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7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69" r:id="rId13"/>
  </p:sldIdLst>
  <p:sldSz cx="17348200" cy="9753600"/>
  <p:notesSz cx="17348200" cy="9753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50"/>
    <p:restoredTop sz="94697"/>
  </p:normalViewPr>
  <p:slideViewPr>
    <p:cSldViewPr>
      <p:cViewPr varScale="1">
        <p:scale>
          <a:sx n="55" d="100"/>
          <a:sy n="55" d="100"/>
        </p:scale>
        <p:origin x="955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5168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9826625" y="0"/>
            <a:ext cx="75168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5600C-4F23-4074-B93D-BB442122931A}" type="datetimeFigureOut">
              <a:rPr lang="en-ZA" smtClean="0"/>
              <a:t>2023/06/22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46750" y="1219200"/>
            <a:ext cx="5854700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735138" y="4694238"/>
            <a:ext cx="13877925" cy="3840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75168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9826625" y="9264650"/>
            <a:ext cx="75168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966CE-E6A1-4EAF-B818-2B020DC18F1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8294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966CE-E6A1-4EAF-B818-2B020DC18F1D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98607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01115" y="3023616"/>
            <a:ext cx="1474597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rgbClr val="249FA0"/>
                </a:solidFill>
                <a:latin typeface="Brandon Grotesque Regular"/>
                <a:cs typeface="Brandon Grotesque 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02230" y="5462016"/>
            <a:ext cx="1214374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249FA0"/>
                </a:solidFill>
                <a:latin typeface="Brandon Grotesque Regular"/>
                <a:cs typeface="Brandon Grotesque 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249FA0"/>
                </a:solidFill>
                <a:latin typeface="Brandon Grotesque Regular"/>
                <a:cs typeface="Brandon Grotesque 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67410" y="2243328"/>
            <a:ext cx="7546467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934323" y="2243328"/>
            <a:ext cx="7546467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348200" cy="97536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7348200" cy="97536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581172" y="4926101"/>
            <a:ext cx="297180" cy="894715"/>
          </a:xfrm>
          <a:custGeom>
            <a:avLst/>
            <a:gdLst/>
            <a:ahLst/>
            <a:cxnLst/>
            <a:rect l="l" t="t" r="r" b="b"/>
            <a:pathLst>
              <a:path w="297180" h="894714">
                <a:moveTo>
                  <a:pt x="20243" y="643737"/>
                </a:moveTo>
                <a:lnTo>
                  <a:pt x="0" y="643737"/>
                </a:lnTo>
                <a:lnTo>
                  <a:pt x="0" y="679602"/>
                </a:lnTo>
                <a:lnTo>
                  <a:pt x="20243" y="679602"/>
                </a:lnTo>
                <a:lnTo>
                  <a:pt x="20243" y="643737"/>
                </a:lnTo>
                <a:close/>
              </a:path>
              <a:path w="297180" h="894714">
                <a:moveTo>
                  <a:pt x="20243" y="500684"/>
                </a:moveTo>
                <a:lnTo>
                  <a:pt x="0" y="500684"/>
                </a:lnTo>
                <a:lnTo>
                  <a:pt x="0" y="536562"/>
                </a:lnTo>
                <a:lnTo>
                  <a:pt x="20243" y="536562"/>
                </a:lnTo>
                <a:lnTo>
                  <a:pt x="20243" y="500684"/>
                </a:lnTo>
                <a:close/>
              </a:path>
              <a:path w="297180" h="894714">
                <a:moveTo>
                  <a:pt x="20243" y="357644"/>
                </a:moveTo>
                <a:lnTo>
                  <a:pt x="0" y="357644"/>
                </a:lnTo>
                <a:lnTo>
                  <a:pt x="0" y="393496"/>
                </a:lnTo>
                <a:lnTo>
                  <a:pt x="20243" y="393496"/>
                </a:lnTo>
                <a:lnTo>
                  <a:pt x="20243" y="357644"/>
                </a:lnTo>
                <a:close/>
              </a:path>
              <a:path w="297180" h="894714">
                <a:moveTo>
                  <a:pt x="20243" y="214579"/>
                </a:moveTo>
                <a:lnTo>
                  <a:pt x="0" y="214579"/>
                </a:lnTo>
                <a:lnTo>
                  <a:pt x="0" y="250456"/>
                </a:lnTo>
                <a:lnTo>
                  <a:pt x="20243" y="250456"/>
                </a:lnTo>
                <a:lnTo>
                  <a:pt x="20243" y="214579"/>
                </a:lnTo>
                <a:close/>
              </a:path>
              <a:path w="297180" h="894714">
                <a:moveTo>
                  <a:pt x="20243" y="143052"/>
                </a:moveTo>
                <a:lnTo>
                  <a:pt x="0" y="143052"/>
                </a:lnTo>
                <a:lnTo>
                  <a:pt x="0" y="178917"/>
                </a:lnTo>
                <a:lnTo>
                  <a:pt x="20243" y="178917"/>
                </a:lnTo>
                <a:lnTo>
                  <a:pt x="20243" y="143052"/>
                </a:lnTo>
                <a:close/>
              </a:path>
              <a:path w="297180" h="894714">
                <a:moveTo>
                  <a:pt x="59753" y="858316"/>
                </a:moveTo>
                <a:lnTo>
                  <a:pt x="39522" y="858316"/>
                </a:lnTo>
                <a:lnTo>
                  <a:pt x="39522" y="894181"/>
                </a:lnTo>
                <a:lnTo>
                  <a:pt x="59753" y="894181"/>
                </a:lnTo>
                <a:lnTo>
                  <a:pt x="59753" y="858316"/>
                </a:lnTo>
                <a:close/>
              </a:path>
              <a:path w="297180" h="894714">
                <a:moveTo>
                  <a:pt x="59753" y="786790"/>
                </a:moveTo>
                <a:lnTo>
                  <a:pt x="39522" y="786790"/>
                </a:lnTo>
                <a:lnTo>
                  <a:pt x="39522" y="822655"/>
                </a:lnTo>
                <a:lnTo>
                  <a:pt x="59753" y="822655"/>
                </a:lnTo>
                <a:lnTo>
                  <a:pt x="59753" y="786790"/>
                </a:lnTo>
                <a:close/>
              </a:path>
              <a:path w="297180" h="894714">
                <a:moveTo>
                  <a:pt x="59753" y="643737"/>
                </a:moveTo>
                <a:lnTo>
                  <a:pt x="39522" y="643737"/>
                </a:lnTo>
                <a:lnTo>
                  <a:pt x="39522" y="679602"/>
                </a:lnTo>
                <a:lnTo>
                  <a:pt x="59753" y="679602"/>
                </a:lnTo>
                <a:lnTo>
                  <a:pt x="59753" y="643737"/>
                </a:lnTo>
                <a:close/>
              </a:path>
              <a:path w="297180" h="894714">
                <a:moveTo>
                  <a:pt x="59753" y="429171"/>
                </a:moveTo>
                <a:lnTo>
                  <a:pt x="39522" y="429171"/>
                </a:lnTo>
                <a:lnTo>
                  <a:pt x="39522" y="465035"/>
                </a:lnTo>
                <a:lnTo>
                  <a:pt x="59753" y="465035"/>
                </a:lnTo>
                <a:lnTo>
                  <a:pt x="59753" y="429171"/>
                </a:lnTo>
                <a:close/>
              </a:path>
              <a:path w="297180" h="894714">
                <a:moveTo>
                  <a:pt x="59753" y="286092"/>
                </a:moveTo>
                <a:lnTo>
                  <a:pt x="39522" y="286092"/>
                </a:lnTo>
                <a:lnTo>
                  <a:pt x="39522" y="321970"/>
                </a:lnTo>
                <a:lnTo>
                  <a:pt x="59753" y="321970"/>
                </a:lnTo>
                <a:lnTo>
                  <a:pt x="59753" y="286092"/>
                </a:lnTo>
                <a:close/>
              </a:path>
              <a:path w="297180" h="894714">
                <a:moveTo>
                  <a:pt x="59753" y="143052"/>
                </a:moveTo>
                <a:lnTo>
                  <a:pt x="39522" y="143052"/>
                </a:lnTo>
                <a:lnTo>
                  <a:pt x="39522" y="178917"/>
                </a:lnTo>
                <a:lnTo>
                  <a:pt x="59753" y="178917"/>
                </a:lnTo>
                <a:lnTo>
                  <a:pt x="59753" y="143052"/>
                </a:lnTo>
                <a:close/>
              </a:path>
              <a:path w="297180" h="894714">
                <a:moveTo>
                  <a:pt x="59753" y="71526"/>
                </a:moveTo>
                <a:lnTo>
                  <a:pt x="39522" y="71526"/>
                </a:lnTo>
                <a:lnTo>
                  <a:pt x="39522" y="107403"/>
                </a:lnTo>
                <a:lnTo>
                  <a:pt x="59753" y="107403"/>
                </a:lnTo>
                <a:lnTo>
                  <a:pt x="59753" y="71526"/>
                </a:lnTo>
                <a:close/>
              </a:path>
              <a:path w="297180" h="894714">
                <a:moveTo>
                  <a:pt x="99275" y="858316"/>
                </a:moveTo>
                <a:lnTo>
                  <a:pt x="79032" y="858316"/>
                </a:lnTo>
                <a:lnTo>
                  <a:pt x="79032" y="894181"/>
                </a:lnTo>
                <a:lnTo>
                  <a:pt x="99275" y="894181"/>
                </a:lnTo>
                <a:lnTo>
                  <a:pt x="99275" y="858316"/>
                </a:lnTo>
                <a:close/>
              </a:path>
              <a:path w="297180" h="894714">
                <a:moveTo>
                  <a:pt x="99275" y="715264"/>
                </a:moveTo>
                <a:lnTo>
                  <a:pt x="79032" y="715264"/>
                </a:lnTo>
                <a:lnTo>
                  <a:pt x="79032" y="751128"/>
                </a:lnTo>
                <a:lnTo>
                  <a:pt x="99275" y="751128"/>
                </a:lnTo>
                <a:lnTo>
                  <a:pt x="99275" y="715264"/>
                </a:lnTo>
                <a:close/>
              </a:path>
              <a:path w="297180" h="894714">
                <a:moveTo>
                  <a:pt x="99275" y="572211"/>
                </a:moveTo>
                <a:lnTo>
                  <a:pt x="79032" y="572211"/>
                </a:lnTo>
                <a:lnTo>
                  <a:pt x="79032" y="608088"/>
                </a:lnTo>
                <a:lnTo>
                  <a:pt x="99275" y="608088"/>
                </a:lnTo>
                <a:lnTo>
                  <a:pt x="99275" y="572211"/>
                </a:lnTo>
                <a:close/>
              </a:path>
              <a:path w="297180" h="894714">
                <a:moveTo>
                  <a:pt x="99275" y="500684"/>
                </a:moveTo>
                <a:lnTo>
                  <a:pt x="79032" y="500684"/>
                </a:lnTo>
                <a:lnTo>
                  <a:pt x="79032" y="536562"/>
                </a:lnTo>
                <a:lnTo>
                  <a:pt x="99275" y="536562"/>
                </a:lnTo>
                <a:lnTo>
                  <a:pt x="99275" y="500684"/>
                </a:lnTo>
                <a:close/>
              </a:path>
              <a:path w="297180" h="894714">
                <a:moveTo>
                  <a:pt x="99275" y="429171"/>
                </a:moveTo>
                <a:lnTo>
                  <a:pt x="79032" y="429171"/>
                </a:lnTo>
                <a:lnTo>
                  <a:pt x="79032" y="465035"/>
                </a:lnTo>
                <a:lnTo>
                  <a:pt x="99275" y="465035"/>
                </a:lnTo>
                <a:lnTo>
                  <a:pt x="99275" y="429171"/>
                </a:lnTo>
                <a:close/>
              </a:path>
              <a:path w="297180" h="894714">
                <a:moveTo>
                  <a:pt x="99275" y="357644"/>
                </a:moveTo>
                <a:lnTo>
                  <a:pt x="79032" y="357644"/>
                </a:lnTo>
                <a:lnTo>
                  <a:pt x="79032" y="393496"/>
                </a:lnTo>
                <a:lnTo>
                  <a:pt x="99275" y="393496"/>
                </a:lnTo>
                <a:lnTo>
                  <a:pt x="99275" y="357644"/>
                </a:lnTo>
                <a:close/>
              </a:path>
              <a:path w="297180" h="894714">
                <a:moveTo>
                  <a:pt x="99275" y="286092"/>
                </a:moveTo>
                <a:lnTo>
                  <a:pt x="79032" y="286092"/>
                </a:lnTo>
                <a:lnTo>
                  <a:pt x="79032" y="321970"/>
                </a:lnTo>
                <a:lnTo>
                  <a:pt x="99275" y="321970"/>
                </a:lnTo>
                <a:lnTo>
                  <a:pt x="99275" y="286092"/>
                </a:lnTo>
                <a:close/>
              </a:path>
              <a:path w="297180" h="894714">
                <a:moveTo>
                  <a:pt x="99275" y="214579"/>
                </a:moveTo>
                <a:lnTo>
                  <a:pt x="79032" y="214579"/>
                </a:lnTo>
                <a:lnTo>
                  <a:pt x="79032" y="250456"/>
                </a:lnTo>
                <a:lnTo>
                  <a:pt x="99275" y="250456"/>
                </a:lnTo>
                <a:lnTo>
                  <a:pt x="99275" y="214579"/>
                </a:lnTo>
                <a:close/>
              </a:path>
              <a:path w="297180" h="894714">
                <a:moveTo>
                  <a:pt x="99275" y="143052"/>
                </a:moveTo>
                <a:lnTo>
                  <a:pt x="79032" y="143052"/>
                </a:lnTo>
                <a:lnTo>
                  <a:pt x="79032" y="178917"/>
                </a:lnTo>
                <a:lnTo>
                  <a:pt x="99275" y="178917"/>
                </a:lnTo>
                <a:lnTo>
                  <a:pt x="99275" y="143052"/>
                </a:lnTo>
                <a:close/>
              </a:path>
              <a:path w="297180" h="894714">
                <a:moveTo>
                  <a:pt x="99275" y="71526"/>
                </a:moveTo>
                <a:lnTo>
                  <a:pt x="79032" y="71526"/>
                </a:lnTo>
                <a:lnTo>
                  <a:pt x="79032" y="107403"/>
                </a:lnTo>
                <a:lnTo>
                  <a:pt x="99275" y="107403"/>
                </a:lnTo>
                <a:lnTo>
                  <a:pt x="99275" y="71526"/>
                </a:lnTo>
                <a:close/>
              </a:path>
              <a:path w="297180" h="894714">
                <a:moveTo>
                  <a:pt x="99275" y="0"/>
                </a:moveTo>
                <a:lnTo>
                  <a:pt x="79032" y="0"/>
                </a:lnTo>
                <a:lnTo>
                  <a:pt x="79032" y="35864"/>
                </a:lnTo>
                <a:lnTo>
                  <a:pt x="99275" y="35864"/>
                </a:lnTo>
                <a:lnTo>
                  <a:pt x="99275" y="0"/>
                </a:lnTo>
                <a:close/>
              </a:path>
              <a:path w="297180" h="894714">
                <a:moveTo>
                  <a:pt x="138785" y="786790"/>
                </a:moveTo>
                <a:lnTo>
                  <a:pt x="118529" y="786790"/>
                </a:lnTo>
                <a:lnTo>
                  <a:pt x="118529" y="822655"/>
                </a:lnTo>
                <a:lnTo>
                  <a:pt x="138785" y="822655"/>
                </a:lnTo>
                <a:lnTo>
                  <a:pt x="138785" y="786790"/>
                </a:lnTo>
                <a:close/>
              </a:path>
              <a:path w="297180" h="894714">
                <a:moveTo>
                  <a:pt x="138785" y="643737"/>
                </a:moveTo>
                <a:lnTo>
                  <a:pt x="118529" y="643737"/>
                </a:lnTo>
                <a:lnTo>
                  <a:pt x="118529" y="679602"/>
                </a:lnTo>
                <a:lnTo>
                  <a:pt x="138785" y="679602"/>
                </a:lnTo>
                <a:lnTo>
                  <a:pt x="138785" y="643737"/>
                </a:lnTo>
                <a:close/>
              </a:path>
              <a:path w="297180" h="894714">
                <a:moveTo>
                  <a:pt x="138785" y="572211"/>
                </a:moveTo>
                <a:lnTo>
                  <a:pt x="118529" y="572211"/>
                </a:lnTo>
                <a:lnTo>
                  <a:pt x="118529" y="608088"/>
                </a:lnTo>
                <a:lnTo>
                  <a:pt x="138785" y="608088"/>
                </a:lnTo>
                <a:lnTo>
                  <a:pt x="138785" y="572211"/>
                </a:lnTo>
                <a:close/>
              </a:path>
              <a:path w="297180" h="894714">
                <a:moveTo>
                  <a:pt x="138785" y="429171"/>
                </a:moveTo>
                <a:lnTo>
                  <a:pt x="118529" y="429171"/>
                </a:lnTo>
                <a:lnTo>
                  <a:pt x="118529" y="465035"/>
                </a:lnTo>
                <a:lnTo>
                  <a:pt x="138785" y="465035"/>
                </a:lnTo>
                <a:lnTo>
                  <a:pt x="138785" y="429171"/>
                </a:lnTo>
                <a:close/>
              </a:path>
              <a:path w="297180" h="894714">
                <a:moveTo>
                  <a:pt x="138785" y="214579"/>
                </a:moveTo>
                <a:lnTo>
                  <a:pt x="118529" y="214579"/>
                </a:lnTo>
                <a:lnTo>
                  <a:pt x="118529" y="250456"/>
                </a:lnTo>
                <a:lnTo>
                  <a:pt x="138785" y="250456"/>
                </a:lnTo>
                <a:lnTo>
                  <a:pt x="138785" y="214579"/>
                </a:lnTo>
                <a:close/>
              </a:path>
              <a:path w="297180" h="894714">
                <a:moveTo>
                  <a:pt x="138785" y="143052"/>
                </a:moveTo>
                <a:lnTo>
                  <a:pt x="118529" y="143052"/>
                </a:lnTo>
                <a:lnTo>
                  <a:pt x="118529" y="178917"/>
                </a:lnTo>
                <a:lnTo>
                  <a:pt x="138785" y="178917"/>
                </a:lnTo>
                <a:lnTo>
                  <a:pt x="138785" y="143052"/>
                </a:lnTo>
                <a:close/>
              </a:path>
              <a:path w="297180" h="894714">
                <a:moveTo>
                  <a:pt x="138785" y="71526"/>
                </a:moveTo>
                <a:lnTo>
                  <a:pt x="118529" y="71526"/>
                </a:lnTo>
                <a:lnTo>
                  <a:pt x="118529" y="107403"/>
                </a:lnTo>
                <a:lnTo>
                  <a:pt x="138785" y="107403"/>
                </a:lnTo>
                <a:lnTo>
                  <a:pt x="138785" y="71526"/>
                </a:lnTo>
                <a:close/>
              </a:path>
              <a:path w="297180" h="894714">
                <a:moveTo>
                  <a:pt x="178282" y="858316"/>
                </a:moveTo>
                <a:lnTo>
                  <a:pt x="158051" y="858316"/>
                </a:lnTo>
                <a:lnTo>
                  <a:pt x="158051" y="894181"/>
                </a:lnTo>
                <a:lnTo>
                  <a:pt x="178282" y="894181"/>
                </a:lnTo>
                <a:lnTo>
                  <a:pt x="178282" y="858316"/>
                </a:lnTo>
                <a:close/>
              </a:path>
              <a:path w="297180" h="894714">
                <a:moveTo>
                  <a:pt x="178282" y="786790"/>
                </a:moveTo>
                <a:lnTo>
                  <a:pt x="158051" y="786790"/>
                </a:lnTo>
                <a:lnTo>
                  <a:pt x="158051" y="822655"/>
                </a:lnTo>
                <a:lnTo>
                  <a:pt x="178282" y="822655"/>
                </a:lnTo>
                <a:lnTo>
                  <a:pt x="178282" y="786790"/>
                </a:lnTo>
                <a:close/>
              </a:path>
              <a:path w="297180" h="894714">
                <a:moveTo>
                  <a:pt x="178282" y="715264"/>
                </a:moveTo>
                <a:lnTo>
                  <a:pt x="158051" y="715264"/>
                </a:lnTo>
                <a:lnTo>
                  <a:pt x="158051" y="751128"/>
                </a:lnTo>
                <a:lnTo>
                  <a:pt x="178282" y="751128"/>
                </a:lnTo>
                <a:lnTo>
                  <a:pt x="178282" y="715264"/>
                </a:lnTo>
                <a:close/>
              </a:path>
              <a:path w="297180" h="894714">
                <a:moveTo>
                  <a:pt x="178282" y="500684"/>
                </a:moveTo>
                <a:lnTo>
                  <a:pt x="158051" y="500684"/>
                </a:lnTo>
                <a:lnTo>
                  <a:pt x="158051" y="536562"/>
                </a:lnTo>
                <a:lnTo>
                  <a:pt x="178282" y="536562"/>
                </a:lnTo>
                <a:lnTo>
                  <a:pt x="178282" y="500684"/>
                </a:lnTo>
                <a:close/>
              </a:path>
              <a:path w="297180" h="894714">
                <a:moveTo>
                  <a:pt x="178282" y="429171"/>
                </a:moveTo>
                <a:lnTo>
                  <a:pt x="158051" y="429171"/>
                </a:lnTo>
                <a:lnTo>
                  <a:pt x="158051" y="465035"/>
                </a:lnTo>
                <a:lnTo>
                  <a:pt x="178282" y="465035"/>
                </a:lnTo>
                <a:lnTo>
                  <a:pt x="178282" y="429171"/>
                </a:lnTo>
                <a:close/>
              </a:path>
              <a:path w="297180" h="894714">
                <a:moveTo>
                  <a:pt x="178282" y="357644"/>
                </a:moveTo>
                <a:lnTo>
                  <a:pt x="158051" y="357644"/>
                </a:lnTo>
                <a:lnTo>
                  <a:pt x="158051" y="393496"/>
                </a:lnTo>
                <a:lnTo>
                  <a:pt x="178282" y="393496"/>
                </a:lnTo>
                <a:lnTo>
                  <a:pt x="178282" y="357644"/>
                </a:lnTo>
                <a:close/>
              </a:path>
              <a:path w="297180" h="894714">
                <a:moveTo>
                  <a:pt x="178282" y="286092"/>
                </a:moveTo>
                <a:lnTo>
                  <a:pt x="158051" y="286092"/>
                </a:lnTo>
                <a:lnTo>
                  <a:pt x="158051" y="321970"/>
                </a:lnTo>
                <a:lnTo>
                  <a:pt x="178282" y="321970"/>
                </a:lnTo>
                <a:lnTo>
                  <a:pt x="178282" y="286092"/>
                </a:lnTo>
                <a:close/>
              </a:path>
              <a:path w="297180" h="894714">
                <a:moveTo>
                  <a:pt x="178282" y="214579"/>
                </a:moveTo>
                <a:lnTo>
                  <a:pt x="158051" y="214579"/>
                </a:lnTo>
                <a:lnTo>
                  <a:pt x="158051" y="250456"/>
                </a:lnTo>
                <a:lnTo>
                  <a:pt x="178282" y="250456"/>
                </a:lnTo>
                <a:lnTo>
                  <a:pt x="178282" y="214579"/>
                </a:lnTo>
                <a:close/>
              </a:path>
              <a:path w="297180" h="894714">
                <a:moveTo>
                  <a:pt x="178282" y="143052"/>
                </a:moveTo>
                <a:lnTo>
                  <a:pt x="158051" y="143052"/>
                </a:lnTo>
                <a:lnTo>
                  <a:pt x="158051" y="178917"/>
                </a:lnTo>
                <a:lnTo>
                  <a:pt x="178282" y="178917"/>
                </a:lnTo>
                <a:lnTo>
                  <a:pt x="178282" y="143052"/>
                </a:lnTo>
                <a:close/>
              </a:path>
              <a:path w="297180" h="894714">
                <a:moveTo>
                  <a:pt x="178282" y="71526"/>
                </a:moveTo>
                <a:lnTo>
                  <a:pt x="158051" y="71526"/>
                </a:lnTo>
                <a:lnTo>
                  <a:pt x="158051" y="107403"/>
                </a:lnTo>
                <a:lnTo>
                  <a:pt x="178282" y="107403"/>
                </a:lnTo>
                <a:lnTo>
                  <a:pt x="178282" y="71526"/>
                </a:lnTo>
                <a:close/>
              </a:path>
              <a:path w="297180" h="894714">
                <a:moveTo>
                  <a:pt x="178282" y="0"/>
                </a:moveTo>
                <a:lnTo>
                  <a:pt x="158051" y="0"/>
                </a:lnTo>
                <a:lnTo>
                  <a:pt x="158051" y="35864"/>
                </a:lnTo>
                <a:lnTo>
                  <a:pt x="178282" y="35864"/>
                </a:lnTo>
                <a:lnTo>
                  <a:pt x="178282" y="0"/>
                </a:lnTo>
                <a:close/>
              </a:path>
              <a:path w="297180" h="894714">
                <a:moveTo>
                  <a:pt x="217792" y="786790"/>
                </a:moveTo>
                <a:lnTo>
                  <a:pt x="197535" y="786790"/>
                </a:lnTo>
                <a:lnTo>
                  <a:pt x="197535" y="822655"/>
                </a:lnTo>
                <a:lnTo>
                  <a:pt x="217792" y="822655"/>
                </a:lnTo>
                <a:lnTo>
                  <a:pt x="217792" y="786790"/>
                </a:lnTo>
                <a:close/>
              </a:path>
              <a:path w="297180" h="894714">
                <a:moveTo>
                  <a:pt x="217792" y="643737"/>
                </a:moveTo>
                <a:lnTo>
                  <a:pt x="197535" y="643737"/>
                </a:lnTo>
                <a:lnTo>
                  <a:pt x="197535" y="679602"/>
                </a:lnTo>
                <a:lnTo>
                  <a:pt x="217792" y="679602"/>
                </a:lnTo>
                <a:lnTo>
                  <a:pt x="217792" y="643737"/>
                </a:lnTo>
                <a:close/>
              </a:path>
              <a:path w="297180" h="894714">
                <a:moveTo>
                  <a:pt x="217792" y="572211"/>
                </a:moveTo>
                <a:lnTo>
                  <a:pt x="197535" y="572211"/>
                </a:lnTo>
                <a:lnTo>
                  <a:pt x="197535" y="608088"/>
                </a:lnTo>
                <a:lnTo>
                  <a:pt x="217792" y="608088"/>
                </a:lnTo>
                <a:lnTo>
                  <a:pt x="217792" y="572211"/>
                </a:lnTo>
                <a:close/>
              </a:path>
              <a:path w="297180" h="894714">
                <a:moveTo>
                  <a:pt x="217792" y="500684"/>
                </a:moveTo>
                <a:lnTo>
                  <a:pt x="197535" y="500684"/>
                </a:lnTo>
                <a:lnTo>
                  <a:pt x="197535" y="536562"/>
                </a:lnTo>
                <a:lnTo>
                  <a:pt x="217792" y="536562"/>
                </a:lnTo>
                <a:lnTo>
                  <a:pt x="217792" y="500684"/>
                </a:lnTo>
                <a:close/>
              </a:path>
              <a:path w="297180" h="894714">
                <a:moveTo>
                  <a:pt x="217792" y="357644"/>
                </a:moveTo>
                <a:lnTo>
                  <a:pt x="197535" y="357644"/>
                </a:lnTo>
                <a:lnTo>
                  <a:pt x="197535" y="393496"/>
                </a:lnTo>
                <a:lnTo>
                  <a:pt x="217792" y="393496"/>
                </a:lnTo>
                <a:lnTo>
                  <a:pt x="217792" y="357644"/>
                </a:lnTo>
                <a:close/>
              </a:path>
              <a:path w="297180" h="894714">
                <a:moveTo>
                  <a:pt x="217792" y="286092"/>
                </a:moveTo>
                <a:lnTo>
                  <a:pt x="197535" y="286092"/>
                </a:lnTo>
                <a:lnTo>
                  <a:pt x="197535" y="321970"/>
                </a:lnTo>
                <a:lnTo>
                  <a:pt x="217792" y="321970"/>
                </a:lnTo>
                <a:lnTo>
                  <a:pt x="217792" y="286092"/>
                </a:lnTo>
                <a:close/>
              </a:path>
              <a:path w="297180" h="894714">
                <a:moveTo>
                  <a:pt x="217792" y="214579"/>
                </a:moveTo>
                <a:lnTo>
                  <a:pt x="197535" y="214579"/>
                </a:lnTo>
                <a:lnTo>
                  <a:pt x="197535" y="250456"/>
                </a:lnTo>
                <a:lnTo>
                  <a:pt x="217792" y="250456"/>
                </a:lnTo>
                <a:lnTo>
                  <a:pt x="217792" y="214579"/>
                </a:lnTo>
                <a:close/>
              </a:path>
              <a:path w="297180" h="894714">
                <a:moveTo>
                  <a:pt x="217792" y="71526"/>
                </a:moveTo>
                <a:lnTo>
                  <a:pt x="197535" y="71526"/>
                </a:lnTo>
                <a:lnTo>
                  <a:pt x="197535" y="107403"/>
                </a:lnTo>
                <a:lnTo>
                  <a:pt x="217792" y="107403"/>
                </a:lnTo>
                <a:lnTo>
                  <a:pt x="217792" y="71526"/>
                </a:lnTo>
                <a:close/>
              </a:path>
              <a:path w="297180" h="894714">
                <a:moveTo>
                  <a:pt x="257302" y="858316"/>
                </a:moveTo>
                <a:lnTo>
                  <a:pt x="237070" y="858316"/>
                </a:lnTo>
                <a:lnTo>
                  <a:pt x="237070" y="894181"/>
                </a:lnTo>
                <a:lnTo>
                  <a:pt x="257302" y="894181"/>
                </a:lnTo>
                <a:lnTo>
                  <a:pt x="257302" y="858316"/>
                </a:lnTo>
                <a:close/>
              </a:path>
              <a:path w="297180" h="894714">
                <a:moveTo>
                  <a:pt x="257302" y="786790"/>
                </a:moveTo>
                <a:lnTo>
                  <a:pt x="237070" y="786790"/>
                </a:lnTo>
                <a:lnTo>
                  <a:pt x="237070" y="822655"/>
                </a:lnTo>
                <a:lnTo>
                  <a:pt x="257302" y="822655"/>
                </a:lnTo>
                <a:lnTo>
                  <a:pt x="257302" y="786790"/>
                </a:lnTo>
                <a:close/>
              </a:path>
              <a:path w="297180" h="894714">
                <a:moveTo>
                  <a:pt x="257302" y="715264"/>
                </a:moveTo>
                <a:lnTo>
                  <a:pt x="237070" y="715264"/>
                </a:lnTo>
                <a:lnTo>
                  <a:pt x="237070" y="751128"/>
                </a:lnTo>
                <a:lnTo>
                  <a:pt x="257302" y="751128"/>
                </a:lnTo>
                <a:lnTo>
                  <a:pt x="257302" y="715264"/>
                </a:lnTo>
                <a:close/>
              </a:path>
              <a:path w="297180" h="894714">
                <a:moveTo>
                  <a:pt x="257302" y="643737"/>
                </a:moveTo>
                <a:lnTo>
                  <a:pt x="237070" y="643737"/>
                </a:lnTo>
                <a:lnTo>
                  <a:pt x="237070" y="679602"/>
                </a:lnTo>
                <a:lnTo>
                  <a:pt x="257302" y="679602"/>
                </a:lnTo>
                <a:lnTo>
                  <a:pt x="257302" y="643737"/>
                </a:lnTo>
                <a:close/>
              </a:path>
              <a:path w="297180" h="894714">
                <a:moveTo>
                  <a:pt x="257302" y="500684"/>
                </a:moveTo>
                <a:lnTo>
                  <a:pt x="237070" y="500684"/>
                </a:lnTo>
                <a:lnTo>
                  <a:pt x="237070" y="536562"/>
                </a:lnTo>
                <a:lnTo>
                  <a:pt x="257302" y="536562"/>
                </a:lnTo>
                <a:lnTo>
                  <a:pt x="257302" y="500684"/>
                </a:lnTo>
                <a:close/>
              </a:path>
              <a:path w="297180" h="894714">
                <a:moveTo>
                  <a:pt x="257302" y="429171"/>
                </a:moveTo>
                <a:lnTo>
                  <a:pt x="237070" y="429171"/>
                </a:lnTo>
                <a:lnTo>
                  <a:pt x="237070" y="465035"/>
                </a:lnTo>
                <a:lnTo>
                  <a:pt x="257302" y="465035"/>
                </a:lnTo>
                <a:lnTo>
                  <a:pt x="257302" y="429171"/>
                </a:lnTo>
                <a:close/>
              </a:path>
              <a:path w="297180" h="894714">
                <a:moveTo>
                  <a:pt x="257302" y="357644"/>
                </a:moveTo>
                <a:lnTo>
                  <a:pt x="237070" y="357644"/>
                </a:lnTo>
                <a:lnTo>
                  <a:pt x="237070" y="393496"/>
                </a:lnTo>
                <a:lnTo>
                  <a:pt x="257302" y="393496"/>
                </a:lnTo>
                <a:lnTo>
                  <a:pt x="257302" y="357644"/>
                </a:lnTo>
                <a:close/>
              </a:path>
              <a:path w="297180" h="894714">
                <a:moveTo>
                  <a:pt x="257302" y="286092"/>
                </a:moveTo>
                <a:lnTo>
                  <a:pt x="237070" y="286092"/>
                </a:lnTo>
                <a:lnTo>
                  <a:pt x="237070" y="321970"/>
                </a:lnTo>
                <a:lnTo>
                  <a:pt x="257302" y="321970"/>
                </a:lnTo>
                <a:lnTo>
                  <a:pt x="257302" y="286092"/>
                </a:lnTo>
                <a:close/>
              </a:path>
              <a:path w="297180" h="894714">
                <a:moveTo>
                  <a:pt x="257302" y="214579"/>
                </a:moveTo>
                <a:lnTo>
                  <a:pt x="237070" y="214579"/>
                </a:lnTo>
                <a:lnTo>
                  <a:pt x="237070" y="250456"/>
                </a:lnTo>
                <a:lnTo>
                  <a:pt x="257302" y="250456"/>
                </a:lnTo>
                <a:lnTo>
                  <a:pt x="257302" y="214579"/>
                </a:lnTo>
                <a:close/>
              </a:path>
              <a:path w="297180" h="894714">
                <a:moveTo>
                  <a:pt x="257302" y="143052"/>
                </a:moveTo>
                <a:lnTo>
                  <a:pt x="237070" y="143052"/>
                </a:lnTo>
                <a:lnTo>
                  <a:pt x="237070" y="178917"/>
                </a:lnTo>
                <a:lnTo>
                  <a:pt x="257302" y="178917"/>
                </a:lnTo>
                <a:lnTo>
                  <a:pt x="257302" y="143052"/>
                </a:lnTo>
                <a:close/>
              </a:path>
              <a:path w="297180" h="894714">
                <a:moveTo>
                  <a:pt x="257302" y="71526"/>
                </a:moveTo>
                <a:lnTo>
                  <a:pt x="237070" y="71526"/>
                </a:lnTo>
                <a:lnTo>
                  <a:pt x="237070" y="107403"/>
                </a:lnTo>
                <a:lnTo>
                  <a:pt x="257302" y="107403"/>
                </a:lnTo>
                <a:lnTo>
                  <a:pt x="257302" y="71526"/>
                </a:lnTo>
                <a:close/>
              </a:path>
              <a:path w="297180" h="894714">
                <a:moveTo>
                  <a:pt x="257302" y="0"/>
                </a:moveTo>
                <a:lnTo>
                  <a:pt x="237070" y="0"/>
                </a:lnTo>
                <a:lnTo>
                  <a:pt x="237070" y="35864"/>
                </a:lnTo>
                <a:lnTo>
                  <a:pt x="257302" y="35864"/>
                </a:lnTo>
                <a:lnTo>
                  <a:pt x="257302" y="0"/>
                </a:lnTo>
                <a:close/>
              </a:path>
              <a:path w="297180" h="894714">
                <a:moveTo>
                  <a:pt x="296837" y="858316"/>
                </a:moveTo>
                <a:lnTo>
                  <a:pt x="276593" y="858316"/>
                </a:lnTo>
                <a:lnTo>
                  <a:pt x="276593" y="894181"/>
                </a:lnTo>
                <a:lnTo>
                  <a:pt x="296837" y="894181"/>
                </a:lnTo>
                <a:lnTo>
                  <a:pt x="296837" y="858316"/>
                </a:lnTo>
                <a:close/>
              </a:path>
              <a:path w="297180" h="894714">
                <a:moveTo>
                  <a:pt x="296837" y="643737"/>
                </a:moveTo>
                <a:lnTo>
                  <a:pt x="276593" y="643737"/>
                </a:lnTo>
                <a:lnTo>
                  <a:pt x="276593" y="679602"/>
                </a:lnTo>
                <a:lnTo>
                  <a:pt x="296837" y="679602"/>
                </a:lnTo>
                <a:lnTo>
                  <a:pt x="296837" y="643737"/>
                </a:lnTo>
                <a:close/>
              </a:path>
              <a:path w="297180" h="894714">
                <a:moveTo>
                  <a:pt x="296837" y="572211"/>
                </a:moveTo>
                <a:lnTo>
                  <a:pt x="276593" y="572211"/>
                </a:lnTo>
                <a:lnTo>
                  <a:pt x="276593" y="608088"/>
                </a:lnTo>
                <a:lnTo>
                  <a:pt x="296837" y="608088"/>
                </a:lnTo>
                <a:lnTo>
                  <a:pt x="296837" y="572211"/>
                </a:lnTo>
                <a:close/>
              </a:path>
              <a:path w="297180" h="894714">
                <a:moveTo>
                  <a:pt x="296837" y="500684"/>
                </a:moveTo>
                <a:lnTo>
                  <a:pt x="276593" y="500684"/>
                </a:lnTo>
                <a:lnTo>
                  <a:pt x="276593" y="536562"/>
                </a:lnTo>
                <a:lnTo>
                  <a:pt x="296837" y="536562"/>
                </a:lnTo>
                <a:lnTo>
                  <a:pt x="296837" y="500684"/>
                </a:lnTo>
                <a:close/>
              </a:path>
              <a:path w="297180" h="894714">
                <a:moveTo>
                  <a:pt x="296837" y="357644"/>
                </a:moveTo>
                <a:lnTo>
                  <a:pt x="276593" y="357644"/>
                </a:lnTo>
                <a:lnTo>
                  <a:pt x="276593" y="393496"/>
                </a:lnTo>
                <a:lnTo>
                  <a:pt x="296837" y="393496"/>
                </a:lnTo>
                <a:lnTo>
                  <a:pt x="296837" y="357644"/>
                </a:lnTo>
                <a:close/>
              </a:path>
              <a:path w="297180" h="894714">
                <a:moveTo>
                  <a:pt x="296837" y="286092"/>
                </a:moveTo>
                <a:lnTo>
                  <a:pt x="276593" y="286092"/>
                </a:lnTo>
                <a:lnTo>
                  <a:pt x="276593" y="321970"/>
                </a:lnTo>
                <a:lnTo>
                  <a:pt x="296837" y="321970"/>
                </a:lnTo>
                <a:lnTo>
                  <a:pt x="296837" y="286092"/>
                </a:lnTo>
                <a:close/>
              </a:path>
              <a:path w="297180" h="894714">
                <a:moveTo>
                  <a:pt x="296837" y="214579"/>
                </a:moveTo>
                <a:lnTo>
                  <a:pt x="276593" y="214579"/>
                </a:lnTo>
                <a:lnTo>
                  <a:pt x="276593" y="250456"/>
                </a:lnTo>
                <a:lnTo>
                  <a:pt x="296837" y="250456"/>
                </a:lnTo>
                <a:lnTo>
                  <a:pt x="296837" y="214579"/>
                </a:lnTo>
                <a:close/>
              </a:path>
              <a:path w="297180" h="894714">
                <a:moveTo>
                  <a:pt x="296837" y="143052"/>
                </a:moveTo>
                <a:lnTo>
                  <a:pt x="276593" y="143052"/>
                </a:lnTo>
                <a:lnTo>
                  <a:pt x="276593" y="178917"/>
                </a:lnTo>
                <a:lnTo>
                  <a:pt x="296837" y="178917"/>
                </a:lnTo>
                <a:lnTo>
                  <a:pt x="296837" y="143052"/>
                </a:lnTo>
                <a:close/>
              </a:path>
              <a:path w="297180" h="894714">
                <a:moveTo>
                  <a:pt x="296837" y="71526"/>
                </a:moveTo>
                <a:lnTo>
                  <a:pt x="276593" y="71526"/>
                </a:lnTo>
                <a:lnTo>
                  <a:pt x="276593" y="107403"/>
                </a:lnTo>
                <a:lnTo>
                  <a:pt x="296837" y="107403"/>
                </a:lnTo>
                <a:lnTo>
                  <a:pt x="296837" y="71526"/>
                </a:lnTo>
                <a:close/>
              </a:path>
              <a:path w="297180" h="894714">
                <a:moveTo>
                  <a:pt x="296837" y="0"/>
                </a:moveTo>
                <a:lnTo>
                  <a:pt x="276593" y="0"/>
                </a:lnTo>
                <a:lnTo>
                  <a:pt x="276593" y="35864"/>
                </a:lnTo>
                <a:lnTo>
                  <a:pt x="296837" y="35864"/>
                </a:lnTo>
                <a:lnTo>
                  <a:pt x="2968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5581172" y="4568481"/>
            <a:ext cx="702945" cy="393700"/>
          </a:xfrm>
          <a:custGeom>
            <a:avLst/>
            <a:gdLst/>
            <a:ahLst/>
            <a:cxnLst/>
            <a:rect l="l" t="t" r="r" b="b"/>
            <a:pathLst>
              <a:path w="702944" h="393700">
                <a:moveTo>
                  <a:pt x="20243" y="357619"/>
                </a:moveTo>
                <a:lnTo>
                  <a:pt x="0" y="357619"/>
                </a:lnTo>
                <a:lnTo>
                  <a:pt x="0" y="393484"/>
                </a:lnTo>
                <a:lnTo>
                  <a:pt x="20243" y="393484"/>
                </a:lnTo>
                <a:lnTo>
                  <a:pt x="20243" y="357619"/>
                </a:lnTo>
                <a:close/>
              </a:path>
              <a:path w="702944" h="393700">
                <a:moveTo>
                  <a:pt x="20243" y="214566"/>
                </a:moveTo>
                <a:lnTo>
                  <a:pt x="0" y="214566"/>
                </a:lnTo>
                <a:lnTo>
                  <a:pt x="0" y="250444"/>
                </a:lnTo>
                <a:lnTo>
                  <a:pt x="20243" y="250444"/>
                </a:lnTo>
                <a:lnTo>
                  <a:pt x="20243" y="214566"/>
                </a:lnTo>
                <a:close/>
              </a:path>
              <a:path w="702944" h="393700">
                <a:moveTo>
                  <a:pt x="20243" y="143040"/>
                </a:moveTo>
                <a:lnTo>
                  <a:pt x="0" y="143040"/>
                </a:lnTo>
                <a:lnTo>
                  <a:pt x="0" y="178917"/>
                </a:lnTo>
                <a:lnTo>
                  <a:pt x="20243" y="178917"/>
                </a:lnTo>
                <a:lnTo>
                  <a:pt x="20243" y="143040"/>
                </a:lnTo>
                <a:close/>
              </a:path>
              <a:path w="702944" h="393700">
                <a:moveTo>
                  <a:pt x="20243" y="71513"/>
                </a:moveTo>
                <a:lnTo>
                  <a:pt x="0" y="71513"/>
                </a:lnTo>
                <a:lnTo>
                  <a:pt x="0" y="107391"/>
                </a:lnTo>
                <a:lnTo>
                  <a:pt x="20243" y="107391"/>
                </a:lnTo>
                <a:lnTo>
                  <a:pt x="20243" y="71513"/>
                </a:lnTo>
                <a:close/>
              </a:path>
              <a:path w="702944" h="393700">
                <a:moveTo>
                  <a:pt x="20243" y="0"/>
                </a:moveTo>
                <a:lnTo>
                  <a:pt x="0" y="0"/>
                </a:lnTo>
                <a:lnTo>
                  <a:pt x="0" y="35864"/>
                </a:lnTo>
                <a:lnTo>
                  <a:pt x="20243" y="35864"/>
                </a:lnTo>
                <a:lnTo>
                  <a:pt x="20243" y="0"/>
                </a:lnTo>
                <a:close/>
              </a:path>
              <a:path w="702944" h="393700">
                <a:moveTo>
                  <a:pt x="59753" y="357619"/>
                </a:moveTo>
                <a:lnTo>
                  <a:pt x="39522" y="357619"/>
                </a:lnTo>
                <a:lnTo>
                  <a:pt x="39522" y="393484"/>
                </a:lnTo>
                <a:lnTo>
                  <a:pt x="59753" y="393484"/>
                </a:lnTo>
                <a:lnTo>
                  <a:pt x="59753" y="357619"/>
                </a:lnTo>
                <a:close/>
              </a:path>
              <a:path w="702944" h="393700">
                <a:moveTo>
                  <a:pt x="59753" y="286092"/>
                </a:moveTo>
                <a:lnTo>
                  <a:pt x="39522" y="286092"/>
                </a:lnTo>
                <a:lnTo>
                  <a:pt x="39522" y="321970"/>
                </a:lnTo>
                <a:lnTo>
                  <a:pt x="59753" y="321970"/>
                </a:lnTo>
                <a:lnTo>
                  <a:pt x="59753" y="286092"/>
                </a:lnTo>
                <a:close/>
              </a:path>
              <a:path w="702944" h="393700">
                <a:moveTo>
                  <a:pt x="59753" y="214566"/>
                </a:moveTo>
                <a:lnTo>
                  <a:pt x="39522" y="214566"/>
                </a:lnTo>
                <a:lnTo>
                  <a:pt x="39522" y="250444"/>
                </a:lnTo>
                <a:lnTo>
                  <a:pt x="59753" y="250444"/>
                </a:lnTo>
                <a:lnTo>
                  <a:pt x="59753" y="214566"/>
                </a:lnTo>
                <a:close/>
              </a:path>
              <a:path w="702944" h="393700">
                <a:moveTo>
                  <a:pt x="59753" y="143040"/>
                </a:moveTo>
                <a:lnTo>
                  <a:pt x="39522" y="143040"/>
                </a:lnTo>
                <a:lnTo>
                  <a:pt x="39522" y="178917"/>
                </a:lnTo>
                <a:lnTo>
                  <a:pt x="59753" y="178917"/>
                </a:lnTo>
                <a:lnTo>
                  <a:pt x="59753" y="143040"/>
                </a:lnTo>
                <a:close/>
              </a:path>
              <a:path w="702944" h="393700">
                <a:moveTo>
                  <a:pt x="59753" y="71513"/>
                </a:moveTo>
                <a:lnTo>
                  <a:pt x="39522" y="71513"/>
                </a:lnTo>
                <a:lnTo>
                  <a:pt x="39522" y="107391"/>
                </a:lnTo>
                <a:lnTo>
                  <a:pt x="59753" y="107391"/>
                </a:lnTo>
                <a:lnTo>
                  <a:pt x="59753" y="71513"/>
                </a:lnTo>
                <a:close/>
              </a:path>
              <a:path w="702944" h="393700">
                <a:moveTo>
                  <a:pt x="59753" y="0"/>
                </a:moveTo>
                <a:lnTo>
                  <a:pt x="39522" y="0"/>
                </a:lnTo>
                <a:lnTo>
                  <a:pt x="39522" y="35864"/>
                </a:lnTo>
                <a:lnTo>
                  <a:pt x="59753" y="35864"/>
                </a:lnTo>
                <a:lnTo>
                  <a:pt x="59753" y="0"/>
                </a:lnTo>
                <a:close/>
              </a:path>
              <a:path w="702944" h="393700">
                <a:moveTo>
                  <a:pt x="99275" y="357619"/>
                </a:moveTo>
                <a:lnTo>
                  <a:pt x="79032" y="357619"/>
                </a:lnTo>
                <a:lnTo>
                  <a:pt x="79032" y="393484"/>
                </a:lnTo>
                <a:lnTo>
                  <a:pt x="99275" y="393484"/>
                </a:lnTo>
                <a:lnTo>
                  <a:pt x="99275" y="357619"/>
                </a:lnTo>
                <a:close/>
              </a:path>
              <a:path w="702944" h="393700">
                <a:moveTo>
                  <a:pt x="99275" y="286092"/>
                </a:moveTo>
                <a:lnTo>
                  <a:pt x="79032" y="286092"/>
                </a:lnTo>
                <a:lnTo>
                  <a:pt x="79032" y="321970"/>
                </a:lnTo>
                <a:lnTo>
                  <a:pt x="99275" y="321970"/>
                </a:lnTo>
                <a:lnTo>
                  <a:pt x="99275" y="286092"/>
                </a:lnTo>
                <a:close/>
              </a:path>
              <a:path w="702944" h="393700">
                <a:moveTo>
                  <a:pt x="99275" y="214566"/>
                </a:moveTo>
                <a:lnTo>
                  <a:pt x="79032" y="214566"/>
                </a:lnTo>
                <a:lnTo>
                  <a:pt x="79032" y="250444"/>
                </a:lnTo>
                <a:lnTo>
                  <a:pt x="99275" y="250444"/>
                </a:lnTo>
                <a:lnTo>
                  <a:pt x="99275" y="214566"/>
                </a:lnTo>
                <a:close/>
              </a:path>
              <a:path w="702944" h="393700">
                <a:moveTo>
                  <a:pt x="99275" y="71513"/>
                </a:moveTo>
                <a:lnTo>
                  <a:pt x="79032" y="71513"/>
                </a:lnTo>
                <a:lnTo>
                  <a:pt x="79032" y="107391"/>
                </a:lnTo>
                <a:lnTo>
                  <a:pt x="99275" y="107391"/>
                </a:lnTo>
                <a:lnTo>
                  <a:pt x="99275" y="71513"/>
                </a:lnTo>
                <a:close/>
              </a:path>
              <a:path w="702944" h="393700">
                <a:moveTo>
                  <a:pt x="99275" y="0"/>
                </a:moveTo>
                <a:lnTo>
                  <a:pt x="79032" y="0"/>
                </a:lnTo>
                <a:lnTo>
                  <a:pt x="79032" y="35864"/>
                </a:lnTo>
                <a:lnTo>
                  <a:pt x="99275" y="35864"/>
                </a:lnTo>
                <a:lnTo>
                  <a:pt x="99275" y="0"/>
                </a:lnTo>
                <a:close/>
              </a:path>
              <a:path w="702944" h="393700">
                <a:moveTo>
                  <a:pt x="138785" y="286092"/>
                </a:moveTo>
                <a:lnTo>
                  <a:pt x="118529" y="286092"/>
                </a:lnTo>
                <a:lnTo>
                  <a:pt x="118529" y="321970"/>
                </a:lnTo>
                <a:lnTo>
                  <a:pt x="138785" y="321970"/>
                </a:lnTo>
                <a:lnTo>
                  <a:pt x="138785" y="286092"/>
                </a:lnTo>
                <a:close/>
              </a:path>
              <a:path w="702944" h="393700">
                <a:moveTo>
                  <a:pt x="138785" y="214566"/>
                </a:moveTo>
                <a:lnTo>
                  <a:pt x="118529" y="214566"/>
                </a:lnTo>
                <a:lnTo>
                  <a:pt x="118529" y="250444"/>
                </a:lnTo>
                <a:lnTo>
                  <a:pt x="138785" y="250444"/>
                </a:lnTo>
                <a:lnTo>
                  <a:pt x="138785" y="214566"/>
                </a:lnTo>
                <a:close/>
              </a:path>
              <a:path w="702944" h="393700">
                <a:moveTo>
                  <a:pt x="138785" y="143040"/>
                </a:moveTo>
                <a:lnTo>
                  <a:pt x="118529" y="143040"/>
                </a:lnTo>
                <a:lnTo>
                  <a:pt x="118529" y="178917"/>
                </a:lnTo>
                <a:lnTo>
                  <a:pt x="138785" y="178917"/>
                </a:lnTo>
                <a:lnTo>
                  <a:pt x="138785" y="143040"/>
                </a:lnTo>
                <a:close/>
              </a:path>
              <a:path w="702944" h="393700">
                <a:moveTo>
                  <a:pt x="138785" y="71513"/>
                </a:moveTo>
                <a:lnTo>
                  <a:pt x="118529" y="71513"/>
                </a:lnTo>
                <a:lnTo>
                  <a:pt x="118529" y="107391"/>
                </a:lnTo>
                <a:lnTo>
                  <a:pt x="138785" y="107391"/>
                </a:lnTo>
                <a:lnTo>
                  <a:pt x="138785" y="71513"/>
                </a:lnTo>
                <a:close/>
              </a:path>
              <a:path w="702944" h="393700">
                <a:moveTo>
                  <a:pt x="178282" y="286092"/>
                </a:moveTo>
                <a:lnTo>
                  <a:pt x="158051" y="286092"/>
                </a:lnTo>
                <a:lnTo>
                  <a:pt x="158051" y="321970"/>
                </a:lnTo>
                <a:lnTo>
                  <a:pt x="178282" y="321970"/>
                </a:lnTo>
                <a:lnTo>
                  <a:pt x="178282" y="286092"/>
                </a:lnTo>
                <a:close/>
              </a:path>
              <a:path w="702944" h="393700">
                <a:moveTo>
                  <a:pt x="178282" y="214566"/>
                </a:moveTo>
                <a:lnTo>
                  <a:pt x="158051" y="214566"/>
                </a:lnTo>
                <a:lnTo>
                  <a:pt x="158051" y="250444"/>
                </a:lnTo>
                <a:lnTo>
                  <a:pt x="178282" y="250444"/>
                </a:lnTo>
                <a:lnTo>
                  <a:pt x="178282" y="214566"/>
                </a:lnTo>
                <a:close/>
              </a:path>
              <a:path w="702944" h="393700">
                <a:moveTo>
                  <a:pt x="178282" y="143040"/>
                </a:moveTo>
                <a:lnTo>
                  <a:pt x="158051" y="143040"/>
                </a:lnTo>
                <a:lnTo>
                  <a:pt x="158051" y="178917"/>
                </a:lnTo>
                <a:lnTo>
                  <a:pt x="178282" y="178917"/>
                </a:lnTo>
                <a:lnTo>
                  <a:pt x="178282" y="143040"/>
                </a:lnTo>
                <a:close/>
              </a:path>
              <a:path w="702944" h="393700">
                <a:moveTo>
                  <a:pt x="178282" y="71513"/>
                </a:moveTo>
                <a:lnTo>
                  <a:pt x="158051" y="71513"/>
                </a:lnTo>
                <a:lnTo>
                  <a:pt x="158051" y="107391"/>
                </a:lnTo>
                <a:lnTo>
                  <a:pt x="178282" y="107391"/>
                </a:lnTo>
                <a:lnTo>
                  <a:pt x="178282" y="71513"/>
                </a:lnTo>
                <a:close/>
              </a:path>
              <a:path w="702944" h="393700">
                <a:moveTo>
                  <a:pt x="178282" y="0"/>
                </a:moveTo>
                <a:lnTo>
                  <a:pt x="158051" y="0"/>
                </a:lnTo>
                <a:lnTo>
                  <a:pt x="158051" y="35864"/>
                </a:lnTo>
                <a:lnTo>
                  <a:pt x="178282" y="35864"/>
                </a:lnTo>
                <a:lnTo>
                  <a:pt x="178282" y="0"/>
                </a:lnTo>
                <a:close/>
              </a:path>
              <a:path w="702944" h="393700">
                <a:moveTo>
                  <a:pt x="217792" y="286092"/>
                </a:moveTo>
                <a:lnTo>
                  <a:pt x="197535" y="286092"/>
                </a:lnTo>
                <a:lnTo>
                  <a:pt x="197535" y="321970"/>
                </a:lnTo>
                <a:lnTo>
                  <a:pt x="217792" y="321970"/>
                </a:lnTo>
                <a:lnTo>
                  <a:pt x="217792" y="286092"/>
                </a:lnTo>
                <a:close/>
              </a:path>
              <a:path w="702944" h="393700">
                <a:moveTo>
                  <a:pt x="217792" y="214566"/>
                </a:moveTo>
                <a:lnTo>
                  <a:pt x="197535" y="214566"/>
                </a:lnTo>
                <a:lnTo>
                  <a:pt x="197535" y="250444"/>
                </a:lnTo>
                <a:lnTo>
                  <a:pt x="217792" y="250444"/>
                </a:lnTo>
                <a:lnTo>
                  <a:pt x="217792" y="214566"/>
                </a:lnTo>
                <a:close/>
              </a:path>
              <a:path w="702944" h="393700">
                <a:moveTo>
                  <a:pt x="217792" y="143040"/>
                </a:moveTo>
                <a:lnTo>
                  <a:pt x="197535" y="143040"/>
                </a:lnTo>
                <a:lnTo>
                  <a:pt x="197535" y="178917"/>
                </a:lnTo>
                <a:lnTo>
                  <a:pt x="217792" y="178917"/>
                </a:lnTo>
                <a:lnTo>
                  <a:pt x="217792" y="143040"/>
                </a:lnTo>
                <a:close/>
              </a:path>
              <a:path w="702944" h="393700">
                <a:moveTo>
                  <a:pt x="217792" y="0"/>
                </a:moveTo>
                <a:lnTo>
                  <a:pt x="197535" y="0"/>
                </a:lnTo>
                <a:lnTo>
                  <a:pt x="197535" y="35864"/>
                </a:lnTo>
                <a:lnTo>
                  <a:pt x="217792" y="35864"/>
                </a:lnTo>
                <a:lnTo>
                  <a:pt x="217792" y="0"/>
                </a:lnTo>
                <a:close/>
              </a:path>
              <a:path w="702944" h="393700">
                <a:moveTo>
                  <a:pt x="257302" y="286092"/>
                </a:moveTo>
                <a:lnTo>
                  <a:pt x="237070" y="286092"/>
                </a:lnTo>
                <a:lnTo>
                  <a:pt x="237070" y="321970"/>
                </a:lnTo>
                <a:lnTo>
                  <a:pt x="257302" y="321970"/>
                </a:lnTo>
                <a:lnTo>
                  <a:pt x="257302" y="286092"/>
                </a:lnTo>
                <a:close/>
              </a:path>
              <a:path w="702944" h="393700">
                <a:moveTo>
                  <a:pt x="257302" y="214566"/>
                </a:moveTo>
                <a:lnTo>
                  <a:pt x="237070" y="214566"/>
                </a:lnTo>
                <a:lnTo>
                  <a:pt x="237070" y="250444"/>
                </a:lnTo>
                <a:lnTo>
                  <a:pt x="257302" y="250444"/>
                </a:lnTo>
                <a:lnTo>
                  <a:pt x="257302" y="214566"/>
                </a:lnTo>
                <a:close/>
              </a:path>
              <a:path w="702944" h="393700">
                <a:moveTo>
                  <a:pt x="257302" y="143040"/>
                </a:moveTo>
                <a:lnTo>
                  <a:pt x="237070" y="143040"/>
                </a:lnTo>
                <a:lnTo>
                  <a:pt x="237070" y="178917"/>
                </a:lnTo>
                <a:lnTo>
                  <a:pt x="257302" y="178917"/>
                </a:lnTo>
                <a:lnTo>
                  <a:pt x="257302" y="143040"/>
                </a:lnTo>
                <a:close/>
              </a:path>
              <a:path w="702944" h="393700">
                <a:moveTo>
                  <a:pt x="257302" y="71513"/>
                </a:moveTo>
                <a:lnTo>
                  <a:pt x="237070" y="71513"/>
                </a:lnTo>
                <a:lnTo>
                  <a:pt x="237070" y="107391"/>
                </a:lnTo>
                <a:lnTo>
                  <a:pt x="257302" y="107391"/>
                </a:lnTo>
                <a:lnTo>
                  <a:pt x="257302" y="71513"/>
                </a:lnTo>
                <a:close/>
              </a:path>
              <a:path w="702944" h="393700">
                <a:moveTo>
                  <a:pt x="257302" y="0"/>
                </a:moveTo>
                <a:lnTo>
                  <a:pt x="237070" y="0"/>
                </a:lnTo>
                <a:lnTo>
                  <a:pt x="237070" y="35864"/>
                </a:lnTo>
                <a:lnTo>
                  <a:pt x="257302" y="35864"/>
                </a:lnTo>
                <a:lnTo>
                  <a:pt x="257302" y="0"/>
                </a:lnTo>
                <a:close/>
              </a:path>
              <a:path w="702944" h="393700">
                <a:moveTo>
                  <a:pt x="296837" y="286092"/>
                </a:moveTo>
                <a:lnTo>
                  <a:pt x="276593" y="286092"/>
                </a:lnTo>
                <a:lnTo>
                  <a:pt x="276593" y="321970"/>
                </a:lnTo>
                <a:lnTo>
                  <a:pt x="296837" y="321970"/>
                </a:lnTo>
                <a:lnTo>
                  <a:pt x="296837" y="286092"/>
                </a:lnTo>
                <a:close/>
              </a:path>
              <a:path w="702944" h="393700">
                <a:moveTo>
                  <a:pt x="296837" y="214566"/>
                </a:moveTo>
                <a:lnTo>
                  <a:pt x="276593" y="214566"/>
                </a:lnTo>
                <a:lnTo>
                  <a:pt x="276593" y="250444"/>
                </a:lnTo>
                <a:lnTo>
                  <a:pt x="296837" y="250444"/>
                </a:lnTo>
                <a:lnTo>
                  <a:pt x="296837" y="214566"/>
                </a:lnTo>
                <a:close/>
              </a:path>
              <a:path w="702944" h="393700">
                <a:moveTo>
                  <a:pt x="296837" y="71513"/>
                </a:moveTo>
                <a:lnTo>
                  <a:pt x="276593" y="71513"/>
                </a:lnTo>
                <a:lnTo>
                  <a:pt x="276593" y="107391"/>
                </a:lnTo>
                <a:lnTo>
                  <a:pt x="296837" y="107391"/>
                </a:lnTo>
                <a:lnTo>
                  <a:pt x="296837" y="71513"/>
                </a:lnTo>
                <a:close/>
              </a:path>
              <a:path w="702944" h="393700">
                <a:moveTo>
                  <a:pt x="296837" y="0"/>
                </a:moveTo>
                <a:lnTo>
                  <a:pt x="276593" y="0"/>
                </a:lnTo>
                <a:lnTo>
                  <a:pt x="276593" y="35864"/>
                </a:lnTo>
                <a:lnTo>
                  <a:pt x="296837" y="35864"/>
                </a:lnTo>
                <a:lnTo>
                  <a:pt x="296837" y="0"/>
                </a:lnTo>
                <a:close/>
              </a:path>
              <a:path w="702944" h="393700">
                <a:moveTo>
                  <a:pt x="377596" y="143040"/>
                </a:moveTo>
                <a:lnTo>
                  <a:pt x="350913" y="143040"/>
                </a:lnTo>
                <a:lnTo>
                  <a:pt x="350913" y="178917"/>
                </a:lnTo>
                <a:lnTo>
                  <a:pt x="377596" y="178917"/>
                </a:lnTo>
                <a:lnTo>
                  <a:pt x="377596" y="143040"/>
                </a:lnTo>
                <a:close/>
              </a:path>
              <a:path w="702944" h="393700">
                <a:moveTo>
                  <a:pt x="377596" y="71513"/>
                </a:moveTo>
                <a:lnTo>
                  <a:pt x="350913" y="71513"/>
                </a:lnTo>
                <a:lnTo>
                  <a:pt x="350913" y="107403"/>
                </a:lnTo>
                <a:lnTo>
                  <a:pt x="377596" y="107403"/>
                </a:lnTo>
                <a:lnTo>
                  <a:pt x="377596" y="71513"/>
                </a:lnTo>
                <a:close/>
              </a:path>
              <a:path w="702944" h="393700">
                <a:moveTo>
                  <a:pt x="377596" y="0"/>
                </a:moveTo>
                <a:lnTo>
                  <a:pt x="350913" y="0"/>
                </a:lnTo>
                <a:lnTo>
                  <a:pt x="350913" y="35877"/>
                </a:lnTo>
                <a:lnTo>
                  <a:pt x="377596" y="35877"/>
                </a:lnTo>
                <a:lnTo>
                  <a:pt x="377596" y="0"/>
                </a:lnTo>
                <a:close/>
              </a:path>
              <a:path w="702944" h="393700">
                <a:moveTo>
                  <a:pt x="422846" y="214566"/>
                </a:moveTo>
                <a:lnTo>
                  <a:pt x="396151" y="214566"/>
                </a:lnTo>
                <a:lnTo>
                  <a:pt x="396151" y="250444"/>
                </a:lnTo>
                <a:lnTo>
                  <a:pt x="422846" y="250444"/>
                </a:lnTo>
                <a:lnTo>
                  <a:pt x="422846" y="214566"/>
                </a:lnTo>
                <a:close/>
              </a:path>
              <a:path w="702944" h="393700">
                <a:moveTo>
                  <a:pt x="422846" y="143040"/>
                </a:moveTo>
                <a:lnTo>
                  <a:pt x="396151" y="143040"/>
                </a:lnTo>
                <a:lnTo>
                  <a:pt x="396151" y="178917"/>
                </a:lnTo>
                <a:lnTo>
                  <a:pt x="422846" y="178917"/>
                </a:lnTo>
                <a:lnTo>
                  <a:pt x="422846" y="143040"/>
                </a:lnTo>
                <a:close/>
              </a:path>
              <a:path w="702944" h="393700">
                <a:moveTo>
                  <a:pt x="422846" y="71513"/>
                </a:moveTo>
                <a:lnTo>
                  <a:pt x="396151" y="71513"/>
                </a:lnTo>
                <a:lnTo>
                  <a:pt x="396151" y="107403"/>
                </a:lnTo>
                <a:lnTo>
                  <a:pt x="422846" y="107403"/>
                </a:lnTo>
                <a:lnTo>
                  <a:pt x="422846" y="71513"/>
                </a:lnTo>
                <a:close/>
              </a:path>
              <a:path w="702944" h="393700">
                <a:moveTo>
                  <a:pt x="422846" y="0"/>
                </a:moveTo>
                <a:lnTo>
                  <a:pt x="396151" y="0"/>
                </a:lnTo>
                <a:lnTo>
                  <a:pt x="396151" y="35877"/>
                </a:lnTo>
                <a:lnTo>
                  <a:pt x="422846" y="35877"/>
                </a:lnTo>
                <a:lnTo>
                  <a:pt x="422846" y="0"/>
                </a:lnTo>
                <a:close/>
              </a:path>
              <a:path w="702944" h="393700">
                <a:moveTo>
                  <a:pt x="539915" y="310045"/>
                </a:moveTo>
                <a:lnTo>
                  <a:pt x="476758" y="310045"/>
                </a:lnTo>
                <a:lnTo>
                  <a:pt x="476758" y="321970"/>
                </a:lnTo>
                <a:lnTo>
                  <a:pt x="539915" y="321970"/>
                </a:lnTo>
                <a:lnTo>
                  <a:pt x="539915" y="310045"/>
                </a:lnTo>
                <a:close/>
              </a:path>
              <a:path w="702944" h="393700">
                <a:moveTo>
                  <a:pt x="539915" y="238518"/>
                </a:moveTo>
                <a:lnTo>
                  <a:pt x="476758" y="238518"/>
                </a:lnTo>
                <a:lnTo>
                  <a:pt x="476758" y="250444"/>
                </a:lnTo>
                <a:lnTo>
                  <a:pt x="539915" y="250444"/>
                </a:lnTo>
                <a:lnTo>
                  <a:pt x="539915" y="238518"/>
                </a:lnTo>
                <a:close/>
              </a:path>
              <a:path w="702944" h="393700">
                <a:moveTo>
                  <a:pt x="539915" y="214566"/>
                </a:moveTo>
                <a:lnTo>
                  <a:pt x="476758" y="214566"/>
                </a:lnTo>
                <a:lnTo>
                  <a:pt x="476758" y="226491"/>
                </a:lnTo>
                <a:lnTo>
                  <a:pt x="539915" y="226491"/>
                </a:lnTo>
                <a:lnTo>
                  <a:pt x="539915" y="214566"/>
                </a:lnTo>
                <a:close/>
              </a:path>
              <a:path w="702944" h="393700">
                <a:moveTo>
                  <a:pt x="539915" y="166992"/>
                </a:moveTo>
                <a:lnTo>
                  <a:pt x="476758" y="166992"/>
                </a:lnTo>
                <a:lnTo>
                  <a:pt x="476758" y="178917"/>
                </a:lnTo>
                <a:lnTo>
                  <a:pt x="539915" y="178917"/>
                </a:lnTo>
                <a:lnTo>
                  <a:pt x="539915" y="166992"/>
                </a:lnTo>
                <a:close/>
              </a:path>
              <a:path w="702944" h="393700">
                <a:moveTo>
                  <a:pt x="539915" y="143027"/>
                </a:moveTo>
                <a:lnTo>
                  <a:pt x="476758" y="143027"/>
                </a:lnTo>
                <a:lnTo>
                  <a:pt x="476758" y="154952"/>
                </a:lnTo>
                <a:lnTo>
                  <a:pt x="539915" y="154952"/>
                </a:lnTo>
                <a:lnTo>
                  <a:pt x="539915" y="143027"/>
                </a:lnTo>
                <a:close/>
              </a:path>
              <a:path w="702944" h="393700">
                <a:moveTo>
                  <a:pt x="539915" y="95465"/>
                </a:moveTo>
                <a:lnTo>
                  <a:pt x="476758" y="95465"/>
                </a:lnTo>
                <a:lnTo>
                  <a:pt x="476758" y="107403"/>
                </a:lnTo>
                <a:lnTo>
                  <a:pt x="539915" y="107403"/>
                </a:lnTo>
                <a:lnTo>
                  <a:pt x="539915" y="95465"/>
                </a:lnTo>
                <a:close/>
              </a:path>
              <a:path w="702944" h="393700">
                <a:moveTo>
                  <a:pt x="539915" y="23952"/>
                </a:moveTo>
                <a:lnTo>
                  <a:pt x="476758" y="23952"/>
                </a:lnTo>
                <a:lnTo>
                  <a:pt x="476758" y="35877"/>
                </a:lnTo>
                <a:lnTo>
                  <a:pt x="539915" y="35877"/>
                </a:lnTo>
                <a:lnTo>
                  <a:pt x="539915" y="23952"/>
                </a:lnTo>
                <a:close/>
              </a:path>
              <a:path w="702944" h="393700">
                <a:moveTo>
                  <a:pt x="539915" y="0"/>
                </a:moveTo>
                <a:lnTo>
                  <a:pt x="476758" y="0"/>
                </a:lnTo>
                <a:lnTo>
                  <a:pt x="476758" y="11912"/>
                </a:lnTo>
                <a:lnTo>
                  <a:pt x="539915" y="11912"/>
                </a:lnTo>
                <a:lnTo>
                  <a:pt x="539915" y="0"/>
                </a:lnTo>
                <a:close/>
              </a:path>
              <a:path w="702944" h="393700">
                <a:moveTo>
                  <a:pt x="621360" y="310045"/>
                </a:moveTo>
                <a:lnTo>
                  <a:pt x="558203" y="310045"/>
                </a:lnTo>
                <a:lnTo>
                  <a:pt x="558203" y="321970"/>
                </a:lnTo>
                <a:lnTo>
                  <a:pt x="621360" y="321970"/>
                </a:lnTo>
                <a:lnTo>
                  <a:pt x="621360" y="310045"/>
                </a:lnTo>
                <a:close/>
              </a:path>
              <a:path w="702944" h="393700">
                <a:moveTo>
                  <a:pt x="621360" y="286092"/>
                </a:moveTo>
                <a:lnTo>
                  <a:pt x="558203" y="286092"/>
                </a:lnTo>
                <a:lnTo>
                  <a:pt x="558203" y="298005"/>
                </a:lnTo>
                <a:lnTo>
                  <a:pt x="621360" y="298005"/>
                </a:lnTo>
                <a:lnTo>
                  <a:pt x="621360" y="286092"/>
                </a:lnTo>
                <a:close/>
              </a:path>
              <a:path w="702944" h="393700">
                <a:moveTo>
                  <a:pt x="621360" y="238518"/>
                </a:moveTo>
                <a:lnTo>
                  <a:pt x="558203" y="238518"/>
                </a:lnTo>
                <a:lnTo>
                  <a:pt x="558203" y="250444"/>
                </a:lnTo>
                <a:lnTo>
                  <a:pt x="621360" y="250444"/>
                </a:lnTo>
                <a:lnTo>
                  <a:pt x="621360" y="238518"/>
                </a:lnTo>
                <a:close/>
              </a:path>
              <a:path w="702944" h="393700">
                <a:moveTo>
                  <a:pt x="621360" y="214566"/>
                </a:moveTo>
                <a:lnTo>
                  <a:pt x="558203" y="214566"/>
                </a:lnTo>
                <a:lnTo>
                  <a:pt x="558203" y="226491"/>
                </a:lnTo>
                <a:lnTo>
                  <a:pt x="621360" y="226491"/>
                </a:lnTo>
                <a:lnTo>
                  <a:pt x="621360" y="214566"/>
                </a:lnTo>
                <a:close/>
              </a:path>
              <a:path w="702944" h="393700">
                <a:moveTo>
                  <a:pt x="621360" y="166992"/>
                </a:moveTo>
                <a:lnTo>
                  <a:pt x="558203" y="166992"/>
                </a:lnTo>
                <a:lnTo>
                  <a:pt x="558203" y="178917"/>
                </a:lnTo>
                <a:lnTo>
                  <a:pt x="621360" y="178917"/>
                </a:lnTo>
                <a:lnTo>
                  <a:pt x="621360" y="166992"/>
                </a:lnTo>
                <a:close/>
              </a:path>
              <a:path w="702944" h="393700">
                <a:moveTo>
                  <a:pt x="621360" y="143027"/>
                </a:moveTo>
                <a:lnTo>
                  <a:pt x="558203" y="143027"/>
                </a:lnTo>
                <a:lnTo>
                  <a:pt x="558203" y="154952"/>
                </a:lnTo>
                <a:lnTo>
                  <a:pt x="621360" y="154952"/>
                </a:lnTo>
                <a:lnTo>
                  <a:pt x="621360" y="143027"/>
                </a:lnTo>
                <a:close/>
              </a:path>
              <a:path w="702944" h="393700">
                <a:moveTo>
                  <a:pt x="621360" y="95465"/>
                </a:moveTo>
                <a:lnTo>
                  <a:pt x="558203" y="95465"/>
                </a:lnTo>
                <a:lnTo>
                  <a:pt x="558203" y="107403"/>
                </a:lnTo>
                <a:lnTo>
                  <a:pt x="621360" y="107403"/>
                </a:lnTo>
                <a:lnTo>
                  <a:pt x="621360" y="95465"/>
                </a:lnTo>
                <a:close/>
              </a:path>
              <a:path w="702944" h="393700">
                <a:moveTo>
                  <a:pt x="621360" y="71513"/>
                </a:moveTo>
                <a:lnTo>
                  <a:pt x="558203" y="71513"/>
                </a:lnTo>
                <a:lnTo>
                  <a:pt x="558203" y="83439"/>
                </a:lnTo>
                <a:lnTo>
                  <a:pt x="621360" y="83439"/>
                </a:lnTo>
                <a:lnTo>
                  <a:pt x="621360" y="71513"/>
                </a:lnTo>
                <a:close/>
              </a:path>
              <a:path w="702944" h="393700">
                <a:moveTo>
                  <a:pt x="621360" y="23952"/>
                </a:moveTo>
                <a:lnTo>
                  <a:pt x="558203" y="23952"/>
                </a:lnTo>
                <a:lnTo>
                  <a:pt x="558203" y="35877"/>
                </a:lnTo>
                <a:lnTo>
                  <a:pt x="621360" y="35877"/>
                </a:lnTo>
                <a:lnTo>
                  <a:pt x="621360" y="23952"/>
                </a:lnTo>
                <a:close/>
              </a:path>
              <a:path w="702944" h="393700">
                <a:moveTo>
                  <a:pt x="621360" y="0"/>
                </a:moveTo>
                <a:lnTo>
                  <a:pt x="558203" y="0"/>
                </a:lnTo>
                <a:lnTo>
                  <a:pt x="558203" y="11912"/>
                </a:lnTo>
                <a:lnTo>
                  <a:pt x="621360" y="11912"/>
                </a:lnTo>
                <a:lnTo>
                  <a:pt x="621360" y="0"/>
                </a:lnTo>
                <a:close/>
              </a:path>
              <a:path w="702944" h="393700">
                <a:moveTo>
                  <a:pt x="702805" y="238518"/>
                </a:moveTo>
                <a:lnTo>
                  <a:pt x="639648" y="238518"/>
                </a:lnTo>
                <a:lnTo>
                  <a:pt x="639648" y="250444"/>
                </a:lnTo>
                <a:lnTo>
                  <a:pt x="702805" y="250444"/>
                </a:lnTo>
                <a:lnTo>
                  <a:pt x="702805" y="238518"/>
                </a:lnTo>
                <a:close/>
              </a:path>
              <a:path w="702944" h="393700">
                <a:moveTo>
                  <a:pt x="702805" y="214566"/>
                </a:moveTo>
                <a:lnTo>
                  <a:pt x="639648" y="214566"/>
                </a:lnTo>
                <a:lnTo>
                  <a:pt x="639648" y="226491"/>
                </a:lnTo>
                <a:lnTo>
                  <a:pt x="702805" y="226491"/>
                </a:lnTo>
                <a:lnTo>
                  <a:pt x="702805" y="214566"/>
                </a:lnTo>
                <a:close/>
              </a:path>
              <a:path w="702944" h="393700">
                <a:moveTo>
                  <a:pt x="702805" y="166992"/>
                </a:moveTo>
                <a:lnTo>
                  <a:pt x="639648" y="166992"/>
                </a:lnTo>
                <a:lnTo>
                  <a:pt x="639648" y="178917"/>
                </a:lnTo>
                <a:lnTo>
                  <a:pt x="702805" y="178917"/>
                </a:lnTo>
                <a:lnTo>
                  <a:pt x="702805" y="166992"/>
                </a:lnTo>
                <a:close/>
              </a:path>
              <a:path w="702944" h="393700">
                <a:moveTo>
                  <a:pt x="702805" y="143027"/>
                </a:moveTo>
                <a:lnTo>
                  <a:pt x="639648" y="143027"/>
                </a:lnTo>
                <a:lnTo>
                  <a:pt x="639648" y="154952"/>
                </a:lnTo>
                <a:lnTo>
                  <a:pt x="702805" y="154952"/>
                </a:lnTo>
                <a:lnTo>
                  <a:pt x="702805" y="143027"/>
                </a:lnTo>
                <a:close/>
              </a:path>
              <a:path w="702944" h="393700">
                <a:moveTo>
                  <a:pt x="702805" y="95465"/>
                </a:moveTo>
                <a:lnTo>
                  <a:pt x="639648" y="95465"/>
                </a:lnTo>
                <a:lnTo>
                  <a:pt x="639648" y="107403"/>
                </a:lnTo>
                <a:lnTo>
                  <a:pt x="702805" y="107403"/>
                </a:lnTo>
                <a:lnTo>
                  <a:pt x="702805" y="95465"/>
                </a:lnTo>
                <a:close/>
              </a:path>
              <a:path w="702944" h="393700">
                <a:moveTo>
                  <a:pt x="702805" y="71513"/>
                </a:moveTo>
                <a:lnTo>
                  <a:pt x="639648" y="71513"/>
                </a:lnTo>
                <a:lnTo>
                  <a:pt x="639648" y="83439"/>
                </a:lnTo>
                <a:lnTo>
                  <a:pt x="702805" y="83439"/>
                </a:lnTo>
                <a:lnTo>
                  <a:pt x="702805" y="71513"/>
                </a:lnTo>
                <a:close/>
              </a:path>
              <a:path w="702944" h="393700">
                <a:moveTo>
                  <a:pt x="702805" y="23952"/>
                </a:moveTo>
                <a:lnTo>
                  <a:pt x="639648" y="23952"/>
                </a:lnTo>
                <a:lnTo>
                  <a:pt x="639648" y="35877"/>
                </a:lnTo>
                <a:lnTo>
                  <a:pt x="702805" y="35877"/>
                </a:lnTo>
                <a:lnTo>
                  <a:pt x="702805" y="23952"/>
                </a:lnTo>
                <a:close/>
              </a:path>
              <a:path w="702944" h="393700">
                <a:moveTo>
                  <a:pt x="702805" y="0"/>
                </a:moveTo>
                <a:lnTo>
                  <a:pt x="639648" y="0"/>
                </a:lnTo>
                <a:lnTo>
                  <a:pt x="639648" y="11912"/>
                </a:lnTo>
                <a:lnTo>
                  <a:pt x="702805" y="11912"/>
                </a:lnTo>
                <a:lnTo>
                  <a:pt x="7028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5932087" y="4854574"/>
            <a:ext cx="352425" cy="798830"/>
          </a:xfrm>
          <a:custGeom>
            <a:avLst/>
            <a:gdLst/>
            <a:ahLst/>
            <a:cxnLst/>
            <a:rect l="l" t="t" r="r" b="b"/>
            <a:pathLst>
              <a:path w="352425" h="798829">
                <a:moveTo>
                  <a:pt x="26682" y="715264"/>
                </a:moveTo>
                <a:lnTo>
                  <a:pt x="0" y="715264"/>
                </a:lnTo>
                <a:lnTo>
                  <a:pt x="0" y="751128"/>
                </a:lnTo>
                <a:lnTo>
                  <a:pt x="26682" y="751128"/>
                </a:lnTo>
                <a:lnTo>
                  <a:pt x="26682" y="715264"/>
                </a:lnTo>
                <a:close/>
              </a:path>
              <a:path w="352425" h="798829">
                <a:moveTo>
                  <a:pt x="26682" y="643737"/>
                </a:moveTo>
                <a:lnTo>
                  <a:pt x="0" y="643737"/>
                </a:lnTo>
                <a:lnTo>
                  <a:pt x="0" y="679615"/>
                </a:lnTo>
                <a:lnTo>
                  <a:pt x="26682" y="679615"/>
                </a:lnTo>
                <a:lnTo>
                  <a:pt x="26682" y="643737"/>
                </a:lnTo>
                <a:close/>
              </a:path>
              <a:path w="352425" h="798829">
                <a:moveTo>
                  <a:pt x="26682" y="500697"/>
                </a:moveTo>
                <a:lnTo>
                  <a:pt x="0" y="500697"/>
                </a:lnTo>
                <a:lnTo>
                  <a:pt x="0" y="536562"/>
                </a:lnTo>
                <a:lnTo>
                  <a:pt x="26682" y="536562"/>
                </a:lnTo>
                <a:lnTo>
                  <a:pt x="26682" y="500697"/>
                </a:lnTo>
                <a:close/>
              </a:path>
              <a:path w="352425" h="798829">
                <a:moveTo>
                  <a:pt x="26682" y="429171"/>
                </a:moveTo>
                <a:lnTo>
                  <a:pt x="0" y="429171"/>
                </a:lnTo>
                <a:lnTo>
                  <a:pt x="0" y="465023"/>
                </a:lnTo>
                <a:lnTo>
                  <a:pt x="26682" y="465023"/>
                </a:lnTo>
                <a:lnTo>
                  <a:pt x="26682" y="429171"/>
                </a:lnTo>
                <a:close/>
              </a:path>
              <a:path w="352425" h="798829">
                <a:moveTo>
                  <a:pt x="26682" y="357619"/>
                </a:moveTo>
                <a:lnTo>
                  <a:pt x="0" y="357619"/>
                </a:lnTo>
                <a:lnTo>
                  <a:pt x="0" y="393496"/>
                </a:lnTo>
                <a:lnTo>
                  <a:pt x="26682" y="393496"/>
                </a:lnTo>
                <a:lnTo>
                  <a:pt x="26682" y="357619"/>
                </a:lnTo>
                <a:close/>
              </a:path>
              <a:path w="352425" h="798829">
                <a:moveTo>
                  <a:pt x="26682" y="286105"/>
                </a:moveTo>
                <a:lnTo>
                  <a:pt x="0" y="286105"/>
                </a:lnTo>
                <a:lnTo>
                  <a:pt x="0" y="321983"/>
                </a:lnTo>
                <a:lnTo>
                  <a:pt x="26682" y="321983"/>
                </a:lnTo>
                <a:lnTo>
                  <a:pt x="26682" y="286105"/>
                </a:lnTo>
                <a:close/>
              </a:path>
              <a:path w="352425" h="798829">
                <a:moveTo>
                  <a:pt x="26682" y="214579"/>
                </a:moveTo>
                <a:lnTo>
                  <a:pt x="0" y="214579"/>
                </a:lnTo>
                <a:lnTo>
                  <a:pt x="0" y="250444"/>
                </a:lnTo>
                <a:lnTo>
                  <a:pt x="26682" y="250444"/>
                </a:lnTo>
                <a:lnTo>
                  <a:pt x="26682" y="214579"/>
                </a:lnTo>
                <a:close/>
              </a:path>
              <a:path w="352425" h="798829">
                <a:moveTo>
                  <a:pt x="26682" y="143052"/>
                </a:moveTo>
                <a:lnTo>
                  <a:pt x="0" y="143052"/>
                </a:lnTo>
                <a:lnTo>
                  <a:pt x="0" y="178930"/>
                </a:lnTo>
                <a:lnTo>
                  <a:pt x="26682" y="178930"/>
                </a:lnTo>
                <a:lnTo>
                  <a:pt x="26682" y="143052"/>
                </a:lnTo>
                <a:close/>
              </a:path>
              <a:path w="352425" h="798829">
                <a:moveTo>
                  <a:pt x="26682" y="71526"/>
                </a:moveTo>
                <a:lnTo>
                  <a:pt x="0" y="71526"/>
                </a:lnTo>
                <a:lnTo>
                  <a:pt x="0" y="107391"/>
                </a:lnTo>
                <a:lnTo>
                  <a:pt x="26682" y="107391"/>
                </a:lnTo>
                <a:lnTo>
                  <a:pt x="26682" y="71526"/>
                </a:lnTo>
                <a:close/>
              </a:path>
              <a:path w="352425" h="798829">
                <a:moveTo>
                  <a:pt x="26682" y="0"/>
                </a:moveTo>
                <a:lnTo>
                  <a:pt x="0" y="0"/>
                </a:lnTo>
                <a:lnTo>
                  <a:pt x="0" y="35877"/>
                </a:lnTo>
                <a:lnTo>
                  <a:pt x="26682" y="35877"/>
                </a:lnTo>
                <a:lnTo>
                  <a:pt x="26682" y="0"/>
                </a:lnTo>
                <a:close/>
              </a:path>
              <a:path w="352425" h="798829">
                <a:moveTo>
                  <a:pt x="71932" y="715264"/>
                </a:moveTo>
                <a:lnTo>
                  <a:pt x="45237" y="715264"/>
                </a:lnTo>
                <a:lnTo>
                  <a:pt x="45237" y="751128"/>
                </a:lnTo>
                <a:lnTo>
                  <a:pt x="71932" y="751128"/>
                </a:lnTo>
                <a:lnTo>
                  <a:pt x="71932" y="715264"/>
                </a:lnTo>
                <a:close/>
              </a:path>
              <a:path w="352425" h="798829">
                <a:moveTo>
                  <a:pt x="71932" y="643737"/>
                </a:moveTo>
                <a:lnTo>
                  <a:pt x="45237" y="643737"/>
                </a:lnTo>
                <a:lnTo>
                  <a:pt x="45237" y="679615"/>
                </a:lnTo>
                <a:lnTo>
                  <a:pt x="71932" y="679615"/>
                </a:lnTo>
                <a:lnTo>
                  <a:pt x="71932" y="643737"/>
                </a:lnTo>
                <a:close/>
              </a:path>
              <a:path w="352425" h="798829">
                <a:moveTo>
                  <a:pt x="71932" y="572211"/>
                </a:moveTo>
                <a:lnTo>
                  <a:pt x="45237" y="572211"/>
                </a:lnTo>
                <a:lnTo>
                  <a:pt x="45237" y="608088"/>
                </a:lnTo>
                <a:lnTo>
                  <a:pt x="71932" y="608088"/>
                </a:lnTo>
                <a:lnTo>
                  <a:pt x="71932" y="572211"/>
                </a:lnTo>
                <a:close/>
              </a:path>
              <a:path w="352425" h="798829">
                <a:moveTo>
                  <a:pt x="71932" y="500697"/>
                </a:moveTo>
                <a:lnTo>
                  <a:pt x="45237" y="500697"/>
                </a:lnTo>
                <a:lnTo>
                  <a:pt x="45237" y="536562"/>
                </a:lnTo>
                <a:lnTo>
                  <a:pt x="71932" y="536562"/>
                </a:lnTo>
                <a:lnTo>
                  <a:pt x="71932" y="500697"/>
                </a:lnTo>
                <a:close/>
              </a:path>
              <a:path w="352425" h="798829">
                <a:moveTo>
                  <a:pt x="71932" y="357619"/>
                </a:moveTo>
                <a:lnTo>
                  <a:pt x="45237" y="357619"/>
                </a:lnTo>
                <a:lnTo>
                  <a:pt x="45237" y="393496"/>
                </a:lnTo>
                <a:lnTo>
                  <a:pt x="71932" y="393496"/>
                </a:lnTo>
                <a:lnTo>
                  <a:pt x="71932" y="357619"/>
                </a:lnTo>
                <a:close/>
              </a:path>
              <a:path w="352425" h="798829">
                <a:moveTo>
                  <a:pt x="71932" y="286105"/>
                </a:moveTo>
                <a:lnTo>
                  <a:pt x="45237" y="286105"/>
                </a:lnTo>
                <a:lnTo>
                  <a:pt x="45237" y="321983"/>
                </a:lnTo>
                <a:lnTo>
                  <a:pt x="71932" y="321983"/>
                </a:lnTo>
                <a:lnTo>
                  <a:pt x="71932" y="286105"/>
                </a:lnTo>
                <a:close/>
              </a:path>
              <a:path w="352425" h="798829">
                <a:moveTo>
                  <a:pt x="71932" y="143052"/>
                </a:moveTo>
                <a:lnTo>
                  <a:pt x="45237" y="143052"/>
                </a:lnTo>
                <a:lnTo>
                  <a:pt x="45237" y="178930"/>
                </a:lnTo>
                <a:lnTo>
                  <a:pt x="71932" y="178930"/>
                </a:lnTo>
                <a:lnTo>
                  <a:pt x="71932" y="143052"/>
                </a:lnTo>
                <a:close/>
              </a:path>
              <a:path w="352425" h="798829">
                <a:moveTo>
                  <a:pt x="71932" y="71526"/>
                </a:moveTo>
                <a:lnTo>
                  <a:pt x="45237" y="71526"/>
                </a:lnTo>
                <a:lnTo>
                  <a:pt x="45237" y="107391"/>
                </a:lnTo>
                <a:lnTo>
                  <a:pt x="71932" y="107391"/>
                </a:lnTo>
                <a:lnTo>
                  <a:pt x="71932" y="71526"/>
                </a:lnTo>
                <a:close/>
              </a:path>
              <a:path w="352425" h="798829">
                <a:moveTo>
                  <a:pt x="71932" y="0"/>
                </a:moveTo>
                <a:lnTo>
                  <a:pt x="45237" y="0"/>
                </a:lnTo>
                <a:lnTo>
                  <a:pt x="45237" y="35877"/>
                </a:lnTo>
                <a:lnTo>
                  <a:pt x="71932" y="35877"/>
                </a:lnTo>
                <a:lnTo>
                  <a:pt x="71932" y="0"/>
                </a:lnTo>
                <a:close/>
              </a:path>
              <a:path w="352425" h="798829">
                <a:moveTo>
                  <a:pt x="189001" y="786790"/>
                </a:moveTo>
                <a:lnTo>
                  <a:pt x="125844" y="786790"/>
                </a:lnTo>
                <a:lnTo>
                  <a:pt x="125844" y="798703"/>
                </a:lnTo>
                <a:lnTo>
                  <a:pt x="189001" y="798703"/>
                </a:lnTo>
                <a:lnTo>
                  <a:pt x="189001" y="786790"/>
                </a:lnTo>
                <a:close/>
              </a:path>
              <a:path w="352425" h="798829">
                <a:moveTo>
                  <a:pt x="189001" y="715264"/>
                </a:moveTo>
                <a:lnTo>
                  <a:pt x="125844" y="715264"/>
                </a:lnTo>
                <a:lnTo>
                  <a:pt x="125844" y="727176"/>
                </a:lnTo>
                <a:lnTo>
                  <a:pt x="189001" y="727176"/>
                </a:lnTo>
                <a:lnTo>
                  <a:pt x="189001" y="715264"/>
                </a:lnTo>
                <a:close/>
              </a:path>
              <a:path w="352425" h="798829">
                <a:moveTo>
                  <a:pt x="189001" y="667689"/>
                </a:moveTo>
                <a:lnTo>
                  <a:pt x="125844" y="667689"/>
                </a:lnTo>
                <a:lnTo>
                  <a:pt x="125844" y="679615"/>
                </a:lnTo>
                <a:lnTo>
                  <a:pt x="189001" y="679615"/>
                </a:lnTo>
                <a:lnTo>
                  <a:pt x="189001" y="667689"/>
                </a:lnTo>
                <a:close/>
              </a:path>
              <a:path w="352425" h="798829">
                <a:moveTo>
                  <a:pt x="189001" y="643737"/>
                </a:moveTo>
                <a:lnTo>
                  <a:pt x="125844" y="643737"/>
                </a:lnTo>
                <a:lnTo>
                  <a:pt x="125844" y="655650"/>
                </a:lnTo>
                <a:lnTo>
                  <a:pt x="189001" y="655650"/>
                </a:lnTo>
                <a:lnTo>
                  <a:pt x="189001" y="643737"/>
                </a:lnTo>
                <a:close/>
              </a:path>
              <a:path w="352425" h="798829">
                <a:moveTo>
                  <a:pt x="189001" y="572211"/>
                </a:moveTo>
                <a:lnTo>
                  <a:pt x="125844" y="572211"/>
                </a:lnTo>
                <a:lnTo>
                  <a:pt x="125844" y="584136"/>
                </a:lnTo>
                <a:lnTo>
                  <a:pt x="189001" y="584136"/>
                </a:lnTo>
                <a:lnTo>
                  <a:pt x="189001" y="572211"/>
                </a:lnTo>
                <a:close/>
              </a:path>
              <a:path w="352425" h="798829">
                <a:moveTo>
                  <a:pt x="189001" y="524662"/>
                </a:moveTo>
                <a:lnTo>
                  <a:pt x="125844" y="524662"/>
                </a:lnTo>
                <a:lnTo>
                  <a:pt x="125844" y="536562"/>
                </a:lnTo>
                <a:lnTo>
                  <a:pt x="189001" y="536562"/>
                </a:lnTo>
                <a:lnTo>
                  <a:pt x="189001" y="524662"/>
                </a:lnTo>
                <a:close/>
              </a:path>
              <a:path w="352425" h="798829">
                <a:moveTo>
                  <a:pt x="189001" y="500684"/>
                </a:moveTo>
                <a:lnTo>
                  <a:pt x="125844" y="500684"/>
                </a:lnTo>
                <a:lnTo>
                  <a:pt x="125844" y="512610"/>
                </a:lnTo>
                <a:lnTo>
                  <a:pt x="189001" y="512610"/>
                </a:lnTo>
                <a:lnTo>
                  <a:pt x="189001" y="500684"/>
                </a:lnTo>
                <a:close/>
              </a:path>
              <a:path w="352425" h="798829">
                <a:moveTo>
                  <a:pt x="189001" y="453123"/>
                </a:moveTo>
                <a:lnTo>
                  <a:pt x="125844" y="453123"/>
                </a:lnTo>
                <a:lnTo>
                  <a:pt x="125844" y="465023"/>
                </a:lnTo>
                <a:lnTo>
                  <a:pt x="189001" y="465023"/>
                </a:lnTo>
                <a:lnTo>
                  <a:pt x="189001" y="453123"/>
                </a:lnTo>
                <a:close/>
              </a:path>
              <a:path w="352425" h="798829">
                <a:moveTo>
                  <a:pt x="189001" y="429158"/>
                </a:moveTo>
                <a:lnTo>
                  <a:pt x="125844" y="429158"/>
                </a:lnTo>
                <a:lnTo>
                  <a:pt x="125844" y="441083"/>
                </a:lnTo>
                <a:lnTo>
                  <a:pt x="189001" y="441083"/>
                </a:lnTo>
                <a:lnTo>
                  <a:pt x="189001" y="429158"/>
                </a:lnTo>
                <a:close/>
              </a:path>
              <a:path w="352425" h="798829">
                <a:moveTo>
                  <a:pt x="189001" y="381584"/>
                </a:moveTo>
                <a:lnTo>
                  <a:pt x="125844" y="381584"/>
                </a:lnTo>
                <a:lnTo>
                  <a:pt x="125844" y="393496"/>
                </a:lnTo>
                <a:lnTo>
                  <a:pt x="189001" y="393496"/>
                </a:lnTo>
                <a:lnTo>
                  <a:pt x="189001" y="381584"/>
                </a:lnTo>
                <a:close/>
              </a:path>
              <a:path w="352425" h="798829">
                <a:moveTo>
                  <a:pt x="189001" y="357619"/>
                </a:moveTo>
                <a:lnTo>
                  <a:pt x="125844" y="357619"/>
                </a:lnTo>
                <a:lnTo>
                  <a:pt x="125844" y="369531"/>
                </a:lnTo>
                <a:lnTo>
                  <a:pt x="189001" y="369531"/>
                </a:lnTo>
                <a:lnTo>
                  <a:pt x="189001" y="357619"/>
                </a:lnTo>
                <a:close/>
              </a:path>
              <a:path w="352425" h="798829">
                <a:moveTo>
                  <a:pt x="189001" y="310070"/>
                </a:moveTo>
                <a:lnTo>
                  <a:pt x="125844" y="310070"/>
                </a:lnTo>
                <a:lnTo>
                  <a:pt x="125844" y="321983"/>
                </a:lnTo>
                <a:lnTo>
                  <a:pt x="189001" y="321983"/>
                </a:lnTo>
                <a:lnTo>
                  <a:pt x="189001" y="310070"/>
                </a:lnTo>
                <a:close/>
              </a:path>
              <a:path w="352425" h="798829">
                <a:moveTo>
                  <a:pt x="189001" y="286105"/>
                </a:moveTo>
                <a:lnTo>
                  <a:pt x="125844" y="286105"/>
                </a:lnTo>
                <a:lnTo>
                  <a:pt x="125844" y="298030"/>
                </a:lnTo>
                <a:lnTo>
                  <a:pt x="189001" y="298030"/>
                </a:lnTo>
                <a:lnTo>
                  <a:pt x="189001" y="286105"/>
                </a:lnTo>
                <a:close/>
              </a:path>
              <a:path w="352425" h="798829">
                <a:moveTo>
                  <a:pt x="189001" y="238544"/>
                </a:moveTo>
                <a:lnTo>
                  <a:pt x="125844" y="238544"/>
                </a:lnTo>
                <a:lnTo>
                  <a:pt x="125844" y="250444"/>
                </a:lnTo>
                <a:lnTo>
                  <a:pt x="189001" y="250444"/>
                </a:lnTo>
                <a:lnTo>
                  <a:pt x="189001" y="238544"/>
                </a:lnTo>
                <a:close/>
              </a:path>
              <a:path w="352425" h="798829">
                <a:moveTo>
                  <a:pt x="189001" y="214566"/>
                </a:moveTo>
                <a:lnTo>
                  <a:pt x="125844" y="214566"/>
                </a:lnTo>
                <a:lnTo>
                  <a:pt x="125844" y="226504"/>
                </a:lnTo>
                <a:lnTo>
                  <a:pt x="189001" y="226504"/>
                </a:lnTo>
                <a:lnTo>
                  <a:pt x="189001" y="214566"/>
                </a:lnTo>
                <a:close/>
              </a:path>
              <a:path w="352425" h="798829">
                <a:moveTo>
                  <a:pt x="189001" y="143052"/>
                </a:moveTo>
                <a:lnTo>
                  <a:pt x="125844" y="143052"/>
                </a:lnTo>
                <a:lnTo>
                  <a:pt x="125844" y="154965"/>
                </a:lnTo>
                <a:lnTo>
                  <a:pt x="189001" y="154965"/>
                </a:lnTo>
                <a:lnTo>
                  <a:pt x="189001" y="143052"/>
                </a:lnTo>
                <a:close/>
              </a:path>
              <a:path w="352425" h="798829">
                <a:moveTo>
                  <a:pt x="189001" y="95491"/>
                </a:moveTo>
                <a:lnTo>
                  <a:pt x="125844" y="95491"/>
                </a:lnTo>
                <a:lnTo>
                  <a:pt x="125844" y="107391"/>
                </a:lnTo>
                <a:lnTo>
                  <a:pt x="189001" y="107391"/>
                </a:lnTo>
                <a:lnTo>
                  <a:pt x="189001" y="95491"/>
                </a:lnTo>
                <a:close/>
              </a:path>
              <a:path w="352425" h="798829">
                <a:moveTo>
                  <a:pt x="189001" y="71526"/>
                </a:moveTo>
                <a:lnTo>
                  <a:pt x="125844" y="71526"/>
                </a:lnTo>
                <a:lnTo>
                  <a:pt x="125844" y="83451"/>
                </a:lnTo>
                <a:lnTo>
                  <a:pt x="189001" y="83451"/>
                </a:lnTo>
                <a:lnTo>
                  <a:pt x="189001" y="71526"/>
                </a:lnTo>
                <a:close/>
              </a:path>
              <a:path w="352425" h="798829">
                <a:moveTo>
                  <a:pt x="270446" y="715264"/>
                </a:moveTo>
                <a:lnTo>
                  <a:pt x="207289" y="715264"/>
                </a:lnTo>
                <a:lnTo>
                  <a:pt x="207289" y="727176"/>
                </a:lnTo>
                <a:lnTo>
                  <a:pt x="270446" y="727176"/>
                </a:lnTo>
                <a:lnTo>
                  <a:pt x="270446" y="715264"/>
                </a:lnTo>
                <a:close/>
              </a:path>
              <a:path w="352425" h="798829">
                <a:moveTo>
                  <a:pt x="270446" y="643737"/>
                </a:moveTo>
                <a:lnTo>
                  <a:pt x="207289" y="643737"/>
                </a:lnTo>
                <a:lnTo>
                  <a:pt x="207289" y="655650"/>
                </a:lnTo>
                <a:lnTo>
                  <a:pt x="270446" y="655650"/>
                </a:lnTo>
                <a:lnTo>
                  <a:pt x="270446" y="643737"/>
                </a:lnTo>
                <a:close/>
              </a:path>
              <a:path w="352425" h="798829">
                <a:moveTo>
                  <a:pt x="270446" y="596188"/>
                </a:moveTo>
                <a:lnTo>
                  <a:pt x="207289" y="596188"/>
                </a:lnTo>
                <a:lnTo>
                  <a:pt x="207289" y="608088"/>
                </a:lnTo>
                <a:lnTo>
                  <a:pt x="270446" y="608088"/>
                </a:lnTo>
                <a:lnTo>
                  <a:pt x="270446" y="596188"/>
                </a:lnTo>
                <a:close/>
              </a:path>
              <a:path w="352425" h="798829">
                <a:moveTo>
                  <a:pt x="270446" y="572211"/>
                </a:moveTo>
                <a:lnTo>
                  <a:pt x="207289" y="572211"/>
                </a:lnTo>
                <a:lnTo>
                  <a:pt x="207289" y="584136"/>
                </a:lnTo>
                <a:lnTo>
                  <a:pt x="270446" y="584136"/>
                </a:lnTo>
                <a:lnTo>
                  <a:pt x="270446" y="572211"/>
                </a:lnTo>
                <a:close/>
              </a:path>
              <a:path w="352425" h="798829">
                <a:moveTo>
                  <a:pt x="270446" y="524662"/>
                </a:moveTo>
                <a:lnTo>
                  <a:pt x="207289" y="524662"/>
                </a:lnTo>
                <a:lnTo>
                  <a:pt x="207289" y="536562"/>
                </a:lnTo>
                <a:lnTo>
                  <a:pt x="270446" y="536562"/>
                </a:lnTo>
                <a:lnTo>
                  <a:pt x="270446" y="524662"/>
                </a:lnTo>
                <a:close/>
              </a:path>
              <a:path w="352425" h="798829">
                <a:moveTo>
                  <a:pt x="270446" y="500684"/>
                </a:moveTo>
                <a:lnTo>
                  <a:pt x="207289" y="500684"/>
                </a:lnTo>
                <a:lnTo>
                  <a:pt x="207289" y="512610"/>
                </a:lnTo>
                <a:lnTo>
                  <a:pt x="270446" y="512610"/>
                </a:lnTo>
                <a:lnTo>
                  <a:pt x="270446" y="500684"/>
                </a:lnTo>
                <a:close/>
              </a:path>
              <a:path w="352425" h="798829">
                <a:moveTo>
                  <a:pt x="270446" y="429158"/>
                </a:moveTo>
                <a:lnTo>
                  <a:pt x="207289" y="429158"/>
                </a:lnTo>
                <a:lnTo>
                  <a:pt x="207289" y="441083"/>
                </a:lnTo>
                <a:lnTo>
                  <a:pt x="270446" y="441083"/>
                </a:lnTo>
                <a:lnTo>
                  <a:pt x="270446" y="429158"/>
                </a:lnTo>
                <a:close/>
              </a:path>
              <a:path w="352425" h="798829">
                <a:moveTo>
                  <a:pt x="270446" y="381584"/>
                </a:moveTo>
                <a:lnTo>
                  <a:pt x="207289" y="381584"/>
                </a:lnTo>
                <a:lnTo>
                  <a:pt x="207289" y="393496"/>
                </a:lnTo>
                <a:lnTo>
                  <a:pt x="270446" y="393496"/>
                </a:lnTo>
                <a:lnTo>
                  <a:pt x="270446" y="381584"/>
                </a:lnTo>
                <a:close/>
              </a:path>
              <a:path w="352425" h="798829">
                <a:moveTo>
                  <a:pt x="270446" y="357619"/>
                </a:moveTo>
                <a:lnTo>
                  <a:pt x="207289" y="357619"/>
                </a:lnTo>
                <a:lnTo>
                  <a:pt x="207289" y="369531"/>
                </a:lnTo>
                <a:lnTo>
                  <a:pt x="270446" y="369531"/>
                </a:lnTo>
                <a:lnTo>
                  <a:pt x="270446" y="357619"/>
                </a:lnTo>
                <a:close/>
              </a:path>
              <a:path w="352425" h="798829">
                <a:moveTo>
                  <a:pt x="270446" y="310070"/>
                </a:moveTo>
                <a:lnTo>
                  <a:pt x="207289" y="310070"/>
                </a:lnTo>
                <a:lnTo>
                  <a:pt x="207289" y="321983"/>
                </a:lnTo>
                <a:lnTo>
                  <a:pt x="270446" y="321983"/>
                </a:lnTo>
                <a:lnTo>
                  <a:pt x="270446" y="310070"/>
                </a:lnTo>
                <a:close/>
              </a:path>
              <a:path w="352425" h="798829">
                <a:moveTo>
                  <a:pt x="270446" y="238544"/>
                </a:moveTo>
                <a:lnTo>
                  <a:pt x="207289" y="238544"/>
                </a:lnTo>
                <a:lnTo>
                  <a:pt x="207289" y="250444"/>
                </a:lnTo>
                <a:lnTo>
                  <a:pt x="270446" y="250444"/>
                </a:lnTo>
                <a:lnTo>
                  <a:pt x="270446" y="238544"/>
                </a:lnTo>
                <a:close/>
              </a:path>
              <a:path w="352425" h="798829">
                <a:moveTo>
                  <a:pt x="270446" y="214566"/>
                </a:moveTo>
                <a:lnTo>
                  <a:pt x="207289" y="214566"/>
                </a:lnTo>
                <a:lnTo>
                  <a:pt x="207289" y="226504"/>
                </a:lnTo>
                <a:lnTo>
                  <a:pt x="270446" y="226504"/>
                </a:lnTo>
                <a:lnTo>
                  <a:pt x="270446" y="214566"/>
                </a:lnTo>
                <a:close/>
              </a:path>
              <a:path w="352425" h="798829">
                <a:moveTo>
                  <a:pt x="270446" y="167017"/>
                </a:moveTo>
                <a:lnTo>
                  <a:pt x="207289" y="167017"/>
                </a:lnTo>
                <a:lnTo>
                  <a:pt x="207289" y="178943"/>
                </a:lnTo>
                <a:lnTo>
                  <a:pt x="270446" y="178943"/>
                </a:lnTo>
                <a:lnTo>
                  <a:pt x="270446" y="167017"/>
                </a:lnTo>
                <a:close/>
              </a:path>
              <a:path w="352425" h="798829">
                <a:moveTo>
                  <a:pt x="270446" y="143052"/>
                </a:moveTo>
                <a:lnTo>
                  <a:pt x="207289" y="143052"/>
                </a:lnTo>
                <a:lnTo>
                  <a:pt x="207289" y="154965"/>
                </a:lnTo>
                <a:lnTo>
                  <a:pt x="270446" y="154965"/>
                </a:lnTo>
                <a:lnTo>
                  <a:pt x="270446" y="143052"/>
                </a:lnTo>
                <a:close/>
              </a:path>
              <a:path w="352425" h="798829">
                <a:moveTo>
                  <a:pt x="270446" y="71526"/>
                </a:moveTo>
                <a:lnTo>
                  <a:pt x="207289" y="71526"/>
                </a:lnTo>
                <a:lnTo>
                  <a:pt x="207289" y="83451"/>
                </a:lnTo>
                <a:lnTo>
                  <a:pt x="270446" y="83451"/>
                </a:lnTo>
                <a:lnTo>
                  <a:pt x="270446" y="71526"/>
                </a:lnTo>
                <a:close/>
              </a:path>
              <a:path w="352425" h="798829">
                <a:moveTo>
                  <a:pt x="270446" y="23952"/>
                </a:moveTo>
                <a:lnTo>
                  <a:pt x="207289" y="23952"/>
                </a:lnTo>
                <a:lnTo>
                  <a:pt x="207289" y="35877"/>
                </a:lnTo>
                <a:lnTo>
                  <a:pt x="270446" y="35877"/>
                </a:lnTo>
                <a:lnTo>
                  <a:pt x="270446" y="23952"/>
                </a:lnTo>
                <a:close/>
              </a:path>
              <a:path w="352425" h="798829">
                <a:moveTo>
                  <a:pt x="351891" y="739216"/>
                </a:moveTo>
                <a:lnTo>
                  <a:pt x="288734" y="739216"/>
                </a:lnTo>
                <a:lnTo>
                  <a:pt x="288734" y="751141"/>
                </a:lnTo>
                <a:lnTo>
                  <a:pt x="351891" y="751141"/>
                </a:lnTo>
                <a:lnTo>
                  <a:pt x="351891" y="739216"/>
                </a:lnTo>
                <a:close/>
              </a:path>
              <a:path w="352425" h="798829">
                <a:moveTo>
                  <a:pt x="351891" y="667689"/>
                </a:moveTo>
                <a:lnTo>
                  <a:pt x="288734" y="667689"/>
                </a:lnTo>
                <a:lnTo>
                  <a:pt x="288734" y="679615"/>
                </a:lnTo>
                <a:lnTo>
                  <a:pt x="351891" y="679615"/>
                </a:lnTo>
                <a:lnTo>
                  <a:pt x="351891" y="667689"/>
                </a:lnTo>
                <a:close/>
              </a:path>
              <a:path w="352425" h="798829">
                <a:moveTo>
                  <a:pt x="351891" y="643737"/>
                </a:moveTo>
                <a:lnTo>
                  <a:pt x="288734" y="643737"/>
                </a:lnTo>
                <a:lnTo>
                  <a:pt x="288734" y="655650"/>
                </a:lnTo>
                <a:lnTo>
                  <a:pt x="351891" y="655650"/>
                </a:lnTo>
                <a:lnTo>
                  <a:pt x="351891" y="643737"/>
                </a:lnTo>
                <a:close/>
              </a:path>
              <a:path w="352425" h="798829">
                <a:moveTo>
                  <a:pt x="351891" y="596188"/>
                </a:moveTo>
                <a:lnTo>
                  <a:pt x="288734" y="596188"/>
                </a:lnTo>
                <a:lnTo>
                  <a:pt x="288734" y="608088"/>
                </a:lnTo>
                <a:lnTo>
                  <a:pt x="351891" y="608088"/>
                </a:lnTo>
                <a:lnTo>
                  <a:pt x="351891" y="596188"/>
                </a:lnTo>
                <a:close/>
              </a:path>
              <a:path w="352425" h="798829">
                <a:moveTo>
                  <a:pt x="351891" y="500684"/>
                </a:moveTo>
                <a:lnTo>
                  <a:pt x="288734" y="500684"/>
                </a:lnTo>
                <a:lnTo>
                  <a:pt x="288734" y="512610"/>
                </a:lnTo>
                <a:lnTo>
                  <a:pt x="351891" y="512610"/>
                </a:lnTo>
                <a:lnTo>
                  <a:pt x="351891" y="500684"/>
                </a:lnTo>
                <a:close/>
              </a:path>
              <a:path w="352425" h="798829">
                <a:moveTo>
                  <a:pt x="351891" y="453123"/>
                </a:moveTo>
                <a:lnTo>
                  <a:pt x="288734" y="453123"/>
                </a:lnTo>
                <a:lnTo>
                  <a:pt x="288734" y="465023"/>
                </a:lnTo>
                <a:lnTo>
                  <a:pt x="351891" y="465023"/>
                </a:lnTo>
                <a:lnTo>
                  <a:pt x="351891" y="453123"/>
                </a:lnTo>
                <a:close/>
              </a:path>
              <a:path w="352425" h="798829">
                <a:moveTo>
                  <a:pt x="351891" y="429158"/>
                </a:moveTo>
                <a:lnTo>
                  <a:pt x="288734" y="429158"/>
                </a:lnTo>
                <a:lnTo>
                  <a:pt x="288734" y="441083"/>
                </a:lnTo>
                <a:lnTo>
                  <a:pt x="351891" y="441083"/>
                </a:lnTo>
                <a:lnTo>
                  <a:pt x="351891" y="429158"/>
                </a:lnTo>
                <a:close/>
              </a:path>
              <a:path w="352425" h="798829">
                <a:moveTo>
                  <a:pt x="351891" y="357619"/>
                </a:moveTo>
                <a:lnTo>
                  <a:pt x="288734" y="357619"/>
                </a:lnTo>
                <a:lnTo>
                  <a:pt x="288734" y="369531"/>
                </a:lnTo>
                <a:lnTo>
                  <a:pt x="351891" y="369531"/>
                </a:lnTo>
                <a:lnTo>
                  <a:pt x="351891" y="357619"/>
                </a:lnTo>
                <a:close/>
              </a:path>
              <a:path w="352425" h="798829">
                <a:moveTo>
                  <a:pt x="351891" y="310070"/>
                </a:moveTo>
                <a:lnTo>
                  <a:pt x="288734" y="310070"/>
                </a:lnTo>
                <a:lnTo>
                  <a:pt x="288734" y="321983"/>
                </a:lnTo>
                <a:lnTo>
                  <a:pt x="351891" y="321983"/>
                </a:lnTo>
                <a:lnTo>
                  <a:pt x="351891" y="310070"/>
                </a:lnTo>
                <a:close/>
              </a:path>
              <a:path w="352425" h="798829">
                <a:moveTo>
                  <a:pt x="351891" y="286105"/>
                </a:moveTo>
                <a:lnTo>
                  <a:pt x="288734" y="286105"/>
                </a:lnTo>
                <a:lnTo>
                  <a:pt x="288734" y="298030"/>
                </a:lnTo>
                <a:lnTo>
                  <a:pt x="351891" y="298030"/>
                </a:lnTo>
                <a:lnTo>
                  <a:pt x="351891" y="286105"/>
                </a:lnTo>
                <a:close/>
              </a:path>
              <a:path w="352425" h="798829">
                <a:moveTo>
                  <a:pt x="351891" y="238544"/>
                </a:moveTo>
                <a:lnTo>
                  <a:pt x="288734" y="238544"/>
                </a:lnTo>
                <a:lnTo>
                  <a:pt x="288734" y="250444"/>
                </a:lnTo>
                <a:lnTo>
                  <a:pt x="351891" y="250444"/>
                </a:lnTo>
                <a:lnTo>
                  <a:pt x="351891" y="238544"/>
                </a:lnTo>
                <a:close/>
              </a:path>
              <a:path w="352425" h="798829">
                <a:moveTo>
                  <a:pt x="351891" y="214566"/>
                </a:moveTo>
                <a:lnTo>
                  <a:pt x="288734" y="214566"/>
                </a:lnTo>
                <a:lnTo>
                  <a:pt x="288734" y="226504"/>
                </a:lnTo>
                <a:lnTo>
                  <a:pt x="351891" y="226504"/>
                </a:lnTo>
                <a:lnTo>
                  <a:pt x="351891" y="214566"/>
                </a:lnTo>
                <a:close/>
              </a:path>
              <a:path w="352425" h="798829">
                <a:moveTo>
                  <a:pt x="351891" y="167017"/>
                </a:moveTo>
                <a:lnTo>
                  <a:pt x="288734" y="167017"/>
                </a:lnTo>
                <a:lnTo>
                  <a:pt x="288734" y="178943"/>
                </a:lnTo>
                <a:lnTo>
                  <a:pt x="351891" y="178943"/>
                </a:lnTo>
                <a:lnTo>
                  <a:pt x="351891" y="167017"/>
                </a:lnTo>
                <a:close/>
              </a:path>
              <a:path w="352425" h="798829">
                <a:moveTo>
                  <a:pt x="351891" y="143052"/>
                </a:moveTo>
                <a:lnTo>
                  <a:pt x="288734" y="143052"/>
                </a:lnTo>
                <a:lnTo>
                  <a:pt x="288734" y="154965"/>
                </a:lnTo>
                <a:lnTo>
                  <a:pt x="351891" y="154965"/>
                </a:lnTo>
                <a:lnTo>
                  <a:pt x="351891" y="143052"/>
                </a:lnTo>
                <a:close/>
              </a:path>
              <a:path w="352425" h="798829">
                <a:moveTo>
                  <a:pt x="351891" y="95491"/>
                </a:moveTo>
                <a:lnTo>
                  <a:pt x="288734" y="95491"/>
                </a:lnTo>
                <a:lnTo>
                  <a:pt x="288734" y="107391"/>
                </a:lnTo>
                <a:lnTo>
                  <a:pt x="351891" y="107391"/>
                </a:lnTo>
                <a:lnTo>
                  <a:pt x="351891" y="95491"/>
                </a:lnTo>
                <a:close/>
              </a:path>
              <a:path w="352425" h="798829">
                <a:moveTo>
                  <a:pt x="351891" y="71526"/>
                </a:moveTo>
                <a:lnTo>
                  <a:pt x="288734" y="71526"/>
                </a:lnTo>
                <a:lnTo>
                  <a:pt x="288734" y="83451"/>
                </a:lnTo>
                <a:lnTo>
                  <a:pt x="351891" y="83451"/>
                </a:lnTo>
                <a:lnTo>
                  <a:pt x="351891" y="71526"/>
                </a:lnTo>
                <a:close/>
              </a:path>
              <a:path w="352425" h="798829">
                <a:moveTo>
                  <a:pt x="351891" y="23952"/>
                </a:moveTo>
                <a:lnTo>
                  <a:pt x="288734" y="23952"/>
                </a:lnTo>
                <a:lnTo>
                  <a:pt x="288734" y="35877"/>
                </a:lnTo>
                <a:lnTo>
                  <a:pt x="351891" y="35877"/>
                </a:lnTo>
                <a:lnTo>
                  <a:pt x="351891" y="23952"/>
                </a:lnTo>
                <a:close/>
              </a:path>
              <a:path w="352425" h="798829">
                <a:moveTo>
                  <a:pt x="351891" y="0"/>
                </a:moveTo>
                <a:lnTo>
                  <a:pt x="288734" y="0"/>
                </a:lnTo>
                <a:lnTo>
                  <a:pt x="288734" y="11912"/>
                </a:lnTo>
                <a:lnTo>
                  <a:pt x="351891" y="11912"/>
                </a:lnTo>
                <a:lnTo>
                  <a:pt x="3518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5620620" y="5641365"/>
            <a:ext cx="663575" cy="680085"/>
          </a:xfrm>
          <a:custGeom>
            <a:avLst/>
            <a:gdLst/>
            <a:ahLst/>
            <a:cxnLst/>
            <a:rect l="l" t="t" r="r" b="b"/>
            <a:pathLst>
              <a:path w="663575" h="680085">
                <a:moveTo>
                  <a:pt x="20231" y="357568"/>
                </a:moveTo>
                <a:lnTo>
                  <a:pt x="0" y="357568"/>
                </a:lnTo>
                <a:lnTo>
                  <a:pt x="0" y="393433"/>
                </a:lnTo>
                <a:lnTo>
                  <a:pt x="20231" y="393433"/>
                </a:lnTo>
                <a:lnTo>
                  <a:pt x="20231" y="357568"/>
                </a:lnTo>
                <a:close/>
              </a:path>
              <a:path w="663575" h="680085">
                <a:moveTo>
                  <a:pt x="59766" y="214515"/>
                </a:moveTo>
                <a:lnTo>
                  <a:pt x="39509" y="214515"/>
                </a:lnTo>
                <a:lnTo>
                  <a:pt x="39509" y="250380"/>
                </a:lnTo>
                <a:lnTo>
                  <a:pt x="59766" y="250380"/>
                </a:lnTo>
                <a:lnTo>
                  <a:pt x="59766" y="214515"/>
                </a:lnTo>
                <a:close/>
              </a:path>
              <a:path w="663575" h="680085">
                <a:moveTo>
                  <a:pt x="99263" y="286029"/>
                </a:moveTo>
                <a:lnTo>
                  <a:pt x="79032" y="286029"/>
                </a:lnTo>
                <a:lnTo>
                  <a:pt x="79032" y="321906"/>
                </a:lnTo>
                <a:lnTo>
                  <a:pt x="99263" y="321906"/>
                </a:lnTo>
                <a:lnTo>
                  <a:pt x="99263" y="286029"/>
                </a:lnTo>
                <a:close/>
              </a:path>
              <a:path w="663575" h="680085">
                <a:moveTo>
                  <a:pt x="138772" y="500634"/>
                </a:moveTo>
                <a:lnTo>
                  <a:pt x="118529" y="500634"/>
                </a:lnTo>
                <a:lnTo>
                  <a:pt x="118529" y="536498"/>
                </a:lnTo>
                <a:lnTo>
                  <a:pt x="138772" y="536498"/>
                </a:lnTo>
                <a:lnTo>
                  <a:pt x="138772" y="500634"/>
                </a:lnTo>
                <a:close/>
              </a:path>
              <a:path w="663575" h="680085">
                <a:moveTo>
                  <a:pt x="138772" y="357568"/>
                </a:moveTo>
                <a:lnTo>
                  <a:pt x="118529" y="357568"/>
                </a:lnTo>
                <a:lnTo>
                  <a:pt x="118529" y="393433"/>
                </a:lnTo>
                <a:lnTo>
                  <a:pt x="138772" y="393433"/>
                </a:lnTo>
                <a:lnTo>
                  <a:pt x="138772" y="357568"/>
                </a:lnTo>
                <a:close/>
              </a:path>
              <a:path w="663575" h="680085">
                <a:moveTo>
                  <a:pt x="138772" y="286029"/>
                </a:moveTo>
                <a:lnTo>
                  <a:pt x="118529" y="286029"/>
                </a:lnTo>
                <a:lnTo>
                  <a:pt x="118529" y="321906"/>
                </a:lnTo>
                <a:lnTo>
                  <a:pt x="138772" y="321906"/>
                </a:lnTo>
                <a:lnTo>
                  <a:pt x="138772" y="286029"/>
                </a:lnTo>
                <a:close/>
              </a:path>
              <a:path w="663575" h="680085">
                <a:moveTo>
                  <a:pt x="138772" y="214515"/>
                </a:moveTo>
                <a:lnTo>
                  <a:pt x="118529" y="214515"/>
                </a:lnTo>
                <a:lnTo>
                  <a:pt x="118529" y="250380"/>
                </a:lnTo>
                <a:lnTo>
                  <a:pt x="138772" y="250380"/>
                </a:lnTo>
                <a:lnTo>
                  <a:pt x="138772" y="214515"/>
                </a:lnTo>
                <a:close/>
              </a:path>
              <a:path w="663575" h="680085">
                <a:moveTo>
                  <a:pt x="178282" y="572147"/>
                </a:moveTo>
                <a:lnTo>
                  <a:pt x="158038" y="572147"/>
                </a:lnTo>
                <a:lnTo>
                  <a:pt x="158038" y="608025"/>
                </a:lnTo>
                <a:lnTo>
                  <a:pt x="178282" y="608025"/>
                </a:lnTo>
                <a:lnTo>
                  <a:pt x="178282" y="572147"/>
                </a:lnTo>
                <a:close/>
              </a:path>
              <a:path w="663575" h="680085">
                <a:moveTo>
                  <a:pt x="178282" y="500634"/>
                </a:moveTo>
                <a:lnTo>
                  <a:pt x="158038" y="500634"/>
                </a:lnTo>
                <a:lnTo>
                  <a:pt x="158038" y="536498"/>
                </a:lnTo>
                <a:lnTo>
                  <a:pt x="178282" y="536498"/>
                </a:lnTo>
                <a:lnTo>
                  <a:pt x="178282" y="500634"/>
                </a:lnTo>
                <a:close/>
              </a:path>
              <a:path w="663575" h="680085">
                <a:moveTo>
                  <a:pt x="178282" y="429107"/>
                </a:moveTo>
                <a:lnTo>
                  <a:pt x="158038" y="429107"/>
                </a:lnTo>
                <a:lnTo>
                  <a:pt x="158038" y="464972"/>
                </a:lnTo>
                <a:lnTo>
                  <a:pt x="178282" y="464972"/>
                </a:lnTo>
                <a:lnTo>
                  <a:pt x="178282" y="429107"/>
                </a:lnTo>
                <a:close/>
              </a:path>
              <a:path w="663575" h="680085">
                <a:moveTo>
                  <a:pt x="178282" y="214515"/>
                </a:moveTo>
                <a:lnTo>
                  <a:pt x="158038" y="214515"/>
                </a:lnTo>
                <a:lnTo>
                  <a:pt x="158038" y="250380"/>
                </a:lnTo>
                <a:lnTo>
                  <a:pt x="178282" y="250380"/>
                </a:lnTo>
                <a:lnTo>
                  <a:pt x="178282" y="214515"/>
                </a:lnTo>
                <a:close/>
              </a:path>
              <a:path w="663575" h="680085">
                <a:moveTo>
                  <a:pt x="217792" y="643674"/>
                </a:moveTo>
                <a:lnTo>
                  <a:pt x="197548" y="643674"/>
                </a:lnTo>
                <a:lnTo>
                  <a:pt x="197548" y="679551"/>
                </a:lnTo>
                <a:lnTo>
                  <a:pt x="217792" y="679551"/>
                </a:lnTo>
                <a:lnTo>
                  <a:pt x="217792" y="643674"/>
                </a:lnTo>
                <a:close/>
              </a:path>
              <a:path w="663575" h="680085">
                <a:moveTo>
                  <a:pt x="217792" y="572147"/>
                </a:moveTo>
                <a:lnTo>
                  <a:pt x="197548" y="572147"/>
                </a:lnTo>
                <a:lnTo>
                  <a:pt x="197548" y="608025"/>
                </a:lnTo>
                <a:lnTo>
                  <a:pt x="217792" y="608025"/>
                </a:lnTo>
                <a:lnTo>
                  <a:pt x="217792" y="572147"/>
                </a:lnTo>
                <a:close/>
              </a:path>
              <a:path w="663575" h="680085">
                <a:moveTo>
                  <a:pt x="217792" y="429107"/>
                </a:moveTo>
                <a:lnTo>
                  <a:pt x="197548" y="429107"/>
                </a:lnTo>
                <a:lnTo>
                  <a:pt x="197548" y="464972"/>
                </a:lnTo>
                <a:lnTo>
                  <a:pt x="217792" y="464972"/>
                </a:lnTo>
                <a:lnTo>
                  <a:pt x="217792" y="429107"/>
                </a:lnTo>
                <a:close/>
              </a:path>
              <a:path w="663575" h="680085">
                <a:moveTo>
                  <a:pt x="217792" y="357568"/>
                </a:moveTo>
                <a:lnTo>
                  <a:pt x="197548" y="357568"/>
                </a:lnTo>
                <a:lnTo>
                  <a:pt x="197548" y="393433"/>
                </a:lnTo>
                <a:lnTo>
                  <a:pt x="217792" y="393433"/>
                </a:lnTo>
                <a:lnTo>
                  <a:pt x="217792" y="357568"/>
                </a:lnTo>
                <a:close/>
              </a:path>
              <a:path w="663575" h="680085">
                <a:moveTo>
                  <a:pt x="217792" y="286029"/>
                </a:moveTo>
                <a:lnTo>
                  <a:pt x="197548" y="286029"/>
                </a:lnTo>
                <a:lnTo>
                  <a:pt x="197548" y="321906"/>
                </a:lnTo>
                <a:lnTo>
                  <a:pt x="217792" y="321906"/>
                </a:lnTo>
                <a:lnTo>
                  <a:pt x="217792" y="286029"/>
                </a:lnTo>
                <a:close/>
              </a:path>
              <a:path w="663575" h="680085">
                <a:moveTo>
                  <a:pt x="257314" y="500634"/>
                </a:moveTo>
                <a:lnTo>
                  <a:pt x="237083" y="500634"/>
                </a:lnTo>
                <a:lnTo>
                  <a:pt x="237083" y="536498"/>
                </a:lnTo>
                <a:lnTo>
                  <a:pt x="257314" y="536498"/>
                </a:lnTo>
                <a:lnTo>
                  <a:pt x="257314" y="500634"/>
                </a:lnTo>
                <a:close/>
              </a:path>
              <a:path w="663575" h="680085">
                <a:moveTo>
                  <a:pt x="257314" y="357568"/>
                </a:moveTo>
                <a:lnTo>
                  <a:pt x="237083" y="357568"/>
                </a:lnTo>
                <a:lnTo>
                  <a:pt x="237083" y="393433"/>
                </a:lnTo>
                <a:lnTo>
                  <a:pt x="257314" y="393433"/>
                </a:lnTo>
                <a:lnTo>
                  <a:pt x="257314" y="357568"/>
                </a:lnTo>
                <a:close/>
              </a:path>
              <a:path w="663575" h="680085">
                <a:moveTo>
                  <a:pt x="257314" y="214515"/>
                </a:moveTo>
                <a:lnTo>
                  <a:pt x="237083" y="214515"/>
                </a:lnTo>
                <a:lnTo>
                  <a:pt x="237083" y="250380"/>
                </a:lnTo>
                <a:lnTo>
                  <a:pt x="257314" y="250380"/>
                </a:lnTo>
                <a:lnTo>
                  <a:pt x="257314" y="214515"/>
                </a:lnTo>
                <a:close/>
              </a:path>
              <a:path w="663575" h="680085">
                <a:moveTo>
                  <a:pt x="338086" y="429107"/>
                </a:moveTo>
                <a:lnTo>
                  <a:pt x="311391" y="429107"/>
                </a:lnTo>
                <a:lnTo>
                  <a:pt x="311391" y="464972"/>
                </a:lnTo>
                <a:lnTo>
                  <a:pt x="338086" y="464972"/>
                </a:lnTo>
                <a:lnTo>
                  <a:pt x="338086" y="429107"/>
                </a:lnTo>
                <a:close/>
              </a:path>
              <a:path w="663575" h="680085">
                <a:moveTo>
                  <a:pt x="338086" y="214515"/>
                </a:moveTo>
                <a:lnTo>
                  <a:pt x="311391" y="214515"/>
                </a:lnTo>
                <a:lnTo>
                  <a:pt x="311391" y="250380"/>
                </a:lnTo>
                <a:lnTo>
                  <a:pt x="338086" y="250380"/>
                </a:lnTo>
                <a:lnTo>
                  <a:pt x="338086" y="214515"/>
                </a:lnTo>
                <a:close/>
              </a:path>
              <a:path w="663575" h="680085">
                <a:moveTo>
                  <a:pt x="338150" y="71526"/>
                </a:moveTo>
                <a:lnTo>
                  <a:pt x="311467" y="71526"/>
                </a:lnTo>
                <a:lnTo>
                  <a:pt x="311467" y="107391"/>
                </a:lnTo>
                <a:lnTo>
                  <a:pt x="338150" y="107391"/>
                </a:lnTo>
                <a:lnTo>
                  <a:pt x="338150" y="71526"/>
                </a:lnTo>
                <a:close/>
              </a:path>
              <a:path w="663575" h="680085">
                <a:moveTo>
                  <a:pt x="383324" y="572147"/>
                </a:moveTo>
                <a:lnTo>
                  <a:pt x="356641" y="572147"/>
                </a:lnTo>
                <a:lnTo>
                  <a:pt x="356641" y="608025"/>
                </a:lnTo>
                <a:lnTo>
                  <a:pt x="383324" y="608025"/>
                </a:lnTo>
                <a:lnTo>
                  <a:pt x="383324" y="572147"/>
                </a:lnTo>
                <a:close/>
              </a:path>
              <a:path w="663575" h="680085">
                <a:moveTo>
                  <a:pt x="383324" y="286029"/>
                </a:moveTo>
                <a:lnTo>
                  <a:pt x="356641" y="286029"/>
                </a:lnTo>
                <a:lnTo>
                  <a:pt x="356641" y="321906"/>
                </a:lnTo>
                <a:lnTo>
                  <a:pt x="383324" y="321906"/>
                </a:lnTo>
                <a:lnTo>
                  <a:pt x="383324" y="286029"/>
                </a:lnTo>
                <a:close/>
              </a:path>
              <a:path w="663575" h="680085">
                <a:moveTo>
                  <a:pt x="383400" y="143052"/>
                </a:moveTo>
                <a:lnTo>
                  <a:pt x="356704" y="143052"/>
                </a:lnTo>
                <a:lnTo>
                  <a:pt x="356704" y="178917"/>
                </a:lnTo>
                <a:lnTo>
                  <a:pt x="383400" y="178917"/>
                </a:lnTo>
                <a:lnTo>
                  <a:pt x="383400" y="143052"/>
                </a:lnTo>
                <a:close/>
              </a:path>
              <a:path w="663575" h="680085">
                <a:moveTo>
                  <a:pt x="383400" y="0"/>
                </a:moveTo>
                <a:lnTo>
                  <a:pt x="356704" y="0"/>
                </a:lnTo>
                <a:lnTo>
                  <a:pt x="356704" y="35864"/>
                </a:lnTo>
                <a:lnTo>
                  <a:pt x="383400" y="35864"/>
                </a:lnTo>
                <a:lnTo>
                  <a:pt x="383400" y="0"/>
                </a:lnTo>
                <a:close/>
              </a:path>
              <a:path w="663575" h="680085">
                <a:moveTo>
                  <a:pt x="500380" y="429082"/>
                </a:moveTo>
                <a:lnTo>
                  <a:pt x="437235" y="429082"/>
                </a:lnTo>
                <a:lnTo>
                  <a:pt x="437235" y="440994"/>
                </a:lnTo>
                <a:lnTo>
                  <a:pt x="500380" y="440994"/>
                </a:lnTo>
                <a:lnTo>
                  <a:pt x="500380" y="429082"/>
                </a:lnTo>
                <a:close/>
              </a:path>
              <a:path w="663575" h="680085">
                <a:moveTo>
                  <a:pt x="500380" y="357568"/>
                </a:moveTo>
                <a:lnTo>
                  <a:pt x="437235" y="357568"/>
                </a:lnTo>
                <a:lnTo>
                  <a:pt x="437235" y="369493"/>
                </a:lnTo>
                <a:lnTo>
                  <a:pt x="500380" y="369493"/>
                </a:lnTo>
                <a:lnTo>
                  <a:pt x="500380" y="357568"/>
                </a:lnTo>
                <a:close/>
              </a:path>
              <a:path w="663575" h="680085">
                <a:moveTo>
                  <a:pt x="500380" y="238467"/>
                </a:moveTo>
                <a:lnTo>
                  <a:pt x="437235" y="238467"/>
                </a:lnTo>
                <a:lnTo>
                  <a:pt x="437235" y="250380"/>
                </a:lnTo>
                <a:lnTo>
                  <a:pt x="500380" y="250380"/>
                </a:lnTo>
                <a:lnTo>
                  <a:pt x="500380" y="238467"/>
                </a:lnTo>
                <a:close/>
              </a:path>
              <a:path w="663575" h="680085">
                <a:moveTo>
                  <a:pt x="500380" y="214503"/>
                </a:moveTo>
                <a:lnTo>
                  <a:pt x="437235" y="214503"/>
                </a:lnTo>
                <a:lnTo>
                  <a:pt x="437235" y="226428"/>
                </a:lnTo>
                <a:lnTo>
                  <a:pt x="500380" y="226428"/>
                </a:lnTo>
                <a:lnTo>
                  <a:pt x="500380" y="214503"/>
                </a:lnTo>
                <a:close/>
              </a:path>
              <a:path w="663575" h="680085">
                <a:moveTo>
                  <a:pt x="500468" y="143040"/>
                </a:moveTo>
                <a:lnTo>
                  <a:pt x="437311" y="143040"/>
                </a:lnTo>
                <a:lnTo>
                  <a:pt x="437311" y="154978"/>
                </a:lnTo>
                <a:lnTo>
                  <a:pt x="500468" y="154978"/>
                </a:lnTo>
                <a:lnTo>
                  <a:pt x="500468" y="143040"/>
                </a:lnTo>
                <a:close/>
              </a:path>
              <a:path w="663575" h="680085">
                <a:moveTo>
                  <a:pt x="500468" y="71513"/>
                </a:moveTo>
                <a:lnTo>
                  <a:pt x="437311" y="71513"/>
                </a:lnTo>
                <a:lnTo>
                  <a:pt x="437311" y="83451"/>
                </a:lnTo>
                <a:lnTo>
                  <a:pt x="500468" y="83451"/>
                </a:lnTo>
                <a:lnTo>
                  <a:pt x="500468" y="71513"/>
                </a:lnTo>
                <a:close/>
              </a:path>
              <a:path w="663575" h="680085">
                <a:moveTo>
                  <a:pt x="500468" y="23952"/>
                </a:moveTo>
                <a:lnTo>
                  <a:pt x="437311" y="23952"/>
                </a:lnTo>
                <a:lnTo>
                  <a:pt x="437311" y="35864"/>
                </a:lnTo>
                <a:lnTo>
                  <a:pt x="500468" y="35864"/>
                </a:lnTo>
                <a:lnTo>
                  <a:pt x="500468" y="23952"/>
                </a:lnTo>
                <a:close/>
              </a:path>
              <a:path w="663575" h="680085">
                <a:moveTo>
                  <a:pt x="500468" y="0"/>
                </a:moveTo>
                <a:lnTo>
                  <a:pt x="437311" y="0"/>
                </a:lnTo>
                <a:lnTo>
                  <a:pt x="437311" y="11912"/>
                </a:lnTo>
                <a:lnTo>
                  <a:pt x="500468" y="11912"/>
                </a:lnTo>
                <a:lnTo>
                  <a:pt x="500468" y="0"/>
                </a:lnTo>
                <a:close/>
              </a:path>
              <a:path w="663575" h="680085">
                <a:moveTo>
                  <a:pt x="574319" y="643674"/>
                </a:moveTo>
                <a:lnTo>
                  <a:pt x="526224" y="643674"/>
                </a:lnTo>
                <a:lnTo>
                  <a:pt x="526224" y="655599"/>
                </a:lnTo>
                <a:lnTo>
                  <a:pt x="574319" y="655599"/>
                </a:lnTo>
                <a:lnTo>
                  <a:pt x="574319" y="643674"/>
                </a:lnTo>
                <a:close/>
              </a:path>
              <a:path w="663575" h="680085">
                <a:moveTo>
                  <a:pt x="581837" y="500634"/>
                </a:moveTo>
                <a:lnTo>
                  <a:pt x="518693" y="500634"/>
                </a:lnTo>
                <a:lnTo>
                  <a:pt x="518693" y="512533"/>
                </a:lnTo>
                <a:lnTo>
                  <a:pt x="581837" y="512533"/>
                </a:lnTo>
                <a:lnTo>
                  <a:pt x="581837" y="500634"/>
                </a:lnTo>
                <a:close/>
              </a:path>
              <a:path w="663575" h="680085">
                <a:moveTo>
                  <a:pt x="581837" y="381520"/>
                </a:moveTo>
                <a:lnTo>
                  <a:pt x="518693" y="381520"/>
                </a:lnTo>
                <a:lnTo>
                  <a:pt x="518693" y="393433"/>
                </a:lnTo>
                <a:lnTo>
                  <a:pt x="581837" y="393433"/>
                </a:lnTo>
                <a:lnTo>
                  <a:pt x="581837" y="381520"/>
                </a:lnTo>
                <a:close/>
              </a:path>
              <a:path w="663575" h="680085">
                <a:moveTo>
                  <a:pt x="581837" y="286042"/>
                </a:moveTo>
                <a:lnTo>
                  <a:pt x="518693" y="286042"/>
                </a:lnTo>
                <a:lnTo>
                  <a:pt x="518693" y="297980"/>
                </a:lnTo>
                <a:lnTo>
                  <a:pt x="581837" y="297980"/>
                </a:lnTo>
                <a:lnTo>
                  <a:pt x="581837" y="286042"/>
                </a:lnTo>
                <a:close/>
              </a:path>
              <a:path w="663575" h="680085">
                <a:moveTo>
                  <a:pt x="581837" y="238467"/>
                </a:moveTo>
                <a:lnTo>
                  <a:pt x="518693" y="238467"/>
                </a:lnTo>
                <a:lnTo>
                  <a:pt x="518693" y="250380"/>
                </a:lnTo>
                <a:lnTo>
                  <a:pt x="581837" y="250380"/>
                </a:lnTo>
                <a:lnTo>
                  <a:pt x="581837" y="238467"/>
                </a:lnTo>
                <a:close/>
              </a:path>
              <a:path w="663575" h="680085">
                <a:moveTo>
                  <a:pt x="581837" y="214503"/>
                </a:moveTo>
                <a:lnTo>
                  <a:pt x="518693" y="214503"/>
                </a:lnTo>
                <a:lnTo>
                  <a:pt x="518693" y="226428"/>
                </a:lnTo>
                <a:lnTo>
                  <a:pt x="581837" y="226428"/>
                </a:lnTo>
                <a:lnTo>
                  <a:pt x="581837" y="214503"/>
                </a:lnTo>
                <a:close/>
              </a:path>
              <a:path w="663575" h="680085">
                <a:moveTo>
                  <a:pt x="581914" y="167017"/>
                </a:moveTo>
                <a:lnTo>
                  <a:pt x="518756" y="167017"/>
                </a:lnTo>
                <a:lnTo>
                  <a:pt x="518756" y="178917"/>
                </a:lnTo>
                <a:lnTo>
                  <a:pt x="581914" y="178917"/>
                </a:lnTo>
                <a:lnTo>
                  <a:pt x="581914" y="167017"/>
                </a:lnTo>
                <a:close/>
              </a:path>
              <a:path w="663575" h="680085">
                <a:moveTo>
                  <a:pt x="581914" y="143040"/>
                </a:moveTo>
                <a:lnTo>
                  <a:pt x="518756" y="143040"/>
                </a:lnTo>
                <a:lnTo>
                  <a:pt x="518756" y="154978"/>
                </a:lnTo>
                <a:lnTo>
                  <a:pt x="581914" y="154978"/>
                </a:lnTo>
                <a:lnTo>
                  <a:pt x="581914" y="143040"/>
                </a:lnTo>
                <a:close/>
              </a:path>
              <a:path w="663575" h="680085">
                <a:moveTo>
                  <a:pt x="581914" y="95478"/>
                </a:moveTo>
                <a:lnTo>
                  <a:pt x="518756" y="95478"/>
                </a:lnTo>
                <a:lnTo>
                  <a:pt x="518756" y="107391"/>
                </a:lnTo>
                <a:lnTo>
                  <a:pt x="581914" y="107391"/>
                </a:lnTo>
                <a:lnTo>
                  <a:pt x="581914" y="95478"/>
                </a:lnTo>
                <a:close/>
              </a:path>
              <a:path w="663575" h="680085">
                <a:moveTo>
                  <a:pt x="581914" y="23952"/>
                </a:moveTo>
                <a:lnTo>
                  <a:pt x="518756" y="23952"/>
                </a:lnTo>
                <a:lnTo>
                  <a:pt x="518756" y="35864"/>
                </a:lnTo>
                <a:lnTo>
                  <a:pt x="581914" y="35864"/>
                </a:lnTo>
                <a:lnTo>
                  <a:pt x="581914" y="23952"/>
                </a:lnTo>
                <a:close/>
              </a:path>
              <a:path w="663575" h="680085">
                <a:moveTo>
                  <a:pt x="581914" y="0"/>
                </a:moveTo>
                <a:lnTo>
                  <a:pt x="518756" y="0"/>
                </a:lnTo>
                <a:lnTo>
                  <a:pt x="518756" y="11912"/>
                </a:lnTo>
                <a:lnTo>
                  <a:pt x="581914" y="11912"/>
                </a:lnTo>
                <a:lnTo>
                  <a:pt x="581914" y="0"/>
                </a:lnTo>
                <a:close/>
              </a:path>
              <a:path w="663575" h="680085">
                <a:moveTo>
                  <a:pt x="663282" y="214503"/>
                </a:moveTo>
                <a:lnTo>
                  <a:pt x="600125" y="214503"/>
                </a:lnTo>
                <a:lnTo>
                  <a:pt x="600125" y="226428"/>
                </a:lnTo>
                <a:lnTo>
                  <a:pt x="663282" y="226428"/>
                </a:lnTo>
                <a:lnTo>
                  <a:pt x="663282" y="214503"/>
                </a:lnTo>
                <a:close/>
              </a:path>
              <a:path w="663575" h="680085">
                <a:moveTo>
                  <a:pt x="663359" y="167017"/>
                </a:moveTo>
                <a:lnTo>
                  <a:pt x="600202" y="167017"/>
                </a:lnTo>
                <a:lnTo>
                  <a:pt x="600202" y="178917"/>
                </a:lnTo>
                <a:lnTo>
                  <a:pt x="663359" y="178917"/>
                </a:lnTo>
                <a:lnTo>
                  <a:pt x="663359" y="167017"/>
                </a:lnTo>
                <a:close/>
              </a:path>
              <a:path w="663575" h="680085">
                <a:moveTo>
                  <a:pt x="663359" y="71513"/>
                </a:moveTo>
                <a:lnTo>
                  <a:pt x="600202" y="71513"/>
                </a:lnTo>
                <a:lnTo>
                  <a:pt x="600202" y="83451"/>
                </a:lnTo>
                <a:lnTo>
                  <a:pt x="663359" y="83451"/>
                </a:lnTo>
                <a:lnTo>
                  <a:pt x="663359" y="71513"/>
                </a:lnTo>
                <a:close/>
              </a:path>
              <a:path w="663575" h="680085">
                <a:moveTo>
                  <a:pt x="663359" y="0"/>
                </a:moveTo>
                <a:lnTo>
                  <a:pt x="600202" y="0"/>
                </a:lnTo>
                <a:lnTo>
                  <a:pt x="600202" y="11912"/>
                </a:lnTo>
                <a:lnTo>
                  <a:pt x="663359" y="11912"/>
                </a:lnTo>
                <a:lnTo>
                  <a:pt x="663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98736" y="3281009"/>
            <a:ext cx="552053" cy="2768203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5581172" y="3853218"/>
            <a:ext cx="297180" cy="680085"/>
          </a:xfrm>
          <a:custGeom>
            <a:avLst/>
            <a:gdLst/>
            <a:ahLst/>
            <a:cxnLst/>
            <a:rect l="l" t="t" r="r" b="b"/>
            <a:pathLst>
              <a:path w="297180" h="680085">
                <a:moveTo>
                  <a:pt x="20243" y="647369"/>
                </a:moveTo>
                <a:lnTo>
                  <a:pt x="0" y="647636"/>
                </a:lnTo>
                <a:lnTo>
                  <a:pt x="0" y="679615"/>
                </a:lnTo>
                <a:lnTo>
                  <a:pt x="20243" y="679615"/>
                </a:lnTo>
                <a:lnTo>
                  <a:pt x="20243" y="647369"/>
                </a:lnTo>
                <a:close/>
              </a:path>
              <a:path w="297180" h="680085">
                <a:moveTo>
                  <a:pt x="20243" y="583095"/>
                </a:moveTo>
                <a:lnTo>
                  <a:pt x="0" y="583895"/>
                </a:lnTo>
                <a:lnTo>
                  <a:pt x="0" y="615873"/>
                </a:lnTo>
                <a:lnTo>
                  <a:pt x="20243" y="615340"/>
                </a:lnTo>
                <a:lnTo>
                  <a:pt x="20243" y="583095"/>
                </a:lnTo>
                <a:close/>
              </a:path>
              <a:path w="297180" h="680085">
                <a:moveTo>
                  <a:pt x="20243" y="518845"/>
                </a:moveTo>
                <a:lnTo>
                  <a:pt x="0" y="520153"/>
                </a:lnTo>
                <a:lnTo>
                  <a:pt x="0" y="552132"/>
                </a:lnTo>
                <a:lnTo>
                  <a:pt x="20243" y="551078"/>
                </a:lnTo>
                <a:lnTo>
                  <a:pt x="20243" y="518845"/>
                </a:lnTo>
                <a:close/>
              </a:path>
              <a:path w="297180" h="680085">
                <a:moveTo>
                  <a:pt x="20243" y="454558"/>
                </a:moveTo>
                <a:lnTo>
                  <a:pt x="0" y="456399"/>
                </a:lnTo>
                <a:lnTo>
                  <a:pt x="0" y="488378"/>
                </a:lnTo>
                <a:lnTo>
                  <a:pt x="20243" y="486791"/>
                </a:lnTo>
                <a:lnTo>
                  <a:pt x="20243" y="454558"/>
                </a:lnTo>
                <a:close/>
              </a:path>
              <a:path w="297180" h="680085">
                <a:moveTo>
                  <a:pt x="20243" y="390271"/>
                </a:moveTo>
                <a:lnTo>
                  <a:pt x="0" y="392658"/>
                </a:lnTo>
                <a:lnTo>
                  <a:pt x="0" y="424649"/>
                </a:lnTo>
                <a:lnTo>
                  <a:pt x="20243" y="422516"/>
                </a:lnTo>
                <a:lnTo>
                  <a:pt x="20243" y="390271"/>
                </a:lnTo>
                <a:close/>
              </a:path>
              <a:path w="297180" h="680085">
                <a:moveTo>
                  <a:pt x="20243" y="325983"/>
                </a:moveTo>
                <a:lnTo>
                  <a:pt x="12" y="328904"/>
                </a:lnTo>
                <a:lnTo>
                  <a:pt x="0" y="360895"/>
                </a:lnTo>
                <a:lnTo>
                  <a:pt x="20243" y="358241"/>
                </a:lnTo>
                <a:lnTo>
                  <a:pt x="20243" y="325983"/>
                </a:lnTo>
                <a:close/>
              </a:path>
              <a:path w="297180" h="680085">
                <a:moveTo>
                  <a:pt x="20243" y="261734"/>
                </a:moveTo>
                <a:lnTo>
                  <a:pt x="0" y="265163"/>
                </a:lnTo>
                <a:lnTo>
                  <a:pt x="0" y="297154"/>
                </a:lnTo>
                <a:lnTo>
                  <a:pt x="20243" y="293966"/>
                </a:lnTo>
                <a:lnTo>
                  <a:pt x="20243" y="261734"/>
                </a:lnTo>
                <a:close/>
              </a:path>
              <a:path w="297180" h="680085">
                <a:moveTo>
                  <a:pt x="20243" y="197434"/>
                </a:moveTo>
                <a:lnTo>
                  <a:pt x="0" y="201409"/>
                </a:lnTo>
                <a:lnTo>
                  <a:pt x="0" y="233400"/>
                </a:lnTo>
                <a:lnTo>
                  <a:pt x="20243" y="229679"/>
                </a:lnTo>
                <a:lnTo>
                  <a:pt x="20243" y="197434"/>
                </a:lnTo>
                <a:close/>
              </a:path>
              <a:path w="297180" h="680085">
                <a:moveTo>
                  <a:pt x="20243" y="133159"/>
                </a:moveTo>
                <a:lnTo>
                  <a:pt x="0" y="137655"/>
                </a:lnTo>
                <a:lnTo>
                  <a:pt x="0" y="169646"/>
                </a:lnTo>
                <a:lnTo>
                  <a:pt x="20243" y="165392"/>
                </a:lnTo>
                <a:lnTo>
                  <a:pt x="20243" y="133159"/>
                </a:lnTo>
                <a:close/>
              </a:path>
              <a:path w="297180" h="680085">
                <a:moveTo>
                  <a:pt x="59740" y="646849"/>
                </a:moveTo>
                <a:lnTo>
                  <a:pt x="39509" y="647128"/>
                </a:lnTo>
                <a:lnTo>
                  <a:pt x="39509" y="679615"/>
                </a:lnTo>
                <a:lnTo>
                  <a:pt x="59740" y="679615"/>
                </a:lnTo>
                <a:lnTo>
                  <a:pt x="59740" y="646849"/>
                </a:lnTo>
                <a:close/>
              </a:path>
              <a:path w="297180" h="680085">
                <a:moveTo>
                  <a:pt x="59740" y="581545"/>
                </a:moveTo>
                <a:lnTo>
                  <a:pt x="39509" y="582345"/>
                </a:lnTo>
                <a:lnTo>
                  <a:pt x="39509" y="614832"/>
                </a:lnTo>
                <a:lnTo>
                  <a:pt x="59740" y="614311"/>
                </a:lnTo>
                <a:lnTo>
                  <a:pt x="59740" y="581545"/>
                </a:lnTo>
                <a:close/>
              </a:path>
              <a:path w="297180" h="680085">
                <a:moveTo>
                  <a:pt x="59740" y="516242"/>
                </a:moveTo>
                <a:lnTo>
                  <a:pt x="39509" y="517563"/>
                </a:lnTo>
                <a:lnTo>
                  <a:pt x="39509" y="550062"/>
                </a:lnTo>
                <a:lnTo>
                  <a:pt x="59740" y="549008"/>
                </a:lnTo>
                <a:lnTo>
                  <a:pt x="59740" y="516242"/>
                </a:lnTo>
                <a:close/>
              </a:path>
              <a:path w="297180" h="680085">
                <a:moveTo>
                  <a:pt x="59740" y="450938"/>
                </a:moveTo>
                <a:lnTo>
                  <a:pt x="39509" y="452793"/>
                </a:lnTo>
                <a:lnTo>
                  <a:pt x="39509" y="485279"/>
                </a:lnTo>
                <a:lnTo>
                  <a:pt x="59740" y="483704"/>
                </a:lnTo>
                <a:lnTo>
                  <a:pt x="59740" y="450938"/>
                </a:lnTo>
                <a:close/>
              </a:path>
              <a:path w="297180" h="680085">
                <a:moveTo>
                  <a:pt x="59740" y="385610"/>
                </a:moveTo>
                <a:lnTo>
                  <a:pt x="39509" y="388010"/>
                </a:lnTo>
                <a:lnTo>
                  <a:pt x="39509" y="420509"/>
                </a:lnTo>
                <a:lnTo>
                  <a:pt x="59740" y="418388"/>
                </a:lnTo>
                <a:lnTo>
                  <a:pt x="59740" y="385610"/>
                </a:lnTo>
                <a:close/>
              </a:path>
              <a:path w="297180" h="680085">
                <a:moveTo>
                  <a:pt x="59740" y="320306"/>
                </a:moveTo>
                <a:lnTo>
                  <a:pt x="39509" y="323227"/>
                </a:lnTo>
                <a:lnTo>
                  <a:pt x="39509" y="355714"/>
                </a:lnTo>
                <a:lnTo>
                  <a:pt x="59740" y="353072"/>
                </a:lnTo>
                <a:lnTo>
                  <a:pt x="59740" y="320306"/>
                </a:lnTo>
                <a:close/>
              </a:path>
              <a:path w="297180" h="680085">
                <a:moveTo>
                  <a:pt x="59740" y="254990"/>
                </a:moveTo>
                <a:lnTo>
                  <a:pt x="39509" y="258432"/>
                </a:lnTo>
                <a:lnTo>
                  <a:pt x="39509" y="290931"/>
                </a:lnTo>
                <a:lnTo>
                  <a:pt x="59740" y="287756"/>
                </a:lnTo>
                <a:lnTo>
                  <a:pt x="59740" y="254990"/>
                </a:lnTo>
                <a:close/>
              </a:path>
              <a:path w="297180" h="680085">
                <a:moveTo>
                  <a:pt x="59740" y="189661"/>
                </a:moveTo>
                <a:lnTo>
                  <a:pt x="39509" y="193649"/>
                </a:lnTo>
                <a:lnTo>
                  <a:pt x="39509" y="226136"/>
                </a:lnTo>
                <a:lnTo>
                  <a:pt x="59740" y="222427"/>
                </a:lnTo>
                <a:lnTo>
                  <a:pt x="59740" y="189661"/>
                </a:lnTo>
                <a:close/>
              </a:path>
              <a:path w="297180" h="680085">
                <a:moveTo>
                  <a:pt x="59740" y="124358"/>
                </a:moveTo>
                <a:lnTo>
                  <a:pt x="39509" y="128866"/>
                </a:lnTo>
                <a:lnTo>
                  <a:pt x="39509" y="161353"/>
                </a:lnTo>
                <a:lnTo>
                  <a:pt x="59740" y="157111"/>
                </a:lnTo>
                <a:lnTo>
                  <a:pt x="59740" y="124358"/>
                </a:lnTo>
                <a:close/>
              </a:path>
              <a:path w="297180" h="680085">
                <a:moveTo>
                  <a:pt x="99263" y="646341"/>
                </a:moveTo>
                <a:lnTo>
                  <a:pt x="79006" y="646595"/>
                </a:lnTo>
                <a:lnTo>
                  <a:pt x="79006" y="679615"/>
                </a:lnTo>
                <a:lnTo>
                  <a:pt x="99263" y="679615"/>
                </a:lnTo>
                <a:lnTo>
                  <a:pt x="99263" y="646341"/>
                </a:lnTo>
                <a:close/>
              </a:path>
              <a:path w="297180" h="680085">
                <a:moveTo>
                  <a:pt x="99263" y="579983"/>
                </a:moveTo>
                <a:lnTo>
                  <a:pt x="79006" y="580783"/>
                </a:lnTo>
                <a:lnTo>
                  <a:pt x="79006" y="613803"/>
                </a:lnTo>
                <a:lnTo>
                  <a:pt x="99263" y="613270"/>
                </a:lnTo>
                <a:lnTo>
                  <a:pt x="99263" y="579983"/>
                </a:lnTo>
                <a:close/>
              </a:path>
              <a:path w="297180" h="680085">
                <a:moveTo>
                  <a:pt x="99263" y="513651"/>
                </a:moveTo>
                <a:lnTo>
                  <a:pt x="79006" y="514972"/>
                </a:lnTo>
                <a:lnTo>
                  <a:pt x="79006" y="547992"/>
                </a:lnTo>
                <a:lnTo>
                  <a:pt x="99263" y="546925"/>
                </a:lnTo>
                <a:lnTo>
                  <a:pt x="99263" y="513651"/>
                </a:lnTo>
                <a:close/>
              </a:path>
              <a:path w="297180" h="680085">
                <a:moveTo>
                  <a:pt x="99263" y="447294"/>
                </a:moveTo>
                <a:lnTo>
                  <a:pt x="79006" y="449160"/>
                </a:lnTo>
                <a:lnTo>
                  <a:pt x="79006" y="482180"/>
                </a:lnTo>
                <a:lnTo>
                  <a:pt x="99263" y="480580"/>
                </a:lnTo>
                <a:lnTo>
                  <a:pt x="99263" y="447294"/>
                </a:lnTo>
                <a:close/>
              </a:path>
              <a:path w="297180" h="680085">
                <a:moveTo>
                  <a:pt x="99263" y="380949"/>
                </a:moveTo>
                <a:lnTo>
                  <a:pt x="79006" y="383336"/>
                </a:lnTo>
                <a:lnTo>
                  <a:pt x="79006" y="416369"/>
                </a:lnTo>
                <a:lnTo>
                  <a:pt x="99263" y="414235"/>
                </a:lnTo>
                <a:lnTo>
                  <a:pt x="99263" y="380949"/>
                </a:lnTo>
                <a:close/>
              </a:path>
              <a:path w="297180" h="680085">
                <a:moveTo>
                  <a:pt x="99263" y="314604"/>
                </a:moveTo>
                <a:lnTo>
                  <a:pt x="79006" y="317525"/>
                </a:lnTo>
                <a:lnTo>
                  <a:pt x="79006" y="350532"/>
                </a:lnTo>
                <a:lnTo>
                  <a:pt x="99263" y="347891"/>
                </a:lnTo>
                <a:lnTo>
                  <a:pt x="99263" y="314604"/>
                </a:lnTo>
                <a:close/>
              </a:path>
              <a:path w="297180" h="680085">
                <a:moveTo>
                  <a:pt x="99263" y="248259"/>
                </a:moveTo>
                <a:lnTo>
                  <a:pt x="79006" y="251701"/>
                </a:lnTo>
                <a:lnTo>
                  <a:pt x="79006" y="284721"/>
                </a:lnTo>
                <a:lnTo>
                  <a:pt x="99263" y="281546"/>
                </a:lnTo>
                <a:lnTo>
                  <a:pt x="99263" y="248259"/>
                </a:lnTo>
                <a:close/>
              </a:path>
              <a:path w="297180" h="680085">
                <a:moveTo>
                  <a:pt x="99263" y="181902"/>
                </a:moveTo>
                <a:lnTo>
                  <a:pt x="79006" y="185889"/>
                </a:lnTo>
                <a:lnTo>
                  <a:pt x="79006" y="218897"/>
                </a:lnTo>
                <a:lnTo>
                  <a:pt x="99263" y="215176"/>
                </a:lnTo>
                <a:lnTo>
                  <a:pt x="99263" y="181902"/>
                </a:lnTo>
                <a:close/>
              </a:path>
              <a:path w="297180" h="680085">
                <a:moveTo>
                  <a:pt x="99263" y="115544"/>
                </a:moveTo>
                <a:lnTo>
                  <a:pt x="79006" y="120065"/>
                </a:lnTo>
                <a:lnTo>
                  <a:pt x="79006" y="153073"/>
                </a:lnTo>
                <a:lnTo>
                  <a:pt x="99263" y="148844"/>
                </a:lnTo>
                <a:lnTo>
                  <a:pt x="99263" y="115544"/>
                </a:lnTo>
                <a:close/>
              </a:path>
              <a:path w="297180" h="680085">
                <a:moveTo>
                  <a:pt x="138772" y="645820"/>
                </a:moveTo>
                <a:lnTo>
                  <a:pt x="118529" y="646087"/>
                </a:lnTo>
                <a:lnTo>
                  <a:pt x="118529" y="679627"/>
                </a:lnTo>
                <a:lnTo>
                  <a:pt x="138772" y="679615"/>
                </a:lnTo>
                <a:lnTo>
                  <a:pt x="138772" y="645820"/>
                </a:lnTo>
                <a:close/>
              </a:path>
              <a:path w="297180" h="680085">
                <a:moveTo>
                  <a:pt x="138772" y="578446"/>
                </a:moveTo>
                <a:lnTo>
                  <a:pt x="118529" y="579234"/>
                </a:lnTo>
                <a:lnTo>
                  <a:pt x="118529" y="612762"/>
                </a:lnTo>
                <a:lnTo>
                  <a:pt x="138772" y="612228"/>
                </a:lnTo>
                <a:lnTo>
                  <a:pt x="138772" y="578446"/>
                </a:lnTo>
                <a:close/>
              </a:path>
              <a:path w="297180" h="680085">
                <a:moveTo>
                  <a:pt x="138772" y="511060"/>
                </a:moveTo>
                <a:lnTo>
                  <a:pt x="118529" y="512381"/>
                </a:lnTo>
                <a:lnTo>
                  <a:pt x="118529" y="545909"/>
                </a:lnTo>
                <a:lnTo>
                  <a:pt x="138772" y="544855"/>
                </a:lnTo>
                <a:lnTo>
                  <a:pt x="138772" y="511060"/>
                </a:lnTo>
                <a:close/>
              </a:path>
              <a:path w="297180" h="680085">
                <a:moveTo>
                  <a:pt x="138772" y="376288"/>
                </a:moveTo>
                <a:lnTo>
                  <a:pt x="118529" y="378688"/>
                </a:lnTo>
                <a:lnTo>
                  <a:pt x="118529" y="412229"/>
                </a:lnTo>
                <a:lnTo>
                  <a:pt x="138772" y="410095"/>
                </a:lnTo>
                <a:lnTo>
                  <a:pt x="138772" y="376288"/>
                </a:lnTo>
                <a:close/>
              </a:path>
              <a:path w="297180" h="680085">
                <a:moveTo>
                  <a:pt x="138772" y="308902"/>
                </a:moveTo>
                <a:lnTo>
                  <a:pt x="118529" y="311823"/>
                </a:lnTo>
                <a:lnTo>
                  <a:pt x="118529" y="345351"/>
                </a:lnTo>
                <a:lnTo>
                  <a:pt x="138772" y="342709"/>
                </a:lnTo>
                <a:lnTo>
                  <a:pt x="138772" y="308902"/>
                </a:lnTo>
                <a:close/>
              </a:path>
              <a:path w="297180" h="680085">
                <a:moveTo>
                  <a:pt x="138772" y="241503"/>
                </a:moveTo>
                <a:lnTo>
                  <a:pt x="118529" y="244970"/>
                </a:lnTo>
                <a:lnTo>
                  <a:pt x="118529" y="278498"/>
                </a:lnTo>
                <a:lnTo>
                  <a:pt x="138772" y="275310"/>
                </a:lnTo>
                <a:lnTo>
                  <a:pt x="138772" y="241503"/>
                </a:lnTo>
                <a:close/>
              </a:path>
              <a:path w="297180" h="680085">
                <a:moveTo>
                  <a:pt x="138772" y="174129"/>
                </a:moveTo>
                <a:lnTo>
                  <a:pt x="118529" y="178104"/>
                </a:lnTo>
                <a:lnTo>
                  <a:pt x="118529" y="211658"/>
                </a:lnTo>
                <a:lnTo>
                  <a:pt x="138772" y="207937"/>
                </a:lnTo>
                <a:lnTo>
                  <a:pt x="138772" y="174129"/>
                </a:lnTo>
                <a:close/>
              </a:path>
              <a:path w="297180" h="680085">
                <a:moveTo>
                  <a:pt x="138772" y="106743"/>
                </a:moveTo>
                <a:lnTo>
                  <a:pt x="118529" y="111252"/>
                </a:lnTo>
                <a:lnTo>
                  <a:pt x="118529" y="144792"/>
                </a:lnTo>
                <a:lnTo>
                  <a:pt x="138772" y="140538"/>
                </a:lnTo>
                <a:lnTo>
                  <a:pt x="138772" y="106743"/>
                </a:lnTo>
                <a:close/>
              </a:path>
              <a:path w="297180" h="680085">
                <a:moveTo>
                  <a:pt x="138785" y="443674"/>
                </a:moveTo>
                <a:lnTo>
                  <a:pt x="118529" y="445528"/>
                </a:lnTo>
                <a:lnTo>
                  <a:pt x="118529" y="479069"/>
                </a:lnTo>
                <a:lnTo>
                  <a:pt x="138785" y="477481"/>
                </a:lnTo>
                <a:lnTo>
                  <a:pt x="138785" y="443674"/>
                </a:lnTo>
                <a:close/>
              </a:path>
              <a:path w="297180" h="680085">
                <a:moveTo>
                  <a:pt x="178295" y="576884"/>
                </a:moveTo>
                <a:lnTo>
                  <a:pt x="158051" y="577684"/>
                </a:lnTo>
                <a:lnTo>
                  <a:pt x="158051" y="611733"/>
                </a:lnTo>
                <a:lnTo>
                  <a:pt x="178295" y="611200"/>
                </a:lnTo>
                <a:lnTo>
                  <a:pt x="178295" y="576884"/>
                </a:lnTo>
                <a:close/>
              </a:path>
              <a:path w="297180" h="680085">
                <a:moveTo>
                  <a:pt x="178295" y="508469"/>
                </a:moveTo>
                <a:lnTo>
                  <a:pt x="158051" y="509790"/>
                </a:lnTo>
                <a:lnTo>
                  <a:pt x="158051" y="543864"/>
                </a:lnTo>
                <a:lnTo>
                  <a:pt x="178295" y="542798"/>
                </a:lnTo>
                <a:lnTo>
                  <a:pt x="178295" y="508469"/>
                </a:lnTo>
                <a:close/>
              </a:path>
              <a:path w="297180" h="680085">
                <a:moveTo>
                  <a:pt x="178295" y="440042"/>
                </a:moveTo>
                <a:lnTo>
                  <a:pt x="158051" y="441909"/>
                </a:lnTo>
                <a:lnTo>
                  <a:pt x="158051" y="475957"/>
                </a:lnTo>
                <a:lnTo>
                  <a:pt x="178295" y="474370"/>
                </a:lnTo>
                <a:lnTo>
                  <a:pt x="178295" y="440042"/>
                </a:lnTo>
                <a:close/>
              </a:path>
              <a:path w="297180" h="680085">
                <a:moveTo>
                  <a:pt x="178295" y="303199"/>
                </a:moveTo>
                <a:lnTo>
                  <a:pt x="158051" y="306133"/>
                </a:lnTo>
                <a:lnTo>
                  <a:pt x="158051" y="340182"/>
                </a:lnTo>
                <a:lnTo>
                  <a:pt x="178295" y="337527"/>
                </a:lnTo>
                <a:lnTo>
                  <a:pt x="178295" y="303199"/>
                </a:lnTo>
                <a:close/>
              </a:path>
              <a:path w="297180" h="680085">
                <a:moveTo>
                  <a:pt x="178295" y="234772"/>
                </a:moveTo>
                <a:lnTo>
                  <a:pt x="158051" y="238226"/>
                </a:lnTo>
                <a:lnTo>
                  <a:pt x="158051" y="272288"/>
                </a:lnTo>
                <a:lnTo>
                  <a:pt x="178295" y="269100"/>
                </a:lnTo>
                <a:lnTo>
                  <a:pt x="178295" y="234772"/>
                </a:lnTo>
                <a:close/>
              </a:path>
              <a:path w="297180" h="680085">
                <a:moveTo>
                  <a:pt x="178295" y="166357"/>
                </a:moveTo>
                <a:lnTo>
                  <a:pt x="158051" y="170332"/>
                </a:lnTo>
                <a:lnTo>
                  <a:pt x="158051" y="204406"/>
                </a:lnTo>
                <a:lnTo>
                  <a:pt x="178295" y="200685"/>
                </a:lnTo>
                <a:lnTo>
                  <a:pt x="178295" y="166357"/>
                </a:lnTo>
                <a:close/>
              </a:path>
              <a:path w="297180" h="680085">
                <a:moveTo>
                  <a:pt x="178295" y="97929"/>
                </a:moveTo>
                <a:lnTo>
                  <a:pt x="158051" y="102450"/>
                </a:lnTo>
                <a:lnTo>
                  <a:pt x="158051" y="136499"/>
                </a:lnTo>
                <a:lnTo>
                  <a:pt x="178295" y="132257"/>
                </a:lnTo>
                <a:lnTo>
                  <a:pt x="178295" y="97929"/>
                </a:lnTo>
                <a:close/>
              </a:path>
              <a:path w="297180" h="680085">
                <a:moveTo>
                  <a:pt x="217792" y="644779"/>
                </a:moveTo>
                <a:lnTo>
                  <a:pt x="197548" y="645045"/>
                </a:lnTo>
                <a:lnTo>
                  <a:pt x="197548" y="679615"/>
                </a:lnTo>
                <a:lnTo>
                  <a:pt x="217792" y="679615"/>
                </a:lnTo>
                <a:lnTo>
                  <a:pt x="217792" y="644779"/>
                </a:lnTo>
                <a:close/>
              </a:path>
              <a:path w="297180" h="680085">
                <a:moveTo>
                  <a:pt x="217792" y="575335"/>
                </a:moveTo>
                <a:lnTo>
                  <a:pt x="197548" y="576122"/>
                </a:lnTo>
                <a:lnTo>
                  <a:pt x="197548" y="610692"/>
                </a:lnTo>
                <a:lnTo>
                  <a:pt x="217792" y="610171"/>
                </a:lnTo>
                <a:lnTo>
                  <a:pt x="217792" y="575335"/>
                </a:lnTo>
                <a:close/>
              </a:path>
              <a:path w="297180" h="680085">
                <a:moveTo>
                  <a:pt x="217792" y="505879"/>
                </a:moveTo>
                <a:lnTo>
                  <a:pt x="197548" y="507199"/>
                </a:lnTo>
                <a:lnTo>
                  <a:pt x="197548" y="541782"/>
                </a:lnTo>
                <a:lnTo>
                  <a:pt x="217792" y="540715"/>
                </a:lnTo>
                <a:lnTo>
                  <a:pt x="217792" y="505879"/>
                </a:lnTo>
                <a:close/>
              </a:path>
              <a:path w="297180" h="680085">
                <a:moveTo>
                  <a:pt x="217792" y="436422"/>
                </a:moveTo>
                <a:lnTo>
                  <a:pt x="197548" y="438277"/>
                </a:lnTo>
                <a:lnTo>
                  <a:pt x="197548" y="472846"/>
                </a:lnTo>
                <a:lnTo>
                  <a:pt x="217792" y="471258"/>
                </a:lnTo>
                <a:lnTo>
                  <a:pt x="217792" y="436422"/>
                </a:lnTo>
                <a:close/>
              </a:path>
              <a:path w="297180" h="680085">
                <a:moveTo>
                  <a:pt x="217792" y="366966"/>
                </a:moveTo>
                <a:lnTo>
                  <a:pt x="197548" y="369366"/>
                </a:lnTo>
                <a:lnTo>
                  <a:pt x="197548" y="403936"/>
                </a:lnTo>
                <a:lnTo>
                  <a:pt x="217792" y="401815"/>
                </a:lnTo>
                <a:lnTo>
                  <a:pt x="217792" y="366966"/>
                </a:lnTo>
                <a:close/>
              </a:path>
              <a:path w="297180" h="680085">
                <a:moveTo>
                  <a:pt x="217792" y="297522"/>
                </a:moveTo>
                <a:lnTo>
                  <a:pt x="197548" y="300431"/>
                </a:lnTo>
                <a:lnTo>
                  <a:pt x="197548" y="335000"/>
                </a:lnTo>
                <a:lnTo>
                  <a:pt x="217792" y="332359"/>
                </a:lnTo>
                <a:lnTo>
                  <a:pt x="217792" y="297522"/>
                </a:lnTo>
                <a:close/>
              </a:path>
              <a:path w="297180" h="680085">
                <a:moveTo>
                  <a:pt x="217792" y="228053"/>
                </a:moveTo>
                <a:lnTo>
                  <a:pt x="197548" y="231508"/>
                </a:lnTo>
                <a:lnTo>
                  <a:pt x="197548" y="266077"/>
                </a:lnTo>
                <a:lnTo>
                  <a:pt x="217792" y="262902"/>
                </a:lnTo>
                <a:lnTo>
                  <a:pt x="217792" y="228053"/>
                </a:lnTo>
                <a:close/>
              </a:path>
              <a:path w="297180" h="680085">
                <a:moveTo>
                  <a:pt x="217792" y="89128"/>
                </a:moveTo>
                <a:lnTo>
                  <a:pt x="197548" y="93649"/>
                </a:lnTo>
                <a:lnTo>
                  <a:pt x="197548" y="128219"/>
                </a:lnTo>
                <a:lnTo>
                  <a:pt x="217792" y="123977"/>
                </a:lnTo>
                <a:lnTo>
                  <a:pt x="217792" y="89128"/>
                </a:lnTo>
                <a:close/>
              </a:path>
              <a:path w="297180" h="680085">
                <a:moveTo>
                  <a:pt x="257302" y="573786"/>
                </a:moveTo>
                <a:lnTo>
                  <a:pt x="237083" y="574586"/>
                </a:lnTo>
                <a:lnTo>
                  <a:pt x="237083" y="609663"/>
                </a:lnTo>
                <a:lnTo>
                  <a:pt x="257302" y="609142"/>
                </a:lnTo>
                <a:lnTo>
                  <a:pt x="257302" y="573786"/>
                </a:lnTo>
                <a:close/>
              </a:path>
              <a:path w="297180" h="680085">
                <a:moveTo>
                  <a:pt x="257302" y="503288"/>
                </a:moveTo>
                <a:lnTo>
                  <a:pt x="237083" y="504609"/>
                </a:lnTo>
                <a:lnTo>
                  <a:pt x="237083" y="539711"/>
                </a:lnTo>
                <a:lnTo>
                  <a:pt x="257302" y="538645"/>
                </a:lnTo>
                <a:lnTo>
                  <a:pt x="257302" y="503288"/>
                </a:lnTo>
                <a:close/>
              </a:path>
              <a:path w="297180" h="680085">
                <a:moveTo>
                  <a:pt x="257302" y="432803"/>
                </a:moveTo>
                <a:lnTo>
                  <a:pt x="237083" y="434657"/>
                </a:lnTo>
                <a:lnTo>
                  <a:pt x="237083" y="469747"/>
                </a:lnTo>
                <a:lnTo>
                  <a:pt x="257302" y="468160"/>
                </a:lnTo>
                <a:lnTo>
                  <a:pt x="257302" y="432803"/>
                </a:lnTo>
                <a:close/>
              </a:path>
              <a:path w="297180" h="680085">
                <a:moveTo>
                  <a:pt x="257302" y="362305"/>
                </a:moveTo>
                <a:lnTo>
                  <a:pt x="237083" y="364705"/>
                </a:lnTo>
                <a:lnTo>
                  <a:pt x="237083" y="399783"/>
                </a:lnTo>
                <a:lnTo>
                  <a:pt x="257302" y="397675"/>
                </a:lnTo>
                <a:lnTo>
                  <a:pt x="257302" y="362305"/>
                </a:lnTo>
                <a:close/>
              </a:path>
              <a:path w="297180" h="680085">
                <a:moveTo>
                  <a:pt x="257302" y="221322"/>
                </a:moveTo>
                <a:lnTo>
                  <a:pt x="237070" y="224777"/>
                </a:lnTo>
                <a:lnTo>
                  <a:pt x="237083" y="259867"/>
                </a:lnTo>
                <a:lnTo>
                  <a:pt x="257302" y="256679"/>
                </a:lnTo>
                <a:lnTo>
                  <a:pt x="257302" y="221322"/>
                </a:lnTo>
                <a:close/>
              </a:path>
              <a:path w="297180" h="680085">
                <a:moveTo>
                  <a:pt x="257302" y="150825"/>
                </a:moveTo>
                <a:lnTo>
                  <a:pt x="237083" y="154800"/>
                </a:lnTo>
                <a:lnTo>
                  <a:pt x="237083" y="189890"/>
                </a:lnTo>
                <a:lnTo>
                  <a:pt x="257302" y="186182"/>
                </a:lnTo>
                <a:lnTo>
                  <a:pt x="257302" y="150825"/>
                </a:lnTo>
                <a:close/>
              </a:path>
              <a:path w="297180" h="680085">
                <a:moveTo>
                  <a:pt x="257302" y="9842"/>
                </a:moveTo>
                <a:lnTo>
                  <a:pt x="237083" y="14884"/>
                </a:lnTo>
                <a:lnTo>
                  <a:pt x="237083" y="49987"/>
                </a:lnTo>
                <a:lnTo>
                  <a:pt x="257302" y="45199"/>
                </a:lnTo>
                <a:lnTo>
                  <a:pt x="257302" y="9842"/>
                </a:lnTo>
                <a:close/>
              </a:path>
              <a:path w="297180" h="680085">
                <a:moveTo>
                  <a:pt x="257314" y="644258"/>
                </a:moveTo>
                <a:lnTo>
                  <a:pt x="237070" y="644537"/>
                </a:lnTo>
                <a:lnTo>
                  <a:pt x="237083" y="679615"/>
                </a:lnTo>
                <a:lnTo>
                  <a:pt x="257302" y="679615"/>
                </a:lnTo>
                <a:lnTo>
                  <a:pt x="257314" y="644258"/>
                </a:lnTo>
                <a:close/>
              </a:path>
              <a:path w="297180" h="680085">
                <a:moveTo>
                  <a:pt x="257314" y="291820"/>
                </a:moveTo>
                <a:lnTo>
                  <a:pt x="237083" y="294741"/>
                </a:lnTo>
                <a:lnTo>
                  <a:pt x="237083" y="329844"/>
                </a:lnTo>
                <a:lnTo>
                  <a:pt x="257302" y="327177"/>
                </a:lnTo>
                <a:lnTo>
                  <a:pt x="257314" y="291820"/>
                </a:lnTo>
                <a:close/>
              </a:path>
              <a:path w="297180" h="680085">
                <a:moveTo>
                  <a:pt x="257314" y="80327"/>
                </a:moveTo>
                <a:lnTo>
                  <a:pt x="237070" y="84836"/>
                </a:lnTo>
                <a:lnTo>
                  <a:pt x="237083" y="119938"/>
                </a:lnTo>
                <a:lnTo>
                  <a:pt x="257302" y="115684"/>
                </a:lnTo>
                <a:lnTo>
                  <a:pt x="257314" y="80327"/>
                </a:lnTo>
                <a:close/>
              </a:path>
              <a:path w="297180" h="680085">
                <a:moveTo>
                  <a:pt x="296824" y="679615"/>
                </a:moveTo>
                <a:lnTo>
                  <a:pt x="296811" y="643737"/>
                </a:lnTo>
                <a:lnTo>
                  <a:pt x="276580" y="644004"/>
                </a:lnTo>
                <a:lnTo>
                  <a:pt x="276580" y="679615"/>
                </a:lnTo>
                <a:lnTo>
                  <a:pt x="296824" y="679615"/>
                </a:lnTo>
                <a:close/>
              </a:path>
              <a:path w="297180" h="680085">
                <a:moveTo>
                  <a:pt x="296824" y="572236"/>
                </a:moveTo>
                <a:lnTo>
                  <a:pt x="276580" y="573024"/>
                </a:lnTo>
                <a:lnTo>
                  <a:pt x="276580" y="608634"/>
                </a:lnTo>
                <a:lnTo>
                  <a:pt x="296824" y="608101"/>
                </a:lnTo>
                <a:lnTo>
                  <a:pt x="296824" y="572236"/>
                </a:lnTo>
                <a:close/>
              </a:path>
              <a:path w="297180" h="680085">
                <a:moveTo>
                  <a:pt x="296824" y="500697"/>
                </a:moveTo>
                <a:lnTo>
                  <a:pt x="276580" y="502018"/>
                </a:lnTo>
                <a:lnTo>
                  <a:pt x="276580" y="537629"/>
                </a:lnTo>
                <a:lnTo>
                  <a:pt x="296824" y="536575"/>
                </a:lnTo>
                <a:lnTo>
                  <a:pt x="296824" y="500697"/>
                </a:lnTo>
                <a:close/>
              </a:path>
              <a:path w="297180" h="680085">
                <a:moveTo>
                  <a:pt x="296824" y="429171"/>
                </a:moveTo>
                <a:lnTo>
                  <a:pt x="276580" y="431025"/>
                </a:lnTo>
                <a:lnTo>
                  <a:pt x="276580" y="466636"/>
                </a:lnTo>
                <a:lnTo>
                  <a:pt x="296824" y="465048"/>
                </a:lnTo>
                <a:lnTo>
                  <a:pt x="296824" y="429171"/>
                </a:lnTo>
                <a:close/>
              </a:path>
              <a:path w="297180" h="680085">
                <a:moveTo>
                  <a:pt x="296824" y="357644"/>
                </a:moveTo>
                <a:lnTo>
                  <a:pt x="276580" y="360032"/>
                </a:lnTo>
                <a:lnTo>
                  <a:pt x="276580" y="395643"/>
                </a:lnTo>
                <a:lnTo>
                  <a:pt x="296824" y="393522"/>
                </a:lnTo>
                <a:lnTo>
                  <a:pt x="296824" y="357644"/>
                </a:lnTo>
                <a:close/>
              </a:path>
              <a:path w="297180" h="680085">
                <a:moveTo>
                  <a:pt x="296824" y="286118"/>
                </a:moveTo>
                <a:lnTo>
                  <a:pt x="276580" y="289039"/>
                </a:lnTo>
                <a:lnTo>
                  <a:pt x="276580" y="324650"/>
                </a:lnTo>
                <a:lnTo>
                  <a:pt x="296824" y="321995"/>
                </a:lnTo>
                <a:lnTo>
                  <a:pt x="296824" y="286118"/>
                </a:lnTo>
                <a:close/>
              </a:path>
              <a:path w="297180" h="680085">
                <a:moveTo>
                  <a:pt x="296824" y="214579"/>
                </a:moveTo>
                <a:lnTo>
                  <a:pt x="276580" y="218033"/>
                </a:lnTo>
                <a:lnTo>
                  <a:pt x="276580" y="253657"/>
                </a:lnTo>
                <a:lnTo>
                  <a:pt x="296824" y="250456"/>
                </a:lnTo>
                <a:lnTo>
                  <a:pt x="296824" y="214579"/>
                </a:lnTo>
                <a:close/>
              </a:path>
              <a:path w="297180" h="680085">
                <a:moveTo>
                  <a:pt x="296824" y="143052"/>
                </a:moveTo>
                <a:lnTo>
                  <a:pt x="276580" y="147040"/>
                </a:lnTo>
                <a:lnTo>
                  <a:pt x="276580" y="182651"/>
                </a:lnTo>
                <a:lnTo>
                  <a:pt x="296824" y="178943"/>
                </a:lnTo>
                <a:lnTo>
                  <a:pt x="296824" y="143052"/>
                </a:lnTo>
                <a:close/>
              </a:path>
              <a:path w="297180" h="680085">
                <a:moveTo>
                  <a:pt x="296824" y="71539"/>
                </a:moveTo>
                <a:lnTo>
                  <a:pt x="276580" y="76047"/>
                </a:lnTo>
                <a:lnTo>
                  <a:pt x="276580" y="111658"/>
                </a:lnTo>
                <a:lnTo>
                  <a:pt x="296824" y="107416"/>
                </a:lnTo>
                <a:lnTo>
                  <a:pt x="296824" y="71539"/>
                </a:lnTo>
                <a:close/>
              </a:path>
              <a:path w="297180" h="680085">
                <a:moveTo>
                  <a:pt x="296824" y="0"/>
                </a:moveTo>
                <a:lnTo>
                  <a:pt x="276580" y="5029"/>
                </a:lnTo>
                <a:lnTo>
                  <a:pt x="276580" y="40652"/>
                </a:lnTo>
                <a:lnTo>
                  <a:pt x="296824" y="35890"/>
                </a:lnTo>
                <a:lnTo>
                  <a:pt x="2968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5581172" y="3281006"/>
            <a:ext cx="297180" cy="678180"/>
          </a:xfrm>
          <a:custGeom>
            <a:avLst/>
            <a:gdLst/>
            <a:ahLst/>
            <a:cxnLst/>
            <a:rect l="l" t="t" r="r" b="b"/>
            <a:pathLst>
              <a:path w="297180" h="678179">
                <a:moveTo>
                  <a:pt x="20243" y="641096"/>
                </a:moveTo>
                <a:lnTo>
                  <a:pt x="0" y="646125"/>
                </a:lnTo>
                <a:lnTo>
                  <a:pt x="0" y="678103"/>
                </a:lnTo>
                <a:lnTo>
                  <a:pt x="20243" y="673328"/>
                </a:lnTo>
                <a:lnTo>
                  <a:pt x="20243" y="641096"/>
                </a:lnTo>
                <a:close/>
              </a:path>
              <a:path w="297180" h="678179">
                <a:moveTo>
                  <a:pt x="20243" y="576808"/>
                </a:moveTo>
                <a:lnTo>
                  <a:pt x="0" y="582383"/>
                </a:lnTo>
                <a:lnTo>
                  <a:pt x="0" y="614362"/>
                </a:lnTo>
                <a:lnTo>
                  <a:pt x="20243" y="609053"/>
                </a:lnTo>
                <a:lnTo>
                  <a:pt x="20243" y="576808"/>
                </a:lnTo>
                <a:close/>
              </a:path>
              <a:path w="297180" h="678179">
                <a:moveTo>
                  <a:pt x="20243" y="512521"/>
                </a:moveTo>
                <a:lnTo>
                  <a:pt x="0" y="518629"/>
                </a:lnTo>
                <a:lnTo>
                  <a:pt x="0" y="550608"/>
                </a:lnTo>
                <a:lnTo>
                  <a:pt x="20243" y="544766"/>
                </a:lnTo>
                <a:lnTo>
                  <a:pt x="20243" y="512521"/>
                </a:lnTo>
                <a:close/>
              </a:path>
              <a:path w="297180" h="678179">
                <a:moveTo>
                  <a:pt x="20243" y="448246"/>
                </a:moveTo>
                <a:lnTo>
                  <a:pt x="0" y="454875"/>
                </a:lnTo>
                <a:lnTo>
                  <a:pt x="0" y="486854"/>
                </a:lnTo>
                <a:lnTo>
                  <a:pt x="20243" y="480491"/>
                </a:lnTo>
                <a:lnTo>
                  <a:pt x="20243" y="448246"/>
                </a:lnTo>
                <a:close/>
              </a:path>
              <a:path w="297180" h="678179">
                <a:moveTo>
                  <a:pt x="20243" y="383971"/>
                </a:moveTo>
                <a:lnTo>
                  <a:pt x="0" y="391134"/>
                </a:lnTo>
                <a:lnTo>
                  <a:pt x="0" y="423113"/>
                </a:lnTo>
                <a:lnTo>
                  <a:pt x="20243" y="416217"/>
                </a:lnTo>
                <a:lnTo>
                  <a:pt x="20243" y="383971"/>
                </a:lnTo>
                <a:close/>
              </a:path>
              <a:path w="297180" h="678179">
                <a:moveTo>
                  <a:pt x="20243" y="319684"/>
                </a:moveTo>
                <a:lnTo>
                  <a:pt x="0" y="327380"/>
                </a:lnTo>
                <a:lnTo>
                  <a:pt x="0" y="359359"/>
                </a:lnTo>
                <a:lnTo>
                  <a:pt x="20243" y="351929"/>
                </a:lnTo>
                <a:lnTo>
                  <a:pt x="20243" y="319684"/>
                </a:lnTo>
                <a:close/>
              </a:path>
              <a:path w="297180" h="678179">
                <a:moveTo>
                  <a:pt x="20243" y="255397"/>
                </a:moveTo>
                <a:lnTo>
                  <a:pt x="0" y="263626"/>
                </a:lnTo>
                <a:lnTo>
                  <a:pt x="0" y="295617"/>
                </a:lnTo>
                <a:lnTo>
                  <a:pt x="20243" y="287642"/>
                </a:lnTo>
                <a:lnTo>
                  <a:pt x="20243" y="255397"/>
                </a:lnTo>
                <a:close/>
              </a:path>
              <a:path w="297180" h="678179">
                <a:moveTo>
                  <a:pt x="20243" y="191135"/>
                </a:moveTo>
                <a:lnTo>
                  <a:pt x="0" y="199898"/>
                </a:lnTo>
                <a:lnTo>
                  <a:pt x="0" y="231863"/>
                </a:lnTo>
                <a:lnTo>
                  <a:pt x="20243" y="223380"/>
                </a:lnTo>
                <a:lnTo>
                  <a:pt x="20243" y="191135"/>
                </a:lnTo>
                <a:close/>
              </a:path>
              <a:path w="297180" h="678179">
                <a:moveTo>
                  <a:pt x="59740" y="631240"/>
                </a:moveTo>
                <a:lnTo>
                  <a:pt x="39509" y="636282"/>
                </a:lnTo>
                <a:lnTo>
                  <a:pt x="39509" y="668782"/>
                </a:lnTo>
                <a:lnTo>
                  <a:pt x="59740" y="664006"/>
                </a:lnTo>
                <a:lnTo>
                  <a:pt x="59740" y="631240"/>
                </a:lnTo>
                <a:close/>
              </a:path>
              <a:path w="297180" h="678179">
                <a:moveTo>
                  <a:pt x="59740" y="565924"/>
                </a:moveTo>
                <a:lnTo>
                  <a:pt x="39509" y="571500"/>
                </a:lnTo>
                <a:lnTo>
                  <a:pt x="39509" y="603999"/>
                </a:lnTo>
                <a:lnTo>
                  <a:pt x="59740" y="598690"/>
                </a:lnTo>
                <a:lnTo>
                  <a:pt x="59740" y="565924"/>
                </a:lnTo>
                <a:close/>
              </a:path>
              <a:path w="297180" h="678179">
                <a:moveTo>
                  <a:pt x="59740" y="500621"/>
                </a:moveTo>
                <a:lnTo>
                  <a:pt x="39509" y="506717"/>
                </a:lnTo>
                <a:lnTo>
                  <a:pt x="39509" y="539216"/>
                </a:lnTo>
                <a:lnTo>
                  <a:pt x="59740" y="533387"/>
                </a:lnTo>
                <a:lnTo>
                  <a:pt x="59740" y="500621"/>
                </a:lnTo>
                <a:close/>
              </a:path>
              <a:path w="297180" h="678179">
                <a:moveTo>
                  <a:pt x="59740" y="435305"/>
                </a:moveTo>
                <a:lnTo>
                  <a:pt x="39509" y="441934"/>
                </a:lnTo>
                <a:lnTo>
                  <a:pt x="39509" y="474433"/>
                </a:lnTo>
                <a:lnTo>
                  <a:pt x="59740" y="468071"/>
                </a:lnTo>
                <a:lnTo>
                  <a:pt x="59740" y="435305"/>
                </a:lnTo>
                <a:close/>
              </a:path>
              <a:path w="297180" h="678179">
                <a:moveTo>
                  <a:pt x="59740" y="369989"/>
                </a:moveTo>
                <a:lnTo>
                  <a:pt x="39509" y="377139"/>
                </a:lnTo>
                <a:lnTo>
                  <a:pt x="39509" y="409638"/>
                </a:lnTo>
                <a:lnTo>
                  <a:pt x="59740" y="402742"/>
                </a:lnTo>
                <a:lnTo>
                  <a:pt x="59740" y="369989"/>
                </a:lnTo>
                <a:close/>
              </a:path>
              <a:path w="297180" h="678179">
                <a:moveTo>
                  <a:pt x="59740" y="304673"/>
                </a:moveTo>
                <a:lnTo>
                  <a:pt x="39509" y="312356"/>
                </a:lnTo>
                <a:lnTo>
                  <a:pt x="39509" y="344855"/>
                </a:lnTo>
                <a:lnTo>
                  <a:pt x="59740" y="337439"/>
                </a:lnTo>
                <a:lnTo>
                  <a:pt x="59740" y="304673"/>
                </a:lnTo>
                <a:close/>
              </a:path>
              <a:path w="297180" h="678179">
                <a:moveTo>
                  <a:pt x="59740" y="239356"/>
                </a:moveTo>
                <a:lnTo>
                  <a:pt x="39509" y="247586"/>
                </a:lnTo>
                <a:lnTo>
                  <a:pt x="39509" y="280085"/>
                </a:lnTo>
                <a:lnTo>
                  <a:pt x="59740" y="272122"/>
                </a:lnTo>
                <a:lnTo>
                  <a:pt x="59740" y="239356"/>
                </a:lnTo>
                <a:close/>
              </a:path>
              <a:path w="297180" h="678179">
                <a:moveTo>
                  <a:pt x="99263" y="555040"/>
                </a:moveTo>
                <a:lnTo>
                  <a:pt x="79006" y="560616"/>
                </a:lnTo>
                <a:lnTo>
                  <a:pt x="79006" y="593648"/>
                </a:lnTo>
                <a:lnTo>
                  <a:pt x="99263" y="588340"/>
                </a:lnTo>
                <a:lnTo>
                  <a:pt x="99263" y="555040"/>
                </a:lnTo>
                <a:close/>
              </a:path>
              <a:path w="297180" h="678179">
                <a:moveTo>
                  <a:pt x="99263" y="488708"/>
                </a:moveTo>
                <a:lnTo>
                  <a:pt x="79006" y="494804"/>
                </a:lnTo>
                <a:lnTo>
                  <a:pt x="79006" y="527837"/>
                </a:lnTo>
                <a:lnTo>
                  <a:pt x="99263" y="521995"/>
                </a:lnTo>
                <a:lnTo>
                  <a:pt x="99263" y="488708"/>
                </a:lnTo>
                <a:close/>
              </a:path>
              <a:path w="297180" h="678179">
                <a:moveTo>
                  <a:pt x="99263" y="422351"/>
                </a:moveTo>
                <a:lnTo>
                  <a:pt x="79006" y="428993"/>
                </a:lnTo>
                <a:lnTo>
                  <a:pt x="79006" y="462000"/>
                </a:lnTo>
                <a:lnTo>
                  <a:pt x="99263" y="455637"/>
                </a:lnTo>
                <a:lnTo>
                  <a:pt x="99263" y="422351"/>
                </a:lnTo>
                <a:close/>
              </a:path>
              <a:path w="297180" h="678179">
                <a:moveTo>
                  <a:pt x="99263" y="355993"/>
                </a:moveTo>
                <a:lnTo>
                  <a:pt x="79006" y="363169"/>
                </a:lnTo>
                <a:lnTo>
                  <a:pt x="79006" y="396176"/>
                </a:lnTo>
                <a:lnTo>
                  <a:pt x="99263" y="389280"/>
                </a:lnTo>
                <a:lnTo>
                  <a:pt x="99263" y="355993"/>
                </a:lnTo>
                <a:close/>
              </a:path>
              <a:path w="297180" h="678179">
                <a:moveTo>
                  <a:pt x="99263" y="289648"/>
                </a:moveTo>
                <a:lnTo>
                  <a:pt x="79006" y="297345"/>
                </a:lnTo>
                <a:lnTo>
                  <a:pt x="79006" y="330365"/>
                </a:lnTo>
                <a:lnTo>
                  <a:pt x="99263" y="322935"/>
                </a:lnTo>
                <a:lnTo>
                  <a:pt x="99263" y="289648"/>
                </a:lnTo>
                <a:close/>
              </a:path>
              <a:path w="297180" h="678179">
                <a:moveTo>
                  <a:pt x="99263" y="223304"/>
                </a:moveTo>
                <a:lnTo>
                  <a:pt x="79006" y="231533"/>
                </a:lnTo>
                <a:lnTo>
                  <a:pt x="79006" y="264553"/>
                </a:lnTo>
                <a:lnTo>
                  <a:pt x="99263" y="256590"/>
                </a:lnTo>
                <a:lnTo>
                  <a:pt x="99263" y="223304"/>
                </a:lnTo>
                <a:close/>
              </a:path>
              <a:path w="297180" h="678179">
                <a:moveTo>
                  <a:pt x="99263" y="156972"/>
                </a:moveTo>
                <a:lnTo>
                  <a:pt x="79006" y="165722"/>
                </a:lnTo>
                <a:lnTo>
                  <a:pt x="79006" y="198742"/>
                </a:lnTo>
                <a:lnTo>
                  <a:pt x="99263" y="190246"/>
                </a:lnTo>
                <a:lnTo>
                  <a:pt x="99263" y="156972"/>
                </a:lnTo>
                <a:close/>
              </a:path>
              <a:path w="297180" h="678179">
                <a:moveTo>
                  <a:pt x="138772" y="611568"/>
                </a:moveTo>
                <a:lnTo>
                  <a:pt x="118529" y="616610"/>
                </a:lnTo>
                <a:lnTo>
                  <a:pt x="118529" y="650138"/>
                </a:lnTo>
                <a:lnTo>
                  <a:pt x="138772" y="645363"/>
                </a:lnTo>
                <a:lnTo>
                  <a:pt x="138772" y="611568"/>
                </a:lnTo>
                <a:close/>
              </a:path>
              <a:path w="297180" h="678179">
                <a:moveTo>
                  <a:pt x="138772" y="544182"/>
                </a:moveTo>
                <a:lnTo>
                  <a:pt x="118529" y="549744"/>
                </a:lnTo>
                <a:lnTo>
                  <a:pt x="118529" y="583285"/>
                </a:lnTo>
                <a:lnTo>
                  <a:pt x="138772" y="577977"/>
                </a:lnTo>
                <a:lnTo>
                  <a:pt x="138772" y="544182"/>
                </a:lnTo>
                <a:close/>
              </a:path>
              <a:path w="297180" h="678179">
                <a:moveTo>
                  <a:pt x="138772" y="476796"/>
                </a:moveTo>
                <a:lnTo>
                  <a:pt x="118529" y="482892"/>
                </a:lnTo>
                <a:lnTo>
                  <a:pt x="118529" y="516432"/>
                </a:lnTo>
                <a:lnTo>
                  <a:pt x="138772" y="510603"/>
                </a:lnTo>
                <a:lnTo>
                  <a:pt x="138772" y="476796"/>
                </a:lnTo>
                <a:close/>
              </a:path>
              <a:path w="297180" h="678179">
                <a:moveTo>
                  <a:pt x="138772" y="409397"/>
                </a:moveTo>
                <a:lnTo>
                  <a:pt x="118529" y="416026"/>
                </a:lnTo>
                <a:lnTo>
                  <a:pt x="118529" y="449567"/>
                </a:lnTo>
                <a:lnTo>
                  <a:pt x="138772" y="443204"/>
                </a:lnTo>
                <a:lnTo>
                  <a:pt x="138772" y="409397"/>
                </a:lnTo>
                <a:close/>
              </a:path>
              <a:path w="297180" h="678179">
                <a:moveTo>
                  <a:pt x="138772" y="342023"/>
                </a:moveTo>
                <a:lnTo>
                  <a:pt x="118529" y="349173"/>
                </a:lnTo>
                <a:lnTo>
                  <a:pt x="118529" y="382714"/>
                </a:lnTo>
                <a:lnTo>
                  <a:pt x="138772" y="375818"/>
                </a:lnTo>
                <a:lnTo>
                  <a:pt x="138772" y="342023"/>
                </a:lnTo>
                <a:close/>
              </a:path>
              <a:path w="297180" h="678179">
                <a:moveTo>
                  <a:pt x="138772" y="274637"/>
                </a:moveTo>
                <a:lnTo>
                  <a:pt x="118529" y="282333"/>
                </a:lnTo>
                <a:lnTo>
                  <a:pt x="118529" y="315874"/>
                </a:lnTo>
                <a:lnTo>
                  <a:pt x="138772" y="308444"/>
                </a:lnTo>
                <a:lnTo>
                  <a:pt x="138772" y="274637"/>
                </a:lnTo>
                <a:close/>
              </a:path>
              <a:path w="297180" h="678179">
                <a:moveTo>
                  <a:pt x="138772" y="207251"/>
                </a:moveTo>
                <a:lnTo>
                  <a:pt x="118529" y="215468"/>
                </a:lnTo>
                <a:lnTo>
                  <a:pt x="118529" y="249008"/>
                </a:lnTo>
                <a:lnTo>
                  <a:pt x="138772" y="241058"/>
                </a:lnTo>
                <a:lnTo>
                  <a:pt x="138772" y="207251"/>
                </a:lnTo>
                <a:close/>
              </a:path>
              <a:path w="297180" h="678179">
                <a:moveTo>
                  <a:pt x="138772" y="139865"/>
                </a:moveTo>
                <a:lnTo>
                  <a:pt x="118529" y="148628"/>
                </a:lnTo>
                <a:lnTo>
                  <a:pt x="118529" y="182156"/>
                </a:lnTo>
                <a:lnTo>
                  <a:pt x="138772" y="173672"/>
                </a:lnTo>
                <a:lnTo>
                  <a:pt x="138772" y="139865"/>
                </a:lnTo>
                <a:close/>
              </a:path>
              <a:path w="297180" h="678179">
                <a:moveTo>
                  <a:pt x="138772" y="72504"/>
                </a:moveTo>
                <a:lnTo>
                  <a:pt x="118529" y="81788"/>
                </a:lnTo>
                <a:lnTo>
                  <a:pt x="118529" y="115328"/>
                </a:lnTo>
                <a:lnTo>
                  <a:pt x="138772" y="106299"/>
                </a:lnTo>
                <a:lnTo>
                  <a:pt x="138772" y="72504"/>
                </a:lnTo>
                <a:close/>
              </a:path>
              <a:path w="297180" h="678179">
                <a:moveTo>
                  <a:pt x="178295" y="601726"/>
                </a:moveTo>
                <a:lnTo>
                  <a:pt x="158051" y="606767"/>
                </a:lnTo>
                <a:lnTo>
                  <a:pt x="158051" y="640829"/>
                </a:lnTo>
                <a:lnTo>
                  <a:pt x="178295" y="636054"/>
                </a:lnTo>
                <a:lnTo>
                  <a:pt x="178295" y="601726"/>
                </a:lnTo>
                <a:close/>
              </a:path>
              <a:path w="297180" h="678179">
                <a:moveTo>
                  <a:pt x="178295" y="533298"/>
                </a:moveTo>
                <a:lnTo>
                  <a:pt x="158051" y="538873"/>
                </a:lnTo>
                <a:lnTo>
                  <a:pt x="158051" y="572947"/>
                </a:lnTo>
                <a:lnTo>
                  <a:pt x="178295" y="567626"/>
                </a:lnTo>
                <a:lnTo>
                  <a:pt x="178295" y="533298"/>
                </a:lnTo>
                <a:close/>
              </a:path>
              <a:path w="297180" h="678179">
                <a:moveTo>
                  <a:pt x="178295" y="464870"/>
                </a:moveTo>
                <a:lnTo>
                  <a:pt x="158051" y="470979"/>
                </a:lnTo>
                <a:lnTo>
                  <a:pt x="158051" y="505040"/>
                </a:lnTo>
                <a:lnTo>
                  <a:pt x="178295" y="499198"/>
                </a:lnTo>
                <a:lnTo>
                  <a:pt x="178295" y="464870"/>
                </a:lnTo>
                <a:close/>
              </a:path>
              <a:path w="297180" h="678179">
                <a:moveTo>
                  <a:pt x="178295" y="396455"/>
                </a:moveTo>
                <a:lnTo>
                  <a:pt x="158051" y="403098"/>
                </a:lnTo>
                <a:lnTo>
                  <a:pt x="158051" y="437159"/>
                </a:lnTo>
                <a:lnTo>
                  <a:pt x="178295" y="430784"/>
                </a:lnTo>
                <a:lnTo>
                  <a:pt x="178295" y="396455"/>
                </a:lnTo>
                <a:close/>
              </a:path>
              <a:path w="297180" h="678179">
                <a:moveTo>
                  <a:pt x="178295" y="328028"/>
                </a:moveTo>
                <a:lnTo>
                  <a:pt x="158051" y="335203"/>
                </a:lnTo>
                <a:lnTo>
                  <a:pt x="158051" y="369252"/>
                </a:lnTo>
                <a:lnTo>
                  <a:pt x="178295" y="362356"/>
                </a:lnTo>
                <a:lnTo>
                  <a:pt x="178295" y="328028"/>
                </a:lnTo>
                <a:close/>
              </a:path>
              <a:path w="297180" h="678179">
                <a:moveTo>
                  <a:pt x="178295" y="259613"/>
                </a:moveTo>
                <a:lnTo>
                  <a:pt x="158051" y="267309"/>
                </a:lnTo>
                <a:lnTo>
                  <a:pt x="158051" y="301383"/>
                </a:lnTo>
                <a:lnTo>
                  <a:pt x="178295" y="293954"/>
                </a:lnTo>
                <a:lnTo>
                  <a:pt x="178295" y="259613"/>
                </a:lnTo>
                <a:close/>
              </a:path>
              <a:path w="297180" h="678179">
                <a:moveTo>
                  <a:pt x="178295" y="191211"/>
                </a:moveTo>
                <a:lnTo>
                  <a:pt x="158051" y="199428"/>
                </a:lnTo>
                <a:lnTo>
                  <a:pt x="158051" y="233489"/>
                </a:lnTo>
                <a:lnTo>
                  <a:pt x="178295" y="225526"/>
                </a:lnTo>
                <a:lnTo>
                  <a:pt x="178295" y="191211"/>
                </a:lnTo>
                <a:close/>
              </a:path>
              <a:path w="297180" h="678179">
                <a:moveTo>
                  <a:pt x="178295" y="122796"/>
                </a:moveTo>
                <a:lnTo>
                  <a:pt x="158051" y="131546"/>
                </a:lnTo>
                <a:lnTo>
                  <a:pt x="158051" y="165595"/>
                </a:lnTo>
                <a:lnTo>
                  <a:pt x="178295" y="157111"/>
                </a:lnTo>
                <a:lnTo>
                  <a:pt x="178295" y="122796"/>
                </a:lnTo>
                <a:close/>
              </a:path>
              <a:path w="297180" h="678179">
                <a:moveTo>
                  <a:pt x="178295" y="54368"/>
                </a:moveTo>
                <a:lnTo>
                  <a:pt x="158051" y="63652"/>
                </a:lnTo>
                <a:lnTo>
                  <a:pt x="158051" y="97713"/>
                </a:lnTo>
                <a:lnTo>
                  <a:pt x="178295" y="88684"/>
                </a:lnTo>
                <a:lnTo>
                  <a:pt x="178295" y="54368"/>
                </a:lnTo>
                <a:close/>
              </a:path>
              <a:path w="297180" h="678179">
                <a:moveTo>
                  <a:pt x="217792" y="591896"/>
                </a:moveTo>
                <a:lnTo>
                  <a:pt x="197548" y="596938"/>
                </a:lnTo>
                <a:lnTo>
                  <a:pt x="197548" y="631520"/>
                </a:lnTo>
                <a:lnTo>
                  <a:pt x="217792" y="626732"/>
                </a:lnTo>
                <a:lnTo>
                  <a:pt x="217792" y="591896"/>
                </a:lnTo>
                <a:close/>
              </a:path>
              <a:path w="297180" h="678179">
                <a:moveTo>
                  <a:pt x="217792" y="522427"/>
                </a:moveTo>
                <a:lnTo>
                  <a:pt x="197548" y="527989"/>
                </a:lnTo>
                <a:lnTo>
                  <a:pt x="197548" y="562571"/>
                </a:lnTo>
                <a:lnTo>
                  <a:pt x="217792" y="557276"/>
                </a:lnTo>
                <a:lnTo>
                  <a:pt x="217792" y="522427"/>
                </a:lnTo>
                <a:close/>
              </a:path>
              <a:path w="297180" h="678179">
                <a:moveTo>
                  <a:pt x="217792" y="452970"/>
                </a:moveTo>
                <a:lnTo>
                  <a:pt x="197548" y="459066"/>
                </a:lnTo>
                <a:lnTo>
                  <a:pt x="197548" y="493649"/>
                </a:lnTo>
                <a:lnTo>
                  <a:pt x="217792" y="487807"/>
                </a:lnTo>
                <a:lnTo>
                  <a:pt x="217792" y="452970"/>
                </a:lnTo>
                <a:close/>
              </a:path>
              <a:path w="297180" h="678179">
                <a:moveTo>
                  <a:pt x="217792" y="383514"/>
                </a:moveTo>
                <a:lnTo>
                  <a:pt x="197548" y="390156"/>
                </a:lnTo>
                <a:lnTo>
                  <a:pt x="197548" y="424726"/>
                </a:lnTo>
                <a:lnTo>
                  <a:pt x="217792" y="418363"/>
                </a:lnTo>
                <a:lnTo>
                  <a:pt x="217792" y="383514"/>
                </a:lnTo>
                <a:close/>
              </a:path>
              <a:path w="297180" h="678179">
                <a:moveTo>
                  <a:pt x="217792" y="244602"/>
                </a:moveTo>
                <a:lnTo>
                  <a:pt x="197548" y="252298"/>
                </a:lnTo>
                <a:lnTo>
                  <a:pt x="197548" y="286880"/>
                </a:lnTo>
                <a:lnTo>
                  <a:pt x="217792" y="279450"/>
                </a:lnTo>
                <a:lnTo>
                  <a:pt x="217792" y="244602"/>
                </a:lnTo>
                <a:close/>
              </a:path>
              <a:path w="297180" h="678179">
                <a:moveTo>
                  <a:pt x="217792" y="175145"/>
                </a:moveTo>
                <a:lnTo>
                  <a:pt x="197548" y="183375"/>
                </a:lnTo>
                <a:lnTo>
                  <a:pt x="197548" y="217944"/>
                </a:lnTo>
                <a:lnTo>
                  <a:pt x="217792" y="209994"/>
                </a:lnTo>
                <a:lnTo>
                  <a:pt x="217792" y="175145"/>
                </a:lnTo>
                <a:close/>
              </a:path>
              <a:path w="297180" h="678179">
                <a:moveTo>
                  <a:pt x="217792" y="105702"/>
                </a:moveTo>
                <a:lnTo>
                  <a:pt x="197548" y="114452"/>
                </a:lnTo>
                <a:lnTo>
                  <a:pt x="197548" y="149034"/>
                </a:lnTo>
                <a:lnTo>
                  <a:pt x="217792" y="140538"/>
                </a:lnTo>
                <a:lnTo>
                  <a:pt x="217792" y="105702"/>
                </a:lnTo>
                <a:close/>
              </a:path>
              <a:path w="297180" h="678179">
                <a:moveTo>
                  <a:pt x="217792" y="36258"/>
                </a:moveTo>
                <a:lnTo>
                  <a:pt x="197548" y="45529"/>
                </a:lnTo>
                <a:lnTo>
                  <a:pt x="197548" y="80111"/>
                </a:lnTo>
                <a:lnTo>
                  <a:pt x="217792" y="71094"/>
                </a:lnTo>
                <a:lnTo>
                  <a:pt x="217792" y="36258"/>
                </a:lnTo>
                <a:close/>
              </a:path>
              <a:path w="297180" h="678179">
                <a:moveTo>
                  <a:pt x="257302" y="511556"/>
                </a:moveTo>
                <a:lnTo>
                  <a:pt x="237083" y="517131"/>
                </a:lnTo>
                <a:lnTo>
                  <a:pt x="237083" y="552234"/>
                </a:lnTo>
                <a:lnTo>
                  <a:pt x="257302" y="546912"/>
                </a:lnTo>
                <a:lnTo>
                  <a:pt x="257302" y="511556"/>
                </a:lnTo>
                <a:close/>
              </a:path>
              <a:path w="297180" h="678179">
                <a:moveTo>
                  <a:pt x="257302" y="441058"/>
                </a:moveTo>
                <a:lnTo>
                  <a:pt x="237083" y="447167"/>
                </a:lnTo>
                <a:lnTo>
                  <a:pt x="237083" y="482269"/>
                </a:lnTo>
                <a:lnTo>
                  <a:pt x="257302" y="476427"/>
                </a:lnTo>
                <a:lnTo>
                  <a:pt x="257302" y="441058"/>
                </a:lnTo>
                <a:close/>
              </a:path>
              <a:path w="297180" h="678179">
                <a:moveTo>
                  <a:pt x="257302" y="370573"/>
                </a:moveTo>
                <a:lnTo>
                  <a:pt x="237083" y="377215"/>
                </a:lnTo>
                <a:lnTo>
                  <a:pt x="237083" y="412292"/>
                </a:lnTo>
                <a:lnTo>
                  <a:pt x="257302" y="405930"/>
                </a:lnTo>
                <a:lnTo>
                  <a:pt x="257302" y="370573"/>
                </a:lnTo>
                <a:close/>
              </a:path>
              <a:path w="297180" h="678179">
                <a:moveTo>
                  <a:pt x="257302" y="300088"/>
                </a:moveTo>
                <a:lnTo>
                  <a:pt x="237083" y="307238"/>
                </a:lnTo>
                <a:lnTo>
                  <a:pt x="237083" y="342328"/>
                </a:lnTo>
                <a:lnTo>
                  <a:pt x="257302" y="335445"/>
                </a:lnTo>
                <a:lnTo>
                  <a:pt x="257302" y="300088"/>
                </a:lnTo>
                <a:close/>
              </a:path>
              <a:path w="297180" h="678179">
                <a:moveTo>
                  <a:pt x="257302" y="229590"/>
                </a:moveTo>
                <a:lnTo>
                  <a:pt x="237083" y="237274"/>
                </a:lnTo>
                <a:lnTo>
                  <a:pt x="237083" y="272376"/>
                </a:lnTo>
                <a:lnTo>
                  <a:pt x="257302" y="264947"/>
                </a:lnTo>
                <a:lnTo>
                  <a:pt x="257302" y="229590"/>
                </a:lnTo>
                <a:close/>
              </a:path>
              <a:path w="297180" h="678179">
                <a:moveTo>
                  <a:pt x="257302" y="159092"/>
                </a:moveTo>
                <a:lnTo>
                  <a:pt x="237083" y="167309"/>
                </a:lnTo>
                <a:lnTo>
                  <a:pt x="237083" y="202412"/>
                </a:lnTo>
                <a:lnTo>
                  <a:pt x="257302" y="194449"/>
                </a:lnTo>
                <a:lnTo>
                  <a:pt x="257302" y="159092"/>
                </a:lnTo>
                <a:close/>
              </a:path>
              <a:path w="297180" h="678179">
                <a:moveTo>
                  <a:pt x="257302" y="88607"/>
                </a:moveTo>
                <a:lnTo>
                  <a:pt x="237083" y="97358"/>
                </a:lnTo>
                <a:lnTo>
                  <a:pt x="237083" y="132461"/>
                </a:lnTo>
                <a:lnTo>
                  <a:pt x="257302" y="123964"/>
                </a:lnTo>
                <a:lnTo>
                  <a:pt x="257302" y="88607"/>
                </a:lnTo>
                <a:close/>
              </a:path>
              <a:path w="297180" h="678179">
                <a:moveTo>
                  <a:pt x="257302" y="18122"/>
                </a:moveTo>
                <a:lnTo>
                  <a:pt x="237083" y="27406"/>
                </a:lnTo>
                <a:lnTo>
                  <a:pt x="237083" y="62496"/>
                </a:lnTo>
                <a:lnTo>
                  <a:pt x="257302" y="53479"/>
                </a:lnTo>
                <a:lnTo>
                  <a:pt x="257302" y="18122"/>
                </a:lnTo>
                <a:close/>
              </a:path>
              <a:path w="297180" h="678179">
                <a:moveTo>
                  <a:pt x="296824" y="572211"/>
                </a:moveTo>
                <a:lnTo>
                  <a:pt x="276580" y="577240"/>
                </a:lnTo>
                <a:lnTo>
                  <a:pt x="276580" y="612863"/>
                </a:lnTo>
                <a:lnTo>
                  <a:pt x="296824" y="608101"/>
                </a:lnTo>
                <a:lnTo>
                  <a:pt x="296824" y="572211"/>
                </a:lnTo>
                <a:close/>
              </a:path>
              <a:path w="297180" h="678179">
                <a:moveTo>
                  <a:pt x="296824" y="500684"/>
                </a:moveTo>
                <a:lnTo>
                  <a:pt x="276580" y="506247"/>
                </a:lnTo>
                <a:lnTo>
                  <a:pt x="276580" y="541870"/>
                </a:lnTo>
                <a:lnTo>
                  <a:pt x="296824" y="536562"/>
                </a:lnTo>
                <a:lnTo>
                  <a:pt x="296824" y="500684"/>
                </a:lnTo>
                <a:close/>
              </a:path>
              <a:path w="297180" h="678179">
                <a:moveTo>
                  <a:pt x="296824" y="429158"/>
                </a:moveTo>
                <a:lnTo>
                  <a:pt x="276580" y="435254"/>
                </a:lnTo>
                <a:lnTo>
                  <a:pt x="276580" y="470865"/>
                </a:lnTo>
                <a:lnTo>
                  <a:pt x="296824" y="465035"/>
                </a:lnTo>
                <a:lnTo>
                  <a:pt x="296824" y="429158"/>
                </a:lnTo>
                <a:close/>
              </a:path>
              <a:path w="297180" h="678179">
                <a:moveTo>
                  <a:pt x="296824" y="357619"/>
                </a:moveTo>
                <a:lnTo>
                  <a:pt x="276580" y="364248"/>
                </a:lnTo>
                <a:lnTo>
                  <a:pt x="276580" y="399872"/>
                </a:lnTo>
                <a:lnTo>
                  <a:pt x="296824" y="393509"/>
                </a:lnTo>
                <a:lnTo>
                  <a:pt x="296824" y="357619"/>
                </a:lnTo>
                <a:close/>
              </a:path>
              <a:path w="297180" h="678179">
                <a:moveTo>
                  <a:pt x="296824" y="286105"/>
                </a:moveTo>
                <a:lnTo>
                  <a:pt x="276580" y="293255"/>
                </a:lnTo>
                <a:lnTo>
                  <a:pt x="276580" y="328866"/>
                </a:lnTo>
                <a:lnTo>
                  <a:pt x="296824" y="321983"/>
                </a:lnTo>
                <a:lnTo>
                  <a:pt x="296824" y="286105"/>
                </a:lnTo>
                <a:close/>
              </a:path>
              <a:path w="297180" h="678179">
                <a:moveTo>
                  <a:pt x="296824" y="214566"/>
                </a:moveTo>
                <a:lnTo>
                  <a:pt x="276580" y="222262"/>
                </a:lnTo>
                <a:lnTo>
                  <a:pt x="276580" y="257886"/>
                </a:lnTo>
                <a:lnTo>
                  <a:pt x="296824" y="250444"/>
                </a:lnTo>
                <a:lnTo>
                  <a:pt x="296824" y="214566"/>
                </a:lnTo>
                <a:close/>
              </a:path>
              <a:path w="297180" h="678179">
                <a:moveTo>
                  <a:pt x="296824" y="143052"/>
                </a:moveTo>
                <a:lnTo>
                  <a:pt x="276580" y="151282"/>
                </a:lnTo>
                <a:lnTo>
                  <a:pt x="276580" y="186893"/>
                </a:lnTo>
                <a:lnTo>
                  <a:pt x="296824" y="178930"/>
                </a:lnTo>
                <a:lnTo>
                  <a:pt x="296824" y="143052"/>
                </a:lnTo>
                <a:close/>
              </a:path>
              <a:path w="297180" h="678179">
                <a:moveTo>
                  <a:pt x="296824" y="71526"/>
                </a:moveTo>
                <a:lnTo>
                  <a:pt x="276580" y="80276"/>
                </a:lnTo>
                <a:lnTo>
                  <a:pt x="276580" y="115887"/>
                </a:lnTo>
                <a:lnTo>
                  <a:pt x="296824" y="107403"/>
                </a:lnTo>
                <a:lnTo>
                  <a:pt x="296824" y="71526"/>
                </a:lnTo>
                <a:close/>
              </a:path>
              <a:path w="297180" h="678179">
                <a:moveTo>
                  <a:pt x="296824" y="0"/>
                </a:moveTo>
                <a:lnTo>
                  <a:pt x="276580" y="9283"/>
                </a:lnTo>
                <a:lnTo>
                  <a:pt x="276580" y="44894"/>
                </a:lnTo>
                <a:lnTo>
                  <a:pt x="296824" y="35877"/>
                </a:lnTo>
                <a:lnTo>
                  <a:pt x="2968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5660188" y="3371617"/>
            <a:ext cx="20320" cy="42545"/>
          </a:xfrm>
          <a:custGeom>
            <a:avLst/>
            <a:gdLst/>
            <a:ahLst/>
            <a:cxnLst/>
            <a:rect l="l" t="t" r="r" b="b"/>
            <a:pathLst>
              <a:path w="20319" h="42545">
                <a:moveTo>
                  <a:pt x="20256" y="0"/>
                </a:moveTo>
                <a:lnTo>
                  <a:pt x="0" y="9296"/>
                </a:lnTo>
                <a:lnTo>
                  <a:pt x="0" y="42303"/>
                </a:lnTo>
                <a:lnTo>
                  <a:pt x="20256" y="33286"/>
                </a:lnTo>
                <a:lnTo>
                  <a:pt x="202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5581172" y="3389743"/>
            <a:ext cx="60325" cy="59690"/>
          </a:xfrm>
          <a:custGeom>
            <a:avLst/>
            <a:gdLst/>
            <a:ahLst/>
            <a:cxnLst/>
            <a:rect l="l" t="t" r="r" b="b"/>
            <a:pathLst>
              <a:path w="60325" h="59689">
                <a:moveTo>
                  <a:pt x="20243" y="18122"/>
                </a:moveTo>
                <a:lnTo>
                  <a:pt x="0" y="27406"/>
                </a:lnTo>
                <a:lnTo>
                  <a:pt x="0" y="59385"/>
                </a:lnTo>
                <a:lnTo>
                  <a:pt x="20243" y="50368"/>
                </a:lnTo>
                <a:lnTo>
                  <a:pt x="20243" y="18122"/>
                </a:lnTo>
                <a:close/>
              </a:path>
              <a:path w="60325" h="59689">
                <a:moveTo>
                  <a:pt x="59740" y="0"/>
                </a:moveTo>
                <a:lnTo>
                  <a:pt x="39509" y="9296"/>
                </a:lnTo>
                <a:lnTo>
                  <a:pt x="39509" y="41783"/>
                </a:lnTo>
                <a:lnTo>
                  <a:pt x="59740" y="32766"/>
                </a:lnTo>
                <a:lnTo>
                  <a:pt x="597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6305009" y="5256999"/>
            <a:ext cx="146050" cy="741045"/>
          </a:xfrm>
          <a:custGeom>
            <a:avLst/>
            <a:gdLst/>
            <a:ahLst/>
            <a:cxnLst/>
            <a:rect l="l" t="t" r="r" b="b"/>
            <a:pathLst>
              <a:path w="146050" h="741045">
                <a:moveTo>
                  <a:pt x="30670" y="677773"/>
                </a:moveTo>
                <a:lnTo>
                  <a:pt x="0" y="677773"/>
                </a:lnTo>
                <a:lnTo>
                  <a:pt x="0" y="707072"/>
                </a:lnTo>
                <a:lnTo>
                  <a:pt x="30670" y="707072"/>
                </a:lnTo>
                <a:lnTo>
                  <a:pt x="30670" y="677773"/>
                </a:lnTo>
                <a:close/>
              </a:path>
              <a:path w="146050" h="741045">
                <a:moveTo>
                  <a:pt x="30670" y="625640"/>
                </a:moveTo>
                <a:lnTo>
                  <a:pt x="0" y="625640"/>
                </a:lnTo>
                <a:lnTo>
                  <a:pt x="0" y="654939"/>
                </a:lnTo>
                <a:lnTo>
                  <a:pt x="30670" y="654939"/>
                </a:lnTo>
                <a:lnTo>
                  <a:pt x="30670" y="625640"/>
                </a:lnTo>
                <a:close/>
              </a:path>
              <a:path w="146050" h="741045">
                <a:moveTo>
                  <a:pt x="30670" y="573493"/>
                </a:moveTo>
                <a:lnTo>
                  <a:pt x="0" y="573493"/>
                </a:lnTo>
                <a:lnTo>
                  <a:pt x="0" y="602792"/>
                </a:lnTo>
                <a:lnTo>
                  <a:pt x="30670" y="602792"/>
                </a:lnTo>
                <a:lnTo>
                  <a:pt x="30670" y="573493"/>
                </a:lnTo>
                <a:close/>
              </a:path>
              <a:path w="146050" h="741045">
                <a:moveTo>
                  <a:pt x="30670" y="521347"/>
                </a:moveTo>
                <a:lnTo>
                  <a:pt x="0" y="521347"/>
                </a:lnTo>
                <a:lnTo>
                  <a:pt x="0" y="550672"/>
                </a:lnTo>
                <a:lnTo>
                  <a:pt x="30670" y="550672"/>
                </a:lnTo>
                <a:lnTo>
                  <a:pt x="30670" y="521347"/>
                </a:lnTo>
                <a:close/>
              </a:path>
              <a:path w="146050" h="741045">
                <a:moveTo>
                  <a:pt x="30670" y="469214"/>
                </a:moveTo>
                <a:lnTo>
                  <a:pt x="0" y="469214"/>
                </a:lnTo>
                <a:lnTo>
                  <a:pt x="0" y="498538"/>
                </a:lnTo>
                <a:lnTo>
                  <a:pt x="30670" y="498538"/>
                </a:lnTo>
                <a:lnTo>
                  <a:pt x="30670" y="469214"/>
                </a:lnTo>
                <a:close/>
              </a:path>
              <a:path w="146050" h="741045">
                <a:moveTo>
                  <a:pt x="30670" y="417093"/>
                </a:moveTo>
                <a:lnTo>
                  <a:pt x="0" y="417093"/>
                </a:lnTo>
                <a:lnTo>
                  <a:pt x="0" y="446392"/>
                </a:lnTo>
                <a:lnTo>
                  <a:pt x="30670" y="446392"/>
                </a:lnTo>
                <a:lnTo>
                  <a:pt x="30670" y="417093"/>
                </a:lnTo>
                <a:close/>
              </a:path>
              <a:path w="146050" h="741045">
                <a:moveTo>
                  <a:pt x="30670" y="364947"/>
                </a:moveTo>
                <a:lnTo>
                  <a:pt x="0" y="364947"/>
                </a:lnTo>
                <a:lnTo>
                  <a:pt x="0" y="394258"/>
                </a:lnTo>
                <a:lnTo>
                  <a:pt x="30670" y="394258"/>
                </a:lnTo>
                <a:lnTo>
                  <a:pt x="30670" y="364947"/>
                </a:lnTo>
                <a:close/>
              </a:path>
              <a:path w="146050" h="741045">
                <a:moveTo>
                  <a:pt x="30670" y="312813"/>
                </a:moveTo>
                <a:lnTo>
                  <a:pt x="0" y="312813"/>
                </a:lnTo>
                <a:lnTo>
                  <a:pt x="0" y="342125"/>
                </a:lnTo>
                <a:lnTo>
                  <a:pt x="30670" y="342125"/>
                </a:lnTo>
                <a:lnTo>
                  <a:pt x="30670" y="312813"/>
                </a:lnTo>
                <a:close/>
              </a:path>
              <a:path w="146050" h="741045">
                <a:moveTo>
                  <a:pt x="30670" y="260667"/>
                </a:moveTo>
                <a:lnTo>
                  <a:pt x="0" y="260667"/>
                </a:lnTo>
                <a:lnTo>
                  <a:pt x="0" y="289979"/>
                </a:lnTo>
                <a:lnTo>
                  <a:pt x="30670" y="289979"/>
                </a:lnTo>
                <a:lnTo>
                  <a:pt x="30670" y="260667"/>
                </a:lnTo>
                <a:close/>
              </a:path>
              <a:path w="146050" h="741045">
                <a:moveTo>
                  <a:pt x="30670" y="208534"/>
                </a:moveTo>
                <a:lnTo>
                  <a:pt x="0" y="208534"/>
                </a:lnTo>
                <a:lnTo>
                  <a:pt x="0" y="237845"/>
                </a:lnTo>
                <a:lnTo>
                  <a:pt x="30670" y="237845"/>
                </a:lnTo>
                <a:lnTo>
                  <a:pt x="30670" y="208534"/>
                </a:lnTo>
                <a:close/>
              </a:path>
              <a:path w="146050" h="741045">
                <a:moveTo>
                  <a:pt x="30670" y="156400"/>
                </a:moveTo>
                <a:lnTo>
                  <a:pt x="0" y="156400"/>
                </a:lnTo>
                <a:lnTo>
                  <a:pt x="0" y="185699"/>
                </a:lnTo>
                <a:lnTo>
                  <a:pt x="30670" y="185699"/>
                </a:lnTo>
                <a:lnTo>
                  <a:pt x="30670" y="156400"/>
                </a:lnTo>
                <a:close/>
              </a:path>
              <a:path w="146050" h="741045">
                <a:moveTo>
                  <a:pt x="30670" y="104254"/>
                </a:moveTo>
                <a:lnTo>
                  <a:pt x="0" y="104254"/>
                </a:lnTo>
                <a:lnTo>
                  <a:pt x="0" y="133578"/>
                </a:lnTo>
                <a:lnTo>
                  <a:pt x="30670" y="133578"/>
                </a:lnTo>
                <a:lnTo>
                  <a:pt x="30670" y="104254"/>
                </a:lnTo>
                <a:close/>
              </a:path>
              <a:path w="146050" h="741045">
                <a:moveTo>
                  <a:pt x="30670" y="52133"/>
                </a:moveTo>
                <a:lnTo>
                  <a:pt x="0" y="52133"/>
                </a:lnTo>
                <a:lnTo>
                  <a:pt x="0" y="81432"/>
                </a:lnTo>
                <a:lnTo>
                  <a:pt x="30670" y="81432"/>
                </a:lnTo>
                <a:lnTo>
                  <a:pt x="30670" y="52133"/>
                </a:lnTo>
                <a:close/>
              </a:path>
              <a:path w="146050" h="741045">
                <a:moveTo>
                  <a:pt x="30670" y="0"/>
                </a:moveTo>
                <a:lnTo>
                  <a:pt x="0" y="0"/>
                </a:lnTo>
                <a:lnTo>
                  <a:pt x="0" y="29298"/>
                </a:lnTo>
                <a:lnTo>
                  <a:pt x="30670" y="29298"/>
                </a:lnTo>
                <a:lnTo>
                  <a:pt x="30670" y="0"/>
                </a:lnTo>
                <a:close/>
              </a:path>
              <a:path w="146050" h="741045">
                <a:moveTo>
                  <a:pt x="145770" y="729919"/>
                </a:moveTo>
                <a:lnTo>
                  <a:pt x="59994" y="729919"/>
                </a:lnTo>
                <a:lnTo>
                  <a:pt x="59994" y="740905"/>
                </a:lnTo>
                <a:lnTo>
                  <a:pt x="145770" y="740905"/>
                </a:lnTo>
                <a:lnTo>
                  <a:pt x="145770" y="729919"/>
                </a:lnTo>
                <a:close/>
              </a:path>
              <a:path w="146050" h="741045">
                <a:moveTo>
                  <a:pt x="145770" y="677773"/>
                </a:moveTo>
                <a:lnTo>
                  <a:pt x="59994" y="677773"/>
                </a:lnTo>
                <a:lnTo>
                  <a:pt x="59994" y="688759"/>
                </a:lnTo>
                <a:lnTo>
                  <a:pt x="145770" y="688759"/>
                </a:lnTo>
                <a:lnTo>
                  <a:pt x="145770" y="677773"/>
                </a:lnTo>
                <a:close/>
              </a:path>
              <a:path w="146050" h="741045">
                <a:moveTo>
                  <a:pt x="145770" y="573506"/>
                </a:moveTo>
                <a:lnTo>
                  <a:pt x="59994" y="573506"/>
                </a:lnTo>
                <a:lnTo>
                  <a:pt x="59994" y="584504"/>
                </a:lnTo>
                <a:lnTo>
                  <a:pt x="145770" y="584504"/>
                </a:lnTo>
                <a:lnTo>
                  <a:pt x="145770" y="573506"/>
                </a:lnTo>
                <a:close/>
              </a:path>
              <a:path w="146050" h="741045">
                <a:moveTo>
                  <a:pt x="145770" y="469214"/>
                </a:moveTo>
                <a:lnTo>
                  <a:pt x="59994" y="469214"/>
                </a:lnTo>
                <a:lnTo>
                  <a:pt x="59994" y="480225"/>
                </a:lnTo>
                <a:lnTo>
                  <a:pt x="145770" y="480225"/>
                </a:lnTo>
                <a:lnTo>
                  <a:pt x="145770" y="469214"/>
                </a:lnTo>
                <a:close/>
              </a:path>
              <a:path w="146050" h="741045">
                <a:moveTo>
                  <a:pt x="145770" y="417106"/>
                </a:moveTo>
                <a:lnTo>
                  <a:pt x="59994" y="417106"/>
                </a:lnTo>
                <a:lnTo>
                  <a:pt x="59994" y="428091"/>
                </a:lnTo>
                <a:lnTo>
                  <a:pt x="145770" y="428091"/>
                </a:lnTo>
                <a:lnTo>
                  <a:pt x="145770" y="417106"/>
                </a:lnTo>
                <a:close/>
              </a:path>
              <a:path w="146050" h="741045">
                <a:moveTo>
                  <a:pt x="145770" y="364947"/>
                </a:moveTo>
                <a:lnTo>
                  <a:pt x="59994" y="364947"/>
                </a:lnTo>
                <a:lnTo>
                  <a:pt x="59994" y="375945"/>
                </a:lnTo>
                <a:lnTo>
                  <a:pt x="145770" y="375945"/>
                </a:lnTo>
                <a:lnTo>
                  <a:pt x="145770" y="364947"/>
                </a:lnTo>
                <a:close/>
              </a:path>
              <a:path w="146050" h="741045">
                <a:moveTo>
                  <a:pt x="145770" y="312813"/>
                </a:moveTo>
                <a:lnTo>
                  <a:pt x="59994" y="312813"/>
                </a:lnTo>
                <a:lnTo>
                  <a:pt x="59994" y="323799"/>
                </a:lnTo>
                <a:lnTo>
                  <a:pt x="145770" y="323799"/>
                </a:lnTo>
                <a:lnTo>
                  <a:pt x="145770" y="312813"/>
                </a:lnTo>
                <a:close/>
              </a:path>
              <a:path w="146050" h="741045">
                <a:moveTo>
                  <a:pt x="145770" y="208534"/>
                </a:moveTo>
                <a:lnTo>
                  <a:pt x="59994" y="208534"/>
                </a:lnTo>
                <a:lnTo>
                  <a:pt x="59994" y="219532"/>
                </a:lnTo>
                <a:lnTo>
                  <a:pt x="145770" y="219532"/>
                </a:lnTo>
                <a:lnTo>
                  <a:pt x="145770" y="208534"/>
                </a:lnTo>
                <a:close/>
              </a:path>
              <a:path w="146050" h="741045">
                <a:moveTo>
                  <a:pt x="145770" y="156400"/>
                </a:moveTo>
                <a:lnTo>
                  <a:pt x="59994" y="156400"/>
                </a:lnTo>
                <a:lnTo>
                  <a:pt x="59994" y="167386"/>
                </a:lnTo>
                <a:lnTo>
                  <a:pt x="145770" y="167386"/>
                </a:lnTo>
                <a:lnTo>
                  <a:pt x="145770" y="156400"/>
                </a:lnTo>
                <a:close/>
              </a:path>
              <a:path w="146050" h="741045">
                <a:moveTo>
                  <a:pt x="145770" y="104254"/>
                </a:moveTo>
                <a:lnTo>
                  <a:pt x="59994" y="104254"/>
                </a:lnTo>
                <a:lnTo>
                  <a:pt x="59994" y="115239"/>
                </a:lnTo>
                <a:lnTo>
                  <a:pt x="145770" y="115239"/>
                </a:lnTo>
                <a:lnTo>
                  <a:pt x="145770" y="104254"/>
                </a:lnTo>
                <a:close/>
              </a:path>
              <a:path w="146050" h="741045">
                <a:moveTo>
                  <a:pt x="145770" y="52133"/>
                </a:moveTo>
                <a:lnTo>
                  <a:pt x="59994" y="52133"/>
                </a:lnTo>
                <a:lnTo>
                  <a:pt x="59994" y="63119"/>
                </a:lnTo>
                <a:lnTo>
                  <a:pt x="145770" y="63119"/>
                </a:lnTo>
                <a:lnTo>
                  <a:pt x="145770" y="52133"/>
                </a:lnTo>
                <a:close/>
              </a:path>
              <a:path w="146050" h="741045">
                <a:moveTo>
                  <a:pt x="145770" y="0"/>
                </a:moveTo>
                <a:lnTo>
                  <a:pt x="59994" y="0"/>
                </a:lnTo>
                <a:lnTo>
                  <a:pt x="59994" y="10985"/>
                </a:lnTo>
                <a:lnTo>
                  <a:pt x="145770" y="10985"/>
                </a:lnTo>
                <a:lnTo>
                  <a:pt x="1457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6485204" y="5134457"/>
            <a:ext cx="829310" cy="1028700"/>
          </a:xfrm>
          <a:custGeom>
            <a:avLst/>
            <a:gdLst/>
            <a:ahLst/>
            <a:cxnLst/>
            <a:rect l="l" t="t" r="r" b="b"/>
            <a:pathLst>
              <a:path w="829309" h="1028700">
                <a:moveTo>
                  <a:pt x="47536" y="836180"/>
                </a:moveTo>
                <a:lnTo>
                  <a:pt x="12" y="836180"/>
                </a:lnTo>
                <a:lnTo>
                  <a:pt x="12" y="876185"/>
                </a:lnTo>
                <a:lnTo>
                  <a:pt x="47536" y="876185"/>
                </a:lnTo>
                <a:lnTo>
                  <a:pt x="47536" y="836180"/>
                </a:lnTo>
                <a:close/>
              </a:path>
              <a:path w="829309" h="1028700">
                <a:moveTo>
                  <a:pt x="47536" y="760158"/>
                </a:moveTo>
                <a:lnTo>
                  <a:pt x="12" y="760158"/>
                </a:lnTo>
                <a:lnTo>
                  <a:pt x="12" y="800188"/>
                </a:lnTo>
                <a:lnTo>
                  <a:pt x="47536" y="800188"/>
                </a:lnTo>
                <a:lnTo>
                  <a:pt x="47536" y="760158"/>
                </a:lnTo>
                <a:close/>
              </a:path>
              <a:path w="829309" h="1028700">
                <a:moveTo>
                  <a:pt x="47536" y="684149"/>
                </a:moveTo>
                <a:lnTo>
                  <a:pt x="12" y="684149"/>
                </a:lnTo>
                <a:lnTo>
                  <a:pt x="12" y="724154"/>
                </a:lnTo>
                <a:lnTo>
                  <a:pt x="47536" y="724154"/>
                </a:lnTo>
                <a:lnTo>
                  <a:pt x="47536" y="684149"/>
                </a:lnTo>
                <a:close/>
              </a:path>
              <a:path w="829309" h="1028700">
                <a:moveTo>
                  <a:pt x="47536" y="532130"/>
                </a:moveTo>
                <a:lnTo>
                  <a:pt x="12" y="532130"/>
                </a:lnTo>
                <a:lnTo>
                  <a:pt x="12" y="572160"/>
                </a:lnTo>
                <a:lnTo>
                  <a:pt x="47536" y="572160"/>
                </a:lnTo>
                <a:lnTo>
                  <a:pt x="47536" y="532130"/>
                </a:lnTo>
                <a:close/>
              </a:path>
              <a:path w="829309" h="1028700">
                <a:moveTo>
                  <a:pt x="47536" y="380072"/>
                </a:moveTo>
                <a:lnTo>
                  <a:pt x="12" y="380072"/>
                </a:lnTo>
                <a:lnTo>
                  <a:pt x="12" y="420128"/>
                </a:lnTo>
                <a:lnTo>
                  <a:pt x="47536" y="420128"/>
                </a:lnTo>
                <a:lnTo>
                  <a:pt x="47536" y="380072"/>
                </a:lnTo>
                <a:close/>
              </a:path>
              <a:path w="829309" h="1028700">
                <a:moveTo>
                  <a:pt x="47536" y="304050"/>
                </a:moveTo>
                <a:lnTo>
                  <a:pt x="12" y="304050"/>
                </a:lnTo>
                <a:lnTo>
                  <a:pt x="12" y="344081"/>
                </a:lnTo>
                <a:lnTo>
                  <a:pt x="47536" y="344081"/>
                </a:lnTo>
                <a:lnTo>
                  <a:pt x="47536" y="304050"/>
                </a:lnTo>
                <a:close/>
              </a:path>
              <a:path w="829309" h="1028700">
                <a:moveTo>
                  <a:pt x="47536" y="228041"/>
                </a:moveTo>
                <a:lnTo>
                  <a:pt x="12" y="228041"/>
                </a:lnTo>
                <a:lnTo>
                  <a:pt x="12" y="268071"/>
                </a:lnTo>
                <a:lnTo>
                  <a:pt x="47536" y="268071"/>
                </a:lnTo>
                <a:lnTo>
                  <a:pt x="47536" y="228041"/>
                </a:lnTo>
                <a:close/>
              </a:path>
              <a:path w="829309" h="1028700">
                <a:moveTo>
                  <a:pt x="47536" y="152019"/>
                </a:moveTo>
                <a:lnTo>
                  <a:pt x="12" y="152019"/>
                </a:lnTo>
                <a:lnTo>
                  <a:pt x="12" y="192049"/>
                </a:lnTo>
                <a:lnTo>
                  <a:pt x="47536" y="192049"/>
                </a:lnTo>
                <a:lnTo>
                  <a:pt x="47536" y="152019"/>
                </a:lnTo>
                <a:close/>
              </a:path>
              <a:path w="829309" h="1028700">
                <a:moveTo>
                  <a:pt x="47536" y="76009"/>
                </a:moveTo>
                <a:lnTo>
                  <a:pt x="12" y="76009"/>
                </a:lnTo>
                <a:lnTo>
                  <a:pt x="12" y="116039"/>
                </a:lnTo>
                <a:lnTo>
                  <a:pt x="47536" y="116039"/>
                </a:lnTo>
                <a:lnTo>
                  <a:pt x="47536" y="76009"/>
                </a:lnTo>
                <a:close/>
              </a:path>
              <a:path w="829309" h="1028700">
                <a:moveTo>
                  <a:pt x="131876" y="988187"/>
                </a:moveTo>
                <a:lnTo>
                  <a:pt x="84353" y="988187"/>
                </a:lnTo>
                <a:lnTo>
                  <a:pt x="84353" y="1028242"/>
                </a:lnTo>
                <a:lnTo>
                  <a:pt x="131876" y="1028242"/>
                </a:lnTo>
                <a:lnTo>
                  <a:pt x="131876" y="988187"/>
                </a:lnTo>
                <a:close/>
              </a:path>
              <a:path w="829309" h="1028700">
                <a:moveTo>
                  <a:pt x="131876" y="912177"/>
                </a:moveTo>
                <a:lnTo>
                  <a:pt x="84353" y="912177"/>
                </a:lnTo>
                <a:lnTo>
                  <a:pt x="84353" y="952207"/>
                </a:lnTo>
                <a:lnTo>
                  <a:pt x="131876" y="952207"/>
                </a:lnTo>
                <a:lnTo>
                  <a:pt x="131876" y="912177"/>
                </a:lnTo>
                <a:close/>
              </a:path>
              <a:path w="829309" h="1028700">
                <a:moveTo>
                  <a:pt x="131876" y="836180"/>
                </a:moveTo>
                <a:lnTo>
                  <a:pt x="84353" y="836180"/>
                </a:lnTo>
                <a:lnTo>
                  <a:pt x="84353" y="876185"/>
                </a:lnTo>
                <a:lnTo>
                  <a:pt x="131876" y="876185"/>
                </a:lnTo>
                <a:lnTo>
                  <a:pt x="131876" y="836180"/>
                </a:lnTo>
                <a:close/>
              </a:path>
              <a:path w="829309" h="1028700">
                <a:moveTo>
                  <a:pt x="131876" y="760158"/>
                </a:moveTo>
                <a:lnTo>
                  <a:pt x="84353" y="760158"/>
                </a:lnTo>
                <a:lnTo>
                  <a:pt x="84353" y="800188"/>
                </a:lnTo>
                <a:lnTo>
                  <a:pt x="131876" y="800188"/>
                </a:lnTo>
                <a:lnTo>
                  <a:pt x="131876" y="760158"/>
                </a:lnTo>
                <a:close/>
              </a:path>
              <a:path w="829309" h="1028700">
                <a:moveTo>
                  <a:pt x="131876" y="684149"/>
                </a:moveTo>
                <a:lnTo>
                  <a:pt x="84353" y="684149"/>
                </a:lnTo>
                <a:lnTo>
                  <a:pt x="84353" y="724154"/>
                </a:lnTo>
                <a:lnTo>
                  <a:pt x="131876" y="724154"/>
                </a:lnTo>
                <a:lnTo>
                  <a:pt x="131876" y="684149"/>
                </a:lnTo>
                <a:close/>
              </a:path>
              <a:path w="829309" h="1028700">
                <a:moveTo>
                  <a:pt x="131876" y="608126"/>
                </a:moveTo>
                <a:lnTo>
                  <a:pt x="84353" y="608126"/>
                </a:lnTo>
                <a:lnTo>
                  <a:pt x="84353" y="648157"/>
                </a:lnTo>
                <a:lnTo>
                  <a:pt x="131876" y="648157"/>
                </a:lnTo>
                <a:lnTo>
                  <a:pt x="131876" y="608126"/>
                </a:lnTo>
                <a:close/>
              </a:path>
              <a:path w="829309" h="1028700">
                <a:moveTo>
                  <a:pt x="131876" y="532130"/>
                </a:moveTo>
                <a:lnTo>
                  <a:pt x="84353" y="532130"/>
                </a:lnTo>
                <a:lnTo>
                  <a:pt x="84353" y="572160"/>
                </a:lnTo>
                <a:lnTo>
                  <a:pt x="131876" y="572160"/>
                </a:lnTo>
                <a:lnTo>
                  <a:pt x="131876" y="532130"/>
                </a:lnTo>
                <a:close/>
              </a:path>
              <a:path w="829309" h="1028700">
                <a:moveTo>
                  <a:pt x="131876" y="456069"/>
                </a:moveTo>
                <a:lnTo>
                  <a:pt x="84353" y="456069"/>
                </a:lnTo>
                <a:lnTo>
                  <a:pt x="84353" y="496125"/>
                </a:lnTo>
                <a:lnTo>
                  <a:pt x="131876" y="496125"/>
                </a:lnTo>
                <a:lnTo>
                  <a:pt x="131876" y="456069"/>
                </a:lnTo>
                <a:close/>
              </a:path>
              <a:path w="829309" h="1028700">
                <a:moveTo>
                  <a:pt x="131876" y="380072"/>
                </a:moveTo>
                <a:lnTo>
                  <a:pt x="84353" y="380072"/>
                </a:lnTo>
                <a:lnTo>
                  <a:pt x="84353" y="420128"/>
                </a:lnTo>
                <a:lnTo>
                  <a:pt x="131876" y="420128"/>
                </a:lnTo>
                <a:lnTo>
                  <a:pt x="131876" y="380072"/>
                </a:lnTo>
                <a:close/>
              </a:path>
              <a:path w="829309" h="1028700">
                <a:moveTo>
                  <a:pt x="131876" y="304050"/>
                </a:moveTo>
                <a:lnTo>
                  <a:pt x="84353" y="304050"/>
                </a:lnTo>
                <a:lnTo>
                  <a:pt x="84353" y="344081"/>
                </a:lnTo>
                <a:lnTo>
                  <a:pt x="131876" y="344081"/>
                </a:lnTo>
                <a:lnTo>
                  <a:pt x="131876" y="304050"/>
                </a:lnTo>
                <a:close/>
              </a:path>
              <a:path w="829309" h="1028700">
                <a:moveTo>
                  <a:pt x="131876" y="228041"/>
                </a:moveTo>
                <a:lnTo>
                  <a:pt x="84353" y="228041"/>
                </a:lnTo>
                <a:lnTo>
                  <a:pt x="84353" y="268071"/>
                </a:lnTo>
                <a:lnTo>
                  <a:pt x="131876" y="268071"/>
                </a:lnTo>
                <a:lnTo>
                  <a:pt x="131876" y="228041"/>
                </a:lnTo>
                <a:close/>
              </a:path>
              <a:path w="829309" h="1028700">
                <a:moveTo>
                  <a:pt x="131876" y="152019"/>
                </a:moveTo>
                <a:lnTo>
                  <a:pt x="84353" y="152019"/>
                </a:lnTo>
                <a:lnTo>
                  <a:pt x="84353" y="192049"/>
                </a:lnTo>
                <a:lnTo>
                  <a:pt x="131876" y="192049"/>
                </a:lnTo>
                <a:lnTo>
                  <a:pt x="131876" y="152019"/>
                </a:lnTo>
                <a:close/>
              </a:path>
              <a:path w="829309" h="1028700">
                <a:moveTo>
                  <a:pt x="131876" y="76009"/>
                </a:moveTo>
                <a:lnTo>
                  <a:pt x="84353" y="76009"/>
                </a:lnTo>
                <a:lnTo>
                  <a:pt x="84353" y="116039"/>
                </a:lnTo>
                <a:lnTo>
                  <a:pt x="131876" y="116039"/>
                </a:lnTo>
                <a:lnTo>
                  <a:pt x="131876" y="76009"/>
                </a:lnTo>
                <a:close/>
              </a:path>
              <a:path w="829309" h="1028700">
                <a:moveTo>
                  <a:pt x="216230" y="988187"/>
                </a:moveTo>
                <a:lnTo>
                  <a:pt x="168706" y="988237"/>
                </a:lnTo>
                <a:lnTo>
                  <a:pt x="168706" y="1028268"/>
                </a:lnTo>
                <a:lnTo>
                  <a:pt x="216230" y="1028242"/>
                </a:lnTo>
                <a:lnTo>
                  <a:pt x="216230" y="988187"/>
                </a:lnTo>
                <a:close/>
              </a:path>
              <a:path w="829309" h="1028700">
                <a:moveTo>
                  <a:pt x="216230" y="836180"/>
                </a:moveTo>
                <a:lnTo>
                  <a:pt x="168706" y="836206"/>
                </a:lnTo>
                <a:lnTo>
                  <a:pt x="168706" y="876211"/>
                </a:lnTo>
                <a:lnTo>
                  <a:pt x="216230" y="876185"/>
                </a:lnTo>
                <a:lnTo>
                  <a:pt x="216230" y="836180"/>
                </a:lnTo>
                <a:close/>
              </a:path>
              <a:path w="829309" h="1028700">
                <a:moveTo>
                  <a:pt x="216230" y="760158"/>
                </a:moveTo>
                <a:lnTo>
                  <a:pt x="168706" y="760183"/>
                </a:lnTo>
                <a:lnTo>
                  <a:pt x="168706" y="800188"/>
                </a:lnTo>
                <a:lnTo>
                  <a:pt x="216230" y="800188"/>
                </a:lnTo>
                <a:lnTo>
                  <a:pt x="216230" y="760158"/>
                </a:lnTo>
                <a:close/>
              </a:path>
              <a:path w="829309" h="1028700">
                <a:moveTo>
                  <a:pt x="216230" y="684161"/>
                </a:moveTo>
                <a:lnTo>
                  <a:pt x="168706" y="684187"/>
                </a:lnTo>
                <a:lnTo>
                  <a:pt x="168706" y="724192"/>
                </a:lnTo>
                <a:lnTo>
                  <a:pt x="216230" y="724166"/>
                </a:lnTo>
                <a:lnTo>
                  <a:pt x="216230" y="684161"/>
                </a:lnTo>
                <a:close/>
              </a:path>
              <a:path w="829309" h="1028700">
                <a:moveTo>
                  <a:pt x="216230" y="532130"/>
                </a:moveTo>
                <a:lnTo>
                  <a:pt x="168706" y="532155"/>
                </a:lnTo>
                <a:lnTo>
                  <a:pt x="168706" y="572160"/>
                </a:lnTo>
                <a:lnTo>
                  <a:pt x="216230" y="572160"/>
                </a:lnTo>
                <a:lnTo>
                  <a:pt x="216230" y="532130"/>
                </a:lnTo>
                <a:close/>
              </a:path>
              <a:path w="829309" h="1028700">
                <a:moveTo>
                  <a:pt x="216230" y="456082"/>
                </a:moveTo>
                <a:lnTo>
                  <a:pt x="168706" y="456133"/>
                </a:lnTo>
                <a:lnTo>
                  <a:pt x="168706" y="496138"/>
                </a:lnTo>
                <a:lnTo>
                  <a:pt x="216230" y="496138"/>
                </a:lnTo>
                <a:lnTo>
                  <a:pt x="216230" y="456082"/>
                </a:lnTo>
                <a:close/>
              </a:path>
              <a:path w="829309" h="1028700">
                <a:moveTo>
                  <a:pt x="216230" y="380072"/>
                </a:moveTo>
                <a:lnTo>
                  <a:pt x="168706" y="380098"/>
                </a:lnTo>
                <a:lnTo>
                  <a:pt x="168706" y="420128"/>
                </a:lnTo>
                <a:lnTo>
                  <a:pt x="216230" y="420128"/>
                </a:lnTo>
                <a:lnTo>
                  <a:pt x="216230" y="380072"/>
                </a:lnTo>
                <a:close/>
              </a:path>
              <a:path w="829309" h="1028700">
                <a:moveTo>
                  <a:pt x="216230" y="228053"/>
                </a:moveTo>
                <a:lnTo>
                  <a:pt x="168706" y="228079"/>
                </a:lnTo>
                <a:lnTo>
                  <a:pt x="168706" y="268084"/>
                </a:lnTo>
                <a:lnTo>
                  <a:pt x="216230" y="268084"/>
                </a:lnTo>
                <a:lnTo>
                  <a:pt x="216230" y="228053"/>
                </a:lnTo>
                <a:close/>
              </a:path>
              <a:path w="829309" h="1028700">
                <a:moveTo>
                  <a:pt x="216230" y="152019"/>
                </a:moveTo>
                <a:lnTo>
                  <a:pt x="168706" y="152044"/>
                </a:lnTo>
                <a:lnTo>
                  <a:pt x="168706" y="192049"/>
                </a:lnTo>
                <a:lnTo>
                  <a:pt x="216230" y="192049"/>
                </a:lnTo>
                <a:lnTo>
                  <a:pt x="216230" y="152019"/>
                </a:lnTo>
                <a:close/>
              </a:path>
              <a:path w="829309" h="1028700">
                <a:moveTo>
                  <a:pt x="216230" y="76022"/>
                </a:moveTo>
                <a:lnTo>
                  <a:pt x="168706" y="76047"/>
                </a:lnTo>
                <a:lnTo>
                  <a:pt x="168706" y="116052"/>
                </a:lnTo>
                <a:lnTo>
                  <a:pt x="216230" y="116052"/>
                </a:lnTo>
                <a:lnTo>
                  <a:pt x="216230" y="76022"/>
                </a:lnTo>
                <a:close/>
              </a:path>
              <a:path w="829309" h="1028700">
                <a:moveTo>
                  <a:pt x="216242" y="912177"/>
                </a:moveTo>
                <a:lnTo>
                  <a:pt x="168719" y="912177"/>
                </a:lnTo>
                <a:lnTo>
                  <a:pt x="168719" y="952207"/>
                </a:lnTo>
                <a:lnTo>
                  <a:pt x="216242" y="952207"/>
                </a:lnTo>
                <a:lnTo>
                  <a:pt x="216242" y="912177"/>
                </a:lnTo>
                <a:close/>
              </a:path>
              <a:path w="829309" h="1028700">
                <a:moveTo>
                  <a:pt x="216242" y="608126"/>
                </a:moveTo>
                <a:lnTo>
                  <a:pt x="168719" y="608126"/>
                </a:lnTo>
                <a:lnTo>
                  <a:pt x="168719" y="648157"/>
                </a:lnTo>
                <a:lnTo>
                  <a:pt x="216242" y="648157"/>
                </a:lnTo>
                <a:lnTo>
                  <a:pt x="216242" y="608126"/>
                </a:lnTo>
                <a:close/>
              </a:path>
              <a:path w="829309" h="1028700">
                <a:moveTo>
                  <a:pt x="216242" y="304050"/>
                </a:moveTo>
                <a:lnTo>
                  <a:pt x="168719" y="304050"/>
                </a:lnTo>
                <a:lnTo>
                  <a:pt x="168719" y="344081"/>
                </a:lnTo>
                <a:lnTo>
                  <a:pt x="216242" y="344081"/>
                </a:lnTo>
                <a:lnTo>
                  <a:pt x="216242" y="304050"/>
                </a:lnTo>
                <a:close/>
              </a:path>
              <a:path w="829309" h="1028700">
                <a:moveTo>
                  <a:pt x="300558" y="912177"/>
                </a:moveTo>
                <a:lnTo>
                  <a:pt x="253060" y="912177"/>
                </a:lnTo>
                <a:lnTo>
                  <a:pt x="253060" y="952207"/>
                </a:lnTo>
                <a:lnTo>
                  <a:pt x="300558" y="952207"/>
                </a:lnTo>
                <a:lnTo>
                  <a:pt x="300558" y="912177"/>
                </a:lnTo>
                <a:close/>
              </a:path>
              <a:path w="829309" h="1028700">
                <a:moveTo>
                  <a:pt x="300558" y="836180"/>
                </a:moveTo>
                <a:lnTo>
                  <a:pt x="253060" y="836180"/>
                </a:lnTo>
                <a:lnTo>
                  <a:pt x="253060" y="876185"/>
                </a:lnTo>
                <a:lnTo>
                  <a:pt x="300558" y="876185"/>
                </a:lnTo>
                <a:lnTo>
                  <a:pt x="300558" y="836180"/>
                </a:lnTo>
                <a:close/>
              </a:path>
              <a:path w="829309" h="1028700">
                <a:moveTo>
                  <a:pt x="300558" y="760158"/>
                </a:moveTo>
                <a:lnTo>
                  <a:pt x="253060" y="760158"/>
                </a:lnTo>
                <a:lnTo>
                  <a:pt x="253060" y="800188"/>
                </a:lnTo>
                <a:lnTo>
                  <a:pt x="300558" y="800188"/>
                </a:lnTo>
                <a:lnTo>
                  <a:pt x="300558" y="760158"/>
                </a:lnTo>
                <a:close/>
              </a:path>
              <a:path w="829309" h="1028700">
                <a:moveTo>
                  <a:pt x="300558" y="608126"/>
                </a:moveTo>
                <a:lnTo>
                  <a:pt x="253060" y="608126"/>
                </a:lnTo>
                <a:lnTo>
                  <a:pt x="253060" y="648157"/>
                </a:lnTo>
                <a:lnTo>
                  <a:pt x="300558" y="648157"/>
                </a:lnTo>
                <a:lnTo>
                  <a:pt x="300558" y="608126"/>
                </a:lnTo>
                <a:close/>
              </a:path>
              <a:path w="829309" h="1028700">
                <a:moveTo>
                  <a:pt x="300558" y="532130"/>
                </a:moveTo>
                <a:lnTo>
                  <a:pt x="253060" y="532130"/>
                </a:lnTo>
                <a:lnTo>
                  <a:pt x="253060" y="572160"/>
                </a:lnTo>
                <a:lnTo>
                  <a:pt x="300558" y="572160"/>
                </a:lnTo>
                <a:lnTo>
                  <a:pt x="300558" y="532130"/>
                </a:lnTo>
                <a:close/>
              </a:path>
              <a:path w="829309" h="1028700">
                <a:moveTo>
                  <a:pt x="300558" y="456069"/>
                </a:moveTo>
                <a:lnTo>
                  <a:pt x="253060" y="456069"/>
                </a:lnTo>
                <a:lnTo>
                  <a:pt x="253060" y="496125"/>
                </a:lnTo>
                <a:lnTo>
                  <a:pt x="300558" y="496125"/>
                </a:lnTo>
                <a:lnTo>
                  <a:pt x="300558" y="456069"/>
                </a:lnTo>
                <a:close/>
              </a:path>
              <a:path w="829309" h="1028700">
                <a:moveTo>
                  <a:pt x="300558" y="380072"/>
                </a:moveTo>
                <a:lnTo>
                  <a:pt x="253060" y="380072"/>
                </a:lnTo>
                <a:lnTo>
                  <a:pt x="253060" y="420128"/>
                </a:lnTo>
                <a:lnTo>
                  <a:pt x="300558" y="420128"/>
                </a:lnTo>
                <a:lnTo>
                  <a:pt x="300558" y="380072"/>
                </a:lnTo>
                <a:close/>
              </a:path>
              <a:path w="829309" h="1028700">
                <a:moveTo>
                  <a:pt x="300558" y="304050"/>
                </a:moveTo>
                <a:lnTo>
                  <a:pt x="253060" y="304050"/>
                </a:lnTo>
                <a:lnTo>
                  <a:pt x="253060" y="344081"/>
                </a:lnTo>
                <a:lnTo>
                  <a:pt x="300558" y="344081"/>
                </a:lnTo>
                <a:lnTo>
                  <a:pt x="300558" y="304050"/>
                </a:lnTo>
                <a:close/>
              </a:path>
              <a:path w="829309" h="1028700">
                <a:moveTo>
                  <a:pt x="300558" y="228041"/>
                </a:moveTo>
                <a:lnTo>
                  <a:pt x="253060" y="228041"/>
                </a:lnTo>
                <a:lnTo>
                  <a:pt x="253060" y="268071"/>
                </a:lnTo>
                <a:lnTo>
                  <a:pt x="300558" y="268071"/>
                </a:lnTo>
                <a:lnTo>
                  <a:pt x="300558" y="228041"/>
                </a:lnTo>
                <a:close/>
              </a:path>
              <a:path w="829309" h="1028700">
                <a:moveTo>
                  <a:pt x="300558" y="152019"/>
                </a:moveTo>
                <a:lnTo>
                  <a:pt x="253060" y="152019"/>
                </a:lnTo>
                <a:lnTo>
                  <a:pt x="253060" y="192049"/>
                </a:lnTo>
                <a:lnTo>
                  <a:pt x="300558" y="192049"/>
                </a:lnTo>
                <a:lnTo>
                  <a:pt x="300558" y="152019"/>
                </a:lnTo>
                <a:close/>
              </a:path>
              <a:path w="829309" h="1028700">
                <a:moveTo>
                  <a:pt x="300558" y="76009"/>
                </a:moveTo>
                <a:lnTo>
                  <a:pt x="253060" y="76009"/>
                </a:lnTo>
                <a:lnTo>
                  <a:pt x="253060" y="116039"/>
                </a:lnTo>
                <a:lnTo>
                  <a:pt x="300558" y="116039"/>
                </a:lnTo>
                <a:lnTo>
                  <a:pt x="300558" y="76009"/>
                </a:lnTo>
                <a:close/>
              </a:path>
              <a:path w="829309" h="1028700">
                <a:moveTo>
                  <a:pt x="384898" y="988187"/>
                </a:moveTo>
                <a:lnTo>
                  <a:pt x="337375" y="988187"/>
                </a:lnTo>
                <a:lnTo>
                  <a:pt x="337375" y="1028242"/>
                </a:lnTo>
                <a:lnTo>
                  <a:pt x="384898" y="1028242"/>
                </a:lnTo>
                <a:lnTo>
                  <a:pt x="384898" y="988187"/>
                </a:lnTo>
                <a:close/>
              </a:path>
              <a:path w="829309" h="1028700">
                <a:moveTo>
                  <a:pt x="384898" y="912177"/>
                </a:moveTo>
                <a:lnTo>
                  <a:pt x="337375" y="912177"/>
                </a:lnTo>
                <a:lnTo>
                  <a:pt x="337375" y="952207"/>
                </a:lnTo>
                <a:lnTo>
                  <a:pt x="384898" y="952207"/>
                </a:lnTo>
                <a:lnTo>
                  <a:pt x="384898" y="912177"/>
                </a:lnTo>
                <a:close/>
              </a:path>
              <a:path w="829309" h="1028700">
                <a:moveTo>
                  <a:pt x="384898" y="836180"/>
                </a:moveTo>
                <a:lnTo>
                  <a:pt x="337375" y="836180"/>
                </a:lnTo>
                <a:lnTo>
                  <a:pt x="337375" y="876185"/>
                </a:lnTo>
                <a:lnTo>
                  <a:pt x="384898" y="876185"/>
                </a:lnTo>
                <a:lnTo>
                  <a:pt x="384898" y="836180"/>
                </a:lnTo>
                <a:close/>
              </a:path>
              <a:path w="829309" h="1028700">
                <a:moveTo>
                  <a:pt x="384898" y="760158"/>
                </a:moveTo>
                <a:lnTo>
                  <a:pt x="337375" y="760158"/>
                </a:lnTo>
                <a:lnTo>
                  <a:pt x="337375" y="800188"/>
                </a:lnTo>
                <a:lnTo>
                  <a:pt x="384898" y="800188"/>
                </a:lnTo>
                <a:lnTo>
                  <a:pt x="384898" y="760158"/>
                </a:lnTo>
                <a:close/>
              </a:path>
              <a:path w="829309" h="1028700">
                <a:moveTo>
                  <a:pt x="384898" y="684149"/>
                </a:moveTo>
                <a:lnTo>
                  <a:pt x="337375" y="684149"/>
                </a:lnTo>
                <a:lnTo>
                  <a:pt x="337375" y="724154"/>
                </a:lnTo>
                <a:lnTo>
                  <a:pt x="384898" y="724154"/>
                </a:lnTo>
                <a:lnTo>
                  <a:pt x="384898" y="684149"/>
                </a:lnTo>
                <a:close/>
              </a:path>
              <a:path w="829309" h="1028700">
                <a:moveTo>
                  <a:pt x="384898" y="608126"/>
                </a:moveTo>
                <a:lnTo>
                  <a:pt x="337375" y="608126"/>
                </a:lnTo>
                <a:lnTo>
                  <a:pt x="337375" y="648157"/>
                </a:lnTo>
                <a:lnTo>
                  <a:pt x="384898" y="648157"/>
                </a:lnTo>
                <a:lnTo>
                  <a:pt x="384898" y="608126"/>
                </a:lnTo>
                <a:close/>
              </a:path>
              <a:path w="829309" h="1028700">
                <a:moveTo>
                  <a:pt x="384898" y="532130"/>
                </a:moveTo>
                <a:lnTo>
                  <a:pt x="337375" y="532130"/>
                </a:lnTo>
                <a:lnTo>
                  <a:pt x="337375" y="572160"/>
                </a:lnTo>
                <a:lnTo>
                  <a:pt x="384898" y="572160"/>
                </a:lnTo>
                <a:lnTo>
                  <a:pt x="384898" y="532130"/>
                </a:lnTo>
                <a:close/>
              </a:path>
              <a:path w="829309" h="1028700">
                <a:moveTo>
                  <a:pt x="384898" y="456069"/>
                </a:moveTo>
                <a:lnTo>
                  <a:pt x="337375" y="456069"/>
                </a:lnTo>
                <a:lnTo>
                  <a:pt x="337375" y="496125"/>
                </a:lnTo>
                <a:lnTo>
                  <a:pt x="384898" y="496125"/>
                </a:lnTo>
                <a:lnTo>
                  <a:pt x="384898" y="456069"/>
                </a:lnTo>
                <a:close/>
              </a:path>
              <a:path w="829309" h="1028700">
                <a:moveTo>
                  <a:pt x="384898" y="380072"/>
                </a:moveTo>
                <a:lnTo>
                  <a:pt x="337375" y="380072"/>
                </a:lnTo>
                <a:lnTo>
                  <a:pt x="337375" y="420128"/>
                </a:lnTo>
                <a:lnTo>
                  <a:pt x="384898" y="420128"/>
                </a:lnTo>
                <a:lnTo>
                  <a:pt x="384898" y="380072"/>
                </a:lnTo>
                <a:close/>
              </a:path>
              <a:path w="829309" h="1028700">
                <a:moveTo>
                  <a:pt x="384898" y="304050"/>
                </a:moveTo>
                <a:lnTo>
                  <a:pt x="337375" y="304050"/>
                </a:lnTo>
                <a:lnTo>
                  <a:pt x="337375" y="344081"/>
                </a:lnTo>
                <a:lnTo>
                  <a:pt x="384898" y="344081"/>
                </a:lnTo>
                <a:lnTo>
                  <a:pt x="384898" y="304050"/>
                </a:lnTo>
                <a:close/>
              </a:path>
              <a:path w="829309" h="1028700">
                <a:moveTo>
                  <a:pt x="384898" y="228041"/>
                </a:moveTo>
                <a:lnTo>
                  <a:pt x="337375" y="228041"/>
                </a:lnTo>
                <a:lnTo>
                  <a:pt x="337375" y="268071"/>
                </a:lnTo>
                <a:lnTo>
                  <a:pt x="384898" y="268071"/>
                </a:lnTo>
                <a:lnTo>
                  <a:pt x="384898" y="228041"/>
                </a:lnTo>
                <a:close/>
              </a:path>
              <a:path w="829309" h="1028700">
                <a:moveTo>
                  <a:pt x="384898" y="152019"/>
                </a:moveTo>
                <a:lnTo>
                  <a:pt x="337375" y="152019"/>
                </a:lnTo>
                <a:lnTo>
                  <a:pt x="337375" y="192049"/>
                </a:lnTo>
                <a:lnTo>
                  <a:pt x="384898" y="192049"/>
                </a:lnTo>
                <a:lnTo>
                  <a:pt x="384898" y="152019"/>
                </a:lnTo>
                <a:close/>
              </a:path>
              <a:path w="829309" h="1028700">
                <a:moveTo>
                  <a:pt x="384898" y="76009"/>
                </a:moveTo>
                <a:lnTo>
                  <a:pt x="337375" y="76009"/>
                </a:lnTo>
                <a:lnTo>
                  <a:pt x="337375" y="116039"/>
                </a:lnTo>
                <a:lnTo>
                  <a:pt x="384898" y="116039"/>
                </a:lnTo>
                <a:lnTo>
                  <a:pt x="384898" y="76009"/>
                </a:lnTo>
                <a:close/>
              </a:path>
              <a:path w="829309" h="1028700">
                <a:moveTo>
                  <a:pt x="574814" y="988187"/>
                </a:moveTo>
                <a:lnTo>
                  <a:pt x="421767" y="988237"/>
                </a:lnTo>
                <a:lnTo>
                  <a:pt x="421767" y="1028268"/>
                </a:lnTo>
                <a:lnTo>
                  <a:pt x="574814" y="1028242"/>
                </a:lnTo>
                <a:lnTo>
                  <a:pt x="574814" y="988187"/>
                </a:lnTo>
                <a:close/>
              </a:path>
              <a:path w="829309" h="1028700">
                <a:moveTo>
                  <a:pt x="574814" y="912177"/>
                </a:moveTo>
                <a:lnTo>
                  <a:pt x="421767" y="912177"/>
                </a:lnTo>
                <a:lnTo>
                  <a:pt x="421767" y="952207"/>
                </a:lnTo>
                <a:lnTo>
                  <a:pt x="574814" y="952207"/>
                </a:lnTo>
                <a:lnTo>
                  <a:pt x="574814" y="912177"/>
                </a:lnTo>
                <a:close/>
              </a:path>
              <a:path w="829309" h="1028700">
                <a:moveTo>
                  <a:pt x="574814" y="760158"/>
                </a:moveTo>
                <a:lnTo>
                  <a:pt x="421767" y="760183"/>
                </a:lnTo>
                <a:lnTo>
                  <a:pt x="421767" y="800188"/>
                </a:lnTo>
                <a:lnTo>
                  <a:pt x="574814" y="800188"/>
                </a:lnTo>
                <a:lnTo>
                  <a:pt x="574814" y="760158"/>
                </a:lnTo>
                <a:close/>
              </a:path>
              <a:path w="829309" h="1028700">
                <a:moveTo>
                  <a:pt x="574814" y="684161"/>
                </a:moveTo>
                <a:lnTo>
                  <a:pt x="421767" y="684187"/>
                </a:lnTo>
                <a:lnTo>
                  <a:pt x="421767" y="724192"/>
                </a:lnTo>
                <a:lnTo>
                  <a:pt x="574814" y="724166"/>
                </a:lnTo>
                <a:lnTo>
                  <a:pt x="574814" y="684161"/>
                </a:lnTo>
                <a:close/>
              </a:path>
              <a:path w="829309" h="1028700">
                <a:moveTo>
                  <a:pt x="574814" y="608126"/>
                </a:moveTo>
                <a:lnTo>
                  <a:pt x="421767" y="608126"/>
                </a:lnTo>
                <a:lnTo>
                  <a:pt x="421767" y="648157"/>
                </a:lnTo>
                <a:lnTo>
                  <a:pt x="574814" y="648157"/>
                </a:lnTo>
                <a:lnTo>
                  <a:pt x="574814" y="608126"/>
                </a:lnTo>
                <a:close/>
              </a:path>
              <a:path w="829309" h="1028700">
                <a:moveTo>
                  <a:pt x="574814" y="456082"/>
                </a:moveTo>
                <a:lnTo>
                  <a:pt x="421767" y="456133"/>
                </a:lnTo>
                <a:lnTo>
                  <a:pt x="421767" y="496138"/>
                </a:lnTo>
                <a:lnTo>
                  <a:pt x="574814" y="496138"/>
                </a:lnTo>
                <a:lnTo>
                  <a:pt x="574814" y="456082"/>
                </a:lnTo>
                <a:close/>
              </a:path>
              <a:path w="829309" h="1028700">
                <a:moveTo>
                  <a:pt x="574814" y="380072"/>
                </a:moveTo>
                <a:lnTo>
                  <a:pt x="421767" y="380098"/>
                </a:lnTo>
                <a:lnTo>
                  <a:pt x="421767" y="420128"/>
                </a:lnTo>
                <a:lnTo>
                  <a:pt x="574814" y="420128"/>
                </a:lnTo>
                <a:lnTo>
                  <a:pt x="574814" y="380072"/>
                </a:lnTo>
                <a:close/>
              </a:path>
              <a:path w="829309" h="1028700">
                <a:moveTo>
                  <a:pt x="574814" y="304050"/>
                </a:moveTo>
                <a:lnTo>
                  <a:pt x="421767" y="304050"/>
                </a:lnTo>
                <a:lnTo>
                  <a:pt x="421767" y="344081"/>
                </a:lnTo>
                <a:lnTo>
                  <a:pt x="574814" y="344081"/>
                </a:lnTo>
                <a:lnTo>
                  <a:pt x="574814" y="304050"/>
                </a:lnTo>
                <a:close/>
              </a:path>
              <a:path w="829309" h="1028700">
                <a:moveTo>
                  <a:pt x="574814" y="228053"/>
                </a:moveTo>
                <a:lnTo>
                  <a:pt x="421767" y="228079"/>
                </a:lnTo>
                <a:lnTo>
                  <a:pt x="421767" y="268084"/>
                </a:lnTo>
                <a:lnTo>
                  <a:pt x="574814" y="268084"/>
                </a:lnTo>
                <a:lnTo>
                  <a:pt x="574814" y="228053"/>
                </a:lnTo>
                <a:close/>
              </a:path>
              <a:path w="829309" h="1028700">
                <a:moveTo>
                  <a:pt x="574814" y="152019"/>
                </a:moveTo>
                <a:lnTo>
                  <a:pt x="421767" y="152044"/>
                </a:lnTo>
                <a:lnTo>
                  <a:pt x="421767" y="192049"/>
                </a:lnTo>
                <a:lnTo>
                  <a:pt x="574814" y="192049"/>
                </a:lnTo>
                <a:lnTo>
                  <a:pt x="574814" y="152019"/>
                </a:lnTo>
                <a:close/>
              </a:path>
              <a:path w="829309" h="1028700">
                <a:moveTo>
                  <a:pt x="829094" y="76022"/>
                </a:moveTo>
                <a:lnTo>
                  <a:pt x="421767" y="76047"/>
                </a:lnTo>
                <a:lnTo>
                  <a:pt x="421767" y="116052"/>
                </a:lnTo>
                <a:lnTo>
                  <a:pt x="829094" y="116052"/>
                </a:lnTo>
                <a:lnTo>
                  <a:pt x="829094" y="76022"/>
                </a:lnTo>
                <a:close/>
              </a:path>
              <a:path w="829309" h="1028700">
                <a:moveTo>
                  <a:pt x="829094" y="0"/>
                </a:moveTo>
                <a:lnTo>
                  <a:pt x="0" y="25"/>
                </a:lnTo>
                <a:lnTo>
                  <a:pt x="0" y="40030"/>
                </a:lnTo>
                <a:lnTo>
                  <a:pt x="829094" y="40030"/>
                </a:lnTo>
                <a:lnTo>
                  <a:pt x="8290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6485217" y="6122644"/>
            <a:ext cx="575310" cy="1256665"/>
          </a:xfrm>
          <a:custGeom>
            <a:avLst/>
            <a:gdLst/>
            <a:ahLst/>
            <a:cxnLst/>
            <a:rect l="l" t="t" r="r" b="b"/>
            <a:pathLst>
              <a:path w="575309" h="1256665">
                <a:moveTo>
                  <a:pt x="47523" y="684161"/>
                </a:moveTo>
                <a:lnTo>
                  <a:pt x="0" y="684161"/>
                </a:lnTo>
                <a:lnTo>
                  <a:pt x="0" y="724217"/>
                </a:lnTo>
                <a:lnTo>
                  <a:pt x="47523" y="724217"/>
                </a:lnTo>
                <a:lnTo>
                  <a:pt x="47523" y="684161"/>
                </a:lnTo>
                <a:close/>
              </a:path>
              <a:path w="575309" h="1256665">
                <a:moveTo>
                  <a:pt x="47523" y="608126"/>
                </a:moveTo>
                <a:lnTo>
                  <a:pt x="0" y="608126"/>
                </a:lnTo>
                <a:lnTo>
                  <a:pt x="0" y="648157"/>
                </a:lnTo>
                <a:lnTo>
                  <a:pt x="47523" y="648157"/>
                </a:lnTo>
                <a:lnTo>
                  <a:pt x="47523" y="608126"/>
                </a:lnTo>
                <a:close/>
              </a:path>
              <a:path w="575309" h="1256665">
                <a:moveTo>
                  <a:pt x="47523" y="532130"/>
                </a:moveTo>
                <a:lnTo>
                  <a:pt x="0" y="532130"/>
                </a:lnTo>
                <a:lnTo>
                  <a:pt x="0" y="572160"/>
                </a:lnTo>
                <a:lnTo>
                  <a:pt x="47523" y="572160"/>
                </a:lnTo>
                <a:lnTo>
                  <a:pt x="47523" y="532130"/>
                </a:lnTo>
                <a:close/>
              </a:path>
              <a:path w="575309" h="1256665">
                <a:moveTo>
                  <a:pt x="47523" y="456107"/>
                </a:moveTo>
                <a:lnTo>
                  <a:pt x="0" y="456107"/>
                </a:lnTo>
                <a:lnTo>
                  <a:pt x="0" y="496138"/>
                </a:lnTo>
                <a:lnTo>
                  <a:pt x="47523" y="496138"/>
                </a:lnTo>
                <a:lnTo>
                  <a:pt x="47523" y="456107"/>
                </a:lnTo>
                <a:close/>
              </a:path>
              <a:path w="575309" h="1256665">
                <a:moveTo>
                  <a:pt x="47523" y="380098"/>
                </a:moveTo>
                <a:lnTo>
                  <a:pt x="0" y="380098"/>
                </a:lnTo>
                <a:lnTo>
                  <a:pt x="0" y="420128"/>
                </a:lnTo>
                <a:lnTo>
                  <a:pt x="47523" y="420128"/>
                </a:lnTo>
                <a:lnTo>
                  <a:pt x="47523" y="380098"/>
                </a:lnTo>
                <a:close/>
              </a:path>
              <a:path w="575309" h="1256665">
                <a:moveTo>
                  <a:pt x="47523" y="304076"/>
                </a:moveTo>
                <a:lnTo>
                  <a:pt x="0" y="304076"/>
                </a:lnTo>
                <a:lnTo>
                  <a:pt x="0" y="344106"/>
                </a:lnTo>
                <a:lnTo>
                  <a:pt x="47523" y="344106"/>
                </a:lnTo>
                <a:lnTo>
                  <a:pt x="47523" y="304076"/>
                </a:lnTo>
                <a:close/>
              </a:path>
              <a:path w="575309" h="1256665">
                <a:moveTo>
                  <a:pt x="47523" y="152069"/>
                </a:moveTo>
                <a:lnTo>
                  <a:pt x="0" y="152069"/>
                </a:lnTo>
                <a:lnTo>
                  <a:pt x="0" y="192074"/>
                </a:lnTo>
                <a:lnTo>
                  <a:pt x="47523" y="192074"/>
                </a:lnTo>
                <a:lnTo>
                  <a:pt x="47523" y="152069"/>
                </a:lnTo>
                <a:close/>
              </a:path>
              <a:path w="575309" h="1256665">
                <a:moveTo>
                  <a:pt x="47523" y="76022"/>
                </a:moveTo>
                <a:lnTo>
                  <a:pt x="0" y="76022"/>
                </a:lnTo>
                <a:lnTo>
                  <a:pt x="0" y="116078"/>
                </a:lnTo>
                <a:lnTo>
                  <a:pt x="47523" y="116078"/>
                </a:lnTo>
                <a:lnTo>
                  <a:pt x="47523" y="76022"/>
                </a:lnTo>
                <a:close/>
              </a:path>
              <a:path w="575309" h="1256665">
                <a:moveTo>
                  <a:pt x="47523" y="0"/>
                </a:moveTo>
                <a:lnTo>
                  <a:pt x="0" y="0"/>
                </a:lnTo>
                <a:lnTo>
                  <a:pt x="0" y="40055"/>
                </a:lnTo>
                <a:lnTo>
                  <a:pt x="47523" y="40055"/>
                </a:lnTo>
                <a:lnTo>
                  <a:pt x="47523" y="0"/>
                </a:lnTo>
                <a:close/>
              </a:path>
              <a:path w="575309" h="1256665">
                <a:moveTo>
                  <a:pt x="131864" y="1140269"/>
                </a:moveTo>
                <a:lnTo>
                  <a:pt x="84340" y="1140269"/>
                </a:lnTo>
                <a:lnTo>
                  <a:pt x="84340" y="1180299"/>
                </a:lnTo>
                <a:lnTo>
                  <a:pt x="131864" y="1180299"/>
                </a:lnTo>
                <a:lnTo>
                  <a:pt x="131864" y="1140269"/>
                </a:lnTo>
                <a:close/>
              </a:path>
              <a:path w="575309" h="1256665">
                <a:moveTo>
                  <a:pt x="131864" y="988237"/>
                </a:moveTo>
                <a:lnTo>
                  <a:pt x="84340" y="988237"/>
                </a:lnTo>
                <a:lnTo>
                  <a:pt x="84340" y="1028268"/>
                </a:lnTo>
                <a:lnTo>
                  <a:pt x="131864" y="1028268"/>
                </a:lnTo>
                <a:lnTo>
                  <a:pt x="131864" y="988237"/>
                </a:lnTo>
                <a:close/>
              </a:path>
              <a:path w="575309" h="1256665">
                <a:moveTo>
                  <a:pt x="131864" y="836206"/>
                </a:moveTo>
                <a:lnTo>
                  <a:pt x="84340" y="836206"/>
                </a:lnTo>
                <a:lnTo>
                  <a:pt x="84340" y="876236"/>
                </a:lnTo>
                <a:lnTo>
                  <a:pt x="131864" y="876236"/>
                </a:lnTo>
                <a:lnTo>
                  <a:pt x="131864" y="836206"/>
                </a:lnTo>
                <a:close/>
              </a:path>
              <a:path w="575309" h="1256665">
                <a:moveTo>
                  <a:pt x="131864" y="684161"/>
                </a:moveTo>
                <a:lnTo>
                  <a:pt x="84340" y="684161"/>
                </a:lnTo>
                <a:lnTo>
                  <a:pt x="84340" y="724217"/>
                </a:lnTo>
                <a:lnTo>
                  <a:pt x="131864" y="724217"/>
                </a:lnTo>
                <a:lnTo>
                  <a:pt x="131864" y="684161"/>
                </a:lnTo>
                <a:close/>
              </a:path>
              <a:path w="575309" h="1256665">
                <a:moveTo>
                  <a:pt x="131864" y="456107"/>
                </a:moveTo>
                <a:lnTo>
                  <a:pt x="84340" y="456107"/>
                </a:lnTo>
                <a:lnTo>
                  <a:pt x="84340" y="496138"/>
                </a:lnTo>
                <a:lnTo>
                  <a:pt x="131864" y="496138"/>
                </a:lnTo>
                <a:lnTo>
                  <a:pt x="131864" y="456107"/>
                </a:lnTo>
                <a:close/>
              </a:path>
              <a:path w="575309" h="1256665">
                <a:moveTo>
                  <a:pt x="131864" y="380098"/>
                </a:moveTo>
                <a:lnTo>
                  <a:pt x="84340" y="380098"/>
                </a:lnTo>
                <a:lnTo>
                  <a:pt x="84340" y="420128"/>
                </a:lnTo>
                <a:lnTo>
                  <a:pt x="131864" y="420128"/>
                </a:lnTo>
                <a:lnTo>
                  <a:pt x="131864" y="380098"/>
                </a:lnTo>
                <a:close/>
              </a:path>
              <a:path w="575309" h="1256665">
                <a:moveTo>
                  <a:pt x="131864" y="304076"/>
                </a:moveTo>
                <a:lnTo>
                  <a:pt x="84340" y="304076"/>
                </a:lnTo>
                <a:lnTo>
                  <a:pt x="84340" y="344106"/>
                </a:lnTo>
                <a:lnTo>
                  <a:pt x="131864" y="344106"/>
                </a:lnTo>
                <a:lnTo>
                  <a:pt x="131864" y="304076"/>
                </a:lnTo>
                <a:close/>
              </a:path>
              <a:path w="575309" h="1256665">
                <a:moveTo>
                  <a:pt x="131864" y="228079"/>
                </a:moveTo>
                <a:lnTo>
                  <a:pt x="84340" y="228079"/>
                </a:lnTo>
                <a:lnTo>
                  <a:pt x="84340" y="268109"/>
                </a:lnTo>
                <a:lnTo>
                  <a:pt x="131864" y="268109"/>
                </a:lnTo>
                <a:lnTo>
                  <a:pt x="131864" y="228079"/>
                </a:lnTo>
                <a:close/>
              </a:path>
              <a:path w="575309" h="1256665">
                <a:moveTo>
                  <a:pt x="131864" y="152069"/>
                </a:moveTo>
                <a:lnTo>
                  <a:pt x="84340" y="152069"/>
                </a:lnTo>
                <a:lnTo>
                  <a:pt x="84340" y="192074"/>
                </a:lnTo>
                <a:lnTo>
                  <a:pt x="131864" y="192074"/>
                </a:lnTo>
                <a:lnTo>
                  <a:pt x="131864" y="152069"/>
                </a:lnTo>
                <a:close/>
              </a:path>
              <a:path w="575309" h="1256665">
                <a:moveTo>
                  <a:pt x="131864" y="76022"/>
                </a:moveTo>
                <a:lnTo>
                  <a:pt x="84340" y="76022"/>
                </a:lnTo>
                <a:lnTo>
                  <a:pt x="84340" y="116078"/>
                </a:lnTo>
                <a:lnTo>
                  <a:pt x="131864" y="116078"/>
                </a:lnTo>
                <a:lnTo>
                  <a:pt x="131864" y="76022"/>
                </a:lnTo>
                <a:close/>
              </a:path>
              <a:path w="575309" h="1256665">
                <a:moveTo>
                  <a:pt x="216217" y="1064247"/>
                </a:moveTo>
                <a:lnTo>
                  <a:pt x="168694" y="1064272"/>
                </a:lnTo>
                <a:lnTo>
                  <a:pt x="168694" y="1104303"/>
                </a:lnTo>
                <a:lnTo>
                  <a:pt x="216217" y="1104277"/>
                </a:lnTo>
                <a:lnTo>
                  <a:pt x="216217" y="1064247"/>
                </a:lnTo>
                <a:close/>
              </a:path>
              <a:path w="575309" h="1256665">
                <a:moveTo>
                  <a:pt x="216217" y="760196"/>
                </a:moveTo>
                <a:lnTo>
                  <a:pt x="168694" y="760247"/>
                </a:lnTo>
                <a:lnTo>
                  <a:pt x="168694" y="800252"/>
                </a:lnTo>
                <a:lnTo>
                  <a:pt x="216217" y="800227"/>
                </a:lnTo>
                <a:lnTo>
                  <a:pt x="216217" y="760196"/>
                </a:lnTo>
                <a:close/>
              </a:path>
              <a:path w="575309" h="1256665">
                <a:moveTo>
                  <a:pt x="216217" y="608139"/>
                </a:moveTo>
                <a:lnTo>
                  <a:pt x="168694" y="608164"/>
                </a:lnTo>
                <a:lnTo>
                  <a:pt x="168694" y="648220"/>
                </a:lnTo>
                <a:lnTo>
                  <a:pt x="216217" y="648169"/>
                </a:lnTo>
                <a:lnTo>
                  <a:pt x="216217" y="608139"/>
                </a:lnTo>
                <a:close/>
              </a:path>
              <a:path w="575309" h="1256665">
                <a:moveTo>
                  <a:pt x="216217" y="76034"/>
                </a:moveTo>
                <a:lnTo>
                  <a:pt x="168694" y="76085"/>
                </a:lnTo>
                <a:lnTo>
                  <a:pt x="168694" y="116090"/>
                </a:lnTo>
                <a:lnTo>
                  <a:pt x="216217" y="116090"/>
                </a:lnTo>
                <a:lnTo>
                  <a:pt x="216217" y="76034"/>
                </a:lnTo>
                <a:close/>
              </a:path>
              <a:path w="575309" h="1256665">
                <a:moveTo>
                  <a:pt x="216217" y="0"/>
                </a:moveTo>
                <a:lnTo>
                  <a:pt x="168694" y="50"/>
                </a:lnTo>
                <a:lnTo>
                  <a:pt x="168694" y="40081"/>
                </a:lnTo>
                <a:lnTo>
                  <a:pt x="216217" y="40055"/>
                </a:lnTo>
                <a:lnTo>
                  <a:pt x="216217" y="0"/>
                </a:lnTo>
                <a:close/>
              </a:path>
              <a:path w="575309" h="1256665">
                <a:moveTo>
                  <a:pt x="216230" y="532130"/>
                </a:moveTo>
                <a:lnTo>
                  <a:pt x="168706" y="532130"/>
                </a:lnTo>
                <a:lnTo>
                  <a:pt x="168706" y="572160"/>
                </a:lnTo>
                <a:lnTo>
                  <a:pt x="216230" y="572160"/>
                </a:lnTo>
                <a:lnTo>
                  <a:pt x="216230" y="532130"/>
                </a:lnTo>
                <a:close/>
              </a:path>
              <a:path w="575309" h="1256665">
                <a:moveTo>
                  <a:pt x="216230" y="380098"/>
                </a:moveTo>
                <a:lnTo>
                  <a:pt x="168706" y="380098"/>
                </a:lnTo>
                <a:lnTo>
                  <a:pt x="168706" y="420128"/>
                </a:lnTo>
                <a:lnTo>
                  <a:pt x="216230" y="420128"/>
                </a:lnTo>
                <a:lnTo>
                  <a:pt x="216230" y="380098"/>
                </a:lnTo>
                <a:close/>
              </a:path>
              <a:path w="575309" h="1256665">
                <a:moveTo>
                  <a:pt x="216230" y="228079"/>
                </a:moveTo>
                <a:lnTo>
                  <a:pt x="168706" y="228079"/>
                </a:lnTo>
                <a:lnTo>
                  <a:pt x="168706" y="268109"/>
                </a:lnTo>
                <a:lnTo>
                  <a:pt x="216230" y="268109"/>
                </a:lnTo>
                <a:lnTo>
                  <a:pt x="216230" y="228079"/>
                </a:lnTo>
                <a:close/>
              </a:path>
              <a:path w="575309" h="1256665">
                <a:moveTo>
                  <a:pt x="300545" y="1140269"/>
                </a:moveTo>
                <a:lnTo>
                  <a:pt x="253047" y="1140269"/>
                </a:lnTo>
                <a:lnTo>
                  <a:pt x="253047" y="1180299"/>
                </a:lnTo>
                <a:lnTo>
                  <a:pt x="300545" y="1180299"/>
                </a:lnTo>
                <a:lnTo>
                  <a:pt x="300545" y="1140269"/>
                </a:lnTo>
                <a:close/>
              </a:path>
              <a:path w="575309" h="1256665">
                <a:moveTo>
                  <a:pt x="300545" y="988237"/>
                </a:moveTo>
                <a:lnTo>
                  <a:pt x="253047" y="988237"/>
                </a:lnTo>
                <a:lnTo>
                  <a:pt x="253047" y="1028268"/>
                </a:lnTo>
                <a:lnTo>
                  <a:pt x="300545" y="1028268"/>
                </a:lnTo>
                <a:lnTo>
                  <a:pt x="300545" y="988237"/>
                </a:lnTo>
                <a:close/>
              </a:path>
              <a:path w="575309" h="1256665">
                <a:moveTo>
                  <a:pt x="300545" y="836206"/>
                </a:moveTo>
                <a:lnTo>
                  <a:pt x="253047" y="836206"/>
                </a:lnTo>
                <a:lnTo>
                  <a:pt x="253047" y="876236"/>
                </a:lnTo>
                <a:lnTo>
                  <a:pt x="300545" y="876236"/>
                </a:lnTo>
                <a:lnTo>
                  <a:pt x="300545" y="836206"/>
                </a:lnTo>
                <a:close/>
              </a:path>
              <a:path w="575309" h="1256665">
                <a:moveTo>
                  <a:pt x="300545" y="760183"/>
                </a:moveTo>
                <a:lnTo>
                  <a:pt x="253047" y="760183"/>
                </a:lnTo>
                <a:lnTo>
                  <a:pt x="253047" y="800214"/>
                </a:lnTo>
                <a:lnTo>
                  <a:pt x="300545" y="800214"/>
                </a:lnTo>
                <a:lnTo>
                  <a:pt x="300545" y="760183"/>
                </a:lnTo>
                <a:close/>
              </a:path>
              <a:path w="575309" h="1256665">
                <a:moveTo>
                  <a:pt x="300545" y="684161"/>
                </a:moveTo>
                <a:lnTo>
                  <a:pt x="253047" y="684161"/>
                </a:lnTo>
                <a:lnTo>
                  <a:pt x="253047" y="724217"/>
                </a:lnTo>
                <a:lnTo>
                  <a:pt x="300545" y="724217"/>
                </a:lnTo>
                <a:lnTo>
                  <a:pt x="300545" y="684161"/>
                </a:lnTo>
                <a:close/>
              </a:path>
              <a:path w="575309" h="1256665">
                <a:moveTo>
                  <a:pt x="300545" y="532130"/>
                </a:moveTo>
                <a:lnTo>
                  <a:pt x="253047" y="532130"/>
                </a:lnTo>
                <a:lnTo>
                  <a:pt x="253047" y="572160"/>
                </a:lnTo>
                <a:lnTo>
                  <a:pt x="300545" y="572160"/>
                </a:lnTo>
                <a:lnTo>
                  <a:pt x="300545" y="532130"/>
                </a:lnTo>
                <a:close/>
              </a:path>
              <a:path w="575309" h="1256665">
                <a:moveTo>
                  <a:pt x="300545" y="456107"/>
                </a:moveTo>
                <a:lnTo>
                  <a:pt x="253047" y="456107"/>
                </a:lnTo>
                <a:lnTo>
                  <a:pt x="253047" y="496138"/>
                </a:lnTo>
                <a:lnTo>
                  <a:pt x="300545" y="496138"/>
                </a:lnTo>
                <a:lnTo>
                  <a:pt x="300545" y="456107"/>
                </a:lnTo>
                <a:close/>
              </a:path>
              <a:path w="575309" h="1256665">
                <a:moveTo>
                  <a:pt x="300545" y="380098"/>
                </a:moveTo>
                <a:lnTo>
                  <a:pt x="253047" y="380098"/>
                </a:lnTo>
                <a:lnTo>
                  <a:pt x="253047" y="420128"/>
                </a:lnTo>
                <a:lnTo>
                  <a:pt x="300545" y="420128"/>
                </a:lnTo>
                <a:lnTo>
                  <a:pt x="300545" y="380098"/>
                </a:lnTo>
                <a:close/>
              </a:path>
              <a:path w="575309" h="1256665">
                <a:moveTo>
                  <a:pt x="300545" y="304076"/>
                </a:moveTo>
                <a:lnTo>
                  <a:pt x="253047" y="304076"/>
                </a:lnTo>
                <a:lnTo>
                  <a:pt x="253047" y="344106"/>
                </a:lnTo>
                <a:lnTo>
                  <a:pt x="300545" y="344106"/>
                </a:lnTo>
                <a:lnTo>
                  <a:pt x="300545" y="304076"/>
                </a:lnTo>
                <a:close/>
              </a:path>
              <a:path w="575309" h="1256665">
                <a:moveTo>
                  <a:pt x="300545" y="228079"/>
                </a:moveTo>
                <a:lnTo>
                  <a:pt x="253047" y="228079"/>
                </a:lnTo>
                <a:lnTo>
                  <a:pt x="253047" y="268109"/>
                </a:lnTo>
                <a:lnTo>
                  <a:pt x="300545" y="268109"/>
                </a:lnTo>
                <a:lnTo>
                  <a:pt x="300545" y="228079"/>
                </a:lnTo>
                <a:close/>
              </a:path>
              <a:path w="575309" h="1256665">
                <a:moveTo>
                  <a:pt x="300545" y="152069"/>
                </a:moveTo>
                <a:lnTo>
                  <a:pt x="253047" y="152069"/>
                </a:lnTo>
                <a:lnTo>
                  <a:pt x="253047" y="192074"/>
                </a:lnTo>
                <a:lnTo>
                  <a:pt x="300545" y="192074"/>
                </a:lnTo>
                <a:lnTo>
                  <a:pt x="300545" y="152069"/>
                </a:lnTo>
                <a:close/>
              </a:path>
              <a:path w="575309" h="1256665">
                <a:moveTo>
                  <a:pt x="300545" y="76022"/>
                </a:moveTo>
                <a:lnTo>
                  <a:pt x="253047" y="76022"/>
                </a:lnTo>
                <a:lnTo>
                  <a:pt x="253047" y="116078"/>
                </a:lnTo>
                <a:lnTo>
                  <a:pt x="300545" y="116078"/>
                </a:lnTo>
                <a:lnTo>
                  <a:pt x="300545" y="76022"/>
                </a:lnTo>
                <a:close/>
              </a:path>
              <a:path w="575309" h="1256665">
                <a:moveTo>
                  <a:pt x="300545" y="0"/>
                </a:moveTo>
                <a:lnTo>
                  <a:pt x="253047" y="0"/>
                </a:lnTo>
                <a:lnTo>
                  <a:pt x="253047" y="40055"/>
                </a:lnTo>
                <a:lnTo>
                  <a:pt x="300545" y="40055"/>
                </a:lnTo>
                <a:lnTo>
                  <a:pt x="300545" y="0"/>
                </a:lnTo>
                <a:close/>
              </a:path>
              <a:path w="575309" h="1256665">
                <a:moveTo>
                  <a:pt x="384886" y="1216266"/>
                </a:moveTo>
                <a:lnTo>
                  <a:pt x="337362" y="1216266"/>
                </a:lnTo>
                <a:lnTo>
                  <a:pt x="337362" y="1256296"/>
                </a:lnTo>
                <a:lnTo>
                  <a:pt x="384886" y="1256296"/>
                </a:lnTo>
                <a:lnTo>
                  <a:pt x="384886" y="1216266"/>
                </a:lnTo>
                <a:close/>
              </a:path>
              <a:path w="575309" h="1256665">
                <a:moveTo>
                  <a:pt x="384886" y="912215"/>
                </a:moveTo>
                <a:lnTo>
                  <a:pt x="337362" y="912215"/>
                </a:lnTo>
                <a:lnTo>
                  <a:pt x="337362" y="952220"/>
                </a:lnTo>
                <a:lnTo>
                  <a:pt x="384886" y="952220"/>
                </a:lnTo>
                <a:lnTo>
                  <a:pt x="384886" y="912215"/>
                </a:lnTo>
                <a:close/>
              </a:path>
              <a:path w="575309" h="1256665">
                <a:moveTo>
                  <a:pt x="384886" y="760183"/>
                </a:moveTo>
                <a:lnTo>
                  <a:pt x="337362" y="760183"/>
                </a:lnTo>
                <a:lnTo>
                  <a:pt x="337362" y="800214"/>
                </a:lnTo>
                <a:lnTo>
                  <a:pt x="384886" y="800214"/>
                </a:lnTo>
                <a:lnTo>
                  <a:pt x="384886" y="760183"/>
                </a:lnTo>
                <a:close/>
              </a:path>
              <a:path w="575309" h="1256665">
                <a:moveTo>
                  <a:pt x="384886" y="684161"/>
                </a:moveTo>
                <a:lnTo>
                  <a:pt x="337362" y="684161"/>
                </a:lnTo>
                <a:lnTo>
                  <a:pt x="337362" y="724217"/>
                </a:lnTo>
                <a:lnTo>
                  <a:pt x="384886" y="724217"/>
                </a:lnTo>
                <a:lnTo>
                  <a:pt x="384886" y="684161"/>
                </a:lnTo>
                <a:close/>
              </a:path>
              <a:path w="575309" h="1256665">
                <a:moveTo>
                  <a:pt x="384886" y="532130"/>
                </a:moveTo>
                <a:lnTo>
                  <a:pt x="337362" y="532130"/>
                </a:lnTo>
                <a:lnTo>
                  <a:pt x="337362" y="572160"/>
                </a:lnTo>
                <a:lnTo>
                  <a:pt x="384886" y="572160"/>
                </a:lnTo>
                <a:lnTo>
                  <a:pt x="384886" y="532130"/>
                </a:lnTo>
                <a:close/>
              </a:path>
              <a:path w="575309" h="1256665">
                <a:moveTo>
                  <a:pt x="384886" y="456107"/>
                </a:moveTo>
                <a:lnTo>
                  <a:pt x="337362" y="456107"/>
                </a:lnTo>
                <a:lnTo>
                  <a:pt x="337362" y="496138"/>
                </a:lnTo>
                <a:lnTo>
                  <a:pt x="384886" y="496138"/>
                </a:lnTo>
                <a:lnTo>
                  <a:pt x="384886" y="456107"/>
                </a:lnTo>
                <a:close/>
              </a:path>
              <a:path w="575309" h="1256665">
                <a:moveTo>
                  <a:pt x="384886" y="304076"/>
                </a:moveTo>
                <a:lnTo>
                  <a:pt x="337362" y="304076"/>
                </a:lnTo>
                <a:lnTo>
                  <a:pt x="337362" y="344106"/>
                </a:lnTo>
                <a:lnTo>
                  <a:pt x="384886" y="344106"/>
                </a:lnTo>
                <a:lnTo>
                  <a:pt x="384886" y="304076"/>
                </a:lnTo>
                <a:close/>
              </a:path>
              <a:path w="575309" h="1256665">
                <a:moveTo>
                  <a:pt x="384886" y="228079"/>
                </a:moveTo>
                <a:lnTo>
                  <a:pt x="337362" y="228079"/>
                </a:lnTo>
                <a:lnTo>
                  <a:pt x="337362" y="268109"/>
                </a:lnTo>
                <a:lnTo>
                  <a:pt x="384886" y="268109"/>
                </a:lnTo>
                <a:lnTo>
                  <a:pt x="384886" y="228079"/>
                </a:lnTo>
                <a:close/>
              </a:path>
              <a:path w="575309" h="1256665">
                <a:moveTo>
                  <a:pt x="384886" y="152069"/>
                </a:moveTo>
                <a:lnTo>
                  <a:pt x="337362" y="152069"/>
                </a:lnTo>
                <a:lnTo>
                  <a:pt x="337362" y="192074"/>
                </a:lnTo>
                <a:lnTo>
                  <a:pt x="384886" y="192074"/>
                </a:lnTo>
                <a:lnTo>
                  <a:pt x="384886" y="152069"/>
                </a:lnTo>
                <a:close/>
              </a:path>
              <a:path w="575309" h="1256665">
                <a:moveTo>
                  <a:pt x="384886" y="76022"/>
                </a:moveTo>
                <a:lnTo>
                  <a:pt x="337362" y="76022"/>
                </a:lnTo>
                <a:lnTo>
                  <a:pt x="337362" y="116078"/>
                </a:lnTo>
                <a:lnTo>
                  <a:pt x="384886" y="116078"/>
                </a:lnTo>
                <a:lnTo>
                  <a:pt x="384886" y="76022"/>
                </a:lnTo>
                <a:close/>
              </a:path>
              <a:path w="575309" h="1256665">
                <a:moveTo>
                  <a:pt x="528726" y="836206"/>
                </a:moveTo>
                <a:lnTo>
                  <a:pt x="467791" y="836206"/>
                </a:lnTo>
                <a:lnTo>
                  <a:pt x="467791" y="876236"/>
                </a:lnTo>
                <a:lnTo>
                  <a:pt x="528726" y="876236"/>
                </a:lnTo>
                <a:lnTo>
                  <a:pt x="528726" y="836206"/>
                </a:lnTo>
                <a:close/>
              </a:path>
              <a:path w="575309" h="1256665">
                <a:moveTo>
                  <a:pt x="544855" y="76034"/>
                </a:moveTo>
                <a:lnTo>
                  <a:pt x="451700" y="76085"/>
                </a:lnTo>
                <a:lnTo>
                  <a:pt x="451700" y="116090"/>
                </a:lnTo>
                <a:lnTo>
                  <a:pt x="544855" y="116090"/>
                </a:lnTo>
                <a:lnTo>
                  <a:pt x="544855" y="76034"/>
                </a:lnTo>
                <a:close/>
              </a:path>
              <a:path w="575309" h="1256665">
                <a:moveTo>
                  <a:pt x="557301" y="456107"/>
                </a:moveTo>
                <a:lnTo>
                  <a:pt x="439229" y="456133"/>
                </a:lnTo>
                <a:lnTo>
                  <a:pt x="439229" y="496163"/>
                </a:lnTo>
                <a:lnTo>
                  <a:pt x="557301" y="496138"/>
                </a:lnTo>
                <a:lnTo>
                  <a:pt x="557301" y="456107"/>
                </a:lnTo>
                <a:close/>
              </a:path>
              <a:path w="575309" h="1256665">
                <a:moveTo>
                  <a:pt x="574802" y="608139"/>
                </a:moveTo>
                <a:lnTo>
                  <a:pt x="421754" y="608164"/>
                </a:lnTo>
                <a:lnTo>
                  <a:pt x="421754" y="648220"/>
                </a:lnTo>
                <a:lnTo>
                  <a:pt x="574802" y="648169"/>
                </a:lnTo>
                <a:lnTo>
                  <a:pt x="574802" y="608139"/>
                </a:lnTo>
                <a:close/>
              </a:path>
              <a:path w="575309" h="1256665">
                <a:moveTo>
                  <a:pt x="574802" y="380098"/>
                </a:moveTo>
                <a:lnTo>
                  <a:pt x="421754" y="380098"/>
                </a:lnTo>
                <a:lnTo>
                  <a:pt x="421754" y="420128"/>
                </a:lnTo>
                <a:lnTo>
                  <a:pt x="574802" y="420128"/>
                </a:lnTo>
                <a:lnTo>
                  <a:pt x="574802" y="380098"/>
                </a:lnTo>
                <a:close/>
              </a:path>
              <a:path w="575309" h="1256665">
                <a:moveTo>
                  <a:pt x="574802" y="228079"/>
                </a:moveTo>
                <a:lnTo>
                  <a:pt x="421754" y="228079"/>
                </a:lnTo>
                <a:lnTo>
                  <a:pt x="421754" y="268109"/>
                </a:lnTo>
                <a:lnTo>
                  <a:pt x="574802" y="268109"/>
                </a:lnTo>
                <a:lnTo>
                  <a:pt x="574802" y="228079"/>
                </a:lnTo>
                <a:close/>
              </a:path>
              <a:path w="575309" h="1256665">
                <a:moveTo>
                  <a:pt x="574802" y="152082"/>
                </a:moveTo>
                <a:lnTo>
                  <a:pt x="421754" y="152107"/>
                </a:lnTo>
                <a:lnTo>
                  <a:pt x="421754" y="192112"/>
                </a:lnTo>
                <a:lnTo>
                  <a:pt x="574802" y="192087"/>
                </a:lnTo>
                <a:lnTo>
                  <a:pt x="574802" y="15208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6822579" y="7490942"/>
            <a:ext cx="47625" cy="40640"/>
          </a:xfrm>
          <a:custGeom>
            <a:avLst/>
            <a:gdLst/>
            <a:ahLst/>
            <a:cxnLst/>
            <a:rect l="l" t="t" r="r" b="b"/>
            <a:pathLst>
              <a:path w="47625" h="40640">
                <a:moveTo>
                  <a:pt x="47523" y="0"/>
                </a:moveTo>
                <a:lnTo>
                  <a:pt x="0" y="0"/>
                </a:lnTo>
                <a:lnTo>
                  <a:pt x="0" y="40030"/>
                </a:lnTo>
                <a:lnTo>
                  <a:pt x="47523" y="40030"/>
                </a:lnTo>
                <a:lnTo>
                  <a:pt x="475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6485216" y="7034860"/>
            <a:ext cx="47625" cy="40005"/>
          </a:xfrm>
          <a:custGeom>
            <a:avLst/>
            <a:gdLst/>
            <a:ahLst/>
            <a:cxnLst/>
            <a:rect l="l" t="t" r="r" b="b"/>
            <a:pathLst>
              <a:path w="47625" h="40004">
                <a:moveTo>
                  <a:pt x="47523" y="0"/>
                </a:moveTo>
                <a:lnTo>
                  <a:pt x="0" y="0"/>
                </a:lnTo>
                <a:lnTo>
                  <a:pt x="0" y="40005"/>
                </a:lnTo>
                <a:lnTo>
                  <a:pt x="47523" y="40005"/>
                </a:lnTo>
                <a:lnTo>
                  <a:pt x="475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7098068" y="5286476"/>
            <a:ext cx="216535" cy="1712595"/>
          </a:xfrm>
          <a:custGeom>
            <a:avLst/>
            <a:gdLst/>
            <a:ahLst/>
            <a:cxnLst/>
            <a:rect l="l" t="t" r="r" b="b"/>
            <a:pathLst>
              <a:path w="216534" h="1712595">
                <a:moveTo>
                  <a:pt x="47523" y="1520329"/>
                </a:moveTo>
                <a:lnTo>
                  <a:pt x="0" y="1520329"/>
                </a:lnTo>
                <a:lnTo>
                  <a:pt x="0" y="1560385"/>
                </a:lnTo>
                <a:lnTo>
                  <a:pt x="47523" y="1560385"/>
                </a:lnTo>
                <a:lnTo>
                  <a:pt x="47523" y="1520329"/>
                </a:lnTo>
                <a:close/>
              </a:path>
              <a:path w="216534" h="1712595">
                <a:moveTo>
                  <a:pt x="47523" y="1444294"/>
                </a:moveTo>
                <a:lnTo>
                  <a:pt x="0" y="1444294"/>
                </a:lnTo>
                <a:lnTo>
                  <a:pt x="0" y="1484325"/>
                </a:lnTo>
                <a:lnTo>
                  <a:pt x="47523" y="1484325"/>
                </a:lnTo>
                <a:lnTo>
                  <a:pt x="47523" y="1444294"/>
                </a:lnTo>
                <a:close/>
              </a:path>
              <a:path w="216534" h="1712595">
                <a:moveTo>
                  <a:pt x="47523" y="1368298"/>
                </a:moveTo>
                <a:lnTo>
                  <a:pt x="0" y="1368298"/>
                </a:lnTo>
                <a:lnTo>
                  <a:pt x="0" y="1408328"/>
                </a:lnTo>
                <a:lnTo>
                  <a:pt x="47523" y="1408328"/>
                </a:lnTo>
                <a:lnTo>
                  <a:pt x="47523" y="1368298"/>
                </a:lnTo>
                <a:close/>
              </a:path>
              <a:path w="216534" h="1712595">
                <a:moveTo>
                  <a:pt x="47523" y="1292275"/>
                </a:moveTo>
                <a:lnTo>
                  <a:pt x="0" y="1292275"/>
                </a:lnTo>
                <a:lnTo>
                  <a:pt x="0" y="1332306"/>
                </a:lnTo>
                <a:lnTo>
                  <a:pt x="47523" y="1332306"/>
                </a:lnTo>
                <a:lnTo>
                  <a:pt x="47523" y="1292275"/>
                </a:lnTo>
                <a:close/>
              </a:path>
              <a:path w="216534" h="1712595">
                <a:moveTo>
                  <a:pt x="47523" y="1216266"/>
                </a:moveTo>
                <a:lnTo>
                  <a:pt x="0" y="1216266"/>
                </a:lnTo>
                <a:lnTo>
                  <a:pt x="0" y="1256296"/>
                </a:lnTo>
                <a:lnTo>
                  <a:pt x="47523" y="1256296"/>
                </a:lnTo>
                <a:lnTo>
                  <a:pt x="47523" y="1216266"/>
                </a:lnTo>
                <a:close/>
              </a:path>
              <a:path w="216534" h="1712595">
                <a:moveTo>
                  <a:pt x="47523" y="1140244"/>
                </a:moveTo>
                <a:lnTo>
                  <a:pt x="0" y="1140244"/>
                </a:lnTo>
                <a:lnTo>
                  <a:pt x="0" y="1180274"/>
                </a:lnTo>
                <a:lnTo>
                  <a:pt x="47523" y="1180274"/>
                </a:lnTo>
                <a:lnTo>
                  <a:pt x="47523" y="1140244"/>
                </a:lnTo>
                <a:close/>
              </a:path>
              <a:path w="216534" h="1712595">
                <a:moveTo>
                  <a:pt x="47523" y="988237"/>
                </a:moveTo>
                <a:lnTo>
                  <a:pt x="0" y="988237"/>
                </a:lnTo>
                <a:lnTo>
                  <a:pt x="0" y="1028242"/>
                </a:lnTo>
                <a:lnTo>
                  <a:pt x="47523" y="1028242"/>
                </a:lnTo>
                <a:lnTo>
                  <a:pt x="47523" y="988237"/>
                </a:lnTo>
                <a:close/>
              </a:path>
              <a:path w="216534" h="1712595">
                <a:moveTo>
                  <a:pt x="47523" y="912190"/>
                </a:moveTo>
                <a:lnTo>
                  <a:pt x="0" y="912190"/>
                </a:lnTo>
                <a:lnTo>
                  <a:pt x="0" y="952246"/>
                </a:lnTo>
                <a:lnTo>
                  <a:pt x="47523" y="952246"/>
                </a:lnTo>
                <a:lnTo>
                  <a:pt x="47523" y="912190"/>
                </a:lnTo>
                <a:close/>
              </a:path>
              <a:path w="216534" h="1712595">
                <a:moveTo>
                  <a:pt x="47523" y="836168"/>
                </a:moveTo>
                <a:lnTo>
                  <a:pt x="0" y="836168"/>
                </a:lnTo>
                <a:lnTo>
                  <a:pt x="0" y="876223"/>
                </a:lnTo>
                <a:lnTo>
                  <a:pt x="47523" y="876223"/>
                </a:lnTo>
                <a:lnTo>
                  <a:pt x="47523" y="836168"/>
                </a:lnTo>
                <a:close/>
              </a:path>
              <a:path w="216534" h="1712595">
                <a:moveTo>
                  <a:pt x="47523" y="684161"/>
                </a:moveTo>
                <a:lnTo>
                  <a:pt x="0" y="684161"/>
                </a:lnTo>
                <a:lnTo>
                  <a:pt x="0" y="724166"/>
                </a:lnTo>
                <a:lnTo>
                  <a:pt x="47523" y="724166"/>
                </a:lnTo>
                <a:lnTo>
                  <a:pt x="47523" y="684161"/>
                </a:lnTo>
                <a:close/>
              </a:path>
              <a:path w="216534" h="1712595">
                <a:moveTo>
                  <a:pt x="47523" y="608139"/>
                </a:moveTo>
                <a:lnTo>
                  <a:pt x="0" y="608139"/>
                </a:lnTo>
                <a:lnTo>
                  <a:pt x="0" y="648169"/>
                </a:lnTo>
                <a:lnTo>
                  <a:pt x="47523" y="648169"/>
                </a:lnTo>
                <a:lnTo>
                  <a:pt x="47523" y="608139"/>
                </a:lnTo>
                <a:close/>
              </a:path>
              <a:path w="216534" h="1712595">
                <a:moveTo>
                  <a:pt x="47523" y="532130"/>
                </a:moveTo>
                <a:lnTo>
                  <a:pt x="0" y="532130"/>
                </a:lnTo>
                <a:lnTo>
                  <a:pt x="0" y="572135"/>
                </a:lnTo>
                <a:lnTo>
                  <a:pt x="47523" y="572135"/>
                </a:lnTo>
                <a:lnTo>
                  <a:pt x="47523" y="532130"/>
                </a:lnTo>
                <a:close/>
              </a:path>
              <a:path w="216534" h="1712595">
                <a:moveTo>
                  <a:pt x="47523" y="380111"/>
                </a:moveTo>
                <a:lnTo>
                  <a:pt x="0" y="380111"/>
                </a:lnTo>
                <a:lnTo>
                  <a:pt x="0" y="420141"/>
                </a:lnTo>
                <a:lnTo>
                  <a:pt x="47523" y="420141"/>
                </a:lnTo>
                <a:lnTo>
                  <a:pt x="47523" y="380111"/>
                </a:lnTo>
                <a:close/>
              </a:path>
              <a:path w="216534" h="1712595">
                <a:moveTo>
                  <a:pt x="47523" y="228053"/>
                </a:moveTo>
                <a:lnTo>
                  <a:pt x="0" y="228053"/>
                </a:lnTo>
                <a:lnTo>
                  <a:pt x="0" y="268109"/>
                </a:lnTo>
                <a:lnTo>
                  <a:pt x="47523" y="268109"/>
                </a:lnTo>
                <a:lnTo>
                  <a:pt x="47523" y="228053"/>
                </a:lnTo>
                <a:close/>
              </a:path>
              <a:path w="216534" h="1712595">
                <a:moveTo>
                  <a:pt x="47523" y="152031"/>
                </a:moveTo>
                <a:lnTo>
                  <a:pt x="0" y="152031"/>
                </a:lnTo>
                <a:lnTo>
                  <a:pt x="0" y="192062"/>
                </a:lnTo>
                <a:lnTo>
                  <a:pt x="47523" y="192062"/>
                </a:lnTo>
                <a:lnTo>
                  <a:pt x="47523" y="152031"/>
                </a:lnTo>
                <a:close/>
              </a:path>
              <a:path w="216534" h="1712595">
                <a:moveTo>
                  <a:pt x="47523" y="76022"/>
                </a:moveTo>
                <a:lnTo>
                  <a:pt x="0" y="76022"/>
                </a:lnTo>
                <a:lnTo>
                  <a:pt x="0" y="116052"/>
                </a:lnTo>
                <a:lnTo>
                  <a:pt x="47523" y="116052"/>
                </a:lnTo>
                <a:lnTo>
                  <a:pt x="47523" y="76022"/>
                </a:lnTo>
                <a:close/>
              </a:path>
              <a:path w="216534" h="1712595">
                <a:moveTo>
                  <a:pt x="47523" y="0"/>
                </a:moveTo>
                <a:lnTo>
                  <a:pt x="0" y="0"/>
                </a:lnTo>
                <a:lnTo>
                  <a:pt x="0" y="40030"/>
                </a:lnTo>
                <a:lnTo>
                  <a:pt x="47523" y="40030"/>
                </a:lnTo>
                <a:lnTo>
                  <a:pt x="47523" y="0"/>
                </a:lnTo>
                <a:close/>
              </a:path>
              <a:path w="216534" h="1712595">
                <a:moveTo>
                  <a:pt x="131889" y="1672374"/>
                </a:moveTo>
                <a:lnTo>
                  <a:pt x="84366" y="1672374"/>
                </a:lnTo>
                <a:lnTo>
                  <a:pt x="84366" y="1712404"/>
                </a:lnTo>
                <a:lnTo>
                  <a:pt x="131889" y="1712404"/>
                </a:lnTo>
                <a:lnTo>
                  <a:pt x="131889" y="1672374"/>
                </a:lnTo>
                <a:close/>
              </a:path>
              <a:path w="216534" h="1712595">
                <a:moveTo>
                  <a:pt x="131889" y="1520329"/>
                </a:moveTo>
                <a:lnTo>
                  <a:pt x="84366" y="1520329"/>
                </a:lnTo>
                <a:lnTo>
                  <a:pt x="84366" y="1560385"/>
                </a:lnTo>
                <a:lnTo>
                  <a:pt x="131889" y="1560385"/>
                </a:lnTo>
                <a:lnTo>
                  <a:pt x="131889" y="1520329"/>
                </a:lnTo>
                <a:close/>
              </a:path>
              <a:path w="216534" h="1712595">
                <a:moveTo>
                  <a:pt x="131889" y="1292275"/>
                </a:moveTo>
                <a:lnTo>
                  <a:pt x="84366" y="1292275"/>
                </a:lnTo>
                <a:lnTo>
                  <a:pt x="84366" y="1332306"/>
                </a:lnTo>
                <a:lnTo>
                  <a:pt x="131889" y="1332306"/>
                </a:lnTo>
                <a:lnTo>
                  <a:pt x="131889" y="1292275"/>
                </a:lnTo>
                <a:close/>
              </a:path>
              <a:path w="216534" h="1712595">
                <a:moveTo>
                  <a:pt x="131889" y="1216266"/>
                </a:moveTo>
                <a:lnTo>
                  <a:pt x="84366" y="1216266"/>
                </a:lnTo>
                <a:lnTo>
                  <a:pt x="84366" y="1256296"/>
                </a:lnTo>
                <a:lnTo>
                  <a:pt x="131889" y="1256296"/>
                </a:lnTo>
                <a:lnTo>
                  <a:pt x="131889" y="1216266"/>
                </a:lnTo>
                <a:close/>
              </a:path>
              <a:path w="216534" h="1712595">
                <a:moveTo>
                  <a:pt x="131889" y="1140244"/>
                </a:moveTo>
                <a:lnTo>
                  <a:pt x="84366" y="1140244"/>
                </a:lnTo>
                <a:lnTo>
                  <a:pt x="84366" y="1180274"/>
                </a:lnTo>
                <a:lnTo>
                  <a:pt x="131889" y="1180274"/>
                </a:lnTo>
                <a:lnTo>
                  <a:pt x="131889" y="1140244"/>
                </a:lnTo>
                <a:close/>
              </a:path>
              <a:path w="216534" h="1712595">
                <a:moveTo>
                  <a:pt x="131889" y="1064247"/>
                </a:moveTo>
                <a:lnTo>
                  <a:pt x="84366" y="1064247"/>
                </a:lnTo>
                <a:lnTo>
                  <a:pt x="84366" y="1104277"/>
                </a:lnTo>
                <a:lnTo>
                  <a:pt x="131889" y="1104277"/>
                </a:lnTo>
                <a:lnTo>
                  <a:pt x="131889" y="1064247"/>
                </a:lnTo>
                <a:close/>
              </a:path>
              <a:path w="216534" h="1712595">
                <a:moveTo>
                  <a:pt x="131889" y="988237"/>
                </a:moveTo>
                <a:lnTo>
                  <a:pt x="84366" y="988237"/>
                </a:lnTo>
                <a:lnTo>
                  <a:pt x="84366" y="1028242"/>
                </a:lnTo>
                <a:lnTo>
                  <a:pt x="131889" y="1028242"/>
                </a:lnTo>
                <a:lnTo>
                  <a:pt x="131889" y="988237"/>
                </a:lnTo>
                <a:close/>
              </a:path>
              <a:path w="216534" h="1712595">
                <a:moveTo>
                  <a:pt x="131889" y="912190"/>
                </a:moveTo>
                <a:lnTo>
                  <a:pt x="84366" y="912190"/>
                </a:lnTo>
                <a:lnTo>
                  <a:pt x="84366" y="952246"/>
                </a:lnTo>
                <a:lnTo>
                  <a:pt x="131889" y="952246"/>
                </a:lnTo>
                <a:lnTo>
                  <a:pt x="131889" y="912190"/>
                </a:lnTo>
                <a:close/>
              </a:path>
              <a:path w="216534" h="1712595">
                <a:moveTo>
                  <a:pt x="131889" y="836168"/>
                </a:moveTo>
                <a:lnTo>
                  <a:pt x="84366" y="836168"/>
                </a:lnTo>
                <a:lnTo>
                  <a:pt x="84366" y="876223"/>
                </a:lnTo>
                <a:lnTo>
                  <a:pt x="131889" y="876223"/>
                </a:lnTo>
                <a:lnTo>
                  <a:pt x="131889" y="836168"/>
                </a:lnTo>
                <a:close/>
              </a:path>
              <a:path w="216534" h="1712595">
                <a:moveTo>
                  <a:pt x="131889" y="760158"/>
                </a:moveTo>
                <a:lnTo>
                  <a:pt x="84366" y="760158"/>
                </a:lnTo>
                <a:lnTo>
                  <a:pt x="84366" y="800188"/>
                </a:lnTo>
                <a:lnTo>
                  <a:pt x="131889" y="800188"/>
                </a:lnTo>
                <a:lnTo>
                  <a:pt x="131889" y="760158"/>
                </a:lnTo>
                <a:close/>
              </a:path>
              <a:path w="216534" h="1712595">
                <a:moveTo>
                  <a:pt x="131889" y="684161"/>
                </a:moveTo>
                <a:lnTo>
                  <a:pt x="84366" y="684161"/>
                </a:lnTo>
                <a:lnTo>
                  <a:pt x="84366" y="724166"/>
                </a:lnTo>
                <a:lnTo>
                  <a:pt x="131889" y="724166"/>
                </a:lnTo>
                <a:lnTo>
                  <a:pt x="131889" y="684161"/>
                </a:lnTo>
                <a:close/>
              </a:path>
              <a:path w="216534" h="1712595">
                <a:moveTo>
                  <a:pt x="131889" y="608139"/>
                </a:moveTo>
                <a:lnTo>
                  <a:pt x="84366" y="608139"/>
                </a:lnTo>
                <a:lnTo>
                  <a:pt x="84366" y="648169"/>
                </a:lnTo>
                <a:lnTo>
                  <a:pt x="131889" y="648169"/>
                </a:lnTo>
                <a:lnTo>
                  <a:pt x="131889" y="608139"/>
                </a:lnTo>
                <a:close/>
              </a:path>
              <a:path w="216534" h="1712595">
                <a:moveTo>
                  <a:pt x="131889" y="532130"/>
                </a:moveTo>
                <a:lnTo>
                  <a:pt x="84366" y="532130"/>
                </a:lnTo>
                <a:lnTo>
                  <a:pt x="84366" y="572135"/>
                </a:lnTo>
                <a:lnTo>
                  <a:pt x="131889" y="572135"/>
                </a:lnTo>
                <a:lnTo>
                  <a:pt x="131889" y="532130"/>
                </a:lnTo>
                <a:close/>
              </a:path>
              <a:path w="216534" h="1712595">
                <a:moveTo>
                  <a:pt x="131889" y="456107"/>
                </a:moveTo>
                <a:lnTo>
                  <a:pt x="84366" y="456107"/>
                </a:lnTo>
                <a:lnTo>
                  <a:pt x="84366" y="496138"/>
                </a:lnTo>
                <a:lnTo>
                  <a:pt x="131889" y="496138"/>
                </a:lnTo>
                <a:lnTo>
                  <a:pt x="131889" y="456107"/>
                </a:lnTo>
                <a:close/>
              </a:path>
              <a:path w="216534" h="1712595">
                <a:moveTo>
                  <a:pt x="131889" y="380111"/>
                </a:moveTo>
                <a:lnTo>
                  <a:pt x="84366" y="380111"/>
                </a:lnTo>
                <a:lnTo>
                  <a:pt x="84366" y="420141"/>
                </a:lnTo>
                <a:lnTo>
                  <a:pt x="131889" y="420141"/>
                </a:lnTo>
                <a:lnTo>
                  <a:pt x="131889" y="380111"/>
                </a:lnTo>
                <a:close/>
              </a:path>
              <a:path w="216534" h="1712595">
                <a:moveTo>
                  <a:pt x="131889" y="304050"/>
                </a:moveTo>
                <a:lnTo>
                  <a:pt x="84366" y="304050"/>
                </a:lnTo>
                <a:lnTo>
                  <a:pt x="84366" y="344106"/>
                </a:lnTo>
                <a:lnTo>
                  <a:pt x="131889" y="344106"/>
                </a:lnTo>
                <a:lnTo>
                  <a:pt x="131889" y="304050"/>
                </a:lnTo>
                <a:close/>
              </a:path>
              <a:path w="216534" h="1712595">
                <a:moveTo>
                  <a:pt x="131889" y="228053"/>
                </a:moveTo>
                <a:lnTo>
                  <a:pt x="84366" y="228053"/>
                </a:lnTo>
                <a:lnTo>
                  <a:pt x="84366" y="268109"/>
                </a:lnTo>
                <a:lnTo>
                  <a:pt x="131889" y="268109"/>
                </a:lnTo>
                <a:lnTo>
                  <a:pt x="131889" y="228053"/>
                </a:lnTo>
                <a:close/>
              </a:path>
              <a:path w="216534" h="1712595">
                <a:moveTo>
                  <a:pt x="131889" y="152031"/>
                </a:moveTo>
                <a:lnTo>
                  <a:pt x="84366" y="152031"/>
                </a:lnTo>
                <a:lnTo>
                  <a:pt x="84366" y="192062"/>
                </a:lnTo>
                <a:lnTo>
                  <a:pt x="131889" y="192062"/>
                </a:lnTo>
                <a:lnTo>
                  <a:pt x="131889" y="152031"/>
                </a:lnTo>
                <a:close/>
              </a:path>
              <a:path w="216534" h="1712595">
                <a:moveTo>
                  <a:pt x="131889" y="76022"/>
                </a:moveTo>
                <a:lnTo>
                  <a:pt x="84366" y="76022"/>
                </a:lnTo>
                <a:lnTo>
                  <a:pt x="84366" y="116052"/>
                </a:lnTo>
                <a:lnTo>
                  <a:pt x="131889" y="116052"/>
                </a:lnTo>
                <a:lnTo>
                  <a:pt x="131889" y="76022"/>
                </a:lnTo>
                <a:close/>
              </a:path>
              <a:path w="216534" h="1712595">
                <a:moveTo>
                  <a:pt x="131889" y="0"/>
                </a:moveTo>
                <a:lnTo>
                  <a:pt x="84366" y="0"/>
                </a:lnTo>
                <a:lnTo>
                  <a:pt x="84366" y="40030"/>
                </a:lnTo>
                <a:lnTo>
                  <a:pt x="131889" y="40030"/>
                </a:lnTo>
                <a:lnTo>
                  <a:pt x="131889" y="0"/>
                </a:lnTo>
                <a:close/>
              </a:path>
              <a:path w="216534" h="1712595">
                <a:moveTo>
                  <a:pt x="216230" y="1596364"/>
                </a:moveTo>
                <a:lnTo>
                  <a:pt x="168706" y="1596415"/>
                </a:lnTo>
                <a:lnTo>
                  <a:pt x="168706" y="1636420"/>
                </a:lnTo>
                <a:lnTo>
                  <a:pt x="216230" y="1636395"/>
                </a:lnTo>
                <a:lnTo>
                  <a:pt x="216230" y="1596364"/>
                </a:lnTo>
                <a:close/>
              </a:path>
              <a:path w="216534" h="1712595">
                <a:moveTo>
                  <a:pt x="216230" y="1444307"/>
                </a:moveTo>
                <a:lnTo>
                  <a:pt x="168706" y="1444332"/>
                </a:lnTo>
                <a:lnTo>
                  <a:pt x="168706" y="1484388"/>
                </a:lnTo>
                <a:lnTo>
                  <a:pt x="216230" y="1484337"/>
                </a:lnTo>
                <a:lnTo>
                  <a:pt x="216230" y="1444307"/>
                </a:lnTo>
                <a:close/>
              </a:path>
              <a:path w="216534" h="1712595">
                <a:moveTo>
                  <a:pt x="216230" y="912202"/>
                </a:moveTo>
                <a:lnTo>
                  <a:pt x="168706" y="912253"/>
                </a:lnTo>
                <a:lnTo>
                  <a:pt x="168706" y="952258"/>
                </a:lnTo>
                <a:lnTo>
                  <a:pt x="216230" y="952258"/>
                </a:lnTo>
                <a:lnTo>
                  <a:pt x="216230" y="912202"/>
                </a:lnTo>
                <a:close/>
              </a:path>
              <a:path w="216534" h="1712595">
                <a:moveTo>
                  <a:pt x="216230" y="836168"/>
                </a:moveTo>
                <a:lnTo>
                  <a:pt x="168706" y="836218"/>
                </a:lnTo>
                <a:lnTo>
                  <a:pt x="168706" y="876249"/>
                </a:lnTo>
                <a:lnTo>
                  <a:pt x="216230" y="876223"/>
                </a:lnTo>
                <a:lnTo>
                  <a:pt x="216230" y="836168"/>
                </a:lnTo>
                <a:close/>
              </a:path>
              <a:path w="216534" h="1712595">
                <a:moveTo>
                  <a:pt x="216230" y="684161"/>
                </a:moveTo>
                <a:lnTo>
                  <a:pt x="168706" y="684187"/>
                </a:lnTo>
                <a:lnTo>
                  <a:pt x="168706" y="724192"/>
                </a:lnTo>
                <a:lnTo>
                  <a:pt x="216230" y="724166"/>
                </a:lnTo>
                <a:lnTo>
                  <a:pt x="216230" y="684161"/>
                </a:lnTo>
                <a:close/>
              </a:path>
              <a:path w="216534" h="1712595">
                <a:moveTo>
                  <a:pt x="216230" y="608139"/>
                </a:moveTo>
                <a:lnTo>
                  <a:pt x="168706" y="608164"/>
                </a:lnTo>
                <a:lnTo>
                  <a:pt x="168706" y="648169"/>
                </a:lnTo>
                <a:lnTo>
                  <a:pt x="216230" y="648169"/>
                </a:lnTo>
                <a:lnTo>
                  <a:pt x="216230" y="608139"/>
                </a:lnTo>
                <a:close/>
              </a:path>
              <a:path w="216534" h="1712595">
                <a:moveTo>
                  <a:pt x="216230" y="532142"/>
                </a:moveTo>
                <a:lnTo>
                  <a:pt x="168706" y="532168"/>
                </a:lnTo>
                <a:lnTo>
                  <a:pt x="168706" y="572173"/>
                </a:lnTo>
                <a:lnTo>
                  <a:pt x="216230" y="572147"/>
                </a:lnTo>
                <a:lnTo>
                  <a:pt x="216230" y="532142"/>
                </a:lnTo>
                <a:close/>
              </a:path>
              <a:path w="216534" h="1712595">
                <a:moveTo>
                  <a:pt x="216230" y="380111"/>
                </a:moveTo>
                <a:lnTo>
                  <a:pt x="168706" y="380136"/>
                </a:lnTo>
                <a:lnTo>
                  <a:pt x="168706" y="420141"/>
                </a:lnTo>
                <a:lnTo>
                  <a:pt x="216230" y="420141"/>
                </a:lnTo>
                <a:lnTo>
                  <a:pt x="216230" y="380111"/>
                </a:lnTo>
                <a:close/>
              </a:path>
              <a:path w="216534" h="1712595">
                <a:moveTo>
                  <a:pt x="216230" y="304063"/>
                </a:moveTo>
                <a:lnTo>
                  <a:pt x="168706" y="304114"/>
                </a:lnTo>
                <a:lnTo>
                  <a:pt x="168706" y="344119"/>
                </a:lnTo>
                <a:lnTo>
                  <a:pt x="216230" y="344119"/>
                </a:lnTo>
                <a:lnTo>
                  <a:pt x="216230" y="304063"/>
                </a:lnTo>
                <a:close/>
              </a:path>
              <a:path w="216534" h="1712595">
                <a:moveTo>
                  <a:pt x="216230" y="228053"/>
                </a:moveTo>
                <a:lnTo>
                  <a:pt x="168706" y="228079"/>
                </a:lnTo>
                <a:lnTo>
                  <a:pt x="168706" y="268109"/>
                </a:lnTo>
                <a:lnTo>
                  <a:pt x="216230" y="268109"/>
                </a:lnTo>
                <a:lnTo>
                  <a:pt x="216230" y="228053"/>
                </a:lnTo>
                <a:close/>
              </a:path>
              <a:path w="216534" h="1712595">
                <a:moveTo>
                  <a:pt x="216230" y="76034"/>
                </a:moveTo>
                <a:lnTo>
                  <a:pt x="168706" y="76060"/>
                </a:lnTo>
                <a:lnTo>
                  <a:pt x="168706" y="116065"/>
                </a:lnTo>
                <a:lnTo>
                  <a:pt x="216230" y="116065"/>
                </a:lnTo>
                <a:lnTo>
                  <a:pt x="216230" y="76034"/>
                </a:lnTo>
                <a:close/>
              </a:path>
              <a:path w="216534" h="1712595">
                <a:moveTo>
                  <a:pt x="216230" y="0"/>
                </a:moveTo>
                <a:lnTo>
                  <a:pt x="168706" y="25"/>
                </a:lnTo>
                <a:lnTo>
                  <a:pt x="168706" y="40030"/>
                </a:lnTo>
                <a:lnTo>
                  <a:pt x="216230" y="40030"/>
                </a:lnTo>
                <a:lnTo>
                  <a:pt x="216230" y="0"/>
                </a:lnTo>
                <a:close/>
              </a:path>
              <a:path w="216534" h="1712595">
                <a:moveTo>
                  <a:pt x="216242" y="1368298"/>
                </a:moveTo>
                <a:lnTo>
                  <a:pt x="168719" y="1368298"/>
                </a:lnTo>
                <a:lnTo>
                  <a:pt x="168719" y="1408328"/>
                </a:lnTo>
                <a:lnTo>
                  <a:pt x="216242" y="1408328"/>
                </a:lnTo>
                <a:lnTo>
                  <a:pt x="216242" y="1368298"/>
                </a:lnTo>
                <a:close/>
              </a:path>
              <a:path w="216534" h="1712595">
                <a:moveTo>
                  <a:pt x="216242" y="1216266"/>
                </a:moveTo>
                <a:lnTo>
                  <a:pt x="168719" y="1216266"/>
                </a:lnTo>
                <a:lnTo>
                  <a:pt x="168719" y="1256296"/>
                </a:lnTo>
                <a:lnTo>
                  <a:pt x="216242" y="1256296"/>
                </a:lnTo>
                <a:lnTo>
                  <a:pt x="216242" y="1216266"/>
                </a:lnTo>
                <a:close/>
              </a:path>
              <a:path w="216534" h="1712595">
                <a:moveTo>
                  <a:pt x="216242" y="1064247"/>
                </a:moveTo>
                <a:lnTo>
                  <a:pt x="168719" y="1064247"/>
                </a:lnTo>
                <a:lnTo>
                  <a:pt x="168719" y="1104277"/>
                </a:lnTo>
                <a:lnTo>
                  <a:pt x="216242" y="1104277"/>
                </a:lnTo>
                <a:lnTo>
                  <a:pt x="216242" y="1064247"/>
                </a:lnTo>
                <a:close/>
              </a:path>
              <a:path w="216534" h="1712595">
                <a:moveTo>
                  <a:pt x="216242" y="760158"/>
                </a:moveTo>
                <a:lnTo>
                  <a:pt x="168719" y="760158"/>
                </a:lnTo>
                <a:lnTo>
                  <a:pt x="168719" y="800188"/>
                </a:lnTo>
                <a:lnTo>
                  <a:pt x="216242" y="800188"/>
                </a:lnTo>
                <a:lnTo>
                  <a:pt x="216242" y="760158"/>
                </a:lnTo>
                <a:close/>
              </a:path>
              <a:path w="216534" h="1712595">
                <a:moveTo>
                  <a:pt x="216242" y="456107"/>
                </a:moveTo>
                <a:lnTo>
                  <a:pt x="168719" y="456107"/>
                </a:lnTo>
                <a:lnTo>
                  <a:pt x="168719" y="496138"/>
                </a:lnTo>
                <a:lnTo>
                  <a:pt x="216242" y="496138"/>
                </a:lnTo>
                <a:lnTo>
                  <a:pt x="216242" y="456107"/>
                </a:lnTo>
                <a:close/>
              </a:path>
              <a:path w="216534" h="1712595">
                <a:moveTo>
                  <a:pt x="216242" y="152031"/>
                </a:moveTo>
                <a:lnTo>
                  <a:pt x="168719" y="152031"/>
                </a:lnTo>
                <a:lnTo>
                  <a:pt x="168719" y="192062"/>
                </a:lnTo>
                <a:lnTo>
                  <a:pt x="216242" y="192062"/>
                </a:lnTo>
                <a:lnTo>
                  <a:pt x="216242" y="1520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7098068" y="7034859"/>
            <a:ext cx="216535" cy="268605"/>
          </a:xfrm>
          <a:custGeom>
            <a:avLst/>
            <a:gdLst/>
            <a:ahLst/>
            <a:cxnLst/>
            <a:rect l="l" t="t" r="r" b="b"/>
            <a:pathLst>
              <a:path w="216534" h="268604">
                <a:moveTo>
                  <a:pt x="47523" y="0"/>
                </a:moveTo>
                <a:lnTo>
                  <a:pt x="0" y="0"/>
                </a:lnTo>
                <a:lnTo>
                  <a:pt x="0" y="40005"/>
                </a:lnTo>
                <a:lnTo>
                  <a:pt x="47523" y="40005"/>
                </a:lnTo>
                <a:lnTo>
                  <a:pt x="47523" y="0"/>
                </a:lnTo>
                <a:close/>
              </a:path>
              <a:path w="216534" h="268604">
                <a:moveTo>
                  <a:pt x="131889" y="228053"/>
                </a:moveTo>
                <a:lnTo>
                  <a:pt x="84366" y="228053"/>
                </a:lnTo>
                <a:lnTo>
                  <a:pt x="84366" y="268084"/>
                </a:lnTo>
                <a:lnTo>
                  <a:pt x="131889" y="268084"/>
                </a:lnTo>
                <a:lnTo>
                  <a:pt x="131889" y="228053"/>
                </a:lnTo>
                <a:close/>
              </a:path>
              <a:path w="216534" h="268604">
                <a:moveTo>
                  <a:pt x="131889" y="76022"/>
                </a:moveTo>
                <a:lnTo>
                  <a:pt x="84366" y="76022"/>
                </a:lnTo>
                <a:lnTo>
                  <a:pt x="84366" y="116052"/>
                </a:lnTo>
                <a:lnTo>
                  <a:pt x="131889" y="116052"/>
                </a:lnTo>
                <a:lnTo>
                  <a:pt x="131889" y="76022"/>
                </a:lnTo>
                <a:close/>
              </a:path>
              <a:path w="216534" h="268604">
                <a:moveTo>
                  <a:pt x="216230" y="152031"/>
                </a:moveTo>
                <a:lnTo>
                  <a:pt x="168706" y="152057"/>
                </a:lnTo>
                <a:lnTo>
                  <a:pt x="168706" y="192087"/>
                </a:lnTo>
                <a:lnTo>
                  <a:pt x="216230" y="192062"/>
                </a:lnTo>
                <a:lnTo>
                  <a:pt x="216230" y="1520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6513868" y="2962884"/>
            <a:ext cx="382270" cy="1376045"/>
          </a:xfrm>
          <a:custGeom>
            <a:avLst/>
            <a:gdLst/>
            <a:ahLst/>
            <a:cxnLst/>
            <a:rect l="l" t="t" r="r" b="b"/>
            <a:pathLst>
              <a:path w="382270" h="1376045">
                <a:moveTo>
                  <a:pt x="68529" y="1335024"/>
                </a:moveTo>
                <a:lnTo>
                  <a:pt x="0" y="1341221"/>
                </a:lnTo>
                <a:lnTo>
                  <a:pt x="0" y="1375752"/>
                </a:lnTo>
                <a:lnTo>
                  <a:pt x="68529" y="1370076"/>
                </a:lnTo>
                <a:lnTo>
                  <a:pt x="68529" y="1335024"/>
                </a:lnTo>
                <a:close/>
              </a:path>
              <a:path w="382270" h="1376045">
                <a:moveTo>
                  <a:pt x="68529" y="1223924"/>
                </a:moveTo>
                <a:lnTo>
                  <a:pt x="0" y="1231785"/>
                </a:lnTo>
                <a:lnTo>
                  <a:pt x="0" y="1266329"/>
                </a:lnTo>
                <a:lnTo>
                  <a:pt x="68529" y="1258976"/>
                </a:lnTo>
                <a:lnTo>
                  <a:pt x="68529" y="1223924"/>
                </a:lnTo>
                <a:close/>
              </a:path>
              <a:path w="382270" h="1376045">
                <a:moveTo>
                  <a:pt x="68529" y="1112812"/>
                </a:moveTo>
                <a:lnTo>
                  <a:pt x="0" y="1122413"/>
                </a:lnTo>
                <a:lnTo>
                  <a:pt x="0" y="1156931"/>
                </a:lnTo>
                <a:lnTo>
                  <a:pt x="68529" y="1147902"/>
                </a:lnTo>
                <a:lnTo>
                  <a:pt x="68529" y="1112812"/>
                </a:lnTo>
                <a:close/>
              </a:path>
              <a:path w="382270" h="1376045">
                <a:moveTo>
                  <a:pt x="68529" y="1001725"/>
                </a:moveTo>
                <a:lnTo>
                  <a:pt x="0" y="1012990"/>
                </a:lnTo>
                <a:lnTo>
                  <a:pt x="0" y="1047521"/>
                </a:lnTo>
                <a:lnTo>
                  <a:pt x="68529" y="1036815"/>
                </a:lnTo>
                <a:lnTo>
                  <a:pt x="68529" y="1001725"/>
                </a:lnTo>
                <a:close/>
              </a:path>
              <a:path w="382270" h="1376045">
                <a:moveTo>
                  <a:pt x="68529" y="890638"/>
                </a:moveTo>
                <a:lnTo>
                  <a:pt x="0" y="903592"/>
                </a:lnTo>
                <a:lnTo>
                  <a:pt x="0" y="938110"/>
                </a:lnTo>
                <a:lnTo>
                  <a:pt x="68529" y="925715"/>
                </a:lnTo>
                <a:lnTo>
                  <a:pt x="68529" y="890638"/>
                </a:lnTo>
                <a:close/>
              </a:path>
              <a:path w="382270" h="1376045">
                <a:moveTo>
                  <a:pt x="68529" y="779551"/>
                </a:moveTo>
                <a:lnTo>
                  <a:pt x="0" y="794169"/>
                </a:lnTo>
                <a:lnTo>
                  <a:pt x="0" y="828700"/>
                </a:lnTo>
                <a:lnTo>
                  <a:pt x="68529" y="814603"/>
                </a:lnTo>
                <a:lnTo>
                  <a:pt x="68529" y="779551"/>
                </a:lnTo>
                <a:close/>
              </a:path>
              <a:path w="382270" h="1376045">
                <a:moveTo>
                  <a:pt x="68529" y="668464"/>
                </a:moveTo>
                <a:lnTo>
                  <a:pt x="0" y="684733"/>
                </a:lnTo>
                <a:lnTo>
                  <a:pt x="0" y="719289"/>
                </a:lnTo>
                <a:lnTo>
                  <a:pt x="68529" y="703516"/>
                </a:lnTo>
                <a:lnTo>
                  <a:pt x="68529" y="668464"/>
                </a:lnTo>
                <a:close/>
              </a:path>
              <a:path w="382270" h="1376045">
                <a:moveTo>
                  <a:pt x="68529" y="446252"/>
                </a:moveTo>
                <a:lnTo>
                  <a:pt x="0" y="465924"/>
                </a:lnTo>
                <a:lnTo>
                  <a:pt x="0" y="500456"/>
                </a:lnTo>
                <a:lnTo>
                  <a:pt x="68529" y="481317"/>
                </a:lnTo>
                <a:lnTo>
                  <a:pt x="68529" y="446252"/>
                </a:lnTo>
                <a:close/>
              </a:path>
              <a:path w="382270" h="1376045">
                <a:moveTo>
                  <a:pt x="68529" y="224066"/>
                </a:moveTo>
                <a:lnTo>
                  <a:pt x="0" y="247103"/>
                </a:lnTo>
                <a:lnTo>
                  <a:pt x="0" y="281622"/>
                </a:lnTo>
                <a:lnTo>
                  <a:pt x="68529" y="259143"/>
                </a:lnTo>
                <a:lnTo>
                  <a:pt x="68529" y="224066"/>
                </a:lnTo>
                <a:close/>
              </a:path>
              <a:path w="382270" h="1376045">
                <a:moveTo>
                  <a:pt x="68529" y="112966"/>
                </a:moveTo>
                <a:lnTo>
                  <a:pt x="0" y="137680"/>
                </a:lnTo>
                <a:lnTo>
                  <a:pt x="0" y="172212"/>
                </a:lnTo>
                <a:lnTo>
                  <a:pt x="68529" y="148031"/>
                </a:lnTo>
                <a:lnTo>
                  <a:pt x="68529" y="112966"/>
                </a:lnTo>
                <a:close/>
              </a:path>
              <a:path w="382270" h="1376045">
                <a:moveTo>
                  <a:pt x="68580" y="335153"/>
                </a:moveTo>
                <a:lnTo>
                  <a:pt x="12" y="356501"/>
                </a:lnTo>
                <a:lnTo>
                  <a:pt x="12" y="391033"/>
                </a:lnTo>
                <a:lnTo>
                  <a:pt x="68580" y="370217"/>
                </a:lnTo>
                <a:lnTo>
                  <a:pt x="68580" y="335153"/>
                </a:lnTo>
                <a:close/>
              </a:path>
              <a:path w="382270" h="1376045">
                <a:moveTo>
                  <a:pt x="172986" y="1211910"/>
                </a:moveTo>
                <a:lnTo>
                  <a:pt x="104444" y="1219758"/>
                </a:lnTo>
                <a:lnTo>
                  <a:pt x="104444" y="1255141"/>
                </a:lnTo>
                <a:lnTo>
                  <a:pt x="172986" y="1247762"/>
                </a:lnTo>
                <a:lnTo>
                  <a:pt x="172986" y="1211910"/>
                </a:lnTo>
                <a:close/>
              </a:path>
              <a:path w="382270" h="1376045">
                <a:moveTo>
                  <a:pt x="172986" y="1098257"/>
                </a:moveTo>
                <a:lnTo>
                  <a:pt x="104444" y="1107795"/>
                </a:lnTo>
                <a:lnTo>
                  <a:pt x="104444" y="1143152"/>
                </a:lnTo>
                <a:lnTo>
                  <a:pt x="172986" y="1134148"/>
                </a:lnTo>
                <a:lnTo>
                  <a:pt x="172986" y="1098257"/>
                </a:lnTo>
                <a:close/>
              </a:path>
              <a:path w="382270" h="1376045">
                <a:moveTo>
                  <a:pt x="172986" y="984605"/>
                </a:moveTo>
                <a:lnTo>
                  <a:pt x="104444" y="995832"/>
                </a:lnTo>
                <a:lnTo>
                  <a:pt x="104444" y="1031189"/>
                </a:lnTo>
                <a:lnTo>
                  <a:pt x="172986" y="1020483"/>
                </a:lnTo>
                <a:lnTo>
                  <a:pt x="172986" y="984605"/>
                </a:lnTo>
                <a:close/>
              </a:path>
              <a:path w="382270" h="1376045">
                <a:moveTo>
                  <a:pt x="172986" y="870915"/>
                </a:moveTo>
                <a:lnTo>
                  <a:pt x="104444" y="883869"/>
                </a:lnTo>
                <a:lnTo>
                  <a:pt x="104444" y="919213"/>
                </a:lnTo>
                <a:lnTo>
                  <a:pt x="172935" y="906792"/>
                </a:lnTo>
                <a:lnTo>
                  <a:pt x="172986" y="870915"/>
                </a:lnTo>
                <a:close/>
              </a:path>
              <a:path w="382270" h="1376045">
                <a:moveTo>
                  <a:pt x="172986" y="757275"/>
                </a:moveTo>
                <a:lnTo>
                  <a:pt x="104444" y="771906"/>
                </a:lnTo>
                <a:lnTo>
                  <a:pt x="104444" y="807224"/>
                </a:lnTo>
                <a:lnTo>
                  <a:pt x="172986" y="793165"/>
                </a:lnTo>
                <a:lnTo>
                  <a:pt x="172986" y="757275"/>
                </a:lnTo>
                <a:close/>
              </a:path>
              <a:path w="382270" h="1376045">
                <a:moveTo>
                  <a:pt x="172986" y="643636"/>
                </a:moveTo>
                <a:lnTo>
                  <a:pt x="104444" y="659917"/>
                </a:lnTo>
                <a:lnTo>
                  <a:pt x="104444" y="695261"/>
                </a:lnTo>
                <a:lnTo>
                  <a:pt x="172986" y="679488"/>
                </a:lnTo>
                <a:lnTo>
                  <a:pt x="172986" y="643636"/>
                </a:lnTo>
                <a:close/>
              </a:path>
              <a:path w="382270" h="1376045">
                <a:moveTo>
                  <a:pt x="172986" y="529958"/>
                </a:moveTo>
                <a:lnTo>
                  <a:pt x="104444" y="547941"/>
                </a:lnTo>
                <a:lnTo>
                  <a:pt x="104444" y="583285"/>
                </a:lnTo>
                <a:lnTo>
                  <a:pt x="172986" y="565835"/>
                </a:lnTo>
                <a:lnTo>
                  <a:pt x="172986" y="529958"/>
                </a:lnTo>
                <a:close/>
              </a:path>
              <a:path w="382270" h="1376045">
                <a:moveTo>
                  <a:pt x="172986" y="416280"/>
                </a:moveTo>
                <a:lnTo>
                  <a:pt x="104444" y="435952"/>
                </a:lnTo>
                <a:lnTo>
                  <a:pt x="104444" y="471297"/>
                </a:lnTo>
                <a:lnTo>
                  <a:pt x="172986" y="452170"/>
                </a:lnTo>
                <a:lnTo>
                  <a:pt x="172986" y="416280"/>
                </a:lnTo>
                <a:close/>
              </a:path>
              <a:path w="382270" h="1376045">
                <a:moveTo>
                  <a:pt x="172986" y="302653"/>
                </a:moveTo>
                <a:lnTo>
                  <a:pt x="104444" y="323989"/>
                </a:lnTo>
                <a:lnTo>
                  <a:pt x="104444" y="359333"/>
                </a:lnTo>
                <a:lnTo>
                  <a:pt x="172986" y="338531"/>
                </a:lnTo>
                <a:lnTo>
                  <a:pt x="172986" y="302653"/>
                </a:lnTo>
                <a:close/>
              </a:path>
              <a:path w="382270" h="1376045">
                <a:moveTo>
                  <a:pt x="172986" y="188976"/>
                </a:moveTo>
                <a:lnTo>
                  <a:pt x="104444" y="212013"/>
                </a:lnTo>
                <a:lnTo>
                  <a:pt x="104444" y="247332"/>
                </a:lnTo>
                <a:lnTo>
                  <a:pt x="172986" y="224853"/>
                </a:lnTo>
                <a:lnTo>
                  <a:pt x="172986" y="188976"/>
                </a:lnTo>
                <a:close/>
              </a:path>
              <a:path w="382270" h="1376045">
                <a:moveTo>
                  <a:pt x="172986" y="75323"/>
                </a:moveTo>
                <a:lnTo>
                  <a:pt x="104444" y="100037"/>
                </a:lnTo>
                <a:lnTo>
                  <a:pt x="104444" y="135369"/>
                </a:lnTo>
                <a:lnTo>
                  <a:pt x="172986" y="111213"/>
                </a:lnTo>
                <a:lnTo>
                  <a:pt x="172986" y="75323"/>
                </a:lnTo>
                <a:close/>
              </a:path>
              <a:path w="382270" h="1376045">
                <a:moveTo>
                  <a:pt x="277444" y="967473"/>
                </a:moveTo>
                <a:lnTo>
                  <a:pt x="208927" y="978712"/>
                </a:lnTo>
                <a:lnTo>
                  <a:pt x="208902" y="1014831"/>
                </a:lnTo>
                <a:lnTo>
                  <a:pt x="277444" y="1004150"/>
                </a:lnTo>
                <a:lnTo>
                  <a:pt x="277444" y="967473"/>
                </a:lnTo>
                <a:close/>
              </a:path>
              <a:path w="382270" h="1376045">
                <a:moveTo>
                  <a:pt x="277456" y="1316126"/>
                </a:moveTo>
                <a:lnTo>
                  <a:pt x="208927" y="1322298"/>
                </a:lnTo>
                <a:lnTo>
                  <a:pt x="208927" y="1358455"/>
                </a:lnTo>
                <a:lnTo>
                  <a:pt x="277456" y="1352778"/>
                </a:lnTo>
                <a:lnTo>
                  <a:pt x="277456" y="1316126"/>
                </a:lnTo>
                <a:close/>
              </a:path>
              <a:path w="382270" h="1376045">
                <a:moveTo>
                  <a:pt x="277456" y="1083665"/>
                </a:moveTo>
                <a:lnTo>
                  <a:pt x="208927" y="1093228"/>
                </a:lnTo>
                <a:lnTo>
                  <a:pt x="208927" y="1129411"/>
                </a:lnTo>
                <a:lnTo>
                  <a:pt x="277456" y="1120355"/>
                </a:lnTo>
                <a:lnTo>
                  <a:pt x="277456" y="1083665"/>
                </a:lnTo>
                <a:close/>
              </a:path>
              <a:path w="382270" h="1376045">
                <a:moveTo>
                  <a:pt x="277456" y="851230"/>
                </a:moveTo>
                <a:lnTo>
                  <a:pt x="208927" y="864158"/>
                </a:lnTo>
                <a:lnTo>
                  <a:pt x="208927" y="900303"/>
                </a:lnTo>
                <a:lnTo>
                  <a:pt x="277456" y="887920"/>
                </a:lnTo>
                <a:lnTo>
                  <a:pt x="277456" y="851230"/>
                </a:lnTo>
                <a:close/>
              </a:path>
              <a:path w="382270" h="1376045">
                <a:moveTo>
                  <a:pt x="277456" y="618769"/>
                </a:moveTo>
                <a:lnTo>
                  <a:pt x="208927" y="635076"/>
                </a:lnTo>
                <a:lnTo>
                  <a:pt x="208927" y="671220"/>
                </a:lnTo>
                <a:lnTo>
                  <a:pt x="277456" y="655447"/>
                </a:lnTo>
                <a:lnTo>
                  <a:pt x="277456" y="618769"/>
                </a:lnTo>
                <a:close/>
              </a:path>
              <a:path w="382270" h="1376045">
                <a:moveTo>
                  <a:pt x="277456" y="502551"/>
                </a:moveTo>
                <a:lnTo>
                  <a:pt x="208927" y="520534"/>
                </a:lnTo>
                <a:lnTo>
                  <a:pt x="208927" y="556679"/>
                </a:lnTo>
                <a:lnTo>
                  <a:pt x="277456" y="539254"/>
                </a:lnTo>
                <a:lnTo>
                  <a:pt x="277456" y="502551"/>
                </a:lnTo>
                <a:close/>
              </a:path>
              <a:path w="382270" h="1376045">
                <a:moveTo>
                  <a:pt x="277456" y="386308"/>
                </a:moveTo>
                <a:lnTo>
                  <a:pt x="208927" y="405980"/>
                </a:lnTo>
                <a:lnTo>
                  <a:pt x="208927" y="442137"/>
                </a:lnTo>
                <a:lnTo>
                  <a:pt x="277456" y="422998"/>
                </a:lnTo>
                <a:lnTo>
                  <a:pt x="277456" y="386308"/>
                </a:lnTo>
                <a:close/>
              </a:path>
              <a:path w="382270" h="1376045">
                <a:moveTo>
                  <a:pt x="277456" y="270090"/>
                </a:moveTo>
                <a:lnTo>
                  <a:pt x="208927" y="291426"/>
                </a:lnTo>
                <a:lnTo>
                  <a:pt x="208927" y="327609"/>
                </a:lnTo>
                <a:lnTo>
                  <a:pt x="277456" y="306793"/>
                </a:lnTo>
                <a:lnTo>
                  <a:pt x="277456" y="270090"/>
                </a:lnTo>
                <a:close/>
              </a:path>
              <a:path w="382270" h="1376045">
                <a:moveTo>
                  <a:pt x="277456" y="153885"/>
                </a:moveTo>
                <a:lnTo>
                  <a:pt x="208927" y="176911"/>
                </a:lnTo>
                <a:lnTo>
                  <a:pt x="208927" y="213055"/>
                </a:lnTo>
                <a:lnTo>
                  <a:pt x="277456" y="190576"/>
                </a:lnTo>
                <a:lnTo>
                  <a:pt x="277456" y="153885"/>
                </a:lnTo>
                <a:close/>
              </a:path>
              <a:path w="382270" h="1376045">
                <a:moveTo>
                  <a:pt x="277456" y="37655"/>
                </a:moveTo>
                <a:lnTo>
                  <a:pt x="208927" y="62357"/>
                </a:lnTo>
                <a:lnTo>
                  <a:pt x="208927" y="98526"/>
                </a:lnTo>
                <a:lnTo>
                  <a:pt x="277456" y="74333"/>
                </a:lnTo>
                <a:lnTo>
                  <a:pt x="277456" y="37655"/>
                </a:lnTo>
                <a:close/>
              </a:path>
              <a:path w="382270" h="1376045">
                <a:moveTo>
                  <a:pt x="277482" y="1199896"/>
                </a:moveTo>
                <a:lnTo>
                  <a:pt x="208927" y="1207782"/>
                </a:lnTo>
                <a:lnTo>
                  <a:pt x="208927" y="1243939"/>
                </a:lnTo>
                <a:lnTo>
                  <a:pt x="277456" y="1236586"/>
                </a:lnTo>
                <a:lnTo>
                  <a:pt x="277482" y="1199896"/>
                </a:lnTo>
                <a:close/>
              </a:path>
              <a:path w="382270" h="1376045">
                <a:moveTo>
                  <a:pt x="381939" y="1306677"/>
                </a:moveTo>
                <a:lnTo>
                  <a:pt x="313423" y="1312887"/>
                </a:lnTo>
                <a:lnTo>
                  <a:pt x="313423" y="1349832"/>
                </a:lnTo>
                <a:lnTo>
                  <a:pt x="381939" y="1344180"/>
                </a:lnTo>
                <a:lnTo>
                  <a:pt x="381939" y="1306677"/>
                </a:lnTo>
                <a:close/>
              </a:path>
              <a:path w="382270" h="1376045">
                <a:moveTo>
                  <a:pt x="381939" y="1069086"/>
                </a:moveTo>
                <a:lnTo>
                  <a:pt x="313423" y="1078661"/>
                </a:lnTo>
                <a:lnTo>
                  <a:pt x="313423" y="1115631"/>
                </a:lnTo>
                <a:lnTo>
                  <a:pt x="381939" y="1106576"/>
                </a:lnTo>
                <a:lnTo>
                  <a:pt x="381939" y="1069086"/>
                </a:lnTo>
                <a:close/>
              </a:path>
              <a:path w="382270" h="1376045">
                <a:moveTo>
                  <a:pt x="381939" y="831519"/>
                </a:moveTo>
                <a:lnTo>
                  <a:pt x="313423" y="844448"/>
                </a:lnTo>
                <a:lnTo>
                  <a:pt x="313423" y="881418"/>
                </a:lnTo>
                <a:lnTo>
                  <a:pt x="381939" y="869035"/>
                </a:lnTo>
                <a:lnTo>
                  <a:pt x="381939" y="831519"/>
                </a:lnTo>
                <a:close/>
              </a:path>
              <a:path w="382270" h="1376045">
                <a:moveTo>
                  <a:pt x="381939" y="712736"/>
                </a:moveTo>
                <a:lnTo>
                  <a:pt x="313423" y="727367"/>
                </a:lnTo>
                <a:lnTo>
                  <a:pt x="313423" y="764311"/>
                </a:lnTo>
                <a:lnTo>
                  <a:pt x="381939" y="750227"/>
                </a:lnTo>
                <a:lnTo>
                  <a:pt x="381939" y="712736"/>
                </a:lnTo>
                <a:close/>
              </a:path>
              <a:path w="382270" h="1376045">
                <a:moveTo>
                  <a:pt x="381939" y="593940"/>
                </a:moveTo>
                <a:lnTo>
                  <a:pt x="313423" y="610222"/>
                </a:lnTo>
                <a:lnTo>
                  <a:pt x="313423" y="647192"/>
                </a:lnTo>
                <a:lnTo>
                  <a:pt x="381939" y="631456"/>
                </a:lnTo>
                <a:lnTo>
                  <a:pt x="381939" y="593940"/>
                </a:lnTo>
                <a:close/>
              </a:path>
              <a:path w="382270" h="1376045">
                <a:moveTo>
                  <a:pt x="381939" y="475157"/>
                </a:moveTo>
                <a:lnTo>
                  <a:pt x="313423" y="493128"/>
                </a:lnTo>
                <a:lnTo>
                  <a:pt x="313423" y="530085"/>
                </a:lnTo>
                <a:lnTo>
                  <a:pt x="381939" y="512648"/>
                </a:lnTo>
                <a:lnTo>
                  <a:pt x="381939" y="475157"/>
                </a:lnTo>
                <a:close/>
              </a:path>
              <a:path w="382270" h="1376045">
                <a:moveTo>
                  <a:pt x="381939" y="356387"/>
                </a:moveTo>
                <a:lnTo>
                  <a:pt x="313423" y="376008"/>
                </a:lnTo>
                <a:lnTo>
                  <a:pt x="313423" y="412991"/>
                </a:lnTo>
                <a:lnTo>
                  <a:pt x="381939" y="393865"/>
                </a:lnTo>
                <a:lnTo>
                  <a:pt x="381939" y="356387"/>
                </a:lnTo>
                <a:close/>
              </a:path>
              <a:path w="382270" h="1376045">
                <a:moveTo>
                  <a:pt x="381939" y="118808"/>
                </a:moveTo>
                <a:lnTo>
                  <a:pt x="313423" y="141808"/>
                </a:lnTo>
                <a:lnTo>
                  <a:pt x="313423" y="178777"/>
                </a:lnTo>
                <a:lnTo>
                  <a:pt x="381939" y="156286"/>
                </a:lnTo>
                <a:lnTo>
                  <a:pt x="381939" y="118808"/>
                </a:lnTo>
                <a:close/>
              </a:path>
              <a:path w="382270" h="1376045">
                <a:moveTo>
                  <a:pt x="381952" y="1187881"/>
                </a:moveTo>
                <a:lnTo>
                  <a:pt x="313423" y="1195755"/>
                </a:lnTo>
                <a:lnTo>
                  <a:pt x="313423" y="1232738"/>
                </a:lnTo>
                <a:lnTo>
                  <a:pt x="381939" y="1225384"/>
                </a:lnTo>
                <a:lnTo>
                  <a:pt x="381952" y="1187881"/>
                </a:lnTo>
                <a:close/>
              </a:path>
              <a:path w="382270" h="1376045">
                <a:moveTo>
                  <a:pt x="381965" y="0"/>
                </a:moveTo>
                <a:lnTo>
                  <a:pt x="313436" y="24701"/>
                </a:lnTo>
                <a:lnTo>
                  <a:pt x="313436" y="61658"/>
                </a:lnTo>
                <a:lnTo>
                  <a:pt x="381965" y="37490"/>
                </a:lnTo>
                <a:lnTo>
                  <a:pt x="3819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6827291" y="4388336"/>
            <a:ext cx="68580" cy="41910"/>
          </a:xfrm>
          <a:custGeom>
            <a:avLst/>
            <a:gdLst/>
            <a:ahLst/>
            <a:cxnLst/>
            <a:rect l="l" t="t" r="r" b="b"/>
            <a:pathLst>
              <a:path w="68579" h="41910">
                <a:moveTo>
                  <a:pt x="68516" y="0"/>
                </a:moveTo>
                <a:lnTo>
                  <a:pt x="0" y="4495"/>
                </a:lnTo>
                <a:lnTo>
                  <a:pt x="0" y="41452"/>
                </a:lnTo>
                <a:lnTo>
                  <a:pt x="68529" y="37490"/>
                </a:lnTo>
                <a:lnTo>
                  <a:pt x="685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6513842" y="4402111"/>
            <a:ext cx="173355" cy="46355"/>
          </a:xfrm>
          <a:custGeom>
            <a:avLst/>
            <a:gdLst/>
            <a:ahLst/>
            <a:cxnLst/>
            <a:rect l="l" t="t" r="r" b="b"/>
            <a:pathLst>
              <a:path w="173354" h="46354">
                <a:moveTo>
                  <a:pt x="68554" y="6870"/>
                </a:moveTo>
                <a:lnTo>
                  <a:pt x="25" y="11379"/>
                </a:lnTo>
                <a:lnTo>
                  <a:pt x="0" y="45923"/>
                </a:lnTo>
                <a:lnTo>
                  <a:pt x="68554" y="41935"/>
                </a:lnTo>
                <a:lnTo>
                  <a:pt x="68554" y="6870"/>
                </a:lnTo>
                <a:close/>
              </a:path>
              <a:path w="173354" h="46354">
                <a:moveTo>
                  <a:pt x="173012" y="0"/>
                </a:moveTo>
                <a:lnTo>
                  <a:pt x="104470" y="4495"/>
                </a:lnTo>
                <a:lnTo>
                  <a:pt x="104495" y="39852"/>
                </a:lnTo>
                <a:lnTo>
                  <a:pt x="173012" y="35864"/>
                </a:lnTo>
                <a:lnTo>
                  <a:pt x="173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6513868" y="4507127"/>
            <a:ext cx="382270" cy="50800"/>
          </a:xfrm>
          <a:custGeom>
            <a:avLst/>
            <a:gdLst/>
            <a:ahLst/>
            <a:cxnLst/>
            <a:rect l="l" t="t" r="r" b="b"/>
            <a:pathLst>
              <a:path w="382270" h="50800">
                <a:moveTo>
                  <a:pt x="68529" y="12954"/>
                </a:moveTo>
                <a:lnTo>
                  <a:pt x="0" y="15798"/>
                </a:lnTo>
                <a:lnTo>
                  <a:pt x="0" y="50330"/>
                </a:lnTo>
                <a:lnTo>
                  <a:pt x="68529" y="48006"/>
                </a:lnTo>
                <a:lnTo>
                  <a:pt x="68529" y="12954"/>
                </a:lnTo>
                <a:close/>
              </a:path>
              <a:path w="382270" h="50800">
                <a:moveTo>
                  <a:pt x="172986" y="8636"/>
                </a:moveTo>
                <a:lnTo>
                  <a:pt x="104444" y="11455"/>
                </a:lnTo>
                <a:lnTo>
                  <a:pt x="104444" y="46812"/>
                </a:lnTo>
                <a:lnTo>
                  <a:pt x="172986" y="44488"/>
                </a:lnTo>
                <a:lnTo>
                  <a:pt x="172986" y="8636"/>
                </a:lnTo>
                <a:close/>
              </a:path>
              <a:path w="382270" h="50800">
                <a:moveTo>
                  <a:pt x="277456" y="4318"/>
                </a:moveTo>
                <a:lnTo>
                  <a:pt x="208927" y="7137"/>
                </a:lnTo>
                <a:lnTo>
                  <a:pt x="208927" y="43294"/>
                </a:lnTo>
                <a:lnTo>
                  <a:pt x="277456" y="40995"/>
                </a:lnTo>
                <a:lnTo>
                  <a:pt x="277456" y="4318"/>
                </a:lnTo>
                <a:close/>
              </a:path>
              <a:path w="382270" h="50800">
                <a:moveTo>
                  <a:pt x="381939" y="0"/>
                </a:moveTo>
                <a:lnTo>
                  <a:pt x="313423" y="2819"/>
                </a:lnTo>
                <a:lnTo>
                  <a:pt x="313423" y="39776"/>
                </a:lnTo>
                <a:lnTo>
                  <a:pt x="381939" y="37503"/>
                </a:lnTo>
                <a:lnTo>
                  <a:pt x="3819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6618313" y="4625873"/>
            <a:ext cx="277495" cy="40005"/>
          </a:xfrm>
          <a:custGeom>
            <a:avLst/>
            <a:gdLst/>
            <a:ahLst/>
            <a:cxnLst/>
            <a:rect l="l" t="t" r="r" b="b"/>
            <a:pathLst>
              <a:path w="277495" h="40004">
                <a:moveTo>
                  <a:pt x="68541" y="3505"/>
                </a:moveTo>
                <a:lnTo>
                  <a:pt x="0" y="4686"/>
                </a:lnTo>
                <a:lnTo>
                  <a:pt x="0" y="39992"/>
                </a:lnTo>
                <a:lnTo>
                  <a:pt x="68541" y="39370"/>
                </a:lnTo>
                <a:lnTo>
                  <a:pt x="68541" y="3505"/>
                </a:lnTo>
                <a:close/>
              </a:path>
              <a:path w="277495" h="40004">
                <a:moveTo>
                  <a:pt x="173012" y="1752"/>
                </a:moveTo>
                <a:lnTo>
                  <a:pt x="104482" y="2921"/>
                </a:lnTo>
                <a:lnTo>
                  <a:pt x="104482" y="39077"/>
                </a:lnTo>
                <a:lnTo>
                  <a:pt x="173012" y="38430"/>
                </a:lnTo>
                <a:lnTo>
                  <a:pt x="173012" y="1752"/>
                </a:lnTo>
                <a:close/>
              </a:path>
              <a:path w="277495" h="40004">
                <a:moveTo>
                  <a:pt x="277495" y="0"/>
                </a:moveTo>
                <a:lnTo>
                  <a:pt x="208978" y="1143"/>
                </a:lnTo>
                <a:lnTo>
                  <a:pt x="208978" y="38112"/>
                </a:lnTo>
                <a:lnTo>
                  <a:pt x="277495" y="37490"/>
                </a:lnTo>
                <a:lnTo>
                  <a:pt x="2774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6513868" y="2918878"/>
            <a:ext cx="382270" cy="1022985"/>
          </a:xfrm>
          <a:custGeom>
            <a:avLst/>
            <a:gdLst/>
            <a:ahLst/>
            <a:cxnLst/>
            <a:rect l="l" t="t" r="r" b="b"/>
            <a:pathLst>
              <a:path w="382270" h="1022985">
                <a:moveTo>
                  <a:pt x="381965" y="950315"/>
                </a:moveTo>
                <a:lnTo>
                  <a:pt x="0" y="1016444"/>
                </a:lnTo>
                <a:lnTo>
                  <a:pt x="0" y="1022388"/>
                </a:lnTo>
                <a:lnTo>
                  <a:pt x="381965" y="956741"/>
                </a:lnTo>
                <a:lnTo>
                  <a:pt x="381965" y="950315"/>
                </a:lnTo>
                <a:close/>
              </a:path>
              <a:path w="382270" h="1022985">
                <a:moveTo>
                  <a:pt x="381965" y="831519"/>
                </a:moveTo>
                <a:lnTo>
                  <a:pt x="0" y="907059"/>
                </a:lnTo>
                <a:lnTo>
                  <a:pt x="0" y="912977"/>
                </a:lnTo>
                <a:lnTo>
                  <a:pt x="381965" y="837958"/>
                </a:lnTo>
                <a:lnTo>
                  <a:pt x="381965" y="831519"/>
                </a:lnTo>
                <a:close/>
              </a:path>
              <a:path w="382270" h="1022985">
                <a:moveTo>
                  <a:pt x="381965" y="712736"/>
                </a:moveTo>
                <a:lnTo>
                  <a:pt x="0" y="797648"/>
                </a:lnTo>
                <a:lnTo>
                  <a:pt x="0" y="803567"/>
                </a:lnTo>
                <a:lnTo>
                  <a:pt x="381965" y="719162"/>
                </a:lnTo>
                <a:lnTo>
                  <a:pt x="381965" y="712736"/>
                </a:lnTo>
                <a:close/>
              </a:path>
              <a:path w="382270" h="1022985">
                <a:moveTo>
                  <a:pt x="381965" y="593940"/>
                </a:moveTo>
                <a:lnTo>
                  <a:pt x="0" y="688213"/>
                </a:lnTo>
                <a:lnTo>
                  <a:pt x="0" y="694131"/>
                </a:lnTo>
                <a:lnTo>
                  <a:pt x="381965" y="600367"/>
                </a:lnTo>
                <a:lnTo>
                  <a:pt x="381965" y="593940"/>
                </a:lnTo>
                <a:close/>
              </a:path>
              <a:path w="382270" h="1022985">
                <a:moveTo>
                  <a:pt x="381965" y="475157"/>
                </a:moveTo>
                <a:lnTo>
                  <a:pt x="0" y="578815"/>
                </a:lnTo>
                <a:lnTo>
                  <a:pt x="0" y="584733"/>
                </a:lnTo>
                <a:lnTo>
                  <a:pt x="381965" y="481584"/>
                </a:lnTo>
                <a:lnTo>
                  <a:pt x="381965" y="475157"/>
                </a:lnTo>
                <a:close/>
              </a:path>
              <a:path w="382270" h="1022985">
                <a:moveTo>
                  <a:pt x="381965" y="356374"/>
                </a:moveTo>
                <a:lnTo>
                  <a:pt x="0" y="469404"/>
                </a:lnTo>
                <a:lnTo>
                  <a:pt x="0" y="475322"/>
                </a:lnTo>
                <a:lnTo>
                  <a:pt x="381965" y="362788"/>
                </a:lnTo>
                <a:lnTo>
                  <a:pt x="381965" y="356374"/>
                </a:lnTo>
                <a:close/>
              </a:path>
              <a:path w="382270" h="1022985">
                <a:moveTo>
                  <a:pt x="381965" y="237591"/>
                </a:moveTo>
                <a:lnTo>
                  <a:pt x="0" y="359994"/>
                </a:lnTo>
                <a:lnTo>
                  <a:pt x="0" y="365912"/>
                </a:lnTo>
                <a:lnTo>
                  <a:pt x="381965" y="244005"/>
                </a:lnTo>
                <a:lnTo>
                  <a:pt x="381965" y="237591"/>
                </a:lnTo>
                <a:close/>
              </a:path>
              <a:path w="382270" h="1022985">
                <a:moveTo>
                  <a:pt x="381965" y="118783"/>
                </a:moveTo>
                <a:lnTo>
                  <a:pt x="0" y="250583"/>
                </a:lnTo>
                <a:lnTo>
                  <a:pt x="0" y="256501"/>
                </a:lnTo>
                <a:lnTo>
                  <a:pt x="381965" y="125209"/>
                </a:lnTo>
                <a:lnTo>
                  <a:pt x="381965" y="118783"/>
                </a:lnTo>
                <a:close/>
              </a:path>
              <a:path w="382270" h="1022985">
                <a:moveTo>
                  <a:pt x="381965" y="0"/>
                </a:moveTo>
                <a:lnTo>
                  <a:pt x="0" y="141173"/>
                </a:lnTo>
                <a:lnTo>
                  <a:pt x="0" y="147104"/>
                </a:lnTo>
                <a:lnTo>
                  <a:pt x="381965" y="6426"/>
                </a:lnTo>
                <a:lnTo>
                  <a:pt x="3819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6513872" y="3987975"/>
            <a:ext cx="382270" cy="62865"/>
          </a:xfrm>
          <a:custGeom>
            <a:avLst/>
            <a:gdLst/>
            <a:ahLst/>
            <a:cxnLst/>
            <a:rect l="l" t="t" r="r" b="b"/>
            <a:pathLst>
              <a:path w="382270" h="62864">
                <a:moveTo>
                  <a:pt x="381965" y="0"/>
                </a:moveTo>
                <a:lnTo>
                  <a:pt x="0" y="56781"/>
                </a:lnTo>
                <a:lnTo>
                  <a:pt x="0" y="62699"/>
                </a:lnTo>
                <a:lnTo>
                  <a:pt x="381965" y="6438"/>
                </a:lnTo>
                <a:lnTo>
                  <a:pt x="3819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6513872" y="4106767"/>
            <a:ext cx="382270" cy="53340"/>
          </a:xfrm>
          <a:custGeom>
            <a:avLst/>
            <a:gdLst/>
            <a:ahLst/>
            <a:cxnLst/>
            <a:rect l="l" t="t" r="r" b="b"/>
            <a:pathLst>
              <a:path w="382270" h="53339">
                <a:moveTo>
                  <a:pt x="381965" y="0"/>
                </a:moveTo>
                <a:lnTo>
                  <a:pt x="0" y="47409"/>
                </a:lnTo>
                <a:lnTo>
                  <a:pt x="0" y="53314"/>
                </a:lnTo>
                <a:lnTo>
                  <a:pt x="381965" y="6438"/>
                </a:lnTo>
                <a:lnTo>
                  <a:pt x="3819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6513872" y="4225565"/>
            <a:ext cx="382270" cy="44450"/>
          </a:xfrm>
          <a:custGeom>
            <a:avLst/>
            <a:gdLst/>
            <a:ahLst/>
            <a:cxnLst/>
            <a:rect l="l" t="t" r="r" b="b"/>
            <a:pathLst>
              <a:path w="382270" h="44450">
                <a:moveTo>
                  <a:pt x="381965" y="0"/>
                </a:moveTo>
                <a:lnTo>
                  <a:pt x="0" y="38011"/>
                </a:lnTo>
                <a:lnTo>
                  <a:pt x="0" y="43929"/>
                </a:lnTo>
                <a:lnTo>
                  <a:pt x="381965" y="6413"/>
                </a:lnTo>
                <a:lnTo>
                  <a:pt x="3819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6513872" y="4344320"/>
            <a:ext cx="382270" cy="34925"/>
          </a:xfrm>
          <a:custGeom>
            <a:avLst/>
            <a:gdLst/>
            <a:ahLst/>
            <a:cxnLst/>
            <a:rect l="l" t="t" r="r" b="b"/>
            <a:pathLst>
              <a:path w="382270" h="34925">
                <a:moveTo>
                  <a:pt x="381965" y="0"/>
                </a:moveTo>
                <a:lnTo>
                  <a:pt x="0" y="28638"/>
                </a:lnTo>
                <a:lnTo>
                  <a:pt x="0" y="34556"/>
                </a:lnTo>
                <a:lnTo>
                  <a:pt x="381965" y="6438"/>
                </a:lnTo>
                <a:lnTo>
                  <a:pt x="3819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6513872" y="4463120"/>
            <a:ext cx="382270" cy="25400"/>
          </a:xfrm>
          <a:custGeom>
            <a:avLst/>
            <a:gdLst/>
            <a:ahLst/>
            <a:cxnLst/>
            <a:rect l="l" t="t" r="r" b="b"/>
            <a:pathLst>
              <a:path w="382270" h="25400">
                <a:moveTo>
                  <a:pt x="381965" y="0"/>
                </a:moveTo>
                <a:lnTo>
                  <a:pt x="0" y="19253"/>
                </a:lnTo>
                <a:lnTo>
                  <a:pt x="0" y="25171"/>
                </a:lnTo>
                <a:lnTo>
                  <a:pt x="381965" y="6426"/>
                </a:lnTo>
                <a:lnTo>
                  <a:pt x="3819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6513872" y="4581886"/>
            <a:ext cx="382270" cy="15875"/>
          </a:xfrm>
          <a:custGeom>
            <a:avLst/>
            <a:gdLst/>
            <a:ahLst/>
            <a:cxnLst/>
            <a:rect l="l" t="t" r="r" b="b"/>
            <a:pathLst>
              <a:path w="382270" h="15875">
                <a:moveTo>
                  <a:pt x="381965" y="0"/>
                </a:moveTo>
                <a:lnTo>
                  <a:pt x="0" y="9893"/>
                </a:lnTo>
                <a:lnTo>
                  <a:pt x="0" y="15798"/>
                </a:lnTo>
                <a:lnTo>
                  <a:pt x="381965" y="6438"/>
                </a:lnTo>
                <a:lnTo>
                  <a:pt x="3819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6513868" y="4700637"/>
            <a:ext cx="382270" cy="328295"/>
          </a:xfrm>
          <a:custGeom>
            <a:avLst/>
            <a:gdLst/>
            <a:ahLst/>
            <a:cxnLst/>
            <a:rect l="l" t="t" r="r" b="b"/>
            <a:pathLst>
              <a:path w="382270" h="328295">
                <a:moveTo>
                  <a:pt x="68580" y="287235"/>
                </a:moveTo>
                <a:lnTo>
                  <a:pt x="50139" y="287362"/>
                </a:lnTo>
                <a:lnTo>
                  <a:pt x="18427" y="287108"/>
                </a:lnTo>
                <a:lnTo>
                  <a:pt x="12" y="287235"/>
                </a:lnTo>
                <a:lnTo>
                  <a:pt x="12" y="328193"/>
                </a:lnTo>
                <a:lnTo>
                  <a:pt x="68580" y="328193"/>
                </a:lnTo>
                <a:lnTo>
                  <a:pt x="68580" y="287235"/>
                </a:lnTo>
                <a:close/>
              </a:path>
              <a:path w="382270" h="328295">
                <a:moveTo>
                  <a:pt x="68580" y="166916"/>
                </a:moveTo>
                <a:lnTo>
                  <a:pt x="50139" y="167043"/>
                </a:lnTo>
                <a:lnTo>
                  <a:pt x="18427" y="166789"/>
                </a:lnTo>
                <a:lnTo>
                  <a:pt x="12" y="166916"/>
                </a:lnTo>
                <a:lnTo>
                  <a:pt x="12" y="207873"/>
                </a:lnTo>
                <a:lnTo>
                  <a:pt x="68580" y="207873"/>
                </a:lnTo>
                <a:lnTo>
                  <a:pt x="68580" y="166916"/>
                </a:lnTo>
                <a:close/>
              </a:path>
              <a:path w="382270" h="328295">
                <a:moveTo>
                  <a:pt x="68580" y="46583"/>
                </a:moveTo>
                <a:lnTo>
                  <a:pt x="50139" y="46710"/>
                </a:lnTo>
                <a:lnTo>
                  <a:pt x="18427" y="46456"/>
                </a:lnTo>
                <a:lnTo>
                  <a:pt x="12" y="46583"/>
                </a:lnTo>
                <a:lnTo>
                  <a:pt x="12" y="87541"/>
                </a:lnTo>
                <a:lnTo>
                  <a:pt x="68580" y="87541"/>
                </a:lnTo>
                <a:lnTo>
                  <a:pt x="68580" y="46583"/>
                </a:lnTo>
                <a:close/>
              </a:path>
              <a:path w="382270" h="328295">
                <a:moveTo>
                  <a:pt x="172986" y="287235"/>
                </a:moveTo>
                <a:lnTo>
                  <a:pt x="154559" y="287362"/>
                </a:lnTo>
                <a:lnTo>
                  <a:pt x="122859" y="287096"/>
                </a:lnTo>
                <a:lnTo>
                  <a:pt x="104444" y="287235"/>
                </a:lnTo>
                <a:lnTo>
                  <a:pt x="104444" y="328193"/>
                </a:lnTo>
                <a:lnTo>
                  <a:pt x="122859" y="328129"/>
                </a:lnTo>
                <a:lnTo>
                  <a:pt x="154559" y="328269"/>
                </a:lnTo>
                <a:lnTo>
                  <a:pt x="172986" y="328193"/>
                </a:lnTo>
                <a:lnTo>
                  <a:pt x="172986" y="287235"/>
                </a:lnTo>
                <a:close/>
              </a:path>
              <a:path w="382270" h="328295">
                <a:moveTo>
                  <a:pt x="172986" y="46583"/>
                </a:moveTo>
                <a:lnTo>
                  <a:pt x="154559" y="46710"/>
                </a:lnTo>
                <a:lnTo>
                  <a:pt x="122859" y="46443"/>
                </a:lnTo>
                <a:lnTo>
                  <a:pt x="104444" y="46583"/>
                </a:lnTo>
                <a:lnTo>
                  <a:pt x="104444" y="87541"/>
                </a:lnTo>
                <a:lnTo>
                  <a:pt x="122859" y="87477"/>
                </a:lnTo>
                <a:lnTo>
                  <a:pt x="154559" y="87617"/>
                </a:lnTo>
                <a:lnTo>
                  <a:pt x="172986" y="87541"/>
                </a:lnTo>
                <a:lnTo>
                  <a:pt x="172986" y="46583"/>
                </a:lnTo>
                <a:close/>
              </a:path>
              <a:path w="382270" h="328295">
                <a:moveTo>
                  <a:pt x="277456" y="287235"/>
                </a:moveTo>
                <a:lnTo>
                  <a:pt x="259041" y="287362"/>
                </a:lnTo>
                <a:lnTo>
                  <a:pt x="227355" y="287096"/>
                </a:lnTo>
                <a:lnTo>
                  <a:pt x="208927" y="287235"/>
                </a:lnTo>
                <a:lnTo>
                  <a:pt x="208927" y="328193"/>
                </a:lnTo>
                <a:lnTo>
                  <a:pt x="227355" y="328129"/>
                </a:lnTo>
                <a:lnTo>
                  <a:pt x="259041" y="328269"/>
                </a:lnTo>
                <a:lnTo>
                  <a:pt x="277456" y="328193"/>
                </a:lnTo>
                <a:lnTo>
                  <a:pt x="277456" y="287235"/>
                </a:lnTo>
                <a:close/>
              </a:path>
              <a:path w="382270" h="328295">
                <a:moveTo>
                  <a:pt x="277456" y="166916"/>
                </a:moveTo>
                <a:lnTo>
                  <a:pt x="259041" y="167043"/>
                </a:lnTo>
                <a:lnTo>
                  <a:pt x="227355" y="166763"/>
                </a:lnTo>
                <a:lnTo>
                  <a:pt x="208927" y="166916"/>
                </a:lnTo>
                <a:lnTo>
                  <a:pt x="208927" y="207873"/>
                </a:lnTo>
                <a:lnTo>
                  <a:pt x="227355" y="207797"/>
                </a:lnTo>
                <a:lnTo>
                  <a:pt x="259041" y="207949"/>
                </a:lnTo>
                <a:lnTo>
                  <a:pt x="277456" y="207873"/>
                </a:lnTo>
                <a:lnTo>
                  <a:pt x="277456" y="166916"/>
                </a:lnTo>
                <a:close/>
              </a:path>
              <a:path w="382270" h="328295">
                <a:moveTo>
                  <a:pt x="277456" y="46583"/>
                </a:moveTo>
                <a:lnTo>
                  <a:pt x="259041" y="46710"/>
                </a:lnTo>
                <a:lnTo>
                  <a:pt x="227355" y="46443"/>
                </a:lnTo>
                <a:lnTo>
                  <a:pt x="208927" y="46583"/>
                </a:lnTo>
                <a:lnTo>
                  <a:pt x="208927" y="87541"/>
                </a:lnTo>
                <a:lnTo>
                  <a:pt x="227355" y="87477"/>
                </a:lnTo>
                <a:lnTo>
                  <a:pt x="259041" y="87617"/>
                </a:lnTo>
                <a:lnTo>
                  <a:pt x="277456" y="87541"/>
                </a:lnTo>
                <a:lnTo>
                  <a:pt x="277456" y="46583"/>
                </a:lnTo>
                <a:close/>
              </a:path>
              <a:path w="382270" h="328295">
                <a:moveTo>
                  <a:pt x="380390" y="241681"/>
                </a:moveTo>
                <a:lnTo>
                  <a:pt x="0" y="242201"/>
                </a:lnTo>
                <a:lnTo>
                  <a:pt x="0" y="248132"/>
                </a:lnTo>
                <a:lnTo>
                  <a:pt x="380390" y="248132"/>
                </a:lnTo>
                <a:lnTo>
                  <a:pt x="380390" y="241681"/>
                </a:lnTo>
                <a:close/>
              </a:path>
              <a:path w="382270" h="328295">
                <a:moveTo>
                  <a:pt x="380390" y="121348"/>
                </a:moveTo>
                <a:lnTo>
                  <a:pt x="0" y="121869"/>
                </a:lnTo>
                <a:lnTo>
                  <a:pt x="0" y="127800"/>
                </a:lnTo>
                <a:lnTo>
                  <a:pt x="380390" y="127800"/>
                </a:lnTo>
                <a:lnTo>
                  <a:pt x="380390" y="121348"/>
                </a:lnTo>
                <a:close/>
              </a:path>
              <a:path w="382270" h="328295">
                <a:moveTo>
                  <a:pt x="380390" y="0"/>
                </a:moveTo>
                <a:lnTo>
                  <a:pt x="0" y="495"/>
                </a:lnTo>
                <a:lnTo>
                  <a:pt x="0" y="6451"/>
                </a:lnTo>
                <a:lnTo>
                  <a:pt x="380390" y="6451"/>
                </a:lnTo>
                <a:lnTo>
                  <a:pt x="380390" y="0"/>
                </a:lnTo>
                <a:close/>
              </a:path>
              <a:path w="382270" h="328295">
                <a:moveTo>
                  <a:pt x="381939" y="287235"/>
                </a:moveTo>
                <a:lnTo>
                  <a:pt x="363512" y="287375"/>
                </a:lnTo>
                <a:lnTo>
                  <a:pt x="331825" y="287108"/>
                </a:lnTo>
                <a:lnTo>
                  <a:pt x="313423" y="287235"/>
                </a:lnTo>
                <a:lnTo>
                  <a:pt x="313423" y="328193"/>
                </a:lnTo>
                <a:lnTo>
                  <a:pt x="363512" y="328269"/>
                </a:lnTo>
                <a:lnTo>
                  <a:pt x="381939" y="328193"/>
                </a:lnTo>
                <a:lnTo>
                  <a:pt x="381939" y="287235"/>
                </a:lnTo>
                <a:close/>
              </a:path>
              <a:path w="382270" h="328295">
                <a:moveTo>
                  <a:pt x="381939" y="166916"/>
                </a:moveTo>
                <a:lnTo>
                  <a:pt x="363512" y="167043"/>
                </a:lnTo>
                <a:lnTo>
                  <a:pt x="331825" y="166776"/>
                </a:lnTo>
                <a:lnTo>
                  <a:pt x="313423" y="166916"/>
                </a:lnTo>
                <a:lnTo>
                  <a:pt x="313423" y="207873"/>
                </a:lnTo>
                <a:lnTo>
                  <a:pt x="363512" y="207949"/>
                </a:lnTo>
                <a:lnTo>
                  <a:pt x="381939" y="207873"/>
                </a:lnTo>
                <a:lnTo>
                  <a:pt x="381939" y="166916"/>
                </a:lnTo>
                <a:close/>
              </a:path>
              <a:path w="382270" h="328295">
                <a:moveTo>
                  <a:pt x="381939" y="46583"/>
                </a:moveTo>
                <a:lnTo>
                  <a:pt x="363512" y="46723"/>
                </a:lnTo>
                <a:lnTo>
                  <a:pt x="331825" y="46456"/>
                </a:lnTo>
                <a:lnTo>
                  <a:pt x="313423" y="46583"/>
                </a:lnTo>
                <a:lnTo>
                  <a:pt x="313423" y="87541"/>
                </a:lnTo>
                <a:lnTo>
                  <a:pt x="363512" y="87617"/>
                </a:lnTo>
                <a:lnTo>
                  <a:pt x="381939" y="87541"/>
                </a:lnTo>
                <a:lnTo>
                  <a:pt x="381939" y="465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6513872" y="5075111"/>
            <a:ext cx="381000" cy="6985"/>
          </a:xfrm>
          <a:custGeom>
            <a:avLst/>
            <a:gdLst/>
            <a:ahLst/>
            <a:cxnLst/>
            <a:rect l="l" t="t" r="r" b="b"/>
            <a:pathLst>
              <a:path w="381000" h="6985">
                <a:moveTo>
                  <a:pt x="380390" y="0"/>
                </a:moveTo>
                <a:lnTo>
                  <a:pt x="0" y="495"/>
                </a:lnTo>
                <a:lnTo>
                  <a:pt x="0" y="6451"/>
                </a:lnTo>
                <a:lnTo>
                  <a:pt x="380390" y="6451"/>
                </a:lnTo>
                <a:lnTo>
                  <a:pt x="3803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7024217" y="4336516"/>
            <a:ext cx="133350" cy="42545"/>
          </a:xfrm>
          <a:custGeom>
            <a:avLst/>
            <a:gdLst/>
            <a:ahLst/>
            <a:cxnLst/>
            <a:rect l="l" t="t" r="r" b="b"/>
            <a:pathLst>
              <a:path w="133350" h="42545">
                <a:moveTo>
                  <a:pt x="59702" y="12"/>
                </a:moveTo>
                <a:lnTo>
                  <a:pt x="0" y="12"/>
                </a:lnTo>
                <a:lnTo>
                  <a:pt x="0" y="42303"/>
                </a:lnTo>
                <a:lnTo>
                  <a:pt x="59702" y="42278"/>
                </a:lnTo>
                <a:lnTo>
                  <a:pt x="59702" y="12"/>
                </a:lnTo>
                <a:close/>
              </a:path>
              <a:path w="133350" h="42545">
                <a:moveTo>
                  <a:pt x="133007" y="0"/>
                </a:moveTo>
                <a:lnTo>
                  <a:pt x="73304" y="0"/>
                </a:lnTo>
                <a:lnTo>
                  <a:pt x="73304" y="42265"/>
                </a:lnTo>
                <a:lnTo>
                  <a:pt x="133007" y="42265"/>
                </a:lnTo>
                <a:lnTo>
                  <a:pt x="1330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7244084" y="4336513"/>
            <a:ext cx="56515" cy="42545"/>
          </a:xfrm>
          <a:custGeom>
            <a:avLst/>
            <a:gdLst/>
            <a:ahLst/>
            <a:cxnLst/>
            <a:rect l="l" t="t" r="r" b="b"/>
            <a:pathLst>
              <a:path w="56515" h="42545">
                <a:moveTo>
                  <a:pt x="56032" y="0"/>
                </a:moveTo>
                <a:lnTo>
                  <a:pt x="0" y="0"/>
                </a:lnTo>
                <a:lnTo>
                  <a:pt x="0" y="42265"/>
                </a:lnTo>
                <a:lnTo>
                  <a:pt x="56032" y="42240"/>
                </a:lnTo>
                <a:lnTo>
                  <a:pt x="560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6938898" y="4336516"/>
            <a:ext cx="71755" cy="42545"/>
          </a:xfrm>
          <a:custGeom>
            <a:avLst/>
            <a:gdLst/>
            <a:ahLst/>
            <a:cxnLst/>
            <a:rect l="l" t="t" r="r" b="b"/>
            <a:pathLst>
              <a:path w="71754" h="42545">
                <a:moveTo>
                  <a:pt x="71754" y="0"/>
                </a:moveTo>
                <a:lnTo>
                  <a:pt x="0" y="0"/>
                </a:lnTo>
                <a:lnTo>
                  <a:pt x="0" y="42290"/>
                </a:lnTo>
                <a:lnTo>
                  <a:pt x="71754" y="42290"/>
                </a:lnTo>
                <a:lnTo>
                  <a:pt x="717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7170801" y="4336516"/>
            <a:ext cx="129539" cy="122555"/>
          </a:xfrm>
          <a:custGeom>
            <a:avLst/>
            <a:gdLst/>
            <a:ahLst/>
            <a:cxnLst/>
            <a:rect l="l" t="t" r="r" b="b"/>
            <a:pathLst>
              <a:path w="129540" h="122554">
                <a:moveTo>
                  <a:pt x="59715" y="0"/>
                </a:moveTo>
                <a:lnTo>
                  <a:pt x="0" y="0"/>
                </a:lnTo>
                <a:lnTo>
                  <a:pt x="0" y="42265"/>
                </a:lnTo>
                <a:lnTo>
                  <a:pt x="59715" y="42265"/>
                </a:lnTo>
                <a:lnTo>
                  <a:pt x="59715" y="0"/>
                </a:lnTo>
                <a:close/>
              </a:path>
              <a:path w="129540" h="122554">
                <a:moveTo>
                  <a:pt x="129311" y="80162"/>
                </a:moveTo>
                <a:lnTo>
                  <a:pt x="73279" y="80162"/>
                </a:lnTo>
                <a:lnTo>
                  <a:pt x="73279" y="122428"/>
                </a:lnTo>
                <a:lnTo>
                  <a:pt x="129311" y="122428"/>
                </a:lnTo>
                <a:lnTo>
                  <a:pt x="129311" y="801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6938898" y="4416678"/>
            <a:ext cx="71755" cy="42545"/>
          </a:xfrm>
          <a:custGeom>
            <a:avLst/>
            <a:gdLst/>
            <a:ahLst/>
            <a:cxnLst/>
            <a:rect l="l" t="t" r="r" b="b"/>
            <a:pathLst>
              <a:path w="71754" h="42545">
                <a:moveTo>
                  <a:pt x="71754" y="0"/>
                </a:moveTo>
                <a:lnTo>
                  <a:pt x="0" y="0"/>
                </a:lnTo>
                <a:lnTo>
                  <a:pt x="0" y="42316"/>
                </a:lnTo>
                <a:lnTo>
                  <a:pt x="71754" y="42316"/>
                </a:lnTo>
                <a:lnTo>
                  <a:pt x="717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7024217" y="4416691"/>
            <a:ext cx="206375" cy="42545"/>
          </a:xfrm>
          <a:custGeom>
            <a:avLst/>
            <a:gdLst/>
            <a:ahLst/>
            <a:cxnLst/>
            <a:rect l="l" t="t" r="r" b="b"/>
            <a:pathLst>
              <a:path w="206375" h="42545">
                <a:moveTo>
                  <a:pt x="59702" y="0"/>
                </a:moveTo>
                <a:lnTo>
                  <a:pt x="0" y="0"/>
                </a:lnTo>
                <a:lnTo>
                  <a:pt x="0" y="42316"/>
                </a:lnTo>
                <a:lnTo>
                  <a:pt x="59702" y="42291"/>
                </a:lnTo>
                <a:lnTo>
                  <a:pt x="59702" y="0"/>
                </a:lnTo>
                <a:close/>
              </a:path>
              <a:path w="206375" h="42545">
                <a:moveTo>
                  <a:pt x="133007" y="0"/>
                </a:moveTo>
                <a:lnTo>
                  <a:pt x="73304" y="0"/>
                </a:lnTo>
                <a:lnTo>
                  <a:pt x="73304" y="42291"/>
                </a:lnTo>
                <a:lnTo>
                  <a:pt x="133007" y="42265"/>
                </a:lnTo>
                <a:lnTo>
                  <a:pt x="133007" y="0"/>
                </a:lnTo>
                <a:close/>
              </a:path>
              <a:path w="206375" h="42545">
                <a:moveTo>
                  <a:pt x="206298" y="0"/>
                </a:moveTo>
                <a:lnTo>
                  <a:pt x="146583" y="0"/>
                </a:lnTo>
                <a:lnTo>
                  <a:pt x="146583" y="42252"/>
                </a:lnTo>
                <a:lnTo>
                  <a:pt x="206298" y="42252"/>
                </a:lnTo>
                <a:lnTo>
                  <a:pt x="2062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6938899" y="4545672"/>
            <a:ext cx="145415" cy="42545"/>
          </a:xfrm>
          <a:custGeom>
            <a:avLst/>
            <a:gdLst/>
            <a:ahLst/>
            <a:cxnLst/>
            <a:rect l="l" t="t" r="r" b="b"/>
            <a:pathLst>
              <a:path w="145415" h="42545">
                <a:moveTo>
                  <a:pt x="71755" y="0"/>
                </a:moveTo>
                <a:lnTo>
                  <a:pt x="0" y="0"/>
                </a:lnTo>
                <a:lnTo>
                  <a:pt x="0" y="42291"/>
                </a:lnTo>
                <a:lnTo>
                  <a:pt x="71755" y="42291"/>
                </a:lnTo>
                <a:lnTo>
                  <a:pt x="71755" y="0"/>
                </a:lnTo>
                <a:close/>
              </a:path>
              <a:path w="145415" h="42545">
                <a:moveTo>
                  <a:pt x="145021" y="12"/>
                </a:moveTo>
                <a:lnTo>
                  <a:pt x="85318" y="12"/>
                </a:lnTo>
                <a:lnTo>
                  <a:pt x="85318" y="42303"/>
                </a:lnTo>
                <a:lnTo>
                  <a:pt x="145021" y="42303"/>
                </a:lnTo>
                <a:lnTo>
                  <a:pt x="145021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7170801" y="4545672"/>
            <a:ext cx="129539" cy="42545"/>
          </a:xfrm>
          <a:custGeom>
            <a:avLst/>
            <a:gdLst/>
            <a:ahLst/>
            <a:cxnLst/>
            <a:rect l="l" t="t" r="r" b="b"/>
            <a:pathLst>
              <a:path w="129540" h="42545">
                <a:moveTo>
                  <a:pt x="59715" y="0"/>
                </a:moveTo>
                <a:lnTo>
                  <a:pt x="0" y="0"/>
                </a:lnTo>
                <a:lnTo>
                  <a:pt x="0" y="42265"/>
                </a:lnTo>
                <a:lnTo>
                  <a:pt x="59715" y="42265"/>
                </a:lnTo>
                <a:lnTo>
                  <a:pt x="59715" y="0"/>
                </a:lnTo>
                <a:close/>
              </a:path>
              <a:path w="129540" h="42545">
                <a:moveTo>
                  <a:pt x="129311" y="12"/>
                </a:moveTo>
                <a:lnTo>
                  <a:pt x="73279" y="12"/>
                </a:lnTo>
                <a:lnTo>
                  <a:pt x="73279" y="42278"/>
                </a:lnTo>
                <a:lnTo>
                  <a:pt x="129311" y="42278"/>
                </a:lnTo>
                <a:lnTo>
                  <a:pt x="129311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6938900" y="4625864"/>
            <a:ext cx="71755" cy="42545"/>
          </a:xfrm>
          <a:custGeom>
            <a:avLst/>
            <a:gdLst/>
            <a:ahLst/>
            <a:cxnLst/>
            <a:rect l="l" t="t" r="r" b="b"/>
            <a:pathLst>
              <a:path w="71754" h="42545">
                <a:moveTo>
                  <a:pt x="71755" y="0"/>
                </a:moveTo>
                <a:lnTo>
                  <a:pt x="0" y="0"/>
                </a:lnTo>
                <a:lnTo>
                  <a:pt x="0" y="42329"/>
                </a:lnTo>
                <a:lnTo>
                  <a:pt x="71755" y="42303"/>
                </a:lnTo>
                <a:lnTo>
                  <a:pt x="717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7024217" y="4625860"/>
            <a:ext cx="276225" cy="42545"/>
          </a:xfrm>
          <a:custGeom>
            <a:avLst/>
            <a:gdLst/>
            <a:ahLst/>
            <a:cxnLst/>
            <a:rect l="l" t="t" r="r" b="b"/>
            <a:pathLst>
              <a:path w="276225" h="42545">
                <a:moveTo>
                  <a:pt x="59702" y="0"/>
                </a:moveTo>
                <a:lnTo>
                  <a:pt x="0" y="0"/>
                </a:lnTo>
                <a:lnTo>
                  <a:pt x="0" y="42303"/>
                </a:lnTo>
                <a:lnTo>
                  <a:pt x="59702" y="42303"/>
                </a:lnTo>
                <a:lnTo>
                  <a:pt x="59702" y="0"/>
                </a:lnTo>
                <a:close/>
              </a:path>
              <a:path w="276225" h="42545">
                <a:moveTo>
                  <a:pt x="133007" y="0"/>
                </a:moveTo>
                <a:lnTo>
                  <a:pt x="73304" y="0"/>
                </a:lnTo>
                <a:lnTo>
                  <a:pt x="73304" y="42278"/>
                </a:lnTo>
                <a:lnTo>
                  <a:pt x="133007" y="42278"/>
                </a:lnTo>
                <a:lnTo>
                  <a:pt x="133007" y="0"/>
                </a:lnTo>
                <a:close/>
              </a:path>
              <a:path w="276225" h="42545">
                <a:moveTo>
                  <a:pt x="206298" y="0"/>
                </a:moveTo>
                <a:lnTo>
                  <a:pt x="146583" y="0"/>
                </a:lnTo>
                <a:lnTo>
                  <a:pt x="146583" y="42278"/>
                </a:lnTo>
                <a:lnTo>
                  <a:pt x="206298" y="42278"/>
                </a:lnTo>
                <a:lnTo>
                  <a:pt x="206298" y="0"/>
                </a:lnTo>
                <a:close/>
              </a:path>
              <a:path w="276225" h="42545">
                <a:moveTo>
                  <a:pt x="275894" y="12"/>
                </a:moveTo>
                <a:lnTo>
                  <a:pt x="219862" y="12"/>
                </a:lnTo>
                <a:lnTo>
                  <a:pt x="219862" y="42291"/>
                </a:lnTo>
                <a:lnTo>
                  <a:pt x="275894" y="42265"/>
                </a:lnTo>
                <a:lnTo>
                  <a:pt x="275894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6938899" y="4754854"/>
            <a:ext cx="145415" cy="42545"/>
          </a:xfrm>
          <a:custGeom>
            <a:avLst/>
            <a:gdLst/>
            <a:ahLst/>
            <a:cxnLst/>
            <a:rect l="l" t="t" r="r" b="b"/>
            <a:pathLst>
              <a:path w="145415" h="42545">
                <a:moveTo>
                  <a:pt x="71755" y="12"/>
                </a:moveTo>
                <a:lnTo>
                  <a:pt x="0" y="12"/>
                </a:lnTo>
                <a:lnTo>
                  <a:pt x="0" y="42303"/>
                </a:lnTo>
                <a:lnTo>
                  <a:pt x="71755" y="42303"/>
                </a:lnTo>
                <a:lnTo>
                  <a:pt x="71755" y="12"/>
                </a:lnTo>
                <a:close/>
              </a:path>
              <a:path w="145415" h="42545">
                <a:moveTo>
                  <a:pt x="145021" y="0"/>
                </a:moveTo>
                <a:lnTo>
                  <a:pt x="85318" y="0"/>
                </a:lnTo>
                <a:lnTo>
                  <a:pt x="85318" y="42291"/>
                </a:lnTo>
                <a:lnTo>
                  <a:pt x="145021" y="42291"/>
                </a:lnTo>
                <a:lnTo>
                  <a:pt x="1450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bg object 59"/>
          <p:cNvSpPr/>
          <p:nvPr/>
        </p:nvSpPr>
        <p:spPr>
          <a:xfrm>
            <a:off x="7097522" y="4754854"/>
            <a:ext cx="203200" cy="42545"/>
          </a:xfrm>
          <a:custGeom>
            <a:avLst/>
            <a:gdLst/>
            <a:ahLst/>
            <a:cxnLst/>
            <a:rect l="l" t="t" r="r" b="b"/>
            <a:pathLst>
              <a:path w="203200" h="42545">
                <a:moveTo>
                  <a:pt x="59702" y="12"/>
                </a:moveTo>
                <a:lnTo>
                  <a:pt x="0" y="12"/>
                </a:lnTo>
                <a:lnTo>
                  <a:pt x="0" y="42303"/>
                </a:lnTo>
                <a:lnTo>
                  <a:pt x="59702" y="42303"/>
                </a:lnTo>
                <a:lnTo>
                  <a:pt x="59702" y="12"/>
                </a:lnTo>
                <a:close/>
              </a:path>
              <a:path w="203200" h="42545">
                <a:moveTo>
                  <a:pt x="132994" y="12"/>
                </a:moveTo>
                <a:lnTo>
                  <a:pt x="73279" y="12"/>
                </a:lnTo>
                <a:lnTo>
                  <a:pt x="73279" y="42278"/>
                </a:lnTo>
                <a:lnTo>
                  <a:pt x="132994" y="42278"/>
                </a:lnTo>
                <a:lnTo>
                  <a:pt x="132994" y="12"/>
                </a:lnTo>
                <a:close/>
              </a:path>
              <a:path w="203200" h="42545">
                <a:moveTo>
                  <a:pt x="202590" y="0"/>
                </a:moveTo>
                <a:lnTo>
                  <a:pt x="146558" y="0"/>
                </a:lnTo>
                <a:lnTo>
                  <a:pt x="146558" y="42265"/>
                </a:lnTo>
                <a:lnTo>
                  <a:pt x="202590" y="42265"/>
                </a:lnTo>
                <a:lnTo>
                  <a:pt x="2025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bg object 60"/>
          <p:cNvSpPr/>
          <p:nvPr/>
        </p:nvSpPr>
        <p:spPr>
          <a:xfrm>
            <a:off x="6938900" y="4835055"/>
            <a:ext cx="71755" cy="42545"/>
          </a:xfrm>
          <a:custGeom>
            <a:avLst/>
            <a:gdLst/>
            <a:ahLst/>
            <a:cxnLst/>
            <a:rect l="l" t="t" r="r" b="b"/>
            <a:pathLst>
              <a:path w="71754" h="42545">
                <a:moveTo>
                  <a:pt x="71755" y="0"/>
                </a:moveTo>
                <a:lnTo>
                  <a:pt x="0" y="0"/>
                </a:lnTo>
                <a:lnTo>
                  <a:pt x="0" y="42341"/>
                </a:lnTo>
                <a:lnTo>
                  <a:pt x="71755" y="42316"/>
                </a:lnTo>
                <a:lnTo>
                  <a:pt x="717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bg object 61"/>
          <p:cNvSpPr/>
          <p:nvPr/>
        </p:nvSpPr>
        <p:spPr>
          <a:xfrm>
            <a:off x="7097522" y="4835054"/>
            <a:ext cx="203200" cy="42545"/>
          </a:xfrm>
          <a:custGeom>
            <a:avLst/>
            <a:gdLst/>
            <a:ahLst/>
            <a:cxnLst/>
            <a:rect l="l" t="t" r="r" b="b"/>
            <a:pathLst>
              <a:path w="203200" h="42545">
                <a:moveTo>
                  <a:pt x="59702" y="0"/>
                </a:moveTo>
                <a:lnTo>
                  <a:pt x="0" y="0"/>
                </a:lnTo>
                <a:lnTo>
                  <a:pt x="0" y="42291"/>
                </a:lnTo>
                <a:lnTo>
                  <a:pt x="59702" y="42291"/>
                </a:lnTo>
                <a:lnTo>
                  <a:pt x="59702" y="0"/>
                </a:lnTo>
                <a:close/>
              </a:path>
              <a:path w="203200" h="42545">
                <a:moveTo>
                  <a:pt x="132994" y="0"/>
                </a:moveTo>
                <a:lnTo>
                  <a:pt x="73279" y="0"/>
                </a:lnTo>
                <a:lnTo>
                  <a:pt x="73279" y="42291"/>
                </a:lnTo>
                <a:lnTo>
                  <a:pt x="132994" y="42291"/>
                </a:lnTo>
                <a:lnTo>
                  <a:pt x="132994" y="0"/>
                </a:lnTo>
                <a:close/>
              </a:path>
              <a:path w="203200" h="42545">
                <a:moveTo>
                  <a:pt x="202590" y="12"/>
                </a:moveTo>
                <a:lnTo>
                  <a:pt x="146558" y="12"/>
                </a:lnTo>
                <a:lnTo>
                  <a:pt x="146558" y="42303"/>
                </a:lnTo>
                <a:lnTo>
                  <a:pt x="202590" y="42278"/>
                </a:lnTo>
                <a:lnTo>
                  <a:pt x="202590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bg object 62"/>
          <p:cNvSpPr/>
          <p:nvPr/>
        </p:nvSpPr>
        <p:spPr>
          <a:xfrm>
            <a:off x="6938899" y="4964061"/>
            <a:ext cx="145415" cy="42545"/>
          </a:xfrm>
          <a:custGeom>
            <a:avLst/>
            <a:gdLst/>
            <a:ahLst/>
            <a:cxnLst/>
            <a:rect l="l" t="t" r="r" b="b"/>
            <a:pathLst>
              <a:path w="145415" h="42545">
                <a:moveTo>
                  <a:pt x="71755" y="12"/>
                </a:moveTo>
                <a:lnTo>
                  <a:pt x="0" y="12"/>
                </a:lnTo>
                <a:lnTo>
                  <a:pt x="0" y="42291"/>
                </a:lnTo>
                <a:lnTo>
                  <a:pt x="71755" y="42291"/>
                </a:lnTo>
                <a:lnTo>
                  <a:pt x="71755" y="12"/>
                </a:lnTo>
                <a:close/>
              </a:path>
              <a:path w="145415" h="42545">
                <a:moveTo>
                  <a:pt x="145021" y="0"/>
                </a:moveTo>
                <a:lnTo>
                  <a:pt x="85318" y="0"/>
                </a:lnTo>
                <a:lnTo>
                  <a:pt x="85318" y="42291"/>
                </a:lnTo>
                <a:lnTo>
                  <a:pt x="145021" y="42291"/>
                </a:lnTo>
                <a:lnTo>
                  <a:pt x="1450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bg object 63"/>
          <p:cNvSpPr/>
          <p:nvPr/>
        </p:nvSpPr>
        <p:spPr>
          <a:xfrm>
            <a:off x="7097522" y="4964061"/>
            <a:ext cx="203200" cy="42545"/>
          </a:xfrm>
          <a:custGeom>
            <a:avLst/>
            <a:gdLst/>
            <a:ahLst/>
            <a:cxnLst/>
            <a:rect l="l" t="t" r="r" b="b"/>
            <a:pathLst>
              <a:path w="203200" h="42545">
                <a:moveTo>
                  <a:pt x="59702" y="12"/>
                </a:moveTo>
                <a:lnTo>
                  <a:pt x="0" y="12"/>
                </a:lnTo>
                <a:lnTo>
                  <a:pt x="0" y="42291"/>
                </a:lnTo>
                <a:lnTo>
                  <a:pt x="59702" y="42291"/>
                </a:lnTo>
                <a:lnTo>
                  <a:pt x="59702" y="12"/>
                </a:lnTo>
                <a:close/>
              </a:path>
              <a:path w="203200" h="42545">
                <a:moveTo>
                  <a:pt x="132994" y="12"/>
                </a:moveTo>
                <a:lnTo>
                  <a:pt x="73279" y="12"/>
                </a:lnTo>
                <a:lnTo>
                  <a:pt x="73279" y="42265"/>
                </a:lnTo>
                <a:lnTo>
                  <a:pt x="132994" y="42265"/>
                </a:lnTo>
                <a:lnTo>
                  <a:pt x="132994" y="12"/>
                </a:lnTo>
                <a:close/>
              </a:path>
              <a:path w="203200" h="42545">
                <a:moveTo>
                  <a:pt x="202590" y="0"/>
                </a:moveTo>
                <a:lnTo>
                  <a:pt x="146558" y="0"/>
                </a:lnTo>
                <a:lnTo>
                  <a:pt x="146558" y="42265"/>
                </a:lnTo>
                <a:lnTo>
                  <a:pt x="202590" y="42265"/>
                </a:lnTo>
                <a:lnTo>
                  <a:pt x="2025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bg object 64"/>
          <p:cNvSpPr/>
          <p:nvPr/>
        </p:nvSpPr>
        <p:spPr>
          <a:xfrm>
            <a:off x="6938900" y="5044257"/>
            <a:ext cx="71755" cy="42545"/>
          </a:xfrm>
          <a:custGeom>
            <a:avLst/>
            <a:gdLst/>
            <a:ahLst/>
            <a:cxnLst/>
            <a:rect l="l" t="t" r="r" b="b"/>
            <a:pathLst>
              <a:path w="71754" h="42545">
                <a:moveTo>
                  <a:pt x="71755" y="0"/>
                </a:moveTo>
                <a:lnTo>
                  <a:pt x="0" y="0"/>
                </a:lnTo>
                <a:lnTo>
                  <a:pt x="0" y="42341"/>
                </a:lnTo>
                <a:lnTo>
                  <a:pt x="71755" y="42316"/>
                </a:lnTo>
                <a:lnTo>
                  <a:pt x="717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bg object 65"/>
          <p:cNvSpPr/>
          <p:nvPr/>
        </p:nvSpPr>
        <p:spPr>
          <a:xfrm>
            <a:off x="7244084" y="5044258"/>
            <a:ext cx="56515" cy="42545"/>
          </a:xfrm>
          <a:custGeom>
            <a:avLst/>
            <a:gdLst/>
            <a:ahLst/>
            <a:cxnLst/>
            <a:rect l="l" t="t" r="r" b="b"/>
            <a:pathLst>
              <a:path w="56515" h="42545">
                <a:moveTo>
                  <a:pt x="56032" y="0"/>
                </a:moveTo>
                <a:lnTo>
                  <a:pt x="0" y="0"/>
                </a:lnTo>
                <a:lnTo>
                  <a:pt x="0" y="42290"/>
                </a:lnTo>
                <a:lnTo>
                  <a:pt x="56032" y="42265"/>
                </a:lnTo>
                <a:lnTo>
                  <a:pt x="560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bg object 66"/>
          <p:cNvSpPr/>
          <p:nvPr/>
        </p:nvSpPr>
        <p:spPr>
          <a:xfrm>
            <a:off x="7024217" y="5044261"/>
            <a:ext cx="133350" cy="42545"/>
          </a:xfrm>
          <a:custGeom>
            <a:avLst/>
            <a:gdLst/>
            <a:ahLst/>
            <a:cxnLst/>
            <a:rect l="l" t="t" r="r" b="b"/>
            <a:pathLst>
              <a:path w="133350" h="42545">
                <a:moveTo>
                  <a:pt x="59702" y="0"/>
                </a:moveTo>
                <a:lnTo>
                  <a:pt x="0" y="0"/>
                </a:lnTo>
                <a:lnTo>
                  <a:pt x="0" y="42316"/>
                </a:lnTo>
                <a:lnTo>
                  <a:pt x="59702" y="42316"/>
                </a:lnTo>
                <a:lnTo>
                  <a:pt x="59702" y="0"/>
                </a:lnTo>
                <a:close/>
              </a:path>
              <a:path w="133350" h="42545">
                <a:moveTo>
                  <a:pt x="133007" y="12"/>
                </a:moveTo>
                <a:lnTo>
                  <a:pt x="73304" y="12"/>
                </a:lnTo>
                <a:lnTo>
                  <a:pt x="73304" y="42291"/>
                </a:lnTo>
                <a:lnTo>
                  <a:pt x="133007" y="42291"/>
                </a:lnTo>
                <a:lnTo>
                  <a:pt x="133007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7" name="bg object 67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8900" y="2925142"/>
            <a:ext cx="361217" cy="381025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8900" y="3327468"/>
            <a:ext cx="361217" cy="167438"/>
          </a:xfrm>
          <a:prstGeom prst="rect">
            <a:avLst/>
          </a:prstGeom>
        </p:spPr>
      </p:pic>
      <p:sp>
        <p:nvSpPr>
          <p:cNvPr id="69" name="bg object 69"/>
          <p:cNvSpPr/>
          <p:nvPr/>
        </p:nvSpPr>
        <p:spPr>
          <a:xfrm>
            <a:off x="7170799" y="3557182"/>
            <a:ext cx="60325" cy="46355"/>
          </a:xfrm>
          <a:custGeom>
            <a:avLst/>
            <a:gdLst/>
            <a:ahLst/>
            <a:cxnLst/>
            <a:rect l="l" t="t" r="r" b="b"/>
            <a:pathLst>
              <a:path w="60325" h="46354">
                <a:moveTo>
                  <a:pt x="0" y="0"/>
                </a:moveTo>
                <a:lnTo>
                  <a:pt x="0" y="39039"/>
                </a:lnTo>
                <a:lnTo>
                  <a:pt x="59715" y="45999"/>
                </a:lnTo>
                <a:lnTo>
                  <a:pt x="59715" y="73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bg object 70"/>
          <p:cNvSpPr/>
          <p:nvPr/>
        </p:nvSpPr>
        <p:spPr>
          <a:xfrm>
            <a:off x="6938900" y="3528598"/>
            <a:ext cx="71755" cy="49530"/>
          </a:xfrm>
          <a:custGeom>
            <a:avLst/>
            <a:gdLst/>
            <a:ahLst/>
            <a:cxnLst/>
            <a:rect l="l" t="t" r="r" b="b"/>
            <a:pathLst>
              <a:path w="71754" h="49529">
                <a:moveTo>
                  <a:pt x="0" y="0"/>
                </a:moveTo>
                <a:lnTo>
                  <a:pt x="0" y="40690"/>
                </a:lnTo>
                <a:lnTo>
                  <a:pt x="71755" y="49022"/>
                </a:lnTo>
                <a:lnTo>
                  <a:pt x="71755" y="885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bg object 71"/>
          <p:cNvSpPr/>
          <p:nvPr/>
        </p:nvSpPr>
        <p:spPr>
          <a:xfrm>
            <a:off x="7244084" y="3566231"/>
            <a:ext cx="56515" cy="45085"/>
          </a:xfrm>
          <a:custGeom>
            <a:avLst/>
            <a:gdLst/>
            <a:ahLst/>
            <a:cxnLst/>
            <a:rect l="l" t="t" r="r" b="b"/>
            <a:pathLst>
              <a:path w="56515" h="45085">
                <a:moveTo>
                  <a:pt x="0" y="0"/>
                </a:moveTo>
                <a:lnTo>
                  <a:pt x="0" y="38531"/>
                </a:lnTo>
                <a:lnTo>
                  <a:pt x="56032" y="45046"/>
                </a:lnTo>
                <a:lnTo>
                  <a:pt x="56032" y="69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bg object 72"/>
          <p:cNvSpPr/>
          <p:nvPr/>
        </p:nvSpPr>
        <p:spPr>
          <a:xfrm>
            <a:off x="6938899" y="3539121"/>
            <a:ext cx="361315" cy="144780"/>
          </a:xfrm>
          <a:custGeom>
            <a:avLst/>
            <a:gdLst/>
            <a:ahLst/>
            <a:cxnLst/>
            <a:rect l="l" t="t" r="r" b="b"/>
            <a:pathLst>
              <a:path w="361315" h="144779">
                <a:moveTo>
                  <a:pt x="71755" y="74498"/>
                </a:moveTo>
                <a:lnTo>
                  <a:pt x="0" y="66573"/>
                </a:lnTo>
                <a:lnTo>
                  <a:pt x="0" y="107289"/>
                </a:lnTo>
                <a:lnTo>
                  <a:pt x="71755" y="114668"/>
                </a:lnTo>
                <a:lnTo>
                  <a:pt x="71755" y="74498"/>
                </a:lnTo>
                <a:close/>
              </a:path>
              <a:path w="361315" h="144779">
                <a:moveTo>
                  <a:pt x="145021" y="82575"/>
                </a:moveTo>
                <a:lnTo>
                  <a:pt x="85318" y="75971"/>
                </a:lnTo>
                <a:lnTo>
                  <a:pt x="85318" y="116065"/>
                </a:lnTo>
                <a:lnTo>
                  <a:pt x="145021" y="122224"/>
                </a:lnTo>
                <a:lnTo>
                  <a:pt x="145021" y="82575"/>
                </a:lnTo>
                <a:close/>
              </a:path>
              <a:path w="361315" h="144779">
                <a:moveTo>
                  <a:pt x="145021" y="7404"/>
                </a:moveTo>
                <a:lnTo>
                  <a:pt x="85318" y="0"/>
                </a:lnTo>
                <a:lnTo>
                  <a:pt x="85318" y="40081"/>
                </a:lnTo>
                <a:lnTo>
                  <a:pt x="145021" y="47053"/>
                </a:lnTo>
                <a:lnTo>
                  <a:pt x="145021" y="7404"/>
                </a:lnTo>
                <a:close/>
              </a:path>
              <a:path w="361315" h="144779">
                <a:moveTo>
                  <a:pt x="218325" y="16433"/>
                </a:moveTo>
                <a:lnTo>
                  <a:pt x="158623" y="9055"/>
                </a:lnTo>
                <a:lnTo>
                  <a:pt x="158623" y="48602"/>
                </a:lnTo>
                <a:lnTo>
                  <a:pt x="218325" y="55562"/>
                </a:lnTo>
                <a:lnTo>
                  <a:pt x="218325" y="16433"/>
                </a:lnTo>
                <a:close/>
              </a:path>
              <a:path w="361315" h="144779">
                <a:moveTo>
                  <a:pt x="291604" y="98717"/>
                </a:moveTo>
                <a:lnTo>
                  <a:pt x="231889" y="92151"/>
                </a:lnTo>
                <a:lnTo>
                  <a:pt x="231889" y="131178"/>
                </a:lnTo>
                <a:lnTo>
                  <a:pt x="291604" y="137299"/>
                </a:lnTo>
                <a:lnTo>
                  <a:pt x="291604" y="98717"/>
                </a:lnTo>
                <a:close/>
              </a:path>
              <a:path w="361315" h="144779">
                <a:moveTo>
                  <a:pt x="361213" y="106387"/>
                </a:moveTo>
                <a:lnTo>
                  <a:pt x="305181" y="100203"/>
                </a:lnTo>
                <a:lnTo>
                  <a:pt x="305181" y="138709"/>
                </a:lnTo>
                <a:lnTo>
                  <a:pt x="361213" y="144475"/>
                </a:lnTo>
                <a:lnTo>
                  <a:pt x="361213" y="1063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bg object 73"/>
          <p:cNvSpPr/>
          <p:nvPr/>
        </p:nvSpPr>
        <p:spPr>
          <a:xfrm>
            <a:off x="7097527" y="3743862"/>
            <a:ext cx="60325" cy="44450"/>
          </a:xfrm>
          <a:custGeom>
            <a:avLst/>
            <a:gdLst/>
            <a:ahLst/>
            <a:cxnLst/>
            <a:rect l="l" t="t" r="r" b="b"/>
            <a:pathLst>
              <a:path w="60325" h="44450">
                <a:moveTo>
                  <a:pt x="0" y="0"/>
                </a:moveTo>
                <a:lnTo>
                  <a:pt x="0" y="39547"/>
                </a:lnTo>
                <a:lnTo>
                  <a:pt x="59702" y="44411"/>
                </a:lnTo>
                <a:lnTo>
                  <a:pt x="59702" y="528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bg object 74"/>
          <p:cNvSpPr/>
          <p:nvPr/>
        </p:nvSpPr>
        <p:spPr>
          <a:xfrm>
            <a:off x="7244084" y="3756882"/>
            <a:ext cx="56515" cy="43180"/>
          </a:xfrm>
          <a:custGeom>
            <a:avLst/>
            <a:gdLst/>
            <a:ahLst/>
            <a:cxnLst/>
            <a:rect l="l" t="t" r="r" b="b"/>
            <a:pathLst>
              <a:path w="56515" h="43179">
                <a:moveTo>
                  <a:pt x="0" y="0"/>
                </a:moveTo>
                <a:lnTo>
                  <a:pt x="0" y="38506"/>
                </a:lnTo>
                <a:lnTo>
                  <a:pt x="56032" y="43103"/>
                </a:lnTo>
                <a:lnTo>
                  <a:pt x="56032" y="499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bg object 75"/>
          <p:cNvSpPr/>
          <p:nvPr/>
        </p:nvSpPr>
        <p:spPr>
          <a:xfrm>
            <a:off x="6938899" y="3729773"/>
            <a:ext cx="145415" cy="52705"/>
          </a:xfrm>
          <a:custGeom>
            <a:avLst/>
            <a:gdLst/>
            <a:ahLst/>
            <a:cxnLst/>
            <a:rect l="l" t="t" r="r" b="b"/>
            <a:pathLst>
              <a:path w="145415" h="52704">
                <a:moveTo>
                  <a:pt x="71755" y="6388"/>
                </a:moveTo>
                <a:lnTo>
                  <a:pt x="0" y="0"/>
                </a:lnTo>
                <a:lnTo>
                  <a:pt x="0" y="40652"/>
                </a:lnTo>
                <a:lnTo>
                  <a:pt x="71755" y="46545"/>
                </a:lnTo>
                <a:lnTo>
                  <a:pt x="71755" y="6388"/>
                </a:lnTo>
                <a:close/>
              </a:path>
              <a:path w="145415" h="52704">
                <a:moveTo>
                  <a:pt x="145021" y="12865"/>
                </a:moveTo>
                <a:lnTo>
                  <a:pt x="85318" y="7569"/>
                </a:lnTo>
                <a:lnTo>
                  <a:pt x="85318" y="47637"/>
                </a:lnTo>
                <a:lnTo>
                  <a:pt x="145021" y="52501"/>
                </a:lnTo>
                <a:lnTo>
                  <a:pt x="145021" y="128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bg object 76"/>
          <p:cNvSpPr/>
          <p:nvPr/>
        </p:nvSpPr>
        <p:spPr>
          <a:xfrm>
            <a:off x="6938899" y="3750385"/>
            <a:ext cx="361315" cy="122555"/>
          </a:xfrm>
          <a:custGeom>
            <a:avLst/>
            <a:gdLst/>
            <a:ahLst/>
            <a:cxnLst/>
            <a:rect l="l" t="t" r="r" b="b"/>
            <a:pathLst>
              <a:path w="361315" h="122554">
                <a:moveTo>
                  <a:pt x="71755" y="61912"/>
                </a:moveTo>
                <a:lnTo>
                  <a:pt x="0" y="56476"/>
                </a:lnTo>
                <a:lnTo>
                  <a:pt x="0" y="97155"/>
                </a:lnTo>
                <a:lnTo>
                  <a:pt x="71755" y="102108"/>
                </a:lnTo>
                <a:lnTo>
                  <a:pt x="71755" y="61912"/>
                </a:lnTo>
                <a:close/>
              </a:path>
              <a:path w="361315" h="122554">
                <a:moveTo>
                  <a:pt x="145021" y="67475"/>
                </a:moveTo>
                <a:lnTo>
                  <a:pt x="85318" y="62928"/>
                </a:lnTo>
                <a:lnTo>
                  <a:pt x="85318" y="103009"/>
                </a:lnTo>
                <a:lnTo>
                  <a:pt x="145021" y="107137"/>
                </a:lnTo>
                <a:lnTo>
                  <a:pt x="145021" y="67475"/>
                </a:lnTo>
                <a:close/>
              </a:path>
              <a:path w="361315" h="122554">
                <a:moveTo>
                  <a:pt x="218325" y="72999"/>
                </a:moveTo>
                <a:lnTo>
                  <a:pt x="158623" y="68478"/>
                </a:lnTo>
                <a:lnTo>
                  <a:pt x="158623" y="108064"/>
                </a:lnTo>
                <a:lnTo>
                  <a:pt x="218325" y="112153"/>
                </a:lnTo>
                <a:lnTo>
                  <a:pt x="218325" y="72999"/>
                </a:lnTo>
                <a:close/>
              </a:path>
              <a:path w="361315" h="122554">
                <a:moveTo>
                  <a:pt x="291604" y="78562"/>
                </a:moveTo>
                <a:lnTo>
                  <a:pt x="231889" y="74053"/>
                </a:lnTo>
                <a:lnTo>
                  <a:pt x="231889" y="113080"/>
                </a:lnTo>
                <a:lnTo>
                  <a:pt x="291604" y="117182"/>
                </a:lnTo>
                <a:lnTo>
                  <a:pt x="291604" y="78562"/>
                </a:lnTo>
                <a:close/>
              </a:path>
              <a:path w="361315" h="122554">
                <a:moveTo>
                  <a:pt x="291604" y="5308"/>
                </a:moveTo>
                <a:lnTo>
                  <a:pt x="231889" y="0"/>
                </a:lnTo>
                <a:lnTo>
                  <a:pt x="231889" y="39001"/>
                </a:lnTo>
                <a:lnTo>
                  <a:pt x="291604" y="43903"/>
                </a:lnTo>
                <a:lnTo>
                  <a:pt x="291604" y="5308"/>
                </a:lnTo>
                <a:close/>
              </a:path>
              <a:path w="361315" h="122554">
                <a:moveTo>
                  <a:pt x="361213" y="83832"/>
                </a:moveTo>
                <a:lnTo>
                  <a:pt x="305181" y="79590"/>
                </a:lnTo>
                <a:lnTo>
                  <a:pt x="305181" y="118097"/>
                </a:lnTo>
                <a:lnTo>
                  <a:pt x="361213" y="121945"/>
                </a:lnTo>
                <a:lnTo>
                  <a:pt x="361213" y="838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bg object 77"/>
          <p:cNvSpPr/>
          <p:nvPr/>
        </p:nvSpPr>
        <p:spPr>
          <a:xfrm>
            <a:off x="7097522" y="3939539"/>
            <a:ext cx="203200" cy="49530"/>
          </a:xfrm>
          <a:custGeom>
            <a:avLst/>
            <a:gdLst/>
            <a:ahLst/>
            <a:cxnLst/>
            <a:rect l="l" t="t" r="r" b="b"/>
            <a:pathLst>
              <a:path w="203200" h="49529">
                <a:moveTo>
                  <a:pt x="59702" y="3289"/>
                </a:moveTo>
                <a:lnTo>
                  <a:pt x="0" y="0"/>
                </a:lnTo>
                <a:lnTo>
                  <a:pt x="0" y="39573"/>
                </a:lnTo>
                <a:lnTo>
                  <a:pt x="59702" y="42379"/>
                </a:lnTo>
                <a:lnTo>
                  <a:pt x="59702" y="3289"/>
                </a:lnTo>
                <a:close/>
              </a:path>
              <a:path w="203200" h="49529">
                <a:moveTo>
                  <a:pt x="132981" y="7277"/>
                </a:moveTo>
                <a:lnTo>
                  <a:pt x="73266" y="4000"/>
                </a:lnTo>
                <a:lnTo>
                  <a:pt x="73266" y="43027"/>
                </a:lnTo>
                <a:lnTo>
                  <a:pt x="132981" y="45872"/>
                </a:lnTo>
                <a:lnTo>
                  <a:pt x="132981" y="7277"/>
                </a:lnTo>
                <a:close/>
              </a:path>
              <a:path w="203200" h="49529">
                <a:moveTo>
                  <a:pt x="202590" y="11049"/>
                </a:moveTo>
                <a:lnTo>
                  <a:pt x="146558" y="8026"/>
                </a:lnTo>
                <a:lnTo>
                  <a:pt x="146558" y="46507"/>
                </a:lnTo>
                <a:lnTo>
                  <a:pt x="202590" y="49187"/>
                </a:lnTo>
                <a:lnTo>
                  <a:pt x="202590" y="1104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bg object 78"/>
          <p:cNvSpPr/>
          <p:nvPr/>
        </p:nvSpPr>
        <p:spPr>
          <a:xfrm>
            <a:off x="6938899" y="3930903"/>
            <a:ext cx="145415" cy="123189"/>
          </a:xfrm>
          <a:custGeom>
            <a:avLst/>
            <a:gdLst/>
            <a:ahLst/>
            <a:cxnLst/>
            <a:rect l="l" t="t" r="r" b="b"/>
            <a:pathLst>
              <a:path w="145415" h="123189">
                <a:moveTo>
                  <a:pt x="71755" y="80048"/>
                </a:moveTo>
                <a:lnTo>
                  <a:pt x="0" y="77089"/>
                </a:lnTo>
                <a:lnTo>
                  <a:pt x="0" y="117767"/>
                </a:lnTo>
                <a:lnTo>
                  <a:pt x="71755" y="120218"/>
                </a:lnTo>
                <a:lnTo>
                  <a:pt x="71755" y="80048"/>
                </a:lnTo>
                <a:close/>
              </a:path>
              <a:path w="145415" h="123189">
                <a:moveTo>
                  <a:pt x="71755" y="3911"/>
                </a:moveTo>
                <a:lnTo>
                  <a:pt x="0" y="0"/>
                </a:lnTo>
                <a:lnTo>
                  <a:pt x="0" y="40678"/>
                </a:lnTo>
                <a:lnTo>
                  <a:pt x="71755" y="44081"/>
                </a:lnTo>
                <a:lnTo>
                  <a:pt x="71755" y="3911"/>
                </a:lnTo>
                <a:close/>
              </a:path>
              <a:path w="145415" h="123189">
                <a:moveTo>
                  <a:pt x="145021" y="83096"/>
                </a:moveTo>
                <a:lnTo>
                  <a:pt x="85318" y="80619"/>
                </a:lnTo>
                <a:lnTo>
                  <a:pt x="85318" y="120700"/>
                </a:lnTo>
                <a:lnTo>
                  <a:pt x="145021" y="122732"/>
                </a:lnTo>
                <a:lnTo>
                  <a:pt x="145021" y="830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bg object 79"/>
          <p:cNvSpPr/>
          <p:nvPr/>
        </p:nvSpPr>
        <p:spPr>
          <a:xfrm>
            <a:off x="7097522" y="4014571"/>
            <a:ext cx="203200" cy="46990"/>
          </a:xfrm>
          <a:custGeom>
            <a:avLst/>
            <a:gdLst/>
            <a:ahLst/>
            <a:cxnLst/>
            <a:rect l="l" t="t" r="r" b="b"/>
            <a:pathLst>
              <a:path w="203200" h="46989">
                <a:moveTo>
                  <a:pt x="59702" y="2463"/>
                </a:moveTo>
                <a:lnTo>
                  <a:pt x="0" y="0"/>
                </a:lnTo>
                <a:lnTo>
                  <a:pt x="0" y="39535"/>
                </a:lnTo>
                <a:lnTo>
                  <a:pt x="59702" y="41567"/>
                </a:lnTo>
                <a:lnTo>
                  <a:pt x="59702" y="2463"/>
                </a:lnTo>
                <a:close/>
              </a:path>
              <a:path w="203200" h="46989">
                <a:moveTo>
                  <a:pt x="132981" y="5499"/>
                </a:moveTo>
                <a:lnTo>
                  <a:pt x="73266" y="3009"/>
                </a:lnTo>
                <a:lnTo>
                  <a:pt x="73266" y="42049"/>
                </a:lnTo>
                <a:lnTo>
                  <a:pt x="132981" y="44081"/>
                </a:lnTo>
                <a:lnTo>
                  <a:pt x="132981" y="5499"/>
                </a:lnTo>
                <a:close/>
              </a:path>
              <a:path w="203200" h="46989">
                <a:moveTo>
                  <a:pt x="202590" y="8356"/>
                </a:moveTo>
                <a:lnTo>
                  <a:pt x="146558" y="6057"/>
                </a:lnTo>
                <a:lnTo>
                  <a:pt x="146558" y="44526"/>
                </a:lnTo>
                <a:lnTo>
                  <a:pt x="202590" y="46469"/>
                </a:lnTo>
                <a:lnTo>
                  <a:pt x="202590" y="83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bg object 80"/>
          <p:cNvSpPr/>
          <p:nvPr/>
        </p:nvSpPr>
        <p:spPr>
          <a:xfrm>
            <a:off x="6938899" y="4132033"/>
            <a:ext cx="145415" cy="42545"/>
          </a:xfrm>
          <a:custGeom>
            <a:avLst/>
            <a:gdLst/>
            <a:ahLst/>
            <a:cxnLst/>
            <a:rect l="l" t="t" r="r" b="b"/>
            <a:pathLst>
              <a:path w="145415" h="42545">
                <a:moveTo>
                  <a:pt x="71755" y="1435"/>
                </a:moveTo>
                <a:lnTo>
                  <a:pt x="0" y="0"/>
                </a:lnTo>
                <a:lnTo>
                  <a:pt x="0" y="40627"/>
                </a:lnTo>
                <a:lnTo>
                  <a:pt x="71755" y="41579"/>
                </a:lnTo>
                <a:lnTo>
                  <a:pt x="71755" y="1435"/>
                </a:lnTo>
                <a:close/>
              </a:path>
              <a:path w="145415" h="42545">
                <a:moveTo>
                  <a:pt x="145021" y="2933"/>
                </a:moveTo>
                <a:lnTo>
                  <a:pt x="85318" y="1714"/>
                </a:lnTo>
                <a:lnTo>
                  <a:pt x="85318" y="41770"/>
                </a:lnTo>
                <a:lnTo>
                  <a:pt x="145021" y="42545"/>
                </a:lnTo>
                <a:lnTo>
                  <a:pt x="145021" y="29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bg object 81"/>
          <p:cNvSpPr/>
          <p:nvPr/>
        </p:nvSpPr>
        <p:spPr>
          <a:xfrm>
            <a:off x="7244084" y="4138165"/>
            <a:ext cx="56515" cy="39370"/>
          </a:xfrm>
          <a:custGeom>
            <a:avLst/>
            <a:gdLst/>
            <a:ahLst/>
            <a:cxnLst/>
            <a:rect l="l" t="t" r="r" b="b"/>
            <a:pathLst>
              <a:path w="56515" h="39370">
                <a:moveTo>
                  <a:pt x="0" y="0"/>
                </a:moveTo>
                <a:lnTo>
                  <a:pt x="0" y="38519"/>
                </a:lnTo>
                <a:lnTo>
                  <a:pt x="56032" y="39242"/>
                </a:lnTo>
                <a:lnTo>
                  <a:pt x="56032" y="11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bg object 82"/>
          <p:cNvSpPr/>
          <p:nvPr/>
        </p:nvSpPr>
        <p:spPr>
          <a:xfrm>
            <a:off x="7097522" y="4135234"/>
            <a:ext cx="133350" cy="41275"/>
          </a:xfrm>
          <a:custGeom>
            <a:avLst/>
            <a:gdLst/>
            <a:ahLst/>
            <a:cxnLst/>
            <a:rect l="l" t="t" r="r" b="b"/>
            <a:pathLst>
              <a:path w="133350" h="41275">
                <a:moveTo>
                  <a:pt x="59702" y="1193"/>
                </a:moveTo>
                <a:lnTo>
                  <a:pt x="0" y="0"/>
                </a:lnTo>
                <a:lnTo>
                  <a:pt x="0" y="39509"/>
                </a:lnTo>
                <a:lnTo>
                  <a:pt x="59702" y="40284"/>
                </a:lnTo>
                <a:lnTo>
                  <a:pt x="59702" y="1193"/>
                </a:lnTo>
                <a:close/>
              </a:path>
              <a:path w="133350" h="41275">
                <a:moveTo>
                  <a:pt x="132981" y="2654"/>
                </a:moveTo>
                <a:lnTo>
                  <a:pt x="73266" y="1473"/>
                </a:lnTo>
                <a:lnTo>
                  <a:pt x="73266" y="40500"/>
                </a:lnTo>
                <a:lnTo>
                  <a:pt x="132981" y="41262"/>
                </a:lnTo>
                <a:lnTo>
                  <a:pt x="132981" y="26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bg object 83"/>
          <p:cNvSpPr/>
          <p:nvPr/>
        </p:nvSpPr>
        <p:spPr>
          <a:xfrm>
            <a:off x="6938900" y="4209096"/>
            <a:ext cx="71755" cy="41275"/>
          </a:xfrm>
          <a:custGeom>
            <a:avLst/>
            <a:gdLst/>
            <a:ahLst/>
            <a:cxnLst/>
            <a:rect l="l" t="t" r="r" b="b"/>
            <a:pathLst>
              <a:path w="71754" h="41275">
                <a:moveTo>
                  <a:pt x="0" y="0"/>
                </a:moveTo>
                <a:lnTo>
                  <a:pt x="0" y="40678"/>
                </a:lnTo>
                <a:lnTo>
                  <a:pt x="71755" y="40678"/>
                </a:lnTo>
                <a:lnTo>
                  <a:pt x="71755" y="50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bg object 84"/>
          <p:cNvSpPr/>
          <p:nvPr/>
        </p:nvSpPr>
        <p:spPr>
          <a:xfrm>
            <a:off x="7244084" y="4211244"/>
            <a:ext cx="56515" cy="38735"/>
          </a:xfrm>
          <a:custGeom>
            <a:avLst/>
            <a:gdLst/>
            <a:ahLst/>
            <a:cxnLst/>
            <a:rect l="l" t="t" r="r" b="b"/>
            <a:pathLst>
              <a:path w="56515" h="38735">
                <a:moveTo>
                  <a:pt x="0" y="0"/>
                </a:moveTo>
                <a:lnTo>
                  <a:pt x="0" y="38506"/>
                </a:lnTo>
                <a:lnTo>
                  <a:pt x="56032" y="38468"/>
                </a:lnTo>
                <a:lnTo>
                  <a:pt x="56032" y="38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bg object 85"/>
          <p:cNvSpPr/>
          <p:nvPr/>
        </p:nvSpPr>
        <p:spPr>
          <a:xfrm>
            <a:off x="7024218" y="4209700"/>
            <a:ext cx="60325" cy="40640"/>
          </a:xfrm>
          <a:custGeom>
            <a:avLst/>
            <a:gdLst/>
            <a:ahLst/>
            <a:cxnLst/>
            <a:rect l="l" t="t" r="r" b="b"/>
            <a:pathLst>
              <a:path w="60325" h="40639">
                <a:moveTo>
                  <a:pt x="0" y="0"/>
                </a:moveTo>
                <a:lnTo>
                  <a:pt x="0" y="40081"/>
                </a:lnTo>
                <a:lnTo>
                  <a:pt x="59702" y="40055"/>
                </a:lnTo>
                <a:lnTo>
                  <a:pt x="59702" y="40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bg object 86"/>
          <p:cNvSpPr/>
          <p:nvPr/>
        </p:nvSpPr>
        <p:spPr>
          <a:xfrm>
            <a:off x="7097522" y="4210214"/>
            <a:ext cx="133350" cy="40005"/>
          </a:xfrm>
          <a:custGeom>
            <a:avLst/>
            <a:gdLst/>
            <a:ahLst/>
            <a:cxnLst/>
            <a:rect l="l" t="t" r="r" b="b"/>
            <a:pathLst>
              <a:path w="133350" h="40004">
                <a:moveTo>
                  <a:pt x="59702" y="419"/>
                </a:moveTo>
                <a:lnTo>
                  <a:pt x="0" y="0"/>
                </a:lnTo>
                <a:lnTo>
                  <a:pt x="0" y="39547"/>
                </a:lnTo>
                <a:lnTo>
                  <a:pt x="59702" y="39547"/>
                </a:lnTo>
                <a:lnTo>
                  <a:pt x="59702" y="419"/>
                </a:lnTo>
                <a:close/>
              </a:path>
              <a:path w="133350" h="40004">
                <a:moveTo>
                  <a:pt x="132981" y="952"/>
                </a:moveTo>
                <a:lnTo>
                  <a:pt x="73266" y="533"/>
                </a:lnTo>
                <a:lnTo>
                  <a:pt x="73266" y="39547"/>
                </a:lnTo>
                <a:lnTo>
                  <a:pt x="132981" y="39547"/>
                </a:lnTo>
                <a:lnTo>
                  <a:pt x="132981" y="9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bg object 87"/>
          <p:cNvSpPr/>
          <p:nvPr/>
        </p:nvSpPr>
        <p:spPr>
          <a:xfrm>
            <a:off x="6938899" y="2925152"/>
            <a:ext cx="361315" cy="192405"/>
          </a:xfrm>
          <a:custGeom>
            <a:avLst/>
            <a:gdLst/>
            <a:ahLst/>
            <a:cxnLst/>
            <a:rect l="l" t="t" r="r" b="b"/>
            <a:pathLst>
              <a:path w="361315" h="192405">
                <a:moveTo>
                  <a:pt x="361213" y="154178"/>
                </a:moveTo>
                <a:lnTo>
                  <a:pt x="0" y="77127"/>
                </a:lnTo>
                <a:lnTo>
                  <a:pt x="0" y="117805"/>
                </a:lnTo>
                <a:lnTo>
                  <a:pt x="361213" y="192290"/>
                </a:lnTo>
                <a:lnTo>
                  <a:pt x="361213" y="154178"/>
                </a:lnTo>
                <a:close/>
              </a:path>
              <a:path w="361315" h="192405">
                <a:moveTo>
                  <a:pt x="361213" y="81826"/>
                </a:moveTo>
                <a:lnTo>
                  <a:pt x="0" y="0"/>
                </a:lnTo>
                <a:lnTo>
                  <a:pt x="0" y="40652"/>
                </a:lnTo>
                <a:lnTo>
                  <a:pt x="361213" y="119926"/>
                </a:lnTo>
                <a:lnTo>
                  <a:pt x="361213" y="8182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8" name="bg object 88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8611" y="2702151"/>
            <a:ext cx="75323" cy="265160"/>
          </a:xfrm>
          <a:prstGeom prst="rect">
            <a:avLst/>
          </a:prstGeom>
        </p:spPr>
      </p:pic>
      <p:sp>
        <p:nvSpPr>
          <p:cNvPr id="89" name="bg object 89"/>
          <p:cNvSpPr/>
          <p:nvPr/>
        </p:nvSpPr>
        <p:spPr>
          <a:xfrm>
            <a:off x="4646193" y="481931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695"/>
                </a:lnTo>
                <a:lnTo>
                  <a:pt x="35344" y="53695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bg object 90"/>
          <p:cNvSpPr/>
          <p:nvPr/>
        </p:nvSpPr>
        <p:spPr>
          <a:xfrm>
            <a:off x="4496180" y="4819306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695"/>
                </a:lnTo>
                <a:lnTo>
                  <a:pt x="35369" y="53695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bg object 91"/>
          <p:cNvSpPr/>
          <p:nvPr/>
        </p:nvSpPr>
        <p:spPr>
          <a:xfrm>
            <a:off x="4696206" y="4819319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44" y="0"/>
                </a:moveTo>
                <a:lnTo>
                  <a:pt x="0" y="0"/>
                </a:lnTo>
                <a:lnTo>
                  <a:pt x="0" y="53695"/>
                </a:lnTo>
                <a:lnTo>
                  <a:pt x="35344" y="53695"/>
                </a:lnTo>
                <a:lnTo>
                  <a:pt x="35344" y="0"/>
                </a:lnTo>
                <a:close/>
              </a:path>
              <a:path w="85725" h="53975">
                <a:moveTo>
                  <a:pt x="85344" y="0"/>
                </a:moveTo>
                <a:lnTo>
                  <a:pt x="49974" y="0"/>
                </a:lnTo>
                <a:lnTo>
                  <a:pt x="49974" y="53695"/>
                </a:lnTo>
                <a:lnTo>
                  <a:pt x="85344" y="53695"/>
                </a:lnTo>
                <a:lnTo>
                  <a:pt x="8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bg object 92"/>
          <p:cNvSpPr/>
          <p:nvPr/>
        </p:nvSpPr>
        <p:spPr>
          <a:xfrm>
            <a:off x="4596193" y="481931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695"/>
                </a:lnTo>
                <a:lnTo>
                  <a:pt x="35369" y="53695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bg object 93"/>
          <p:cNvSpPr/>
          <p:nvPr/>
        </p:nvSpPr>
        <p:spPr>
          <a:xfrm>
            <a:off x="4846192" y="481931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695"/>
                </a:lnTo>
                <a:lnTo>
                  <a:pt x="35369" y="53695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bg object 94"/>
          <p:cNvSpPr/>
          <p:nvPr/>
        </p:nvSpPr>
        <p:spPr>
          <a:xfrm>
            <a:off x="4646193" y="472401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bg object 95"/>
          <p:cNvSpPr/>
          <p:nvPr/>
        </p:nvSpPr>
        <p:spPr>
          <a:xfrm>
            <a:off x="4796193" y="472401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bg object 96"/>
          <p:cNvSpPr/>
          <p:nvPr/>
        </p:nvSpPr>
        <p:spPr>
          <a:xfrm>
            <a:off x="4546181" y="4724006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82" y="0"/>
                </a:moveTo>
                <a:lnTo>
                  <a:pt x="0" y="0"/>
                </a:lnTo>
                <a:lnTo>
                  <a:pt x="0" y="53721"/>
                </a:lnTo>
                <a:lnTo>
                  <a:pt x="35382" y="53721"/>
                </a:lnTo>
                <a:lnTo>
                  <a:pt x="35382" y="0"/>
                </a:lnTo>
                <a:close/>
              </a:path>
              <a:path w="85725" h="53975">
                <a:moveTo>
                  <a:pt x="85382" y="12"/>
                </a:moveTo>
                <a:lnTo>
                  <a:pt x="50012" y="12"/>
                </a:lnTo>
                <a:lnTo>
                  <a:pt x="50012" y="53733"/>
                </a:lnTo>
                <a:lnTo>
                  <a:pt x="85382" y="53733"/>
                </a:lnTo>
                <a:lnTo>
                  <a:pt x="85382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bg object 97"/>
          <p:cNvSpPr/>
          <p:nvPr/>
        </p:nvSpPr>
        <p:spPr>
          <a:xfrm>
            <a:off x="4696205" y="472401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bg object 98"/>
          <p:cNvSpPr/>
          <p:nvPr/>
        </p:nvSpPr>
        <p:spPr>
          <a:xfrm>
            <a:off x="4496180" y="4724006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bg object 99"/>
          <p:cNvSpPr/>
          <p:nvPr/>
        </p:nvSpPr>
        <p:spPr>
          <a:xfrm>
            <a:off x="4796193" y="4628756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69" y="0"/>
                </a:moveTo>
                <a:lnTo>
                  <a:pt x="0" y="0"/>
                </a:lnTo>
                <a:lnTo>
                  <a:pt x="0" y="53708"/>
                </a:lnTo>
                <a:lnTo>
                  <a:pt x="35369" y="53708"/>
                </a:lnTo>
                <a:lnTo>
                  <a:pt x="35369" y="0"/>
                </a:lnTo>
                <a:close/>
              </a:path>
              <a:path w="85725" h="53975">
                <a:moveTo>
                  <a:pt x="85369" y="0"/>
                </a:moveTo>
                <a:lnTo>
                  <a:pt x="49999" y="0"/>
                </a:lnTo>
                <a:lnTo>
                  <a:pt x="49999" y="53708"/>
                </a:lnTo>
                <a:lnTo>
                  <a:pt x="85369" y="53708"/>
                </a:lnTo>
                <a:lnTo>
                  <a:pt x="8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bg object 100"/>
          <p:cNvSpPr/>
          <p:nvPr/>
        </p:nvSpPr>
        <p:spPr>
          <a:xfrm>
            <a:off x="4546181" y="4628756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82" y="0"/>
                </a:moveTo>
                <a:lnTo>
                  <a:pt x="0" y="0"/>
                </a:lnTo>
                <a:lnTo>
                  <a:pt x="0" y="53708"/>
                </a:lnTo>
                <a:lnTo>
                  <a:pt x="35382" y="53708"/>
                </a:lnTo>
                <a:lnTo>
                  <a:pt x="35382" y="0"/>
                </a:lnTo>
                <a:close/>
              </a:path>
              <a:path w="85725" h="53975">
                <a:moveTo>
                  <a:pt x="85382" y="0"/>
                </a:moveTo>
                <a:lnTo>
                  <a:pt x="50012" y="0"/>
                </a:lnTo>
                <a:lnTo>
                  <a:pt x="50012" y="53708"/>
                </a:lnTo>
                <a:lnTo>
                  <a:pt x="85382" y="53708"/>
                </a:lnTo>
                <a:lnTo>
                  <a:pt x="85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bg object 101"/>
          <p:cNvSpPr/>
          <p:nvPr/>
        </p:nvSpPr>
        <p:spPr>
          <a:xfrm>
            <a:off x="4746180" y="4628756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08"/>
                </a:lnTo>
                <a:lnTo>
                  <a:pt x="35369" y="53708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bg object 102"/>
          <p:cNvSpPr/>
          <p:nvPr/>
        </p:nvSpPr>
        <p:spPr>
          <a:xfrm>
            <a:off x="4646193" y="4628756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08"/>
                </a:lnTo>
                <a:lnTo>
                  <a:pt x="35344" y="53708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bg object 103"/>
          <p:cNvSpPr/>
          <p:nvPr/>
        </p:nvSpPr>
        <p:spPr>
          <a:xfrm>
            <a:off x="4496180" y="4533481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bg object 104"/>
          <p:cNvSpPr/>
          <p:nvPr/>
        </p:nvSpPr>
        <p:spPr>
          <a:xfrm>
            <a:off x="4796193" y="4533493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bg object 105"/>
          <p:cNvSpPr/>
          <p:nvPr/>
        </p:nvSpPr>
        <p:spPr>
          <a:xfrm>
            <a:off x="4646205" y="4533481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bg object 106"/>
          <p:cNvSpPr/>
          <p:nvPr/>
        </p:nvSpPr>
        <p:spPr>
          <a:xfrm>
            <a:off x="4746180" y="4533493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bg object 107"/>
          <p:cNvSpPr/>
          <p:nvPr/>
        </p:nvSpPr>
        <p:spPr>
          <a:xfrm>
            <a:off x="4546193" y="4533481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bg object 108"/>
          <p:cNvSpPr/>
          <p:nvPr/>
        </p:nvSpPr>
        <p:spPr>
          <a:xfrm>
            <a:off x="4596193" y="4438205"/>
            <a:ext cx="185420" cy="149225"/>
          </a:xfrm>
          <a:custGeom>
            <a:avLst/>
            <a:gdLst/>
            <a:ahLst/>
            <a:cxnLst/>
            <a:rect l="l" t="t" r="r" b="b"/>
            <a:pathLst>
              <a:path w="185420" h="149225">
                <a:moveTo>
                  <a:pt x="35369" y="0"/>
                </a:moveTo>
                <a:lnTo>
                  <a:pt x="0" y="0"/>
                </a:lnTo>
                <a:lnTo>
                  <a:pt x="0" y="53708"/>
                </a:lnTo>
                <a:lnTo>
                  <a:pt x="35369" y="53708"/>
                </a:lnTo>
                <a:lnTo>
                  <a:pt x="35369" y="0"/>
                </a:lnTo>
                <a:close/>
              </a:path>
              <a:path w="185420" h="149225">
                <a:moveTo>
                  <a:pt x="85356" y="0"/>
                </a:moveTo>
                <a:lnTo>
                  <a:pt x="49999" y="0"/>
                </a:lnTo>
                <a:lnTo>
                  <a:pt x="49999" y="53708"/>
                </a:lnTo>
                <a:lnTo>
                  <a:pt x="85356" y="53708"/>
                </a:lnTo>
                <a:lnTo>
                  <a:pt x="85356" y="0"/>
                </a:lnTo>
                <a:close/>
              </a:path>
              <a:path w="185420" h="149225">
                <a:moveTo>
                  <a:pt x="135356" y="95288"/>
                </a:moveTo>
                <a:lnTo>
                  <a:pt x="100012" y="95288"/>
                </a:lnTo>
                <a:lnTo>
                  <a:pt x="100012" y="149009"/>
                </a:lnTo>
                <a:lnTo>
                  <a:pt x="135356" y="149009"/>
                </a:lnTo>
                <a:lnTo>
                  <a:pt x="135356" y="95288"/>
                </a:lnTo>
                <a:close/>
              </a:path>
              <a:path w="185420" h="149225">
                <a:moveTo>
                  <a:pt x="135356" y="12"/>
                </a:moveTo>
                <a:lnTo>
                  <a:pt x="100012" y="12"/>
                </a:lnTo>
                <a:lnTo>
                  <a:pt x="100012" y="53708"/>
                </a:lnTo>
                <a:lnTo>
                  <a:pt x="135356" y="53708"/>
                </a:lnTo>
                <a:lnTo>
                  <a:pt x="135356" y="12"/>
                </a:lnTo>
                <a:close/>
              </a:path>
              <a:path w="185420" h="149225">
                <a:moveTo>
                  <a:pt x="185356" y="12"/>
                </a:moveTo>
                <a:lnTo>
                  <a:pt x="149987" y="12"/>
                </a:lnTo>
                <a:lnTo>
                  <a:pt x="149987" y="53708"/>
                </a:lnTo>
                <a:lnTo>
                  <a:pt x="185356" y="53708"/>
                </a:lnTo>
                <a:lnTo>
                  <a:pt x="185356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bg object 109"/>
          <p:cNvSpPr/>
          <p:nvPr/>
        </p:nvSpPr>
        <p:spPr>
          <a:xfrm>
            <a:off x="4796193" y="4438217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69" y="0"/>
                </a:moveTo>
                <a:lnTo>
                  <a:pt x="0" y="0"/>
                </a:lnTo>
                <a:lnTo>
                  <a:pt x="0" y="53695"/>
                </a:lnTo>
                <a:lnTo>
                  <a:pt x="35369" y="53695"/>
                </a:lnTo>
                <a:lnTo>
                  <a:pt x="35369" y="0"/>
                </a:lnTo>
                <a:close/>
              </a:path>
              <a:path w="85725" h="53975">
                <a:moveTo>
                  <a:pt x="85369" y="0"/>
                </a:moveTo>
                <a:lnTo>
                  <a:pt x="49999" y="0"/>
                </a:lnTo>
                <a:lnTo>
                  <a:pt x="49999" y="53695"/>
                </a:lnTo>
                <a:lnTo>
                  <a:pt x="85369" y="53695"/>
                </a:lnTo>
                <a:lnTo>
                  <a:pt x="8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bg object 110"/>
          <p:cNvSpPr/>
          <p:nvPr/>
        </p:nvSpPr>
        <p:spPr>
          <a:xfrm>
            <a:off x="4496180" y="4438205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08"/>
                </a:lnTo>
                <a:lnTo>
                  <a:pt x="35369" y="53708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bg object 111"/>
          <p:cNvSpPr/>
          <p:nvPr/>
        </p:nvSpPr>
        <p:spPr>
          <a:xfrm>
            <a:off x="4546181" y="4342929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82" y="0"/>
                </a:moveTo>
                <a:lnTo>
                  <a:pt x="0" y="0"/>
                </a:lnTo>
                <a:lnTo>
                  <a:pt x="0" y="53733"/>
                </a:lnTo>
                <a:lnTo>
                  <a:pt x="35382" y="53733"/>
                </a:lnTo>
                <a:lnTo>
                  <a:pt x="35382" y="0"/>
                </a:lnTo>
                <a:close/>
              </a:path>
              <a:path w="85725" h="53975">
                <a:moveTo>
                  <a:pt x="85382" y="0"/>
                </a:moveTo>
                <a:lnTo>
                  <a:pt x="50012" y="0"/>
                </a:lnTo>
                <a:lnTo>
                  <a:pt x="50012" y="53733"/>
                </a:lnTo>
                <a:lnTo>
                  <a:pt x="85382" y="53733"/>
                </a:lnTo>
                <a:lnTo>
                  <a:pt x="85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bg object 112"/>
          <p:cNvSpPr/>
          <p:nvPr/>
        </p:nvSpPr>
        <p:spPr>
          <a:xfrm>
            <a:off x="4696206" y="4342942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  <a:path w="85725" h="53975">
                <a:moveTo>
                  <a:pt x="85344" y="0"/>
                </a:moveTo>
                <a:lnTo>
                  <a:pt x="49974" y="0"/>
                </a:lnTo>
                <a:lnTo>
                  <a:pt x="49974" y="53721"/>
                </a:lnTo>
                <a:lnTo>
                  <a:pt x="85344" y="53721"/>
                </a:lnTo>
                <a:lnTo>
                  <a:pt x="8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bg object 113"/>
          <p:cNvSpPr/>
          <p:nvPr/>
        </p:nvSpPr>
        <p:spPr>
          <a:xfrm>
            <a:off x="4496180" y="4342930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bg object 114"/>
          <p:cNvSpPr/>
          <p:nvPr/>
        </p:nvSpPr>
        <p:spPr>
          <a:xfrm>
            <a:off x="4796193" y="4342942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bg object 115"/>
          <p:cNvSpPr/>
          <p:nvPr/>
        </p:nvSpPr>
        <p:spPr>
          <a:xfrm>
            <a:off x="4496180" y="4247654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bg object 116"/>
          <p:cNvSpPr/>
          <p:nvPr/>
        </p:nvSpPr>
        <p:spPr>
          <a:xfrm>
            <a:off x="4846192" y="4247667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bg object 117"/>
          <p:cNvSpPr/>
          <p:nvPr/>
        </p:nvSpPr>
        <p:spPr>
          <a:xfrm>
            <a:off x="4746180" y="4247667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bg object 118"/>
          <p:cNvSpPr/>
          <p:nvPr/>
        </p:nvSpPr>
        <p:spPr>
          <a:xfrm>
            <a:off x="4596193" y="4247654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bg object 119"/>
          <p:cNvSpPr/>
          <p:nvPr/>
        </p:nvSpPr>
        <p:spPr>
          <a:xfrm>
            <a:off x="4646193" y="4247654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56" y="0"/>
                </a:moveTo>
                <a:lnTo>
                  <a:pt x="0" y="0"/>
                </a:lnTo>
                <a:lnTo>
                  <a:pt x="0" y="53733"/>
                </a:lnTo>
                <a:lnTo>
                  <a:pt x="35356" y="53733"/>
                </a:lnTo>
                <a:lnTo>
                  <a:pt x="35356" y="0"/>
                </a:lnTo>
                <a:close/>
              </a:path>
              <a:path w="85725" h="53975">
                <a:moveTo>
                  <a:pt x="85356" y="12"/>
                </a:moveTo>
                <a:lnTo>
                  <a:pt x="50012" y="12"/>
                </a:lnTo>
                <a:lnTo>
                  <a:pt x="50012" y="53733"/>
                </a:lnTo>
                <a:lnTo>
                  <a:pt x="85356" y="53733"/>
                </a:lnTo>
                <a:lnTo>
                  <a:pt x="85356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bg object 120"/>
          <p:cNvSpPr/>
          <p:nvPr/>
        </p:nvSpPr>
        <p:spPr>
          <a:xfrm>
            <a:off x="4546193" y="4247654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bg object 121"/>
          <p:cNvSpPr/>
          <p:nvPr/>
        </p:nvSpPr>
        <p:spPr>
          <a:xfrm>
            <a:off x="4796193" y="4152391"/>
            <a:ext cx="85725" cy="149225"/>
          </a:xfrm>
          <a:custGeom>
            <a:avLst/>
            <a:gdLst/>
            <a:ahLst/>
            <a:cxnLst/>
            <a:rect l="l" t="t" r="r" b="b"/>
            <a:pathLst>
              <a:path w="85725" h="149225">
                <a:moveTo>
                  <a:pt x="35369" y="95275"/>
                </a:moveTo>
                <a:lnTo>
                  <a:pt x="0" y="95275"/>
                </a:lnTo>
                <a:lnTo>
                  <a:pt x="0" y="148996"/>
                </a:lnTo>
                <a:lnTo>
                  <a:pt x="35369" y="148996"/>
                </a:lnTo>
                <a:lnTo>
                  <a:pt x="35369" y="95275"/>
                </a:lnTo>
                <a:close/>
              </a:path>
              <a:path w="85725" h="14922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  <a:path w="85725" h="149225">
                <a:moveTo>
                  <a:pt x="85369" y="0"/>
                </a:moveTo>
                <a:lnTo>
                  <a:pt x="49999" y="0"/>
                </a:lnTo>
                <a:lnTo>
                  <a:pt x="49999" y="53721"/>
                </a:lnTo>
                <a:lnTo>
                  <a:pt x="85369" y="53721"/>
                </a:lnTo>
                <a:lnTo>
                  <a:pt x="8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bg object 122"/>
          <p:cNvSpPr/>
          <p:nvPr/>
        </p:nvSpPr>
        <p:spPr>
          <a:xfrm>
            <a:off x="4496180" y="415237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bg object 123"/>
          <p:cNvSpPr/>
          <p:nvPr/>
        </p:nvSpPr>
        <p:spPr>
          <a:xfrm>
            <a:off x="4646193" y="4152379"/>
            <a:ext cx="135890" cy="53975"/>
          </a:xfrm>
          <a:custGeom>
            <a:avLst/>
            <a:gdLst/>
            <a:ahLst/>
            <a:cxnLst/>
            <a:rect l="l" t="t" r="r" b="b"/>
            <a:pathLst>
              <a:path w="135889" h="53975">
                <a:moveTo>
                  <a:pt x="35356" y="0"/>
                </a:moveTo>
                <a:lnTo>
                  <a:pt x="0" y="0"/>
                </a:lnTo>
                <a:lnTo>
                  <a:pt x="0" y="53721"/>
                </a:lnTo>
                <a:lnTo>
                  <a:pt x="35356" y="53721"/>
                </a:lnTo>
                <a:lnTo>
                  <a:pt x="35356" y="0"/>
                </a:lnTo>
                <a:close/>
              </a:path>
              <a:path w="135889" h="53975">
                <a:moveTo>
                  <a:pt x="85356" y="12"/>
                </a:moveTo>
                <a:lnTo>
                  <a:pt x="50012" y="12"/>
                </a:lnTo>
                <a:lnTo>
                  <a:pt x="50012" y="53733"/>
                </a:lnTo>
                <a:lnTo>
                  <a:pt x="85356" y="53733"/>
                </a:lnTo>
                <a:lnTo>
                  <a:pt x="85356" y="12"/>
                </a:lnTo>
                <a:close/>
              </a:path>
              <a:path w="135889" h="53975">
                <a:moveTo>
                  <a:pt x="135356" y="12"/>
                </a:moveTo>
                <a:lnTo>
                  <a:pt x="99987" y="12"/>
                </a:lnTo>
                <a:lnTo>
                  <a:pt x="99987" y="53733"/>
                </a:lnTo>
                <a:lnTo>
                  <a:pt x="135356" y="53733"/>
                </a:lnTo>
                <a:lnTo>
                  <a:pt x="135356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bg object 124"/>
          <p:cNvSpPr/>
          <p:nvPr/>
        </p:nvSpPr>
        <p:spPr>
          <a:xfrm>
            <a:off x="4546181" y="4152379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82" y="0"/>
                </a:moveTo>
                <a:lnTo>
                  <a:pt x="0" y="0"/>
                </a:lnTo>
                <a:lnTo>
                  <a:pt x="0" y="53721"/>
                </a:lnTo>
                <a:lnTo>
                  <a:pt x="35382" y="53721"/>
                </a:lnTo>
                <a:lnTo>
                  <a:pt x="35382" y="0"/>
                </a:lnTo>
                <a:close/>
              </a:path>
              <a:path w="85725" h="53975">
                <a:moveTo>
                  <a:pt x="85382" y="0"/>
                </a:moveTo>
                <a:lnTo>
                  <a:pt x="50012" y="0"/>
                </a:lnTo>
                <a:lnTo>
                  <a:pt x="50012" y="53721"/>
                </a:lnTo>
                <a:lnTo>
                  <a:pt x="85382" y="53721"/>
                </a:lnTo>
                <a:lnTo>
                  <a:pt x="85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bg object 125"/>
          <p:cNvSpPr/>
          <p:nvPr/>
        </p:nvSpPr>
        <p:spPr>
          <a:xfrm>
            <a:off x="4746180" y="491456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bg object 126"/>
          <p:cNvSpPr/>
          <p:nvPr/>
        </p:nvSpPr>
        <p:spPr>
          <a:xfrm>
            <a:off x="4496181" y="4914569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  <a:path w="85725" h="53975">
                <a:moveTo>
                  <a:pt x="85369" y="0"/>
                </a:moveTo>
                <a:lnTo>
                  <a:pt x="49999" y="0"/>
                </a:lnTo>
                <a:lnTo>
                  <a:pt x="49999" y="53721"/>
                </a:lnTo>
                <a:lnTo>
                  <a:pt x="85369" y="53721"/>
                </a:lnTo>
                <a:lnTo>
                  <a:pt x="8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bg object 127"/>
          <p:cNvSpPr/>
          <p:nvPr/>
        </p:nvSpPr>
        <p:spPr>
          <a:xfrm>
            <a:off x="4796193" y="4914569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  <a:path w="85725" h="53975">
                <a:moveTo>
                  <a:pt x="85369" y="0"/>
                </a:moveTo>
                <a:lnTo>
                  <a:pt x="49999" y="0"/>
                </a:lnTo>
                <a:lnTo>
                  <a:pt x="49999" y="53721"/>
                </a:lnTo>
                <a:lnTo>
                  <a:pt x="85369" y="53721"/>
                </a:lnTo>
                <a:lnTo>
                  <a:pt x="8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bg object 128"/>
          <p:cNvSpPr/>
          <p:nvPr/>
        </p:nvSpPr>
        <p:spPr>
          <a:xfrm>
            <a:off x="4646193" y="491456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bg object 129"/>
          <p:cNvSpPr/>
          <p:nvPr/>
        </p:nvSpPr>
        <p:spPr>
          <a:xfrm>
            <a:off x="4646193" y="5487276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bg object 130"/>
          <p:cNvSpPr/>
          <p:nvPr/>
        </p:nvSpPr>
        <p:spPr>
          <a:xfrm>
            <a:off x="4496180" y="5487276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bg object 131"/>
          <p:cNvSpPr/>
          <p:nvPr/>
        </p:nvSpPr>
        <p:spPr>
          <a:xfrm>
            <a:off x="4696206" y="5487275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  <a:path w="85725" h="53975">
                <a:moveTo>
                  <a:pt x="85344" y="0"/>
                </a:moveTo>
                <a:lnTo>
                  <a:pt x="49974" y="0"/>
                </a:lnTo>
                <a:lnTo>
                  <a:pt x="49974" y="53721"/>
                </a:lnTo>
                <a:lnTo>
                  <a:pt x="85344" y="53721"/>
                </a:lnTo>
                <a:lnTo>
                  <a:pt x="8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bg object 132"/>
          <p:cNvSpPr/>
          <p:nvPr/>
        </p:nvSpPr>
        <p:spPr>
          <a:xfrm>
            <a:off x="4546181" y="5487276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bg object 133"/>
          <p:cNvSpPr/>
          <p:nvPr/>
        </p:nvSpPr>
        <p:spPr>
          <a:xfrm>
            <a:off x="4846192" y="5392000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bg object 134"/>
          <p:cNvSpPr/>
          <p:nvPr/>
        </p:nvSpPr>
        <p:spPr>
          <a:xfrm>
            <a:off x="4646193" y="5392000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bg object 135"/>
          <p:cNvSpPr/>
          <p:nvPr/>
        </p:nvSpPr>
        <p:spPr>
          <a:xfrm>
            <a:off x="4546193" y="5392000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bg object 136"/>
          <p:cNvSpPr/>
          <p:nvPr/>
        </p:nvSpPr>
        <p:spPr>
          <a:xfrm>
            <a:off x="4746180" y="5392000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bg object 137"/>
          <p:cNvSpPr/>
          <p:nvPr/>
        </p:nvSpPr>
        <p:spPr>
          <a:xfrm>
            <a:off x="4596193" y="5392000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bg object 138"/>
          <p:cNvSpPr/>
          <p:nvPr/>
        </p:nvSpPr>
        <p:spPr>
          <a:xfrm>
            <a:off x="4496180" y="5392000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bg object 139"/>
          <p:cNvSpPr/>
          <p:nvPr/>
        </p:nvSpPr>
        <p:spPr>
          <a:xfrm>
            <a:off x="4846192" y="5296725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bg object 140"/>
          <p:cNvSpPr/>
          <p:nvPr/>
        </p:nvSpPr>
        <p:spPr>
          <a:xfrm>
            <a:off x="4546181" y="5296725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82" y="0"/>
                </a:moveTo>
                <a:lnTo>
                  <a:pt x="0" y="0"/>
                </a:lnTo>
                <a:lnTo>
                  <a:pt x="0" y="53721"/>
                </a:lnTo>
                <a:lnTo>
                  <a:pt x="35382" y="53721"/>
                </a:lnTo>
                <a:lnTo>
                  <a:pt x="35382" y="0"/>
                </a:lnTo>
                <a:close/>
              </a:path>
              <a:path w="85725" h="53975">
                <a:moveTo>
                  <a:pt x="85382" y="0"/>
                </a:moveTo>
                <a:lnTo>
                  <a:pt x="50012" y="0"/>
                </a:lnTo>
                <a:lnTo>
                  <a:pt x="50012" y="53721"/>
                </a:lnTo>
                <a:lnTo>
                  <a:pt x="85382" y="53721"/>
                </a:lnTo>
                <a:lnTo>
                  <a:pt x="85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bg object 141"/>
          <p:cNvSpPr/>
          <p:nvPr/>
        </p:nvSpPr>
        <p:spPr>
          <a:xfrm>
            <a:off x="4696206" y="5296725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  <a:path w="85725" h="53975">
                <a:moveTo>
                  <a:pt x="85344" y="0"/>
                </a:moveTo>
                <a:lnTo>
                  <a:pt x="49974" y="0"/>
                </a:lnTo>
                <a:lnTo>
                  <a:pt x="49974" y="53721"/>
                </a:lnTo>
                <a:lnTo>
                  <a:pt x="85344" y="53721"/>
                </a:lnTo>
                <a:lnTo>
                  <a:pt x="8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bg object 142"/>
          <p:cNvSpPr/>
          <p:nvPr/>
        </p:nvSpPr>
        <p:spPr>
          <a:xfrm>
            <a:off x="4496180" y="520144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bg object 143"/>
          <p:cNvSpPr/>
          <p:nvPr/>
        </p:nvSpPr>
        <p:spPr>
          <a:xfrm>
            <a:off x="4796193" y="520144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bg object 144"/>
          <p:cNvSpPr/>
          <p:nvPr/>
        </p:nvSpPr>
        <p:spPr>
          <a:xfrm>
            <a:off x="4646205" y="520144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bg object 145"/>
          <p:cNvSpPr/>
          <p:nvPr/>
        </p:nvSpPr>
        <p:spPr>
          <a:xfrm>
            <a:off x="4546193" y="520144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bg object 146"/>
          <p:cNvSpPr/>
          <p:nvPr/>
        </p:nvSpPr>
        <p:spPr>
          <a:xfrm>
            <a:off x="4696206" y="5106174"/>
            <a:ext cx="85725" cy="149225"/>
          </a:xfrm>
          <a:custGeom>
            <a:avLst/>
            <a:gdLst/>
            <a:ahLst/>
            <a:cxnLst/>
            <a:rect l="l" t="t" r="r" b="b"/>
            <a:pathLst>
              <a:path w="85725" h="149225">
                <a:moveTo>
                  <a:pt x="35344" y="95275"/>
                </a:moveTo>
                <a:lnTo>
                  <a:pt x="0" y="95275"/>
                </a:lnTo>
                <a:lnTo>
                  <a:pt x="0" y="148996"/>
                </a:lnTo>
                <a:lnTo>
                  <a:pt x="35344" y="148996"/>
                </a:lnTo>
                <a:lnTo>
                  <a:pt x="35344" y="95275"/>
                </a:lnTo>
                <a:close/>
              </a:path>
              <a:path w="85725" h="149225">
                <a:moveTo>
                  <a:pt x="85344" y="0"/>
                </a:moveTo>
                <a:lnTo>
                  <a:pt x="49974" y="0"/>
                </a:lnTo>
                <a:lnTo>
                  <a:pt x="49974" y="53721"/>
                </a:lnTo>
                <a:lnTo>
                  <a:pt x="85344" y="53721"/>
                </a:lnTo>
                <a:lnTo>
                  <a:pt x="8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bg object 147"/>
          <p:cNvSpPr/>
          <p:nvPr/>
        </p:nvSpPr>
        <p:spPr>
          <a:xfrm>
            <a:off x="4546181" y="5106174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82" y="0"/>
                </a:moveTo>
                <a:lnTo>
                  <a:pt x="0" y="0"/>
                </a:lnTo>
                <a:lnTo>
                  <a:pt x="0" y="53721"/>
                </a:lnTo>
                <a:lnTo>
                  <a:pt x="35382" y="53721"/>
                </a:lnTo>
                <a:lnTo>
                  <a:pt x="35382" y="0"/>
                </a:lnTo>
                <a:close/>
              </a:path>
              <a:path w="85725" h="53975">
                <a:moveTo>
                  <a:pt x="85382" y="0"/>
                </a:moveTo>
                <a:lnTo>
                  <a:pt x="50012" y="0"/>
                </a:lnTo>
                <a:lnTo>
                  <a:pt x="50012" y="53721"/>
                </a:lnTo>
                <a:lnTo>
                  <a:pt x="85382" y="53721"/>
                </a:lnTo>
                <a:lnTo>
                  <a:pt x="85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bg object 148"/>
          <p:cNvSpPr/>
          <p:nvPr/>
        </p:nvSpPr>
        <p:spPr>
          <a:xfrm>
            <a:off x="4696205" y="5106174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bg object 149"/>
          <p:cNvSpPr/>
          <p:nvPr/>
        </p:nvSpPr>
        <p:spPr>
          <a:xfrm>
            <a:off x="4846192" y="5106174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bg object 150"/>
          <p:cNvSpPr/>
          <p:nvPr/>
        </p:nvSpPr>
        <p:spPr>
          <a:xfrm>
            <a:off x="4496181" y="5010899"/>
            <a:ext cx="85725" cy="149225"/>
          </a:xfrm>
          <a:custGeom>
            <a:avLst/>
            <a:gdLst/>
            <a:ahLst/>
            <a:cxnLst/>
            <a:rect l="l" t="t" r="r" b="b"/>
            <a:pathLst>
              <a:path w="85725" h="149225">
                <a:moveTo>
                  <a:pt x="35369" y="95275"/>
                </a:moveTo>
                <a:lnTo>
                  <a:pt x="0" y="95275"/>
                </a:lnTo>
                <a:lnTo>
                  <a:pt x="0" y="148996"/>
                </a:lnTo>
                <a:lnTo>
                  <a:pt x="35369" y="148996"/>
                </a:lnTo>
                <a:lnTo>
                  <a:pt x="35369" y="95275"/>
                </a:lnTo>
                <a:close/>
              </a:path>
              <a:path w="85725" h="149225">
                <a:moveTo>
                  <a:pt x="85382" y="0"/>
                </a:moveTo>
                <a:lnTo>
                  <a:pt x="49999" y="0"/>
                </a:lnTo>
                <a:lnTo>
                  <a:pt x="49999" y="53733"/>
                </a:lnTo>
                <a:lnTo>
                  <a:pt x="85382" y="53733"/>
                </a:lnTo>
                <a:lnTo>
                  <a:pt x="85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bg object 151"/>
          <p:cNvSpPr/>
          <p:nvPr/>
        </p:nvSpPr>
        <p:spPr>
          <a:xfrm>
            <a:off x="4696205" y="501089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bg object 152"/>
          <p:cNvSpPr/>
          <p:nvPr/>
        </p:nvSpPr>
        <p:spPr>
          <a:xfrm>
            <a:off x="4496180" y="501089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bg object 153"/>
          <p:cNvSpPr/>
          <p:nvPr/>
        </p:nvSpPr>
        <p:spPr>
          <a:xfrm>
            <a:off x="4796193" y="501089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bg object 154"/>
          <p:cNvSpPr/>
          <p:nvPr/>
        </p:nvSpPr>
        <p:spPr>
          <a:xfrm>
            <a:off x="4646205" y="501089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bg object 155"/>
          <p:cNvSpPr/>
          <p:nvPr/>
        </p:nvSpPr>
        <p:spPr>
          <a:xfrm>
            <a:off x="4696205" y="5582526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bg object 156"/>
          <p:cNvSpPr/>
          <p:nvPr/>
        </p:nvSpPr>
        <p:spPr>
          <a:xfrm>
            <a:off x="4496181" y="5582525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  <a:path w="85725" h="53975">
                <a:moveTo>
                  <a:pt x="85369" y="0"/>
                </a:moveTo>
                <a:lnTo>
                  <a:pt x="49999" y="0"/>
                </a:lnTo>
                <a:lnTo>
                  <a:pt x="49999" y="53721"/>
                </a:lnTo>
                <a:lnTo>
                  <a:pt x="85369" y="53721"/>
                </a:lnTo>
                <a:lnTo>
                  <a:pt x="8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bg object 157"/>
          <p:cNvSpPr/>
          <p:nvPr/>
        </p:nvSpPr>
        <p:spPr>
          <a:xfrm>
            <a:off x="4796193" y="5582526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bg object 158"/>
          <p:cNvSpPr/>
          <p:nvPr/>
        </p:nvSpPr>
        <p:spPr>
          <a:xfrm>
            <a:off x="4646193" y="5582526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bg object 159"/>
          <p:cNvSpPr/>
          <p:nvPr/>
        </p:nvSpPr>
        <p:spPr>
          <a:xfrm>
            <a:off x="4496180" y="6155232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bg object 160"/>
          <p:cNvSpPr/>
          <p:nvPr/>
        </p:nvSpPr>
        <p:spPr>
          <a:xfrm>
            <a:off x="4696205" y="6155245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bg object 161"/>
          <p:cNvSpPr/>
          <p:nvPr/>
        </p:nvSpPr>
        <p:spPr>
          <a:xfrm>
            <a:off x="4546181" y="6059970"/>
            <a:ext cx="185420" cy="149225"/>
          </a:xfrm>
          <a:custGeom>
            <a:avLst/>
            <a:gdLst/>
            <a:ahLst/>
            <a:cxnLst/>
            <a:rect l="l" t="t" r="r" b="b"/>
            <a:pathLst>
              <a:path w="185420" h="149225">
                <a:moveTo>
                  <a:pt x="35369" y="95275"/>
                </a:moveTo>
                <a:lnTo>
                  <a:pt x="0" y="95275"/>
                </a:lnTo>
                <a:lnTo>
                  <a:pt x="0" y="148996"/>
                </a:lnTo>
                <a:lnTo>
                  <a:pt x="35369" y="148996"/>
                </a:lnTo>
                <a:lnTo>
                  <a:pt x="35369" y="95275"/>
                </a:lnTo>
                <a:close/>
              </a:path>
              <a:path w="185420" h="149225">
                <a:moveTo>
                  <a:pt x="35382" y="0"/>
                </a:moveTo>
                <a:lnTo>
                  <a:pt x="0" y="0"/>
                </a:lnTo>
                <a:lnTo>
                  <a:pt x="0" y="53721"/>
                </a:lnTo>
                <a:lnTo>
                  <a:pt x="35382" y="53721"/>
                </a:lnTo>
                <a:lnTo>
                  <a:pt x="35382" y="0"/>
                </a:lnTo>
                <a:close/>
              </a:path>
              <a:path w="185420" h="149225">
                <a:moveTo>
                  <a:pt x="85382" y="95275"/>
                </a:moveTo>
                <a:lnTo>
                  <a:pt x="50012" y="95275"/>
                </a:lnTo>
                <a:lnTo>
                  <a:pt x="50012" y="148996"/>
                </a:lnTo>
                <a:lnTo>
                  <a:pt x="85382" y="148996"/>
                </a:lnTo>
                <a:lnTo>
                  <a:pt x="85382" y="95275"/>
                </a:lnTo>
                <a:close/>
              </a:path>
              <a:path w="185420" h="149225">
                <a:moveTo>
                  <a:pt x="135356" y="0"/>
                </a:moveTo>
                <a:lnTo>
                  <a:pt x="100012" y="0"/>
                </a:lnTo>
                <a:lnTo>
                  <a:pt x="100012" y="53721"/>
                </a:lnTo>
                <a:lnTo>
                  <a:pt x="135356" y="53721"/>
                </a:lnTo>
                <a:lnTo>
                  <a:pt x="135356" y="0"/>
                </a:lnTo>
                <a:close/>
              </a:path>
              <a:path w="185420" h="149225">
                <a:moveTo>
                  <a:pt x="185369" y="0"/>
                </a:moveTo>
                <a:lnTo>
                  <a:pt x="150025" y="0"/>
                </a:lnTo>
                <a:lnTo>
                  <a:pt x="150025" y="53721"/>
                </a:lnTo>
                <a:lnTo>
                  <a:pt x="185369" y="53721"/>
                </a:lnTo>
                <a:lnTo>
                  <a:pt x="18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bg object 162"/>
          <p:cNvSpPr/>
          <p:nvPr/>
        </p:nvSpPr>
        <p:spPr>
          <a:xfrm>
            <a:off x="4796193" y="5964720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695"/>
                </a:lnTo>
                <a:lnTo>
                  <a:pt x="35369" y="53695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bg object 163"/>
          <p:cNvSpPr/>
          <p:nvPr/>
        </p:nvSpPr>
        <p:spPr>
          <a:xfrm>
            <a:off x="4546193" y="5964720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695"/>
                </a:lnTo>
                <a:lnTo>
                  <a:pt x="35369" y="53695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bg object 164"/>
          <p:cNvSpPr/>
          <p:nvPr/>
        </p:nvSpPr>
        <p:spPr>
          <a:xfrm>
            <a:off x="4746180" y="5964720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695"/>
                </a:lnTo>
                <a:lnTo>
                  <a:pt x="35369" y="53695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bg object 165"/>
          <p:cNvSpPr/>
          <p:nvPr/>
        </p:nvSpPr>
        <p:spPr>
          <a:xfrm>
            <a:off x="4496180" y="5964720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695"/>
                </a:lnTo>
                <a:lnTo>
                  <a:pt x="35369" y="53695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bg object 166"/>
          <p:cNvSpPr/>
          <p:nvPr/>
        </p:nvSpPr>
        <p:spPr>
          <a:xfrm>
            <a:off x="4646205" y="586941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21"/>
                </a:lnTo>
                <a:lnTo>
                  <a:pt x="35344" y="53721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bg object 167"/>
          <p:cNvSpPr/>
          <p:nvPr/>
        </p:nvSpPr>
        <p:spPr>
          <a:xfrm>
            <a:off x="4746180" y="5869419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bg object 168"/>
          <p:cNvSpPr/>
          <p:nvPr/>
        </p:nvSpPr>
        <p:spPr>
          <a:xfrm>
            <a:off x="4546181" y="5774143"/>
            <a:ext cx="185420" cy="149225"/>
          </a:xfrm>
          <a:custGeom>
            <a:avLst/>
            <a:gdLst/>
            <a:ahLst/>
            <a:cxnLst/>
            <a:rect l="l" t="t" r="r" b="b"/>
            <a:pathLst>
              <a:path w="185420" h="149225">
                <a:moveTo>
                  <a:pt x="35382" y="95275"/>
                </a:moveTo>
                <a:lnTo>
                  <a:pt x="0" y="95275"/>
                </a:lnTo>
                <a:lnTo>
                  <a:pt x="0" y="148996"/>
                </a:lnTo>
                <a:lnTo>
                  <a:pt x="35382" y="148996"/>
                </a:lnTo>
                <a:lnTo>
                  <a:pt x="35382" y="95275"/>
                </a:lnTo>
                <a:close/>
              </a:path>
              <a:path w="185420" h="149225">
                <a:moveTo>
                  <a:pt x="85382" y="95275"/>
                </a:moveTo>
                <a:lnTo>
                  <a:pt x="50012" y="95275"/>
                </a:lnTo>
                <a:lnTo>
                  <a:pt x="50012" y="148996"/>
                </a:lnTo>
                <a:lnTo>
                  <a:pt x="85382" y="148996"/>
                </a:lnTo>
                <a:lnTo>
                  <a:pt x="85382" y="95275"/>
                </a:lnTo>
                <a:close/>
              </a:path>
              <a:path w="185420" h="149225">
                <a:moveTo>
                  <a:pt x="85382" y="0"/>
                </a:moveTo>
                <a:lnTo>
                  <a:pt x="50012" y="0"/>
                </a:lnTo>
                <a:lnTo>
                  <a:pt x="50012" y="53721"/>
                </a:lnTo>
                <a:lnTo>
                  <a:pt x="85382" y="53721"/>
                </a:lnTo>
                <a:lnTo>
                  <a:pt x="85382" y="0"/>
                </a:lnTo>
                <a:close/>
              </a:path>
              <a:path w="185420" h="149225">
                <a:moveTo>
                  <a:pt x="135369" y="0"/>
                </a:moveTo>
                <a:lnTo>
                  <a:pt x="100012" y="0"/>
                </a:lnTo>
                <a:lnTo>
                  <a:pt x="100012" y="53721"/>
                </a:lnTo>
                <a:lnTo>
                  <a:pt x="135369" y="53721"/>
                </a:lnTo>
                <a:lnTo>
                  <a:pt x="135369" y="0"/>
                </a:lnTo>
                <a:close/>
              </a:path>
              <a:path w="185420" h="149225">
                <a:moveTo>
                  <a:pt x="185369" y="0"/>
                </a:moveTo>
                <a:lnTo>
                  <a:pt x="150025" y="0"/>
                </a:lnTo>
                <a:lnTo>
                  <a:pt x="150025" y="53721"/>
                </a:lnTo>
                <a:lnTo>
                  <a:pt x="185369" y="53721"/>
                </a:lnTo>
                <a:lnTo>
                  <a:pt x="18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bg object 169"/>
          <p:cNvSpPr/>
          <p:nvPr/>
        </p:nvSpPr>
        <p:spPr>
          <a:xfrm>
            <a:off x="4846192" y="5774144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bg object 170"/>
          <p:cNvSpPr/>
          <p:nvPr/>
        </p:nvSpPr>
        <p:spPr>
          <a:xfrm>
            <a:off x="4496180" y="5774144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21"/>
                </a:lnTo>
                <a:lnTo>
                  <a:pt x="35369" y="53721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bg object 171"/>
          <p:cNvSpPr/>
          <p:nvPr/>
        </p:nvSpPr>
        <p:spPr>
          <a:xfrm>
            <a:off x="4546181" y="5678893"/>
            <a:ext cx="85725" cy="53975"/>
          </a:xfrm>
          <a:custGeom>
            <a:avLst/>
            <a:gdLst/>
            <a:ahLst/>
            <a:cxnLst/>
            <a:rect l="l" t="t" r="r" b="b"/>
            <a:pathLst>
              <a:path w="85725" h="53975">
                <a:moveTo>
                  <a:pt x="35382" y="0"/>
                </a:moveTo>
                <a:lnTo>
                  <a:pt x="0" y="0"/>
                </a:lnTo>
                <a:lnTo>
                  <a:pt x="0" y="53708"/>
                </a:lnTo>
                <a:lnTo>
                  <a:pt x="35382" y="53708"/>
                </a:lnTo>
                <a:lnTo>
                  <a:pt x="35382" y="0"/>
                </a:lnTo>
                <a:close/>
              </a:path>
              <a:path w="85725" h="53975">
                <a:moveTo>
                  <a:pt x="85382" y="0"/>
                </a:moveTo>
                <a:lnTo>
                  <a:pt x="50012" y="0"/>
                </a:lnTo>
                <a:lnTo>
                  <a:pt x="50012" y="53708"/>
                </a:lnTo>
                <a:lnTo>
                  <a:pt x="85382" y="53708"/>
                </a:lnTo>
                <a:lnTo>
                  <a:pt x="85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bg object 172"/>
          <p:cNvSpPr/>
          <p:nvPr/>
        </p:nvSpPr>
        <p:spPr>
          <a:xfrm>
            <a:off x="4746180" y="5678881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08"/>
                </a:lnTo>
                <a:lnTo>
                  <a:pt x="35369" y="53708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bg object 173"/>
          <p:cNvSpPr/>
          <p:nvPr/>
        </p:nvSpPr>
        <p:spPr>
          <a:xfrm>
            <a:off x="4496180" y="5678894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08"/>
                </a:lnTo>
                <a:lnTo>
                  <a:pt x="35369" y="53708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bg object 174"/>
          <p:cNvSpPr/>
          <p:nvPr/>
        </p:nvSpPr>
        <p:spPr>
          <a:xfrm>
            <a:off x="4796193" y="5678881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08"/>
                </a:lnTo>
                <a:lnTo>
                  <a:pt x="35369" y="53708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bg object 175"/>
          <p:cNvSpPr/>
          <p:nvPr/>
        </p:nvSpPr>
        <p:spPr>
          <a:xfrm>
            <a:off x="4646205" y="5678894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44" y="0"/>
                </a:moveTo>
                <a:lnTo>
                  <a:pt x="0" y="0"/>
                </a:lnTo>
                <a:lnTo>
                  <a:pt x="0" y="53708"/>
                </a:lnTo>
                <a:lnTo>
                  <a:pt x="35344" y="53708"/>
                </a:lnTo>
                <a:lnTo>
                  <a:pt x="353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bg object 176"/>
          <p:cNvSpPr/>
          <p:nvPr/>
        </p:nvSpPr>
        <p:spPr>
          <a:xfrm>
            <a:off x="4546181" y="6250495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35369" y="0"/>
                </a:moveTo>
                <a:lnTo>
                  <a:pt x="0" y="0"/>
                </a:lnTo>
                <a:lnTo>
                  <a:pt x="0" y="53746"/>
                </a:lnTo>
                <a:lnTo>
                  <a:pt x="35369" y="53746"/>
                </a:lnTo>
                <a:lnTo>
                  <a:pt x="353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bg object 177"/>
          <p:cNvSpPr/>
          <p:nvPr/>
        </p:nvSpPr>
        <p:spPr>
          <a:xfrm>
            <a:off x="4496181" y="6250495"/>
            <a:ext cx="235585" cy="244475"/>
          </a:xfrm>
          <a:custGeom>
            <a:avLst/>
            <a:gdLst/>
            <a:ahLst/>
            <a:cxnLst/>
            <a:rect l="l" t="t" r="r" b="b"/>
            <a:pathLst>
              <a:path w="235585" h="244475">
                <a:moveTo>
                  <a:pt x="35369" y="190550"/>
                </a:moveTo>
                <a:lnTo>
                  <a:pt x="0" y="190550"/>
                </a:lnTo>
                <a:lnTo>
                  <a:pt x="0" y="244271"/>
                </a:lnTo>
                <a:lnTo>
                  <a:pt x="35369" y="244271"/>
                </a:lnTo>
                <a:lnTo>
                  <a:pt x="35369" y="190550"/>
                </a:lnTo>
                <a:close/>
              </a:path>
              <a:path w="235585" h="244475">
                <a:moveTo>
                  <a:pt x="85369" y="95275"/>
                </a:moveTo>
                <a:lnTo>
                  <a:pt x="49999" y="95275"/>
                </a:lnTo>
                <a:lnTo>
                  <a:pt x="49999" y="148996"/>
                </a:lnTo>
                <a:lnTo>
                  <a:pt x="85369" y="148996"/>
                </a:lnTo>
                <a:lnTo>
                  <a:pt x="85369" y="95275"/>
                </a:lnTo>
                <a:close/>
              </a:path>
              <a:path w="235585" h="244475">
                <a:moveTo>
                  <a:pt x="135382" y="95275"/>
                </a:moveTo>
                <a:lnTo>
                  <a:pt x="100012" y="95275"/>
                </a:lnTo>
                <a:lnTo>
                  <a:pt x="100012" y="148996"/>
                </a:lnTo>
                <a:lnTo>
                  <a:pt x="135382" y="148996"/>
                </a:lnTo>
                <a:lnTo>
                  <a:pt x="135382" y="95275"/>
                </a:lnTo>
                <a:close/>
              </a:path>
              <a:path w="235585" h="244475">
                <a:moveTo>
                  <a:pt x="185356" y="190550"/>
                </a:moveTo>
                <a:lnTo>
                  <a:pt x="150012" y="190550"/>
                </a:lnTo>
                <a:lnTo>
                  <a:pt x="150012" y="244271"/>
                </a:lnTo>
                <a:lnTo>
                  <a:pt x="185356" y="244271"/>
                </a:lnTo>
                <a:lnTo>
                  <a:pt x="185356" y="190550"/>
                </a:lnTo>
                <a:close/>
              </a:path>
              <a:path w="235585" h="244475">
                <a:moveTo>
                  <a:pt x="185356" y="0"/>
                </a:moveTo>
                <a:lnTo>
                  <a:pt x="150012" y="0"/>
                </a:lnTo>
                <a:lnTo>
                  <a:pt x="150012" y="53746"/>
                </a:lnTo>
                <a:lnTo>
                  <a:pt x="185356" y="53746"/>
                </a:lnTo>
                <a:lnTo>
                  <a:pt x="185356" y="0"/>
                </a:lnTo>
                <a:close/>
              </a:path>
              <a:path w="235585" h="244475">
                <a:moveTo>
                  <a:pt x="235369" y="95275"/>
                </a:moveTo>
                <a:lnTo>
                  <a:pt x="200025" y="95275"/>
                </a:lnTo>
                <a:lnTo>
                  <a:pt x="200025" y="148996"/>
                </a:lnTo>
                <a:lnTo>
                  <a:pt x="235369" y="148996"/>
                </a:lnTo>
                <a:lnTo>
                  <a:pt x="235369" y="952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bg object 178"/>
          <p:cNvSpPr/>
          <p:nvPr/>
        </p:nvSpPr>
        <p:spPr>
          <a:xfrm>
            <a:off x="4546187" y="4057903"/>
            <a:ext cx="35560" cy="53340"/>
          </a:xfrm>
          <a:custGeom>
            <a:avLst/>
            <a:gdLst/>
            <a:ahLst/>
            <a:cxnLst/>
            <a:rect l="l" t="t" r="r" b="b"/>
            <a:pathLst>
              <a:path w="35560" h="53339">
                <a:moveTo>
                  <a:pt x="0" y="0"/>
                </a:moveTo>
                <a:lnTo>
                  <a:pt x="0" y="52933"/>
                </a:lnTo>
                <a:lnTo>
                  <a:pt x="35369" y="52933"/>
                </a:lnTo>
                <a:lnTo>
                  <a:pt x="35369" y="46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bg object 179"/>
          <p:cNvSpPr/>
          <p:nvPr/>
        </p:nvSpPr>
        <p:spPr>
          <a:xfrm>
            <a:off x="4796193" y="4061256"/>
            <a:ext cx="85725" cy="50165"/>
          </a:xfrm>
          <a:custGeom>
            <a:avLst/>
            <a:gdLst/>
            <a:ahLst/>
            <a:cxnLst/>
            <a:rect l="l" t="t" r="r" b="b"/>
            <a:pathLst>
              <a:path w="85725" h="50164">
                <a:moveTo>
                  <a:pt x="35369" y="469"/>
                </a:moveTo>
                <a:lnTo>
                  <a:pt x="0" y="0"/>
                </a:lnTo>
                <a:lnTo>
                  <a:pt x="0" y="49580"/>
                </a:lnTo>
                <a:lnTo>
                  <a:pt x="35369" y="49580"/>
                </a:lnTo>
                <a:lnTo>
                  <a:pt x="35369" y="469"/>
                </a:lnTo>
                <a:close/>
              </a:path>
              <a:path w="85725" h="50164">
                <a:moveTo>
                  <a:pt x="85369" y="1130"/>
                </a:moveTo>
                <a:lnTo>
                  <a:pt x="49999" y="660"/>
                </a:lnTo>
                <a:lnTo>
                  <a:pt x="49999" y="49580"/>
                </a:lnTo>
                <a:lnTo>
                  <a:pt x="85369" y="49580"/>
                </a:lnTo>
                <a:lnTo>
                  <a:pt x="85369" y="11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bg object 180"/>
          <p:cNvSpPr/>
          <p:nvPr/>
        </p:nvSpPr>
        <p:spPr>
          <a:xfrm>
            <a:off x="4696204" y="4059909"/>
            <a:ext cx="35560" cy="51435"/>
          </a:xfrm>
          <a:custGeom>
            <a:avLst/>
            <a:gdLst/>
            <a:ahLst/>
            <a:cxnLst/>
            <a:rect l="l" t="t" r="r" b="b"/>
            <a:pathLst>
              <a:path w="35560" h="51435">
                <a:moveTo>
                  <a:pt x="0" y="0"/>
                </a:moveTo>
                <a:lnTo>
                  <a:pt x="0" y="50926"/>
                </a:lnTo>
                <a:lnTo>
                  <a:pt x="35344" y="50926"/>
                </a:lnTo>
                <a:lnTo>
                  <a:pt x="35344" y="46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bg object 181"/>
          <p:cNvSpPr/>
          <p:nvPr/>
        </p:nvSpPr>
        <p:spPr>
          <a:xfrm>
            <a:off x="4496180" y="4057234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0" y="0"/>
                </a:moveTo>
                <a:lnTo>
                  <a:pt x="0" y="53606"/>
                </a:lnTo>
                <a:lnTo>
                  <a:pt x="35369" y="53606"/>
                </a:lnTo>
                <a:lnTo>
                  <a:pt x="35369" y="46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bg object 182"/>
          <p:cNvSpPr/>
          <p:nvPr/>
        </p:nvSpPr>
        <p:spPr>
          <a:xfrm>
            <a:off x="4746187" y="4060582"/>
            <a:ext cx="35560" cy="50800"/>
          </a:xfrm>
          <a:custGeom>
            <a:avLst/>
            <a:gdLst/>
            <a:ahLst/>
            <a:cxnLst/>
            <a:rect l="l" t="t" r="r" b="b"/>
            <a:pathLst>
              <a:path w="35560" h="50800">
                <a:moveTo>
                  <a:pt x="0" y="0"/>
                </a:moveTo>
                <a:lnTo>
                  <a:pt x="0" y="50253"/>
                </a:lnTo>
                <a:lnTo>
                  <a:pt x="35369" y="50253"/>
                </a:lnTo>
                <a:lnTo>
                  <a:pt x="35369" y="46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bg object 183"/>
          <p:cNvSpPr/>
          <p:nvPr/>
        </p:nvSpPr>
        <p:spPr>
          <a:xfrm>
            <a:off x="4596193" y="3967708"/>
            <a:ext cx="85725" cy="143510"/>
          </a:xfrm>
          <a:custGeom>
            <a:avLst/>
            <a:gdLst/>
            <a:ahLst/>
            <a:cxnLst/>
            <a:rect l="l" t="t" r="r" b="b"/>
            <a:pathLst>
              <a:path w="85725" h="143510">
                <a:moveTo>
                  <a:pt x="35369" y="91338"/>
                </a:moveTo>
                <a:lnTo>
                  <a:pt x="0" y="90868"/>
                </a:lnTo>
                <a:lnTo>
                  <a:pt x="0" y="143129"/>
                </a:lnTo>
                <a:lnTo>
                  <a:pt x="35369" y="143129"/>
                </a:lnTo>
                <a:lnTo>
                  <a:pt x="35369" y="91338"/>
                </a:lnTo>
                <a:close/>
              </a:path>
              <a:path w="85725" h="143510">
                <a:moveTo>
                  <a:pt x="85344" y="1295"/>
                </a:moveTo>
                <a:lnTo>
                  <a:pt x="49999" y="0"/>
                </a:lnTo>
                <a:lnTo>
                  <a:pt x="49999" y="51625"/>
                </a:lnTo>
                <a:lnTo>
                  <a:pt x="85344" y="52438"/>
                </a:lnTo>
                <a:lnTo>
                  <a:pt x="85344" y="12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bg object 184"/>
          <p:cNvSpPr/>
          <p:nvPr/>
        </p:nvSpPr>
        <p:spPr>
          <a:xfrm>
            <a:off x="4746187" y="3971407"/>
            <a:ext cx="35560" cy="51435"/>
          </a:xfrm>
          <a:custGeom>
            <a:avLst/>
            <a:gdLst/>
            <a:ahLst/>
            <a:cxnLst/>
            <a:rect l="l" t="t" r="r" b="b"/>
            <a:pathLst>
              <a:path w="35560" h="51435">
                <a:moveTo>
                  <a:pt x="0" y="0"/>
                </a:moveTo>
                <a:lnTo>
                  <a:pt x="0" y="50279"/>
                </a:lnTo>
                <a:lnTo>
                  <a:pt x="35369" y="51117"/>
                </a:lnTo>
                <a:lnTo>
                  <a:pt x="35369" y="129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bg object 185"/>
          <p:cNvSpPr/>
          <p:nvPr/>
        </p:nvSpPr>
        <p:spPr>
          <a:xfrm>
            <a:off x="4496181" y="3962132"/>
            <a:ext cx="135890" cy="57150"/>
          </a:xfrm>
          <a:custGeom>
            <a:avLst/>
            <a:gdLst/>
            <a:ahLst/>
            <a:cxnLst/>
            <a:rect l="l" t="t" r="r" b="b"/>
            <a:pathLst>
              <a:path w="135889" h="57150">
                <a:moveTo>
                  <a:pt x="35369" y="1320"/>
                </a:moveTo>
                <a:lnTo>
                  <a:pt x="0" y="0"/>
                </a:lnTo>
                <a:lnTo>
                  <a:pt x="0" y="53632"/>
                </a:lnTo>
                <a:lnTo>
                  <a:pt x="35369" y="54470"/>
                </a:lnTo>
                <a:lnTo>
                  <a:pt x="35369" y="1320"/>
                </a:lnTo>
                <a:close/>
              </a:path>
              <a:path w="135889" h="57150">
                <a:moveTo>
                  <a:pt x="85369" y="3175"/>
                </a:moveTo>
                <a:lnTo>
                  <a:pt x="49999" y="1866"/>
                </a:lnTo>
                <a:lnTo>
                  <a:pt x="49999" y="54813"/>
                </a:lnTo>
                <a:lnTo>
                  <a:pt x="85369" y="55664"/>
                </a:lnTo>
                <a:lnTo>
                  <a:pt x="85369" y="3175"/>
                </a:lnTo>
                <a:close/>
              </a:path>
              <a:path w="135889" h="57150">
                <a:moveTo>
                  <a:pt x="135382" y="5016"/>
                </a:moveTo>
                <a:lnTo>
                  <a:pt x="100012" y="3721"/>
                </a:lnTo>
                <a:lnTo>
                  <a:pt x="100012" y="56019"/>
                </a:lnTo>
                <a:lnTo>
                  <a:pt x="135382" y="56857"/>
                </a:lnTo>
                <a:lnTo>
                  <a:pt x="135382" y="50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bg object 186"/>
          <p:cNvSpPr/>
          <p:nvPr/>
        </p:nvSpPr>
        <p:spPr>
          <a:xfrm>
            <a:off x="4796193" y="3973247"/>
            <a:ext cx="35560" cy="50800"/>
          </a:xfrm>
          <a:custGeom>
            <a:avLst/>
            <a:gdLst/>
            <a:ahLst/>
            <a:cxnLst/>
            <a:rect l="l" t="t" r="r" b="b"/>
            <a:pathLst>
              <a:path w="35560" h="50800">
                <a:moveTo>
                  <a:pt x="0" y="0"/>
                </a:moveTo>
                <a:lnTo>
                  <a:pt x="0" y="49631"/>
                </a:lnTo>
                <a:lnTo>
                  <a:pt x="35369" y="50469"/>
                </a:lnTo>
                <a:lnTo>
                  <a:pt x="35369" y="130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bg object 187"/>
          <p:cNvSpPr/>
          <p:nvPr/>
        </p:nvSpPr>
        <p:spPr>
          <a:xfrm>
            <a:off x="4646193" y="3876166"/>
            <a:ext cx="85725" cy="145415"/>
          </a:xfrm>
          <a:custGeom>
            <a:avLst/>
            <a:gdLst/>
            <a:ahLst/>
            <a:cxnLst/>
            <a:rect l="l" t="t" r="r" b="b"/>
            <a:pathLst>
              <a:path w="85725" h="145414">
                <a:moveTo>
                  <a:pt x="35344" y="2159"/>
                </a:moveTo>
                <a:lnTo>
                  <a:pt x="0" y="0"/>
                </a:lnTo>
                <a:lnTo>
                  <a:pt x="0" y="51625"/>
                </a:lnTo>
                <a:lnTo>
                  <a:pt x="35344" y="53301"/>
                </a:lnTo>
                <a:lnTo>
                  <a:pt x="35344" y="2159"/>
                </a:lnTo>
                <a:close/>
              </a:path>
              <a:path w="85725" h="145414">
                <a:moveTo>
                  <a:pt x="85344" y="94703"/>
                </a:moveTo>
                <a:lnTo>
                  <a:pt x="49999" y="93383"/>
                </a:lnTo>
                <a:lnTo>
                  <a:pt x="49999" y="144335"/>
                </a:lnTo>
                <a:lnTo>
                  <a:pt x="85344" y="145173"/>
                </a:lnTo>
                <a:lnTo>
                  <a:pt x="85344" y="94703"/>
                </a:lnTo>
                <a:close/>
              </a:path>
              <a:path w="85725" h="145414">
                <a:moveTo>
                  <a:pt x="85344" y="5181"/>
                </a:moveTo>
                <a:lnTo>
                  <a:pt x="49999" y="3048"/>
                </a:lnTo>
                <a:lnTo>
                  <a:pt x="49999" y="54000"/>
                </a:lnTo>
                <a:lnTo>
                  <a:pt x="85344" y="55664"/>
                </a:lnTo>
                <a:lnTo>
                  <a:pt x="85344" y="51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bg object 188"/>
          <p:cNvSpPr/>
          <p:nvPr/>
        </p:nvSpPr>
        <p:spPr>
          <a:xfrm>
            <a:off x="4846199" y="3888306"/>
            <a:ext cx="35560" cy="50800"/>
          </a:xfrm>
          <a:custGeom>
            <a:avLst/>
            <a:gdLst/>
            <a:ahLst/>
            <a:cxnLst/>
            <a:rect l="l" t="t" r="r" b="b"/>
            <a:pathLst>
              <a:path w="35560" h="50800">
                <a:moveTo>
                  <a:pt x="0" y="0"/>
                </a:moveTo>
                <a:lnTo>
                  <a:pt x="0" y="48945"/>
                </a:lnTo>
                <a:lnTo>
                  <a:pt x="35369" y="50634"/>
                </a:lnTo>
                <a:lnTo>
                  <a:pt x="35369" y="215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bg object 189"/>
          <p:cNvSpPr/>
          <p:nvPr/>
        </p:nvSpPr>
        <p:spPr>
          <a:xfrm>
            <a:off x="4546181" y="3870083"/>
            <a:ext cx="85725" cy="57150"/>
          </a:xfrm>
          <a:custGeom>
            <a:avLst/>
            <a:gdLst/>
            <a:ahLst/>
            <a:cxnLst/>
            <a:rect l="l" t="t" r="r" b="b"/>
            <a:pathLst>
              <a:path w="85725" h="57150">
                <a:moveTo>
                  <a:pt x="35369" y="2159"/>
                </a:moveTo>
                <a:lnTo>
                  <a:pt x="0" y="0"/>
                </a:lnTo>
                <a:lnTo>
                  <a:pt x="0" y="52959"/>
                </a:lnTo>
                <a:lnTo>
                  <a:pt x="35369" y="54648"/>
                </a:lnTo>
                <a:lnTo>
                  <a:pt x="35369" y="2159"/>
                </a:lnTo>
                <a:close/>
              </a:path>
              <a:path w="85725" h="57150">
                <a:moveTo>
                  <a:pt x="85382" y="5181"/>
                </a:moveTo>
                <a:lnTo>
                  <a:pt x="50012" y="3048"/>
                </a:lnTo>
                <a:lnTo>
                  <a:pt x="50012" y="55308"/>
                </a:lnTo>
                <a:lnTo>
                  <a:pt x="85382" y="56997"/>
                </a:lnTo>
                <a:lnTo>
                  <a:pt x="85382" y="518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bg object 190"/>
          <p:cNvSpPr/>
          <p:nvPr/>
        </p:nvSpPr>
        <p:spPr>
          <a:xfrm>
            <a:off x="4796193" y="3885290"/>
            <a:ext cx="35560" cy="51435"/>
          </a:xfrm>
          <a:custGeom>
            <a:avLst/>
            <a:gdLst/>
            <a:ahLst/>
            <a:cxnLst/>
            <a:rect l="l" t="t" r="r" b="b"/>
            <a:pathLst>
              <a:path w="35560" h="51435">
                <a:moveTo>
                  <a:pt x="0" y="0"/>
                </a:moveTo>
                <a:lnTo>
                  <a:pt x="0" y="49606"/>
                </a:lnTo>
                <a:lnTo>
                  <a:pt x="35369" y="51295"/>
                </a:lnTo>
                <a:lnTo>
                  <a:pt x="35369" y="215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bg object 191"/>
          <p:cNvSpPr/>
          <p:nvPr/>
        </p:nvSpPr>
        <p:spPr>
          <a:xfrm>
            <a:off x="4496180" y="3867054"/>
            <a:ext cx="35560" cy="55880"/>
          </a:xfrm>
          <a:custGeom>
            <a:avLst/>
            <a:gdLst/>
            <a:ahLst/>
            <a:cxnLst/>
            <a:rect l="l" t="t" r="r" b="b"/>
            <a:pathLst>
              <a:path w="35560" h="55879">
                <a:moveTo>
                  <a:pt x="0" y="0"/>
                </a:moveTo>
                <a:lnTo>
                  <a:pt x="0" y="53632"/>
                </a:lnTo>
                <a:lnTo>
                  <a:pt x="35369" y="55295"/>
                </a:lnTo>
                <a:lnTo>
                  <a:pt x="35369" y="21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bg object 192"/>
          <p:cNvSpPr/>
          <p:nvPr/>
        </p:nvSpPr>
        <p:spPr>
          <a:xfrm>
            <a:off x="4746187" y="3882235"/>
            <a:ext cx="35560" cy="52069"/>
          </a:xfrm>
          <a:custGeom>
            <a:avLst/>
            <a:gdLst/>
            <a:ahLst/>
            <a:cxnLst/>
            <a:rect l="l" t="t" r="r" b="b"/>
            <a:pathLst>
              <a:path w="35560" h="52070">
                <a:moveTo>
                  <a:pt x="0" y="0"/>
                </a:moveTo>
                <a:lnTo>
                  <a:pt x="0" y="50304"/>
                </a:lnTo>
                <a:lnTo>
                  <a:pt x="35369" y="51968"/>
                </a:lnTo>
                <a:lnTo>
                  <a:pt x="35369" y="21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bg object 193"/>
          <p:cNvSpPr/>
          <p:nvPr/>
        </p:nvSpPr>
        <p:spPr>
          <a:xfrm>
            <a:off x="4496180" y="3771983"/>
            <a:ext cx="35560" cy="56515"/>
          </a:xfrm>
          <a:custGeom>
            <a:avLst/>
            <a:gdLst/>
            <a:ahLst/>
            <a:cxnLst/>
            <a:rect l="l" t="t" r="r" b="b"/>
            <a:pathLst>
              <a:path w="35560" h="56514">
                <a:moveTo>
                  <a:pt x="0" y="0"/>
                </a:moveTo>
                <a:lnTo>
                  <a:pt x="0" y="53593"/>
                </a:lnTo>
                <a:lnTo>
                  <a:pt x="35369" y="56121"/>
                </a:lnTo>
                <a:lnTo>
                  <a:pt x="35369" y="29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bg object 194"/>
          <p:cNvSpPr/>
          <p:nvPr/>
        </p:nvSpPr>
        <p:spPr>
          <a:xfrm>
            <a:off x="4796193" y="3797307"/>
            <a:ext cx="35560" cy="52705"/>
          </a:xfrm>
          <a:custGeom>
            <a:avLst/>
            <a:gdLst/>
            <a:ahLst/>
            <a:cxnLst/>
            <a:rect l="l" t="t" r="r" b="b"/>
            <a:pathLst>
              <a:path w="35560" h="52704">
                <a:moveTo>
                  <a:pt x="0" y="0"/>
                </a:moveTo>
                <a:lnTo>
                  <a:pt x="0" y="49606"/>
                </a:lnTo>
                <a:lnTo>
                  <a:pt x="35369" y="52108"/>
                </a:lnTo>
                <a:lnTo>
                  <a:pt x="35369" y="29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bg object 195"/>
          <p:cNvSpPr/>
          <p:nvPr/>
        </p:nvSpPr>
        <p:spPr>
          <a:xfrm>
            <a:off x="4696193" y="3788866"/>
            <a:ext cx="85725" cy="57150"/>
          </a:xfrm>
          <a:custGeom>
            <a:avLst/>
            <a:gdLst/>
            <a:ahLst/>
            <a:cxnLst/>
            <a:rect l="l" t="t" r="r" b="b"/>
            <a:pathLst>
              <a:path w="85725" h="57150">
                <a:moveTo>
                  <a:pt x="35344" y="2984"/>
                </a:moveTo>
                <a:lnTo>
                  <a:pt x="0" y="0"/>
                </a:lnTo>
                <a:lnTo>
                  <a:pt x="0" y="50952"/>
                </a:lnTo>
                <a:lnTo>
                  <a:pt x="35344" y="53454"/>
                </a:lnTo>
                <a:lnTo>
                  <a:pt x="35344" y="2984"/>
                </a:lnTo>
                <a:close/>
              </a:path>
              <a:path w="85725" h="57150">
                <a:moveTo>
                  <a:pt x="85356" y="7200"/>
                </a:moveTo>
                <a:lnTo>
                  <a:pt x="49987" y="4229"/>
                </a:lnTo>
                <a:lnTo>
                  <a:pt x="49987" y="54508"/>
                </a:lnTo>
                <a:lnTo>
                  <a:pt x="85356" y="57010"/>
                </a:lnTo>
                <a:lnTo>
                  <a:pt x="85356" y="7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bg object 196"/>
          <p:cNvSpPr/>
          <p:nvPr/>
        </p:nvSpPr>
        <p:spPr>
          <a:xfrm>
            <a:off x="4846199" y="3801527"/>
            <a:ext cx="35560" cy="52069"/>
          </a:xfrm>
          <a:custGeom>
            <a:avLst/>
            <a:gdLst/>
            <a:ahLst/>
            <a:cxnLst/>
            <a:rect l="l" t="t" r="r" b="b"/>
            <a:pathLst>
              <a:path w="35560" h="52070">
                <a:moveTo>
                  <a:pt x="0" y="0"/>
                </a:moveTo>
                <a:lnTo>
                  <a:pt x="0" y="48958"/>
                </a:lnTo>
                <a:lnTo>
                  <a:pt x="35369" y="51460"/>
                </a:lnTo>
                <a:lnTo>
                  <a:pt x="35369" y="29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bg object 197"/>
          <p:cNvSpPr/>
          <p:nvPr/>
        </p:nvSpPr>
        <p:spPr>
          <a:xfrm>
            <a:off x="4546181" y="3776205"/>
            <a:ext cx="135890" cy="62865"/>
          </a:xfrm>
          <a:custGeom>
            <a:avLst/>
            <a:gdLst/>
            <a:ahLst/>
            <a:cxnLst/>
            <a:rect l="l" t="t" r="r" b="b"/>
            <a:pathLst>
              <a:path w="135889" h="62864">
                <a:moveTo>
                  <a:pt x="35369" y="2971"/>
                </a:moveTo>
                <a:lnTo>
                  <a:pt x="0" y="0"/>
                </a:lnTo>
                <a:lnTo>
                  <a:pt x="0" y="52959"/>
                </a:lnTo>
                <a:lnTo>
                  <a:pt x="35369" y="55460"/>
                </a:lnTo>
                <a:lnTo>
                  <a:pt x="35369" y="2971"/>
                </a:lnTo>
                <a:close/>
              </a:path>
              <a:path w="135889" h="62864">
                <a:moveTo>
                  <a:pt x="85382" y="7213"/>
                </a:moveTo>
                <a:lnTo>
                  <a:pt x="50012" y="4216"/>
                </a:lnTo>
                <a:lnTo>
                  <a:pt x="50012" y="56502"/>
                </a:lnTo>
                <a:lnTo>
                  <a:pt x="85382" y="59004"/>
                </a:lnTo>
                <a:lnTo>
                  <a:pt x="85382" y="7213"/>
                </a:lnTo>
                <a:close/>
              </a:path>
              <a:path w="135889" h="62864">
                <a:moveTo>
                  <a:pt x="135356" y="11404"/>
                </a:moveTo>
                <a:lnTo>
                  <a:pt x="100012" y="8432"/>
                </a:lnTo>
                <a:lnTo>
                  <a:pt x="100012" y="60045"/>
                </a:lnTo>
                <a:lnTo>
                  <a:pt x="135356" y="62547"/>
                </a:lnTo>
                <a:lnTo>
                  <a:pt x="135356" y="114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bg object 198"/>
          <p:cNvSpPr/>
          <p:nvPr/>
        </p:nvSpPr>
        <p:spPr>
          <a:xfrm>
            <a:off x="4796193" y="3709324"/>
            <a:ext cx="35560" cy="53340"/>
          </a:xfrm>
          <a:custGeom>
            <a:avLst/>
            <a:gdLst/>
            <a:ahLst/>
            <a:cxnLst/>
            <a:rect l="l" t="t" r="r" b="b"/>
            <a:pathLst>
              <a:path w="35560" h="53339">
                <a:moveTo>
                  <a:pt x="0" y="0"/>
                </a:moveTo>
                <a:lnTo>
                  <a:pt x="0" y="49631"/>
                </a:lnTo>
                <a:lnTo>
                  <a:pt x="35369" y="52959"/>
                </a:lnTo>
                <a:lnTo>
                  <a:pt x="35369" y="382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bg object 199"/>
          <p:cNvSpPr/>
          <p:nvPr/>
        </p:nvSpPr>
        <p:spPr>
          <a:xfrm>
            <a:off x="4646200" y="3693104"/>
            <a:ext cx="35560" cy="55244"/>
          </a:xfrm>
          <a:custGeom>
            <a:avLst/>
            <a:gdLst/>
            <a:ahLst/>
            <a:cxnLst/>
            <a:rect l="l" t="t" r="r" b="b"/>
            <a:pathLst>
              <a:path w="35560" h="55245">
                <a:moveTo>
                  <a:pt x="0" y="0"/>
                </a:moveTo>
                <a:lnTo>
                  <a:pt x="0" y="51612"/>
                </a:lnTo>
                <a:lnTo>
                  <a:pt x="35344" y="54965"/>
                </a:lnTo>
                <a:lnTo>
                  <a:pt x="35344" y="382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bg object 200"/>
          <p:cNvSpPr/>
          <p:nvPr/>
        </p:nvSpPr>
        <p:spPr>
          <a:xfrm>
            <a:off x="4496181" y="3676891"/>
            <a:ext cx="85725" cy="62230"/>
          </a:xfrm>
          <a:custGeom>
            <a:avLst/>
            <a:gdLst/>
            <a:ahLst/>
            <a:cxnLst/>
            <a:rect l="l" t="t" r="r" b="b"/>
            <a:pathLst>
              <a:path w="85725" h="62229">
                <a:moveTo>
                  <a:pt x="35369" y="3822"/>
                </a:moveTo>
                <a:lnTo>
                  <a:pt x="0" y="0"/>
                </a:lnTo>
                <a:lnTo>
                  <a:pt x="0" y="53619"/>
                </a:lnTo>
                <a:lnTo>
                  <a:pt x="35369" y="56972"/>
                </a:lnTo>
                <a:lnTo>
                  <a:pt x="35369" y="3822"/>
                </a:lnTo>
                <a:close/>
              </a:path>
              <a:path w="85725" h="62229">
                <a:moveTo>
                  <a:pt x="85369" y="9220"/>
                </a:moveTo>
                <a:lnTo>
                  <a:pt x="49999" y="5397"/>
                </a:lnTo>
                <a:lnTo>
                  <a:pt x="49999" y="58356"/>
                </a:lnTo>
                <a:lnTo>
                  <a:pt x="85369" y="61696"/>
                </a:lnTo>
                <a:lnTo>
                  <a:pt x="85369" y="92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bg object 201"/>
          <p:cNvSpPr/>
          <p:nvPr/>
        </p:nvSpPr>
        <p:spPr>
          <a:xfrm>
            <a:off x="4746187" y="3703914"/>
            <a:ext cx="35560" cy="53975"/>
          </a:xfrm>
          <a:custGeom>
            <a:avLst/>
            <a:gdLst/>
            <a:ahLst/>
            <a:cxnLst/>
            <a:rect l="l" t="t" r="r" b="b"/>
            <a:pathLst>
              <a:path w="35560" h="53975">
                <a:moveTo>
                  <a:pt x="0" y="0"/>
                </a:moveTo>
                <a:lnTo>
                  <a:pt x="0" y="50279"/>
                </a:lnTo>
                <a:lnTo>
                  <a:pt x="35369" y="53632"/>
                </a:lnTo>
                <a:lnTo>
                  <a:pt x="35369" y="382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bg object 202"/>
          <p:cNvSpPr/>
          <p:nvPr/>
        </p:nvSpPr>
        <p:spPr>
          <a:xfrm>
            <a:off x="4846199" y="3714736"/>
            <a:ext cx="35560" cy="52705"/>
          </a:xfrm>
          <a:custGeom>
            <a:avLst/>
            <a:gdLst/>
            <a:ahLst/>
            <a:cxnLst/>
            <a:rect l="l" t="t" r="r" b="b"/>
            <a:pathLst>
              <a:path w="35560" h="52704">
                <a:moveTo>
                  <a:pt x="0" y="0"/>
                </a:moveTo>
                <a:lnTo>
                  <a:pt x="0" y="48933"/>
                </a:lnTo>
                <a:lnTo>
                  <a:pt x="35369" y="52285"/>
                </a:lnTo>
                <a:lnTo>
                  <a:pt x="35369" y="38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bg object 203"/>
          <p:cNvSpPr/>
          <p:nvPr/>
        </p:nvSpPr>
        <p:spPr>
          <a:xfrm>
            <a:off x="4596193" y="3687696"/>
            <a:ext cx="35560" cy="55880"/>
          </a:xfrm>
          <a:custGeom>
            <a:avLst/>
            <a:gdLst/>
            <a:ahLst/>
            <a:cxnLst/>
            <a:rect l="l" t="t" r="r" b="b"/>
            <a:pathLst>
              <a:path w="35560" h="55879">
                <a:moveTo>
                  <a:pt x="0" y="0"/>
                </a:moveTo>
                <a:lnTo>
                  <a:pt x="0" y="52285"/>
                </a:lnTo>
                <a:lnTo>
                  <a:pt x="35369" y="55638"/>
                </a:lnTo>
                <a:lnTo>
                  <a:pt x="35369" y="382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bg object 204"/>
          <p:cNvSpPr/>
          <p:nvPr/>
        </p:nvSpPr>
        <p:spPr>
          <a:xfrm>
            <a:off x="4746180" y="3614749"/>
            <a:ext cx="85725" cy="60960"/>
          </a:xfrm>
          <a:custGeom>
            <a:avLst/>
            <a:gdLst/>
            <a:ahLst/>
            <a:cxnLst/>
            <a:rect l="l" t="t" r="r" b="b"/>
            <a:pathLst>
              <a:path w="85725" h="60960">
                <a:moveTo>
                  <a:pt x="35369" y="4660"/>
                </a:moveTo>
                <a:lnTo>
                  <a:pt x="0" y="0"/>
                </a:lnTo>
                <a:lnTo>
                  <a:pt x="0" y="50279"/>
                </a:lnTo>
                <a:lnTo>
                  <a:pt x="35369" y="54470"/>
                </a:lnTo>
                <a:lnTo>
                  <a:pt x="35369" y="4660"/>
                </a:lnTo>
                <a:close/>
              </a:path>
              <a:path w="85725" h="60960">
                <a:moveTo>
                  <a:pt x="85382" y="11264"/>
                </a:moveTo>
                <a:lnTo>
                  <a:pt x="50012" y="6604"/>
                </a:lnTo>
                <a:lnTo>
                  <a:pt x="50012" y="56210"/>
                </a:lnTo>
                <a:lnTo>
                  <a:pt x="85382" y="60401"/>
                </a:lnTo>
                <a:lnTo>
                  <a:pt x="85382" y="112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bg object 205"/>
          <p:cNvSpPr/>
          <p:nvPr/>
        </p:nvSpPr>
        <p:spPr>
          <a:xfrm>
            <a:off x="4496181" y="3581793"/>
            <a:ext cx="85725" cy="64135"/>
          </a:xfrm>
          <a:custGeom>
            <a:avLst/>
            <a:gdLst/>
            <a:ahLst/>
            <a:cxnLst/>
            <a:rect l="l" t="t" r="r" b="b"/>
            <a:pathLst>
              <a:path w="85725" h="64135">
                <a:moveTo>
                  <a:pt x="35369" y="4660"/>
                </a:moveTo>
                <a:lnTo>
                  <a:pt x="0" y="0"/>
                </a:lnTo>
                <a:lnTo>
                  <a:pt x="0" y="53619"/>
                </a:lnTo>
                <a:lnTo>
                  <a:pt x="35369" y="57823"/>
                </a:lnTo>
                <a:lnTo>
                  <a:pt x="35369" y="4660"/>
                </a:lnTo>
                <a:close/>
              </a:path>
              <a:path w="85725" h="64135">
                <a:moveTo>
                  <a:pt x="85369" y="11252"/>
                </a:moveTo>
                <a:lnTo>
                  <a:pt x="49999" y="6591"/>
                </a:lnTo>
                <a:lnTo>
                  <a:pt x="49999" y="59537"/>
                </a:lnTo>
                <a:lnTo>
                  <a:pt x="85369" y="63741"/>
                </a:lnTo>
                <a:lnTo>
                  <a:pt x="85369" y="112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bg object 206"/>
          <p:cNvSpPr/>
          <p:nvPr/>
        </p:nvSpPr>
        <p:spPr>
          <a:xfrm>
            <a:off x="4546181" y="3212756"/>
            <a:ext cx="335915" cy="450850"/>
          </a:xfrm>
          <a:custGeom>
            <a:avLst/>
            <a:gdLst/>
            <a:ahLst/>
            <a:cxnLst/>
            <a:rect l="l" t="t" r="r" b="b"/>
            <a:pathLst>
              <a:path w="335914" h="450850">
                <a:moveTo>
                  <a:pt x="35369" y="287223"/>
                </a:moveTo>
                <a:lnTo>
                  <a:pt x="0" y="281711"/>
                </a:lnTo>
                <a:lnTo>
                  <a:pt x="0" y="334670"/>
                </a:lnTo>
                <a:lnTo>
                  <a:pt x="35369" y="339712"/>
                </a:lnTo>
                <a:lnTo>
                  <a:pt x="35369" y="287223"/>
                </a:lnTo>
                <a:close/>
              </a:path>
              <a:path w="335914" h="450850">
                <a:moveTo>
                  <a:pt x="35369" y="194157"/>
                </a:moveTo>
                <a:lnTo>
                  <a:pt x="0" y="187807"/>
                </a:lnTo>
                <a:lnTo>
                  <a:pt x="0" y="240766"/>
                </a:lnTo>
                <a:lnTo>
                  <a:pt x="35369" y="246646"/>
                </a:lnTo>
                <a:lnTo>
                  <a:pt x="35369" y="194157"/>
                </a:lnTo>
                <a:close/>
              </a:path>
              <a:path w="335914" h="450850">
                <a:moveTo>
                  <a:pt x="35369" y="101092"/>
                </a:moveTo>
                <a:lnTo>
                  <a:pt x="0" y="93916"/>
                </a:lnTo>
                <a:lnTo>
                  <a:pt x="0" y="146850"/>
                </a:lnTo>
                <a:lnTo>
                  <a:pt x="35369" y="153568"/>
                </a:lnTo>
                <a:lnTo>
                  <a:pt x="35369" y="101092"/>
                </a:lnTo>
                <a:close/>
              </a:path>
              <a:path w="335914" h="450850">
                <a:moveTo>
                  <a:pt x="35369" y="8013"/>
                </a:moveTo>
                <a:lnTo>
                  <a:pt x="0" y="0"/>
                </a:lnTo>
                <a:lnTo>
                  <a:pt x="0" y="52959"/>
                </a:lnTo>
                <a:lnTo>
                  <a:pt x="35369" y="60502"/>
                </a:lnTo>
                <a:lnTo>
                  <a:pt x="35369" y="8013"/>
                </a:lnTo>
                <a:close/>
              </a:path>
              <a:path w="335914" h="450850">
                <a:moveTo>
                  <a:pt x="85382" y="386892"/>
                </a:moveTo>
                <a:lnTo>
                  <a:pt x="50012" y="382231"/>
                </a:lnTo>
                <a:lnTo>
                  <a:pt x="50012" y="434505"/>
                </a:lnTo>
                <a:lnTo>
                  <a:pt x="85382" y="438696"/>
                </a:lnTo>
                <a:lnTo>
                  <a:pt x="85382" y="386892"/>
                </a:lnTo>
                <a:close/>
              </a:path>
              <a:path w="335914" h="450850">
                <a:moveTo>
                  <a:pt x="85382" y="294995"/>
                </a:moveTo>
                <a:lnTo>
                  <a:pt x="50012" y="289483"/>
                </a:lnTo>
                <a:lnTo>
                  <a:pt x="50012" y="341795"/>
                </a:lnTo>
                <a:lnTo>
                  <a:pt x="85382" y="346798"/>
                </a:lnTo>
                <a:lnTo>
                  <a:pt x="85382" y="294995"/>
                </a:lnTo>
                <a:close/>
              </a:path>
              <a:path w="335914" h="450850">
                <a:moveTo>
                  <a:pt x="85382" y="203111"/>
                </a:moveTo>
                <a:lnTo>
                  <a:pt x="50012" y="196773"/>
                </a:lnTo>
                <a:lnTo>
                  <a:pt x="50012" y="249047"/>
                </a:lnTo>
                <a:lnTo>
                  <a:pt x="85382" y="254927"/>
                </a:lnTo>
                <a:lnTo>
                  <a:pt x="85382" y="203111"/>
                </a:lnTo>
                <a:close/>
              </a:path>
              <a:path w="335914" h="450850">
                <a:moveTo>
                  <a:pt x="85382" y="111239"/>
                </a:moveTo>
                <a:lnTo>
                  <a:pt x="50012" y="104051"/>
                </a:lnTo>
                <a:lnTo>
                  <a:pt x="50012" y="156349"/>
                </a:lnTo>
                <a:lnTo>
                  <a:pt x="85382" y="163055"/>
                </a:lnTo>
                <a:lnTo>
                  <a:pt x="85382" y="111239"/>
                </a:lnTo>
                <a:close/>
              </a:path>
              <a:path w="335914" h="450850">
                <a:moveTo>
                  <a:pt x="85382" y="19342"/>
                </a:moveTo>
                <a:lnTo>
                  <a:pt x="50012" y="11328"/>
                </a:lnTo>
                <a:lnTo>
                  <a:pt x="50012" y="63614"/>
                </a:lnTo>
                <a:lnTo>
                  <a:pt x="85382" y="71145"/>
                </a:lnTo>
                <a:lnTo>
                  <a:pt x="85382" y="19342"/>
                </a:lnTo>
                <a:close/>
              </a:path>
              <a:path w="335914" h="450850">
                <a:moveTo>
                  <a:pt x="135356" y="393484"/>
                </a:moveTo>
                <a:lnTo>
                  <a:pt x="100012" y="388823"/>
                </a:lnTo>
                <a:lnTo>
                  <a:pt x="100012" y="440410"/>
                </a:lnTo>
                <a:lnTo>
                  <a:pt x="135356" y="444601"/>
                </a:lnTo>
                <a:lnTo>
                  <a:pt x="135356" y="393484"/>
                </a:lnTo>
                <a:close/>
              </a:path>
              <a:path w="335914" h="450850">
                <a:moveTo>
                  <a:pt x="135356" y="302780"/>
                </a:moveTo>
                <a:lnTo>
                  <a:pt x="100012" y="297268"/>
                </a:lnTo>
                <a:lnTo>
                  <a:pt x="100012" y="348894"/>
                </a:lnTo>
                <a:lnTo>
                  <a:pt x="135356" y="353923"/>
                </a:lnTo>
                <a:lnTo>
                  <a:pt x="135356" y="302780"/>
                </a:lnTo>
                <a:close/>
              </a:path>
              <a:path w="335914" h="450850">
                <a:moveTo>
                  <a:pt x="135356" y="212077"/>
                </a:moveTo>
                <a:lnTo>
                  <a:pt x="100012" y="205740"/>
                </a:lnTo>
                <a:lnTo>
                  <a:pt x="100012" y="257352"/>
                </a:lnTo>
                <a:lnTo>
                  <a:pt x="135356" y="263220"/>
                </a:lnTo>
                <a:lnTo>
                  <a:pt x="135356" y="212077"/>
                </a:lnTo>
                <a:close/>
              </a:path>
              <a:path w="335914" h="450850">
                <a:moveTo>
                  <a:pt x="135356" y="121386"/>
                </a:moveTo>
                <a:lnTo>
                  <a:pt x="100012" y="114211"/>
                </a:lnTo>
                <a:lnTo>
                  <a:pt x="100012" y="165836"/>
                </a:lnTo>
                <a:lnTo>
                  <a:pt x="135356" y="172529"/>
                </a:lnTo>
                <a:lnTo>
                  <a:pt x="135356" y="121386"/>
                </a:lnTo>
                <a:close/>
              </a:path>
              <a:path w="335914" h="450850">
                <a:moveTo>
                  <a:pt x="135356" y="30670"/>
                </a:moveTo>
                <a:lnTo>
                  <a:pt x="100012" y="22669"/>
                </a:lnTo>
                <a:lnTo>
                  <a:pt x="100012" y="74282"/>
                </a:lnTo>
                <a:lnTo>
                  <a:pt x="135356" y="81813"/>
                </a:lnTo>
                <a:lnTo>
                  <a:pt x="135356" y="30670"/>
                </a:lnTo>
                <a:close/>
              </a:path>
              <a:path w="335914" h="450850">
                <a:moveTo>
                  <a:pt x="185356" y="400050"/>
                </a:moveTo>
                <a:lnTo>
                  <a:pt x="150012" y="395389"/>
                </a:lnTo>
                <a:lnTo>
                  <a:pt x="150012" y="446341"/>
                </a:lnTo>
                <a:lnTo>
                  <a:pt x="185356" y="450532"/>
                </a:lnTo>
                <a:lnTo>
                  <a:pt x="185356" y="400050"/>
                </a:lnTo>
                <a:close/>
              </a:path>
              <a:path w="335914" h="450850">
                <a:moveTo>
                  <a:pt x="185356" y="310565"/>
                </a:moveTo>
                <a:lnTo>
                  <a:pt x="150012" y="305054"/>
                </a:lnTo>
                <a:lnTo>
                  <a:pt x="150012" y="356006"/>
                </a:lnTo>
                <a:lnTo>
                  <a:pt x="185356" y="361035"/>
                </a:lnTo>
                <a:lnTo>
                  <a:pt x="185356" y="310565"/>
                </a:lnTo>
                <a:close/>
              </a:path>
              <a:path w="335914" h="450850">
                <a:moveTo>
                  <a:pt x="185356" y="221043"/>
                </a:moveTo>
                <a:lnTo>
                  <a:pt x="150012" y="214693"/>
                </a:lnTo>
                <a:lnTo>
                  <a:pt x="150012" y="265645"/>
                </a:lnTo>
                <a:lnTo>
                  <a:pt x="185356" y="271526"/>
                </a:lnTo>
                <a:lnTo>
                  <a:pt x="185356" y="221043"/>
                </a:lnTo>
                <a:close/>
              </a:path>
              <a:path w="335914" h="450850">
                <a:moveTo>
                  <a:pt x="185356" y="131533"/>
                </a:moveTo>
                <a:lnTo>
                  <a:pt x="150012" y="124345"/>
                </a:lnTo>
                <a:lnTo>
                  <a:pt x="150012" y="175310"/>
                </a:lnTo>
                <a:lnTo>
                  <a:pt x="185356" y="182003"/>
                </a:lnTo>
                <a:lnTo>
                  <a:pt x="185356" y="131533"/>
                </a:lnTo>
                <a:close/>
              </a:path>
              <a:path w="335914" h="450850">
                <a:moveTo>
                  <a:pt x="185356" y="41998"/>
                </a:moveTo>
                <a:lnTo>
                  <a:pt x="150012" y="33985"/>
                </a:lnTo>
                <a:lnTo>
                  <a:pt x="150012" y="84937"/>
                </a:lnTo>
                <a:lnTo>
                  <a:pt x="185356" y="92481"/>
                </a:lnTo>
                <a:lnTo>
                  <a:pt x="185356" y="41998"/>
                </a:lnTo>
                <a:close/>
              </a:path>
              <a:path w="335914" h="450850">
                <a:moveTo>
                  <a:pt x="235369" y="318338"/>
                </a:moveTo>
                <a:lnTo>
                  <a:pt x="199999" y="312839"/>
                </a:lnTo>
                <a:lnTo>
                  <a:pt x="199999" y="363105"/>
                </a:lnTo>
                <a:lnTo>
                  <a:pt x="235369" y="368134"/>
                </a:lnTo>
                <a:lnTo>
                  <a:pt x="235369" y="318338"/>
                </a:lnTo>
                <a:close/>
              </a:path>
              <a:path w="335914" h="450850">
                <a:moveTo>
                  <a:pt x="235369" y="229997"/>
                </a:moveTo>
                <a:lnTo>
                  <a:pt x="199999" y="223659"/>
                </a:lnTo>
                <a:lnTo>
                  <a:pt x="199999" y="273951"/>
                </a:lnTo>
                <a:lnTo>
                  <a:pt x="235369" y="279806"/>
                </a:lnTo>
                <a:lnTo>
                  <a:pt x="235369" y="229997"/>
                </a:lnTo>
                <a:close/>
              </a:path>
              <a:path w="335914" h="450850">
                <a:moveTo>
                  <a:pt x="235369" y="141668"/>
                </a:moveTo>
                <a:lnTo>
                  <a:pt x="199999" y="134493"/>
                </a:lnTo>
                <a:lnTo>
                  <a:pt x="199999" y="184785"/>
                </a:lnTo>
                <a:lnTo>
                  <a:pt x="235369" y="191477"/>
                </a:lnTo>
                <a:lnTo>
                  <a:pt x="235369" y="141668"/>
                </a:lnTo>
                <a:close/>
              </a:path>
              <a:path w="335914" h="450850">
                <a:moveTo>
                  <a:pt x="235369" y="53340"/>
                </a:moveTo>
                <a:lnTo>
                  <a:pt x="199999" y="45313"/>
                </a:lnTo>
                <a:lnTo>
                  <a:pt x="199999" y="95605"/>
                </a:lnTo>
                <a:lnTo>
                  <a:pt x="235369" y="103149"/>
                </a:lnTo>
                <a:lnTo>
                  <a:pt x="235369" y="53340"/>
                </a:lnTo>
                <a:close/>
              </a:path>
              <a:path w="335914" h="450850">
                <a:moveTo>
                  <a:pt x="285381" y="326110"/>
                </a:moveTo>
                <a:lnTo>
                  <a:pt x="250012" y="320611"/>
                </a:lnTo>
                <a:lnTo>
                  <a:pt x="250012" y="370217"/>
                </a:lnTo>
                <a:lnTo>
                  <a:pt x="285381" y="375246"/>
                </a:lnTo>
                <a:lnTo>
                  <a:pt x="285381" y="326110"/>
                </a:lnTo>
                <a:close/>
              </a:path>
              <a:path w="335914" h="450850">
                <a:moveTo>
                  <a:pt x="285381" y="238975"/>
                </a:moveTo>
                <a:lnTo>
                  <a:pt x="250012" y="232638"/>
                </a:lnTo>
                <a:lnTo>
                  <a:pt x="250012" y="282244"/>
                </a:lnTo>
                <a:lnTo>
                  <a:pt x="285381" y="288124"/>
                </a:lnTo>
                <a:lnTo>
                  <a:pt x="285381" y="238975"/>
                </a:lnTo>
                <a:close/>
              </a:path>
              <a:path w="335914" h="450850">
                <a:moveTo>
                  <a:pt x="285381" y="151815"/>
                </a:moveTo>
                <a:lnTo>
                  <a:pt x="250012" y="144653"/>
                </a:lnTo>
                <a:lnTo>
                  <a:pt x="250012" y="194259"/>
                </a:lnTo>
                <a:lnTo>
                  <a:pt x="285381" y="200952"/>
                </a:lnTo>
                <a:lnTo>
                  <a:pt x="285381" y="151815"/>
                </a:lnTo>
                <a:close/>
              </a:path>
              <a:path w="335914" h="450850">
                <a:moveTo>
                  <a:pt x="285381" y="64681"/>
                </a:moveTo>
                <a:lnTo>
                  <a:pt x="250012" y="56654"/>
                </a:lnTo>
                <a:lnTo>
                  <a:pt x="250012" y="106273"/>
                </a:lnTo>
                <a:lnTo>
                  <a:pt x="285381" y="113817"/>
                </a:lnTo>
                <a:lnTo>
                  <a:pt x="285381" y="64681"/>
                </a:lnTo>
                <a:close/>
              </a:path>
              <a:path w="335914" h="450850">
                <a:moveTo>
                  <a:pt x="335381" y="333883"/>
                </a:moveTo>
                <a:lnTo>
                  <a:pt x="300012" y="328396"/>
                </a:lnTo>
                <a:lnTo>
                  <a:pt x="300012" y="377342"/>
                </a:lnTo>
                <a:lnTo>
                  <a:pt x="335381" y="382371"/>
                </a:lnTo>
                <a:lnTo>
                  <a:pt x="335381" y="333883"/>
                </a:lnTo>
                <a:close/>
              </a:path>
              <a:path w="335914" h="450850">
                <a:moveTo>
                  <a:pt x="335381" y="247942"/>
                </a:moveTo>
                <a:lnTo>
                  <a:pt x="300012" y="241604"/>
                </a:lnTo>
                <a:lnTo>
                  <a:pt x="300012" y="290550"/>
                </a:lnTo>
                <a:lnTo>
                  <a:pt x="335381" y="296405"/>
                </a:lnTo>
                <a:lnTo>
                  <a:pt x="335381" y="247942"/>
                </a:lnTo>
                <a:close/>
              </a:path>
              <a:path w="335914" h="450850">
                <a:moveTo>
                  <a:pt x="335381" y="161963"/>
                </a:moveTo>
                <a:lnTo>
                  <a:pt x="300012" y="154787"/>
                </a:lnTo>
                <a:lnTo>
                  <a:pt x="300012" y="203733"/>
                </a:lnTo>
                <a:lnTo>
                  <a:pt x="335381" y="210439"/>
                </a:lnTo>
                <a:lnTo>
                  <a:pt x="335381" y="161963"/>
                </a:lnTo>
                <a:close/>
              </a:path>
              <a:path w="335914" h="450850">
                <a:moveTo>
                  <a:pt x="335381" y="76009"/>
                </a:moveTo>
                <a:lnTo>
                  <a:pt x="300012" y="67983"/>
                </a:lnTo>
                <a:lnTo>
                  <a:pt x="300012" y="116941"/>
                </a:lnTo>
                <a:lnTo>
                  <a:pt x="335381" y="124485"/>
                </a:lnTo>
                <a:lnTo>
                  <a:pt x="335381" y="760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bg object 207"/>
          <p:cNvSpPr/>
          <p:nvPr/>
        </p:nvSpPr>
        <p:spPr>
          <a:xfrm>
            <a:off x="4140530" y="4556975"/>
            <a:ext cx="63500" cy="53340"/>
          </a:xfrm>
          <a:custGeom>
            <a:avLst/>
            <a:gdLst/>
            <a:ahLst/>
            <a:cxnLst/>
            <a:rect l="l" t="t" r="r" b="b"/>
            <a:pathLst>
              <a:path w="63500" h="53339">
                <a:moveTo>
                  <a:pt x="63080" y="0"/>
                </a:moveTo>
                <a:lnTo>
                  <a:pt x="0" y="0"/>
                </a:lnTo>
                <a:lnTo>
                  <a:pt x="0" y="52933"/>
                </a:lnTo>
                <a:lnTo>
                  <a:pt x="63080" y="52933"/>
                </a:lnTo>
                <a:lnTo>
                  <a:pt x="630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bg object 208"/>
          <p:cNvSpPr/>
          <p:nvPr/>
        </p:nvSpPr>
        <p:spPr>
          <a:xfrm>
            <a:off x="4140530" y="3899649"/>
            <a:ext cx="336550" cy="804545"/>
          </a:xfrm>
          <a:custGeom>
            <a:avLst/>
            <a:gdLst/>
            <a:ahLst/>
            <a:cxnLst/>
            <a:rect l="l" t="t" r="r" b="b"/>
            <a:pathLst>
              <a:path w="336550" h="804545">
                <a:moveTo>
                  <a:pt x="63080" y="751205"/>
                </a:moveTo>
                <a:lnTo>
                  <a:pt x="0" y="751205"/>
                </a:lnTo>
                <a:lnTo>
                  <a:pt x="0" y="804164"/>
                </a:lnTo>
                <a:lnTo>
                  <a:pt x="63080" y="804164"/>
                </a:lnTo>
                <a:lnTo>
                  <a:pt x="63080" y="751205"/>
                </a:lnTo>
                <a:close/>
              </a:path>
              <a:path w="336550" h="804545">
                <a:moveTo>
                  <a:pt x="63080" y="563410"/>
                </a:moveTo>
                <a:lnTo>
                  <a:pt x="0" y="563410"/>
                </a:lnTo>
                <a:lnTo>
                  <a:pt x="0" y="616356"/>
                </a:lnTo>
                <a:lnTo>
                  <a:pt x="63080" y="616356"/>
                </a:lnTo>
                <a:lnTo>
                  <a:pt x="63080" y="563410"/>
                </a:lnTo>
                <a:close/>
              </a:path>
              <a:path w="336550" h="804545">
                <a:moveTo>
                  <a:pt x="63080" y="469531"/>
                </a:moveTo>
                <a:lnTo>
                  <a:pt x="0" y="469531"/>
                </a:lnTo>
                <a:lnTo>
                  <a:pt x="0" y="522465"/>
                </a:lnTo>
                <a:lnTo>
                  <a:pt x="63080" y="522465"/>
                </a:lnTo>
                <a:lnTo>
                  <a:pt x="63080" y="469531"/>
                </a:lnTo>
                <a:close/>
              </a:path>
              <a:path w="336550" h="804545">
                <a:moveTo>
                  <a:pt x="63080" y="375589"/>
                </a:moveTo>
                <a:lnTo>
                  <a:pt x="0" y="375589"/>
                </a:lnTo>
                <a:lnTo>
                  <a:pt x="0" y="428574"/>
                </a:lnTo>
                <a:lnTo>
                  <a:pt x="63080" y="428574"/>
                </a:lnTo>
                <a:lnTo>
                  <a:pt x="63080" y="375589"/>
                </a:lnTo>
                <a:close/>
              </a:path>
              <a:path w="336550" h="804545">
                <a:moveTo>
                  <a:pt x="63080" y="281711"/>
                </a:moveTo>
                <a:lnTo>
                  <a:pt x="0" y="281711"/>
                </a:lnTo>
                <a:lnTo>
                  <a:pt x="0" y="334670"/>
                </a:lnTo>
                <a:lnTo>
                  <a:pt x="63080" y="334670"/>
                </a:lnTo>
                <a:lnTo>
                  <a:pt x="63080" y="281711"/>
                </a:lnTo>
                <a:close/>
              </a:path>
              <a:path w="336550" h="804545">
                <a:moveTo>
                  <a:pt x="63080" y="187820"/>
                </a:moveTo>
                <a:lnTo>
                  <a:pt x="0" y="187820"/>
                </a:lnTo>
                <a:lnTo>
                  <a:pt x="0" y="240753"/>
                </a:lnTo>
                <a:lnTo>
                  <a:pt x="63080" y="240753"/>
                </a:lnTo>
                <a:lnTo>
                  <a:pt x="63080" y="187820"/>
                </a:lnTo>
                <a:close/>
              </a:path>
              <a:path w="336550" h="804545">
                <a:moveTo>
                  <a:pt x="63080" y="93891"/>
                </a:moveTo>
                <a:lnTo>
                  <a:pt x="0" y="93891"/>
                </a:lnTo>
                <a:lnTo>
                  <a:pt x="0" y="146850"/>
                </a:lnTo>
                <a:lnTo>
                  <a:pt x="63080" y="146850"/>
                </a:lnTo>
                <a:lnTo>
                  <a:pt x="63080" y="93891"/>
                </a:lnTo>
                <a:close/>
              </a:path>
              <a:path w="336550" h="804545">
                <a:moveTo>
                  <a:pt x="63080" y="0"/>
                </a:moveTo>
                <a:lnTo>
                  <a:pt x="0" y="0"/>
                </a:lnTo>
                <a:lnTo>
                  <a:pt x="0" y="52971"/>
                </a:lnTo>
                <a:lnTo>
                  <a:pt x="63080" y="52971"/>
                </a:lnTo>
                <a:lnTo>
                  <a:pt x="63080" y="0"/>
                </a:lnTo>
                <a:close/>
              </a:path>
              <a:path w="336550" h="804545">
                <a:moveTo>
                  <a:pt x="150787" y="657326"/>
                </a:moveTo>
                <a:lnTo>
                  <a:pt x="77711" y="657326"/>
                </a:lnTo>
                <a:lnTo>
                  <a:pt x="77711" y="710260"/>
                </a:lnTo>
                <a:lnTo>
                  <a:pt x="150787" y="710260"/>
                </a:lnTo>
                <a:lnTo>
                  <a:pt x="150787" y="657326"/>
                </a:lnTo>
                <a:close/>
              </a:path>
              <a:path w="336550" h="804545">
                <a:moveTo>
                  <a:pt x="150787" y="563410"/>
                </a:moveTo>
                <a:lnTo>
                  <a:pt x="77711" y="563410"/>
                </a:lnTo>
                <a:lnTo>
                  <a:pt x="77711" y="616343"/>
                </a:lnTo>
                <a:lnTo>
                  <a:pt x="150787" y="616343"/>
                </a:lnTo>
                <a:lnTo>
                  <a:pt x="150787" y="563410"/>
                </a:lnTo>
                <a:close/>
              </a:path>
              <a:path w="336550" h="804545">
                <a:moveTo>
                  <a:pt x="150787" y="469531"/>
                </a:moveTo>
                <a:lnTo>
                  <a:pt x="77711" y="469531"/>
                </a:lnTo>
                <a:lnTo>
                  <a:pt x="77711" y="522465"/>
                </a:lnTo>
                <a:lnTo>
                  <a:pt x="150787" y="522465"/>
                </a:lnTo>
                <a:lnTo>
                  <a:pt x="150787" y="469531"/>
                </a:lnTo>
                <a:close/>
              </a:path>
              <a:path w="336550" h="804545">
                <a:moveTo>
                  <a:pt x="150787" y="375589"/>
                </a:moveTo>
                <a:lnTo>
                  <a:pt x="77711" y="375589"/>
                </a:lnTo>
                <a:lnTo>
                  <a:pt x="77711" y="428574"/>
                </a:lnTo>
                <a:lnTo>
                  <a:pt x="150787" y="428574"/>
                </a:lnTo>
                <a:lnTo>
                  <a:pt x="150787" y="375589"/>
                </a:lnTo>
                <a:close/>
              </a:path>
              <a:path w="336550" h="804545">
                <a:moveTo>
                  <a:pt x="150787" y="281711"/>
                </a:moveTo>
                <a:lnTo>
                  <a:pt x="77711" y="281711"/>
                </a:lnTo>
                <a:lnTo>
                  <a:pt x="77711" y="334670"/>
                </a:lnTo>
                <a:lnTo>
                  <a:pt x="150787" y="334670"/>
                </a:lnTo>
                <a:lnTo>
                  <a:pt x="150787" y="281711"/>
                </a:lnTo>
                <a:close/>
              </a:path>
              <a:path w="336550" h="804545">
                <a:moveTo>
                  <a:pt x="150787" y="187820"/>
                </a:moveTo>
                <a:lnTo>
                  <a:pt x="77711" y="187820"/>
                </a:lnTo>
                <a:lnTo>
                  <a:pt x="77711" y="240753"/>
                </a:lnTo>
                <a:lnTo>
                  <a:pt x="150787" y="240753"/>
                </a:lnTo>
                <a:lnTo>
                  <a:pt x="150787" y="187820"/>
                </a:lnTo>
                <a:close/>
              </a:path>
              <a:path w="336550" h="804545">
                <a:moveTo>
                  <a:pt x="150787" y="93891"/>
                </a:moveTo>
                <a:lnTo>
                  <a:pt x="77711" y="93891"/>
                </a:lnTo>
                <a:lnTo>
                  <a:pt x="77711" y="146850"/>
                </a:lnTo>
                <a:lnTo>
                  <a:pt x="150787" y="146850"/>
                </a:lnTo>
                <a:lnTo>
                  <a:pt x="150787" y="93891"/>
                </a:lnTo>
                <a:close/>
              </a:path>
              <a:path w="336550" h="804545">
                <a:moveTo>
                  <a:pt x="150787" y="0"/>
                </a:moveTo>
                <a:lnTo>
                  <a:pt x="77711" y="0"/>
                </a:lnTo>
                <a:lnTo>
                  <a:pt x="77711" y="52959"/>
                </a:lnTo>
                <a:lnTo>
                  <a:pt x="150787" y="52959"/>
                </a:lnTo>
                <a:lnTo>
                  <a:pt x="150787" y="0"/>
                </a:lnTo>
                <a:close/>
              </a:path>
              <a:path w="336550" h="804545">
                <a:moveTo>
                  <a:pt x="240131" y="751205"/>
                </a:moveTo>
                <a:lnTo>
                  <a:pt x="165417" y="751205"/>
                </a:lnTo>
                <a:lnTo>
                  <a:pt x="165417" y="804164"/>
                </a:lnTo>
                <a:lnTo>
                  <a:pt x="240131" y="804164"/>
                </a:lnTo>
                <a:lnTo>
                  <a:pt x="240131" y="751205"/>
                </a:lnTo>
                <a:close/>
              </a:path>
              <a:path w="336550" h="804545">
                <a:moveTo>
                  <a:pt x="240131" y="657326"/>
                </a:moveTo>
                <a:lnTo>
                  <a:pt x="165417" y="657326"/>
                </a:lnTo>
                <a:lnTo>
                  <a:pt x="165417" y="710260"/>
                </a:lnTo>
                <a:lnTo>
                  <a:pt x="240131" y="710260"/>
                </a:lnTo>
                <a:lnTo>
                  <a:pt x="240131" y="657326"/>
                </a:lnTo>
                <a:close/>
              </a:path>
              <a:path w="336550" h="804545">
                <a:moveTo>
                  <a:pt x="240131" y="563410"/>
                </a:moveTo>
                <a:lnTo>
                  <a:pt x="165417" y="563410"/>
                </a:lnTo>
                <a:lnTo>
                  <a:pt x="165417" y="616343"/>
                </a:lnTo>
                <a:lnTo>
                  <a:pt x="240131" y="616343"/>
                </a:lnTo>
                <a:lnTo>
                  <a:pt x="240131" y="563410"/>
                </a:lnTo>
                <a:close/>
              </a:path>
              <a:path w="336550" h="804545">
                <a:moveTo>
                  <a:pt x="240131" y="469531"/>
                </a:moveTo>
                <a:lnTo>
                  <a:pt x="165417" y="469531"/>
                </a:lnTo>
                <a:lnTo>
                  <a:pt x="165417" y="522465"/>
                </a:lnTo>
                <a:lnTo>
                  <a:pt x="240131" y="522465"/>
                </a:lnTo>
                <a:lnTo>
                  <a:pt x="240131" y="469531"/>
                </a:lnTo>
                <a:close/>
              </a:path>
              <a:path w="336550" h="804545">
                <a:moveTo>
                  <a:pt x="240131" y="281711"/>
                </a:moveTo>
                <a:lnTo>
                  <a:pt x="165417" y="281711"/>
                </a:lnTo>
                <a:lnTo>
                  <a:pt x="165417" y="334670"/>
                </a:lnTo>
                <a:lnTo>
                  <a:pt x="240131" y="334670"/>
                </a:lnTo>
                <a:lnTo>
                  <a:pt x="240131" y="281711"/>
                </a:lnTo>
                <a:close/>
              </a:path>
              <a:path w="336550" h="804545">
                <a:moveTo>
                  <a:pt x="240131" y="187820"/>
                </a:moveTo>
                <a:lnTo>
                  <a:pt x="165417" y="187820"/>
                </a:lnTo>
                <a:lnTo>
                  <a:pt x="165417" y="240753"/>
                </a:lnTo>
                <a:lnTo>
                  <a:pt x="240131" y="240753"/>
                </a:lnTo>
                <a:lnTo>
                  <a:pt x="240131" y="187820"/>
                </a:lnTo>
                <a:close/>
              </a:path>
              <a:path w="336550" h="804545">
                <a:moveTo>
                  <a:pt x="240131" y="93891"/>
                </a:moveTo>
                <a:lnTo>
                  <a:pt x="165417" y="93891"/>
                </a:lnTo>
                <a:lnTo>
                  <a:pt x="165417" y="146850"/>
                </a:lnTo>
                <a:lnTo>
                  <a:pt x="240131" y="146850"/>
                </a:lnTo>
                <a:lnTo>
                  <a:pt x="240131" y="93891"/>
                </a:lnTo>
                <a:close/>
              </a:path>
              <a:path w="336550" h="804545">
                <a:moveTo>
                  <a:pt x="240131" y="0"/>
                </a:moveTo>
                <a:lnTo>
                  <a:pt x="165417" y="0"/>
                </a:lnTo>
                <a:lnTo>
                  <a:pt x="165417" y="52959"/>
                </a:lnTo>
                <a:lnTo>
                  <a:pt x="240131" y="52959"/>
                </a:lnTo>
                <a:lnTo>
                  <a:pt x="240131" y="0"/>
                </a:lnTo>
                <a:close/>
              </a:path>
              <a:path w="336550" h="804545">
                <a:moveTo>
                  <a:pt x="336003" y="657326"/>
                </a:moveTo>
                <a:lnTo>
                  <a:pt x="254774" y="657326"/>
                </a:lnTo>
                <a:lnTo>
                  <a:pt x="254774" y="710260"/>
                </a:lnTo>
                <a:lnTo>
                  <a:pt x="336003" y="710260"/>
                </a:lnTo>
                <a:lnTo>
                  <a:pt x="336003" y="657326"/>
                </a:lnTo>
                <a:close/>
              </a:path>
              <a:path w="336550" h="804545">
                <a:moveTo>
                  <a:pt x="336003" y="563410"/>
                </a:moveTo>
                <a:lnTo>
                  <a:pt x="254774" y="563410"/>
                </a:lnTo>
                <a:lnTo>
                  <a:pt x="254774" y="616343"/>
                </a:lnTo>
                <a:lnTo>
                  <a:pt x="336003" y="616343"/>
                </a:lnTo>
                <a:lnTo>
                  <a:pt x="336003" y="563410"/>
                </a:lnTo>
                <a:close/>
              </a:path>
              <a:path w="336550" h="804545">
                <a:moveTo>
                  <a:pt x="336003" y="469531"/>
                </a:moveTo>
                <a:lnTo>
                  <a:pt x="254774" y="469531"/>
                </a:lnTo>
                <a:lnTo>
                  <a:pt x="254774" y="522465"/>
                </a:lnTo>
                <a:lnTo>
                  <a:pt x="336003" y="522465"/>
                </a:lnTo>
                <a:lnTo>
                  <a:pt x="336003" y="469531"/>
                </a:lnTo>
                <a:close/>
              </a:path>
              <a:path w="336550" h="804545">
                <a:moveTo>
                  <a:pt x="336003" y="375589"/>
                </a:moveTo>
                <a:lnTo>
                  <a:pt x="254774" y="375589"/>
                </a:lnTo>
                <a:lnTo>
                  <a:pt x="254774" y="428574"/>
                </a:lnTo>
                <a:lnTo>
                  <a:pt x="336003" y="428574"/>
                </a:lnTo>
                <a:lnTo>
                  <a:pt x="336003" y="375589"/>
                </a:lnTo>
                <a:close/>
              </a:path>
              <a:path w="336550" h="804545">
                <a:moveTo>
                  <a:pt x="336003" y="281711"/>
                </a:moveTo>
                <a:lnTo>
                  <a:pt x="254774" y="281711"/>
                </a:lnTo>
                <a:lnTo>
                  <a:pt x="254774" y="334670"/>
                </a:lnTo>
                <a:lnTo>
                  <a:pt x="336003" y="334670"/>
                </a:lnTo>
                <a:lnTo>
                  <a:pt x="336003" y="281711"/>
                </a:lnTo>
                <a:close/>
              </a:path>
              <a:path w="336550" h="804545">
                <a:moveTo>
                  <a:pt x="336003" y="187820"/>
                </a:moveTo>
                <a:lnTo>
                  <a:pt x="254774" y="187820"/>
                </a:lnTo>
                <a:lnTo>
                  <a:pt x="254774" y="240753"/>
                </a:lnTo>
                <a:lnTo>
                  <a:pt x="336003" y="240753"/>
                </a:lnTo>
                <a:lnTo>
                  <a:pt x="336003" y="187820"/>
                </a:lnTo>
                <a:close/>
              </a:path>
              <a:path w="336550" h="804545">
                <a:moveTo>
                  <a:pt x="336003" y="93891"/>
                </a:moveTo>
                <a:lnTo>
                  <a:pt x="254774" y="93891"/>
                </a:lnTo>
                <a:lnTo>
                  <a:pt x="254774" y="146850"/>
                </a:lnTo>
                <a:lnTo>
                  <a:pt x="336003" y="146850"/>
                </a:lnTo>
                <a:lnTo>
                  <a:pt x="336003" y="93891"/>
                </a:lnTo>
                <a:close/>
              </a:path>
              <a:path w="336550" h="804545">
                <a:moveTo>
                  <a:pt x="336003" y="0"/>
                </a:moveTo>
                <a:lnTo>
                  <a:pt x="254774" y="0"/>
                </a:lnTo>
                <a:lnTo>
                  <a:pt x="254774" y="52959"/>
                </a:lnTo>
                <a:lnTo>
                  <a:pt x="336003" y="52959"/>
                </a:lnTo>
                <a:lnTo>
                  <a:pt x="3360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bg object 209"/>
          <p:cNvSpPr/>
          <p:nvPr/>
        </p:nvSpPr>
        <p:spPr>
          <a:xfrm>
            <a:off x="4140530" y="5214277"/>
            <a:ext cx="63500" cy="53340"/>
          </a:xfrm>
          <a:custGeom>
            <a:avLst/>
            <a:gdLst/>
            <a:ahLst/>
            <a:cxnLst/>
            <a:rect l="l" t="t" r="r" b="b"/>
            <a:pathLst>
              <a:path w="63500" h="53339">
                <a:moveTo>
                  <a:pt x="63080" y="0"/>
                </a:moveTo>
                <a:lnTo>
                  <a:pt x="0" y="0"/>
                </a:lnTo>
                <a:lnTo>
                  <a:pt x="0" y="52933"/>
                </a:lnTo>
                <a:lnTo>
                  <a:pt x="63080" y="52933"/>
                </a:lnTo>
                <a:lnTo>
                  <a:pt x="630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bg object 210"/>
          <p:cNvSpPr/>
          <p:nvPr/>
        </p:nvSpPr>
        <p:spPr>
          <a:xfrm>
            <a:off x="4140530" y="4744745"/>
            <a:ext cx="336550" cy="616585"/>
          </a:xfrm>
          <a:custGeom>
            <a:avLst/>
            <a:gdLst/>
            <a:ahLst/>
            <a:cxnLst/>
            <a:rect l="l" t="t" r="r" b="b"/>
            <a:pathLst>
              <a:path w="336550" h="616585">
                <a:moveTo>
                  <a:pt x="63080" y="563410"/>
                </a:moveTo>
                <a:lnTo>
                  <a:pt x="0" y="563410"/>
                </a:lnTo>
                <a:lnTo>
                  <a:pt x="0" y="616343"/>
                </a:lnTo>
                <a:lnTo>
                  <a:pt x="63080" y="616343"/>
                </a:lnTo>
                <a:lnTo>
                  <a:pt x="63080" y="563410"/>
                </a:lnTo>
                <a:close/>
              </a:path>
              <a:path w="336550" h="616585">
                <a:moveTo>
                  <a:pt x="63080" y="375615"/>
                </a:moveTo>
                <a:lnTo>
                  <a:pt x="0" y="375615"/>
                </a:lnTo>
                <a:lnTo>
                  <a:pt x="0" y="428574"/>
                </a:lnTo>
                <a:lnTo>
                  <a:pt x="63080" y="428574"/>
                </a:lnTo>
                <a:lnTo>
                  <a:pt x="63080" y="375615"/>
                </a:lnTo>
                <a:close/>
              </a:path>
              <a:path w="336550" h="616585">
                <a:moveTo>
                  <a:pt x="63080" y="281711"/>
                </a:moveTo>
                <a:lnTo>
                  <a:pt x="0" y="281711"/>
                </a:lnTo>
                <a:lnTo>
                  <a:pt x="0" y="334670"/>
                </a:lnTo>
                <a:lnTo>
                  <a:pt x="63080" y="334670"/>
                </a:lnTo>
                <a:lnTo>
                  <a:pt x="63080" y="281711"/>
                </a:lnTo>
                <a:close/>
              </a:path>
              <a:path w="336550" h="616585">
                <a:moveTo>
                  <a:pt x="63080" y="187794"/>
                </a:moveTo>
                <a:lnTo>
                  <a:pt x="0" y="187794"/>
                </a:lnTo>
                <a:lnTo>
                  <a:pt x="0" y="240753"/>
                </a:lnTo>
                <a:lnTo>
                  <a:pt x="63080" y="240753"/>
                </a:lnTo>
                <a:lnTo>
                  <a:pt x="63080" y="187794"/>
                </a:lnTo>
                <a:close/>
              </a:path>
              <a:path w="336550" h="616585">
                <a:moveTo>
                  <a:pt x="63080" y="93916"/>
                </a:moveTo>
                <a:lnTo>
                  <a:pt x="0" y="93916"/>
                </a:lnTo>
                <a:lnTo>
                  <a:pt x="0" y="146850"/>
                </a:lnTo>
                <a:lnTo>
                  <a:pt x="63080" y="146850"/>
                </a:lnTo>
                <a:lnTo>
                  <a:pt x="63080" y="93916"/>
                </a:lnTo>
                <a:close/>
              </a:path>
              <a:path w="336550" h="616585">
                <a:moveTo>
                  <a:pt x="63080" y="0"/>
                </a:moveTo>
                <a:lnTo>
                  <a:pt x="0" y="0"/>
                </a:lnTo>
                <a:lnTo>
                  <a:pt x="0" y="52984"/>
                </a:lnTo>
                <a:lnTo>
                  <a:pt x="63080" y="52984"/>
                </a:lnTo>
                <a:lnTo>
                  <a:pt x="63080" y="0"/>
                </a:lnTo>
                <a:close/>
              </a:path>
              <a:path w="336550" h="616585">
                <a:moveTo>
                  <a:pt x="150787" y="563410"/>
                </a:moveTo>
                <a:lnTo>
                  <a:pt x="77711" y="563410"/>
                </a:lnTo>
                <a:lnTo>
                  <a:pt x="77711" y="616343"/>
                </a:lnTo>
                <a:lnTo>
                  <a:pt x="150787" y="616343"/>
                </a:lnTo>
                <a:lnTo>
                  <a:pt x="150787" y="563410"/>
                </a:lnTo>
                <a:close/>
              </a:path>
              <a:path w="336550" h="616585">
                <a:moveTo>
                  <a:pt x="150787" y="469531"/>
                </a:moveTo>
                <a:lnTo>
                  <a:pt x="77711" y="469531"/>
                </a:lnTo>
                <a:lnTo>
                  <a:pt x="77711" y="522465"/>
                </a:lnTo>
                <a:lnTo>
                  <a:pt x="150787" y="522465"/>
                </a:lnTo>
                <a:lnTo>
                  <a:pt x="150787" y="469531"/>
                </a:lnTo>
                <a:close/>
              </a:path>
              <a:path w="336550" h="616585">
                <a:moveTo>
                  <a:pt x="150787" y="281711"/>
                </a:moveTo>
                <a:lnTo>
                  <a:pt x="77711" y="281711"/>
                </a:lnTo>
                <a:lnTo>
                  <a:pt x="77711" y="334670"/>
                </a:lnTo>
                <a:lnTo>
                  <a:pt x="150787" y="334670"/>
                </a:lnTo>
                <a:lnTo>
                  <a:pt x="150787" y="281711"/>
                </a:lnTo>
                <a:close/>
              </a:path>
              <a:path w="336550" h="616585">
                <a:moveTo>
                  <a:pt x="150787" y="93903"/>
                </a:moveTo>
                <a:lnTo>
                  <a:pt x="77711" y="93903"/>
                </a:lnTo>
                <a:lnTo>
                  <a:pt x="77711" y="146837"/>
                </a:lnTo>
                <a:lnTo>
                  <a:pt x="150787" y="146837"/>
                </a:lnTo>
                <a:lnTo>
                  <a:pt x="150787" y="93903"/>
                </a:lnTo>
                <a:close/>
              </a:path>
              <a:path w="336550" h="616585">
                <a:moveTo>
                  <a:pt x="150787" y="0"/>
                </a:moveTo>
                <a:lnTo>
                  <a:pt x="77711" y="0"/>
                </a:lnTo>
                <a:lnTo>
                  <a:pt x="77711" y="52984"/>
                </a:lnTo>
                <a:lnTo>
                  <a:pt x="150787" y="52984"/>
                </a:lnTo>
                <a:lnTo>
                  <a:pt x="150787" y="0"/>
                </a:lnTo>
                <a:close/>
              </a:path>
              <a:path w="336550" h="616585">
                <a:moveTo>
                  <a:pt x="240131" y="563410"/>
                </a:moveTo>
                <a:lnTo>
                  <a:pt x="165417" y="563410"/>
                </a:lnTo>
                <a:lnTo>
                  <a:pt x="165417" y="616343"/>
                </a:lnTo>
                <a:lnTo>
                  <a:pt x="240131" y="616343"/>
                </a:lnTo>
                <a:lnTo>
                  <a:pt x="240131" y="563410"/>
                </a:lnTo>
                <a:close/>
              </a:path>
              <a:path w="336550" h="616585">
                <a:moveTo>
                  <a:pt x="240131" y="469531"/>
                </a:moveTo>
                <a:lnTo>
                  <a:pt x="165417" y="469531"/>
                </a:lnTo>
                <a:lnTo>
                  <a:pt x="165417" y="522465"/>
                </a:lnTo>
                <a:lnTo>
                  <a:pt x="240131" y="522465"/>
                </a:lnTo>
                <a:lnTo>
                  <a:pt x="240131" y="469531"/>
                </a:lnTo>
                <a:close/>
              </a:path>
              <a:path w="336550" h="616585">
                <a:moveTo>
                  <a:pt x="240131" y="375615"/>
                </a:moveTo>
                <a:lnTo>
                  <a:pt x="165417" y="375615"/>
                </a:lnTo>
                <a:lnTo>
                  <a:pt x="165417" y="428574"/>
                </a:lnTo>
                <a:lnTo>
                  <a:pt x="240131" y="428574"/>
                </a:lnTo>
                <a:lnTo>
                  <a:pt x="240131" y="375615"/>
                </a:lnTo>
                <a:close/>
              </a:path>
              <a:path w="336550" h="616585">
                <a:moveTo>
                  <a:pt x="240131" y="187794"/>
                </a:moveTo>
                <a:lnTo>
                  <a:pt x="165417" y="187794"/>
                </a:lnTo>
                <a:lnTo>
                  <a:pt x="165417" y="240753"/>
                </a:lnTo>
                <a:lnTo>
                  <a:pt x="240131" y="240753"/>
                </a:lnTo>
                <a:lnTo>
                  <a:pt x="240131" y="187794"/>
                </a:lnTo>
                <a:close/>
              </a:path>
              <a:path w="336550" h="616585">
                <a:moveTo>
                  <a:pt x="240131" y="93903"/>
                </a:moveTo>
                <a:lnTo>
                  <a:pt x="165417" y="93903"/>
                </a:lnTo>
                <a:lnTo>
                  <a:pt x="165417" y="146837"/>
                </a:lnTo>
                <a:lnTo>
                  <a:pt x="240131" y="146837"/>
                </a:lnTo>
                <a:lnTo>
                  <a:pt x="240131" y="93903"/>
                </a:lnTo>
                <a:close/>
              </a:path>
              <a:path w="336550" h="616585">
                <a:moveTo>
                  <a:pt x="240131" y="0"/>
                </a:moveTo>
                <a:lnTo>
                  <a:pt x="165417" y="0"/>
                </a:lnTo>
                <a:lnTo>
                  <a:pt x="165417" y="52984"/>
                </a:lnTo>
                <a:lnTo>
                  <a:pt x="240131" y="52984"/>
                </a:lnTo>
                <a:lnTo>
                  <a:pt x="240131" y="0"/>
                </a:lnTo>
                <a:close/>
              </a:path>
              <a:path w="336550" h="616585">
                <a:moveTo>
                  <a:pt x="336003" y="563410"/>
                </a:moveTo>
                <a:lnTo>
                  <a:pt x="254774" y="563410"/>
                </a:lnTo>
                <a:lnTo>
                  <a:pt x="254774" y="616343"/>
                </a:lnTo>
                <a:lnTo>
                  <a:pt x="336003" y="616343"/>
                </a:lnTo>
                <a:lnTo>
                  <a:pt x="336003" y="563410"/>
                </a:lnTo>
                <a:close/>
              </a:path>
              <a:path w="336550" h="616585">
                <a:moveTo>
                  <a:pt x="336003" y="375615"/>
                </a:moveTo>
                <a:lnTo>
                  <a:pt x="254774" y="375615"/>
                </a:lnTo>
                <a:lnTo>
                  <a:pt x="254774" y="428574"/>
                </a:lnTo>
                <a:lnTo>
                  <a:pt x="336003" y="428574"/>
                </a:lnTo>
                <a:lnTo>
                  <a:pt x="336003" y="375615"/>
                </a:lnTo>
                <a:close/>
              </a:path>
              <a:path w="336550" h="616585">
                <a:moveTo>
                  <a:pt x="336003" y="281711"/>
                </a:moveTo>
                <a:lnTo>
                  <a:pt x="254774" y="281711"/>
                </a:lnTo>
                <a:lnTo>
                  <a:pt x="254774" y="334670"/>
                </a:lnTo>
                <a:lnTo>
                  <a:pt x="336003" y="334670"/>
                </a:lnTo>
                <a:lnTo>
                  <a:pt x="336003" y="281711"/>
                </a:lnTo>
                <a:close/>
              </a:path>
              <a:path w="336550" h="616585">
                <a:moveTo>
                  <a:pt x="336003" y="187794"/>
                </a:moveTo>
                <a:lnTo>
                  <a:pt x="254774" y="187794"/>
                </a:lnTo>
                <a:lnTo>
                  <a:pt x="254774" y="240753"/>
                </a:lnTo>
                <a:lnTo>
                  <a:pt x="336003" y="240753"/>
                </a:lnTo>
                <a:lnTo>
                  <a:pt x="336003" y="187794"/>
                </a:lnTo>
                <a:close/>
              </a:path>
              <a:path w="336550" h="616585">
                <a:moveTo>
                  <a:pt x="336003" y="93903"/>
                </a:moveTo>
                <a:lnTo>
                  <a:pt x="254774" y="93903"/>
                </a:lnTo>
                <a:lnTo>
                  <a:pt x="254774" y="146837"/>
                </a:lnTo>
                <a:lnTo>
                  <a:pt x="336003" y="146837"/>
                </a:lnTo>
                <a:lnTo>
                  <a:pt x="336003" y="93903"/>
                </a:lnTo>
                <a:close/>
              </a:path>
              <a:path w="336550" h="616585">
                <a:moveTo>
                  <a:pt x="336003" y="0"/>
                </a:moveTo>
                <a:lnTo>
                  <a:pt x="254774" y="0"/>
                </a:lnTo>
                <a:lnTo>
                  <a:pt x="254774" y="52984"/>
                </a:lnTo>
                <a:lnTo>
                  <a:pt x="336003" y="52984"/>
                </a:lnTo>
                <a:lnTo>
                  <a:pt x="3360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bg object 211"/>
          <p:cNvSpPr/>
          <p:nvPr/>
        </p:nvSpPr>
        <p:spPr>
          <a:xfrm>
            <a:off x="4395304" y="5871578"/>
            <a:ext cx="81280" cy="53340"/>
          </a:xfrm>
          <a:custGeom>
            <a:avLst/>
            <a:gdLst/>
            <a:ahLst/>
            <a:cxnLst/>
            <a:rect l="l" t="t" r="r" b="b"/>
            <a:pathLst>
              <a:path w="81279" h="53339">
                <a:moveTo>
                  <a:pt x="81229" y="0"/>
                </a:moveTo>
                <a:lnTo>
                  <a:pt x="0" y="0"/>
                </a:lnTo>
                <a:lnTo>
                  <a:pt x="0" y="52933"/>
                </a:lnTo>
                <a:lnTo>
                  <a:pt x="81229" y="52933"/>
                </a:lnTo>
                <a:lnTo>
                  <a:pt x="812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g object 212"/>
          <p:cNvSpPr/>
          <p:nvPr/>
        </p:nvSpPr>
        <p:spPr>
          <a:xfrm>
            <a:off x="4218241" y="5871578"/>
            <a:ext cx="73660" cy="53340"/>
          </a:xfrm>
          <a:custGeom>
            <a:avLst/>
            <a:gdLst/>
            <a:ahLst/>
            <a:cxnLst/>
            <a:rect l="l" t="t" r="r" b="b"/>
            <a:pathLst>
              <a:path w="73660" h="53339">
                <a:moveTo>
                  <a:pt x="73075" y="0"/>
                </a:moveTo>
                <a:lnTo>
                  <a:pt x="0" y="0"/>
                </a:lnTo>
                <a:lnTo>
                  <a:pt x="0" y="52933"/>
                </a:lnTo>
                <a:lnTo>
                  <a:pt x="73075" y="52933"/>
                </a:lnTo>
                <a:lnTo>
                  <a:pt x="73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g object 213"/>
          <p:cNvSpPr/>
          <p:nvPr/>
        </p:nvSpPr>
        <p:spPr>
          <a:xfrm>
            <a:off x="4395304" y="5777661"/>
            <a:ext cx="81280" cy="53340"/>
          </a:xfrm>
          <a:custGeom>
            <a:avLst/>
            <a:gdLst/>
            <a:ahLst/>
            <a:cxnLst/>
            <a:rect l="l" t="t" r="r" b="b"/>
            <a:pathLst>
              <a:path w="81279" h="53339">
                <a:moveTo>
                  <a:pt x="81229" y="0"/>
                </a:moveTo>
                <a:lnTo>
                  <a:pt x="0" y="0"/>
                </a:lnTo>
                <a:lnTo>
                  <a:pt x="0" y="52959"/>
                </a:lnTo>
                <a:lnTo>
                  <a:pt x="81229" y="52959"/>
                </a:lnTo>
                <a:lnTo>
                  <a:pt x="812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g object 214"/>
          <p:cNvSpPr/>
          <p:nvPr/>
        </p:nvSpPr>
        <p:spPr>
          <a:xfrm>
            <a:off x="4140530" y="5777661"/>
            <a:ext cx="63500" cy="53340"/>
          </a:xfrm>
          <a:custGeom>
            <a:avLst/>
            <a:gdLst/>
            <a:ahLst/>
            <a:cxnLst/>
            <a:rect l="l" t="t" r="r" b="b"/>
            <a:pathLst>
              <a:path w="63500" h="53339">
                <a:moveTo>
                  <a:pt x="63080" y="0"/>
                </a:moveTo>
                <a:lnTo>
                  <a:pt x="0" y="0"/>
                </a:lnTo>
                <a:lnTo>
                  <a:pt x="0" y="52959"/>
                </a:lnTo>
                <a:lnTo>
                  <a:pt x="63080" y="52959"/>
                </a:lnTo>
                <a:lnTo>
                  <a:pt x="630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g object 215"/>
          <p:cNvSpPr/>
          <p:nvPr/>
        </p:nvSpPr>
        <p:spPr>
          <a:xfrm>
            <a:off x="4140530" y="5402046"/>
            <a:ext cx="336550" cy="335280"/>
          </a:xfrm>
          <a:custGeom>
            <a:avLst/>
            <a:gdLst/>
            <a:ahLst/>
            <a:cxnLst/>
            <a:rect l="l" t="t" r="r" b="b"/>
            <a:pathLst>
              <a:path w="336550" h="335279">
                <a:moveTo>
                  <a:pt x="63080" y="187820"/>
                </a:moveTo>
                <a:lnTo>
                  <a:pt x="0" y="187820"/>
                </a:lnTo>
                <a:lnTo>
                  <a:pt x="0" y="240779"/>
                </a:lnTo>
                <a:lnTo>
                  <a:pt x="63080" y="240779"/>
                </a:lnTo>
                <a:lnTo>
                  <a:pt x="63080" y="187820"/>
                </a:lnTo>
                <a:close/>
              </a:path>
              <a:path w="336550" h="335279">
                <a:moveTo>
                  <a:pt x="63080" y="93903"/>
                </a:moveTo>
                <a:lnTo>
                  <a:pt x="0" y="93903"/>
                </a:lnTo>
                <a:lnTo>
                  <a:pt x="0" y="146837"/>
                </a:lnTo>
                <a:lnTo>
                  <a:pt x="63080" y="146837"/>
                </a:lnTo>
                <a:lnTo>
                  <a:pt x="63080" y="93903"/>
                </a:lnTo>
                <a:close/>
              </a:path>
              <a:path w="336550" h="335279">
                <a:moveTo>
                  <a:pt x="63080" y="0"/>
                </a:moveTo>
                <a:lnTo>
                  <a:pt x="0" y="0"/>
                </a:lnTo>
                <a:lnTo>
                  <a:pt x="0" y="52959"/>
                </a:lnTo>
                <a:lnTo>
                  <a:pt x="63080" y="52959"/>
                </a:lnTo>
                <a:lnTo>
                  <a:pt x="63080" y="0"/>
                </a:lnTo>
                <a:close/>
              </a:path>
              <a:path w="336550" h="335279">
                <a:moveTo>
                  <a:pt x="150787" y="187820"/>
                </a:moveTo>
                <a:lnTo>
                  <a:pt x="77711" y="187820"/>
                </a:lnTo>
                <a:lnTo>
                  <a:pt x="77711" y="240779"/>
                </a:lnTo>
                <a:lnTo>
                  <a:pt x="150787" y="240779"/>
                </a:lnTo>
                <a:lnTo>
                  <a:pt x="150787" y="187820"/>
                </a:lnTo>
                <a:close/>
              </a:path>
              <a:path w="336550" h="335279">
                <a:moveTo>
                  <a:pt x="240131" y="281724"/>
                </a:moveTo>
                <a:lnTo>
                  <a:pt x="165417" y="281724"/>
                </a:lnTo>
                <a:lnTo>
                  <a:pt x="165417" y="334657"/>
                </a:lnTo>
                <a:lnTo>
                  <a:pt x="240131" y="334657"/>
                </a:lnTo>
                <a:lnTo>
                  <a:pt x="240131" y="281724"/>
                </a:lnTo>
                <a:close/>
              </a:path>
              <a:path w="336550" h="335279">
                <a:moveTo>
                  <a:pt x="240131" y="93903"/>
                </a:moveTo>
                <a:lnTo>
                  <a:pt x="165417" y="93903"/>
                </a:lnTo>
                <a:lnTo>
                  <a:pt x="165417" y="146837"/>
                </a:lnTo>
                <a:lnTo>
                  <a:pt x="240131" y="146837"/>
                </a:lnTo>
                <a:lnTo>
                  <a:pt x="240131" y="93903"/>
                </a:lnTo>
                <a:close/>
              </a:path>
              <a:path w="336550" h="335279">
                <a:moveTo>
                  <a:pt x="240131" y="0"/>
                </a:moveTo>
                <a:lnTo>
                  <a:pt x="165417" y="0"/>
                </a:lnTo>
                <a:lnTo>
                  <a:pt x="165417" y="52959"/>
                </a:lnTo>
                <a:lnTo>
                  <a:pt x="240131" y="52959"/>
                </a:lnTo>
                <a:lnTo>
                  <a:pt x="240131" y="0"/>
                </a:lnTo>
                <a:close/>
              </a:path>
              <a:path w="336550" h="335279">
                <a:moveTo>
                  <a:pt x="336003" y="187820"/>
                </a:moveTo>
                <a:lnTo>
                  <a:pt x="254774" y="187820"/>
                </a:lnTo>
                <a:lnTo>
                  <a:pt x="254774" y="240779"/>
                </a:lnTo>
                <a:lnTo>
                  <a:pt x="336003" y="240779"/>
                </a:lnTo>
                <a:lnTo>
                  <a:pt x="336003" y="1878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g object 216"/>
          <p:cNvSpPr/>
          <p:nvPr/>
        </p:nvSpPr>
        <p:spPr>
          <a:xfrm>
            <a:off x="4305947" y="5965456"/>
            <a:ext cx="74930" cy="53340"/>
          </a:xfrm>
          <a:custGeom>
            <a:avLst/>
            <a:gdLst/>
            <a:ahLst/>
            <a:cxnLst/>
            <a:rect l="l" t="t" r="r" b="b"/>
            <a:pathLst>
              <a:path w="74929" h="53339">
                <a:moveTo>
                  <a:pt x="74714" y="0"/>
                </a:moveTo>
                <a:lnTo>
                  <a:pt x="0" y="0"/>
                </a:lnTo>
                <a:lnTo>
                  <a:pt x="0" y="52959"/>
                </a:lnTo>
                <a:lnTo>
                  <a:pt x="74714" y="52959"/>
                </a:lnTo>
                <a:lnTo>
                  <a:pt x="747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bg object 217"/>
          <p:cNvSpPr/>
          <p:nvPr/>
        </p:nvSpPr>
        <p:spPr>
          <a:xfrm>
            <a:off x="4140530" y="5965456"/>
            <a:ext cx="63500" cy="53340"/>
          </a:xfrm>
          <a:custGeom>
            <a:avLst/>
            <a:gdLst/>
            <a:ahLst/>
            <a:cxnLst/>
            <a:rect l="l" t="t" r="r" b="b"/>
            <a:pathLst>
              <a:path w="63500" h="53339">
                <a:moveTo>
                  <a:pt x="63080" y="0"/>
                </a:moveTo>
                <a:lnTo>
                  <a:pt x="0" y="0"/>
                </a:lnTo>
                <a:lnTo>
                  <a:pt x="0" y="52959"/>
                </a:lnTo>
                <a:lnTo>
                  <a:pt x="63080" y="52959"/>
                </a:lnTo>
                <a:lnTo>
                  <a:pt x="630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bg object 218"/>
          <p:cNvSpPr/>
          <p:nvPr/>
        </p:nvSpPr>
        <p:spPr>
          <a:xfrm>
            <a:off x="4305948" y="6062090"/>
            <a:ext cx="170815" cy="147320"/>
          </a:xfrm>
          <a:custGeom>
            <a:avLst/>
            <a:gdLst/>
            <a:ahLst/>
            <a:cxnLst/>
            <a:rect l="l" t="t" r="r" b="b"/>
            <a:pathLst>
              <a:path w="170814" h="147320">
                <a:moveTo>
                  <a:pt x="74714" y="93891"/>
                </a:moveTo>
                <a:lnTo>
                  <a:pt x="0" y="93891"/>
                </a:lnTo>
                <a:lnTo>
                  <a:pt x="0" y="146850"/>
                </a:lnTo>
                <a:lnTo>
                  <a:pt x="74714" y="146850"/>
                </a:lnTo>
                <a:lnTo>
                  <a:pt x="74714" y="93891"/>
                </a:lnTo>
                <a:close/>
              </a:path>
              <a:path w="170814" h="147320">
                <a:moveTo>
                  <a:pt x="170586" y="0"/>
                </a:moveTo>
                <a:lnTo>
                  <a:pt x="89357" y="0"/>
                </a:lnTo>
                <a:lnTo>
                  <a:pt x="89357" y="52959"/>
                </a:lnTo>
                <a:lnTo>
                  <a:pt x="170586" y="52959"/>
                </a:lnTo>
                <a:lnTo>
                  <a:pt x="1705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bg object 219"/>
          <p:cNvSpPr/>
          <p:nvPr/>
        </p:nvSpPr>
        <p:spPr>
          <a:xfrm>
            <a:off x="4140530" y="3504831"/>
            <a:ext cx="336550" cy="354330"/>
          </a:xfrm>
          <a:custGeom>
            <a:avLst/>
            <a:gdLst/>
            <a:ahLst/>
            <a:cxnLst/>
            <a:rect l="l" t="t" r="r" b="b"/>
            <a:pathLst>
              <a:path w="336550" h="354329">
                <a:moveTo>
                  <a:pt x="63080" y="310172"/>
                </a:moveTo>
                <a:lnTo>
                  <a:pt x="0" y="311010"/>
                </a:lnTo>
                <a:lnTo>
                  <a:pt x="0" y="353872"/>
                </a:lnTo>
                <a:lnTo>
                  <a:pt x="63080" y="353872"/>
                </a:lnTo>
                <a:lnTo>
                  <a:pt x="63080" y="310172"/>
                </a:lnTo>
                <a:close/>
              </a:path>
              <a:path w="336550" h="354329">
                <a:moveTo>
                  <a:pt x="63080" y="232600"/>
                </a:moveTo>
                <a:lnTo>
                  <a:pt x="0" y="234911"/>
                </a:lnTo>
                <a:lnTo>
                  <a:pt x="0" y="277825"/>
                </a:lnTo>
                <a:lnTo>
                  <a:pt x="63080" y="276364"/>
                </a:lnTo>
                <a:lnTo>
                  <a:pt x="63080" y="232600"/>
                </a:lnTo>
                <a:close/>
              </a:path>
              <a:path w="336550" h="354329">
                <a:moveTo>
                  <a:pt x="63080" y="155092"/>
                </a:moveTo>
                <a:lnTo>
                  <a:pt x="0" y="158864"/>
                </a:lnTo>
                <a:lnTo>
                  <a:pt x="0" y="201752"/>
                </a:lnTo>
                <a:lnTo>
                  <a:pt x="63080" y="198805"/>
                </a:lnTo>
                <a:lnTo>
                  <a:pt x="63080" y="155092"/>
                </a:lnTo>
                <a:close/>
              </a:path>
              <a:path w="336550" h="354329">
                <a:moveTo>
                  <a:pt x="63080" y="77546"/>
                </a:moveTo>
                <a:lnTo>
                  <a:pt x="0" y="82804"/>
                </a:lnTo>
                <a:lnTo>
                  <a:pt x="0" y="125691"/>
                </a:lnTo>
                <a:lnTo>
                  <a:pt x="63080" y="121272"/>
                </a:lnTo>
                <a:lnTo>
                  <a:pt x="63080" y="77546"/>
                </a:lnTo>
                <a:close/>
              </a:path>
              <a:path w="336550" h="354329">
                <a:moveTo>
                  <a:pt x="63080" y="0"/>
                </a:moveTo>
                <a:lnTo>
                  <a:pt x="0" y="6718"/>
                </a:lnTo>
                <a:lnTo>
                  <a:pt x="0" y="49631"/>
                </a:lnTo>
                <a:lnTo>
                  <a:pt x="63080" y="43738"/>
                </a:lnTo>
                <a:lnTo>
                  <a:pt x="63080" y="0"/>
                </a:lnTo>
                <a:close/>
              </a:path>
              <a:path w="336550" h="354329">
                <a:moveTo>
                  <a:pt x="150787" y="309029"/>
                </a:moveTo>
                <a:lnTo>
                  <a:pt x="77711" y="309968"/>
                </a:lnTo>
                <a:lnTo>
                  <a:pt x="77711" y="353872"/>
                </a:lnTo>
                <a:lnTo>
                  <a:pt x="150787" y="353872"/>
                </a:lnTo>
                <a:lnTo>
                  <a:pt x="150787" y="309029"/>
                </a:lnTo>
                <a:close/>
              </a:path>
              <a:path w="336550" h="354329">
                <a:moveTo>
                  <a:pt x="150787" y="149834"/>
                </a:moveTo>
                <a:lnTo>
                  <a:pt x="77711" y="154203"/>
                </a:lnTo>
                <a:lnTo>
                  <a:pt x="77711" y="198132"/>
                </a:lnTo>
                <a:lnTo>
                  <a:pt x="150787" y="194716"/>
                </a:lnTo>
                <a:lnTo>
                  <a:pt x="150787" y="149834"/>
                </a:lnTo>
                <a:close/>
              </a:path>
              <a:path w="336550" h="354329">
                <a:moveTo>
                  <a:pt x="150787" y="70243"/>
                </a:moveTo>
                <a:lnTo>
                  <a:pt x="77711" y="76314"/>
                </a:lnTo>
                <a:lnTo>
                  <a:pt x="77711" y="120243"/>
                </a:lnTo>
                <a:lnTo>
                  <a:pt x="150787" y="115125"/>
                </a:lnTo>
                <a:lnTo>
                  <a:pt x="150787" y="70243"/>
                </a:lnTo>
                <a:close/>
              </a:path>
              <a:path w="336550" h="354329">
                <a:moveTo>
                  <a:pt x="240131" y="307835"/>
                </a:moveTo>
                <a:lnTo>
                  <a:pt x="165417" y="308825"/>
                </a:lnTo>
                <a:lnTo>
                  <a:pt x="165417" y="353872"/>
                </a:lnTo>
                <a:lnTo>
                  <a:pt x="240131" y="353872"/>
                </a:lnTo>
                <a:lnTo>
                  <a:pt x="240131" y="307835"/>
                </a:lnTo>
                <a:close/>
              </a:path>
              <a:path w="336550" h="354329">
                <a:moveTo>
                  <a:pt x="240131" y="226148"/>
                </a:moveTo>
                <a:lnTo>
                  <a:pt x="165417" y="228879"/>
                </a:lnTo>
                <a:lnTo>
                  <a:pt x="165417" y="273951"/>
                </a:lnTo>
                <a:lnTo>
                  <a:pt x="240131" y="272211"/>
                </a:lnTo>
                <a:lnTo>
                  <a:pt x="240131" y="226148"/>
                </a:lnTo>
                <a:close/>
              </a:path>
              <a:path w="336550" h="354329">
                <a:moveTo>
                  <a:pt x="240131" y="144475"/>
                </a:moveTo>
                <a:lnTo>
                  <a:pt x="165417" y="148945"/>
                </a:lnTo>
                <a:lnTo>
                  <a:pt x="165417" y="194030"/>
                </a:lnTo>
                <a:lnTo>
                  <a:pt x="240131" y="190538"/>
                </a:lnTo>
                <a:lnTo>
                  <a:pt x="240131" y="144475"/>
                </a:lnTo>
                <a:close/>
              </a:path>
              <a:path w="336550" h="354329">
                <a:moveTo>
                  <a:pt x="240131" y="62814"/>
                </a:moveTo>
                <a:lnTo>
                  <a:pt x="165417" y="69011"/>
                </a:lnTo>
                <a:lnTo>
                  <a:pt x="165417" y="114096"/>
                </a:lnTo>
                <a:lnTo>
                  <a:pt x="240131" y="108864"/>
                </a:lnTo>
                <a:lnTo>
                  <a:pt x="240131" y="62814"/>
                </a:lnTo>
                <a:close/>
              </a:path>
              <a:path w="336550" h="354329">
                <a:moveTo>
                  <a:pt x="336003" y="306565"/>
                </a:moveTo>
                <a:lnTo>
                  <a:pt x="254774" y="307632"/>
                </a:lnTo>
                <a:lnTo>
                  <a:pt x="254774" y="353872"/>
                </a:lnTo>
                <a:lnTo>
                  <a:pt x="336003" y="353872"/>
                </a:lnTo>
                <a:lnTo>
                  <a:pt x="336003" y="306565"/>
                </a:lnTo>
                <a:close/>
              </a:path>
              <a:path w="336550" h="354329">
                <a:moveTo>
                  <a:pt x="336003" y="222643"/>
                </a:moveTo>
                <a:lnTo>
                  <a:pt x="254774" y="225602"/>
                </a:lnTo>
                <a:lnTo>
                  <a:pt x="254774" y="271856"/>
                </a:lnTo>
                <a:lnTo>
                  <a:pt x="336003" y="269976"/>
                </a:lnTo>
                <a:lnTo>
                  <a:pt x="336003" y="222643"/>
                </a:lnTo>
                <a:close/>
              </a:path>
              <a:path w="336550" h="354329">
                <a:moveTo>
                  <a:pt x="336003" y="138722"/>
                </a:moveTo>
                <a:lnTo>
                  <a:pt x="254774" y="143598"/>
                </a:lnTo>
                <a:lnTo>
                  <a:pt x="254774" y="189839"/>
                </a:lnTo>
                <a:lnTo>
                  <a:pt x="336003" y="186055"/>
                </a:lnTo>
                <a:lnTo>
                  <a:pt x="336003" y="138722"/>
                </a:lnTo>
                <a:close/>
              </a:path>
              <a:path w="336550" h="354329">
                <a:moveTo>
                  <a:pt x="336003" y="54825"/>
                </a:moveTo>
                <a:lnTo>
                  <a:pt x="254774" y="61595"/>
                </a:lnTo>
                <a:lnTo>
                  <a:pt x="254774" y="107835"/>
                </a:lnTo>
                <a:lnTo>
                  <a:pt x="336003" y="102158"/>
                </a:lnTo>
                <a:lnTo>
                  <a:pt x="336003" y="548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0" name="bg object 220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4819" y="1842268"/>
            <a:ext cx="1066750" cy="1704922"/>
          </a:xfrm>
          <a:prstGeom prst="rect">
            <a:avLst/>
          </a:prstGeom>
        </p:spPr>
      </p:pic>
      <p:sp>
        <p:nvSpPr>
          <p:cNvPr id="221" name="bg object 221"/>
          <p:cNvSpPr/>
          <p:nvPr/>
        </p:nvSpPr>
        <p:spPr>
          <a:xfrm>
            <a:off x="4409689" y="1742832"/>
            <a:ext cx="8890" cy="93345"/>
          </a:xfrm>
          <a:custGeom>
            <a:avLst/>
            <a:gdLst/>
            <a:ahLst/>
            <a:cxnLst/>
            <a:rect l="l" t="t" r="r" b="b"/>
            <a:pathLst>
              <a:path w="8889" h="93344">
                <a:moveTo>
                  <a:pt x="8509" y="0"/>
                </a:moveTo>
                <a:lnTo>
                  <a:pt x="0" y="4533"/>
                </a:lnTo>
                <a:lnTo>
                  <a:pt x="0" y="93141"/>
                </a:lnTo>
                <a:lnTo>
                  <a:pt x="8509" y="88620"/>
                </a:lnTo>
                <a:lnTo>
                  <a:pt x="8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bg object 222"/>
          <p:cNvSpPr/>
          <p:nvPr/>
        </p:nvSpPr>
        <p:spPr>
          <a:xfrm>
            <a:off x="3933495" y="3915143"/>
            <a:ext cx="110489" cy="35560"/>
          </a:xfrm>
          <a:custGeom>
            <a:avLst/>
            <a:gdLst/>
            <a:ahLst/>
            <a:cxnLst/>
            <a:rect l="l" t="t" r="r" b="b"/>
            <a:pathLst>
              <a:path w="110489" h="35560">
                <a:moveTo>
                  <a:pt x="49580" y="0"/>
                </a:moveTo>
                <a:lnTo>
                  <a:pt x="0" y="0"/>
                </a:lnTo>
                <a:lnTo>
                  <a:pt x="0" y="35102"/>
                </a:lnTo>
                <a:lnTo>
                  <a:pt x="49580" y="35102"/>
                </a:lnTo>
                <a:lnTo>
                  <a:pt x="49580" y="0"/>
                </a:lnTo>
                <a:close/>
              </a:path>
              <a:path w="110489" h="35560">
                <a:moveTo>
                  <a:pt x="110439" y="12"/>
                </a:moveTo>
                <a:lnTo>
                  <a:pt x="60858" y="12"/>
                </a:lnTo>
                <a:lnTo>
                  <a:pt x="60858" y="35115"/>
                </a:lnTo>
                <a:lnTo>
                  <a:pt x="110439" y="35140"/>
                </a:lnTo>
                <a:lnTo>
                  <a:pt x="110439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bg object 223"/>
          <p:cNvSpPr/>
          <p:nvPr/>
        </p:nvSpPr>
        <p:spPr>
          <a:xfrm>
            <a:off x="3814819" y="3915148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077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bg object 224"/>
          <p:cNvSpPr/>
          <p:nvPr/>
        </p:nvSpPr>
        <p:spPr>
          <a:xfrm>
            <a:off x="4055211" y="3915143"/>
            <a:ext cx="59690" cy="35560"/>
          </a:xfrm>
          <a:custGeom>
            <a:avLst/>
            <a:gdLst/>
            <a:ahLst/>
            <a:cxnLst/>
            <a:rect l="l" t="t" r="r" b="b"/>
            <a:pathLst>
              <a:path w="59689" h="35560">
                <a:moveTo>
                  <a:pt x="59601" y="0"/>
                </a:moveTo>
                <a:lnTo>
                  <a:pt x="0" y="0"/>
                </a:lnTo>
                <a:lnTo>
                  <a:pt x="0" y="35128"/>
                </a:lnTo>
                <a:lnTo>
                  <a:pt x="59601" y="35128"/>
                </a:lnTo>
                <a:lnTo>
                  <a:pt x="59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bg object 225"/>
          <p:cNvSpPr/>
          <p:nvPr/>
        </p:nvSpPr>
        <p:spPr>
          <a:xfrm>
            <a:off x="3814826" y="3915143"/>
            <a:ext cx="107950" cy="102235"/>
          </a:xfrm>
          <a:custGeom>
            <a:avLst/>
            <a:gdLst/>
            <a:ahLst/>
            <a:cxnLst/>
            <a:rect l="l" t="t" r="r" b="b"/>
            <a:pathLst>
              <a:path w="107950" h="102235">
                <a:moveTo>
                  <a:pt x="46532" y="66586"/>
                </a:moveTo>
                <a:lnTo>
                  <a:pt x="0" y="66586"/>
                </a:lnTo>
                <a:lnTo>
                  <a:pt x="0" y="101688"/>
                </a:lnTo>
                <a:lnTo>
                  <a:pt x="46532" y="101688"/>
                </a:lnTo>
                <a:lnTo>
                  <a:pt x="46532" y="66586"/>
                </a:lnTo>
                <a:close/>
              </a:path>
              <a:path w="107950" h="102235">
                <a:moveTo>
                  <a:pt x="107403" y="0"/>
                </a:moveTo>
                <a:lnTo>
                  <a:pt x="57797" y="0"/>
                </a:lnTo>
                <a:lnTo>
                  <a:pt x="57797" y="35102"/>
                </a:lnTo>
                <a:lnTo>
                  <a:pt x="107403" y="35102"/>
                </a:lnTo>
                <a:lnTo>
                  <a:pt x="1074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bg object 226"/>
          <p:cNvSpPr/>
          <p:nvPr/>
        </p:nvSpPr>
        <p:spPr>
          <a:xfrm>
            <a:off x="4055211" y="3981716"/>
            <a:ext cx="59690" cy="35560"/>
          </a:xfrm>
          <a:custGeom>
            <a:avLst/>
            <a:gdLst/>
            <a:ahLst/>
            <a:cxnLst/>
            <a:rect l="l" t="t" r="r" b="b"/>
            <a:pathLst>
              <a:path w="59689" h="35560">
                <a:moveTo>
                  <a:pt x="59601" y="0"/>
                </a:moveTo>
                <a:lnTo>
                  <a:pt x="0" y="0"/>
                </a:lnTo>
                <a:lnTo>
                  <a:pt x="0" y="35153"/>
                </a:lnTo>
                <a:lnTo>
                  <a:pt x="59601" y="35153"/>
                </a:lnTo>
                <a:lnTo>
                  <a:pt x="59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bg object 227"/>
          <p:cNvSpPr/>
          <p:nvPr/>
        </p:nvSpPr>
        <p:spPr>
          <a:xfrm>
            <a:off x="3872623" y="3981729"/>
            <a:ext cx="171450" cy="35560"/>
          </a:xfrm>
          <a:custGeom>
            <a:avLst/>
            <a:gdLst/>
            <a:ahLst/>
            <a:cxnLst/>
            <a:rect l="l" t="t" r="r" b="b"/>
            <a:pathLst>
              <a:path w="171450" h="35560">
                <a:moveTo>
                  <a:pt x="49606" y="0"/>
                </a:moveTo>
                <a:lnTo>
                  <a:pt x="0" y="0"/>
                </a:lnTo>
                <a:lnTo>
                  <a:pt x="0" y="35102"/>
                </a:lnTo>
                <a:lnTo>
                  <a:pt x="49606" y="35102"/>
                </a:lnTo>
                <a:lnTo>
                  <a:pt x="49606" y="0"/>
                </a:lnTo>
                <a:close/>
              </a:path>
              <a:path w="171450" h="35560">
                <a:moveTo>
                  <a:pt x="110439" y="0"/>
                </a:moveTo>
                <a:lnTo>
                  <a:pt x="60858" y="0"/>
                </a:lnTo>
                <a:lnTo>
                  <a:pt x="60858" y="35102"/>
                </a:lnTo>
                <a:lnTo>
                  <a:pt x="110439" y="35128"/>
                </a:lnTo>
                <a:lnTo>
                  <a:pt x="110439" y="0"/>
                </a:lnTo>
                <a:close/>
              </a:path>
              <a:path w="171450" h="35560">
                <a:moveTo>
                  <a:pt x="171310" y="0"/>
                </a:moveTo>
                <a:lnTo>
                  <a:pt x="121729" y="0"/>
                </a:lnTo>
                <a:lnTo>
                  <a:pt x="121729" y="35128"/>
                </a:lnTo>
                <a:lnTo>
                  <a:pt x="171310" y="35153"/>
                </a:lnTo>
                <a:lnTo>
                  <a:pt x="1713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bg object 228"/>
          <p:cNvSpPr/>
          <p:nvPr/>
        </p:nvSpPr>
        <p:spPr>
          <a:xfrm>
            <a:off x="3994353" y="4088853"/>
            <a:ext cx="120650" cy="35560"/>
          </a:xfrm>
          <a:custGeom>
            <a:avLst/>
            <a:gdLst/>
            <a:ahLst/>
            <a:cxnLst/>
            <a:rect l="l" t="t" r="r" b="b"/>
            <a:pathLst>
              <a:path w="120650" h="35560">
                <a:moveTo>
                  <a:pt x="49580" y="0"/>
                </a:moveTo>
                <a:lnTo>
                  <a:pt x="0" y="0"/>
                </a:lnTo>
                <a:lnTo>
                  <a:pt x="0" y="35128"/>
                </a:lnTo>
                <a:lnTo>
                  <a:pt x="49580" y="35128"/>
                </a:lnTo>
                <a:lnTo>
                  <a:pt x="49580" y="0"/>
                </a:lnTo>
                <a:close/>
              </a:path>
              <a:path w="120650" h="35560">
                <a:moveTo>
                  <a:pt x="120459" y="0"/>
                </a:moveTo>
                <a:lnTo>
                  <a:pt x="60858" y="0"/>
                </a:lnTo>
                <a:lnTo>
                  <a:pt x="60858" y="35128"/>
                </a:lnTo>
                <a:lnTo>
                  <a:pt x="120459" y="35128"/>
                </a:lnTo>
                <a:lnTo>
                  <a:pt x="1204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bg object 229"/>
          <p:cNvSpPr/>
          <p:nvPr/>
        </p:nvSpPr>
        <p:spPr>
          <a:xfrm>
            <a:off x="3814826" y="4088853"/>
            <a:ext cx="168275" cy="35560"/>
          </a:xfrm>
          <a:custGeom>
            <a:avLst/>
            <a:gdLst/>
            <a:ahLst/>
            <a:cxnLst/>
            <a:rect l="l" t="t" r="r" b="b"/>
            <a:pathLst>
              <a:path w="168275" h="35560">
                <a:moveTo>
                  <a:pt x="46532" y="0"/>
                </a:moveTo>
                <a:lnTo>
                  <a:pt x="0" y="0"/>
                </a:lnTo>
                <a:lnTo>
                  <a:pt x="0" y="35102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  <a:path w="168275" h="35560">
                <a:moveTo>
                  <a:pt x="107403" y="0"/>
                </a:moveTo>
                <a:lnTo>
                  <a:pt x="57797" y="0"/>
                </a:lnTo>
                <a:lnTo>
                  <a:pt x="57797" y="35102"/>
                </a:lnTo>
                <a:lnTo>
                  <a:pt x="107403" y="35102"/>
                </a:lnTo>
                <a:lnTo>
                  <a:pt x="107403" y="0"/>
                </a:lnTo>
                <a:close/>
              </a:path>
              <a:path w="168275" h="35560">
                <a:moveTo>
                  <a:pt x="168249" y="0"/>
                </a:moveTo>
                <a:lnTo>
                  <a:pt x="118668" y="0"/>
                </a:lnTo>
                <a:lnTo>
                  <a:pt x="118668" y="35128"/>
                </a:lnTo>
                <a:lnTo>
                  <a:pt x="168249" y="35128"/>
                </a:lnTo>
                <a:lnTo>
                  <a:pt x="1682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bg object 230"/>
          <p:cNvSpPr/>
          <p:nvPr/>
        </p:nvSpPr>
        <p:spPr>
          <a:xfrm>
            <a:off x="4055206" y="4155459"/>
            <a:ext cx="59690" cy="35560"/>
          </a:xfrm>
          <a:custGeom>
            <a:avLst/>
            <a:gdLst/>
            <a:ahLst/>
            <a:cxnLst/>
            <a:rect l="l" t="t" r="r" b="b"/>
            <a:pathLst>
              <a:path w="59689" h="35560">
                <a:moveTo>
                  <a:pt x="59601" y="0"/>
                </a:moveTo>
                <a:lnTo>
                  <a:pt x="0" y="0"/>
                </a:lnTo>
                <a:lnTo>
                  <a:pt x="0" y="35153"/>
                </a:lnTo>
                <a:lnTo>
                  <a:pt x="59601" y="35179"/>
                </a:lnTo>
                <a:lnTo>
                  <a:pt x="59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bg object 231"/>
          <p:cNvSpPr/>
          <p:nvPr/>
        </p:nvSpPr>
        <p:spPr>
          <a:xfrm>
            <a:off x="3814813" y="4155452"/>
            <a:ext cx="229235" cy="35560"/>
          </a:xfrm>
          <a:custGeom>
            <a:avLst/>
            <a:gdLst/>
            <a:ahLst/>
            <a:cxnLst/>
            <a:rect l="l" t="t" r="r" b="b"/>
            <a:pathLst>
              <a:path w="229235" h="35560">
                <a:moveTo>
                  <a:pt x="46532" y="12"/>
                </a:moveTo>
                <a:lnTo>
                  <a:pt x="0" y="12"/>
                </a:lnTo>
                <a:lnTo>
                  <a:pt x="0" y="35115"/>
                </a:lnTo>
                <a:lnTo>
                  <a:pt x="46532" y="35140"/>
                </a:lnTo>
                <a:lnTo>
                  <a:pt x="46532" y="12"/>
                </a:lnTo>
                <a:close/>
              </a:path>
              <a:path w="229235" h="35560">
                <a:moveTo>
                  <a:pt x="107416" y="0"/>
                </a:moveTo>
                <a:lnTo>
                  <a:pt x="57810" y="0"/>
                </a:lnTo>
                <a:lnTo>
                  <a:pt x="57810" y="35128"/>
                </a:lnTo>
                <a:lnTo>
                  <a:pt x="107416" y="35128"/>
                </a:lnTo>
                <a:lnTo>
                  <a:pt x="107416" y="0"/>
                </a:lnTo>
                <a:close/>
              </a:path>
              <a:path w="229235" h="35560">
                <a:moveTo>
                  <a:pt x="168262" y="0"/>
                </a:moveTo>
                <a:lnTo>
                  <a:pt x="118681" y="0"/>
                </a:lnTo>
                <a:lnTo>
                  <a:pt x="118681" y="35128"/>
                </a:lnTo>
                <a:lnTo>
                  <a:pt x="168262" y="35128"/>
                </a:lnTo>
                <a:lnTo>
                  <a:pt x="168262" y="0"/>
                </a:lnTo>
                <a:close/>
              </a:path>
              <a:path w="229235" h="35560">
                <a:moveTo>
                  <a:pt x="229120" y="12"/>
                </a:moveTo>
                <a:lnTo>
                  <a:pt x="179539" y="12"/>
                </a:lnTo>
                <a:lnTo>
                  <a:pt x="179539" y="35166"/>
                </a:lnTo>
                <a:lnTo>
                  <a:pt x="229120" y="35166"/>
                </a:lnTo>
                <a:lnTo>
                  <a:pt x="229120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bg object 232"/>
          <p:cNvSpPr/>
          <p:nvPr/>
        </p:nvSpPr>
        <p:spPr>
          <a:xfrm>
            <a:off x="3933494" y="4262640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580" y="0"/>
                </a:moveTo>
                <a:lnTo>
                  <a:pt x="0" y="0"/>
                </a:lnTo>
                <a:lnTo>
                  <a:pt x="0" y="35102"/>
                </a:lnTo>
                <a:lnTo>
                  <a:pt x="49580" y="35102"/>
                </a:lnTo>
                <a:lnTo>
                  <a:pt x="495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bg object 233"/>
          <p:cNvSpPr/>
          <p:nvPr/>
        </p:nvSpPr>
        <p:spPr>
          <a:xfrm>
            <a:off x="3814826" y="4262640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102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bg object 234"/>
          <p:cNvSpPr/>
          <p:nvPr/>
        </p:nvSpPr>
        <p:spPr>
          <a:xfrm>
            <a:off x="3994353" y="4262640"/>
            <a:ext cx="120650" cy="35560"/>
          </a:xfrm>
          <a:custGeom>
            <a:avLst/>
            <a:gdLst/>
            <a:ahLst/>
            <a:cxnLst/>
            <a:rect l="l" t="t" r="r" b="b"/>
            <a:pathLst>
              <a:path w="120650" h="35560">
                <a:moveTo>
                  <a:pt x="49580" y="0"/>
                </a:moveTo>
                <a:lnTo>
                  <a:pt x="0" y="0"/>
                </a:lnTo>
                <a:lnTo>
                  <a:pt x="0" y="35115"/>
                </a:lnTo>
                <a:lnTo>
                  <a:pt x="49580" y="35115"/>
                </a:lnTo>
                <a:lnTo>
                  <a:pt x="49580" y="0"/>
                </a:lnTo>
                <a:close/>
              </a:path>
              <a:path w="120650" h="35560">
                <a:moveTo>
                  <a:pt x="120446" y="0"/>
                </a:moveTo>
                <a:lnTo>
                  <a:pt x="60845" y="0"/>
                </a:lnTo>
                <a:lnTo>
                  <a:pt x="60845" y="35102"/>
                </a:lnTo>
                <a:lnTo>
                  <a:pt x="120446" y="35128"/>
                </a:lnTo>
                <a:lnTo>
                  <a:pt x="1204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bg object 235"/>
          <p:cNvSpPr/>
          <p:nvPr/>
        </p:nvSpPr>
        <p:spPr>
          <a:xfrm>
            <a:off x="3872617" y="4329211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606" y="0"/>
                </a:moveTo>
                <a:lnTo>
                  <a:pt x="0" y="0"/>
                </a:lnTo>
                <a:lnTo>
                  <a:pt x="0" y="35102"/>
                </a:lnTo>
                <a:lnTo>
                  <a:pt x="49606" y="35128"/>
                </a:lnTo>
                <a:lnTo>
                  <a:pt x="496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bg object 236"/>
          <p:cNvSpPr/>
          <p:nvPr/>
        </p:nvSpPr>
        <p:spPr>
          <a:xfrm>
            <a:off x="3994353" y="4329226"/>
            <a:ext cx="120650" cy="35560"/>
          </a:xfrm>
          <a:custGeom>
            <a:avLst/>
            <a:gdLst/>
            <a:ahLst/>
            <a:cxnLst/>
            <a:rect l="l" t="t" r="r" b="b"/>
            <a:pathLst>
              <a:path w="120650" h="35560">
                <a:moveTo>
                  <a:pt x="49580" y="0"/>
                </a:moveTo>
                <a:lnTo>
                  <a:pt x="0" y="0"/>
                </a:lnTo>
                <a:lnTo>
                  <a:pt x="0" y="35128"/>
                </a:lnTo>
                <a:lnTo>
                  <a:pt x="49580" y="35153"/>
                </a:lnTo>
                <a:lnTo>
                  <a:pt x="49580" y="0"/>
                </a:lnTo>
                <a:close/>
              </a:path>
              <a:path w="120650" h="35560">
                <a:moveTo>
                  <a:pt x="120459" y="0"/>
                </a:moveTo>
                <a:lnTo>
                  <a:pt x="60858" y="0"/>
                </a:lnTo>
                <a:lnTo>
                  <a:pt x="60858" y="35140"/>
                </a:lnTo>
                <a:lnTo>
                  <a:pt x="120459" y="35140"/>
                </a:lnTo>
                <a:lnTo>
                  <a:pt x="1204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bg object 237"/>
          <p:cNvSpPr/>
          <p:nvPr/>
        </p:nvSpPr>
        <p:spPr>
          <a:xfrm>
            <a:off x="3814826" y="4329214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102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bg object 238"/>
          <p:cNvSpPr/>
          <p:nvPr/>
        </p:nvSpPr>
        <p:spPr>
          <a:xfrm>
            <a:off x="3933494" y="4329214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580" y="0"/>
                </a:moveTo>
                <a:lnTo>
                  <a:pt x="0" y="0"/>
                </a:lnTo>
                <a:lnTo>
                  <a:pt x="0" y="35128"/>
                </a:lnTo>
                <a:lnTo>
                  <a:pt x="49580" y="35128"/>
                </a:lnTo>
                <a:lnTo>
                  <a:pt x="495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bg object 239"/>
          <p:cNvSpPr/>
          <p:nvPr/>
        </p:nvSpPr>
        <p:spPr>
          <a:xfrm>
            <a:off x="3814813" y="4436363"/>
            <a:ext cx="168275" cy="35560"/>
          </a:xfrm>
          <a:custGeom>
            <a:avLst/>
            <a:gdLst/>
            <a:ahLst/>
            <a:cxnLst/>
            <a:rect l="l" t="t" r="r" b="b"/>
            <a:pathLst>
              <a:path w="168275" h="35560">
                <a:moveTo>
                  <a:pt x="46532" y="12"/>
                </a:moveTo>
                <a:lnTo>
                  <a:pt x="0" y="12"/>
                </a:lnTo>
                <a:lnTo>
                  <a:pt x="0" y="35090"/>
                </a:lnTo>
                <a:lnTo>
                  <a:pt x="46532" y="35115"/>
                </a:lnTo>
                <a:lnTo>
                  <a:pt x="46532" y="12"/>
                </a:lnTo>
                <a:close/>
              </a:path>
              <a:path w="168275" h="35560">
                <a:moveTo>
                  <a:pt x="107416" y="0"/>
                </a:moveTo>
                <a:lnTo>
                  <a:pt x="57810" y="0"/>
                </a:lnTo>
                <a:lnTo>
                  <a:pt x="57810" y="35102"/>
                </a:lnTo>
                <a:lnTo>
                  <a:pt x="107416" y="35102"/>
                </a:lnTo>
                <a:lnTo>
                  <a:pt x="107416" y="0"/>
                </a:lnTo>
                <a:close/>
              </a:path>
              <a:path w="168275" h="35560">
                <a:moveTo>
                  <a:pt x="168262" y="0"/>
                </a:moveTo>
                <a:lnTo>
                  <a:pt x="118681" y="0"/>
                </a:lnTo>
                <a:lnTo>
                  <a:pt x="118681" y="35102"/>
                </a:lnTo>
                <a:lnTo>
                  <a:pt x="168262" y="35102"/>
                </a:lnTo>
                <a:lnTo>
                  <a:pt x="1682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bg object 240"/>
          <p:cNvSpPr/>
          <p:nvPr/>
        </p:nvSpPr>
        <p:spPr>
          <a:xfrm>
            <a:off x="3933482" y="4436363"/>
            <a:ext cx="181610" cy="102235"/>
          </a:xfrm>
          <a:custGeom>
            <a:avLst/>
            <a:gdLst/>
            <a:ahLst/>
            <a:cxnLst/>
            <a:rect l="l" t="t" r="r" b="b"/>
            <a:pathLst>
              <a:path w="181610" h="102235">
                <a:moveTo>
                  <a:pt x="49580" y="66586"/>
                </a:moveTo>
                <a:lnTo>
                  <a:pt x="0" y="66586"/>
                </a:lnTo>
                <a:lnTo>
                  <a:pt x="0" y="101688"/>
                </a:lnTo>
                <a:lnTo>
                  <a:pt x="49580" y="101714"/>
                </a:lnTo>
                <a:lnTo>
                  <a:pt x="49580" y="66586"/>
                </a:lnTo>
                <a:close/>
              </a:path>
              <a:path w="181610" h="102235">
                <a:moveTo>
                  <a:pt x="110451" y="66586"/>
                </a:moveTo>
                <a:lnTo>
                  <a:pt x="60871" y="66586"/>
                </a:lnTo>
                <a:lnTo>
                  <a:pt x="60871" y="101727"/>
                </a:lnTo>
                <a:lnTo>
                  <a:pt x="110451" y="101727"/>
                </a:lnTo>
                <a:lnTo>
                  <a:pt x="110451" y="66586"/>
                </a:lnTo>
                <a:close/>
              </a:path>
              <a:path w="181610" h="102235">
                <a:moveTo>
                  <a:pt x="181330" y="0"/>
                </a:moveTo>
                <a:lnTo>
                  <a:pt x="121729" y="0"/>
                </a:lnTo>
                <a:lnTo>
                  <a:pt x="121729" y="35128"/>
                </a:lnTo>
                <a:lnTo>
                  <a:pt x="181330" y="35128"/>
                </a:lnTo>
                <a:lnTo>
                  <a:pt x="1813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bg object 241"/>
          <p:cNvSpPr/>
          <p:nvPr/>
        </p:nvSpPr>
        <p:spPr>
          <a:xfrm>
            <a:off x="3814819" y="4502944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077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bg object 242"/>
          <p:cNvSpPr/>
          <p:nvPr/>
        </p:nvSpPr>
        <p:spPr>
          <a:xfrm>
            <a:off x="4055206" y="4502948"/>
            <a:ext cx="59690" cy="35560"/>
          </a:xfrm>
          <a:custGeom>
            <a:avLst/>
            <a:gdLst/>
            <a:ahLst/>
            <a:cxnLst/>
            <a:rect l="l" t="t" r="r" b="b"/>
            <a:pathLst>
              <a:path w="59689" h="35560">
                <a:moveTo>
                  <a:pt x="59601" y="0"/>
                </a:moveTo>
                <a:lnTo>
                  <a:pt x="0" y="0"/>
                </a:lnTo>
                <a:lnTo>
                  <a:pt x="0" y="35140"/>
                </a:lnTo>
                <a:lnTo>
                  <a:pt x="59601" y="35179"/>
                </a:lnTo>
                <a:lnTo>
                  <a:pt x="59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bg object 243"/>
          <p:cNvSpPr/>
          <p:nvPr/>
        </p:nvSpPr>
        <p:spPr>
          <a:xfrm>
            <a:off x="3872623" y="4502949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606" y="0"/>
                </a:moveTo>
                <a:lnTo>
                  <a:pt x="0" y="0"/>
                </a:lnTo>
                <a:lnTo>
                  <a:pt x="0" y="35102"/>
                </a:lnTo>
                <a:lnTo>
                  <a:pt x="49606" y="35102"/>
                </a:lnTo>
                <a:lnTo>
                  <a:pt x="496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bg object 244"/>
          <p:cNvSpPr/>
          <p:nvPr/>
        </p:nvSpPr>
        <p:spPr>
          <a:xfrm>
            <a:off x="3933495" y="4610074"/>
            <a:ext cx="110489" cy="35560"/>
          </a:xfrm>
          <a:custGeom>
            <a:avLst/>
            <a:gdLst/>
            <a:ahLst/>
            <a:cxnLst/>
            <a:rect l="l" t="t" r="r" b="b"/>
            <a:pathLst>
              <a:path w="110489" h="35560">
                <a:moveTo>
                  <a:pt x="49580" y="12"/>
                </a:moveTo>
                <a:lnTo>
                  <a:pt x="0" y="12"/>
                </a:lnTo>
                <a:lnTo>
                  <a:pt x="0" y="35153"/>
                </a:lnTo>
                <a:lnTo>
                  <a:pt x="49580" y="35153"/>
                </a:lnTo>
                <a:lnTo>
                  <a:pt x="49580" y="12"/>
                </a:lnTo>
                <a:close/>
              </a:path>
              <a:path w="110489" h="35560">
                <a:moveTo>
                  <a:pt x="110439" y="0"/>
                </a:moveTo>
                <a:lnTo>
                  <a:pt x="60858" y="0"/>
                </a:lnTo>
                <a:lnTo>
                  <a:pt x="60858" y="35153"/>
                </a:lnTo>
                <a:lnTo>
                  <a:pt x="110439" y="35153"/>
                </a:lnTo>
                <a:lnTo>
                  <a:pt x="1104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bg object 245"/>
          <p:cNvSpPr/>
          <p:nvPr/>
        </p:nvSpPr>
        <p:spPr>
          <a:xfrm>
            <a:off x="3814826" y="4610074"/>
            <a:ext cx="168275" cy="102235"/>
          </a:xfrm>
          <a:custGeom>
            <a:avLst/>
            <a:gdLst/>
            <a:ahLst/>
            <a:cxnLst/>
            <a:rect l="l" t="t" r="r" b="b"/>
            <a:pathLst>
              <a:path w="168275" h="102235">
                <a:moveTo>
                  <a:pt x="46532" y="66611"/>
                </a:moveTo>
                <a:lnTo>
                  <a:pt x="0" y="66611"/>
                </a:lnTo>
                <a:lnTo>
                  <a:pt x="0" y="101739"/>
                </a:lnTo>
                <a:lnTo>
                  <a:pt x="46532" y="101739"/>
                </a:lnTo>
                <a:lnTo>
                  <a:pt x="46532" y="66611"/>
                </a:lnTo>
                <a:close/>
              </a:path>
              <a:path w="168275" h="102235">
                <a:moveTo>
                  <a:pt x="46532" y="0"/>
                </a:moveTo>
                <a:lnTo>
                  <a:pt x="0" y="0"/>
                </a:lnTo>
                <a:lnTo>
                  <a:pt x="0" y="35128"/>
                </a:lnTo>
                <a:lnTo>
                  <a:pt x="46532" y="35128"/>
                </a:lnTo>
                <a:lnTo>
                  <a:pt x="46532" y="0"/>
                </a:lnTo>
                <a:close/>
              </a:path>
              <a:path w="168275" h="102235">
                <a:moveTo>
                  <a:pt x="107403" y="0"/>
                </a:moveTo>
                <a:lnTo>
                  <a:pt x="57797" y="0"/>
                </a:lnTo>
                <a:lnTo>
                  <a:pt x="57797" y="35128"/>
                </a:lnTo>
                <a:lnTo>
                  <a:pt x="107403" y="35128"/>
                </a:lnTo>
                <a:lnTo>
                  <a:pt x="107403" y="0"/>
                </a:lnTo>
                <a:close/>
              </a:path>
              <a:path w="168275" h="102235">
                <a:moveTo>
                  <a:pt x="168249" y="66598"/>
                </a:moveTo>
                <a:lnTo>
                  <a:pt x="118668" y="66598"/>
                </a:lnTo>
                <a:lnTo>
                  <a:pt x="118668" y="101752"/>
                </a:lnTo>
                <a:lnTo>
                  <a:pt x="168249" y="101752"/>
                </a:lnTo>
                <a:lnTo>
                  <a:pt x="168249" y="665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bg object 246"/>
          <p:cNvSpPr/>
          <p:nvPr/>
        </p:nvSpPr>
        <p:spPr>
          <a:xfrm>
            <a:off x="3994353" y="4676673"/>
            <a:ext cx="120650" cy="35560"/>
          </a:xfrm>
          <a:custGeom>
            <a:avLst/>
            <a:gdLst/>
            <a:ahLst/>
            <a:cxnLst/>
            <a:rect l="l" t="t" r="r" b="b"/>
            <a:pathLst>
              <a:path w="120650" h="35560">
                <a:moveTo>
                  <a:pt x="49580" y="12"/>
                </a:moveTo>
                <a:lnTo>
                  <a:pt x="0" y="12"/>
                </a:lnTo>
                <a:lnTo>
                  <a:pt x="0" y="35166"/>
                </a:lnTo>
                <a:lnTo>
                  <a:pt x="49580" y="35191"/>
                </a:lnTo>
                <a:lnTo>
                  <a:pt x="49580" y="12"/>
                </a:lnTo>
                <a:close/>
              </a:path>
              <a:path w="120650" h="35560">
                <a:moveTo>
                  <a:pt x="120459" y="0"/>
                </a:moveTo>
                <a:lnTo>
                  <a:pt x="60858" y="0"/>
                </a:lnTo>
                <a:lnTo>
                  <a:pt x="60858" y="35179"/>
                </a:lnTo>
                <a:lnTo>
                  <a:pt x="120459" y="35179"/>
                </a:lnTo>
                <a:lnTo>
                  <a:pt x="1204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bg object 247"/>
          <p:cNvSpPr/>
          <p:nvPr/>
        </p:nvSpPr>
        <p:spPr>
          <a:xfrm>
            <a:off x="3814813" y="4783835"/>
            <a:ext cx="107950" cy="35560"/>
          </a:xfrm>
          <a:custGeom>
            <a:avLst/>
            <a:gdLst/>
            <a:ahLst/>
            <a:cxnLst/>
            <a:rect l="l" t="t" r="r" b="b"/>
            <a:pathLst>
              <a:path w="107950" h="35560">
                <a:moveTo>
                  <a:pt x="46532" y="0"/>
                </a:moveTo>
                <a:lnTo>
                  <a:pt x="0" y="0"/>
                </a:lnTo>
                <a:lnTo>
                  <a:pt x="0" y="35077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  <a:path w="107950" h="35560">
                <a:moveTo>
                  <a:pt x="107416" y="0"/>
                </a:moveTo>
                <a:lnTo>
                  <a:pt x="57810" y="0"/>
                </a:lnTo>
                <a:lnTo>
                  <a:pt x="57810" y="35102"/>
                </a:lnTo>
                <a:lnTo>
                  <a:pt x="107416" y="35102"/>
                </a:lnTo>
                <a:lnTo>
                  <a:pt x="1074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bg object 248"/>
          <p:cNvSpPr/>
          <p:nvPr/>
        </p:nvSpPr>
        <p:spPr>
          <a:xfrm>
            <a:off x="3994353" y="4783835"/>
            <a:ext cx="120650" cy="35560"/>
          </a:xfrm>
          <a:custGeom>
            <a:avLst/>
            <a:gdLst/>
            <a:ahLst/>
            <a:cxnLst/>
            <a:rect l="l" t="t" r="r" b="b"/>
            <a:pathLst>
              <a:path w="120650" h="35560">
                <a:moveTo>
                  <a:pt x="49580" y="12"/>
                </a:moveTo>
                <a:lnTo>
                  <a:pt x="0" y="12"/>
                </a:lnTo>
                <a:lnTo>
                  <a:pt x="0" y="35140"/>
                </a:lnTo>
                <a:lnTo>
                  <a:pt x="49580" y="35166"/>
                </a:lnTo>
                <a:lnTo>
                  <a:pt x="49580" y="12"/>
                </a:lnTo>
                <a:close/>
              </a:path>
              <a:path w="120650" h="35560">
                <a:moveTo>
                  <a:pt x="120459" y="0"/>
                </a:moveTo>
                <a:lnTo>
                  <a:pt x="60858" y="0"/>
                </a:lnTo>
                <a:lnTo>
                  <a:pt x="60858" y="35153"/>
                </a:lnTo>
                <a:lnTo>
                  <a:pt x="120459" y="35153"/>
                </a:lnTo>
                <a:lnTo>
                  <a:pt x="1204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bg object 249"/>
          <p:cNvSpPr/>
          <p:nvPr/>
        </p:nvSpPr>
        <p:spPr>
          <a:xfrm>
            <a:off x="3872617" y="4850432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606" y="0"/>
                </a:moveTo>
                <a:lnTo>
                  <a:pt x="0" y="0"/>
                </a:lnTo>
                <a:lnTo>
                  <a:pt x="0" y="35102"/>
                </a:lnTo>
                <a:lnTo>
                  <a:pt x="49606" y="35128"/>
                </a:lnTo>
                <a:lnTo>
                  <a:pt x="496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bg object 250"/>
          <p:cNvSpPr/>
          <p:nvPr/>
        </p:nvSpPr>
        <p:spPr>
          <a:xfrm>
            <a:off x="3994353" y="4850447"/>
            <a:ext cx="120650" cy="35560"/>
          </a:xfrm>
          <a:custGeom>
            <a:avLst/>
            <a:gdLst/>
            <a:ahLst/>
            <a:cxnLst/>
            <a:rect l="l" t="t" r="r" b="b"/>
            <a:pathLst>
              <a:path w="120650" h="35560">
                <a:moveTo>
                  <a:pt x="49580" y="0"/>
                </a:moveTo>
                <a:lnTo>
                  <a:pt x="0" y="0"/>
                </a:lnTo>
                <a:lnTo>
                  <a:pt x="0" y="35128"/>
                </a:lnTo>
                <a:lnTo>
                  <a:pt x="49580" y="35153"/>
                </a:lnTo>
                <a:lnTo>
                  <a:pt x="49580" y="0"/>
                </a:lnTo>
                <a:close/>
              </a:path>
              <a:path w="120650" h="35560">
                <a:moveTo>
                  <a:pt x="120459" y="0"/>
                </a:moveTo>
                <a:lnTo>
                  <a:pt x="60858" y="0"/>
                </a:lnTo>
                <a:lnTo>
                  <a:pt x="60858" y="35140"/>
                </a:lnTo>
                <a:lnTo>
                  <a:pt x="120459" y="35140"/>
                </a:lnTo>
                <a:lnTo>
                  <a:pt x="1204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bg object 251"/>
          <p:cNvSpPr/>
          <p:nvPr/>
        </p:nvSpPr>
        <p:spPr>
          <a:xfrm>
            <a:off x="3814826" y="4850434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102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bg object 252"/>
          <p:cNvSpPr/>
          <p:nvPr/>
        </p:nvSpPr>
        <p:spPr>
          <a:xfrm>
            <a:off x="3933494" y="4850434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580" y="0"/>
                </a:moveTo>
                <a:lnTo>
                  <a:pt x="0" y="0"/>
                </a:lnTo>
                <a:lnTo>
                  <a:pt x="0" y="35128"/>
                </a:lnTo>
                <a:lnTo>
                  <a:pt x="49580" y="35128"/>
                </a:lnTo>
                <a:lnTo>
                  <a:pt x="495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bg object 253"/>
          <p:cNvSpPr/>
          <p:nvPr/>
        </p:nvSpPr>
        <p:spPr>
          <a:xfrm>
            <a:off x="3872623" y="4957610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606" y="0"/>
                </a:moveTo>
                <a:lnTo>
                  <a:pt x="0" y="0"/>
                </a:lnTo>
                <a:lnTo>
                  <a:pt x="0" y="35077"/>
                </a:lnTo>
                <a:lnTo>
                  <a:pt x="49606" y="35077"/>
                </a:lnTo>
                <a:lnTo>
                  <a:pt x="496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bg object 254"/>
          <p:cNvSpPr/>
          <p:nvPr/>
        </p:nvSpPr>
        <p:spPr>
          <a:xfrm>
            <a:off x="3933495" y="4957609"/>
            <a:ext cx="110489" cy="35560"/>
          </a:xfrm>
          <a:custGeom>
            <a:avLst/>
            <a:gdLst/>
            <a:ahLst/>
            <a:cxnLst/>
            <a:rect l="l" t="t" r="r" b="b"/>
            <a:pathLst>
              <a:path w="110489" h="35560">
                <a:moveTo>
                  <a:pt x="49580" y="0"/>
                </a:moveTo>
                <a:lnTo>
                  <a:pt x="0" y="0"/>
                </a:lnTo>
                <a:lnTo>
                  <a:pt x="0" y="35102"/>
                </a:lnTo>
                <a:lnTo>
                  <a:pt x="49580" y="35102"/>
                </a:lnTo>
                <a:lnTo>
                  <a:pt x="49580" y="0"/>
                </a:lnTo>
                <a:close/>
              </a:path>
              <a:path w="110489" h="35560">
                <a:moveTo>
                  <a:pt x="110439" y="12"/>
                </a:moveTo>
                <a:lnTo>
                  <a:pt x="60858" y="12"/>
                </a:lnTo>
                <a:lnTo>
                  <a:pt x="60858" y="35115"/>
                </a:lnTo>
                <a:lnTo>
                  <a:pt x="110439" y="35115"/>
                </a:lnTo>
                <a:lnTo>
                  <a:pt x="110439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bg object 255"/>
          <p:cNvSpPr/>
          <p:nvPr/>
        </p:nvSpPr>
        <p:spPr>
          <a:xfrm>
            <a:off x="3814826" y="4957622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077"/>
                </a:lnTo>
                <a:lnTo>
                  <a:pt x="46532" y="35077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bg object 256"/>
          <p:cNvSpPr/>
          <p:nvPr/>
        </p:nvSpPr>
        <p:spPr>
          <a:xfrm>
            <a:off x="4055211" y="4957610"/>
            <a:ext cx="59690" cy="35560"/>
          </a:xfrm>
          <a:custGeom>
            <a:avLst/>
            <a:gdLst/>
            <a:ahLst/>
            <a:cxnLst/>
            <a:rect l="l" t="t" r="r" b="b"/>
            <a:pathLst>
              <a:path w="59689" h="35560">
                <a:moveTo>
                  <a:pt x="59601" y="0"/>
                </a:moveTo>
                <a:lnTo>
                  <a:pt x="0" y="0"/>
                </a:lnTo>
                <a:lnTo>
                  <a:pt x="0" y="35102"/>
                </a:lnTo>
                <a:lnTo>
                  <a:pt x="59601" y="35102"/>
                </a:lnTo>
                <a:lnTo>
                  <a:pt x="59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bg object 257"/>
          <p:cNvSpPr/>
          <p:nvPr/>
        </p:nvSpPr>
        <p:spPr>
          <a:xfrm>
            <a:off x="3814813" y="5024170"/>
            <a:ext cx="300355" cy="35560"/>
          </a:xfrm>
          <a:custGeom>
            <a:avLst/>
            <a:gdLst/>
            <a:ahLst/>
            <a:cxnLst/>
            <a:rect l="l" t="t" r="r" b="b"/>
            <a:pathLst>
              <a:path w="300354" h="35560">
                <a:moveTo>
                  <a:pt x="46532" y="0"/>
                </a:moveTo>
                <a:lnTo>
                  <a:pt x="0" y="0"/>
                </a:lnTo>
                <a:lnTo>
                  <a:pt x="0" y="35102"/>
                </a:lnTo>
                <a:lnTo>
                  <a:pt x="46532" y="35128"/>
                </a:lnTo>
                <a:lnTo>
                  <a:pt x="46532" y="0"/>
                </a:lnTo>
                <a:close/>
              </a:path>
              <a:path w="300354" h="35560">
                <a:moveTo>
                  <a:pt x="107416" y="0"/>
                </a:moveTo>
                <a:lnTo>
                  <a:pt x="57810" y="0"/>
                </a:lnTo>
                <a:lnTo>
                  <a:pt x="57810" y="35128"/>
                </a:lnTo>
                <a:lnTo>
                  <a:pt x="107416" y="35128"/>
                </a:lnTo>
                <a:lnTo>
                  <a:pt x="107416" y="0"/>
                </a:lnTo>
                <a:close/>
              </a:path>
              <a:path w="300354" h="35560">
                <a:moveTo>
                  <a:pt x="168249" y="0"/>
                </a:moveTo>
                <a:lnTo>
                  <a:pt x="118668" y="0"/>
                </a:lnTo>
                <a:lnTo>
                  <a:pt x="118668" y="35128"/>
                </a:lnTo>
                <a:lnTo>
                  <a:pt x="168249" y="35153"/>
                </a:lnTo>
                <a:lnTo>
                  <a:pt x="168249" y="0"/>
                </a:lnTo>
                <a:close/>
              </a:path>
              <a:path w="300354" h="35560">
                <a:moveTo>
                  <a:pt x="229120" y="0"/>
                </a:moveTo>
                <a:lnTo>
                  <a:pt x="179539" y="0"/>
                </a:lnTo>
                <a:lnTo>
                  <a:pt x="179539" y="35153"/>
                </a:lnTo>
                <a:lnTo>
                  <a:pt x="229120" y="35153"/>
                </a:lnTo>
                <a:lnTo>
                  <a:pt x="229120" y="0"/>
                </a:lnTo>
                <a:close/>
              </a:path>
              <a:path w="300354" h="35560">
                <a:moveTo>
                  <a:pt x="299986" y="0"/>
                </a:moveTo>
                <a:lnTo>
                  <a:pt x="240385" y="0"/>
                </a:lnTo>
                <a:lnTo>
                  <a:pt x="240385" y="35153"/>
                </a:lnTo>
                <a:lnTo>
                  <a:pt x="299986" y="35179"/>
                </a:lnTo>
                <a:lnTo>
                  <a:pt x="2999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bg object 258"/>
          <p:cNvSpPr/>
          <p:nvPr/>
        </p:nvSpPr>
        <p:spPr>
          <a:xfrm>
            <a:off x="3933494" y="5131320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580" y="0"/>
                </a:moveTo>
                <a:lnTo>
                  <a:pt x="0" y="0"/>
                </a:lnTo>
                <a:lnTo>
                  <a:pt x="0" y="35128"/>
                </a:lnTo>
                <a:lnTo>
                  <a:pt x="49580" y="35128"/>
                </a:lnTo>
                <a:lnTo>
                  <a:pt x="495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bg object 259"/>
          <p:cNvSpPr/>
          <p:nvPr/>
        </p:nvSpPr>
        <p:spPr>
          <a:xfrm>
            <a:off x="4055211" y="5131320"/>
            <a:ext cx="59690" cy="35560"/>
          </a:xfrm>
          <a:custGeom>
            <a:avLst/>
            <a:gdLst/>
            <a:ahLst/>
            <a:cxnLst/>
            <a:rect l="l" t="t" r="r" b="b"/>
            <a:pathLst>
              <a:path w="59689" h="35560">
                <a:moveTo>
                  <a:pt x="59601" y="0"/>
                </a:moveTo>
                <a:lnTo>
                  <a:pt x="0" y="0"/>
                </a:lnTo>
                <a:lnTo>
                  <a:pt x="0" y="35128"/>
                </a:lnTo>
                <a:lnTo>
                  <a:pt x="59601" y="35128"/>
                </a:lnTo>
                <a:lnTo>
                  <a:pt x="59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bg object 260"/>
          <p:cNvSpPr/>
          <p:nvPr/>
        </p:nvSpPr>
        <p:spPr>
          <a:xfrm>
            <a:off x="3814826" y="5131320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102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bg object 261"/>
          <p:cNvSpPr/>
          <p:nvPr/>
        </p:nvSpPr>
        <p:spPr>
          <a:xfrm>
            <a:off x="3994353" y="5131320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580" y="0"/>
                </a:moveTo>
                <a:lnTo>
                  <a:pt x="0" y="0"/>
                </a:lnTo>
                <a:lnTo>
                  <a:pt x="0" y="35128"/>
                </a:lnTo>
                <a:lnTo>
                  <a:pt x="49580" y="35128"/>
                </a:lnTo>
                <a:lnTo>
                  <a:pt x="495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bg object 262"/>
          <p:cNvSpPr/>
          <p:nvPr/>
        </p:nvSpPr>
        <p:spPr>
          <a:xfrm>
            <a:off x="3872623" y="5131320"/>
            <a:ext cx="242570" cy="102235"/>
          </a:xfrm>
          <a:custGeom>
            <a:avLst/>
            <a:gdLst/>
            <a:ahLst/>
            <a:cxnLst/>
            <a:rect l="l" t="t" r="r" b="b"/>
            <a:pathLst>
              <a:path w="242570" h="102235">
                <a:moveTo>
                  <a:pt x="49606" y="66598"/>
                </a:moveTo>
                <a:lnTo>
                  <a:pt x="0" y="66598"/>
                </a:lnTo>
                <a:lnTo>
                  <a:pt x="0" y="101727"/>
                </a:lnTo>
                <a:lnTo>
                  <a:pt x="49606" y="101727"/>
                </a:lnTo>
                <a:lnTo>
                  <a:pt x="49606" y="66598"/>
                </a:lnTo>
                <a:close/>
              </a:path>
              <a:path w="242570" h="102235">
                <a:moveTo>
                  <a:pt x="49606" y="0"/>
                </a:moveTo>
                <a:lnTo>
                  <a:pt x="0" y="0"/>
                </a:lnTo>
                <a:lnTo>
                  <a:pt x="0" y="35102"/>
                </a:lnTo>
                <a:lnTo>
                  <a:pt x="49606" y="35102"/>
                </a:lnTo>
                <a:lnTo>
                  <a:pt x="49606" y="0"/>
                </a:lnTo>
                <a:close/>
              </a:path>
              <a:path w="242570" h="102235">
                <a:moveTo>
                  <a:pt x="110451" y="66598"/>
                </a:moveTo>
                <a:lnTo>
                  <a:pt x="60871" y="66598"/>
                </a:lnTo>
                <a:lnTo>
                  <a:pt x="60871" y="101752"/>
                </a:lnTo>
                <a:lnTo>
                  <a:pt x="110451" y="101752"/>
                </a:lnTo>
                <a:lnTo>
                  <a:pt x="110451" y="66598"/>
                </a:lnTo>
                <a:close/>
              </a:path>
              <a:path w="242570" h="102235">
                <a:moveTo>
                  <a:pt x="171310" y="66611"/>
                </a:moveTo>
                <a:lnTo>
                  <a:pt x="121729" y="66611"/>
                </a:lnTo>
                <a:lnTo>
                  <a:pt x="121729" y="101765"/>
                </a:lnTo>
                <a:lnTo>
                  <a:pt x="171310" y="101765"/>
                </a:lnTo>
                <a:lnTo>
                  <a:pt x="171310" y="66611"/>
                </a:lnTo>
                <a:close/>
              </a:path>
              <a:path w="242570" h="102235">
                <a:moveTo>
                  <a:pt x="242189" y="66598"/>
                </a:moveTo>
                <a:lnTo>
                  <a:pt x="182587" y="66598"/>
                </a:lnTo>
                <a:lnTo>
                  <a:pt x="182587" y="101752"/>
                </a:lnTo>
                <a:lnTo>
                  <a:pt x="242189" y="101752"/>
                </a:lnTo>
                <a:lnTo>
                  <a:pt x="242189" y="665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bg object 263"/>
          <p:cNvSpPr/>
          <p:nvPr/>
        </p:nvSpPr>
        <p:spPr>
          <a:xfrm>
            <a:off x="3872611" y="5305056"/>
            <a:ext cx="110489" cy="35560"/>
          </a:xfrm>
          <a:custGeom>
            <a:avLst/>
            <a:gdLst/>
            <a:ahLst/>
            <a:cxnLst/>
            <a:rect l="l" t="t" r="r" b="b"/>
            <a:pathLst>
              <a:path w="110489" h="35560">
                <a:moveTo>
                  <a:pt x="49606" y="0"/>
                </a:moveTo>
                <a:lnTo>
                  <a:pt x="0" y="0"/>
                </a:lnTo>
                <a:lnTo>
                  <a:pt x="0" y="35102"/>
                </a:lnTo>
                <a:lnTo>
                  <a:pt x="49606" y="35128"/>
                </a:lnTo>
                <a:lnTo>
                  <a:pt x="49606" y="0"/>
                </a:lnTo>
                <a:close/>
              </a:path>
              <a:path w="110489" h="35560">
                <a:moveTo>
                  <a:pt x="110464" y="0"/>
                </a:moveTo>
                <a:lnTo>
                  <a:pt x="60883" y="0"/>
                </a:lnTo>
                <a:lnTo>
                  <a:pt x="60883" y="35128"/>
                </a:lnTo>
                <a:lnTo>
                  <a:pt x="110464" y="35128"/>
                </a:lnTo>
                <a:lnTo>
                  <a:pt x="110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bg object 264"/>
          <p:cNvSpPr/>
          <p:nvPr/>
        </p:nvSpPr>
        <p:spPr>
          <a:xfrm>
            <a:off x="3994353" y="5305069"/>
            <a:ext cx="120650" cy="35560"/>
          </a:xfrm>
          <a:custGeom>
            <a:avLst/>
            <a:gdLst/>
            <a:ahLst/>
            <a:cxnLst/>
            <a:rect l="l" t="t" r="r" b="b"/>
            <a:pathLst>
              <a:path w="120650" h="35560">
                <a:moveTo>
                  <a:pt x="49580" y="0"/>
                </a:moveTo>
                <a:lnTo>
                  <a:pt x="0" y="0"/>
                </a:lnTo>
                <a:lnTo>
                  <a:pt x="0" y="35128"/>
                </a:lnTo>
                <a:lnTo>
                  <a:pt x="49580" y="35140"/>
                </a:lnTo>
                <a:lnTo>
                  <a:pt x="49580" y="0"/>
                </a:lnTo>
                <a:close/>
              </a:path>
              <a:path w="120650" h="35560">
                <a:moveTo>
                  <a:pt x="120459" y="0"/>
                </a:moveTo>
                <a:lnTo>
                  <a:pt x="60858" y="0"/>
                </a:lnTo>
                <a:lnTo>
                  <a:pt x="60858" y="35140"/>
                </a:lnTo>
                <a:lnTo>
                  <a:pt x="120459" y="35140"/>
                </a:lnTo>
                <a:lnTo>
                  <a:pt x="1204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bg object 265"/>
          <p:cNvSpPr/>
          <p:nvPr/>
        </p:nvSpPr>
        <p:spPr>
          <a:xfrm>
            <a:off x="3814819" y="5371654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077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bg object 266"/>
          <p:cNvSpPr/>
          <p:nvPr/>
        </p:nvSpPr>
        <p:spPr>
          <a:xfrm>
            <a:off x="3933482" y="5371655"/>
            <a:ext cx="181610" cy="35560"/>
          </a:xfrm>
          <a:custGeom>
            <a:avLst/>
            <a:gdLst/>
            <a:ahLst/>
            <a:cxnLst/>
            <a:rect l="l" t="t" r="r" b="b"/>
            <a:pathLst>
              <a:path w="181610" h="35560">
                <a:moveTo>
                  <a:pt x="49580" y="0"/>
                </a:moveTo>
                <a:lnTo>
                  <a:pt x="0" y="0"/>
                </a:lnTo>
                <a:lnTo>
                  <a:pt x="0" y="35102"/>
                </a:lnTo>
                <a:lnTo>
                  <a:pt x="49580" y="35128"/>
                </a:lnTo>
                <a:lnTo>
                  <a:pt x="49580" y="0"/>
                </a:lnTo>
                <a:close/>
              </a:path>
              <a:path w="181610" h="35560">
                <a:moveTo>
                  <a:pt x="110451" y="12"/>
                </a:moveTo>
                <a:lnTo>
                  <a:pt x="60871" y="12"/>
                </a:lnTo>
                <a:lnTo>
                  <a:pt x="60871" y="35140"/>
                </a:lnTo>
                <a:lnTo>
                  <a:pt x="110451" y="35166"/>
                </a:lnTo>
                <a:lnTo>
                  <a:pt x="110451" y="12"/>
                </a:lnTo>
                <a:close/>
              </a:path>
              <a:path w="181610" h="35560">
                <a:moveTo>
                  <a:pt x="181330" y="12"/>
                </a:moveTo>
                <a:lnTo>
                  <a:pt x="121729" y="12"/>
                </a:lnTo>
                <a:lnTo>
                  <a:pt x="121729" y="35153"/>
                </a:lnTo>
                <a:lnTo>
                  <a:pt x="181330" y="35153"/>
                </a:lnTo>
                <a:lnTo>
                  <a:pt x="181330" y="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bg object 267"/>
          <p:cNvSpPr/>
          <p:nvPr/>
        </p:nvSpPr>
        <p:spPr>
          <a:xfrm>
            <a:off x="3814826" y="5478805"/>
            <a:ext cx="168275" cy="35560"/>
          </a:xfrm>
          <a:custGeom>
            <a:avLst/>
            <a:gdLst/>
            <a:ahLst/>
            <a:cxnLst/>
            <a:rect l="l" t="t" r="r" b="b"/>
            <a:pathLst>
              <a:path w="168275" h="35560">
                <a:moveTo>
                  <a:pt x="46532" y="12"/>
                </a:moveTo>
                <a:lnTo>
                  <a:pt x="0" y="12"/>
                </a:lnTo>
                <a:lnTo>
                  <a:pt x="0" y="35090"/>
                </a:lnTo>
                <a:lnTo>
                  <a:pt x="46532" y="35090"/>
                </a:lnTo>
                <a:lnTo>
                  <a:pt x="46532" y="12"/>
                </a:lnTo>
                <a:close/>
              </a:path>
              <a:path w="168275" h="35560">
                <a:moveTo>
                  <a:pt x="107403" y="0"/>
                </a:moveTo>
                <a:lnTo>
                  <a:pt x="57797" y="0"/>
                </a:lnTo>
                <a:lnTo>
                  <a:pt x="57797" y="35077"/>
                </a:lnTo>
                <a:lnTo>
                  <a:pt x="107403" y="35077"/>
                </a:lnTo>
                <a:lnTo>
                  <a:pt x="107403" y="0"/>
                </a:lnTo>
                <a:close/>
              </a:path>
              <a:path w="168275" h="35560">
                <a:moveTo>
                  <a:pt x="168249" y="0"/>
                </a:moveTo>
                <a:lnTo>
                  <a:pt x="118668" y="0"/>
                </a:lnTo>
                <a:lnTo>
                  <a:pt x="118668" y="35102"/>
                </a:lnTo>
                <a:lnTo>
                  <a:pt x="168249" y="35102"/>
                </a:lnTo>
                <a:lnTo>
                  <a:pt x="1682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bg object 268"/>
          <p:cNvSpPr/>
          <p:nvPr/>
        </p:nvSpPr>
        <p:spPr>
          <a:xfrm>
            <a:off x="4055206" y="5478814"/>
            <a:ext cx="59690" cy="35560"/>
          </a:xfrm>
          <a:custGeom>
            <a:avLst/>
            <a:gdLst/>
            <a:ahLst/>
            <a:cxnLst/>
            <a:rect l="l" t="t" r="r" b="b"/>
            <a:pathLst>
              <a:path w="59689" h="35560">
                <a:moveTo>
                  <a:pt x="59601" y="0"/>
                </a:moveTo>
                <a:lnTo>
                  <a:pt x="0" y="0"/>
                </a:lnTo>
                <a:lnTo>
                  <a:pt x="0" y="35102"/>
                </a:lnTo>
                <a:lnTo>
                  <a:pt x="59601" y="35128"/>
                </a:lnTo>
                <a:lnTo>
                  <a:pt x="59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bg object 269"/>
          <p:cNvSpPr/>
          <p:nvPr/>
        </p:nvSpPr>
        <p:spPr>
          <a:xfrm>
            <a:off x="3872941" y="5545391"/>
            <a:ext cx="171450" cy="35560"/>
          </a:xfrm>
          <a:custGeom>
            <a:avLst/>
            <a:gdLst/>
            <a:ahLst/>
            <a:cxnLst/>
            <a:rect l="l" t="t" r="r" b="b"/>
            <a:pathLst>
              <a:path w="171450" h="35560">
                <a:moveTo>
                  <a:pt x="49288" y="0"/>
                </a:moveTo>
                <a:lnTo>
                  <a:pt x="0" y="0"/>
                </a:lnTo>
                <a:lnTo>
                  <a:pt x="0" y="35102"/>
                </a:lnTo>
                <a:lnTo>
                  <a:pt x="49288" y="35102"/>
                </a:lnTo>
                <a:lnTo>
                  <a:pt x="49288" y="0"/>
                </a:lnTo>
                <a:close/>
              </a:path>
              <a:path w="171450" h="35560">
                <a:moveTo>
                  <a:pt x="110121" y="0"/>
                </a:moveTo>
                <a:lnTo>
                  <a:pt x="60540" y="0"/>
                </a:lnTo>
                <a:lnTo>
                  <a:pt x="60540" y="35102"/>
                </a:lnTo>
                <a:lnTo>
                  <a:pt x="110121" y="35153"/>
                </a:lnTo>
                <a:lnTo>
                  <a:pt x="110121" y="0"/>
                </a:lnTo>
                <a:close/>
              </a:path>
              <a:path w="171450" h="35560">
                <a:moveTo>
                  <a:pt x="170992" y="0"/>
                </a:moveTo>
                <a:lnTo>
                  <a:pt x="121412" y="0"/>
                </a:lnTo>
                <a:lnTo>
                  <a:pt x="121412" y="35153"/>
                </a:lnTo>
                <a:lnTo>
                  <a:pt x="170992" y="35179"/>
                </a:lnTo>
                <a:lnTo>
                  <a:pt x="1709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bg object 270"/>
          <p:cNvSpPr/>
          <p:nvPr/>
        </p:nvSpPr>
        <p:spPr>
          <a:xfrm>
            <a:off x="3814826" y="5652541"/>
            <a:ext cx="300355" cy="102235"/>
          </a:xfrm>
          <a:custGeom>
            <a:avLst/>
            <a:gdLst/>
            <a:ahLst/>
            <a:cxnLst/>
            <a:rect l="l" t="t" r="r" b="b"/>
            <a:pathLst>
              <a:path w="300354" h="102235">
                <a:moveTo>
                  <a:pt x="46532" y="66611"/>
                </a:moveTo>
                <a:lnTo>
                  <a:pt x="0" y="66611"/>
                </a:lnTo>
                <a:lnTo>
                  <a:pt x="0" y="101714"/>
                </a:lnTo>
                <a:lnTo>
                  <a:pt x="46532" y="101714"/>
                </a:lnTo>
                <a:lnTo>
                  <a:pt x="46532" y="66611"/>
                </a:lnTo>
                <a:close/>
              </a:path>
              <a:path w="300354" h="102235">
                <a:moveTo>
                  <a:pt x="46532" y="0"/>
                </a:moveTo>
                <a:lnTo>
                  <a:pt x="0" y="0"/>
                </a:lnTo>
                <a:lnTo>
                  <a:pt x="0" y="35102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  <a:path w="300354" h="102235">
                <a:moveTo>
                  <a:pt x="107391" y="66611"/>
                </a:moveTo>
                <a:lnTo>
                  <a:pt x="57785" y="66611"/>
                </a:lnTo>
                <a:lnTo>
                  <a:pt x="57785" y="101714"/>
                </a:lnTo>
                <a:lnTo>
                  <a:pt x="107391" y="101739"/>
                </a:lnTo>
                <a:lnTo>
                  <a:pt x="107391" y="66611"/>
                </a:lnTo>
                <a:close/>
              </a:path>
              <a:path w="300354" h="102235">
                <a:moveTo>
                  <a:pt x="107403" y="0"/>
                </a:moveTo>
                <a:lnTo>
                  <a:pt x="57797" y="0"/>
                </a:lnTo>
                <a:lnTo>
                  <a:pt x="57797" y="35102"/>
                </a:lnTo>
                <a:lnTo>
                  <a:pt x="107403" y="35102"/>
                </a:lnTo>
                <a:lnTo>
                  <a:pt x="107403" y="0"/>
                </a:lnTo>
                <a:close/>
              </a:path>
              <a:path w="300354" h="102235">
                <a:moveTo>
                  <a:pt x="168249" y="0"/>
                </a:moveTo>
                <a:lnTo>
                  <a:pt x="118668" y="0"/>
                </a:lnTo>
                <a:lnTo>
                  <a:pt x="118668" y="35102"/>
                </a:lnTo>
                <a:lnTo>
                  <a:pt x="168249" y="35102"/>
                </a:lnTo>
                <a:lnTo>
                  <a:pt x="168249" y="0"/>
                </a:lnTo>
                <a:close/>
              </a:path>
              <a:path w="300354" h="102235">
                <a:moveTo>
                  <a:pt x="229108" y="66611"/>
                </a:moveTo>
                <a:lnTo>
                  <a:pt x="179527" y="66611"/>
                </a:lnTo>
                <a:lnTo>
                  <a:pt x="179527" y="101765"/>
                </a:lnTo>
                <a:lnTo>
                  <a:pt x="229108" y="101765"/>
                </a:lnTo>
                <a:lnTo>
                  <a:pt x="229108" y="66611"/>
                </a:lnTo>
                <a:close/>
              </a:path>
              <a:path w="300354" h="102235">
                <a:moveTo>
                  <a:pt x="229108" y="12"/>
                </a:moveTo>
                <a:lnTo>
                  <a:pt x="179527" y="12"/>
                </a:lnTo>
                <a:lnTo>
                  <a:pt x="179527" y="35115"/>
                </a:lnTo>
                <a:lnTo>
                  <a:pt x="229108" y="35140"/>
                </a:lnTo>
                <a:lnTo>
                  <a:pt x="229108" y="12"/>
                </a:lnTo>
                <a:close/>
              </a:path>
              <a:path w="300354" h="102235">
                <a:moveTo>
                  <a:pt x="299986" y="66598"/>
                </a:moveTo>
                <a:lnTo>
                  <a:pt x="240385" y="66598"/>
                </a:lnTo>
                <a:lnTo>
                  <a:pt x="240385" y="101752"/>
                </a:lnTo>
                <a:lnTo>
                  <a:pt x="299986" y="101752"/>
                </a:lnTo>
                <a:lnTo>
                  <a:pt x="299986" y="665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bg object 271"/>
          <p:cNvSpPr/>
          <p:nvPr/>
        </p:nvSpPr>
        <p:spPr>
          <a:xfrm>
            <a:off x="4055206" y="5826278"/>
            <a:ext cx="59690" cy="35560"/>
          </a:xfrm>
          <a:custGeom>
            <a:avLst/>
            <a:gdLst/>
            <a:ahLst/>
            <a:cxnLst/>
            <a:rect l="l" t="t" r="r" b="b"/>
            <a:pathLst>
              <a:path w="59689" h="35560">
                <a:moveTo>
                  <a:pt x="59601" y="0"/>
                </a:moveTo>
                <a:lnTo>
                  <a:pt x="0" y="0"/>
                </a:lnTo>
                <a:lnTo>
                  <a:pt x="0" y="35153"/>
                </a:lnTo>
                <a:lnTo>
                  <a:pt x="59601" y="35179"/>
                </a:lnTo>
                <a:lnTo>
                  <a:pt x="59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bg object 272"/>
          <p:cNvSpPr/>
          <p:nvPr/>
        </p:nvSpPr>
        <p:spPr>
          <a:xfrm>
            <a:off x="3814819" y="5826274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077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bg object 273"/>
          <p:cNvSpPr/>
          <p:nvPr/>
        </p:nvSpPr>
        <p:spPr>
          <a:xfrm>
            <a:off x="3994355" y="5826278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580" y="0"/>
                </a:moveTo>
                <a:lnTo>
                  <a:pt x="0" y="0"/>
                </a:lnTo>
                <a:lnTo>
                  <a:pt x="0" y="35128"/>
                </a:lnTo>
                <a:lnTo>
                  <a:pt x="49580" y="35153"/>
                </a:lnTo>
                <a:lnTo>
                  <a:pt x="495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bg object 274"/>
          <p:cNvSpPr/>
          <p:nvPr/>
        </p:nvSpPr>
        <p:spPr>
          <a:xfrm>
            <a:off x="3872617" y="5826273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606" y="0"/>
                </a:moveTo>
                <a:lnTo>
                  <a:pt x="0" y="0"/>
                </a:lnTo>
                <a:lnTo>
                  <a:pt x="0" y="35102"/>
                </a:lnTo>
                <a:lnTo>
                  <a:pt x="49606" y="35128"/>
                </a:lnTo>
                <a:lnTo>
                  <a:pt x="496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bg object 275"/>
          <p:cNvSpPr/>
          <p:nvPr/>
        </p:nvSpPr>
        <p:spPr>
          <a:xfrm>
            <a:off x="3872611" y="5892875"/>
            <a:ext cx="171450" cy="35560"/>
          </a:xfrm>
          <a:custGeom>
            <a:avLst/>
            <a:gdLst/>
            <a:ahLst/>
            <a:cxnLst/>
            <a:rect l="l" t="t" r="r" b="b"/>
            <a:pathLst>
              <a:path w="171450" h="35560">
                <a:moveTo>
                  <a:pt x="49606" y="0"/>
                </a:moveTo>
                <a:lnTo>
                  <a:pt x="0" y="0"/>
                </a:lnTo>
                <a:lnTo>
                  <a:pt x="0" y="35102"/>
                </a:lnTo>
                <a:lnTo>
                  <a:pt x="49606" y="35128"/>
                </a:lnTo>
                <a:lnTo>
                  <a:pt x="49606" y="0"/>
                </a:lnTo>
                <a:close/>
              </a:path>
              <a:path w="171450" h="35560">
                <a:moveTo>
                  <a:pt x="110464" y="0"/>
                </a:moveTo>
                <a:lnTo>
                  <a:pt x="60883" y="0"/>
                </a:lnTo>
                <a:lnTo>
                  <a:pt x="60883" y="35128"/>
                </a:lnTo>
                <a:lnTo>
                  <a:pt x="110464" y="35128"/>
                </a:lnTo>
                <a:lnTo>
                  <a:pt x="110464" y="0"/>
                </a:lnTo>
                <a:close/>
              </a:path>
              <a:path w="171450" h="35560">
                <a:moveTo>
                  <a:pt x="171323" y="0"/>
                </a:moveTo>
                <a:lnTo>
                  <a:pt x="121742" y="0"/>
                </a:lnTo>
                <a:lnTo>
                  <a:pt x="121742" y="35153"/>
                </a:lnTo>
                <a:lnTo>
                  <a:pt x="171323" y="35153"/>
                </a:lnTo>
                <a:lnTo>
                  <a:pt x="1713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bg object 276"/>
          <p:cNvSpPr/>
          <p:nvPr/>
        </p:nvSpPr>
        <p:spPr>
          <a:xfrm>
            <a:off x="3933495" y="6000013"/>
            <a:ext cx="181610" cy="35560"/>
          </a:xfrm>
          <a:custGeom>
            <a:avLst/>
            <a:gdLst/>
            <a:ahLst/>
            <a:cxnLst/>
            <a:rect l="l" t="t" r="r" b="b"/>
            <a:pathLst>
              <a:path w="181610" h="35560">
                <a:moveTo>
                  <a:pt x="49580" y="0"/>
                </a:moveTo>
                <a:lnTo>
                  <a:pt x="0" y="0"/>
                </a:lnTo>
                <a:lnTo>
                  <a:pt x="0" y="35140"/>
                </a:lnTo>
                <a:lnTo>
                  <a:pt x="49580" y="35140"/>
                </a:lnTo>
                <a:lnTo>
                  <a:pt x="49580" y="0"/>
                </a:lnTo>
                <a:close/>
              </a:path>
              <a:path w="181610" h="35560">
                <a:moveTo>
                  <a:pt x="110439" y="0"/>
                </a:moveTo>
                <a:lnTo>
                  <a:pt x="60858" y="0"/>
                </a:lnTo>
                <a:lnTo>
                  <a:pt x="60858" y="35153"/>
                </a:lnTo>
                <a:lnTo>
                  <a:pt x="110439" y="35153"/>
                </a:lnTo>
                <a:lnTo>
                  <a:pt x="110439" y="0"/>
                </a:lnTo>
                <a:close/>
              </a:path>
              <a:path w="181610" h="35560">
                <a:moveTo>
                  <a:pt x="181317" y="0"/>
                </a:moveTo>
                <a:lnTo>
                  <a:pt x="121716" y="0"/>
                </a:lnTo>
                <a:lnTo>
                  <a:pt x="121716" y="35140"/>
                </a:lnTo>
                <a:lnTo>
                  <a:pt x="181317" y="35140"/>
                </a:lnTo>
                <a:lnTo>
                  <a:pt x="18131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bg object 277"/>
          <p:cNvSpPr/>
          <p:nvPr/>
        </p:nvSpPr>
        <p:spPr>
          <a:xfrm>
            <a:off x="3814819" y="6000005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128"/>
                </a:lnTo>
                <a:lnTo>
                  <a:pt x="46532" y="35153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bg object 278"/>
          <p:cNvSpPr/>
          <p:nvPr/>
        </p:nvSpPr>
        <p:spPr>
          <a:xfrm>
            <a:off x="3933482" y="6066637"/>
            <a:ext cx="110489" cy="35560"/>
          </a:xfrm>
          <a:custGeom>
            <a:avLst/>
            <a:gdLst/>
            <a:ahLst/>
            <a:cxnLst/>
            <a:rect l="l" t="t" r="r" b="b"/>
            <a:pathLst>
              <a:path w="110489" h="35560">
                <a:moveTo>
                  <a:pt x="49580" y="0"/>
                </a:moveTo>
                <a:lnTo>
                  <a:pt x="0" y="0"/>
                </a:lnTo>
                <a:lnTo>
                  <a:pt x="0" y="35102"/>
                </a:lnTo>
                <a:lnTo>
                  <a:pt x="49580" y="35128"/>
                </a:lnTo>
                <a:lnTo>
                  <a:pt x="49580" y="0"/>
                </a:lnTo>
                <a:close/>
              </a:path>
              <a:path w="110489" h="35560">
                <a:moveTo>
                  <a:pt x="110451" y="0"/>
                </a:moveTo>
                <a:lnTo>
                  <a:pt x="60871" y="0"/>
                </a:lnTo>
                <a:lnTo>
                  <a:pt x="60871" y="35128"/>
                </a:lnTo>
                <a:lnTo>
                  <a:pt x="110451" y="35140"/>
                </a:lnTo>
                <a:lnTo>
                  <a:pt x="1104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bg object 279"/>
          <p:cNvSpPr/>
          <p:nvPr/>
        </p:nvSpPr>
        <p:spPr>
          <a:xfrm>
            <a:off x="3814826" y="6066637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077"/>
                </a:lnTo>
                <a:lnTo>
                  <a:pt x="46532" y="35077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bg object 280"/>
          <p:cNvSpPr/>
          <p:nvPr/>
        </p:nvSpPr>
        <p:spPr>
          <a:xfrm>
            <a:off x="3872623" y="6173761"/>
            <a:ext cx="110489" cy="35560"/>
          </a:xfrm>
          <a:custGeom>
            <a:avLst/>
            <a:gdLst/>
            <a:ahLst/>
            <a:cxnLst/>
            <a:rect l="l" t="t" r="r" b="b"/>
            <a:pathLst>
              <a:path w="110489" h="35560">
                <a:moveTo>
                  <a:pt x="49606" y="0"/>
                </a:moveTo>
                <a:lnTo>
                  <a:pt x="0" y="0"/>
                </a:lnTo>
                <a:lnTo>
                  <a:pt x="0" y="35102"/>
                </a:lnTo>
                <a:lnTo>
                  <a:pt x="49606" y="35102"/>
                </a:lnTo>
                <a:lnTo>
                  <a:pt x="49606" y="0"/>
                </a:lnTo>
                <a:close/>
              </a:path>
              <a:path w="110489" h="35560">
                <a:moveTo>
                  <a:pt x="110451" y="0"/>
                </a:moveTo>
                <a:lnTo>
                  <a:pt x="60871" y="0"/>
                </a:lnTo>
                <a:lnTo>
                  <a:pt x="60871" y="35102"/>
                </a:lnTo>
                <a:lnTo>
                  <a:pt x="110451" y="35102"/>
                </a:lnTo>
                <a:lnTo>
                  <a:pt x="1104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bg object 281"/>
          <p:cNvSpPr/>
          <p:nvPr/>
        </p:nvSpPr>
        <p:spPr>
          <a:xfrm>
            <a:off x="4055211" y="6173761"/>
            <a:ext cx="59690" cy="35560"/>
          </a:xfrm>
          <a:custGeom>
            <a:avLst/>
            <a:gdLst/>
            <a:ahLst/>
            <a:cxnLst/>
            <a:rect l="l" t="t" r="r" b="b"/>
            <a:pathLst>
              <a:path w="59689" h="35560">
                <a:moveTo>
                  <a:pt x="59601" y="0"/>
                </a:moveTo>
                <a:lnTo>
                  <a:pt x="0" y="0"/>
                </a:lnTo>
                <a:lnTo>
                  <a:pt x="0" y="35128"/>
                </a:lnTo>
                <a:lnTo>
                  <a:pt x="59601" y="35128"/>
                </a:lnTo>
                <a:lnTo>
                  <a:pt x="59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bg object 282"/>
          <p:cNvSpPr/>
          <p:nvPr/>
        </p:nvSpPr>
        <p:spPr>
          <a:xfrm>
            <a:off x="3814826" y="6173761"/>
            <a:ext cx="46990" cy="35560"/>
          </a:xfrm>
          <a:custGeom>
            <a:avLst/>
            <a:gdLst/>
            <a:ahLst/>
            <a:cxnLst/>
            <a:rect l="l" t="t" r="r" b="b"/>
            <a:pathLst>
              <a:path w="46989" h="35560">
                <a:moveTo>
                  <a:pt x="46532" y="0"/>
                </a:moveTo>
                <a:lnTo>
                  <a:pt x="0" y="0"/>
                </a:lnTo>
                <a:lnTo>
                  <a:pt x="0" y="35102"/>
                </a:lnTo>
                <a:lnTo>
                  <a:pt x="46532" y="35102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bg object 283"/>
          <p:cNvSpPr/>
          <p:nvPr/>
        </p:nvSpPr>
        <p:spPr>
          <a:xfrm>
            <a:off x="3900144" y="6240348"/>
            <a:ext cx="144145" cy="35560"/>
          </a:xfrm>
          <a:custGeom>
            <a:avLst/>
            <a:gdLst/>
            <a:ahLst/>
            <a:cxnLst/>
            <a:rect l="l" t="t" r="r" b="b"/>
            <a:pathLst>
              <a:path w="144145" h="35560">
                <a:moveTo>
                  <a:pt x="22072" y="0"/>
                </a:moveTo>
                <a:lnTo>
                  <a:pt x="0" y="0"/>
                </a:lnTo>
                <a:lnTo>
                  <a:pt x="0" y="35102"/>
                </a:lnTo>
                <a:lnTo>
                  <a:pt x="22072" y="35102"/>
                </a:lnTo>
                <a:lnTo>
                  <a:pt x="22072" y="0"/>
                </a:lnTo>
                <a:close/>
              </a:path>
              <a:path w="144145" h="35560">
                <a:moveTo>
                  <a:pt x="82918" y="0"/>
                </a:moveTo>
                <a:lnTo>
                  <a:pt x="33337" y="0"/>
                </a:lnTo>
                <a:lnTo>
                  <a:pt x="33337" y="35128"/>
                </a:lnTo>
                <a:lnTo>
                  <a:pt x="82918" y="35153"/>
                </a:lnTo>
                <a:lnTo>
                  <a:pt x="82918" y="0"/>
                </a:lnTo>
                <a:close/>
              </a:path>
              <a:path w="144145" h="35560">
                <a:moveTo>
                  <a:pt x="143789" y="0"/>
                </a:moveTo>
                <a:lnTo>
                  <a:pt x="94208" y="0"/>
                </a:lnTo>
                <a:lnTo>
                  <a:pt x="94208" y="35153"/>
                </a:lnTo>
                <a:lnTo>
                  <a:pt x="143789" y="35191"/>
                </a:lnTo>
                <a:lnTo>
                  <a:pt x="14378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bg object 284"/>
          <p:cNvSpPr/>
          <p:nvPr/>
        </p:nvSpPr>
        <p:spPr>
          <a:xfrm>
            <a:off x="3933494" y="6347498"/>
            <a:ext cx="50165" cy="35560"/>
          </a:xfrm>
          <a:custGeom>
            <a:avLst/>
            <a:gdLst/>
            <a:ahLst/>
            <a:cxnLst/>
            <a:rect l="l" t="t" r="r" b="b"/>
            <a:pathLst>
              <a:path w="50164" h="35560">
                <a:moveTo>
                  <a:pt x="49580" y="0"/>
                </a:moveTo>
                <a:lnTo>
                  <a:pt x="0" y="0"/>
                </a:lnTo>
                <a:lnTo>
                  <a:pt x="0" y="35128"/>
                </a:lnTo>
                <a:lnTo>
                  <a:pt x="49580" y="35128"/>
                </a:lnTo>
                <a:lnTo>
                  <a:pt x="495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bg object 285"/>
          <p:cNvSpPr/>
          <p:nvPr/>
        </p:nvSpPr>
        <p:spPr>
          <a:xfrm>
            <a:off x="3994366" y="6347510"/>
            <a:ext cx="120650" cy="102235"/>
          </a:xfrm>
          <a:custGeom>
            <a:avLst/>
            <a:gdLst/>
            <a:ahLst/>
            <a:cxnLst/>
            <a:rect l="l" t="t" r="r" b="b"/>
            <a:pathLst>
              <a:path w="120650" h="102235">
                <a:moveTo>
                  <a:pt x="49580" y="66611"/>
                </a:moveTo>
                <a:lnTo>
                  <a:pt x="0" y="66611"/>
                </a:lnTo>
                <a:lnTo>
                  <a:pt x="0" y="101739"/>
                </a:lnTo>
                <a:lnTo>
                  <a:pt x="49580" y="101739"/>
                </a:lnTo>
                <a:lnTo>
                  <a:pt x="49580" y="66611"/>
                </a:lnTo>
                <a:close/>
              </a:path>
              <a:path w="120650" h="102235">
                <a:moveTo>
                  <a:pt x="120434" y="0"/>
                </a:moveTo>
                <a:lnTo>
                  <a:pt x="60833" y="0"/>
                </a:lnTo>
                <a:lnTo>
                  <a:pt x="60833" y="35128"/>
                </a:lnTo>
                <a:lnTo>
                  <a:pt x="120434" y="35153"/>
                </a:lnTo>
                <a:lnTo>
                  <a:pt x="1204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bg object 286"/>
          <p:cNvSpPr/>
          <p:nvPr/>
        </p:nvSpPr>
        <p:spPr>
          <a:xfrm>
            <a:off x="3814813" y="3585476"/>
            <a:ext cx="168275" cy="41275"/>
          </a:xfrm>
          <a:custGeom>
            <a:avLst/>
            <a:gdLst/>
            <a:ahLst/>
            <a:cxnLst/>
            <a:rect l="l" t="t" r="r" b="b"/>
            <a:pathLst>
              <a:path w="168275" h="41275">
                <a:moveTo>
                  <a:pt x="46532" y="6667"/>
                </a:moveTo>
                <a:lnTo>
                  <a:pt x="0" y="9169"/>
                </a:lnTo>
                <a:lnTo>
                  <a:pt x="0" y="40843"/>
                </a:lnTo>
                <a:lnTo>
                  <a:pt x="46532" y="38608"/>
                </a:lnTo>
                <a:lnTo>
                  <a:pt x="46532" y="6667"/>
                </a:lnTo>
                <a:close/>
              </a:path>
              <a:path w="168275" h="41275">
                <a:moveTo>
                  <a:pt x="107403" y="3314"/>
                </a:moveTo>
                <a:lnTo>
                  <a:pt x="57797" y="6045"/>
                </a:lnTo>
                <a:lnTo>
                  <a:pt x="57797" y="38100"/>
                </a:lnTo>
                <a:lnTo>
                  <a:pt x="107403" y="35737"/>
                </a:lnTo>
                <a:lnTo>
                  <a:pt x="107403" y="3314"/>
                </a:lnTo>
                <a:close/>
              </a:path>
              <a:path w="168275" h="41275">
                <a:moveTo>
                  <a:pt x="168249" y="0"/>
                </a:moveTo>
                <a:lnTo>
                  <a:pt x="118668" y="2730"/>
                </a:lnTo>
                <a:lnTo>
                  <a:pt x="118668" y="35204"/>
                </a:lnTo>
                <a:lnTo>
                  <a:pt x="168249" y="32867"/>
                </a:lnTo>
                <a:lnTo>
                  <a:pt x="1682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bg object 287"/>
          <p:cNvSpPr/>
          <p:nvPr/>
        </p:nvSpPr>
        <p:spPr>
          <a:xfrm>
            <a:off x="3994353" y="3578300"/>
            <a:ext cx="120650" cy="102235"/>
          </a:xfrm>
          <a:custGeom>
            <a:avLst/>
            <a:gdLst/>
            <a:ahLst/>
            <a:cxnLst/>
            <a:rect l="l" t="t" r="r" b="b"/>
            <a:pathLst>
              <a:path w="120650" h="102235">
                <a:moveTo>
                  <a:pt x="49580" y="66954"/>
                </a:moveTo>
                <a:lnTo>
                  <a:pt x="0" y="69011"/>
                </a:lnTo>
                <a:lnTo>
                  <a:pt x="0" y="101930"/>
                </a:lnTo>
                <a:lnTo>
                  <a:pt x="49580" y="100241"/>
                </a:lnTo>
                <a:lnTo>
                  <a:pt x="49580" y="66954"/>
                </a:lnTo>
                <a:close/>
              </a:path>
              <a:path w="120650" h="102235">
                <a:moveTo>
                  <a:pt x="120446" y="64020"/>
                </a:moveTo>
                <a:lnTo>
                  <a:pt x="60845" y="66471"/>
                </a:lnTo>
                <a:lnTo>
                  <a:pt x="60845" y="99834"/>
                </a:lnTo>
                <a:lnTo>
                  <a:pt x="120446" y="97802"/>
                </a:lnTo>
                <a:lnTo>
                  <a:pt x="120446" y="64020"/>
                </a:lnTo>
                <a:close/>
              </a:path>
              <a:path w="120650" h="102235">
                <a:moveTo>
                  <a:pt x="120446" y="0"/>
                </a:moveTo>
                <a:lnTo>
                  <a:pt x="60845" y="3251"/>
                </a:lnTo>
                <a:lnTo>
                  <a:pt x="60845" y="36614"/>
                </a:lnTo>
                <a:lnTo>
                  <a:pt x="120446" y="33782"/>
                </a:lnTo>
                <a:lnTo>
                  <a:pt x="1204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bg object 288"/>
          <p:cNvSpPr/>
          <p:nvPr/>
        </p:nvSpPr>
        <p:spPr>
          <a:xfrm>
            <a:off x="3814813" y="3647782"/>
            <a:ext cx="168275" cy="38735"/>
          </a:xfrm>
          <a:custGeom>
            <a:avLst/>
            <a:gdLst/>
            <a:ahLst/>
            <a:cxnLst/>
            <a:rect l="l" t="t" r="r" b="b"/>
            <a:pathLst>
              <a:path w="168275" h="38735">
                <a:moveTo>
                  <a:pt x="46532" y="5029"/>
                </a:moveTo>
                <a:lnTo>
                  <a:pt x="0" y="6946"/>
                </a:lnTo>
                <a:lnTo>
                  <a:pt x="0" y="38595"/>
                </a:lnTo>
                <a:lnTo>
                  <a:pt x="46532" y="36982"/>
                </a:lnTo>
                <a:lnTo>
                  <a:pt x="46532" y="5029"/>
                </a:lnTo>
                <a:close/>
              </a:path>
              <a:path w="168275" h="38735">
                <a:moveTo>
                  <a:pt x="107403" y="2501"/>
                </a:moveTo>
                <a:lnTo>
                  <a:pt x="57797" y="4559"/>
                </a:lnTo>
                <a:lnTo>
                  <a:pt x="57797" y="36614"/>
                </a:lnTo>
                <a:lnTo>
                  <a:pt x="107403" y="34925"/>
                </a:lnTo>
                <a:lnTo>
                  <a:pt x="107403" y="2501"/>
                </a:lnTo>
                <a:close/>
              </a:path>
              <a:path w="168275" h="38735">
                <a:moveTo>
                  <a:pt x="168249" y="0"/>
                </a:moveTo>
                <a:lnTo>
                  <a:pt x="118668" y="2057"/>
                </a:lnTo>
                <a:lnTo>
                  <a:pt x="118668" y="34531"/>
                </a:lnTo>
                <a:lnTo>
                  <a:pt x="168249" y="32842"/>
                </a:lnTo>
                <a:lnTo>
                  <a:pt x="1682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bg object 289"/>
          <p:cNvSpPr/>
          <p:nvPr/>
        </p:nvSpPr>
        <p:spPr>
          <a:xfrm>
            <a:off x="3994353" y="3745343"/>
            <a:ext cx="120650" cy="35560"/>
          </a:xfrm>
          <a:custGeom>
            <a:avLst/>
            <a:gdLst/>
            <a:ahLst/>
            <a:cxnLst/>
            <a:rect l="l" t="t" r="r" b="b"/>
            <a:pathLst>
              <a:path w="120650" h="35560">
                <a:moveTo>
                  <a:pt x="49580" y="1409"/>
                </a:moveTo>
                <a:lnTo>
                  <a:pt x="0" y="2425"/>
                </a:lnTo>
                <a:lnTo>
                  <a:pt x="0" y="35318"/>
                </a:lnTo>
                <a:lnTo>
                  <a:pt x="49580" y="34671"/>
                </a:lnTo>
                <a:lnTo>
                  <a:pt x="49580" y="1409"/>
                </a:lnTo>
                <a:close/>
              </a:path>
              <a:path w="120650" h="35560">
                <a:moveTo>
                  <a:pt x="120446" y="0"/>
                </a:moveTo>
                <a:lnTo>
                  <a:pt x="60845" y="1193"/>
                </a:lnTo>
                <a:lnTo>
                  <a:pt x="60845" y="34531"/>
                </a:lnTo>
                <a:lnTo>
                  <a:pt x="120446" y="33731"/>
                </a:lnTo>
                <a:lnTo>
                  <a:pt x="1204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bg object 290"/>
          <p:cNvSpPr/>
          <p:nvPr/>
        </p:nvSpPr>
        <p:spPr>
          <a:xfrm>
            <a:off x="3814819" y="3750423"/>
            <a:ext cx="46990" cy="33020"/>
          </a:xfrm>
          <a:custGeom>
            <a:avLst/>
            <a:gdLst/>
            <a:ahLst/>
            <a:cxnLst/>
            <a:rect l="l" t="t" r="r" b="b"/>
            <a:pathLst>
              <a:path w="46989" h="33020">
                <a:moveTo>
                  <a:pt x="46532" y="0"/>
                </a:moveTo>
                <a:lnTo>
                  <a:pt x="0" y="939"/>
                </a:lnTo>
                <a:lnTo>
                  <a:pt x="0" y="32588"/>
                </a:lnTo>
                <a:lnTo>
                  <a:pt x="46532" y="31991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bg object 291"/>
          <p:cNvSpPr/>
          <p:nvPr/>
        </p:nvSpPr>
        <p:spPr>
          <a:xfrm>
            <a:off x="3872611" y="3747985"/>
            <a:ext cx="110489" cy="34290"/>
          </a:xfrm>
          <a:custGeom>
            <a:avLst/>
            <a:gdLst/>
            <a:ahLst/>
            <a:cxnLst/>
            <a:rect l="l" t="t" r="r" b="b"/>
            <a:pathLst>
              <a:path w="110489" h="34289">
                <a:moveTo>
                  <a:pt x="49606" y="1219"/>
                </a:moveTo>
                <a:lnTo>
                  <a:pt x="0" y="2209"/>
                </a:lnTo>
                <a:lnTo>
                  <a:pt x="0" y="34264"/>
                </a:lnTo>
                <a:lnTo>
                  <a:pt x="49606" y="33642"/>
                </a:lnTo>
                <a:lnTo>
                  <a:pt x="49606" y="1219"/>
                </a:lnTo>
                <a:close/>
              </a:path>
              <a:path w="110489" h="34289">
                <a:moveTo>
                  <a:pt x="110451" y="0"/>
                </a:moveTo>
                <a:lnTo>
                  <a:pt x="60871" y="990"/>
                </a:lnTo>
                <a:lnTo>
                  <a:pt x="60871" y="33464"/>
                </a:lnTo>
                <a:lnTo>
                  <a:pt x="110451" y="32816"/>
                </a:lnTo>
                <a:lnTo>
                  <a:pt x="1104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bg object 292"/>
          <p:cNvSpPr/>
          <p:nvPr/>
        </p:nvSpPr>
        <p:spPr>
          <a:xfrm>
            <a:off x="4055206" y="3809328"/>
            <a:ext cx="59690" cy="34290"/>
          </a:xfrm>
          <a:custGeom>
            <a:avLst/>
            <a:gdLst/>
            <a:ahLst/>
            <a:cxnLst/>
            <a:rect l="l" t="t" r="r" b="b"/>
            <a:pathLst>
              <a:path w="59689" h="34289">
                <a:moveTo>
                  <a:pt x="59601" y="0"/>
                </a:moveTo>
                <a:lnTo>
                  <a:pt x="0" y="419"/>
                </a:lnTo>
                <a:lnTo>
                  <a:pt x="0" y="33782"/>
                </a:lnTo>
                <a:lnTo>
                  <a:pt x="59601" y="33782"/>
                </a:lnTo>
                <a:lnTo>
                  <a:pt x="5960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bg object 293"/>
          <p:cNvSpPr/>
          <p:nvPr/>
        </p:nvSpPr>
        <p:spPr>
          <a:xfrm>
            <a:off x="3814819" y="3811110"/>
            <a:ext cx="46990" cy="32384"/>
          </a:xfrm>
          <a:custGeom>
            <a:avLst/>
            <a:gdLst/>
            <a:ahLst/>
            <a:cxnLst/>
            <a:rect l="l" t="t" r="r" b="b"/>
            <a:pathLst>
              <a:path w="46989" h="32385">
                <a:moveTo>
                  <a:pt x="46532" y="0"/>
                </a:moveTo>
                <a:lnTo>
                  <a:pt x="0" y="330"/>
                </a:lnTo>
                <a:lnTo>
                  <a:pt x="0" y="31953"/>
                </a:lnTo>
                <a:lnTo>
                  <a:pt x="46532" y="31978"/>
                </a:lnTo>
                <a:lnTo>
                  <a:pt x="4653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bg object 294"/>
          <p:cNvSpPr/>
          <p:nvPr/>
        </p:nvSpPr>
        <p:spPr>
          <a:xfrm>
            <a:off x="3994355" y="3809828"/>
            <a:ext cx="50165" cy="33655"/>
          </a:xfrm>
          <a:custGeom>
            <a:avLst/>
            <a:gdLst/>
            <a:ahLst/>
            <a:cxnLst/>
            <a:rect l="l" t="t" r="r" b="b"/>
            <a:pathLst>
              <a:path w="50164" h="33654">
                <a:moveTo>
                  <a:pt x="49580" y="0"/>
                </a:moveTo>
                <a:lnTo>
                  <a:pt x="0" y="342"/>
                </a:lnTo>
                <a:lnTo>
                  <a:pt x="0" y="33261"/>
                </a:lnTo>
                <a:lnTo>
                  <a:pt x="49580" y="33286"/>
                </a:lnTo>
                <a:lnTo>
                  <a:pt x="495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bg object 295"/>
          <p:cNvSpPr/>
          <p:nvPr/>
        </p:nvSpPr>
        <p:spPr>
          <a:xfrm>
            <a:off x="2752204" y="3242055"/>
            <a:ext cx="1765300" cy="2586355"/>
          </a:xfrm>
          <a:custGeom>
            <a:avLst/>
            <a:gdLst/>
            <a:ahLst/>
            <a:cxnLst/>
            <a:rect l="l" t="t" r="r" b="b"/>
            <a:pathLst>
              <a:path w="1765300" h="2586354">
                <a:moveTo>
                  <a:pt x="1154569" y="686435"/>
                </a:moveTo>
                <a:lnTo>
                  <a:pt x="1144092" y="675957"/>
                </a:lnTo>
                <a:lnTo>
                  <a:pt x="875093" y="944968"/>
                </a:lnTo>
                <a:lnTo>
                  <a:pt x="875093" y="1521853"/>
                </a:lnTo>
                <a:lnTo>
                  <a:pt x="620356" y="1521853"/>
                </a:lnTo>
                <a:lnTo>
                  <a:pt x="620356" y="1536661"/>
                </a:lnTo>
                <a:lnTo>
                  <a:pt x="889901" y="1536661"/>
                </a:lnTo>
                <a:lnTo>
                  <a:pt x="889901" y="951103"/>
                </a:lnTo>
                <a:lnTo>
                  <a:pt x="1154569" y="686435"/>
                </a:lnTo>
                <a:close/>
              </a:path>
              <a:path w="1765300" h="2586354">
                <a:moveTo>
                  <a:pt x="1170012" y="568642"/>
                </a:moveTo>
                <a:lnTo>
                  <a:pt x="1120406" y="568998"/>
                </a:lnTo>
                <a:lnTo>
                  <a:pt x="1120406" y="601040"/>
                </a:lnTo>
                <a:lnTo>
                  <a:pt x="1170012" y="601040"/>
                </a:lnTo>
                <a:lnTo>
                  <a:pt x="1170012" y="568642"/>
                </a:lnTo>
                <a:close/>
              </a:path>
              <a:path w="1765300" h="2586354">
                <a:moveTo>
                  <a:pt x="1230858" y="568198"/>
                </a:moveTo>
                <a:lnTo>
                  <a:pt x="1181277" y="568540"/>
                </a:lnTo>
                <a:lnTo>
                  <a:pt x="1181277" y="601040"/>
                </a:lnTo>
                <a:lnTo>
                  <a:pt x="1230858" y="601040"/>
                </a:lnTo>
                <a:lnTo>
                  <a:pt x="1230858" y="568198"/>
                </a:lnTo>
                <a:close/>
              </a:path>
              <a:path w="1765300" h="2586354">
                <a:moveTo>
                  <a:pt x="1765020" y="1241996"/>
                </a:moveTo>
                <a:lnTo>
                  <a:pt x="1451775" y="1126794"/>
                </a:lnTo>
                <a:lnTo>
                  <a:pt x="1041184" y="1257427"/>
                </a:lnTo>
                <a:lnTo>
                  <a:pt x="1041184" y="1647799"/>
                </a:lnTo>
                <a:lnTo>
                  <a:pt x="619353" y="1647799"/>
                </a:lnTo>
                <a:lnTo>
                  <a:pt x="619353" y="350672"/>
                </a:lnTo>
                <a:lnTo>
                  <a:pt x="268706" y="0"/>
                </a:lnTo>
                <a:lnTo>
                  <a:pt x="268706" y="2571419"/>
                </a:lnTo>
                <a:lnTo>
                  <a:pt x="14808" y="2571419"/>
                </a:lnTo>
                <a:lnTo>
                  <a:pt x="14808" y="1972043"/>
                </a:lnTo>
                <a:lnTo>
                  <a:pt x="0" y="1972043"/>
                </a:lnTo>
                <a:lnTo>
                  <a:pt x="0" y="2586228"/>
                </a:lnTo>
                <a:lnTo>
                  <a:pt x="283514" y="2586228"/>
                </a:lnTo>
                <a:lnTo>
                  <a:pt x="283514" y="35750"/>
                </a:lnTo>
                <a:lnTo>
                  <a:pt x="604545" y="356806"/>
                </a:lnTo>
                <a:lnTo>
                  <a:pt x="604545" y="1662607"/>
                </a:lnTo>
                <a:lnTo>
                  <a:pt x="1055992" y="1662607"/>
                </a:lnTo>
                <a:lnTo>
                  <a:pt x="1055992" y="1268247"/>
                </a:lnTo>
                <a:lnTo>
                  <a:pt x="1451432" y="1142453"/>
                </a:lnTo>
                <a:lnTo>
                  <a:pt x="1759889" y="1255915"/>
                </a:lnTo>
                <a:lnTo>
                  <a:pt x="1765020" y="12419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249FA0"/>
                </a:solidFill>
                <a:latin typeface="Brandon Grotesque Regular"/>
                <a:cs typeface="Brandon Grotesque 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378" y="1031968"/>
            <a:ext cx="4115435" cy="1717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rgbClr val="249FA0"/>
                </a:solidFill>
                <a:latin typeface="Brandon Grotesque Regular"/>
                <a:cs typeface="Brandon Grotesque Regula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67410" y="2243328"/>
            <a:ext cx="15613380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898388" y="9070848"/>
            <a:ext cx="555142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67410" y="9070848"/>
            <a:ext cx="399008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490704" y="9070848"/>
            <a:ext cx="399008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21" Type="http://schemas.openxmlformats.org/officeDocument/2006/relationships/image" Target="../media/image51.emf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4.png"/><Relationship Id="rId7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4CAE6371-231B-4BAE-B14A-03A5225C01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06960" y="1044450"/>
            <a:ext cx="5560695" cy="12274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850" spc="-405" dirty="0">
                <a:latin typeface="BrandonGrotesque-Light"/>
                <a:cs typeface="BrandonGrotesque-Light"/>
              </a:rPr>
              <a:t>INVE</a:t>
            </a:r>
            <a:r>
              <a:rPr sz="7850" spc="-415" dirty="0">
                <a:latin typeface="BrandonGrotesque-Light"/>
                <a:cs typeface="BrandonGrotesque-Light"/>
              </a:rPr>
              <a:t>S</a:t>
            </a:r>
            <a:r>
              <a:rPr sz="7850" spc="-535" dirty="0">
                <a:latin typeface="BrandonGrotesque-Light"/>
                <a:cs typeface="BrandonGrotesque-Light"/>
              </a:rPr>
              <a:t>T</a:t>
            </a:r>
            <a:r>
              <a:rPr sz="7850" spc="-405" dirty="0">
                <a:latin typeface="BrandonGrotesque-Light"/>
                <a:cs typeface="BrandonGrotesque-Light"/>
              </a:rPr>
              <a:t>ME</a:t>
            </a:r>
            <a:r>
              <a:rPr sz="7850" spc="-415" dirty="0">
                <a:latin typeface="BrandonGrotesque-Light"/>
                <a:cs typeface="BrandonGrotesque-Light"/>
              </a:rPr>
              <a:t>N</a:t>
            </a:r>
            <a:r>
              <a:rPr sz="7850" spc="-10" dirty="0">
                <a:latin typeface="BrandonGrotesque-Light"/>
                <a:cs typeface="BrandonGrotesque-Light"/>
              </a:rPr>
              <a:t>T</a:t>
            </a:r>
            <a:endParaRPr sz="7850" dirty="0">
              <a:latin typeface="BrandonGrotesque-Light"/>
              <a:cs typeface="BrandonGrotesque-Light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C7944C8-0CB8-3630-CE54-59C30D266F19}"/>
              </a:ext>
            </a:extLst>
          </p:cNvPr>
          <p:cNvSpPr txBox="1"/>
          <p:nvPr/>
        </p:nvSpPr>
        <p:spPr>
          <a:xfrm>
            <a:off x="8106760" y="1839232"/>
            <a:ext cx="6822440" cy="1191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650" spc="-375" dirty="0">
                <a:solidFill>
                  <a:srgbClr val="249FA0"/>
                </a:solidFill>
                <a:latin typeface="BrandonGrotesque-Light"/>
                <a:cs typeface="BrandonGrotesque-Light"/>
              </a:rPr>
              <a:t>OPPORTUNITIES</a:t>
            </a:r>
            <a:endParaRPr sz="7650" dirty="0">
              <a:latin typeface="BrandonGrotesque-Light"/>
              <a:cs typeface="BrandonGrotesque-Light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8BE7D3CA-7A83-34CA-F759-4F1B43CDAAAE}"/>
              </a:ext>
            </a:extLst>
          </p:cNvPr>
          <p:cNvSpPr txBox="1"/>
          <p:nvPr/>
        </p:nvSpPr>
        <p:spPr>
          <a:xfrm>
            <a:off x="8193130" y="816476"/>
            <a:ext cx="4956810" cy="490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50" spc="-3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KWAZULU-</a:t>
            </a:r>
            <a:r>
              <a:rPr sz="3050" spc="-2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NATAL</a:t>
            </a:r>
            <a:r>
              <a:rPr sz="3050" spc="-12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 </a:t>
            </a:r>
            <a:r>
              <a:rPr sz="305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TOURISM</a:t>
            </a:r>
            <a:endParaRPr sz="3050">
              <a:latin typeface="BrandonGrotesque-Black"/>
              <a:cs typeface="BrandonGrotesque-Black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98439983-CEA9-B778-10B0-702DDA18A7D5}"/>
              </a:ext>
            </a:extLst>
          </p:cNvPr>
          <p:cNvSpPr/>
          <p:nvPr/>
        </p:nvSpPr>
        <p:spPr>
          <a:xfrm>
            <a:off x="14084300" y="1859110"/>
            <a:ext cx="2447787" cy="256092"/>
          </a:xfrm>
          <a:custGeom>
            <a:avLst/>
            <a:gdLst/>
            <a:ahLst/>
            <a:cxnLst/>
            <a:rect l="l" t="t" r="r" b="b"/>
            <a:pathLst>
              <a:path w="1379219" h="120650">
                <a:moveTo>
                  <a:pt x="73698" y="4711"/>
                </a:moveTo>
                <a:lnTo>
                  <a:pt x="19926" y="4711"/>
                </a:lnTo>
                <a:lnTo>
                  <a:pt x="18186" y="14008"/>
                </a:lnTo>
                <a:lnTo>
                  <a:pt x="58140" y="14401"/>
                </a:lnTo>
                <a:lnTo>
                  <a:pt x="1130" y="86372"/>
                </a:lnTo>
                <a:lnTo>
                  <a:pt x="0" y="93078"/>
                </a:lnTo>
                <a:lnTo>
                  <a:pt x="58394" y="93078"/>
                </a:lnTo>
                <a:lnTo>
                  <a:pt x="60007" y="83743"/>
                </a:lnTo>
                <a:lnTo>
                  <a:pt x="15811" y="83362"/>
                </a:lnTo>
                <a:lnTo>
                  <a:pt x="72339" y="11772"/>
                </a:lnTo>
                <a:lnTo>
                  <a:pt x="73698" y="4711"/>
                </a:lnTo>
                <a:close/>
              </a:path>
              <a:path w="1379219" h="120650">
                <a:moveTo>
                  <a:pt x="129857" y="29616"/>
                </a:moveTo>
                <a:lnTo>
                  <a:pt x="119507" y="29616"/>
                </a:lnTo>
                <a:lnTo>
                  <a:pt x="113665" y="62128"/>
                </a:lnTo>
                <a:lnTo>
                  <a:pt x="110604" y="71615"/>
                </a:lnTo>
                <a:lnTo>
                  <a:pt x="105752" y="78930"/>
                </a:lnTo>
                <a:lnTo>
                  <a:pt x="99961" y="83642"/>
                </a:lnTo>
                <a:lnTo>
                  <a:pt x="94119" y="85305"/>
                </a:lnTo>
                <a:lnTo>
                  <a:pt x="87033" y="85305"/>
                </a:lnTo>
                <a:lnTo>
                  <a:pt x="84531" y="80860"/>
                </a:lnTo>
                <a:lnTo>
                  <a:pt x="84531" y="71551"/>
                </a:lnTo>
                <a:lnTo>
                  <a:pt x="84899" y="68567"/>
                </a:lnTo>
                <a:lnTo>
                  <a:pt x="91884" y="29616"/>
                </a:lnTo>
                <a:lnTo>
                  <a:pt x="81673" y="29616"/>
                </a:lnTo>
                <a:lnTo>
                  <a:pt x="75069" y="65392"/>
                </a:lnTo>
                <a:lnTo>
                  <a:pt x="74320" y="69596"/>
                </a:lnTo>
                <a:lnTo>
                  <a:pt x="73952" y="73139"/>
                </a:lnTo>
                <a:lnTo>
                  <a:pt x="73952" y="90576"/>
                </a:lnTo>
                <a:lnTo>
                  <a:pt x="82156" y="94500"/>
                </a:lnTo>
                <a:lnTo>
                  <a:pt x="97840" y="94500"/>
                </a:lnTo>
                <a:lnTo>
                  <a:pt x="105702" y="89382"/>
                </a:lnTo>
                <a:lnTo>
                  <a:pt x="108458" y="85305"/>
                </a:lnTo>
                <a:lnTo>
                  <a:pt x="111290" y="81127"/>
                </a:lnTo>
                <a:lnTo>
                  <a:pt x="109804" y="93078"/>
                </a:lnTo>
                <a:lnTo>
                  <a:pt x="119024" y="93078"/>
                </a:lnTo>
                <a:lnTo>
                  <a:pt x="120370" y="81673"/>
                </a:lnTo>
                <a:lnTo>
                  <a:pt x="120472" y="81127"/>
                </a:lnTo>
                <a:lnTo>
                  <a:pt x="121754" y="74587"/>
                </a:lnTo>
                <a:lnTo>
                  <a:pt x="129857" y="29616"/>
                </a:lnTo>
                <a:close/>
              </a:path>
              <a:path w="1379219" h="120650">
                <a:moveTo>
                  <a:pt x="163830" y="0"/>
                </a:moveTo>
                <a:lnTo>
                  <a:pt x="153492" y="0"/>
                </a:lnTo>
                <a:lnTo>
                  <a:pt x="136690" y="93078"/>
                </a:lnTo>
                <a:lnTo>
                  <a:pt x="147015" y="93078"/>
                </a:lnTo>
                <a:lnTo>
                  <a:pt x="163830" y="0"/>
                </a:lnTo>
                <a:close/>
              </a:path>
              <a:path w="1379219" h="120650">
                <a:moveTo>
                  <a:pt x="223824" y="29616"/>
                </a:moveTo>
                <a:lnTo>
                  <a:pt x="213487" y="29616"/>
                </a:lnTo>
                <a:lnTo>
                  <a:pt x="207632" y="62128"/>
                </a:lnTo>
                <a:lnTo>
                  <a:pt x="204571" y="71615"/>
                </a:lnTo>
                <a:lnTo>
                  <a:pt x="199720" y="78930"/>
                </a:lnTo>
                <a:lnTo>
                  <a:pt x="193941" y="83642"/>
                </a:lnTo>
                <a:lnTo>
                  <a:pt x="188112" y="85305"/>
                </a:lnTo>
                <a:lnTo>
                  <a:pt x="181000" y="85305"/>
                </a:lnTo>
                <a:lnTo>
                  <a:pt x="178498" y="80860"/>
                </a:lnTo>
                <a:lnTo>
                  <a:pt x="178498" y="71551"/>
                </a:lnTo>
                <a:lnTo>
                  <a:pt x="178879" y="68567"/>
                </a:lnTo>
                <a:lnTo>
                  <a:pt x="185864" y="29616"/>
                </a:lnTo>
                <a:lnTo>
                  <a:pt x="175653" y="29616"/>
                </a:lnTo>
                <a:lnTo>
                  <a:pt x="169049" y="65392"/>
                </a:lnTo>
                <a:lnTo>
                  <a:pt x="168300" y="69596"/>
                </a:lnTo>
                <a:lnTo>
                  <a:pt x="167932" y="73139"/>
                </a:lnTo>
                <a:lnTo>
                  <a:pt x="167932" y="90576"/>
                </a:lnTo>
                <a:lnTo>
                  <a:pt x="176161" y="94500"/>
                </a:lnTo>
                <a:lnTo>
                  <a:pt x="191833" y="94500"/>
                </a:lnTo>
                <a:lnTo>
                  <a:pt x="199682" y="89382"/>
                </a:lnTo>
                <a:lnTo>
                  <a:pt x="202438" y="85305"/>
                </a:lnTo>
                <a:lnTo>
                  <a:pt x="205270" y="81127"/>
                </a:lnTo>
                <a:lnTo>
                  <a:pt x="203784" y="93078"/>
                </a:lnTo>
                <a:lnTo>
                  <a:pt x="212991" y="93078"/>
                </a:lnTo>
                <a:lnTo>
                  <a:pt x="214376" y="81673"/>
                </a:lnTo>
                <a:lnTo>
                  <a:pt x="214477" y="81127"/>
                </a:lnTo>
                <a:lnTo>
                  <a:pt x="215722" y="74587"/>
                </a:lnTo>
                <a:lnTo>
                  <a:pt x="223824" y="29616"/>
                </a:lnTo>
                <a:close/>
              </a:path>
              <a:path w="1379219" h="120650">
                <a:moveTo>
                  <a:pt x="323291" y="4711"/>
                </a:moveTo>
                <a:lnTo>
                  <a:pt x="310337" y="4711"/>
                </a:lnTo>
                <a:lnTo>
                  <a:pt x="280847" y="37757"/>
                </a:lnTo>
                <a:lnTo>
                  <a:pt x="278218" y="40754"/>
                </a:lnTo>
                <a:lnTo>
                  <a:pt x="275488" y="43916"/>
                </a:lnTo>
                <a:lnTo>
                  <a:pt x="271983" y="47713"/>
                </a:lnTo>
                <a:lnTo>
                  <a:pt x="279717" y="4711"/>
                </a:lnTo>
                <a:lnTo>
                  <a:pt x="269519" y="4711"/>
                </a:lnTo>
                <a:lnTo>
                  <a:pt x="253555" y="93078"/>
                </a:lnTo>
                <a:lnTo>
                  <a:pt x="263766" y="93078"/>
                </a:lnTo>
                <a:lnTo>
                  <a:pt x="269875" y="59486"/>
                </a:lnTo>
                <a:lnTo>
                  <a:pt x="279984" y="49669"/>
                </a:lnTo>
                <a:lnTo>
                  <a:pt x="298259" y="93078"/>
                </a:lnTo>
                <a:lnTo>
                  <a:pt x="309460" y="93078"/>
                </a:lnTo>
                <a:lnTo>
                  <a:pt x="290906" y="49669"/>
                </a:lnTo>
                <a:lnTo>
                  <a:pt x="290068" y="47713"/>
                </a:lnTo>
                <a:lnTo>
                  <a:pt x="287947" y="42722"/>
                </a:lnTo>
                <a:lnTo>
                  <a:pt x="323291" y="4711"/>
                </a:lnTo>
                <a:close/>
              </a:path>
              <a:path w="1379219" h="120650">
                <a:moveTo>
                  <a:pt x="339102" y="29616"/>
                </a:moveTo>
                <a:lnTo>
                  <a:pt x="328879" y="29616"/>
                </a:lnTo>
                <a:lnTo>
                  <a:pt x="317309" y="93078"/>
                </a:lnTo>
                <a:lnTo>
                  <a:pt x="327647" y="93078"/>
                </a:lnTo>
                <a:lnTo>
                  <a:pt x="339102" y="29616"/>
                </a:lnTo>
                <a:close/>
              </a:path>
              <a:path w="1379219" h="120650">
                <a:moveTo>
                  <a:pt x="343700" y="7581"/>
                </a:moveTo>
                <a:lnTo>
                  <a:pt x="341223" y="4711"/>
                </a:lnTo>
                <a:lnTo>
                  <a:pt x="333870" y="4711"/>
                </a:lnTo>
                <a:lnTo>
                  <a:pt x="330885" y="7848"/>
                </a:lnTo>
                <a:lnTo>
                  <a:pt x="330758" y="16002"/>
                </a:lnTo>
                <a:lnTo>
                  <a:pt x="332994" y="18872"/>
                </a:lnTo>
                <a:lnTo>
                  <a:pt x="340715" y="18872"/>
                </a:lnTo>
                <a:lnTo>
                  <a:pt x="343585" y="15849"/>
                </a:lnTo>
                <a:lnTo>
                  <a:pt x="343700" y="7581"/>
                </a:lnTo>
                <a:close/>
              </a:path>
              <a:path w="1379219" h="120650">
                <a:moveTo>
                  <a:pt x="402323" y="32486"/>
                </a:moveTo>
                <a:lnTo>
                  <a:pt x="394233" y="28181"/>
                </a:lnTo>
                <a:lnTo>
                  <a:pt x="387007" y="28181"/>
                </a:lnTo>
                <a:lnTo>
                  <a:pt x="380606" y="29108"/>
                </a:lnTo>
                <a:lnTo>
                  <a:pt x="374586" y="31788"/>
                </a:lnTo>
                <a:lnTo>
                  <a:pt x="369150" y="36144"/>
                </a:lnTo>
                <a:lnTo>
                  <a:pt x="364502" y="42075"/>
                </a:lnTo>
                <a:lnTo>
                  <a:pt x="365975" y="29616"/>
                </a:lnTo>
                <a:lnTo>
                  <a:pt x="356781" y="29616"/>
                </a:lnTo>
                <a:lnTo>
                  <a:pt x="356146" y="34848"/>
                </a:lnTo>
                <a:lnTo>
                  <a:pt x="355282" y="41008"/>
                </a:lnTo>
                <a:lnTo>
                  <a:pt x="353796" y="48641"/>
                </a:lnTo>
                <a:lnTo>
                  <a:pt x="345948" y="93078"/>
                </a:lnTo>
                <a:lnTo>
                  <a:pt x="356146" y="93078"/>
                </a:lnTo>
                <a:lnTo>
                  <a:pt x="361632" y="62268"/>
                </a:lnTo>
                <a:lnTo>
                  <a:pt x="364947" y="51714"/>
                </a:lnTo>
                <a:lnTo>
                  <a:pt x="370166" y="43853"/>
                </a:lnTo>
                <a:lnTo>
                  <a:pt x="372351" y="42075"/>
                </a:lnTo>
                <a:lnTo>
                  <a:pt x="376237" y="38925"/>
                </a:lnTo>
                <a:lnTo>
                  <a:pt x="382168" y="37223"/>
                </a:lnTo>
                <a:lnTo>
                  <a:pt x="389255" y="37223"/>
                </a:lnTo>
                <a:lnTo>
                  <a:pt x="391617" y="41935"/>
                </a:lnTo>
                <a:lnTo>
                  <a:pt x="391515" y="51714"/>
                </a:lnTo>
                <a:lnTo>
                  <a:pt x="391261" y="53873"/>
                </a:lnTo>
                <a:lnTo>
                  <a:pt x="390867" y="56362"/>
                </a:lnTo>
                <a:lnTo>
                  <a:pt x="384289" y="93078"/>
                </a:lnTo>
                <a:lnTo>
                  <a:pt x="394487" y="93078"/>
                </a:lnTo>
                <a:lnTo>
                  <a:pt x="401205" y="55981"/>
                </a:lnTo>
                <a:lnTo>
                  <a:pt x="401840" y="52578"/>
                </a:lnTo>
                <a:lnTo>
                  <a:pt x="402323" y="48641"/>
                </a:lnTo>
                <a:lnTo>
                  <a:pt x="402323" y="37223"/>
                </a:lnTo>
                <a:lnTo>
                  <a:pt x="402323" y="32486"/>
                </a:lnTo>
                <a:close/>
              </a:path>
              <a:path w="1379219" h="120650">
                <a:moveTo>
                  <a:pt x="470547" y="32626"/>
                </a:moveTo>
                <a:lnTo>
                  <a:pt x="465810" y="30264"/>
                </a:lnTo>
                <a:lnTo>
                  <a:pt x="459219" y="28486"/>
                </a:lnTo>
                <a:lnTo>
                  <a:pt x="459219" y="39052"/>
                </a:lnTo>
                <a:lnTo>
                  <a:pt x="455371" y="60299"/>
                </a:lnTo>
                <a:lnTo>
                  <a:pt x="452526" y="69278"/>
                </a:lnTo>
                <a:lnTo>
                  <a:pt x="447814" y="76987"/>
                </a:lnTo>
                <a:lnTo>
                  <a:pt x="441858" y="82384"/>
                </a:lnTo>
                <a:lnTo>
                  <a:pt x="435330" y="84416"/>
                </a:lnTo>
                <a:lnTo>
                  <a:pt x="426110" y="84416"/>
                </a:lnTo>
                <a:lnTo>
                  <a:pt x="423608" y="76276"/>
                </a:lnTo>
                <a:lnTo>
                  <a:pt x="423748" y="69202"/>
                </a:lnTo>
                <a:lnTo>
                  <a:pt x="425615" y="57581"/>
                </a:lnTo>
                <a:lnTo>
                  <a:pt x="430847" y="47231"/>
                </a:lnTo>
                <a:lnTo>
                  <a:pt x="438912" y="39789"/>
                </a:lnTo>
                <a:lnTo>
                  <a:pt x="449262" y="36944"/>
                </a:lnTo>
                <a:lnTo>
                  <a:pt x="453491" y="36944"/>
                </a:lnTo>
                <a:lnTo>
                  <a:pt x="457212" y="38125"/>
                </a:lnTo>
                <a:lnTo>
                  <a:pt x="459219" y="39052"/>
                </a:lnTo>
                <a:lnTo>
                  <a:pt x="459219" y="28486"/>
                </a:lnTo>
                <a:lnTo>
                  <a:pt x="458101" y="28181"/>
                </a:lnTo>
                <a:lnTo>
                  <a:pt x="451129" y="28181"/>
                </a:lnTo>
                <a:lnTo>
                  <a:pt x="435330" y="31864"/>
                </a:lnTo>
                <a:lnTo>
                  <a:pt x="423278" y="41554"/>
                </a:lnTo>
                <a:lnTo>
                  <a:pt x="415607" y="55283"/>
                </a:lnTo>
                <a:lnTo>
                  <a:pt x="412915" y="71043"/>
                </a:lnTo>
                <a:lnTo>
                  <a:pt x="414070" y="79248"/>
                </a:lnTo>
                <a:lnTo>
                  <a:pt x="417537" y="86296"/>
                </a:lnTo>
                <a:lnTo>
                  <a:pt x="423303" y="91224"/>
                </a:lnTo>
                <a:lnTo>
                  <a:pt x="431330" y="93078"/>
                </a:lnTo>
                <a:lnTo>
                  <a:pt x="439547" y="93078"/>
                </a:lnTo>
                <a:lnTo>
                  <a:pt x="446900" y="88620"/>
                </a:lnTo>
                <a:lnTo>
                  <a:pt x="449478" y="84416"/>
                </a:lnTo>
                <a:lnTo>
                  <a:pt x="452488" y="79552"/>
                </a:lnTo>
                <a:lnTo>
                  <a:pt x="428853" y="111671"/>
                </a:lnTo>
                <a:lnTo>
                  <a:pt x="422617" y="111671"/>
                </a:lnTo>
                <a:lnTo>
                  <a:pt x="416521" y="109943"/>
                </a:lnTo>
                <a:lnTo>
                  <a:pt x="412915" y="107480"/>
                </a:lnTo>
                <a:lnTo>
                  <a:pt x="410044" y="116014"/>
                </a:lnTo>
                <a:lnTo>
                  <a:pt x="413778" y="118618"/>
                </a:lnTo>
                <a:lnTo>
                  <a:pt x="420751" y="120459"/>
                </a:lnTo>
                <a:lnTo>
                  <a:pt x="434936" y="120459"/>
                </a:lnTo>
                <a:lnTo>
                  <a:pt x="443039" y="118872"/>
                </a:lnTo>
                <a:lnTo>
                  <a:pt x="449148" y="113512"/>
                </a:lnTo>
                <a:lnTo>
                  <a:pt x="450684" y="111671"/>
                </a:lnTo>
                <a:lnTo>
                  <a:pt x="453326" y="108534"/>
                </a:lnTo>
                <a:lnTo>
                  <a:pt x="456628" y="102196"/>
                </a:lnTo>
                <a:lnTo>
                  <a:pt x="459206" y="94399"/>
                </a:lnTo>
                <a:lnTo>
                  <a:pt x="461213" y="85064"/>
                </a:lnTo>
                <a:lnTo>
                  <a:pt x="462191" y="79552"/>
                </a:lnTo>
                <a:lnTo>
                  <a:pt x="469773" y="36944"/>
                </a:lnTo>
                <a:lnTo>
                  <a:pt x="470547" y="32626"/>
                </a:lnTo>
                <a:close/>
              </a:path>
              <a:path w="1379219" h="120650">
                <a:moveTo>
                  <a:pt x="541515" y="0"/>
                </a:moveTo>
                <a:lnTo>
                  <a:pt x="531304" y="0"/>
                </a:lnTo>
                <a:lnTo>
                  <a:pt x="525945" y="30403"/>
                </a:lnTo>
                <a:lnTo>
                  <a:pt x="524205" y="29527"/>
                </a:lnTo>
                <a:lnTo>
                  <a:pt x="524205" y="39585"/>
                </a:lnTo>
                <a:lnTo>
                  <a:pt x="520204" y="61734"/>
                </a:lnTo>
                <a:lnTo>
                  <a:pt x="517080" y="71488"/>
                </a:lnTo>
                <a:lnTo>
                  <a:pt x="512140" y="79019"/>
                </a:lnTo>
                <a:lnTo>
                  <a:pt x="506183" y="83870"/>
                </a:lnTo>
                <a:lnTo>
                  <a:pt x="500037" y="85585"/>
                </a:lnTo>
                <a:lnTo>
                  <a:pt x="491210" y="85585"/>
                </a:lnTo>
                <a:lnTo>
                  <a:pt x="488734" y="77584"/>
                </a:lnTo>
                <a:lnTo>
                  <a:pt x="488734" y="69989"/>
                </a:lnTo>
                <a:lnTo>
                  <a:pt x="514362" y="36842"/>
                </a:lnTo>
                <a:lnTo>
                  <a:pt x="524205" y="39585"/>
                </a:lnTo>
                <a:lnTo>
                  <a:pt x="524205" y="29527"/>
                </a:lnTo>
                <a:lnTo>
                  <a:pt x="523316" y="29070"/>
                </a:lnTo>
                <a:lnTo>
                  <a:pt x="519099" y="28181"/>
                </a:lnTo>
                <a:lnTo>
                  <a:pt x="515226" y="28181"/>
                </a:lnTo>
                <a:lnTo>
                  <a:pt x="500430" y="31775"/>
                </a:lnTo>
                <a:lnTo>
                  <a:pt x="488632" y="41351"/>
                </a:lnTo>
                <a:lnTo>
                  <a:pt x="480822" y="55156"/>
                </a:lnTo>
                <a:lnTo>
                  <a:pt x="478002" y="71424"/>
                </a:lnTo>
                <a:lnTo>
                  <a:pt x="479171" y="80518"/>
                </a:lnTo>
                <a:lnTo>
                  <a:pt x="482638" y="87833"/>
                </a:lnTo>
                <a:lnTo>
                  <a:pt x="488302" y="92722"/>
                </a:lnTo>
                <a:lnTo>
                  <a:pt x="496062" y="94500"/>
                </a:lnTo>
                <a:lnTo>
                  <a:pt x="502297" y="93586"/>
                </a:lnTo>
                <a:lnTo>
                  <a:pt x="508076" y="90881"/>
                </a:lnTo>
                <a:lnTo>
                  <a:pt x="513334" y="86487"/>
                </a:lnTo>
                <a:lnTo>
                  <a:pt x="514019" y="85585"/>
                </a:lnTo>
                <a:lnTo>
                  <a:pt x="517969" y="80479"/>
                </a:lnTo>
                <a:lnTo>
                  <a:pt x="516343" y="93078"/>
                </a:lnTo>
                <a:lnTo>
                  <a:pt x="525830" y="93078"/>
                </a:lnTo>
                <a:lnTo>
                  <a:pt x="526135" y="87833"/>
                </a:lnTo>
                <a:lnTo>
                  <a:pt x="526249" y="86487"/>
                </a:lnTo>
                <a:lnTo>
                  <a:pt x="534835" y="36842"/>
                </a:lnTo>
                <a:lnTo>
                  <a:pt x="536003" y="30403"/>
                </a:lnTo>
                <a:lnTo>
                  <a:pt x="541515" y="0"/>
                </a:lnTo>
                <a:close/>
              </a:path>
              <a:path w="1379219" h="120650">
                <a:moveTo>
                  <a:pt x="600748" y="54533"/>
                </a:moveTo>
                <a:lnTo>
                  <a:pt x="599338" y="44767"/>
                </a:lnTo>
                <a:lnTo>
                  <a:pt x="595299" y="36842"/>
                </a:lnTo>
                <a:lnTo>
                  <a:pt x="595045" y="36334"/>
                </a:lnTo>
                <a:lnTo>
                  <a:pt x="590067" y="32346"/>
                </a:lnTo>
                <a:lnTo>
                  <a:pt x="590067" y="54533"/>
                </a:lnTo>
                <a:lnTo>
                  <a:pt x="588429" y="65671"/>
                </a:lnTo>
                <a:lnTo>
                  <a:pt x="583920" y="75742"/>
                </a:lnTo>
                <a:lnTo>
                  <a:pt x="577126" y="83045"/>
                </a:lnTo>
                <a:lnTo>
                  <a:pt x="568642" y="85852"/>
                </a:lnTo>
                <a:lnTo>
                  <a:pt x="559930" y="85852"/>
                </a:lnTo>
                <a:lnTo>
                  <a:pt x="554545" y="78524"/>
                </a:lnTo>
                <a:lnTo>
                  <a:pt x="554456" y="68008"/>
                </a:lnTo>
                <a:lnTo>
                  <a:pt x="555993" y="57010"/>
                </a:lnTo>
                <a:lnTo>
                  <a:pt x="560362" y="46977"/>
                </a:lnTo>
                <a:lnTo>
                  <a:pt x="567156" y="39674"/>
                </a:lnTo>
                <a:lnTo>
                  <a:pt x="575983" y="36842"/>
                </a:lnTo>
                <a:lnTo>
                  <a:pt x="586803" y="36842"/>
                </a:lnTo>
                <a:lnTo>
                  <a:pt x="590003" y="46977"/>
                </a:lnTo>
                <a:lnTo>
                  <a:pt x="590067" y="54533"/>
                </a:lnTo>
                <a:lnTo>
                  <a:pt x="590067" y="32346"/>
                </a:lnTo>
                <a:lnTo>
                  <a:pt x="587679" y="30416"/>
                </a:lnTo>
                <a:lnTo>
                  <a:pt x="577113" y="28181"/>
                </a:lnTo>
                <a:lnTo>
                  <a:pt x="563651" y="31521"/>
                </a:lnTo>
                <a:lnTo>
                  <a:pt x="553097" y="40436"/>
                </a:lnTo>
                <a:lnTo>
                  <a:pt x="546214" y="53289"/>
                </a:lnTo>
                <a:lnTo>
                  <a:pt x="543814" y="68008"/>
                </a:lnTo>
                <a:lnTo>
                  <a:pt x="543839" y="69088"/>
                </a:lnTo>
                <a:lnTo>
                  <a:pt x="545299" y="78524"/>
                </a:lnTo>
                <a:lnTo>
                  <a:pt x="549859" y="86817"/>
                </a:lnTo>
                <a:lnTo>
                  <a:pt x="557237" y="92443"/>
                </a:lnTo>
                <a:lnTo>
                  <a:pt x="567270" y="94500"/>
                </a:lnTo>
                <a:lnTo>
                  <a:pt x="581050" y="91020"/>
                </a:lnTo>
                <a:lnTo>
                  <a:pt x="587032" y="85852"/>
                </a:lnTo>
                <a:lnTo>
                  <a:pt x="591604" y="81902"/>
                </a:lnTo>
                <a:lnTo>
                  <a:pt x="598360" y="69088"/>
                </a:lnTo>
                <a:lnTo>
                  <a:pt x="600748" y="54533"/>
                </a:lnTo>
                <a:close/>
              </a:path>
              <a:path w="1379219" h="120650">
                <a:moveTo>
                  <a:pt x="698474" y="32880"/>
                </a:moveTo>
                <a:lnTo>
                  <a:pt x="690753" y="28181"/>
                </a:lnTo>
                <a:lnTo>
                  <a:pt x="683780" y="28181"/>
                </a:lnTo>
                <a:lnTo>
                  <a:pt x="677303" y="29159"/>
                </a:lnTo>
                <a:lnTo>
                  <a:pt x="671410" y="31864"/>
                </a:lnTo>
                <a:lnTo>
                  <a:pt x="666178" y="36258"/>
                </a:lnTo>
                <a:lnTo>
                  <a:pt x="661746" y="42316"/>
                </a:lnTo>
                <a:lnTo>
                  <a:pt x="661428" y="37223"/>
                </a:lnTo>
                <a:lnTo>
                  <a:pt x="661250" y="34340"/>
                </a:lnTo>
                <a:lnTo>
                  <a:pt x="656907" y="28181"/>
                </a:lnTo>
                <a:lnTo>
                  <a:pt x="639737" y="28181"/>
                </a:lnTo>
                <a:lnTo>
                  <a:pt x="632129" y="32626"/>
                </a:lnTo>
                <a:lnTo>
                  <a:pt x="626262" y="41541"/>
                </a:lnTo>
                <a:lnTo>
                  <a:pt x="627761" y="29616"/>
                </a:lnTo>
                <a:lnTo>
                  <a:pt x="618680" y="29616"/>
                </a:lnTo>
                <a:lnTo>
                  <a:pt x="618058" y="34848"/>
                </a:lnTo>
                <a:lnTo>
                  <a:pt x="617181" y="41008"/>
                </a:lnTo>
                <a:lnTo>
                  <a:pt x="607974" y="93078"/>
                </a:lnTo>
                <a:lnTo>
                  <a:pt x="618058" y="93078"/>
                </a:lnTo>
                <a:lnTo>
                  <a:pt x="623544" y="61201"/>
                </a:lnTo>
                <a:lnTo>
                  <a:pt x="626503" y="51765"/>
                </a:lnTo>
                <a:lnTo>
                  <a:pt x="631266" y="44157"/>
                </a:lnTo>
                <a:lnTo>
                  <a:pt x="634212" y="41541"/>
                </a:lnTo>
                <a:lnTo>
                  <a:pt x="636993" y="39077"/>
                </a:lnTo>
                <a:lnTo>
                  <a:pt x="642835" y="37223"/>
                </a:lnTo>
                <a:lnTo>
                  <a:pt x="650417" y="37223"/>
                </a:lnTo>
                <a:lnTo>
                  <a:pt x="651687" y="42316"/>
                </a:lnTo>
                <a:lnTo>
                  <a:pt x="651662" y="51765"/>
                </a:lnTo>
                <a:lnTo>
                  <a:pt x="651548" y="52946"/>
                </a:lnTo>
                <a:lnTo>
                  <a:pt x="644334" y="93078"/>
                </a:lnTo>
                <a:lnTo>
                  <a:pt x="654278" y="93078"/>
                </a:lnTo>
                <a:lnTo>
                  <a:pt x="662965" y="50939"/>
                </a:lnTo>
                <a:lnTo>
                  <a:pt x="678929" y="37223"/>
                </a:lnTo>
                <a:lnTo>
                  <a:pt x="685660" y="37223"/>
                </a:lnTo>
                <a:lnTo>
                  <a:pt x="688022" y="41541"/>
                </a:lnTo>
                <a:lnTo>
                  <a:pt x="687908" y="51765"/>
                </a:lnTo>
                <a:lnTo>
                  <a:pt x="687628" y="54000"/>
                </a:lnTo>
                <a:lnTo>
                  <a:pt x="687146" y="56489"/>
                </a:lnTo>
                <a:lnTo>
                  <a:pt x="680669" y="93078"/>
                </a:lnTo>
                <a:lnTo>
                  <a:pt x="690753" y="93078"/>
                </a:lnTo>
                <a:lnTo>
                  <a:pt x="698106" y="52031"/>
                </a:lnTo>
                <a:lnTo>
                  <a:pt x="698474" y="47713"/>
                </a:lnTo>
                <a:lnTo>
                  <a:pt x="698474" y="37223"/>
                </a:lnTo>
                <a:lnTo>
                  <a:pt x="698474" y="32880"/>
                </a:lnTo>
                <a:close/>
              </a:path>
              <a:path w="1379219" h="120650">
                <a:moveTo>
                  <a:pt x="722376" y="81381"/>
                </a:moveTo>
                <a:lnTo>
                  <a:pt x="719645" y="77990"/>
                </a:lnTo>
                <a:lnTo>
                  <a:pt x="710793" y="77965"/>
                </a:lnTo>
                <a:lnTo>
                  <a:pt x="707567" y="81915"/>
                </a:lnTo>
                <a:lnTo>
                  <a:pt x="707567" y="91084"/>
                </a:lnTo>
                <a:lnTo>
                  <a:pt x="710311" y="94500"/>
                </a:lnTo>
                <a:lnTo>
                  <a:pt x="719150" y="94500"/>
                </a:lnTo>
                <a:lnTo>
                  <a:pt x="722376" y="90703"/>
                </a:lnTo>
                <a:lnTo>
                  <a:pt x="722376" y="81381"/>
                </a:lnTo>
                <a:close/>
              </a:path>
              <a:path w="1379219" h="120650">
                <a:moveTo>
                  <a:pt x="826249" y="6451"/>
                </a:moveTo>
                <a:lnTo>
                  <a:pt x="777748" y="6451"/>
                </a:lnTo>
                <a:lnTo>
                  <a:pt x="762190" y="92710"/>
                </a:lnTo>
                <a:lnTo>
                  <a:pt x="812507" y="92710"/>
                </a:lnTo>
                <a:lnTo>
                  <a:pt x="815301" y="76962"/>
                </a:lnTo>
                <a:lnTo>
                  <a:pt x="782612" y="76962"/>
                </a:lnTo>
                <a:lnTo>
                  <a:pt x="786384" y="56108"/>
                </a:lnTo>
                <a:lnTo>
                  <a:pt x="815428" y="56108"/>
                </a:lnTo>
                <a:lnTo>
                  <a:pt x="818337" y="40614"/>
                </a:lnTo>
                <a:lnTo>
                  <a:pt x="789051" y="40614"/>
                </a:lnTo>
                <a:lnTo>
                  <a:pt x="792467" y="22199"/>
                </a:lnTo>
                <a:lnTo>
                  <a:pt x="823328" y="22199"/>
                </a:lnTo>
                <a:lnTo>
                  <a:pt x="826249" y="6451"/>
                </a:lnTo>
                <a:close/>
              </a:path>
              <a:path w="1379219" h="120650">
                <a:moveTo>
                  <a:pt x="888479" y="30137"/>
                </a:moveTo>
                <a:lnTo>
                  <a:pt x="868426" y="30137"/>
                </a:lnTo>
                <a:lnTo>
                  <a:pt x="861860" y="39979"/>
                </a:lnTo>
                <a:lnTo>
                  <a:pt x="855535" y="49961"/>
                </a:lnTo>
                <a:lnTo>
                  <a:pt x="851776" y="39484"/>
                </a:lnTo>
                <a:lnTo>
                  <a:pt x="851408" y="39484"/>
                </a:lnTo>
                <a:lnTo>
                  <a:pt x="847890" y="30137"/>
                </a:lnTo>
                <a:lnTo>
                  <a:pt x="828687" y="30137"/>
                </a:lnTo>
                <a:lnTo>
                  <a:pt x="842657" y="60337"/>
                </a:lnTo>
                <a:lnTo>
                  <a:pt x="816889" y="92710"/>
                </a:lnTo>
                <a:lnTo>
                  <a:pt x="837069" y="92710"/>
                </a:lnTo>
                <a:lnTo>
                  <a:pt x="844245" y="81838"/>
                </a:lnTo>
                <a:lnTo>
                  <a:pt x="850188" y="71335"/>
                </a:lnTo>
                <a:lnTo>
                  <a:pt x="851281" y="75057"/>
                </a:lnTo>
                <a:lnTo>
                  <a:pt x="852627" y="78257"/>
                </a:lnTo>
                <a:lnTo>
                  <a:pt x="858088" y="92710"/>
                </a:lnTo>
                <a:lnTo>
                  <a:pt x="877303" y="92710"/>
                </a:lnTo>
                <a:lnTo>
                  <a:pt x="868083" y="71335"/>
                </a:lnTo>
                <a:lnTo>
                  <a:pt x="863447" y="60591"/>
                </a:lnTo>
                <a:lnTo>
                  <a:pt x="872185" y="49961"/>
                </a:lnTo>
                <a:lnTo>
                  <a:pt x="888479" y="30137"/>
                </a:lnTo>
                <a:close/>
              </a:path>
              <a:path w="1379219" h="120650">
                <a:moveTo>
                  <a:pt x="937691" y="30772"/>
                </a:moveTo>
                <a:lnTo>
                  <a:pt x="935024" y="29743"/>
                </a:lnTo>
                <a:lnTo>
                  <a:pt x="930668" y="28727"/>
                </a:lnTo>
                <a:lnTo>
                  <a:pt x="925550" y="28727"/>
                </a:lnTo>
                <a:lnTo>
                  <a:pt x="909955" y="31788"/>
                </a:lnTo>
                <a:lnTo>
                  <a:pt x="897674" y="40208"/>
                </a:lnTo>
                <a:lnTo>
                  <a:pt x="889647" y="52806"/>
                </a:lnTo>
                <a:lnTo>
                  <a:pt x="886764" y="68389"/>
                </a:lnTo>
                <a:lnTo>
                  <a:pt x="888606" y="79184"/>
                </a:lnTo>
                <a:lnTo>
                  <a:pt x="893775" y="87236"/>
                </a:lnTo>
                <a:lnTo>
                  <a:pt x="901687" y="92252"/>
                </a:lnTo>
                <a:lnTo>
                  <a:pt x="911821" y="93980"/>
                </a:lnTo>
                <a:lnTo>
                  <a:pt x="918870" y="93980"/>
                </a:lnTo>
                <a:lnTo>
                  <a:pt x="924941" y="92583"/>
                </a:lnTo>
                <a:lnTo>
                  <a:pt x="928700" y="90665"/>
                </a:lnTo>
                <a:lnTo>
                  <a:pt x="928598" y="79286"/>
                </a:lnTo>
                <a:lnTo>
                  <a:pt x="928585" y="76720"/>
                </a:lnTo>
                <a:lnTo>
                  <a:pt x="925550" y="77990"/>
                </a:lnTo>
                <a:lnTo>
                  <a:pt x="921905" y="79286"/>
                </a:lnTo>
                <a:lnTo>
                  <a:pt x="910348" y="79286"/>
                </a:lnTo>
                <a:lnTo>
                  <a:pt x="905141" y="74917"/>
                </a:lnTo>
                <a:lnTo>
                  <a:pt x="905141" y="66357"/>
                </a:lnTo>
                <a:lnTo>
                  <a:pt x="906551" y="57797"/>
                </a:lnTo>
                <a:lnTo>
                  <a:pt x="910577" y="50469"/>
                </a:lnTo>
                <a:lnTo>
                  <a:pt x="916927" y="45351"/>
                </a:lnTo>
                <a:lnTo>
                  <a:pt x="925309" y="43434"/>
                </a:lnTo>
                <a:lnTo>
                  <a:pt x="928814" y="43434"/>
                </a:lnTo>
                <a:lnTo>
                  <a:pt x="931265" y="44094"/>
                </a:lnTo>
                <a:lnTo>
                  <a:pt x="933323" y="44970"/>
                </a:lnTo>
                <a:lnTo>
                  <a:pt x="933792" y="43434"/>
                </a:lnTo>
                <a:lnTo>
                  <a:pt x="937691" y="30772"/>
                </a:lnTo>
                <a:close/>
              </a:path>
              <a:path w="1379219" h="120650">
                <a:moveTo>
                  <a:pt x="994841" y="47536"/>
                </a:moveTo>
                <a:lnTo>
                  <a:pt x="978433" y="29400"/>
                </a:lnTo>
                <a:lnTo>
                  <a:pt x="978433" y="44335"/>
                </a:lnTo>
                <a:lnTo>
                  <a:pt x="978433" y="53289"/>
                </a:lnTo>
                <a:lnTo>
                  <a:pt x="971613" y="55232"/>
                </a:lnTo>
                <a:lnTo>
                  <a:pt x="957872" y="55079"/>
                </a:lnTo>
                <a:lnTo>
                  <a:pt x="959104" y="49326"/>
                </a:lnTo>
                <a:lnTo>
                  <a:pt x="963841" y="42151"/>
                </a:lnTo>
                <a:lnTo>
                  <a:pt x="975995" y="42151"/>
                </a:lnTo>
                <a:lnTo>
                  <a:pt x="978433" y="44335"/>
                </a:lnTo>
                <a:lnTo>
                  <a:pt x="978433" y="29400"/>
                </a:lnTo>
                <a:lnTo>
                  <a:pt x="941920" y="53492"/>
                </a:lnTo>
                <a:lnTo>
                  <a:pt x="939533" y="67614"/>
                </a:lnTo>
                <a:lnTo>
                  <a:pt x="941158" y="78676"/>
                </a:lnTo>
                <a:lnTo>
                  <a:pt x="946010" y="87020"/>
                </a:lnTo>
                <a:lnTo>
                  <a:pt x="954036" y="92278"/>
                </a:lnTo>
                <a:lnTo>
                  <a:pt x="965174" y="94119"/>
                </a:lnTo>
                <a:lnTo>
                  <a:pt x="971867" y="94119"/>
                </a:lnTo>
                <a:lnTo>
                  <a:pt x="980490" y="92862"/>
                </a:lnTo>
                <a:lnTo>
                  <a:pt x="987425" y="89128"/>
                </a:lnTo>
                <a:lnTo>
                  <a:pt x="986561" y="79781"/>
                </a:lnTo>
                <a:lnTo>
                  <a:pt x="986193" y="75831"/>
                </a:lnTo>
                <a:lnTo>
                  <a:pt x="981456" y="78257"/>
                </a:lnTo>
                <a:lnTo>
                  <a:pt x="975995" y="79781"/>
                </a:lnTo>
                <a:lnTo>
                  <a:pt x="964438" y="79781"/>
                </a:lnTo>
                <a:lnTo>
                  <a:pt x="960437" y="78130"/>
                </a:lnTo>
                <a:lnTo>
                  <a:pt x="958126" y="74917"/>
                </a:lnTo>
                <a:lnTo>
                  <a:pt x="956906" y="73139"/>
                </a:lnTo>
                <a:lnTo>
                  <a:pt x="956310" y="70319"/>
                </a:lnTo>
                <a:lnTo>
                  <a:pt x="956170" y="68529"/>
                </a:lnTo>
                <a:lnTo>
                  <a:pt x="972312" y="67741"/>
                </a:lnTo>
                <a:lnTo>
                  <a:pt x="984478" y="64211"/>
                </a:lnTo>
                <a:lnTo>
                  <a:pt x="992162" y="57594"/>
                </a:lnTo>
                <a:lnTo>
                  <a:pt x="992797" y="55232"/>
                </a:lnTo>
                <a:lnTo>
                  <a:pt x="994841" y="47536"/>
                </a:lnTo>
                <a:close/>
              </a:path>
              <a:path w="1379219" h="120650">
                <a:moveTo>
                  <a:pt x="1061796" y="52527"/>
                </a:moveTo>
                <a:lnTo>
                  <a:pt x="1043444" y="28930"/>
                </a:lnTo>
                <a:lnTo>
                  <a:pt x="1043444" y="48933"/>
                </a:lnTo>
                <a:lnTo>
                  <a:pt x="1043444" y="53936"/>
                </a:lnTo>
                <a:lnTo>
                  <a:pt x="1042162" y="63207"/>
                </a:lnTo>
                <a:lnTo>
                  <a:pt x="1038631" y="71653"/>
                </a:lnTo>
                <a:lnTo>
                  <a:pt x="1033360" y="77787"/>
                </a:lnTo>
                <a:lnTo>
                  <a:pt x="1026833" y="80162"/>
                </a:lnTo>
                <a:lnTo>
                  <a:pt x="1023315" y="80162"/>
                </a:lnTo>
                <a:lnTo>
                  <a:pt x="1020775" y="79032"/>
                </a:lnTo>
                <a:lnTo>
                  <a:pt x="1018806" y="77216"/>
                </a:lnTo>
                <a:lnTo>
                  <a:pt x="1021080" y="63207"/>
                </a:lnTo>
                <a:lnTo>
                  <a:pt x="1023200" y="51371"/>
                </a:lnTo>
                <a:lnTo>
                  <a:pt x="1029271" y="43700"/>
                </a:lnTo>
                <a:lnTo>
                  <a:pt x="1041387" y="43700"/>
                </a:lnTo>
                <a:lnTo>
                  <a:pt x="1043444" y="48933"/>
                </a:lnTo>
                <a:lnTo>
                  <a:pt x="1043444" y="28930"/>
                </a:lnTo>
                <a:lnTo>
                  <a:pt x="1042593" y="28727"/>
                </a:lnTo>
                <a:lnTo>
                  <a:pt x="1035443" y="28727"/>
                </a:lnTo>
                <a:lnTo>
                  <a:pt x="1028420" y="32423"/>
                </a:lnTo>
                <a:lnTo>
                  <a:pt x="1023569" y="39204"/>
                </a:lnTo>
                <a:lnTo>
                  <a:pt x="1024674" y="29603"/>
                </a:lnTo>
                <a:lnTo>
                  <a:pt x="1008697" y="29603"/>
                </a:lnTo>
                <a:lnTo>
                  <a:pt x="1007960" y="36004"/>
                </a:lnTo>
                <a:lnTo>
                  <a:pt x="1006627" y="46901"/>
                </a:lnTo>
                <a:lnTo>
                  <a:pt x="993749" y="118059"/>
                </a:lnTo>
                <a:lnTo>
                  <a:pt x="1011250" y="118059"/>
                </a:lnTo>
                <a:lnTo>
                  <a:pt x="1016012" y="91567"/>
                </a:lnTo>
                <a:lnTo>
                  <a:pt x="1018082" y="92862"/>
                </a:lnTo>
                <a:lnTo>
                  <a:pt x="1022604" y="94119"/>
                </a:lnTo>
                <a:lnTo>
                  <a:pt x="1027328" y="94119"/>
                </a:lnTo>
                <a:lnTo>
                  <a:pt x="1037755" y="91567"/>
                </a:lnTo>
                <a:lnTo>
                  <a:pt x="1041463" y="90665"/>
                </a:lnTo>
                <a:lnTo>
                  <a:pt x="1052334" y="81432"/>
                </a:lnTo>
                <a:lnTo>
                  <a:pt x="1053007" y="80162"/>
                </a:lnTo>
                <a:lnTo>
                  <a:pt x="1059319" y="68148"/>
                </a:lnTo>
                <a:lnTo>
                  <a:pt x="1061796" y="52527"/>
                </a:lnTo>
                <a:close/>
              </a:path>
              <a:path w="1379219" h="120650">
                <a:moveTo>
                  <a:pt x="1110183" y="30137"/>
                </a:moveTo>
                <a:lnTo>
                  <a:pt x="1097419" y="30137"/>
                </a:lnTo>
                <a:lnTo>
                  <a:pt x="1100455" y="13233"/>
                </a:lnTo>
                <a:lnTo>
                  <a:pt x="1082471" y="18351"/>
                </a:lnTo>
                <a:lnTo>
                  <a:pt x="1080274" y="30137"/>
                </a:lnTo>
                <a:lnTo>
                  <a:pt x="1072629" y="30137"/>
                </a:lnTo>
                <a:lnTo>
                  <a:pt x="1070178" y="44208"/>
                </a:lnTo>
                <a:lnTo>
                  <a:pt x="1077722" y="44208"/>
                </a:lnTo>
                <a:lnTo>
                  <a:pt x="1073226" y="68961"/>
                </a:lnTo>
                <a:lnTo>
                  <a:pt x="1072261" y="73774"/>
                </a:lnTo>
                <a:lnTo>
                  <a:pt x="1071981" y="76339"/>
                </a:lnTo>
                <a:lnTo>
                  <a:pt x="1071892" y="88493"/>
                </a:lnTo>
                <a:lnTo>
                  <a:pt x="1076871" y="94119"/>
                </a:lnTo>
                <a:lnTo>
                  <a:pt x="1091095" y="94119"/>
                </a:lnTo>
                <a:lnTo>
                  <a:pt x="1095476" y="93599"/>
                </a:lnTo>
                <a:lnTo>
                  <a:pt x="1097788" y="92710"/>
                </a:lnTo>
                <a:lnTo>
                  <a:pt x="1099693" y="78511"/>
                </a:lnTo>
                <a:lnTo>
                  <a:pt x="1099731" y="78257"/>
                </a:lnTo>
                <a:lnTo>
                  <a:pt x="1094968" y="78511"/>
                </a:lnTo>
                <a:lnTo>
                  <a:pt x="1091095" y="78511"/>
                </a:lnTo>
                <a:lnTo>
                  <a:pt x="1089875" y="76339"/>
                </a:lnTo>
                <a:lnTo>
                  <a:pt x="1089875" y="71120"/>
                </a:lnTo>
                <a:lnTo>
                  <a:pt x="1090371" y="67805"/>
                </a:lnTo>
                <a:lnTo>
                  <a:pt x="1090853" y="65379"/>
                </a:lnTo>
                <a:lnTo>
                  <a:pt x="1094854" y="44208"/>
                </a:lnTo>
                <a:lnTo>
                  <a:pt x="1107503" y="44208"/>
                </a:lnTo>
                <a:lnTo>
                  <a:pt x="1110183" y="30137"/>
                </a:lnTo>
                <a:close/>
              </a:path>
              <a:path w="1379219" h="120650">
                <a:moveTo>
                  <a:pt x="1138008" y="30137"/>
                </a:moveTo>
                <a:lnTo>
                  <a:pt x="1120508" y="30137"/>
                </a:lnTo>
                <a:lnTo>
                  <a:pt x="1109205" y="92710"/>
                </a:lnTo>
                <a:lnTo>
                  <a:pt x="1126705" y="92710"/>
                </a:lnTo>
                <a:lnTo>
                  <a:pt x="1138008" y="30137"/>
                </a:lnTo>
                <a:close/>
              </a:path>
              <a:path w="1379219" h="120650">
                <a:moveTo>
                  <a:pt x="1141907" y="6451"/>
                </a:moveTo>
                <a:lnTo>
                  <a:pt x="1138250" y="2857"/>
                </a:lnTo>
                <a:lnTo>
                  <a:pt x="1127671" y="2857"/>
                </a:lnTo>
                <a:lnTo>
                  <a:pt x="1122934" y="7099"/>
                </a:lnTo>
                <a:lnTo>
                  <a:pt x="1122934" y="18732"/>
                </a:lnTo>
                <a:lnTo>
                  <a:pt x="1126451" y="22326"/>
                </a:lnTo>
                <a:lnTo>
                  <a:pt x="1136904" y="22326"/>
                </a:lnTo>
                <a:lnTo>
                  <a:pt x="1141907" y="18465"/>
                </a:lnTo>
                <a:lnTo>
                  <a:pt x="1141907" y="6451"/>
                </a:lnTo>
                <a:close/>
              </a:path>
              <a:path w="1379219" h="120650">
                <a:moveTo>
                  <a:pt x="1204125" y="54457"/>
                </a:moveTo>
                <a:lnTo>
                  <a:pt x="1202436" y="44361"/>
                </a:lnTo>
                <a:lnTo>
                  <a:pt x="1201420" y="42684"/>
                </a:lnTo>
                <a:lnTo>
                  <a:pt x="1197508" y="36144"/>
                </a:lnTo>
                <a:lnTo>
                  <a:pt x="1189609" y="30619"/>
                </a:lnTo>
                <a:lnTo>
                  <a:pt x="1186014" y="29946"/>
                </a:lnTo>
                <a:lnTo>
                  <a:pt x="1186014" y="48818"/>
                </a:lnTo>
                <a:lnTo>
                  <a:pt x="1186014" y="54571"/>
                </a:lnTo>
                <a:lnTo>
                  <a:pt x="1185011" y="63030"/>
                </a:lnTo>
                <a:lnTo>
                  <a:pt x="1182116" y="71297"/>
                </a:lnTo>
                <a:lnTo>
                  <a:pt x="1177455" y="77558"/>
                </a:lnTo>
                <a:lnTo>
                  <a:pt x="1171194" y="80048"/>
                </a:lnTo>
                <a:lnTo>
                  <a:pt x="1164983" y="80048"/>
                </a:lnTo>
                <a:lnTo>
                  <a:pt x="1161592" y="75171"/>
                </a:lnTo>
                <a:lnTo>
                  <a:pt x="1161592" y="67894"/>
                </a:lnTo>
                <a:lnTo>
                  <a:pt x="1162519" y="59842"/>
                </a:lnTo>
                <a:lnTo>
                  <a:pt x="1165339" y="51638"/>
                </a:lnTo>
                <a:lnTo>
                  <a:pt x="1170038" y="45250"/>
                </a:lnTo>
                <a:lnTo>
                  <a:pt x="1176655" y="42684"/>
                </a:lnTo>
                <a:lnTo>
                  <a:pt x="1183601" y="42684"/>
                </a:lnTo>
                <a:lnTo>
                  <a:pt x="1186014" y="48818"/>
                </a:lnTo>
                <a:lnTo>
                  <a:pt x="1186014" y="29946"/>
                </a:lnTo>
                <a:lnTo>
                  <a:pt x="1146048" y="52832"/>
                </a:lnTo>
                <a:lnTo>
                  <a:pt x="1143482" y="68135"/>
                </a:lnTo>
                <a:lnTo>
                  <a:pt x="1145286" y="78778"/>
                </a:lnTo>
                <a:lnTo>
                  <a:pt x="1150404" y="86982"/>
                </a:lnTo>
                <a:lnTo>
                  <a:pt x="1158341" y="92252"/>
                </a:lnTo>
                <a:lnTo>
                  <a:pt x="1168641" y="94119"/>
                </a:lnTo>
                <a:lnTo>
                  <a:pt x="1182839" y="91135"/>
                </a:lnTo>
                <a:lnTo>
                  <a:pt x="1194079" y="82867"/>
                </a:lnTo>
                <a:lnTo>
                  <a:pt x="1195743" y="80048"/>
                </a:lnTo>
                <a:lnTo>
                  <a:pt x="1201470" y="70307"/>
                </a:lnTo>
                <a:lnTo>
                  <a:pt x="1204125" y="54457"/>
                </a:lnTo>
                <a:close/>
              </a:path>
              <a:path w="1379219" h="120650">
                <a:moveTo>
                  <a:pt x="1270736" y="34988"/>
                </a:moveTo>
                <a:lnTo>
                  <a:pt x="1265148" y="28727"/>
                </a:lnTo>
                <a:lnTo>
                  <a:pt x="1247533" y="28727"/>
                </a:lnTo>
                <a:lnTo>
                  <a:pt x="1240269" y="32423"/>
                </a:lnTo>
                <a:lnTo>
                  <a:pt x="1234694" y="40500"/>
                </a:lnTo>
                <a:lnTo>
                  <a:pt x="1235786" y="30137"/>
                </a:lnTo>
                <a:lnTo>
                  <a:pt x="1220063" y="30137"/>
                </a:lnTo>
                <a:lnTo>
                  <a:pt x="1219212" y="35763"/>
                </a:lnTo>
                <a:lnTo>
                  <a:pt x="1218361" y="42557"/>
                </a:lnTo>
                <a:lnTo>
                  <a:pt x="1216660" y="51117"/>
                </a:lnTo>
                <a:lnTo>
                  <a:pt x="1209243" y="92710"/>
                </a:lnTo>
                <a:lnTo>
                  <a:pt x="1226769" y="92710"/>
                </a:lnTo>
                <a:lnTo>
                  <a:pt x="1231773" y="64947"/>
                </a:lnTo>
                <a:lnTo>
                  <a:pt x="1234313" y="55765"/>
                </a:lnTo>
                <a:lnTo>
                  <a:pt x="1237945" y="49060"/>
                </a:lnTo>
                <a:lnTo>
                  <a:pt x="1242199" y="44958"/>
                </a:lnTo>
                <a:lnTo>
                  <a:pt x="1246581" y="43561"/>
                </a:lnTo>
                <a:lnTo>
                  <a:pt x="1251064" y="43561"/>
                </a:lnTo>
                <a:lnTo>
                  <a:pt x="1252512" y="46634"/>
                </a:lnTo>
                <a:lnTo>
                  <a:pt x="1252512" y="51117"/>
                </a:lnTo>
                <a:lnTo>
                  <a:pt x="1251902" y="58026"/>
                </a:lnTo>
                <a:lnTo>
                  <a:pt x="1245603" y="92710"/>
                </a:lnTo>
                <a:lnTo>
                  <a:pt x="1263205" y="92710"/>
                </a:lnTo>
                <a:lnTo>
                  <a:pt x="1269771" y="56362"/>
                </a:lnTo>
                <a:lnTo>
                  <a:pt x="1270254" y="53289"/>
                </a:lnTo>
                <a:lnTo>
                  <a:pt x="1270685" y="49060"/>
                </a:lnTo>
                <a:lnTo>
                  <a:pt x="1270736" y="43561"/>
                </a:lnTo>
                <a:lnTo>
                  <a:pt x="1270736" y="40500"/>
                </a:lnTo>
                <a:lnTo>
                  <a:pt x="1270736" y="34988"/>
                </a:lnTo>
                <a:close/>
              </a:path>
              <a:path w="1379219" h="120650">
                <a:moveTo>
                  <a:pt x="1341488" y="31800"/>
                </a:moveTo>
                <a:lnTo>
                  <a:pt x="1336497" y="30137"/>
                </a:lnTo>
                <a:lnTo>
                  <a:pt x="1328966" y="28727"/>
                </a:lnTo>
                <a:lnTo>
                  <a:pt x="1321790" y="28727"/>
                </a:lnTo>
                <a:lnTo>
                  <a:pt x="1321790" y="43180"/>
                </a:lnTo>
                <a:lnTo>
                  <a:pt x="1319110" y="57632"/>
                </a:lnTo>
                <a:lnTo>
                  <a:pt x="1316405" y="67500"/>
                </a:lnTo>
                <a:lnTo>
                  <a:pt x="1312786" y="74218"/>
                </a:lnTo>
                <a:lnTo>
                  <a:pt x="1308722" y="78066"/>
                </a:lnTo>
                <a:lnTo>
                  <a:pt x="1304645" y="79286"/>
                </a:lnTo>
                <a:lnTo>
                  <a:pt x="1299781" y="79286"/>
                </a:lnTo>
                <a:lnTo>
                  <a:pt x="1297495" y="75057"/>
                </a:lnTo>
                <a:lnTo>
                  <a:pt x="1297495" y="68910"/>
                </a:lnTo>
                <a:lnTo>
                  <a:pt x="1298956" y="59905"/>
                </a:lnTo>
                <a:lnTo>
                  <a:pt x="1303032" y="51435"/>
                </a:lnTo>
                <a:lnTo>
                  <a:pt x="1309230" y="45148"/>
                </a:lnTo>
                <a:lnTo>
                  <a:pt x="1317053" y="42684"/>
                </a:lnTo>
                <a:lnTo>
                  <a:pt x="1321790" y="43180"/>
                </a:lnTo>
                <a:lnTo>
                  <a:pt x="1321790" y="28727"/>
                </a:lnTo>
                <a:lnTo>
                  <a:pt x="1302829" y="32575"/>
                </a:lnTo>
                <a:lnTo>
                  <a:pt x="1289558" y="42621"/>
                </a:lnTo>
                <a:lnTo>
                  <a:pt x="1281772" y="56629"/>
                </a:lnTo>
                <a:lnTo>
                  <a:pt x="1279232" y="72351"/>
                </a:lnTo>
                <a:lnTo>
                  <a:pt x="1280541" y="81267"/>
                </a:lnTo>
                <a:lnTo>
                  <a:pt x="1284211" y="88138"/>
                </a:lnTo>
                <a:lnTo>
                  <a:pt x="1289900" y="92557"/>
                </a:lnTo>
                <a:lnTo>
                  <a:pt x="1297228" y="94119"/>
                </a:lnTo>
                <a:lnTo>
                  <a:pt x="1304163" y="94119"/>
                </a:lnTo>
                <a:lnTo>
                  <a:pt x="1311821" y="90665"/>
                </a:lnTo>
                <a:lnTo>
                  <a:pt x="1317294" y="80314"/>
                </a:lnTo>
                <a:lnTo>
                  <a:pt x="1316558" y="92710"/>
                </a:lnTo>
                <a:lnTo>
                  <a:pt x="1332839" y="92710"/>
                </a:lnTo>
                <a:lnTo>
                  <a:pt x="1332915" y="86144"/>
                </a:lnTo>
                <a:lnTo>
                  <a:pt x="1333309" y="80314"/>
                </a:lnTo>
                <a:lnTo>
                  <a:pt x="1339418" y="42684"/>
                </a:lnTo>
                <a:lnTo>
                  <a:pt x="1341488" y="31800"/>
                </a:lnTo>
                <a:close/>
              </a:path>
              <a:path w="1379219" h="120650">
                <a:moveTo>
                  <a:pt x="1379156" y="1841"/>
                </a:moveTo>
                <a:lnTo>
                  <a:pt x="1361643" y="1841"/>
                </a:lnTo>
                <a:lnTo>
                  <a:pt x="1345120" y="92710"/>
                </a:lnTo>
                <a:lnTo>
                  <a:pt x="1362633" y="92710"/>
                </a:lnTo>
                <a:lnTo>
                  <a:pt x="1379156" y="18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6">
            <a:extLst>
              <a:ext uri="{FF2B5EF4-FFF2-40B4-BE49-F238E27FC236}">
                <a16:creationId xmlns:a16="http://schemas.microsoft.com/office/drawing/2014/main" id="{EDB66A2A-F3BF-E717-0E88-FB6455884562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2513" y="686853"/>
            <a:ext cx="2779267" cy="1152379"/>
          </a:xfrm>
          <a:prstGeom prst="rect">
            <a:avLst/>
          </a:prstGeom>
        </p:spPr>
      </p:pic>
      <p:sp>
        <p:nvSpPr>
          <p:cNvPr id="8" name="object 7">
            <a:extLst>
              <a:ext uri="{FF2B5EF4-FFF2-40B4-BE49-F238E27FC236}">
                <a16:creationId xmlns:a16="http://schemas.microsoft.com/office/drawing/2014/main" id="{BA67005B-315D-57EC-9A6F-674BA7881D1D}"/>
              </a:ext>
            </a:extLst>
          </p:cNvPr>
          <p:cNvSpPr/>
          <p:nvPr/>
        </p:nvSpPr>
        <p:spPr>
          <a:xfrm>
            <a:off x="0" y="962825"/>
            <a:ext cx="1080135" cy="7391400"/>
          </a:xfrm>
          <a:custGeom>
            <a:avLst/>
            <a:gdLst/>
            <a:ahLst/>
            <a:cxnLst/>
            <a:rect l="l" t="t" r="r" b="b"/>
            <a:pathLst>
              <a:path w="1080135" h="7391400">
                <a:moveTo>
                  <a:pt x="1079995" y="0"/>
                </a:moveTo>
                <a:lnTo>
                  <a:pt x="0" y="0"/>
                </a:lnTo>
                <a:lnTo>
                  <a:pt x="0" y="7390803"/>
                </a:lnTo>
                <a:lnTo>
                  <a:pt x="1079995" y="7390803"/>
                </a:lnTo>
                <a:lnTo>
                  <a:pt x="1079995" y="0"/>
                </a:lnTo>
                <a:close/>
              </a:path>
            </a:pathLst>
          </a:custGeom>
          <a:solidFill>
            <a:srgbClr val="FFCA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E3F92E79-6EE0-7C85-E8A1-A0F1B7E13607}"/>
              </a:ext>
            </a:extLst>
          </p:cNvPr>
          <p:cNvSpPr txBox="1"/>
          <p:nvPr/>
        </p:nvSpPr>
        <p:spPr>
          <a:xfrm>
            <a:off x="480500" y="6794909"/>
            <a:ext cx="223520" cy="1273175"/>
          </a:xfrm>
          <a:prstGeom prst="rect">
            <a:avLst/>
          </a:prstGeom>
        </p:spPr>
        <p:txBody>
          <a:bodyPr vert="vert270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00" spc="11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ww</a:t>
            </a:r>
            <a:r>
              <a:rPr sz="1100" spc="-25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w</a:t>
            </a:r>
            <a:r>
              <a:rPr sz="1100" spc="-35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.</a:t>
            </a:r>
            <a:r>
              <a:rPr sz="1100" spc="-25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spc="105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zu</a:t>
            </a:r>
            <a:r>
              <a:rPr sz="1100" spc="-25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l</a:t>
            </a:r>
            <a:r>
              <a:rPr sz="1100" spc="-25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u</a:t>
            </a:r>
            <a:r>
              <a:rPr sz="1100" spc="-25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.</a:t>
            </a:r>
            <a:r>
              <a:rPr sz="1100" spc="-25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o</a:t>
            </a:r>
            <a:r>
              <a:rPr sz="1100" spc="-25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r</a:t>
            </a:r>
            <a:r>
              <a:rPr sz="1100" spc="-35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g</a:t>
            </a:r>
            <a:r>
              <a:rPr sz="1100" spc="-3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.</a:t>
            </a:r>
            <a:r>
              <a:rPr sz="1100" spc="-25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z</a:t>
            </a:r>
            <a:r>
              <a:rPr sz="1100" spc="-2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 </a:t>
            </a:r>
            <a:r>
              <a:rPr sz="1100" spc="-50" dirty="0">
                <a:solidFill>
                  <a:srgbClr val="1D1D1B"/>
                </a:solidFill>
                <a:latin typeface="BrandonGrotesque-Medium"/>
                <a:cs typeface="BrandonGrotesque-Medium"/>
              </a:rPr>
              <a:t>a</a:t>
            </a:r>
            <a:endParaRPr sz="1100" dirty="0">
              <a:latin typeface="BrandonGrotesque-Medium"/>
              <a:cs typeface="BrandonGrotesque-Medium"/>
            </a:endParaRPr>
          </a:p>
        </p:txBody>
      </p:sp>
      <p:grpSp>
        <p:nvGrpSpPr>
          <p:cNvPr id="10" name="object 9">
            <a:extLst>
              <a:ext uri="{FF2B5EF4-FFF2-40B4-BE49-F238E27FC236}">
                <a16:creationId xmlns:a16="http://schemas.microsoft.com/office/drawing/2014/main" id="{C6DF9B29-ABDC-38E6-ECB1-34F82C1675FA}"/>
              </a:ext>
            </a:extLst>
          </p:cNvPr>
          <p:cNvGrpSpPr/>
          <p:nvPr/>
        </p:nvGrpSpPr>
        <p:grpSpPr>
          <a:xfrm>
            <a:off x="415490" y="1268832"/>
            <a:ext cx="429259" cy="1998980"/>
            <a:chOff x="415490" y="1268832"/>
            <a:chExt cx="429259" cy="1998980"/>
          </a:xfrm>
        </p:grpSpPr>
        <p:pic>
          <p:nvPicPr>
            <p:cNvPr id="11" name="object 10">
              <a:extLst>
                <a:ext uri="{FF2B5EF4-FFF2-40B4-BE49-F238E27FC236}">
                  <a16:creationId xmlns:a16="http://schemas.microsoft.com/office/drawing/2014/main" id="{C330C497-C925-3C39-D07E-1590D348033E}"/>
                </a:ext>
              </a:extLst>
            </p:cNvPr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5222" y="1339190"/>
              <a:ext cx="168846" cy="253263"/>
            </a:xfrm>
            <a:prstGeom prst="rect">
              <a:avLst/>
            </a:prstGeom>
          </p:spPr>
        </p:pic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F441E308-3A80-900B-828A-69323E0E69D3}"/>
                </a:ext>
              </a:extLst>
            </p:cNvPr>
            <p:cNvSpPr/>
            <p:nvPr/>
          </p:nvSpPr>
          <p:spPr>
            <a:xfrm>
              <a:off x="637033" y="1275868"/>
              <a:ext cx="140970" cy="309880"/>
            </a:xfrm>
            <a:custGeom>
              <a:avLst/>
              <a:gdLst/>
              <a:ahLst/>
              <a:cxnLst/>
              <a:rect l="l" t="t" r="r" b="b"/>
              <a:pathLst>
                <a:path w="140970" h="309880">
                  <a:moveTo>
                    <a:pt x="70358" y="309549"/>
                  </a:moveTo>
                  <a:lnTo>
                    <a:pt x="0" y="309549"/>
                  </a:lnTo>
                  <a:lnTo>
                    <a:pt x="0" y="0"/>
                  </a:lnTo>
                  <a:lnTo>
                    <a:pt x="70358" y="0"/>
                  </a:lnTo>
                  <a:lnTo>
                    <a:pt x="70358" y="309549"/>
                  </a:lnTo>
                  <a:close/>
                </a:path>
                <a:path w="140970" h="309880">
                  <a:moveTo>
                    <a:pt x="70358" y="147739"/>
                  </a:moveTo>
                  <a:lnTo>
                    <a:pt x="140703" y="147739"/>
                  </a:lnTo>
                  <a:lnTo>
                    <a:pt x="140703" y="309549"/>
                  </a:lnTo>
                  <a:lnTo>
                    <a:pt x="70358" y="309549"/>
                  </a:lnTo>
                </a:path>
              </a:pathLst>
            </a:custGeom>
            <a:ln w="1407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26AC2656-3DA3-E59A-EFB4-BB27971E5244}"/>
                </a:ext>
              </a:extLst>
            </p:cNvPr>
            <p:cNvSpPr/>
            <p:nvPr/>
          </p:nvSpPr>
          <p:spPr>
            <a:xfrm>
              <a:off x="481570" y="2959036"/>
              <a:ext cx="340360" cy="302260"/>
            </a:xfrm>
            <a:custGeom>
              <a:avLst/>
              <a:gdLst/>
              <a:ahLst/>
              <a:cxnLst/>
              <a:rect l="l" t="t" r="r" b="b"/>
              <a:pathLst>
                <a:path w="340359" h="302260">
                  <a:moveTo>
                    <a:pt x="81191" y="90614"/>
                  </a:moveTo>
                  <a:lnTo>
                    <a:pt x="98316" y="71958"/>
                  </a:lnTo>
                  <a:lnTo>
                    <a:pt x="119326" y="57672"/>
                  </a:lnTo>
                  <a:lnTo>
                    <a:pt x="143445" y="48532"/>
                  </a:lnTo>
                  <a:lnTo>
                    <a:pt x="169900" y="45313"/>
                  </a:lnTo>
                  <a:lnTo>
                    <a:pt x="212523" y="53918"/>
                  </a:lnTo>
                  <a:lnTo>
                    <a:pt x="247329" y="77382"/>
                  </a:lnTo>
                  <a:lnTo>
                    <a:pt x="270795" y="112184"/>
                  </a:lnTo>
                  <a:lnTo>
                    <a:pt x="279400" y="154800"/>
                  </a:lnTo>
                  <a:lnTo>
                    <a:pt x="279400" y="166128"/>
                  </a:lnTo>
                  <a:lnTo>
                    <a:pt x="264299" y="166128"/>
                  </a:lnTo>
                  <a:lnTo>
                    <a:pt x="302056" y="226529"/>
                  </a:lnTo>
                  <a:lnTo>
                    <a:pt x="339801" y="166128"/>
                  </a:lnTo>
                  <a:lnTo>
                    <a:pt x="324700" y="166128"/>
                  </a:lnTo>
                  <a:lnTo>
                    <a:pt x="324700" y="154800"/>
                  </a:lnTo>
                  <a:lnTo>
                    <a:pt x="316809" y="105870"/>
                  </a:lnTo>
                  <a:lnTo>
                    <a:pt x="294834" y="63376"/>
                  </a:lnTo>
                  <a:lnTo>
                    <a:pt x="261324" y="29866"/>
                  </a:lnTo>
                  <a:lnTo>
                    <a:pt x="218830" y="7891"/>
                  </a:lnTo>
                  <a:lnTo>
                    <a:pt x="169900" y="0"/>
                  </a:lnTo>
                </a:path>
                <a:path w="340359" h="302260">
                  <a:moveTo>
                    <a:pt x="258622" y="211429"/>
                  </a:moveTo>
                  <a:lnTo>
                    <a:pt x="241497" y="230093"/>
                  </a:lnTo>
                  <a:lnTo>
                    <a:pt x="220486" y="244382"/>
                  </a:lnTo>
                  <a:lnTo>
                    <a:pt x="196363" y="253524"/>
                  </a:lnTo>
                  <a:lnTo>
                    <a:pt x="169900" y="256743"/>
                  </a:lnTo>
                  <a:lnTo>
                    <a:pt x="127284" y="248138"/>
                  </a:lnTo>
                  <a:lnTo>
                    <a:pt x="92482" y="224672"/>
                  </a:lnTo>
                  <a:lnTo>
                    <a:pt x="69018" y="189866"/>
                  </a:lnTo>
                  <a:lnTo>
                    <a:pt x="60413" y="147243"/>
                  </a:lnTo>
                  <a:lnTo>
                    <a:pt x="60413" y="135928"/>
                  </a:lnTo>
                  <a:lnTo>
                    <a:pt x="75514" y="135928"/>
                  </a:lnTo>
                  <a:lnTo>
                    <a:pt x="37757" y="67957"/>
                  </a:lnTo>
                  <a:lnTo>
                    <a:pt x="0" y="135928"/>
                  </a:lnTo>
                  <a:lnTo>
                    <a:pt x="15113" y="135928"/>
                  </a:lnTo>
                  <a:lnTo>
                    <a:pt x="15113" y="147243"/>
                  </a:lnTo>
                  <a:lnTo>
                    <a:pt x="23004" y="196173"/>
                  </a:lnTo>
                  <a:lnTo>
                    <a:pt x="44978" y="238667"/>
                  </a:lnTo>
                  <a:lnTo>
                    <a:pt x="78486" y="272177"/>
                  </a:lnTo>
                  <a:lnTo>
                    <a:pt x="120976" y="294152"/>
                  </a:lnTo>
                  <a:lnTo>
                    <a:pt x="169900" y="302044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3">
              <a:extLst>
                <a:ext uri="{FF2B5EF4-FFF2-40B4-BE49-F238E27FC236}">
                  <a16:creationId xmlns:a16="http://schemas.microsoft.com/office/drawing/2014/main" id="{FB7CEA5F-51C9-ACE3-640D-9751110AFD0C}"/>
                </a:ext>
              </a:extLst>
            </p:cNvPr>
            <p:cNvSpPr/>
            <p:nvPr/>
          </p:nvSpPr>
          <p:spPr>
            <a:xfrm>
              <a:off x="415490" y="2115202"/>
              <a:ext cx="422909" cy="314960"/>
            </a:xfrm>
            <a:custGeom>
              <a:avLst/>
              <a:gdLst/>
              <a:ahLst/>
              <a:cxnLst/>
              <a:rect l="l" t="t" r="r" b="b"/>
              <a:pathLst>
                <a:path w="422909" h="314960">
                  <a:moveTo>
                    <a:pt x="89928" y="125895"/>
                  </a:moveTo>
                  <a:lnTo>
                    <a:pt x="89928" y="62941"/>
                  </a:lnTo>
                  <a:lnTo>
                    <a:pt x="341731" y="62941"/>
                  </a:lnTo>
                </a:path>
                <a:path w="422909" h="314960">
                  <a:moveTo>
                    <a:pt x="368706" y="224815"/>
                  </a:moveTo>
                  <a:lnTo>
                    <a:pt x="161874" y="224815"/>
                  </a:lnTo>
                  <a:lnTo>
                    <a:pt x="159754" y="214315"/>
                  </a:lnTo>
                  <a:lnTo>
                    <a:pt x="153973" y="205741"/>
                  </a:lnTo>
                  <a:lnTo>
                    <a:pt x="145398" y="199960"/>
                  </a:lnTo>
                  <a:lnTo>
                    <a:pt x="134899" y="197840"/>
                  </a:lnTo>
                  <a:lnTo>
                    <a:pt x="134899" y="125895"/>
                  </a:lnTo>
                  <a:lnTo>
                    <a:pt x="146700" y="123775"/>
                  </a:lnTo>
                  <a:lnTo>
                    <a:pt x="155130" y="117994"/>
                  </a:lnTo>
                  <a:lnTo>
                    <a:pt x="160188" y="109419"/>
                  </a:lnTo>
                  <a:lnTo>
                    <a:pt x="161874" y="98920"/>
                  </a:lnTo>
                  <a:lnTo>
                    <a:pt x="341731" y="98920"/>
                  </a:lnTo>
                </a:path>
                <a:path w="422909" h="314960">
                  <a:moveTo>
                    <a:pt x="296760" y="17983"/>
                  </a:moveTo>
                  <a:lnTo>
                    <a:pt x="188849" y="17983"/>
                  </a:lnTo>
                </a:path>
                <a:path w="422909" h="314960">
                  <a:moveTo>
                    <a:pt x="170865" y="17983"/>
                  </a:moveTo>
                  <a:lnTo>
                    <a:pt x="152882" y="17983"/>
                  </a:lnTo>
                </a:path>
                <a:path w="422909" h="314960">
                  <a:moveTo>
                    <a:pt x="395693" y="314744"/>
                  </a:moveTo>
                  <a:lnTo>
                    <a:pt x="287769" y="314744"/>
                  </a:lnTo>
                </a:path>
                <a:path w="422909" h="314960">
                  <a:moveTo>
                    <a:pt x="269786" y="314744"/>
                  </a:moveTo>
                  <a:lnTo>
                    <a:pt x="251802" y="314744"/>
                  </a:lnTo>
                </a:path>
                <a:path w="422909" h="314960">
                  <a:moveTo>
                    <a:pt x="233819" y="314744"/>
                  </a:moveTo>
                  <a:lnTo>
                    <a:pt x="215836" y="314744"/>
                  </a:lnTo>
                </a:path>
                <a:path w="422909" h="314960">
                  <a:moveTo>
                    <a:pt x="197840" y="314744"/>
                  </a:moveTo>
                  <a:lnTo>
                    <a:pt x="179857" y="314744"/>
                  </a:lnTo>
                </a:path>
                <a:path w="422909" h="314960">
                  <a:moveTo>
                    <a:pt x="116903" y="125895"/>
                  </a:moveTo>
                  <a:lnTo>
                    <a:pt x="35966" y="125895"/>
                  </a:lnTo>
                </a:path>
                <a:path w="422909" h="314960">
                  <a:moveTo>
                    <a:pt x="422668" y="224815"/>
                  </a:moveTo>
                  <a:lnTo>
                    <a:pt x="422668" y="35966"/>
                  </a:lnTo>
                  <a:lnTo>
                    <a:pt x="419842" y="21967"/>
                  </a:lnTo>
                  <a:lnTo>
                    <a:pt x="412134" y="10534"/>
                  </a:lnTo>
                  <a:lnTo>
                    <a:pt x="400701" y="2826"/>
                  </a:lnTo>
                  <a:lnTo>
                    <a:pt x="386702" y="0"/>
                  </a:lnTo>
                  <a:lnTo>
                    <a:pt x="404685" y="0"/>
                  </a:lnTo>
                  <a:lnTo>
                    <a:pt x="359714" y="0"/>
                  </a:lnTo>
                  <a:lnTo>
                    <a:pt x="359714" y="188849"/>
                  </a:lnTo>
                  <a:lnTo>
                    <a:pt x="386702" y="188849"/>
                  </a:lnTo>
                  <a:lnTo>
                    <a:pt x="400701" y="191675"/>
                  </a:lnTo>
                  <a:lnTo>
                    <a:pt x="412134" y="199383"/>
                  </a:lnTo>
                  <a:lnTo>
                    <a:pt x="419842" y="210816"/>
                  </a:lnTo>
                  <a:lnTo>
                    <a:pt x="422668" y="224815"/>
                  </a:lnTo>
                  <a:lnTo>
                    <a:pt x="419842" y="238822"/>
                  </a:lnTo>
                  <a:lnTo>
                    <a:pt x="412134" y="250258"/>
                  </a:lnTo>
                  <a:lnTo>
                    <a:pt x="400701" y="257967"/>
                  </a:lnTo>
                  <a:lnTo>
                    <a:pt x="386702" y="260794"/>
                  </a:lnTo>
                  <a:lnTo>
                    <a:pt x="89928" y="260794"/>
                  </a:lnTo>
                  <a:lnTo>
                    <a:pt x="89928" y="143878"/>
                  </a:lnTo>
                </a:path>
                <a:path w="422909" h="314960">
                  <a:moveTo>
                    <a:pt x="62953" y="170865"/>
                  </a:moveTo>
                  <a:lnTo>
                    <a:pt x="0" y="170865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B2A9D62-A527-E3E6-8BB6-9FAD1D180A90}"/>
              </a:ext>
            </a:extLst>
          </p:cNvPr>
          <p:cNvSpPr txBox="1"/>
          <p:nvPr/>
        </p:nvSpPr>
        <p:spPr>
          <a:xfrm>
            <a:off x="14617700" y="2430162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2023/2024</a:t>
            </a:r>
            <a:endParaRPr lang="en-ZA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288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348200" cy="9753600"/>
            <a:chOff x="0" y="0"/>
            <a:chExt cx="17348200" cy="9753600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0364" y="0"/>
              <a:ext cx="11637835" cy="9753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5710555" cy="9753600"/>
            </a:xfrm>
            <a:custGeom>
              <a:avLst/>
              <a:gdLst/>
              <a:ahLst/>
              <a:cxnLst/>
              <a:rect l="l" t="t" r="r" b="b"/>
              <a:pathLst>
                <a:path w="5710555" h="9753600">
                  <a:moveTo>
                    <a:pt x="5710364" y="0"/>
                  </a:moveTo>
                  <a:lnTo>
                    <a:pt x="0" y="0"/>
                  </a:lnTo>
                  <a:lnTo>
                    <a:pt x="0" y="9753600"/>
                  </a:lnTo>
                  <a:lnTo>
                    <a:pt x="5710364" y="9753600"/>
                  </a:lnTo>
                  <a:lnTo>
                    <a:pt x="5710364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05196" y="747861"/>
            <a:ext cx="3969747" cy="905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UMKOMAZI</a:t>
            </a:r>
            <a:r>
              <a:rPr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 RIVER</a:t>
            </a:r>
            <a:r>
              <a:rPr lang="en-US"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 RESORT &amp; SPA</a:t>
            </a:r>
            <a:endParaRPr sz="2900" dirty="0">
              <a:latin typeface="BrandonGrotesque-Black"/>
              <a:cs typeface="BrandonGrotesque-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4626" y="5219875"/>
            <a:ext cx="4463678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Nearby</a:t>
            </a:r>
            <a:r>
              <a:rPr sz="1500" b="1" spc="15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500" b="1" spc="75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Airport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King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14" dirty="0">
                <a:solidFill>
                  <a:srgbClr val="565655"/>
                </a:solidFill>
                <a:latin typeface="Arial"/>
                <a:cs typeface="Arial"/>
              </a:rPr>
              <a:t>Shaka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International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Airport: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183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km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Pietermaritzburg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Airport: </a:t>
            </a:r>
            <a:r>
              <a:rPr sz="1500" spc="-85" dirty="0">
                <a:solidFill>
                  <a:srgbClr val="565655"/>
                </a:solidFill>
                <a:latin typeface="Arial"/>
                <a:cs typeface="Arial"/>
              </a:rPr>
              <a:t>7</a:t>
            </a:r>
            <a:r>
              <a:rPr lang="en-US" sz="1500" spc="-85" dirty="0">
                <a:solidFill>
                  <a:srgbClr val="565655"/>
                </a:solidFill>
                <a:latin typeface="Arial"/>
                <a:cs typeface="Arial"/>
              </a:rPr>
              <a:t>0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km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8995" y="6065015"/>
            <a:ext cx="4660157" cy="20903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Rationale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125730" algn="just">
              <a:lnSpc>
                <a:spcPct val="100000"/>
              </a:lnSpc>
            </a:pP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sites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boast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beautiful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views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river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the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Southern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Drakensberg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mountains,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area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is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also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well-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known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for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its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protected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bushman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paintings/rock art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240" dirty="0">
                <a:solidFill>
                  <a:srgbClr val="565655"/>
                </a:solidFill>
                <a:latin typeface="Arial"/>
                <a:cs typeface="Arial"/>
              </a:rPr>
              <a:t>-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all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which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make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it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prime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setting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for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lang="en-US" sz="1500" dirty="0"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development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lang="en-ZA" sz="1500" spc="-60" dirty="0">
                <a:solidFill>
                  <a:srgbClr val="565655"/>
                </a:solidFill>
                <a:latin typeface="Arial"/>
                <a:cs typeface="Arial"/>
              </a:rPr>
              <a:t>4–5-star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holiday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resort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destination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25" dirty="0">
                <a:solidFill>
                  <a:srgbClr val="565655"/>
                </a:solidFill>
                <a:latin typeface="Arial"/>
                <a:cs typeface="Arial"/>
              </a:rPr>
              <a:t>to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65655"/>
                </a:solidFill>
                <a:latin typeface="Arial"/>
                <a:cs typeface="Arial"/>
              </a:rPr>
              <a:t>attract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local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5" dirty="0">
                <a:solidFill>
                  <a:srgbClr val="565655"/>
                </a:solidFill>
                <a:latin typeface="Arial"/>
                <a:cs typeface="Arial"/>
              </a:rPr>
              <a:t>international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tourists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25" dirty="0">
                <a:solidFill>
                  <a:srgbClr val="565655"/>
                </a:solidFill>
                <a:latin typeface="Arial"/>
                <a:cs typeface="Arial"/>
              </a:rPr>
              <a:t>to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area,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thus</a:t>
            </a:r>
            <a:r>
              <a:rPr sz="1500" spc="-9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565655"/>
                </a:solidFill>
                <a:latin typeface="Arial"/>
                <a:cs typeface="Arial"/>
              </a:rPr>
              <a:t>injecting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much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needed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foreign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currency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10" dirty="0">
                <a:solidFill>
                  <a:srgbClr val="565655"/>
                </a:solidFill>
                <a:latin typeface="Arial"/>
                <a:cs typeface="Arial"/>
              </a:rPr>
              <a:t>into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lang="en-US" sz="1500" dirty="0"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economy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municipality.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28681" y="429261"/>
            <a:ext cx="3977004" cy="4989195"/>
            <a:chOff x="4728681" y="429261"/>
            <a:chExt cx="3977004" cy="4989195"/>
          </a:xfrm>
        </p:grpSpPr>
        <p:sp>
          <p:nvSpPr>
            <p:cNvPr id="10" name="object 10"/>
            <p:cNvSpPr/>
            <p:nvPr/>
          </p:nvSpPr>
          <p:spPr>
            <a:xfrm>
              <a:off x="8440572" y="1005268"/>
              <a:ext cx="232410" cy="1078865"/>
            </a:xfrm>
            <a:custGeom>
              <a:avLst/>
              <a:gdLst/>
              <a:ahLst/>
              <a:cxnLst/>
              <a:rect l="l" t="t" r="r" b="b"/>
              <a:pathLst>
                <a:path w="232409" h="1078864">
                  <a:moveTo>
                    <a:pt x="21678" y="852462"/>
                  </a:moveTo>
                  <a:lnTo>
                    <a:pt x="19265" y="848296"/>
                  </a:lnTo>
                  <a:lnTo>
                    <a:pt x="2146" y="845566"/>
                  </a:lnTo>
                  <a:lnTo>
                    <a:pt x="0" y="849680"/>
                  </a:lnTo>
                  <a:lnTo>
                    <a:pt x="0" y="880770"/>
                  </a:lnTo>
                  <a:lnTo>
                    <a:pt x="19596" y="887298"/>
                  </a:lnTo>
                  <a:lnTo>
                    <a:pt x="19926" y="887209"/>
                  </a:lnTo>
                  <a:lnTo>
                    <a:pt x="20497" y="886853"/>
                  </a:lnTo>
                  <a:lnTo>
                    <a:pt x="21196" y="885825"/>
                  </a:lnTo>
                  <a:lnTo>
                    <a:pt x="21615" y="884339"/>
                  </a:lnTo>
                  <a:lnTo>
                    <a:pt x="21678" y="883158"/>
                  </a:lnTo>
                  <a:lnTo>
                    <a:pt x="21678" y="852462"/>
                  </a:lnTo>
                  <a:close/>
                </a:path>
                <a:path w="232409" h="1078864">
                  <a:moveTo>
                    <a:pt x="21678" y="711949"/>
                  </a:moveTo>
                  <a:lnTo>
                    <a:pt x="2146" y="706310"/>
                  </a:lnTo>
                  <a:lnTo>
                    <a:pt x="1828" y="706412"/>
                  </a:lnTo>
                  <a:lnTo>
                    <a:pt x="1219" y="706793"/>
                  </a:lnTo>
                  <a:lnTo>
                    <a:pt x="495" y="707859"/>
                  </a:lnTo>
                  <a:lnTo>
                    <a:pt x="63" y="709383"/>
                  </a:lnTo>
                  <a:lnTo>
                    <a:pt x="0" y="710590"/>
                  </a:lnTo>
                  <a:lnTo>
                    <a:pt x="0" y="741680"/>
                  </a:lnTo>
                  <a:lnTo>
                    <a:pt x="19596" y="746925"/>
                  </a:lnTo>
                  <a:lnTo>
                    <a:pt x="19926" y="746823"/>
                  </a:lnTo>
                  <a:lnTo>
                    <a:pt x="20497" y="746417"/>
                  </a:lnTo>
                  <a:lnTo>
                    <a:pt x="21196" y="745337"/>
                  </a:lnTo>
                  <a:lnTo>
                    <a:pt x="21615" y="743839"/>
                  </a:lnTo>
                  <a:lnTo>
                    <a:pt x="21678" y="742645"/>
                  </a:lnTo>
                  <a:lnTo>
                    <a:pt x="21678" y="711949"/>
                  </a:lnTo>
                  <a:close/>
                </a:path>
                <a:path w="232409" h="1078864">
                  <a:moveTo>
                    <a:pt x="21678" y="439089"/>
                  </a:moveTo>
                  <a:lnTo>
                    <a:pt x="2146" y="434733"/>
                  </a:lnTo>
                  <a:lnTo>
                    <a:pt x="1828" y="434848"/>
                  </a:lnTo>
                  <a:lnTo>
                    <a:pt x="1219" y="435292"/>
                  </a:lnTo>
                  <a:lnTo>
                    <a:pt x="495" y="436410"/>
                  </a:lnTo>
                  <a:lnTo>
                    <a:pt x="63" y="437946"/>
                  </a:lnTo>
                  <a:lnTo>
                    <a:pt x="0" y="439140"/>
                  </a:lnTo>
                  <a:lnTo>
                    <a:pt x="0" y="470230"/>
                  </a:lnTo>
                  <a:lnTo>
                    <a:pt x="19596" y="474192"/>
                  </a:lnTo>
                  <a:lnTo>
                    <a:pt x="19926" y="474065"/>
                  </a:lnTo>
                  <a:lnTo>
                    <a:pt x="20497" y="473621"/>
                  </a:lnTo>
                  <a:lnTo>
                    <a:pt x="21196" y="472503"/>
                  </a:lnTo>
                  <a:lnTo>
                    <a:pt x="21615" y="470954"/>
                  </a:lnTo>
                  <a:lnTo>
                    <a:pt x="21678" y="469760"/>
                  </a:lnTo>
                  <a:lnTo>
                    <a:pt x="21678" y="439089"/>
                  </a:lnTo>
                  <a:close/>
                </a:path>
                <a:path w="232409" h="1078864">
                  <a:moveTo>
                    <a:pt x="21678" y="385394"/>
                  </a:moveTo>
                  <a:lnTo>
                    <a:pt x="19265" y="381444"/>
                  </a:lnTo>
                  <a:lnTo>
                    <a:pt x="2146" y="380403"/>
                  </a:lnTo>
                  <a:lnTo>
                    <a:pt x="0" y="384746"/>
                  </a:lnTo>
                  <a:lnTo>
                    <a:pt x="0" y="415848"/>
                  </a:lnTo>
                  <a:lnTo>
                    <a:pt x="19596" y="420408"/>
                  </a:lnTo>
                  <a:lnTo>
                    <a:pt x="19926" y="420293"/>
                  </a:lnTo>
                  <a:lnTo>
                    <a:pt x="20497" y="419887"/>
                  </a:lnTo>
                  <a:lnTo>
                    <a:pt x="21196" y="418795"/>
                  </a:lnTo>
                  <a:lnTo>
                    <a:pt x="21615" y="417296"/>
                  </a:lnTo>
                  <a:lnTo>
                    <a:pt x="21678" y="416102"/>
                  </a:lnTo>
                  <a:lnTo>
                    <a:pt x="21678" y="385394"/>
                  </a:lnTo>
                  <a:close/>
                </a:path>
                <a:path w="232409" h="1078864">
                  <a:moveTo>
                    <a:pt x="21678" y="277977"/>
                  </a:moveTo>
                  <a:lnTo>
                    <a:pt x="2146" y="271691"/>
                  </a:lnTo>
                  <a:lnTo>
                    <a:pt x="1828" y="271767"/>
                  </a:lnTo>
                  <a:lnTo>
                    <a:pt x="1219" y="272161"/>
                  </a:lnTo>
                  <a:lnTo>
                    <a:pt x="495" y="273215"/>
                  </a:lnTo>
                  <a:lnTo>
                    <a:pt x="63" y="274713"/>
                  </a:lnTo>
                  <a:lnTo>
                    <a:pt x="0" y="275907"/>
                  </a:lnTo>
                  <a:lnTo>
                    <a:pt x="0" y="307009"/>
                  </a:lnTo>
                  <a:lnTo>
                    <a:pt x="19596" y="312889"/>
                  </a:lnTo>
                  <a:lnTo>
                    <a:pt x="19926" y="312801"/>
                  </a:lnTo>
                  <a:lnTo>
                    <a:pt x="20497" y="312407"/>
                  </a:lnTo>
                  <a:lnTo>
                    <a:pt x="21196" y="311365"/>
                  </a:lnTo>
                  <a:lnTo>
                    <a:pt x="21615" y="309854"/>
                  </a:lnTo>
                  <a:lnTo>
                    <a:pt x="21678" y="308673"/>
                  </a:lnTo>
                  <a:lnTo>
                    <a:pt x="21678" y="277977"/>
                  </a:lnTo>
                  <a:close/>
                </a:path>
                <a:path w="232409" h="1078864">
                  <a:moveTo>
                    <a:pt x="21678" y="170611"/>
                  </a:moveTo>
                  <a:lnTo>
                    <a:pt x="2146" y="163042"/>
                  </a:lnTo>
                  <a:lnTo>
                    <a:pt x="1828" y="163093"/>
                  </a:lnTo>
                  <a:lnTo>
                    <a:pt x="1219" y="163436"/>
                  </a:lnTo>
                  <a:lnTo>
                    <a:pt x="495" y="164439"/>
                  </a:lnTo>
                  <a:lnTo>
                    <a:pt x="63" y="165925"/>
                  </a:lnTo>
                  <a:lnTo>
                    <a:pt x="0" y="167119"/>
                  </a:lnTo>
                  <a:lnTo>
                    <a:pt x="0" y="198208"/>
                  </a:lnTo>
                  <a:lnTo>
                    <a:pt x="19596" y="205346"/>
                  </a:lnTo>
                  <a:lnTo>
                    <a:pt x="19926" y="205282"/>
                  </a:lnTo>
                  <a:lnTo>
                    <a:pt x="20497" y="204927"/>
                  </a:lnTo>
                  <a:lnTo>
                    <a:pt x="21196" y="203923"/>
                  </a:lnTo>
                  <a:lnTo>
                    <a:pt x="21615" y="202476"/>
                  </a:lnTo>
                  <a:lnTo>
                    <a:pt x="21678" y="201295"/>
                  </a:lnTo>
                  <a:lnTo>
                    <a:pt x="21678" y="170611"/>
                  </a:lnTo>
                  <a:close/>
                </a:path>
                <a:path w="232409" h="1078864">
                  <a:moveTo>
                    <a:pt x="21678" y="116903"/>
                  </a:moveTo>
                  <a:lnTo>
                    <a:pt x="2146" y="108673"/>
                  </a:lnTo>
                  <a:lnTo>
                    <a:pt x="1828" y="108724"/>
                  </a:lnTo>
                  <a:lnTo>
                    <a:pt x="1219" y="109054"/>
                  </a:lnTo>
                  <a:lnTo>
                    <a:pt x="495" y="110032"/>
                  </a:lnTo>
                  <a:lnTo>
                    <a:pt x="63" y="111493"/>
                  </a:lnTo>
                  <a:lnTo>
                    <a:pt x="0" y="112687"/>
                  </a:lnTo>
                  <a:lnTo>
                    <a:pt x="0" y="143776"/>
                  </a:lnTo>
                  <a:lnTo>
                    <a:pt x="19596" y="151587"/>
                  </a:lnTo>
                  <a:lnTo>
                    <a:pt x="19926" y="151536"/>
                  </a:lnTo>
                  <a:lnTo>
                    <a:pt x="20497" y="151193"/>
                  </a:lnTo>
                  <a:lnTo>
                    <a:pt x="21196" y="150215"/>
                  </a:lnTo>
                  <a:lnTo>
                    <a:pt x="21615" y="148755"/>
                  </a:lnTo>
                  <a:lnTo>
                    <a:pt x="21678" y="147574"/>
                  </a:lnTo>
                  <a:lnTo>
                    <a:pt x="21678" y="116903"/>
                  </a:lnTo>
                  <a:close/>
                </a:path>
                <a:path w="232409" h="1078864">
                  <a:moveTo>
                    <a:pt x="21678" y="63195"/>
                  </a:moveTo>
                  <a:lnTo>
                    <a:pt x="19265" y="58750"/>
                  </a:lnTo>
                  <a:lnTo>
                    <a:pt x="2146" y="54330"/>
                  </a:lnTo>
                  <a:lnTo>
                    <a:pt x="0" y="58280"/>
                  </a:lnTo>
                  <a:lnTo>
                    <a:pt x="0" y="89369"/>
                  </a:lnTo>
                  <a:lnTo>
                    <a:pt x="19596" y="97815"/>
                  </a:lnTo>
                  <a:lnTo>
                    <a:pt x="19926" y="97764"/>
                  </a:lnTo>
                  <a:lnTo>
                    <a:pt x="20497" y="97459"/>
                  </a:lnTo>
                  <a:lnTo>
                    <a:pt x="21196" y="96494"/>
                  </a:lnTo>
                  <a:lnTo>
                    <a:pt x="21615" y="95059"/>
                  </a:lnTo>
                  <a:lnTo>
                    <a:pt x="21678" y="93878"/>
                  </a:lnTo>
                  <a:lnTo>
                    <a:pt x="21678" y="63195"/>
                  </a:lnTo>
                  <a:close/>
                </a:path>
                <a:path w="232409" h="1078864">
                  <a:moveTo>
                    <a:pt x="21678" y="9499"/>
                  </a:moveTo>
                  <a:lnTo>
                    <a:pt x="2146" y="0"/>
                  </a:lnTo>
                  <a:lnTo>
                    <a:pt x="1828" y="25"/>
                  </a:lnTo>
                  <a:lnTo>
                    <a:pt x="1219" y="304"/>
                  </a:lnTo>
                  <a:lnTo>
                    <a:pt x="495" y="1244"/>
                  </a:lnTo>
                  <a:lnTo>
                    <a:pt x="63" y="2667"/>
                  </a:lnTo>
                  <a:lnTo>
                    <a:pt x="0" y="3860"/>
                  </a:lnTo>
                  <a:lnTo>
                    <a:pt x="0" y="34937"/>
                  </a:lnTo>
                  <a:lnTo>
                    <a:pt x="19596" y="44043"/>
                  </a:lnTo>
                  <a:lnTo>
                    <a:pt x="20218" y="43865"/>
                  </a:lnTo>
                  <a:lnTo>
                    <a:pt x="20751" y="43459"/>
                  </a:lnTo>
                  <a:lnTo>
                    <a:pt x="21196" y="42773"/>
                  </a:lnTo>
                  <a:lnTo>
                    <a:pt x="21615" y="41351"/>
                  </a:lnTo>
                  <a:lnTo>
                    <a:pt x="21678" y="40170"/>
                  </a:lnTo>
                  <a:lnTo>
                    <a:pt x="21678" y="9499"/>
                  </a:lnTo>
                  <a:close/>
                </a:path>
                <a:path w="232409" h="1078864">
                  <a:moveTo>
                    <a:pt x="52146" y="439889"/>
                  </a:moveTo>
                  <a:lnTo>
                    <a:pt x="33324" y="435622"/>
                  </a:lnTo>
                  <a:lnTo>
                    <a:pt x="33007" y="435737"/>
                  </a:lnTo>
                  <a:lnTo>
                    <a:pt x="32423" y="436168"/>
                  </a:lnTo>
                  <a:lnTo>
                    <a:pt x="31737" y="437273"/>
                  </a:lnTo>
                  <a:lnTo>
                    <a:pt x="31305" y="438772"/>
                  </a:lnTo>
                  <a:lnTo>
                    <a:pt x="31242" y="439928"/>
                  </a:lnTo>
                  <a:lnTo>
                    <a:pt x="31242" y="470446"/>
                  </a:lnTo>
                  <a:lnTo>
                    <a:pt x="50126" y="474319"/>
                  </a:lnTo>
                  <a:lnTo>
                    <a:pt x="50431" y="474205"/>
                  </a:lnTo>
                  <a:lnTo>
                    <a:pt x="52146" y="469988"/>
                  </a:lnTo>
                  <a:lnTo>
                    <a:pt x="52146" y="439889"/>
                  </a:lnTo>
                  <a:close/>
                </a:path>
                <a:path w="232409" h="1078864">
                  <a:moveTo>
                    <a:pt x="52146" y="387197"/>
                  </a:moveTo>
                  <a:lnTo>
                    <a:pt x="49796" y="383311"/>
                  </a:lnTo>
                  <a:lnTo>
                    <a:pt x="33324" y="382295"/>
                  </a:lnTo>
                  <a:lnTo>
                    <a:pt x="31242" y="386575"/>
                  </a:lnTo>
                  <a:lnTo>
                    <a:pt x="31242" y="417080"/>
                  </a:lnTo>
                  <a:lnTo>
                    <a:pt x="50126" y="421563"/>
                  </a:lnTo>
                  <a:lnTo>
                    <a:pt x="50431" y="421449"/>
                  </a:lnTo>
                  <a:lnTo>
                    <a:pt x="52146" y="417309"/>
                  </a:lnTo>
                  <a:lnTo>
                    <a:pt x="52146" y="387197"/>
                  </a:lnTo>
                  <a:close/>
                </a:path>
                <a:path w="232409" h="1078864">
                  <a:moveTo>
                    <a:pt x="52146" y="334492"/>
                  </a:moveTo>
                  <a:lnTo>
                    <a:pt x="33324" y="328968"/>
                  </a:lnTo>
                  <a:lnTo>
                    <a:pt x="33007" y="329057"/>
                  </a:lnTo>
                  <a:lnTo>
                    <a:pt x="32423" y="329450"/>
                  </a:lnTo>
                  <a:lnTo>
                    <a:pt x="31737" y="330517"/>
                  </a:lnTo>
                  <a:lnTo>
                    <a:pt x="31305" y="332003"/>
                  </a:lnTo>
                  <a:lnTo>
                    <a:pt x="31242" y="333184"/>
                  </a:lnTo>
                  <a:lnTo>
                    <a:pt x="31242" y="363677"/>
                  </a:lnTo>
                  <a:lnTo>
                    <a:pt x="50126" y="368820"/>
                  </a:lnTo>
                  <a:lnTo>
                    <a:pt x="50431" y="368706"/>
                  </a:lnTo>
                  <a:lnTo>
                    <a:pt x="52146" y="364604"/>
                  </a:lnTo>
                  <a:lnTo>
                    <a:pt x="52146" y="334492"/>
                  </a:lnTo>
                  <a:close/>
                </a:path>
                <a:path w="232409" h="1078864">
                  <a:moveTo>
                    <a:pt x="52146" y="281774"/>
                  </a:moveTo>
                  <a:lnTo>
                    <a:pt x="33324" y="275640"/>
                  </a:lnTo>
                  <a:lnTo>
                    <a:pt x="33007" y="275729"/>
                  </a:lnTo>
                  <a:lnTo>
                    <a:pt x="32423" y="276098"/>
                  </a:lnTo>
                  <a:lnTo>
                    <a:pt x="31737" y="277126"/>
                  </a:lnTo>
                  <a:lnTo>
                    <a:pt x="31305" y="278625"/>
                  </a:lnTo>
                  <a:lnTo>
                    <a:pt x="31242" y="279793"/>
                  </a:lnTo>
                  <a:lnTo>
                    <a:pt x="31242" y="310299"/>
                  </a:lnTo>
                  <a:lnTo>
                    <a:pt x="50126" y="316039"/>
                  </a:lnTo>
                  <a:lnTo>
                    <a:pt x="50431" y="315950"/>
                  </a:lnTo>
                  <a:lnTo>
                    <a:pt x="52146" y="311899"/>
                  </a:lnTo>
                  <a:lnTo>
                    <a:pt x="52146" y="281774"/>
                  </a:lnTo>
                  <a:close/>
                </a:path>
                <a:path w="232409" h="1078864">
                  <a:moveTo>
                    <a:pt x="52146" y="229069"/>
                  </a:moveTo>
                  <a:lnTo>
                    <a:pt x="49796" y="224980"/>
                  </a:lnTo>
                  <a:lnTo>
                    <a:pt x="33324" y="222351"/>
                  </a:lnTo>
                  <a:lnTo>
                    <a:pt x="31242" y="226390"/>
                  </a:lnTo>
                  <a:lnTo>
                    <a:pt x="31242" y="256908"/>
                  </a:lnTo>
                  <a:lnTo>
                    <a:pt x="50126" y="263258"/>
                  </a:lnTo>
                  <a:lnTo>
                    <a:pt x="50431" y="263182"/>
                  </a:lnTo>
                  <a:lnTo>
                    <a:pt x="50990" y="262826"/>
                  </a:lnTo>
                  <a:lnTo>
                    <a:pt x="51676" y="261810"/>
                  </a:lnTo>
                  <a:lnTo>
                    <a:pt x="52082" y="260350"/>
                  </a:lnTo>
                  <a:lnTo>
                    <a:pt x="52146" y="259194"/>
                  </a:lnTo>
                  <a:lnTo>
                    <a:pt x="52146" y="229069"/>
                  </a:lnTo>
                  <a:close/>
                </a:path>
                <a:path w="232409" h="1078864">
                  <a:moveTo>
                    <a:pt x="52146" y="176403"/>
                  </a:moveTo>
                  <a:lnTo>
                    <a:pt x="49796" y="172199"/>
                  </a:lnTo>
                  <a:lnTo>
                    <a:pt x="33324" y="169024"/>
                  </a:lnTo>
                  <a:lnTo>
                    <a:pt x="31242" y="173037"/>
                  </a:lnTo>
                  <a:lnTo>
                    <a:pt x="31242" y="203530"/>
                  </a:lnTo>
                  <a:lnTo>
                    <a:pt x="50126" y="210477"/>
                  </a:lnTo>
                  <a:lnTo>
                    <a:pt x="50431" y="210413"/>
                  </a:lnTo>
                  <a:lnTo>
                    <a:pt x="52146" y="206514"/>
                  </a:lnTo>
                  <a:lnTo>
                    <a:pt x="52146" y="176403"/>
                  </a:lnTo>
                  <a:close/>
                </a:path>
                <a:path w="232409" h="1078864">
                  <a:moveTo>
                    <a:pt x="52146" y="123685"/>
                  </a:moveTo>
                  <a:lnTo>
                    <a:pt x="33324" y="115697"/>
                  </a:lnTo>
                  <a:lnTo>
                    <a:pt x="33007" y="115747"/>
                  </a:lnTo>
                  <a:lnTo>
                    <a:pt x="32423" y="116065"/>
                  </a:lnTo>
                  <a:lnTo>
                    <a:pt x="31737" y="117017"/>
                  </a:lnTo>
                  <a:lnTo>
                    <a:pt x="31305" y="118452"/>
                  </a:lnTo>
                  <a:lnTo>
                    <a:pt x="31242" y="119634"/>
                  </a:lnTo>
                  <a:lnTo>
                    <a:pt x="31242" y="150139"/>
                  </a:lnTo>
                  <a:lnTo>
                    <a:pt x="50126" y="157734"/>
                  </a:lnTo>
                  <a:lnTo>
                    <a:pt x="50431" y="157670"/>
                  </a:lnTo>
                  <a:lnTo>
                    <a:pt x="52146" y="153797"/>
                  </a:lnTo>
                  <a:lnTo>
                    <a:pt x="52146" y="123685"/>
                  </a:lnTo>
                  <a:close/>
                </a:path>
                <a:path w="232409" h="1078864">
                  <a:moveTo>
                    <a:pt x="52146" y="70967"/>
                  </a:moveTo>
                  <a:lnTo>
                    <a:pt x="49796" y="66624"/>
                  </a:lnTo>
                  <a:lnTo>
                    <a:pt x="33324" y="62369"/>
                  </a:lnTo>
                  <a:lnTo>
                    <a:pt x="31242" y="66243"/>
                  </a:lnTo>
                  <a:lnTo>
                    <a:pt x="31242" y="96748"/>
                  </a:lnTo>
                  <a:lnTo>
                    <a:pt x="50126" y="104965"/>
                  </a:lnTo>
                  <a:lnTo>
                    <a:pt x="50431" y="104927"/>
                  </a:lnTo>
                  <a:lnTo>
                    <a:pt x="52146" y="101092"/>
                  </a:lnTo>
                  <a:lnTo>
                    <a:pt x="52146" y="70967"/>
                  </a:lnTo>
                  <a:close/>
                </a:path>
                <a:path w="232409" h="1078864">
                  <a:moveTo>
                    <a:pt x="52146" y="18275"/>
                  </a:moveTo>
                  <a:lnTo>
                    <a:pt x="33324" y="9055"/>
                  </a:lnTo>
                  <a:lnTo>
                    <a:pt x="33007" y="9080"/>
                  </a:lnTo>
                  <a:lnTo>
                    <a:pt x="32423" y="9359"/>
                  </a:lnTo>
                  <a:lnTo>
                    <a:pt x="31737" y="10274"/>
                  </a:lnTo>
                  <a:lnTo>
                    <a:pt x="31305" y="11684"/>
                  </a:lnTo>
                  <a:lnTo>
                    <a:pt x="31242" y="12865"/>
                  </a:lnTo>
                  <a:lnTo>
                    <a:pt x="31242" y="43357"/>
                  </a:lnTo>
                  <a:lnTo>
                    <a:pt x="50126" y="52184"/>
                  </a:lnTo>
                  <a:lnTo>
                    <a:pt x="50431" y="52158"/>
                  </a:lnTo>
                  <a:lnTo>
                    <a:pt x="52146" y="48399"/>
                  </a:lnTo>
                  <a:lnTo>
                    <a:pt x="52146" y="18275"/>
                  </a:lnTo>
                  <a:close/>
                </a:path>
                <a:path w="232409" h="1078864">
                  <a:moveTo>
                    <a:pt x="81495" y="440639"/>
                  </a:moveTo>
                  <a:lnTo>
                    <a:pt x="63334" y="436473"/>
                  </a:lnTo>
                  <a:lnTo>
                    <a:pt x="63042" y="436575"/>
                  </a:lnTo>
                  <a:lnTo>
                    <a:pt x="61353" y="440715"/>
                  </a:lnTo>
                  <a:lnTo>
                    <a:pt x="61353" y="470649"/>
                  </a:lnTo>
                  <a:lnTo>
                    <a:pt x="79527" y="474446"/>
                  </a:lnTo>
                  <a:lnTo>
                    <a:pt x="79832" y="474332"/>
                  </a:lnTo>
                  <a:lnTo>
                    <a:pt x="81495" y="470192"/>
                  </a:lnTo>
                  <a:lnTo>
                    <a:pt x="81495" y="440639"/>
                  </a:lnTo>
                  <a:close/>
                </a:path>
                <a:path w="232409" h="1078864">
                  <a:moveTo>
                    <a:pt x="81495" y="388912"/>
                  </a:moveTo>
                  <a:lnTo>
                    <a:pt x="79222" y="385102"/>
                  </a:lnTo>
                  <a:lnTo>
                    <a:pt x="63334" y="384136"/>
                  </a:lnTo>
                  <a:lnTo>
                    <a:pt x="61353" y="388340"/>
                  </a:lnTo>
                  <a:lnTo>
                    <a:pt x="61353" y="418287"/>
                  </a:lnTo>
                  <a:lnTo>
                    <a:pt x="79527" y="422643"/>
                  </a:lnTo>
                  <a:lnTo>
                    <a:pt x="79832" y="422554"/>
                  </a:lnTo>
                  <a:lnTo>
                    <a:pt x="81495" y="418477"/>
                  </a:lnTo>
                  <a:lnTo>
                    <a:pt x="81495" y="388912"/>
                  </a:lnTo>
                  <a:close/>
                </a:path>
                <a:path w="232409" h="1078864">
                  <a:moveTo>
                    <a:pt x="81495" y="337172"/>
                  </a:moveTo>
                  <a:lnTo>
                    <a:pt x="63334" y="331800"/>
                  </a:lnTo>
                  <a:lnTo>
                    <a:pt x="63042" y="331876"/>
                  </a:lnTo>
                  <a:lnTo>
                    <a:pt x="61353" y="335927"/>
                  </a:lnTo>
                  <a:lnTo>
                    <a:pt x="61353" y="365874"/>
                  </a:lnTo>
                  <a:lnTo>
                    <a:pt x="79527" y="370878"/>
                  </a:lnTo>
                  <a:lnTo>
                    <a:pt x="79832" y="370776"/>
                  </a:lnTo>
                  <a:lnTo>
                    <a:pt x="80378" y="370395"/>
                  </a:lnTo>
                  <a:lnTo>
                    <a:pt x="81038" y="369341"/>
                  </a:lnTo>
                  <a:lnTo>
                    <a:pt x="81432" y="367893"/>
                  </a:lnTo>
                  <a:lnTo>
                    <a:pt x="81495" y="366750"/>
                  </a:lnTo>
                  <a:lnTo>
                    <a:pt x="81495" y="337172"/>
                  </a:lnTo>
                  <a:close/>
                </a:path>
                <a:path w="232409" h="1078864">
                  <a:moveTo>
                    <a:pt x="81495" y="285432"/>
                  </a:moveTo>
                  <a:lnTo>
                    <a:pt x="79222" y="281457"/>
                  </a:lnTo>
                  <a:lnTo>
                    <a:pt x="63334" y="279450"/>
                  </a:lnTo>
                  <a:lnTo>
                    <a:pt x="61353" y="283514"/>
                  </a:lnTo>
                  <a:lnTo>
                    <a:pt x="61353" y="313461"/>
                  </a:lnTo>
                  <a:lnTo>
                    <a:pt x="79527" y="319049"/>
                  </a:lnTo>
                  <a:lnTo>
                    <a:pt x="79832" y="318973"/>
                  </a:lnTo>
                  <a:lnTo>
                    <a:pt x="81495" y="314998"/>
                  </a:lnTo>
                  <a:lnTo>
                    <a:pt x="81495" y="285432"/>
                  </a:lnTo>
                  <a:close/>
                </a:path>
                <a:path w="232409" h="1078864">
                  <a:moveTo>
                    <a:pt x="81495" y="233667"/>
                  </a:moveTo>
                  <a:lnTo>
                    <a:pt x="63334" y="227126"/>
                  </a:lnTo>
                  <a:lnTo>
                    <a:pt x="63042" y="227203"/>
                  </a:lnTo>
                  <a:lnTo>
                    <a:pt x="61353" y="231101"/>
                  </a:lnTo>
                  <a:lnTo>
                    <a:pt x="61353" y="261048"/>
                  </a:lnTo>
                  <a:lnTo>
                    <a:pt x="79527" y="267246"/>
                  </a:lnTo>
                  <a:lnTo>
                    <a:pt x="79832" y="267169"/>
                  </a:lnTo>
                  <a:lnTo>
                    <a:pt x="81495" y="263245"/>
                  </a:lnTo>
                  <a:lnTo>
                    <a:pt x="81495" y="233667"/>
                  </a:lnTo>
                  <a:close/>
                </a:path>
                <a:path w="232409" h="1078864">
                  <a:moveTo>
                    <a:pt x="81495" y="181965"/>
                  </a:moveTo>
                  <a:lnTo>
                    <a:pt x="63334" y="174790"/>
                  </a:lnTo>
                  <a:lnTo>
                    <a:pt x="63042" y="174853"/>
                  </a:lnTo>
                  <a:lnTo>
                    <a:pt x="61353" y="178739"/>
                  </a:lnTo>
                  <a:lnTo>
                    <a:pt x="61353" y="208673"/>
                  </a:lnTo>
                  <a:lnTo>
                    <a:pt x="79527" y="215430"/>
                  </a:lnTo>
                  <a:lnTo>
                    <a:pt x="79832" y="215366"/>
                  </a:lnTo>
                  <a:lnTo>
                    <a:pt x="81495" y="211518"/>
                  </a:lnTo>
                  <a:lnTo>
                    <a:pt x="81495" y="181965"/>
                  </a:lnTo>
                  <a:close/>
                </a:path>
                <a:path w="232409" h="1078864">
                  <a:moveTo>
                    <a:pt x="81495" y="130213"/>
                  </a:moveTo>
                  <a:lnTo>
                    <a:pt x="79222" y="126034"/>
                  </a:lnTo>
                  <a:lnTo>
                    <a:pt x="63334" y="122453"/>
                  </a:lnTo>
                  <a:lnTo>
                    <a:pt x="61353" y="126326"/>
                  </a:lnTo>
                  <a:lnTo>
                    <a:pt x="61353" y="156273"/>
                  </a:lnTo>
                  <a:lnTo>
                    <a:pt x="79527" y="163664"/>
                  </a:lnTo>
                  <a:lnTo>
                    <a:pt x="79832" y="163601"/>
                  </a:lnTo>
                  <a:lnTo>
                    <a:pt x="81495" y="159791"/>
                  </a:lnTo>
                  <a:lnTo>
                    <a:pt x="81495" y="130213"/>
                  </a:lnTo>
                  <a:close/>
                </a:path>
                <a:path w="232409" h="1078864">
                  <a:moveTo>
                    <a:pt x="81495" y="78473"/>
                  </a:moveTo>
                  <a:lnTo>
                    <a:pt x="79222" y="74206"/>
                  </a:lnTo>
                  <a:lnTo>
                    <a:pt x="63334" y="70116"/>
                  </a:lnTo>
                  <a:lnTo>
                    <a:pt x="61353" y="73317"/>
                  </a:lnTo>
                  <a:lnTo>
                    <a:pt x="61353" y="103873"/>
                  </a:lnTo>
                  <a:lnTo>
                    <a:pt x="79527" y="111848"/>
                  </a:lnTo>
                  <a:lnTo>
                    <a:pt x="79832" y="111798"/>
                  </a:lnTo>
                  <a:lnTo>
                    <a:pt x="81495" y="108038"/>
                  </a:lnTo>
                  <a:lnTo>
                    <a:pt x="81495" y="78473"/>
                  </a:lnTo>
                  <a:close/>
                </a:path>
                <a:path w="232409" h="1078864">
                  <a:moveTo>
                    <a:pt x="81495" y="26720"/>
                  </a:moveTo>
                  <a:lnTo>
                    <a:pt x="63334" y="17780"/>
                  </a:lnTo>
                  <a:lnTo>
                    <a:pt x="63042" y="17818"/>
                  </a:lnTo>
                  <a:lnTo>
                    <a:pt x="62484" y="18084"/>
                  </a:lnTo>
                  <a:lnTo>
                    <a:pt x="61836" y="18986"/>
                  </a:lnTo>
                  <a:lnTo>
                    <a:pt x="61417" y="20383"/>
                  </a:lnTo>
                  <a:lnTo>
                    <a:pt x="61353" y="21526"/>
                  </a:lnTo>
                  <a:lnTo>
                    <a:pt x="61353" y="51473"/>
                  </a:lnTo>
                  <a:lnTo>
                    <a:pt x="79527" y="60032"/>
                  </a:lnTo>
                  <a:lnTo>
                    <a:pt x="79832" y="60007"/>
                  </a:lnTo>
                  <a:lnTo>
                    <a:pt x="81495" y="56286"/>
                  </a:lnTo>
                  <a:lnTo>
                    <a:pt x="81495" y="26720"/>
                  </a:lnTo>
                  <a:close/>
                </a:path>
                <a:path w="232409" h="1078864">
                  <a:moveTo>
                    <a:pt x="109778" y="441375"/>
                  </a:moveTo>
                  <a:lnTo>
                    <a:pt x="92278" y="437311"/>
                  </a:lnTo>
                  <a:lnTo>
                    <a:pt x="91986" y="437400"/>
                  </a:lnTo>
                  <a:lnTo>
                    <a:pt x="90347" y="441452"/>
                  </a:lnTo>
                  <a:lnTo>
                    <a:pt x="90347" y="470865"/>
                  </a:lnTo>
                  <a:lnTo>
                    <a:pt x="107899" y="474586"/>
                  </a:lnTo>
                  <a:lnTo>
                    <a:pt x="108178" y="474472"/>
                  </a:lnTo>
                  <a:lnTo>
                    <a:pt x="108712" y="474052"/>
                  </a:lnTo>
                  <a:lnTo>
                    <a:pt x="108953" y="473760"/>
                  </a:lnTo>
                  <a:lnTo>
                    <a:pt x="109512" y="472541"/>
                  </a:lnTo>
                  <a:lnTo>
                    <a:pt x="109778" y="470992"/>
                  </a:lnTo>
                  <a:lnTo>
                    <a:pt x="109778" y="441375"/>
                  </a:lnTo>
                  <a:close/>
                </a:path>
                <a:path w="232409" h="1078864">
                  <a:moveTo>
                    <a:pt x="109778" y="390588"/>
                  </a:moveTo>
                  <a:lnTo>
                    <a:pt x="107594" y="386842"/>
                  </a:lnTo>
                  <a:lnTo>
                    <a:pt x="92278" y="385914"/>
                  </a:lnTo>
                  <a:lnTo>
                    <a:pt x="90347" y="390029"/>
                  </a:lnTo>
                  <a:lnTo>
                    <a:pt x="90347" y="419430"/>
                  </a:lnTo>
                  <a:lnTo>
                    <a:pt x="107899" y="423722"/>
                  </a:lnTo>
                  <a:lnTo>
                    <a:pt x="108178" y="423608"/>
                  </a:lnTo>
                  <a:lnTo>
                    <a:pt x="109778" y="420204"/>
                  </a:lnTo>
                  <a:lnTo>
                    <a:pt x="109778" y="390588"/>
                  </a:lnTo>
                  <a:close/>
                </a:path>
                <a:path w="232409" h="1078864">
                  <a:moveTo>
                    <a:pt x="109778" y="339763"/>
                  </a:moveTo>
                  <a:lnTo>
                    <a:pt x="92278" y="334505"/>
                  </a:lnTo>
                  <a:lnTo>
                    <a:pt x="91986" y="334594"/>
                  </a:lnTo>
                  <a:lnTo>
                    <a:pt x="90347" y="338569"/>
                  </a:lnTo>
                  <a:lnTo>
                    <a:pt x="90347" y="367957"/>
                  </a:lnTo>
                  <a:lnTo>
                    <a:pt x="107899" y="372846"/>
                  </a:lnTo>
                  <a:lnTo>
                    <a:pt x="108712" y="372376"/>
                  </a:lnTo>
                  <a:lnTo>
                    <a:pt x="108953" y="372084"/>
                  </a:lnTo>
                  <a:lnTo>
                    <a:pt x="109347" y="371348"/>
                  </a:lnTo>
                  <a:lnTo>
                    <a:pt x="109512" y="370903"/>
                  </a:lnTo>
                  <a:lnTo>
                    <a:pt x="109778" y="369366"/>
                  </a:lnTo>
                  <a:lnTo>
                    <a:pt x="109778" y="339763"/>
                  </a:lnTo>
                  <a:close/>
                </a:path>
                <a:path w="232409" h="1078864">
                  <a:moveTo>
                    <a:pt x="109778" y="288937"/>
                  </a:moveTo>
                  <a:lnTo>
                    <a:pt x="107594" y="285051"/>
                  </a:lnTo>
                  <a:lnTo>
                    <a:pt x="92278" y="283108"/>
                  </a:lnTo>
                  <a:lnTo>
                    <a:pt x="90347" y="287108"/>
                  </a:lnTo>
                  <a:lnTo>
                    <a:pt x="90347" y="316522"/>
                  </a:lnTo>
                  <a:lnTo>
                    <a:pt x="107899" y="321970"/>
                  </a:lnTo>
                  <a:lnTo>
                    <a:pt x="108178" y="321881"/>
                  </a:lnTo>
                  <a:lnTo>
                    <a:pt x="109778" y="318554"/>
                  </a:lnTo>
                  <a:lnTo>
                    <a:pt x="109778" y="288937"/>
                  </a:lnTo>
                  <a:close/>
                </a:path>
                <a:path w="232409" h="1078864">
                  <a:moveTo>
                    <a:pt x="109778" y="238125"/>
                  </a:moveTo>
                  <a:lnTo>
                    <a:pt x="92278" y="231762"/>
                  </a:lnTo>
                  <a:lnTo>
                    <a:pt x="91986" y="231825"/>
                  </a:lnTo>
                  <a:lnTo>
                    <a:pt x="90347" y="235673"/>
                  </a:lnTo>
                  <a:lnTo>
                    <a:pt x="90347" y="265061"/>
                  </a:lnTo>
                  <a:lnTo>
                    <a:pt x="107899" y="271106"/>
                  </a:lnTo>
                  <a:lnTo>
                    <a:pt x="108178" y="271030"/>
                  </a:lnTo>
                  <a:lnTo>
                    <a:pt x="109778" y="267741"/>
                  </a:lnTo>
                  <a:lnTo>
                    <a:pt x="109778" y="238125"/>
                  </a:lnTo>
                  <a:close/>
                </a:path>
                <a:path w="232409" h="1078864">
                  <a:moveTo>
                    <a:pt x="109778" y="187350"/>
                  </a:moveTo>
                  <a:lnTo>
                    <a:pt x="92278" y="180365"/>
                  </a:lnTo>
                  <a:lnTo>
                    <a:pt x="91986" y="180428"/>
                  </a:lnTo>
                  <a:lnTo>
                    <a:pt x="90347" y="184238"/>
                  </a:lnTo>
                  <a:lnTo>
                    <a:pt x="90347" y="213626"/>
                  </a:lnTo>
                  <a:lnTo>
                    <a:pt x="107899" y="220218"/>
                  </a:lnTo>
                  <a:lnTo>
                    <a:pt x="108178" y="220154"/>
                  </a:lnTo>
                  <a:lnTo>
                    <a:pt x="109778" y="216954"/>
                  </a:lnTo>
                  <a:lnTo>
                    <a:pt x="109778" y="187350"/>
                  </a:lnTo>
                  <a:close/>
                </a:path>
                <a:path w="232409" h="1078864">
                  <a:moveTo>
                    <a:pt x="109778" y="85686"/>
                  </a:moveTo>
                  <a:lnTo>
                    <a:pt x="107594" y="81521"/>
                  </a:lnTo>
                  <a:lnTo>
                    <a:pt x="92278" y="77571"/>
                  </a:lnTo>
                  <a:lnTo>
                    <a:pt x="90347" y="81330"/>
                  </a:lnTo>
                  <a:lnTo>
                    <a:pt x="90347" y="110718"/>
                  </a:lnTo>
                  <a:lnTo>
                    <a:pt x="107899" y="118478"/>
                  </a:lnTo>
                  <a:lnTo>
                    <a:pt x="108178" y="118427"/>
                  </a:lnTo>
                  <a:lnTo>
                    <a:pt x="108712" y="118135"/>
                  </a:lnTo>
                  <a:lnTo>
                    <a:pt x="109347" y="117221"/>
                  </a:lnTo>
                  <a:lnTo>
                    <a:pt x="109512" y="116789"/>
                  </a:lnTo>
                  <a:lnTo>
                    <a:pt x="109778" y="115303"/>
                  </a:lnTo>
                  <a:lnTo>
                    <a:pt x="109778" y="85686"/>
                  </a:lnTo>
                  <a:close/>
                </a:path>
                <a:path w="232409" h="1078864">
                  <a:moveTo>
                    <a:pt x="109778" y="34886"/>
                  </a:moveTo>
                  <a:lnTo>
                    <a:pt x="107594" y="30632"/>
                  </a:lnTo>
                  <a:lnTo>
                    <a:pt x="92278" y="26187"/>
                  </a:lnTo>
                  <a:lnTo>
                    <a:pt x="90347" y="29870"/>
                  </a:lnTo>
                  <a:lnTo>
                    <a:pt x="90347" y="59270"/>
                  </a:lnTo>
                  <a:lnTo>
                    <a:pt x="107899" y="67602"/>
                  </a:lnTo>
                  <a:lnTo>
                    <a:pt x="108712" y="67284"/>
                  </a:lnTo>
                  <a:lnTo>
                    <a:pt x="108953" y="67030"/>
                  </a:lnTo>
                  <a:lnTo>
                    <a:pt x="109347" y="66382"/>
                  </a:lnTo>
                  <a:lnTo>
                    <a:pt x="109512" y="65976"/>
                  </a:lnTo>
                  <a:lnTo>
                    <a:pt x="109778" y="64503"/>
                  </a:lnTo>
                  <a:lnTo>
                    <a:pt x="109778" y="34886"/>
                  </a:lnTo>
                  <a:close/>
                </a:path>
                <a:path w="232409" h="1078864">
                  <a:moveTo>
                    <a:pt x="119481" y="1045730"/>
                  </a:moveTo>
                  <a:lnTo>
                    <a:pt x="117309" y="1041628"/>
                  </a:lnTo>
                  <a:lnTo>
                    <a:pt x="101993" y="1038174"/>
                  </a:lnTo>
                  <a:lnTo>
                    <a:pt x="100063" y="1041984"/>
                  </a:lnTo>
                  <a:lnTo>
                    <a:pt x="100063" y="1071397"/>
                  </a:lnTo>
                  <a:lnTo>
                    <a:pt x="117602" y="1078585"/>
                  </a:lnTo>
                  <a:lnTo>
                    <a:pt x="117894" y="1078522"/>
                  </a:lnTo>
                  <a:lnTo>
                    <a:pt x="119481" y="1074762"/>
                  </a:lnTo>
                  <a:lnTo>
                    <a:pt x="119481" y="1045730"/>
                  </a:lnTo>
                  <a:close/>
                </a:path>
                <a:path w="232409" h="1078864">
                  <a:moveTo>
                    <a:pt x="137071" y="442087"/>
                  </a:moveTo>
                  <a:lnTo>
                    <a:pt x="135255" y="438505"/>
                  </a:lnTo>
                  <a:lnTo>
                    <a:pt x="134962" y="438505"/>
                  </a:lnTo>
                  <a:lnTo>
                    <a:pt x="120192" y="438086"/>
                  </a:lnTo>
                  <a:lnTo>
                    <a:pt x="118338" y="442163"/>
                  </a:lnTo>
                  <a:lnTo>
                    <a:pt x="118338" y="471055"/>
                  </a:lnTo>
                  <a:lnTo>
                    <a:pt x="135255" y="474713"/>
                  </a:lnTo>
                  <a:lnTo>
                    <a:pt x="135534" y="474599"/>
                  </a:lnTo>
                  <a:lnTo>
                    <a:pt x="137071" y="470611"/>
                  </a:lnTo>
                  <a:lnTo>
                    <a:pt x="137071" y="442087"/>
                  </a:lnTo>
                  <a:close/>
                </a:path>
                <a:path w="232409" h="1078864">
                  <a:moveTo>
                    <a:pt x="137071" y="392188"/>
                  </a:moveTo>
                  <a:lnTo>
                    <a:pt x="134962" y="388505"/>
                  </a:lnTo>
                  <a:lnTo>
                    <a:pt x="120192" y="387604"/>
                  </a:lnTo>
                  <a:lnTo>
                    <a:pt x="118338" y="391655"/>
                  </a:lnTo>
                  <a:lnTo>
                    <a:pt x="118338" y="420522"/>
                  </a:lnTo>
                  <a:lnTo>
                    <a:pt x="135255" y="424726"/>
                  </a:lnTo>
                  <a:lnTo>
                    <a:pt x="135534" y="424624"/>
                  </a:lnTo>
                  <a:lnTo>
                    <a:pt x="137071" y="420700"/>
                  </a:lnTo>
                  <a:lnTo>
                    <a:pt x="137071" y="392188"/>
                  </a:lnTo>
                  <a:close/>
                </a:path>
                <a:path w="232409" h="1078864">
                  <a:moveTo>
                    <a:pt x="137071" y="292328"/>
                  </a:moveTo>
                  <a:lnTo>
                    <a:pt x="120192" y="286639"/>
                  </a:lnTo>
                  <a:lnTo>
                    <a:pt x="119380" y="287083"/>
                  </a:lnTo>
                  <a:lnTo>
                    <a:pt x="118770" y="288061"/>
                  </a:lnTo>
                  <a:lnTo>
                    <a:pt x="118605" y="288480"/>
                  </a:lnTo>
                  <a:lnTo>
                    <a:pt x="118389" y="289471"/>
                  </a:lnTo>
                  <a:lnTo>
                    <a:pt x="118338" y="290576"/>
                  </a:lnTo>
                  <a:lnTo>
                    <a:pt x="118338" y="319455"/>
                  </a:lnTo>
                  <a:lnTo>
                    <a:pt x="135255" y="324789"/>
                  </a:lnTo>
                  <a:lnTo>
                    <a:pt x="135534" y="324713"/>
                  </a:lnTo>
                  <a:lnTo>
                    <a:pt x="137071" y="320865"/>
                  </a:lnTo>
                  <a:lnTo>
                    <a:pt x="137071" y="292328"/>
                  </a:lnTo>
                  <a:close/>
                </a:path>
                <a:path w="232409" h="1078864">
                  <a:moveTo>
                    <a:pt x="137071" y="242417"/>
                  </a:moveTo>
                  <a:lnTo>
                    <a:pt x="120192" y="236207"/>
                  </a:lnTo>
                  <a:lnTo>
                    <a:pt x="119913" y="236270"/>
                  </a:lnTo>
                  <a:lnTo>
                    <a:pt x="118338" y="240042"/>
                  </a:lnTo>
                  <a:lnTo>
                    <a:pt x="118338" y="268922"/>
                  </a:lnTo>
                  <a:lnTo>
                    <a:pt x="135255" y="274815"/>
                  </a:lnTo>
                  <a:lnTo>
                    <a:pt x="135534" y="274726"/>
                  </a:lnTo>
                  <a:lnTo>
                    <a:pt x="137071" y="270941"/>
                  </a:lnTo>
                  <a:lnTo>
                    <a:pt x="137071" y="242417"/>
                  </a:lnTo>
                  <a:close/>
                </a:path>
                <a:path w="232409" h="1078864">
                  <a:moveTo>
                    <a:pt x="137071" y="192532"/>
                  </a:moveTo>
                  <a:lnTo>
                    <a:pt x="134962" y="188569"/>
                  </a:lnTo>
                  <a:lnTo>
                    <a:pt x="120192" y="185724"/>
                  </a:lnTo>
                  <a:lnTo>
                    <a:pt x="118338" y="189534"/>
                  </a:lnTo>
                  <a:lnTo>
                    <a:pt x="118338" y="218414"/>
                  </a:lnTo>
                  <a:lnTo>
                    <a:pt x="135255" y="224828"/>
                  </a:lnTo>
                  <a:lnTo>
                    <a:pt x="135534" y="224764"/>
                  </a:lnTo>
                  <a:lnTo>
                    <a:pt x="137071" y="221043"/>
                  </a:lnTo>
                  <a:lnTo>
                    <a:pt x="137071" y="192532"/>
                  </a:lnTo>
                  <a:close/>
                </a:path>
                <a:path w="232409" h="1078864">
                  <a:moveTo>
                    <a:pt x="137071" y="142608"/>
                  </a:moveTo>
                  <a:lnTo>
                    <a:pt x="134962" y="138582"/>
                  </a:lnTo>
                  <a:lnTo>
                    <a:pt x="120192" y="135267"/>
                  </a:lnTo>
                  <a:lnTo>
                    <a:pt x="118338" y="139001"/>
                  </a:lnTo>
                  <a:lnTo>
                    <a:pt x="118338" y="167894"/>
                  </a:lnTo>
                  <a:lnTo>
                    <a:pt x="135255" y="174891"/>
                  </a:lnTo>
                  <a:lnTo>
                    <a:pt x="135534" y="174815"/>
                  </a:lnTo>
                  <a:lnTo>
                    <a:pt x="136042" y="174510"/>
                  </a:lnTo>
                  <a:lnTo>
                    <a:pt x="136652" y="173583"/>
                  </a:lnTo>
                  <a:lnTo>
                    <a:pt x="137007" y="172224"/>
                  </a:lnTo>
                  <a:lnTo>
                    <a:pt x="137071" y="171132"/>
                  </a:lnTo>
                  <a:lnTo>
                    <a:pt x="137071" y="142608"/>
                  </a:lnTo>
                  <a:close/>
                </a:path>
                <a:path w="232409" h="1078864">
                  <a:moveTo>
                    <a:pt x="137071" y="92671"/>
                  </a:moveTo>
                  <a:lnTo>
                    <a:pt x="120192" y="84772"/>
                  </a:lnTo>
                  <a:lnTo>
                    <a:pt x="119646" y="84950"/>
                  </a:lnTo>
                  <a:lnTo>
                    <a:pt x="118338" y="88468"/>
                  </a:lnTo>
                  <a:lnTo>
                    <a:pt x="118338" y="117335"/>
                  </a:lnTo>
                  <a:lnTo>
                    <a:pt x="135255" y="124891"/>
                  </a:lnTo>
                  <a:lnTo>
                    <a:pt x="135534" y="124841"/>
                  </a:lnTo>
                  <a:lnTo>
                    <a:pt x="137071" y="121208"/>
                  </a:lnTo>
                  <a:lnTo>
                    <a:pt x="137071" y="92671"/>
                  </a:lnTo>
                  <a:close/>
                </a:path>
                <a:path w="232409" h="1078864">
                  <a:moveTo>
                    <a:pt x="137071" y="42760"/>
                  </a:moveTo>
                  <a:lnTo>
                    <a:pt x="134962" y="38595"/>
                  </a:lnTo>
                  <a:lnTo>
                    <a:pt x="120192" y="34302"/>
                  </a:lnTo>
                  <a:lnTo>
                    <a:pt x="118338" y="37922"/>
                  </a:lnTo>
                  <a:lnTo>
                    <a:pt x="118338" y="66802"/>
                  </a:lnTo>
                  <a:lnTo>
                    <a:pt x="135255" y="74917"/>
                  </a:lnTo>
                  <a:lnTo>
                    <a:pt x="135534" y="74866"/>
                  </a:lnTo>
                  <a:lnTo>
                    <a:pt x="137071" y="71285"/>
                  </a:lnTo>
                  <a:lnTo>
                    <a:pt x="137071" y="42760"/>
                  </a:lnTo>
                  <a:close/>
                </a:path>
                <a:path w="232409" h="1078864">
                  <a:moveTo>
                    <a:pt x="163423" y="808786"/>
                  </a:moveTo>
                  <a:lnTo>
                    <a:pt x="161391" y="804722"/>
                  </a:lnTo>
                  <a:lnTo>
                    <a:pt x="147116" y="800569"/>
                  </a:lnTo>
                  <a:lnTo>
                    <a:pt x="145338" y="804151"/>
                  </a:lnTo>
                  <a:lnTo>
                    <a:pt x="145338" y="832523"/>
                  </a:lnTo>
                  <a:lnTo>
                    <a:pt x="161671" y="840409"/>
                  </a:lnTo>
                  <a:lnTo>
                    <a:pt x="161925" y="840371"/>
                  </a:lnTo>
                  <a:lnTo>
                    <a:pt x="163423" y="836828"/>
                  </a:lnTo>
                  <a:lnTo>
                    <a:pt x="163423" y="808786"/>
                  </a:lnTo>
                  <a:close/>
                </a:path>
                <a:path w="232409" h="1078864">
                  <a:moveTo>
                    <a:pt x="163423" y="705358"/>
                  </a:moveTo>
                  <a:lnTo>
                    <a:pt x="163156" y="703859"/>
                  </a:lnTo>
                  <a:lnTo>
                    <a:pt x="162636" y="702678"/>
                  </a:lnTo>
                  <a:lnTo>
                    <a:pt x="161925" y="701954"/>
                  </a:lnTo>
                  <a:lnTo>
                    <a:pt x="161671" y="701827"/>
                  </a:lnTo>
                  <a:lnTo>
                    <a:pt x="161391" y="701827"/>
                  </a:lnTo>
                  <a:lnTo>
                    <a:pt x="147116" y="701421"/>
                  </a:lnTo>
                  <a:lnTo>
                    <a:pt x="145338" y="705434"/>
                  </a:lnTo>
                  <a:lnTo>
                    <a:pt x="145338" y="733818"/>
                  </a:lnTo>
                  <a:lnTo>
                    <a:pt x="161671" y="737412"/>
                  </a:lnTo>
                  <a:lnTo>
                    <a:pt x="161925" y="737298"/>
                  </a:lnTo>
                  <a:lnTo>
                    <a:pt x="162420" y="736892"/>
                  </a:lnTo>
                  <a:lnTo>
                    <a:pt x="163004" y="735863"/>
                  </a:lnTo>
                  <a:lnTo>
                    <a:pt x="163347" y="734466"/>
                  </a:lnTo>
                  <a:lnTo>
                    <a:pt x="163423" y="733933"/>
                  </a:lnTo>
                  <a:lnTo>
                    <a:pt x="163423" y="705358"/>
                  </a:lnTo>
                  <a:close/>
                </a:path>
                <a:path w="232409" h="1078864">
                  <a:moveTo>
                    <a:pt x="163423" y="393725"/>
                  </a:moveTo>
                  <a:lnTo>
                    <a:pt x="161391" y="390118"/>
                  </a:lnTo>
                  <a:lnTo>
                    <a:pt x="147116" y="389255"/>
                  </a:lnTo>
                  <a:lnTo>
                    <a:pt x="145338" y="393230"/>
                  </a:lnTo>
                  <a:lnTo>
                    <a:pt x="145338" y="421601"/>
                  </a:lnTo>
                  <a:lnTo>
                    <a:pt x="161671" y="425704"/>
                  </a:lnTo>
                  <a:lnTo>
                    <a:pt x="161925" y="425602"/>
                  </a:lnTo>
                  <a:lnTo>
                    <a:pt x="162420" y="425234"/>
                  </a:lnTo>
                  <a:lnTo>
                    <a:pt x="163004" y="424230"/>
                  </a:lnTo>
                  <a:lnTo>
                    <a:pt x="163347" y="422846"/>
                  </a:lnTo>
                  <a:lnTo>
                    <a:pt x="163423" y="422313"/>
                  </a:lnTo>
                  <a:lnTo>
                    <a:pt x="163423" y="393725"/>
                  </a:lnTo>
                  <a:close/>
                </a:path>
                <a:path w="232409" h="1078864">
                  <a:moveTo>
                    <a:pt x="163423" y="344678"/>
                  </a:moveTo>
                  <a:lnTo>
                    <a:pt x="147116" y="339648"/>
                  </a:lnTo>
                  <a:lnTo>
                    <a:pt x="146354" y="340106"/>
                  </a:lnTo>
                  <a:lnTo>
                    <a:pt x="146126" y="340385"/>
                  </a:lnTo>
                  <a:lnTo>
                    <a:pt x="145745" y="341096"/>
                  </a:lnTo>
                  <a:lnTo>
                    <a:pt x="145389" y="342480"/>
                  </a:lnTo>
                  <a:lnTo>
                    <a:pt x="145338" y="343573"/>
                  </a:lnTo>
                  <a:lnTo>
                    <a:pt x="145338" y="371957"/>
                  </a:lnTo>
                  <a:lnTo>
                    <a:pt x="161671" y="376631"/>
                  </a:lnTo>
                  <a:lnTo>
                    <a:pt x="162179" y="376351"/>
                  </a:lnTo>
                  <a:lnTo>
                    <a:pt x="162636" y="375881"/>
                  </a:lnTo>
                  <a:lnTo>
                    <a:pt x="163156" y="374751"/>
                  </a:lnTo>
                  <a:lnTo>
                    <a:pt x="163423" y="373265"/>
                  </a:lnTo>
                  <a:lnTo>
                    <a:pt x="163423" y="344678"/>
                  </a:lnTo>
                  <a:close/>
                </a:path>
                <a:path w="232409" h="1078864">
                  <a:moveTo>
                    <a:pt x="163423" y="295617"/>
                  </a:moveTo>
                  <a:lnTo>
                    <a:pt x="147116" y="290055"/>
                  </a:lnTo>
                  <a:lnTo>
                    <a:pt x="146850" y="290144"/>
                  </a:lnTo>
                  <a:lnTo>
                    <a:pt x="145338" y="293928"/>
                  </a:lnTo>
                  <a:lnTo>
                    <a:pt x="145338" y="322300"/>
                  </a:lnTo>
                  <a:lnTo>
                    <a:pt x="161671" y="327507"/>
                  </a:lnTo>
                  <a:lnTo>
                    <a:pt x="161925" y="327418"/>
                  </a:lnTo>
                  <a:lnTo>
                    <a:pt x="162420" y="327063"/>
                  </a:lnTo>
                  <a:lnTo>
                    <a:pt x="163004" y="326097"/>
                  </a:lnTo>
                  <a:lnTo>
                    <a:pt x="163347" y="324726"/>
                  </a:lnTo>
                  <a:lnTo>
                    <a:pt x="163423" y="324205"/>
                  </a:lnTo>
                  <a:lnTo>
                    <a:pt x="163423" y="295617"/>
                  </a:lnTo>
                  <a:close/>
                </a:path>
                <a:path w="232409" h="1078864">
                  <a:moveTo>
                    <a:pt x="163423" y="246545"/>
                  </a:moveTo>
                  <a:lnTo>
                    <a:pt x="147116" y="240499"/>
                  </a:lnTo>
                  <a:lnTo>
                    <a:pt x="146850" y="240563"/>
                  </a:lnTo>
                  <a:lnTo>
                    <a:pt x="145338" y="244271"/>
                  </a:lnTo>
                  <a:lnTo>
                    <a:pt x="145338" y="272656"/>
                  </a:lnTo>
                  <a:lnTo>
                    <a:pt x="161671" y="278396"/>
                  </a:lnTo>
                  <a:lnTo>
                    <a:pt x="162420" y="277964"/>
                  </a:lnTo>
                  <a:lnTo>
                    <a:pt x="163004" y="277012"/>
                  </a:lnTo>
                  <a:lnTo>
                    <a:pt x="163347" y="275678"/>
                  </a:lnTo>
                  <a:lnTo>
                    <a:pt x="163423" y="275132"/>
                  </a:lnTo>
                  <a:lnTo>
                    <a:pt x="163423" y="246545"/>
                  </a:lnTo>
                  <a:close/>
                </a:path>
                <a:path w="232409" h="1078864">
                  <a:moveTo>
                    <a:pt x="163423" y="197523"/>
                  </a:moveTo>
                  <a:lnTo>
                    <a:pt x="161391" y="193649"/>
                  </a:lnTo>
                  <a:lnTo>
                    <a:pt x="147116" y="190906"/>
                  </a:lnTo>
                  <a:lnTo>
                    <a:pt x="145338" y="194665"/>
                  </a:lnTo>
                  <a:lnTo>
                    <a:pt x="145338" y="223024"/>
                  </a:lnTo>
                  <a:lnTo>
                    <a:pt x="161671" y="229285"/>
                  </a:lnTo>
                  <a:lnTo>
                    <a:pt x="161925" y="229222"/>
                  </a:lnTo>
                  <a:lnTo>
                    <a:pt x="162420" y="228892"/>
                  </a:lnTo>
                  <a:lnTo>
                    <a:pt x="163004" y="227965"/>
                  </a:lnTo>
                  <a:lnTo>
                    <a:pt x="163423" y="226110"/>
                  </a:lnTo>
                  <a:lnTo>
                    <a:pt x="163423" y="197523"/>
                  </a:lnTo>
                  <a:close/>
                </a:path>
                <a:path w="232409" h="1078864">
                  <a:moveTo>
                    <a:pt x="163423" y="148463"/>
                  </a:moveTo>
                  <a:lnTo>
                    <a:pt x="147116" y="141325"/>
                  </a:lnTo>
                  <a:lnTo>
                    <a:pt x="146850" y="141376"/>
                  </a:lnTo>
                  <a:lnTo>
                    <a:pt x="145338" y="144995"/>
                  </a:lnTo>
                  <a:lnTo>
                    <a:pt x="145338" y="173380"/>
                  </a:lnTo>
                  <a:lnTo>
                    <a:pt x="161671" y="180187"/>
                  </a:lnTo>
                  <a:lnTo>
                    <a:pt x="162179" y="179984"/>
                  </a:lnTo>
                  <a:lnTo>
                    <a:pt x="162420" y="179819"/>
                  </a:lnTo>
                  <a:lnTo>
                    <a:pt x="163004" y="178917"/>
                  </a:lnTo>
                  <a:lnTo>
                    <a:pt x="163347" y="177571"/>
                  </a:lnTo>
                  <a:lnTo>
                    <a:pt x="163423" y="177050"/>
                  </a:lnTo>
                  <a:lnTo>
                    <a:pt x="163423" y="148463"/>
                  </a:lnTo>
                  <a:close/>
                </a:path>
                <a:path w="232409" h="1078864">
                  <a:moveTo>
                    <a:pt x="163423" y="99402"/>
                  </a:moveTo>
                  <a:lnTo>
                    <a:pt x="161391" y="95402"/>
                  </a:lnTo>
                  <a:lnTo>
                    <a:pt x="147116" y="91719"/>
                  </a:lnTo>
                  <a:lnTo>
                    <a:pt x="145338" y="95351"/>
                  </a:lnTo>
                  <a:lnTo>
                    <a:pt x="145338" y="123723"/>
                  </a:lnTo>
                  <a:lnTo>
                    <a:pt x="161671" y="131089"/>
                  </a:lnTo>
                  <a:lnTo>
                    <a:pt x="161925" y="131038"/>
                  </a:lnTo>
                  <a:lnTo>
                    <a:pt x="162420" y="130721"/>
                  </a:lnTo>
                  <a:lnTo>
                    <a:pt x="163004" y="129844"/>
                  </a:lnTo>
                  <a:lnTo>
                    <a:pt x="163347" y="128524"/>
                  </a:lnTo>
                  <a:lnTo>
                    <a:pt x="163423" y="127444"/>
                  </a:lnTo>
                  <a:lnTo>
                    <a:pt x="163423" y="99402"/>
                  </a:lnTo>
                  <a:close/>
                </a:path>
                <a:path w="232409" h="1078864">
                  <a:moveTo>
                    <a:pt x="188887" y="443433"/>
                  </a:moveTo>
                  <a:lnTo>
                    <a:pt x="187185" y="439966"/>
                  </a:lnTo>
                  <a:lnTo>
                    <a:pt x="186905" y="439966"/>
                  </a:lnTo>
                  <a:lnTo>
                    <a:pt x="173126" y="439572"/>
                  </a:lnTo>
                  <a:lnTo>
                    <a:pt x="171399" y="443534"/>
                  </a:lnTo>
                  <a:lnTo>
                    <a:pt x="171399" y="471398"/>
                  </a:lnTo>
                  <a:lnTo>
                    <a:pt x="187185" y="474941"/>
                  </a:lnTo>
                  <a:lnTo>
                    <a:pt x="187439" y="474827"/>
                  </a:lnTo>
                  <a:lnTo>
                    <a:pt x="187896" y="474433"/>
                  </a:lnTo>
                  <a:lnTo>
                    <a:pt x="188480" y="473430"/>
                  </a:lnTo>
                  <a:lnTo>
                    <a:pt x="188823" y="472046"/>
                  </a:lnTo>
                  <a:lnTo>
                    <a:pt x="188887" y="470966"/>
                  </a:lnTo>
                  <a:lnTo>
                    <a:pt x="188887" y="443433"/>
                  </a:lnTo>
                  <a:close/>
                </a:path>
                <a:path w="232409" h="1078864">
                  <a:moveTo>
                    <a:pt x="188887" y="395224"/>
                  </a:moveTo>
                  <a:lnTo>
                    <a:pt x="186905" y="391680"/>
                  </a:lnTo>
                  <a:lnTo>
                    <a:pt x="173126" y="390829"/>
                  </a:lnTo>
                  <a:lnTo>
                    <a:pt x="171399" y="394754"/>
                  </a:lnTo>
                  <a:lnTo>
                    <a:pt x="171399" y="422643"/>
                  </a:lnTo>
                  <a:lnTo>
                    <a:pt x="187185" y="426656"/>
                  </a:lnTo>
                  <a:lnTo>
                    <a:pt x="187439" y="426567"/>
                  </a:lnTo>
                  <a:lnTo>
                    <a:pt x="187896" y="426186"/>
                  </a:lnTo>
                  <a:lnTo>
                    <a:pt x="188480" y="425208"/>
                  </a:lnTo>
                  <a:lnTo>
                    <a:pt x="188823" y="423849"/>
                  </a:lnTo>
                  <a:lnTo>
                    <a:pt x="188887" y="422783"/>
                  </a:lnTo>
                  <a:lnTo>
                    <a:pt x="188887" y="395224"/>
                  </a:lnTo>
                  <a:close/>
                </a:path>
                <a:path w="232409" h="1078864">
                  <a:moveTo>
                    <a:pt x="188887" y="347002"/>
                  </a:moveTo>
                  <a:lnTo>
                    <a:pt x="173126" y="342099"/>
                  </a:lnTo>
                  <a:lnTo>
                    <a:pt x="172859" y="342188"/>
                  </a:lnTo>
                  <a:lnTo>
                    <a:pt x="172389" y="342544"/>
                  </a:lnTo>
                  <a:lnTo>
                    <a:pt x="172161" y="342823"/>
                  </a:lnTo>
                  <a:lnTo>
                    <a:pt x="171653" y="343928"/>
                  </a:lnTo>
                  <a:lnTo>
                    <a:pt x="171399" y="345401"/>
                  </a:lnTo>
                  <a:lnTo>
                    <a:pt x="171399" y="373849"/>
                  </a:lnTo>
                  <a:lnTo>
                    <a:pt x="187185" y="378421"/>
                  </a:lnTo>
                  <a:lnTo>
                    <a:pt x="187439" y="378320"/>
                  </a:lnTo>
                  <a:lnTo>
                    <a:pt x="187896" y="377964"/>
                  </a:lnTo>
                  <a:lnTo>
                    <a:pt x="188480" y="376986"/>
                  </a:lnTo>
                  <a:lnTo>
                    <a:pt x="188823" y="375627"/>
                  </a:lnTo>
                  <a:lnTo>
                    <a:pt x="188887" y="374561"/>
                  </a:lnTo>
                  <a:lnTo>
                    <a:pt x="188887" y="347002"/>
                  </a:lnTo>
                  <a:close/>
                </a:path>
                <a:path w="232409" h="1078864">
                  <a:moveTo>
                    <a:pt x="188887" y="298780"/>
                  </a:moveTo>
                  <a:lnTo>
                    <a:pt x="173126" y="293344"/>
                  </a:lnTo>
                  <a:lnTo>
                    <a:pt x="172859" y="293433"/>
                  </a:lnTo>
                  <a:lnTo>
                    <a:pt x="172389" y="293776"/>
                  </a:lnTo>
                  <a:lnTo>
                    <a:pt x="171805" y="294716"/>
                  </a:lnTo>
                  <a:lnTo>
                    <a:pt x="171462" y="296075"/>
                  </a:lnTo>
                  <a:lnTo>
                    <a:pt x="171399" y="297154"/>
                  </a:lnTo>
                  <a:lnTo>
                    <a:pt x="171399" y="325043"/>
                  </a:lnTo>
                  <a:lnTo>
                    <a:pt x="187185" y="330123"/>
                  </a:lnTo>
                  <a:lnTo>
                    <a:pt x="187439" y="330047"/>
                  </a:lnTo>
                  <a:lnTo>
                    <a:pt x="188887" y="326339"/>
                  </a:lnTo>
                  <a:lnTo>
                    <a:pt x="188887" y="298780"/>
                  </a:lnTo>
                  <a:close/>
                </a:path>
                <a:path w="232409" h="1078864">
                  <a:moveTo>
                    <a:pt x="188887" y="250545"/>
                  </a:moveTo>
                  <a:lnTo>
                    <a:pt x="173126" y="244652"/>
                  </a:lnTo>
                  <a:lnTo>
                    <a:pt x="172859" y="244716"/>
                  </a:lnTo>
                  <a:lnTo>
                    <a:pt x="171399" y="248361"/>
                  </a:lnTo>
                  <a:lnTo>
                    <a:pt x="171399" y="276237"/>
                  </a:lnTo>
                  <a:lnTo>
                    <a:pt x="187185" y="281851"/>
                  </a:lnTo>
                  <a:lnTo>
                    <a:pt x="187896" y="281444"/>
                  </a:lnTo>
                  <a:lnTo>
                    <a:pt x="188480" y="280504"/>
                  </a:lnTo>
                  <a:lnTo>
                    <a:pt x="188823" y="279171"/>
                  </a:lnTo>
                  <a:lnTo>
                    <a:pt x="188887" y="278104"/>
                  </a:lnTo>
                  <a:lnTo>
                    <a:pt x="188887" y="250545"/>
                  </a:lnTo>
                  <a:close/>
                </a:path>
                <a:path w="232409" h="1078864">
                  <a:moveTo>
                    <a:pt x="188887" y="202361"/>
                  </a:moveTo>
                  <a:lnTo>
                    <a:pt x="186905" y="198551"/>
                  </a:lnTo>
                  <a:lnTo>
                    <a:pt x="173126" y="195910"/>
                  </a:lnTo>
                  <a:lnTo>
                    <a:pt x="171399" y="199047"/>
                  </a:lnTo>
                  <a:lnTo>
                    <a:pt x="171399" y="227469"/>
                  </a:lnTo>
                  <a:lnTo>
                    <a:pt x="187185" y="233578"/>
                  </a:lnTo>
                  <a:lnTo>
                    <a:pt x="187439" y="233502"/>
                  </a:lnTo>
                  <a:lnTo>
                    <a:pt x="187896" y="233184"/>
                  </a:lnTo>
                  <a:lnTo>
                    <a:pt x="188480" y="232270"/>
                  </a:lnTo>
                  <a:lnTo>
                    <a:pt x="188823" y="230962"/>
                  </a:lnTo>
                  <a:lnTo>
                    <a:pt x="188887" y="229908"/>
                  </a:lnTo>
                  <a:lnTo>
                    <a:pt x="188887" y="202361"/>
                  </a:lnTo>
                  <a:close/>
                </a:path>
                <a:path w="232409" h="1078864">
                  <a:moveTo>
                    <a:pt x="188887" y="154139"/>
                  </a:moveTo>
                  <a:lnTo>
                    <a:pt x="173126" y="147154"/>
                  </a:lnTo>
                  <a:lnTo>
                    <a:pt x="172389" y="147523"/>
                  </a:lnTo>
                  <a:lnTo>
                    <a:pt x="172161" y="147764"/>
                  </a:lnTo>
                  <a:lnTo>
                    <a:pt x="171805" y="148399"/>
                  </a:lnTo>
                  <a:lnTo>
                    <a:pt x="171462" y="149733"/>
                  </a:lnTo>
                  <a:lnTo>
                    <a:pt x="171399" y="150812"/>
                  </a:lnTo>
                  <a:lnTo>
                    <a:pt x="171399" y="178676"/>
                  </a:lnTo>
                  <a:lnTo>
                    <a:pt x="187185" y="185331"/>
                  </a:lnTo>
                  <a:lnTo>
                    <a:pt x="187439" y="185267"/>
                  </a:lnTo>
                  <a:lnTo>
                    <a:pt x="188887" y="181686"/>
                  </a:lnTo>
                  <a:lnTo>
                    <a:pt x="188887" y="154139"/>
                  </a:lnTo>
                  <a:close/>
                </a:path>
                <a:path w="232409" h="1078864">
                  <a:moveTo>
                    <a:pt x="188887" y="105918"/>
                  </a:moveTo>
                  <a:lnTo>
                    <a:pt x="186905" y="101981"/>
                  </a:lnTo>
                  <a:lnTo>
                    <a:pt x="173126" y="98437"/>
                  </a:lnTo>
                  <a:lnTo>
                    <a:pt x="171399" y="101460"/>
                  </a:lnTo>
                  <a:lnTo>
                    <a:pt x="171399" y="129882"/>
                  </a:lnTo>
                  <a:lnTo>
                    <a:pt x="187185" y="137058"/>
                  </a:lnTo>
                  <a:lnTo>
                    <a:pt x="187439" y="136994"/>
                  </a:lnTo>
                  <a:lnTo>
                    <a:pt x="188887" y="133477"/>
                  </a:lnTo>
                  <a:lnTo>
                    <a:pt x="188887" y="105918"/>
                  </a:lnTo>
                  <a:close/>
                </a:path>
                <a:path w="232409" h="1078864">
                  <a:moveTo>
                    <a:pt x="188887" y="57683"/>
                  </a:moveTo>
                  <a:lnTo>
                    <a:pt x="186905" y="53682"/>
                  </a:lnTo>
                  <a:lnTo>
                    <a:pt x="173126" y="49682"/>
                  </a:lnTo>
                  <a:lnTo>
                    <a:pt x="171399" y="53187"/>
                  </a:lnTo>
                  <a:lnTo>
                    <a:pt x="171399" y="81076"/>
                  </a:lnTo>
                  <a:lnTo>
                    <a:pt x="187185" y="88760"/>
                  </a:lnTo>
                  <a:lnTo>
                    <a:pt x="187439" y="88709"/>
                  </a:lnTo>
                  <a:lnTo>
                    <a:pt x="187896" y="88430"/>
                  </a:lnTo>
                  <a:lnTo>
                    <a:pt x="188480" y="87579"/>
                  </a:lnTo>
                  <a:lnTo>
                    <a:pt x="188823" y="86296"/>
                  </a:lnTo>
                  <a:lnTo>
                    <a:pt x="188887" y="85229"/>
                  </a:lnTo>
                  <a:lnTo>
                    <a:pt x="188887" y="57683"/>
                  </a:lnTo>
                  <a:close/>
                </a:path>
                <a:path w="232409" h="1078864">
                  <a:moveTo>
                    <a:pt x="213461" y="733374"/>
                  </a:moveTo>
                  <a:lnTo>
                    <a:pt x="198247" y="726579"/>
                  </a:lnTo>
                  <a:lnTo>
                    <a:pt x="197980" y="726630"/>
                  </a:lnTo>
                  <a:lnTo>
                    <a:pt x="197523" y="726935"/>
                  </a:lnTo>
                  <a:lnTo>
                    <a:pt x="196951" y="727811"/>
                  </a:lnTo>
                  <a:lnTo>
                    <a:pt x="196634" y="729107"/>
                  </a:lnTo>
                  <a:lnTo>
                    <a:pt x="196583" y="730161"/>
                  </a:lnTo>
                  <a:lnTo>
                    <a:pt x="196583" y="757555"/>
                  </a:lnTo>
                  <a:lnTo>
                    <a:pt x="211836" y="764044"/>
                  </a:lnTo>
                  <a:lnTo>
                    <a:pt x="212077" y="763981"/>
                  </a:lnTo>
                  <a:lnTo>
                    <a:pt x="213461" y="760476"/>
                  </a:lnTo>
                  <a:lnTo>
                    <a:pt x="213461" y="733374"/>
                  </a:lnTo>
                  <a:close/>
                </a:path>
                <a:path w="232409" h="1078864">
                  <a:moveTo>
                    <a:pt x="213461" y="396659"/>
                  </a:moveTo>
                  <a:lnTo>
                    <a:pt x="211569" y="393179"/>
                  </a:lnTo>
                  <a:lnTo>
                    <a:pt x="198247" y="392366"/>
                  </a:lnTo>
                  <a:lnTo>
                    <a:pt x="196583" y="396214"/>
                  </a:lnTo>
                  <a:lnTo>
                    <a:pt x="196583" y="423633"/>
                  </a:lnTo>
                  <a:lnTo>
                    <a:pt x="211836" y="427583"/>
                  </a:lnTo>
                  <a:lnTo>
                    <a:pt x="212077" y="427494"/>
                  </a:lnTo>
                  <a:lnTo>
                    <a:pt x="213461" y="423760"/>
                  </a:lnTo>
                  <a:lnTo>
                    <a:pt x="213461" y="396659"/>
                  </a:lnTo>
                  <a:close/>
                </a:path>
                <a:path w="232409" h="1078864">
                  <a:moveTo>
                    <a:pt x="213461" y="349250"/>
                  </a:moveTo>
                  <a:lnTo>
                    <a:pt x="198247" y="344462"/>
                  </a:lnTo>
                  <a:lnTo>
                    <a:pt x="197980" y="344551"/>
                  </a:lnTo>
                  <a:lnTo>
                    <a:pt x="197523" y="344906"/>
                  </a:lnTo>
                  <a:lnTo>
                    <a:pt x="196951" y="345859"/>
                  </a:lnTo>
                  <a:lnTo>
                    <a:pt x="196634" y="347192"/>
                  </a:lnTo>
                  <a:lnTo>
                    <a:pt x="196583" y="348259"/>
                  </a:lnTo>
                  <a:lnTo>
                    <a:pt x="196583" y="375666"/>
                  </a:lnTo>
                  <a:lnTo>
                    <a:pt x="211836" y="380149"/>
                  </a:lnTo>
                  <a:lnTo>
                    <a:pt x="212077" y="380047"/>
                  </a:lnTo>
                  <a:lnTo>
                    <a:pt x="212534" y="379691"/>
                  </a:lnTo>
                  <a:lnTo>
                    <a:pt x="213093" y="378739"/>
                  </a:lnTo>
                  <a:lnTo>
                    <a:pt x="213410" y="377405"/>
                  </a:lnTo>
                  <a:lnTo>
                    <a:pt x="213461" y="376351"/>
                  </a:lnTo>
                  <a:lnTo>
                    <a:pt x="213461" y="349250"/>
                  </a:lnTo>
                  <a:close/>
                </a:path>
                <a:path w="232409" h="1078864">
                  <a:moveTo>
                    <a:pt x="213461" y="301828"/>
                  </a:moveTo>
                  <a:lnTo>
                    <a:pt x="198247" y="296532"/>
                  </a:lnTo>
                  <a:lnTo>
                    <a:pt x="197980" y="296621"/>
                  </a:lnTo>
                  <a:lnTo>
                    <a:pt x="197523" y="296951"/>
                  </a:lnTo>
                  <a:lnTo>
                    <a:pt x="196951" y="297891"/>
                  </a:lnTo>
                  <a:lnTo>
                    <a:pt x="196634" y="299212"/>
                  </a:lnTo>
                  <a:lnTo>
                    <a:pt x="196583" y="300278"/>
                  </a:lnTo>
                  <a:lnTo>
                    <a:pt x="196583" y="327685"/>
                  </a:lnTo>
                  <a:lnTo>
                    <a:pt x="211836" y="332663"/>
                  </a:lnTo>
                  <a:lnTo>
                    <a:pt x="212305" y="332422"/>
                  </a:lnTo>
                  <a:lnTo>
                    <a:pt x="212750" y="331978"/>
                  </a:lnTo>
                  <a:lnTo>
                    <a:pt x="213093" y="331304"/>
                  </a:lnTo>
                  <a:lnTo>
                    <a:pt x="213410" y="329984"/>
                  </a:lnTo>
                  <a:lnTo>
                    <a:pt x="213461" y="328930"/>
                  </a:lnTo>
                  <a:lnTo>
                    <a:pt x="213461" y="301828"/>
                  </a:lnTo>
                  <a:close/>
                </a:path>
                <a:path w="232409" h="1078864">
                  <a:moveTo>
                    <a:pt x="213461" y="254419"/>
                  </a:moveTo>
                  <a:lnTo>
                    <a:pt x="198247" y="248653"/>
                  </a:lnTo>
                  <a:lnTo>
                    <a:pt x="197980" y="248716"/>
                  </a:lnTo>
                  <a:lnTo>
                    <a:pt x="197523" y="249047"/>
                  </a:lnTo>
                  <a:lnTo>
                    <a:pt x="196951" y="249936"/>
                  </a:lnTo>
                  <a:lnTo>
                    <a:pt x="196634" y="251244"/>
                  </a:lnTo>
                  <a:lnTo>
                    <a:pt x="196583" y="252310"/>
                  </a:lnTo>
                  <a:lnTo>
                    <a:pt x="196583" y="279717"/>
                  </a:lnTo>
                  <a:lnTo>
                    <a:pt x="211836" y="285203"/>
                  </a:lnTo>
                  <a:lnTo>
                    <a:pt x="212077" y="285127"/>
                  </a:lnTo>
                  <a:lnTo>
                    <a:pt x="213461" y="281520"/>
                  </a:lnTo>
                  <a:lnTo>
                    <a:pt x="213461" y="254419"/>
                  </a:lnTo>
                  <a:close/>
                </a:path>
                <a:path w="232409" h="1078864">
                  <a:moveTo>
                    <a:pt x="213461" y="207035"/>
                  </a:moveTo>
                  <a:lnTo>
                    <a:pt x="211569" y="203288"/>
                  </a:lnTo>
                  <a:lnTo>
                    <a:pt x="198247" y="200723"/>
                  </a:lnTo>
                  <a:lnTo>
                    <a:pt x="196583" y="204368"/>
                  </a:lnTo>
                  <a:lnTo>
                    <a:pt x="196583" y="231762"/>
                  </a:lnTo>
                  <a:lnTo>
                    <a:pt x="211836" y="237731"/>
                  </a:lnTo>
                  <a:lnTo>
                    <a:pt x="212077" y="237667"/>
                  </a:lnTo>
                  <a:lnTo>
                    <a:pt x="213461" y="234111"/>
                  </a:lnTo>
                  <a:lnTo>
                    <a:pt x="213461" y="207035"/>
                  </a:lnTo>
                  <a:close/>
                </a:path>
                <a:path w="232409" h="1078864">
                  <a:moveTo>
                    <a:pt x="213461" y="112191"/>
                  </a:moveTo>
                  <a:lnTo>
                    <a:pt x="211569" y="108331"/>
                  </a:lnTo>
                  <a:lnTo>
                    <a:pt x="198247" y="104902"/>
                  </a:lnTo>
                  <a:lnTo>
                    <a:pt x="196583" y="108407"/>
                  </a:lnTo>
                  <a:lnTo>
                    <a:pt x="196583" y="135826"/>
                  </a:lnTo>
                  <a:lnTo>
                    <a:pt x="211836" y="142824"/>
                  </a:lnTo>
                  <a:lnTo>
                    <a:pt x="212534" y="142481"/>
                  </a:lnTo>
                  <a:lnTo>
                    <a:pt x="213093" y="141605"/>
                  </a:lnTo>
                  <a:lnTo>
                    <a:pt x="213410" y="140335"/>
                  </a:lnTo>
                  <a:lnTo>
                    <a:pt x="213461" y="139293"/>
                  </a:lnTo>
                  <a:lnTo>
                    <a:pt x="213461" y="112191"/>
                  </a:lnTo>
                  <a:close/>
                </a:path>
                <a:path w="232409" h="1078864">
                  <a:moveTo>
                    <a:pt x="213461" y="64782"/>
                  </a:moveTo>
                  <a:lnTo>
                    <a:pt x="211569" y="60858"/>
                  </a:lnTo>
                  <a:lnTo>
                    <a:pt x="198247" y="56984"/>
                  </a:lnTo>
                  <a:lnTo>
                    <a:pt x="196583" y="60452"/>
                  </a:lnTo>
                  <a:lnTo>
                    <a:pt x="196583" y="87858"/>
                  </a:lnTo>
                  <a:lnTo>
                    <a:pt x="211836" y="95351"/>
                  </a:lnTo>
                  <a:lnTo>
                    <a:pt x="212534" y="95034"/>
                  </a:lnTo>
                  <a:lnTo>
                    <a:pt x="213093" y="94183"/>
                  </a:lnTo>
                  <a:lnTo>
                    <a:pt x="213410" y="92913"/>
                  </a:lnTo>
                  <a:lnTo>
                    <a:pt x="213461" y="91884"/>
                  </a:lnTo>
                  <a:lnTo>
                    <a:pt x="213461" y="64782"/>
                  </a:lnTo>
                  <a:close/>
                </a:path>
                <a:path w="232409" h="1078864">
                  <a:moveTo>
                    <a:pt x="232206" y="970267"/>
                  </a:moveTo>
                  <a:lnTo>
                    <a:pt x="215328" y="965136"/>
                  </a:lnTo>
                  <a:lnTo>
                    <a:pt x="215049" y="965225"/>
                  </a:lnTo>
                  <a:lnTo>
                    <a:pt x="214515" y="965606"/>
                  </a:lnTo>
                  <a:lnTo>
                    <a:pt x="213906" y="966597"/>
                  </a:lnTo>
                  <a:lnTo>
                    <a:pt x="213525" y="968006"/>
                  </a:lnTo>
                  <a:lnTo>
                    <a:pt x="213461" y="969124"/>
                  </a:lnTo>
                  <a:lnTo>
                    <a:pt x="213461" y="998004"/>
                  </a:lnTo>
                  <a:lnTo>
                    <a:pt x="230390" y="1002792"/>
                  </a:lnTo>
                  <a:lnTo>
                    <a:pt x="230670" y="1002690"/>
                  </a:lnTo>
                  <a:lnTo>
                    <a:pt x="232206" y="998791"/>
                  </a:lnTo>
                  <a:lnTo>
                    <a:pt x="232206" y="9702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12010" y="1001889"/>
              <a:ext cx="393700" cy="1187450"/>
            </a:xfrm>
            <a:custGeom>
              <a:avLst/>
              <a:gdLst/>
              <a:ahLst/>
              <a:cxnLst/>
              <a:rect l="l" t="t" r="r" b="b"/>
              <a:pathLst>
                <a:path w="393700" h="1187450">
                  <a:moveTo>
                    <a:pt x="19431" y="1150658"/>
                  </a:moveTo>
                  <a:lnTo>
                    <a:pt x="17500" y="1146848"/>
                  </a:lnTo>
                  <a:lnTo>
                    <a:pt x="2184" y="1150302"/>
                  </a:lnTo>
                  <a:lnTo>
                    <a:pt x="1879" y="1150366"/>
                  </a:lnTo>
                  <a:lnTo>
                    <a:pt x="1600" y="1150543"/>
                  </a:lnTo>
                  <a:lnTo>
                    <a:pt x="825" y="1151445"/>
                  </a:lnTo>
                  <a:lnTo>
                    <a:pt x="266" y="1152791"/>
                  </a:lnTo>
                  <a:lnTo>
                    <a:pt x="0" y="1154404"/>
                  </a:lnTo>
                  <a:lnTo>
                    <a:pt x="0" y="1184021"/>
                  </a:lnTo>
                  <a:lnTo>
                    <a:pt x="1879" y="1187259"/>
                  </a:lnTo>
                  <a:lnTo>
                    <a:pt x="17500" y="1184109"/>
                  </a:lnTo>
                  <a:lnTo>
                    <a:pt x="17792" y="1183919"/>
                  </a:lnTo>
                  <a:lnTo>
                    <a:pt x="18567" y="1183043"/>
                  </a:lnTo>
                  <a:lnTo>
                    <a:pt x="19138" y="1181696"/>
                  </a:lnTo>
                  <a:lnTo>
                    <a:pt x="19431" y="1180071"/>
                  </a:lnTo>
                  <a:lnTo>
                    <a:pt x="19431" y="1150658"/>
                  </a:lnTo>
                  <a:close/>
                </a:path>
                <a:path w="393700" h="1187450">
                  <a:moveTo>
                    <a:pt x="29146" y="395795"/>
                  </a:moveTo>
                  <a:lnTo>
                    <a:pt x="27216" y="391795"/>
                  </a:lnTo>
                  <a:lnTo>
                    <a:pt x="11899" y="393738"/>
                  </a:lnTo>
                  <a:lnTo>
                    <a:pt x="11595" y="393776"/>
                  </a:lnTo>
                  <a:lnTo>
                    <a:pt x="9715" y="397624"/>
                  </a:lnTo>
                  <a:lnTo>
                    <a:pt x="9715" y="426656"/>
                  </a:lnTo>
                  <a:lnTo>
                    <a:pt x="11595" y="430657"/>
                  </a:lnTo>
                  <a:lnTo>
                    <a:pt x="27216" y="429056"/>
                  </a:lnTo>
                  <a:lnTo>
                    <a:pt x="27508" y="428891"/>
                  </a:lnTo>
                  <a:lnTo>
                    <a:pt x="28282" y="428078"/>
                  </a:lnTo>
                  <a:lnTo>
                    <a:pt x="28854" y="426808"/>
                  </a:lnTo>
                  <a:lnTo>
                    <a:pt x="29146" y="425208"/>
                  </a:lnTo>
                  <a:lnTo>
                    <a:pt x="29146" y="395795"/>
                  </a:lnTo>
                  <a:close/>
                </a:path>
                <a:path w="393700" h="1187450">
                  <a:moveTo>
                    <a:pt x="29146" y="344347"/>
                  </a:moveTo>
                  <a:lnTo>
                    <a:pt x="27216" y="340436"/>
                  </a:lnTo>
                  <a:lnTo>
                    <a:pt x="11899" y="342874"/>
                  </a:lnTo>
                  <a:lnTo>
                    <a:pt x="9715" y="346798"/>
                  </a:lnTo>
                  <a:lnTo>
                    <a:pt x="9715" y="375843"/>
                  </a:lnTo>
                  <a:lnTo>
                    <a:pt x="11595" y="379780"/>
                  </a:lnTo>
                  <a:lnTo>
                    <a:pt x="27216" y="377659"/>
                  </a:lnTo>
                  <a:lnTo>
                    <a:pt x="27508" y="377494"/>
                  </a:lnTo>
                  <a:lnTo>
                    <a:pt x="28282" y="376656"/>
                  </a:lnTo>
                  <a:lnTo>
                    <a:pt x="28854" y="375348"/>
                  </a:lnTo>
                  <a:lnTo>
                    <a:pt x="29146" y="373735"/>
                  </a:lnTo>
                  <a:lnTo>
                    <a:pt x="29146" y="344347"/>
                  </a:lnTo>
                  <a:close/>
                </a:path>
                <a:path w="393700" h="1187450">
                  <a:moveTo>
                    <a:pt x="29146" y="292912"/>
                  </a:moveTo>
                  <a:lnTo>
                    <a:pt x="27216" y="289039"/>
                  </a:lnTo>
                  <a:lnTo>
                    <a:pt x="11899" y="291985"/>
                  </a:lnTo>
                  <a:lnTo>
                    <a:pt x="9715" y="296024"/>
                  </a:lnTo>
                  <a:lnTo>
                    <a:pt x="9715" y="325056"/>
                  </a:lnTo>
                  <a:lnTo>
                    <a:pt x="11595" y="328891"/>
                  </a:lnTo>
                  <a:lnTo>
                    <a:pt x="27216" y="326263"/>
                  </a:lnTo>
                  <a:lnTo>
                    <a:pt x="27508" y="326097"/>
                  </a:lnTo>
                  <a:lnTo>
                    <a:pt x="28282" y="325234"/>
                  </a:lnTo>
                  <a:lnTo>
                    <a:pt x="28854" y="323913"/>
                  </a:lnTo>
                  <a:lnTo>
                    <a:pt x="29146" y="322300"/>
                  </a:lnTo>
                  <a:lnTo>
                    <a:pt x="29146" y="292912"/>
                  </a:lnTo>
                  <a:close/>
                </a:path>
                <a:path w="393700" h="1187450">
                  <a:moveTo>
                    <a:pt x="29146" y="190017"/>
                  </a:moveTo>
                  <a:lnTo>
                    <a:pt x="27216" y="186258"/>
                  </a:lnTo>
                  <a:lnTo>
                    <a:pt x="11899" y="190207"/>
                  </a:lnTo>
                  <a:lnTo>
                    <a:pt x="11595" y="190284"/>
                  </a:lnTo>
                  <a:lnTo>
                    <a:pt x="11315" y="190474"/>
                  </a:lnTo>
                  <a:lnTo>
                    <a:pt x="10541" y="191401"/>
                  </a:lnTo>
                  <a:lnTo>
                    <a:pt x="10147" y="192265"/>
                  </a:lnTo>
                  <a:lnTo>
                    <a:pt x="9715" y="194373"/>
                  </a:lnTo>
                  <a:lnTo>
                    <a:pt x="9715" y="223418"/>
                  </a:lnTo>
                  <a:lnTo>
                    <a:pt x="11595" y="227164"/>
                  </a:lnTo>
                  <a:lnTo>
                    <a:pt x="27216" y="223520"/>
                  </a:lnTo>
                  <a:lnTo>
                    <a:pt x="27508" y="223329"/>
                  </a:lnTo>
                  <a:lnTo>
                    <a:pt x="28282" y="222402"/>
                  </a:lnTo>
                  <a:lnTo>
                    <a:pt x="28854" y="221056"/>
                  </a:lnTo>
                  <a:lnTo>
                    <a:pt x="29146" y="219405"/>
                  </a:lnTo>
                  <a:lnTo>
                    <a:pt x="29146" y="190017"/>
                  </a:lnTo>
                  <a:close/>
                </a:path>
                <a:path w="393700" h="1187450">
                  <a:moveTo>
                    <a:pt x="29146" y="138557"/>
                  </a:moveTo>
                  <a:lnTo>
                    <a:pt x="27216" y="134874"/>
                  </a:lnTo>
                  <a:lnTo>
                    <a:pt x="11899" y="139319"/>
                  </a:lnTo>
                  <a:lnTo>
                    <a:pt x="11595" y="139395"/>
                  </a:lnTo>
                  <a:lnTo>
                    <a:pt x="11315" y="139611"/>
                  </a:lnTo>
                  <a:lnTo>
                    <a:pt x="10541" y="140563"/>
                  </a:lnTo>
                  <a:lnTo>
                    <a:pt x="10147" y="141427"/>
                  </a:lnTo>
                  <a:lnTo>
                    <a:pt x="9715" y="143573"/>
                  </a:lnTo>
                  <a:lnTo>
                    <a:pt x="9715" y="172593"/>
                  </a:lnTo>
                  <a:lnTo>
                    <a:pt x="11595" y="176288"/>
                  </a:lnTo>
                  <a:lnTo>
                    <a:pt x="27216" y="172123"/>
                  </a:lnTo>
                  <a:lnTo>
                    <a:pt x="27508" y="171932"/>
                  </a:lnTo>
                  <a:lnTo>
                    <a:pt x="28282" y="170980"/>
                  </a:lnTo>
                  <a:lnTo>
                    <a:pt x="28854" y="169608"/>
                  </a:lnTo>
                  <a:lnTo>
                    <a:pt x="29146" y="167957"/>
                  </a:lnTo>
                  <a:lnTo>
                    <a:pt x="29146" y="138557"/>
                  </a:lnTo>
                  <a:close/>
                </a:path>
                <a:path w="393700" h="1187450">
                  <a:moveTo>
                    <a:pt x="29146" y="87096"/>
                  </a:moveTo>
                  <a:lnTo>
                    <a:pt x="27216" y="83502"/>
                  </a:lnTo>
                  <a:lnTo>
                    <a:pt x="11899" y="88455"/>
                  </a:lnTo>
                  <a:lnTo>
                    <a:pt x="9715" y="92760"/>
                  </a:lnTo>
                  <a:lnTo>
                    <a:pt x="9715" y="121780"/>
                  </a:lnTo>
                  <a:lnTo>
                    <a:pt x="11595" y="125412"/>
                  </a:lnTo>
                  <a:lnTo>
                    <a:pt x="27216" y="120726"/>
                  </a:lnTo>
                  <a:lnTo>
                    <a:pt x="27508" y="120523"/>
                  </a:lnTo>
                  <a:lnTo>
                    <a:pt x="28282" y="119545"/>
                  </a:lnTo>
                  <a:lnTo>
                    <a:pt x="28854" y="118160"/>
                  </a:lnTo>
                  <a:lnTo>
                    <a:pt x="29146" y="116484"/>
                  </a:lnTo>
                  <a:lnTo>
                    <a:pt x="29146" y="87096"/>
                  </a:lnTo>
                  <a:close/>
                </a:path>
                <a:path w="393700" h="1187450">
                  <a:moveTo>
                    <a:pt x="29146" y="35674"/>
                  </a:moveTo>
                  <a:lnTo>
                    <a:pt x="27216" y="32105"/>
                  </a:lnTo>
                  <a:lnTo>
                    <a:pt x="11899" y="37566"/>
                  </a:lnTo>
                  <a:lnTo>
                    <a:pt x="9715" y="41948"/>
                  </a:lnTo>
                  <a:lnTo>
                    <a:pt x="9715" y="70993"/>
                  </a:lnTo>
                  <a:lnTo>
                    <a:pt x="11595" y="74523"/>
                  </a:lnTo>
                  <a:lnTo>
                    <a:pt x="27216" y="69342"/>
                  </a:lnTo>
                  <a:lnTo>
                    <a:pt x="27508" y="69113"/>
                  </a:lnTo>
                  <a:lnTo>
                    <a:pt x="28282" y="68135"/>
                  </a:lnTo>
                  <a:lnTo>
                    <a:pt x="28854" y="66713"/>
                  </a:lnTo>
                  <a:lnTo>
                    <a:pt x="29146" y="65062"/>
                  </a:lnTo>
                  <a:lnTo>
                    <a:pt x="29146" y="35674"/>
                  </a:lnTo>
                  <a:close/>
                </a:path>
                <a:path w="393700" h="1187450">
                  <a:moveTo>
                    <a:pt x="58140" y="392201"/>
                  </a:moveTo>
                  <a:lnTo>
                    <a:pt x="56159" y="388137"/>
                  </a:lnTo>
                  <a:lnTo>
                    <a:pt x="40271" y="390144"/>
                  </a:lnTo>
                  <a:lnTo>
                    <a:pt x="39966" y="390182"/>
                  </a:lnTo>
                  <a:lnTo>
                    <a:pt x="39662" y="390334"/>
                  </a:lnTo>
                  <a:lnTo>
                    <a:pt x="38862" y="391185"/>
                  </a:lnTo>
                  <a:lnTo>
                    <a:pt x="38290" y="392493"/>
                  </a:lnTo>
                  <a:lnTo>
                    <a:pt x="37998" y="394119"/>
                  </a:lnTo>
                  <a:lnTo>
                    <a:pt x="37998" y="423672"/>
                  </a:lnTo>
                  <a:lnTo>
                    <a:pt x="39966" y="427736"/>
                  </a:lnTo>
                  <a:lnTo>
                    <a:pt x="56159" y="426072"/>
                  </a:lnTo>
                  <a:lnTo>
                    <a:pt x="58140" y="422148"/>
                  </a:lnTo>
                  <a:lnTo>
                    <a:pt x="58140" y="392201"/>
                  </a:lnTo>
                  <a:close/>
                </a:path>
                <a:path w="393700" h="1187450">
                  <a:moveTo>
                    <a:pt x="58140" y="339788"/>
                  </a:moveTo>
                  <a:lnTo>
                    <a:pt x="56159" y="335813"/>
                  </a:lnTo>
                  <a:lnTo>
                    <a:pt x="40271" y="338353"/>
                  </a:lnTo>
                  <a:lnTo>
                    <a:pt x="37998" y="342353"/>
                  </a:lnTo>
                  <a:lnTo>
                    <a:pt x="37998" y="371932"/>
                  </a:lnTo>
                  <a:lnTo>
                    <a:pt x="39966" y="375932"/>
                  </a:lnTo>
                  <a:lnTo>
                    <a:pt x="56159" y="373722"/>
                  </a:lnTo>
                  <a:lnTo>
                    <a:pt x="56451" y="373583"/>
                  </a:lnTo>
                  <a:lnTo>
                    <a:pt x="57251" y="372706"/>
                  </a:lnTo>
                  <a:lnTo>
                    <a:pt x="57848" y="371386"/>
                  </a:lnTo>
                  <a:lnTo>
                    <a:pt x="58140" y="369735"/>
                  </a:lnTo>
                  <a:lnTo>
                    <a:pt x="58140" y="339788"/>
                  </a:lnTo>
                  <a:close/>
                </a:path>
                <a:path w="393700" h="1187450">
                  <a:moveTo>
                    <a:pt x="58140" y="287413"/>
                  </a:moveTo>
                  <a:lnTo>
                    <a:pt x="56159" y="283464"/>
                  </a:lnTo>
                  <a:lnTo>
                    <a:pt x="40271" y="286524"/>
                  </a:lnTo>
                  <a:lnTo>
                    <a:pt x="37998" y="290639"/>
                  </a:lnTo>
                  <a:lnTo>
                    <a:pt x="37998" y="320192"/>
                  </a:lnTo>
                  <a:lnTo>
                    <a:pt x="39966" y="324116"/>
                  </a:lnTo>
                  <a:lnTo>
                    <a:pt x="56159" y="321386"/>
                  </a:lnTo>
                  <a:lnTo>
                    <a:pt x="58140" y="317347"/>
                  </a:lnTo>
                  <a:lnTo>
                    <a:pt x="58140" y="287413"/>
                  </a:lnTo>
                  <a:close/>
                </a:path>
                <a:path w="393700" h="1187450">
                  <a:moveTo>
                    <a:pt x="58140" y="235000"/>
                  </a:moveTo>
                  <a:lnTo>
                    <a:pt x="56159" y="231127"/>
                  </a:lnTo>
                  <a:lnTo>
                    <a:pt x="40271" y="234708"/>
                  </a:lnTo>
                  <a:lnTo>
                    <a:pt x="39966" y="234772"/>
                  </a:lnTo>
                  <a:lnTo>
                    <a:pt x="37998" y="238887"/>
                  </a:lnTo>
                  <a:lnTo>
                    <a:pt x="37998" y="268465"/>
                  </a:lnTo>
                  <a:lnTo>
                    <a:pt x="39966" y="272338"/>
                  </a:lnTo>
                  <a:lnTo>
                    <a:pt x="56159" y="269087"/>
                  </a:lnTo>
                  <a:lnTo>
                    <a:pt x="58140" y="264947"/>
                  </a:lnTo>
                  <a:lnTo>
                    <a:pt x="58140" y="235000"/>
                  </a:lnTo>
                  <a:close/>
                </a:path>
                <a:path w="393700" h="1187450">
                  <a:moveTo>
                    <a:pt x="58140" y="181991"/>
                  </a:moveTo>
                  <a:lnTo>
                    <a:pt x="56159" y="178790"/>
                  </a:lnTo>
                  <a:lnTo>
                    <a:pt x="40271" y="182880"/>
                  </a:lnTo>
                  <a:lnTo>
                    <a:pt x="39966" y="182956"/>
                  </a:lnTo>
                  <a:lnTo>
                    <a:pt x="39662" y="183159"/>
                  </a:lnTo>
                  <a:lnTo>
                    <a:pt x="38862" y="184111"/>
                  </a:lnTo>
                  <a:lnTo>
                    <a:pt x="38290" y="185483"/>
                  </a:lnTo>
                  <a:lnTo>
                    <a:pt x="37998" y="187147"/>
                  </a:lnTo>
                  <a:lnTo>
                    <a:pt x="37998" y="216712"/>
                  </a:lnTo>
                  <a:lnTo>
                    <a:pt x="39966" y="220522"/>
                  </a:lnTo>
                  <a:lnTo>
                    <a:pt x="56159" y="216725"/>
                  </a:lnTo>
                  <a:lnTo>
                    <a:pt x="56451" y="216535"/>
                  </a:lnTo>
                  <a:lnTo>
                    <a:pt x="57251" y="215607"/>
                  </a:lnTo>
                  <a:lnTo>
                    <a:pt x="57848" y="214210"/>
                  </a:lnTo>
                  <a:lnTo>
                    <a:pt x="58140" y="212547"/>
                  </a:lnTo>
                  <a:lnTo>
                    <a:pt x="58140" y="181991"/>
                  </a:lnTo>
                  <a:close/>
                </a:path>
                <a:path w="393700" h="1187450">
                  <a:moveTo>
                    <a:pt x="58140" y="130200"/>
                  </a:moveTo>
                  <a:lnTo>
                    <a:pt x="56159" y="126453"/>
                  </a:lnTo>
                  <a:lnTo>
                    <a:pt x="40271" y="131064"/>
                  </a:lnTo>
                  <a:lnTo>
                    <a:pt x="39662" y="131356"/>
                  </a:lnTo>
                  <a:lnTo>
                    <a:pt x="38862" y="132334"/>
                  </a:lnTo>
                  <a:lnTo>
                    <a:pt x="38290" y="133731"/>
                  </a:lnTo>
                  <a:lnTo>
                    <a:pt x="37998" y="135394"/>
                  </a:lnTo>
                  <a:lnTo>
                    <a:pt x="37998" y="164960"/>
                  </a:lnTo>
                  <a:lnTo>
                    <a:pt x="39966" y="168706"/>
                  </a:lnTo>
                  <a:lnTo>
                    <a:pt x="56159" y="164388"/>
                  </a:lnTo>
                  <a:lnTo>
                    <a:pt x="58140" y="160147"/>
                  </a:lnTo>
                  <a:lnTo>
                    <a:pt x="58140" y="130200"/>
                  </a:lnTo>
                  <a:close/>
                </a:path>
                <a:path w="393700" h="1187450">
                  <a:moveTo>
                    <a:pt x="58140" y="77190"/>
                  </a:moveTo>
                  <a:lnTo>
                    <a:pt x="56159" y="74142"/>
                  </a:lnTo>
                  <a:lnTo>
                    <a:pt x="40271" y="79273"/>
                  </a:lnTo>
                  <a:lnTo>
                    <a:pt x="37998" y="83654"/>
                  </a:lnTo>
                  <a:lnTo>
                    <a:pt x="37998" y="113220"/>
                  </a:lnTo>
                  <a:lnTo>
                    <a:pt x="39966" y="116903"/>
                  </a:lnTo>
                  <a:lnTo>
                    <a:pt x="56159" y="112052"/>
                  </a:lnTo>
                  <a:lnTo>
                    <a:pt x="56451" y="111836"/>
                  </a:lnTo>
                  <a:lnTo>
                    <a:pt x="57251" y="110858"/>
                  </a:lnTo>
                  <a:lnTo>
                    <a:pt x="57848" y="109435"/>
                  </a:lnTo>
                  <a:lnTo>
                    <a:pt x="58140" y="107734"/>
                  </a:lnTo>
                  <a:lnTo>
                    <a:pt x="58140" y="77190"/>
                  </a:lnTo>
                  <a:close/>
                </a:path>
                <a:path w="393700" h="1187450">
                  <a:moveTo>
                    <a:pt x="58140" y="25412"/>
                  </a:moveTo>
                  <a:lnTo>
                    <a:pt x="56159" y="21805"/>
                  </a:lnTo>
                  <a:lnTo>
                    <a:pt x="40271" y="27457"/>
                  </a:lnTo>
                  <a:lnTo>
                    <a:pt x="37998" y="31940"/>
                  </a:lnTo>
                  <a:lnTo>
                    <a:pt x="37998" y="61506"/>
                  </a:lnTo>
                  <a:lnTo>
                    <a:pt x="39966" y="65100"/>
                  </a:lnTo>
                  <a:lnTo>
                    <a:pt x="56159" y="59702"/>
                  </a:lnTo>
                  <a:lnTo>
                    <a:pt x="56451" y="59499"/>
                  </a:lnTo>
                  <a:lnTo>
                    <a:pt x="57251" y="58483"/>
                  </a:lnTo>
                  <a:lnTo>
                    <a:pt x="57848" y="57048"/>
                  </a:lnTo>
                  <a:lnTo>
                    <a:pt x="58140" y="55359"/>
                  </a:lnTo>
                  <a:lnTo>
                    <a:pt x="58140" y="25412"/>
                  </a:lnTo>
                  <a:close/>
                </a:path>
                <a:path w="393700" h="1187450">
                  <a:moveTo>
                    <a:pt x="88252" y="388467"/>
                  </a:moveTo>
                  <a:lnTo>
                    <a:pt x="86169" y="384314"/>
                  </a:lnTo>
                  <a:lnTo>
                    <a:pt x="69697" y="386410"/>
                  </a:lnTo>
                  <a:lnTo>
                    <a:pt x="67348" y="390448"/>
                  </a:lnTo>
                  <a:lnTo>
                    <a:pt x="67348" y="420573"/>
                  </a:lnTo>
                  <a:lnTo>
                    <a:pt x="69367" y="424713"/>
                  </a:lnTo>
                  <a:lnTo>
                    <a:pt x="86169" y="422973"/>
                  </a:lnTo>
                  <a:lnTo>
                    <a:pt x="88252" y="418973"/>
                  </a:lnTo>
                  <a:lnTo>
                    <a:pt x="88252" y="388467"/>
                  </a:lnTo>
                  <a:close/>
                </a:path>
                <a:path w="393700" h="1187450">
                  <a:moveTo>
                    <a:pt x="88252" y="335076"/>
                  </a:moveTo>
                  <a:lnTo>
                    <a:pt x="86169" y="331025"/>
                  </a:lnTo>
                  <a:lnTo>
                    <a:pt x="69697" y="333654"/>
                  </a:lnTo>
                  <a:lnTo>
                    <a:pt x="69367" y="333705"/>
                  </a:lnTo>
                  <a:lnTo>
                    <a:pt x="69062" y="333883"/>
                  </a:lnTo>
                  <a:lnTo>
                    <a:pt x="68237" y="334746"/>
                  </a:lnTo>
                  <a:lnTo>
                    <a:pt x="67652" y="336092"/>
                  </a:lnTo>
                  <a:lnTo>
                    <a:pt x="67348" y="337743"/>
                  </a:lnTo>
                  <a:lnTo>
                    <a:pt x="67348" y="367868"/>
                  </a:lnTo>
                  <a:lnTo>
                    <a:pt x="69367" y="371932"/>
                  </a:lnTo>
                  <a:lnTo>
                    <a:pt x="86169" y="369646"/>
                  </a:lnTo>
                  <a:lnTo>
                    <a:pt x="86499" y="369481"/>
                  </a:lnTo>
                  <a:lnTo>
                    <a:pt x="87337" y="368604"/>
                  </a:lnTo>
                  <a:lnTo>
                    <a:pt x="87934" y="367245"/>
                  </a:lnTo>
                  <a:lnTo>
                    <a:pt x="88252" y="365582"/>
                  </a:lnTo>
                  <a:lnTo>
                    <a:pt x="88252" y="335076"/>
                  </a:lnTo>
                  <a:close/>
                </a:path>
                <a:path w="393700" h="1187450">
                  <a:moveTo>
                    <a:pt x="88252" y="281711"/>
                  </a:moveTo>
                  <a:lnTo>
                    <a:pt x="86169" y="277698"/>
                  </a:lnTo>
                  <a:lnTo>
                    <a:pt x="69697" y="280873"/>
                  </a:lnTo>
                  <a:lnTo>
                    <a:pt x="69367" y="280936"/>
                  </a:lnTo>
                  <a:lnTo>
                    <a:pt x="69062" y="281114"/>
                  </a:lnTo>
                  <a:lnTo>
                    <a:pt x="68237" y="282028"/>
                  </a:lnTo>
                  <a:lnTo>
                    <a:pt x="67652" y="283413"/>
                  </a:lnTo>
                  <a:lnTo>
                    <a:pt x="67348" y="285076"/>
                  </a:lnTo>
                  <a:lnTo>
                    <a:pt x="67348" y="315188"/>
                  </a:lnTo>
                  <a:lnTo>
                    <a:pt x="69367" y="319151"/>
                  </a:lnTo>
                  <a:lnTo>
                    <a:pt x="86169" y="316331"/>
                  </a:lnTo>
                  <a:lnTo>
                    <a:pt x="86499" y="316141"/>
                  </a:lnTo>
                  <a:lnTo>
                    <a:pt x="87337" y="315252"/>
                  </a:lnTo>
                  <a:lnTo>
                    <a:pt x="87934" y="313880"/>
                  </a:lnTo>
                  <a:lnTo>
                    <a:pt x="88252" y="312204"/>
                  </a:lnTo>
                  <a:lnTo>
                    <a:pt x="88252" y="281711"/>
                  </a:lnTo>
                  <a:close/>
                </a:path>
                <a:path w="393700" h="1187450">
                  <a:moveTo>
                    <a:pt x="88252" y="228320"/>
                  </a:moveTo>
                  <a:lnTo>
                    <a:pt x="86169" y="224383"/>
                  </a:lnTo>
                  <a:lnTo>
                    <a:pt x="69697" y="228092"/>
                  </a:lnTo>
                  <a:lnTo>
                    <a:pt x="69367" y="228155"/>
                  </a:lnTo>
                  <a:lnTo>
                    <a:pt x="69062" y="228358"/>
                  </a:lnTo>
                  <a:lnTo>
                    <a:pt x="68237" y="229298"/>
                  </a:lnTo>
                  <a:lnTo>
                    <a:pt x="67652" y="230695"/>
                  </a:lnTo>
                  <a:lnTo>
                    <a:pt x="67348" y="232359"/>
                  </a:lnTo>
                  <a:lnTo>
                    <a:pt x="67348" y="262483"/>
                  </a:lnTo>
                  <a:lnTo>
                    <a:pt x="69367" y="266420"/>
                  </a:lnTo>
                  <a:lnTo>
                    <a:pt x="86169" y="263042"/>
                  </a:lnTo>
                  <a:lnTo>
                    <a:pt x="88252" y="258826"/>
                  </a:lnTo>
                  <a:lnTo>
                    <a:pt x="88252" y="228320"/>
                  </a:lnTo>
                  <a:close/>
                </a:path>
                <a:path w="393700" h="1187450">
                  <a:moveTo>
                    <a:pt x="88252" y="174917"/>
                  </a:moveTo>
                  <a:lnTo>
                    <a:pt x="86169" y="171043"/>
                  </a:lnTo>
                  <a:lnTo>
                    <a:pt x="69697" y="175298"/>
                  </a:lnTo>
                  <a:lnTo>
                    <a:pt x="69367" y="175374"/>
                  </a:lnTo>
                  <a:lnTo>
                    <a:pt x="69062" y="175577"/>
                  </a:lnTo>
                  <a:lnTo>
                    <a:pt x="68237" y="176555"/>
                  </a:lnTo>
                  <a:lnTo>
                    <a:pt x="67652" y="177965"/>
                  </a:lnTo>
                  <a:lnTo>
                    <a:pt x="67348" y="179641"/>
                  </a:lnTo>
                  <a:lnTo>
                    <a:pt x="67348" y="209765"/>
                  </a:lnTo>
                  <a:lnTo>
                    <a:pt x="69367" y="213639"/>
                  </a:lnTo>
                  <a:lnTo>
                    <a:pt x="86169" y="209702"/>
                  </a:lnTo>
                  <a:lnTo>
                    <a:pt x="86499" y="209511"/>
                  </a:lnTo>
                  <a:lnTo>
                    <a:pt x="87337" y="208546"/>
                  </a:lnTo>
                  <a:lnTo>
                    <a:pt x="87934" y="207137"/>
                  </a:lnTo>
                  <a:lnTo>
                    <a:pt x="88252" y="205422"/>
                  </a:lnTo>
                  <a:lnTo>
                    <a:pt x="88252" y="174917"/>
                  </a:lnTo>
                  <a:close/>
                </a:path>
                <a:path w="393700" h="1187450">
                  <a:moveTo>
                    <a:pt x="88252" y="121526"/>
                  </a:moveTo>
                  <a:lnTo>
                    <a:pt x="86169" y="117729"/>
                  </a:lnTo>
                  <a:lnTo>
                    <a:pt x="69697" y="122516"/>
                  </a:lnTo>
                  <a:lnTo>
                    <a:pt x="67348" y="126949"/>
                  </a:lnTo>
                  <a:lnTo>
                    <a:pt x="67348" y="157048"/>
                  </a:lnTo>
                  <a:lnTo>
                    <a:pt x="69367" y="160858"/>
                  </a:lnTo>
                  <a:lnTo>
                    <a:pt x="86169" y="156387"/>
                  </a:lnTo>
                  <a:lnTo>
                    <a:pt x="86499" y="156171"/>
                  </a:lnTo>
                  <a:lnTo>
                    <a:pt x="87337" y="155194"/>
                  </a:lnTo>
                  <a:lnTo>
                    <a:pt x="87934" y="153758"/>
                  </a:lnTo>
                  <a:lnTo>
                    <a:pt x="88252" y="152031"/>
                  </a:lnTo>
                  <a:lnTo>
                    <a:pt x="88252" y="121526"/>
                  </a:lnTo>
                  <a:close/>
                </a:path>
                <a:path w="393700" h="1187450">
                  <a:moveTo>
                    <a:pt x="88252" y="68122"/>
                  </a:moveTo>
                  <a:lnTo>
                    <a:pt x="86169" y="64427"/>
                  </a:lnTo>
                  <a:lnTo>
                    <a:pt x="69697" y="69761"/>
                  </a:lnTo>
                  <a:lnTo>
                    <a:pt x="69367" y="69862"/>
                  </a:lnTo>
                  <a:lnTo>
                    <a:pt x="69062" y="70091"/>
                  </a:lnTo>
                  <a:lnTo>
                    <a:pt x="68237" y="71094"/>
                  </a:lnTo>
                  <a:lnTo>
                    <a:pt x="67652" y="72555"/>
                  </a:lnTo>
                  <a:lnTo>
                    <a:pt x="67348" y="74244"/>
                  </a:lnTo>
                  <a:lnTo>
                    <a:pt x="67348" y="104343"/>
                  </a:lnTo>
                  <a:lnTo>
                    <a:pt x="69367" y="108089"/>
                  </a:lnTo>
                  <a:lnTo>
                    <a:pt x="86169" y="103060"/>
                  </a:lnTo>
                  <a:lnTo>
                    <a:pt x="86499" y="102844"/>
                  </a:lnTo>
                  <a:lnTo>
                    <a:pt x="87337" y="101815"/>
                  </a:lnTo>
                  <a:lnTo>
                    <a:pt x="87934" y="100355"/>
                  </a:lnTo>
                  <a:lnTo>
                    <a:pt x="88252" y="98640"/>
                  </a:lnTo>
                  <a:lnTo>
                    <a:pt x="88252" y="68122"/>
                  </a:lnTo>
                  <a:close/>
                </a:path>
                <a:path w="393700" h="1187450">
                  <a:moveTo>
                    <a:pt x="88252" y="14770"/>
                  </a:moveTo>
                  <a:lnTo>
                    <a:pt x="86499" y="11112"/>
                  </a:lnTo>
                  <a:lnTo>
                    <a:pt x="86169" y="11112"/>
                  </a:lnTo>
                  <a:lnTo>
                    <a:pt x="69697" y="16979"/>
                  </a:lnTo>
                  <a:lnTo>
                    <a:pt x="69367" y="17094"/>
                  </a:lnTo>
                  <a:lnTo>
                    <a:pt x="69062" y="17322"/>
                  </a:lnTo>
                  <a:lnTo>
                    <a:pt x="68237" y="18364"/>
                  </a:lnTo>
                  <a:lnTo>
                    <a:pt x="67652" y="19837"/>
                  </a:lnTo>
                  <a:lnTo>
                    <a:pt x="67348" y="21551"/>
                  </a:lnTo>
                  <a:lnTo>
                    <a:pt x="67348" y="51676"/>
                  </a:lnTo>
                  <a:lnTo>
                    <a:pt x="69367" y="55321"/>
                  </a:lnTo>
                  <a:lnTo>
                    <a:pt x="86169" y="49733"/>
                  </a:lnTo>
                  <a:lnTo>
                    <a:pt x="86499" y="49504"/>
                  </a:lnTo>
                  <a:lnTo>
                    <a:pt x="87337" y="48463"/>
                  </a:lnTo>
                  <a:lnTo>
                    <a:pt x="87934" y="46990"/>
                  </a:lnTo>
                  <a:lnTo>
                    <a:pt x="88252" y="45275"/>
                  </a:lnTo>
                  <a:lnTo>
                    <a:pt x="88252" y="14770"/>
                  </a:lnTo>
                  <a:close/>
                </a:path>
                <a:path w="393700" h="1187450">
                  <a:moveTo>
                    <a:pt x="119494" y="958354"/>
                  </a:moveTo>
                  <a:lnTo>
                    <a:pt x="117348" y="954239"/>
                  </a:lnTo>
                  <a:lnTo>
                    <a:pt x="100228" y="956970"/>
                  </a:lnTo>
                  <a:lnTo>
                    <a:pt x="99898" y="957021"/>
                  </a:lnTo>
                  <a:lnTo>
                    <a:pt x="97815" y="961136"/>
                  </a:lnTo>
                  <a:lnTo>
                    <a:pt x="97815" y="991831"/>
                  </a:lnTo>
                  <a:lnTo>
                    <a:pt x="99898" y="995972"/>
                  </a:lnTo>
                  <a:lnTo>
                    <a:pt x="117348" y="993597"/>
                  </a:lnTo>
                  <a:lnTo>
                    <a:pt x="117983" y="993178"/>
                  </a:lnTo>
                  <a:lnTo>
                    <a:pt x="118541" y="992543"/>
                  </a:lnTo>
                  <a:lnTo>
                    <a:pt x="119176" y="991146"/>
                  </a:lnTo>
                  <a:lnTo>
                    <a:pt x="119494" y="989444"/>
                  </a:lnTo>
                  <a:lnTo>
                    <a:pt x="119494" y="958354"/>
                  </a:lnTo>
                  <a:close/>
                </a:path>
                <a:path w="393700" h="1187450">
                  <a:moveTo>
                    <a:pt x="119494" y="384594"/>
                  </a:moveTo>
                  <a:lnTo>
                    <a:pt x="117348" y="380377"/>
                  </a:lnTo>
                  <a:lnTo>
                    <a:pt x="100228" y="382549"/>
                  </a:lnTo>
                  <a:lnTo>
                    <a:pt x="97815" y="386664"/>
                  </a:lnTo>
                  <a:lnTo>
                    <a:pt x="97815" y="417360"/>
                  </a:lnTo>
                  <a:lnTo>
                    <a:pt x="99898" y="421576"/>
                  </a:lnTo>
                  <a:lnTo>
                    <a:pt x="117348" y="419785"/>
                  </a:lnTo>
                  <a:lnTo>
                    <a:pt x="117665" y="419620"/>
                  </a:lnTo>
                  <a:lnTo>
                    <a:pt x="118541" y="418757"/>
                  </a:lnTo>
                  <a:lnTo>
                    <a:pt x="119176" y="417385"/>
                  </a:lnTo>
                  <a:lnTo>
                    <a:pt x="119494" y="415696"/>
                  </a:lnTo>
                  <a:lnTo>
                    <a:pt x="119494" y="384594"/>
                  </a:lnTo>
                  <a:close/>
                </a:path>
                <a:path w="393700" h="1187450">
                  <a:moveTo>
                    <a:pt x="119494" y="275793"/>
                  </a:moveTo>
                  <a:lnTo>
                    <a:pt x="117348" y="271716"/>
                  </a:lnTo>
                  <a:lnTo>
                    <a:pt x="100228" y="275005"/>
                  </a:lnTo>
                  <a:lnTo>
                    <a:pt x="97815" y="279285"/>
                  </a:lnTo>
                  <a:lnTo>
                    <a:pt x="97815" y="309968"/>
                  </a:lnTo>
                  <a:lnTo>
                    <a:pt x="99898" y="314020"/>
                  </a:lnTo>
                  <a:lnTo>
                    <a:pt x="117348" y="311073"/>
                  </a:lnTo>
                  <a:lnTo>
                    <a:pt x="119494" y="306882"/>
                  </a:lnTo>
                  <a:lnTo>
                    <a:pt x="119494" y="275793"/>
                  </a:lnTo>
                  <a:close/>
                </a:path>
                <a:path w="393700" h="1187450">
                  <a:moveTo>
                    <a:pt x="119494" y="221373"/>
                  </a:moveTo>
                  <a:lnTo>
                    <a:pt x="117348" y="217360"/>
                  </a:lnTo>
                  <a:lnTo>
                    <a:pt x="100228" y="221221"/>
                  </a:lnTo>
                  <a:lnTo>
                    <a:pt x="97815" y="225590"/>
                  </a:lnTo>
                  <a:lnTo>
                    <a:pt x="97815" y="256260"/>
                  </a:lnTo>
                  <a:lnTo>
                    <a:pt x="99898" y="260286"/>
                  </a:lnTo>
                  <a:lnTo>
                    <a:pt x="117348" y="256768"/>
                  </a:lnTo>
                  <a:lnTo>
                    <a:pt x="119494" y="252463"/>
                  </a:lnTo>
                  <a:lnTo>
                    <a:pt x="119494" y="221373"/>
                  </a:lnTo>
                  <a:close/>
                </a:path>
                <a:path w="393700" h="1187450">
                  <a:moveTo>
                    <a:pt x="119494" y="166954"/>
                  </a:moveTo>
                  <a:lnTo>
                    <a:pt x="117348" y="163004"/>
                  </a:lnTo>
                  <a:lnTo>
                    <a:pt x="100228" y="167424"/>
                  </a:lnTo>
                  <a:lnTo>
                    <a:pt x="99898" y="167500"/>
                  </a:lnTo>
                  <a:lnTo>
                    <a:pt x="99580" y="167716"/>
                  </a:lnTo>
                  <a:lnTo>
                    <a:pt x="98742" y="168694"/>
                  </a:lnTo>
                  <a:lnTo>
                    <a:pt x="98120" y="170141"/>
                  </a:lnTo>
                  <a:lnTo>
                    <a:pt x="97815" y="171869"/>
                  </a:lnTo>
                  <a:lnTo>
                    <a:pt x="97815" y="202552"/>
                  </a:lnTo>
                  <a:lnTo>
                    <a:pt x="99898" y="206489"/>
                  </a:lnTo>
                  <a:lnTo>
                    <a:pt x="117348" y="202399"/>
                  </a:lnTo>
                  <a:lnTo>
                    <a:pt x="117665" y="202209"/>
                  </a:lnTo>
                  <a:lnTo>
                    <a:pt x="118541" y="201231"/>
                  </a:lnTo>
                  <a:lnTo>
                    <a:pt x="119176" y="199771"/>
                  </a:lnTo>
                  <a:lnTo>
                    <a:pt x="119494" y="198043"/>
                  </a:lnTo>
                  <a:lnTo>
                    <a:pt x="119494" y="166954"/>
                  </a:lnTo>
                  <a:close/>
                </a:path>
                <a:path w="393700" h="1187450">
                  <a:moveTo>
                    <a:pt x="119494" y="112522"/>
                  </a:moveTo>
                  <a:lnTo>
                    <a:pt x="117348" y="108673"/>
                  </a:lnTo>
                  <a:lnTo>
                    <a:pt x="100228" y="113639"/>
                  </a:lnTo>
                  <a:lnTo>
                    <a:pt x="97815" y="118173"/>
                  </a:lnTo>
                  <a:lnTo>
                    <a:pt x="97815" y="148844"/>
                  </a:lnTo>
                  <a:lnTo>
                    <a:pt x="99898" y="152717"/>
                  </a:lnTo>
                  <a:lnTo>
                    <a:pt x="117348" y="148069"/>
                  </a:lnTo>
                  <a:lnTo>
                    <a:pt x="117665" y="147853"/>
                  </a:lnTo>
                  <a:lnTo>
                    <a:pt x="118541" y="146837"/>
                  </a:lnTo>
                  <a:lnTo>
                    <a:pt x="119176" y="145364"/>
                  </a:lnTo>
                  <a:lnTo>
                    <a:pt x="119494" y="143611"/>
                  </a:lnTo>
                  <a:lnTo>
                    <a:pt x="119494" y="112522"/>
                  </a:lnTo>
                  <a:close/>
                </a:path>
                <a:path w="393700" h="1187450">
                  <a:moveTo>
                    <a:pt x="119494" y="58102"/>
                  </a:moveTo>
                  <a:lnTo>
                    <a:pt x="117348" y="54343"/>
                  </a:lnTo>
                  <a:lnTo>
                    <a:pt x="100228" y="59880"/>
                  </a:lnTo>
                  <a:lnTo>
                    <a:pt x="97815" y="64452"/>
                  </a:lnTo>
                  <a:lnTo>
                    <a:pt x="97815" y="95135"/>
                  </a:lnTo>
                  <a:lnTo>
                    <a:pt x="99898" y="98945"/>
                  </a:lnTo>
                  <a:lnTo>
                    <a:pt x="117348" y="93713"/>
                  </a:lnTo>
                  <a:lnTo>
                    <a:pt x="117983" y="93179"/>
                  </a:lnTo>
                  <a:lnTo>
                    <a:pt x="118541" y="92443"/>
                  </a:lnTo>
                  <a:lnTo>
                    <a:pt x="119176" y="90957"/>
                  </a:lnTo>
                  <a:lnTo>
                    <a:pt x="119494" y="89204"/>
                  </a:lnTo>
                  <a:lnTo>
                    <a:pt x="119494" y="58102"/>
                  </a:lnTo>
                  <a:close/>
                </a:path>
                <a:path w="393700" h="1187450">
                  <a:moveTo>
                    <a:pt x="119494" y="3721"/>
                  </a:moveTo>
                  <a:lnTo>
                    <a:pt x="117348" y="0"/>
                  </a:lnTo>
                  <a:lnTo>
                    <a:pt x="100228" y="6096"/>
                  </a:lnTo>
                  <a:lnTo>
                    <a:pt x="99898" y="6210"/>
                  </a:lnTo>
                  <a:lnTo>
                    <a:pt x="99580" y="6451"/>
                  </a:lnTo>
                  <a:lnTo>
                    <a:pt x="98742" y="7518"/>
                  </a:lnTo>
                  <a:lnTo>
                    <a:pt x="98120" y="9017"/>
                  </a:lnTo>
                  <a:lnTo>
                    <a:pt x="97815" y="10769"/>
                  </a:lnTo>
                  <a:lnTo>
                    <a:pt x="97815" y="41465"/>
                  </a:lnTo>
                  <a:lnTo>
                    <a:pt x="99898" y="45161"/>
                  </a:lnTo>
                  <a:lnTo>
                    <a:pt x="117348" y="39357"/>
                  </a:lnTo>
                  <a:lnTo>
                    <a:pt x="117665" y="39128"/>
                  </a:lnTo>
                  <a:lnTo>
                    <a:pt x="118541" y="38061"/>
                  </a:lnTo>
                  <a:lnTo>
                    <a:pt x="119176" y="36563"/>
                  </a:lnTo>
                  <a:lnTo>
                    <a:pt x="119494" y="34798"/>
                  </a:lnTo>
                  <a:lnTo>
                    <a:pt x="119494" y="3721"/>
                  </a:lnTo>
                  <a:close/>
                </a:path>
                <a:path w="393700" h="1187450">
                  <a:moveTo>
                    <a:pt x="150241" y="603580"/>
                  </a:moveTo>
                  <a:lnTo>
                    <a:pt x="149936" y="601967"/>
                  </a:lnTo>
                  <a:lnTo>
                    <a:pt x="149313" y="600722"/>
                  </a:lnTo>
                  <a:lnTo>
                    <a:pt x="148488" y="600011"/>
                  </a:lnTo>
                  <a:lnTo>
                    <a:pt x="148158" y="599922"/>
                  </a:lnTo>
                  <a:lnTo>
                    <a:pt x="147828" y="599935"/>
                  </a:lnTo>
                  <a:lnTo>
                    <a:pt x="128562" y="605764"/>
                  </a:lnTo>
                  <a:lnTo>
                    <a:pt x="128562" y="636879"/>
                  </a:lnTo>
                  <a:lnTo>
                    <a:pt x="130708" y="640537"/>
                  </a:lnTo>
                  <a:lnTo>
                    <a:pt x="148158" y="638898"/>
                  </a:lnTo>
                  <a:lnTo>
                    <a:pt x="150241" y="634276"/>
                  </a:lnTo>
                  <a:lnTo>
                    <a:pt x="150241" y="603580"/>
                  </a:lnTo>
                  <a:close/>
                </a:path>
                <a:path w="393700" h="1187450">
                  <a:moveTo>
                    <a:pt x="150241" y="549884"/>
                  </a:moveTo>
                  <a:lnTo>
                    <a:pt x="148158" y="546138"/>
                  </a:lnTo>
                  <a:lnTo>
                    <a:pt x="147828" y="546150"/>
                  </a:lnTo>
                  <a:lnTo>
                    <a:pt x="130708" y="546785"/>
                  </a:lnTo>
                  <a:lnTo>
                    <a:pt x="128562" y="551370"/>
                  </a:lnTo>
                  <a:lnTo>
                    <a:pt x="128562" y="582460"/>
                  </a:lnTo>
                  <a:lnTo>
                    <a:pt x="130708" y="586181"/>
                  </a:lnTo>
                  <a:lnTo>
                    <a:pt x="148158" y="585114"/>
                  </a:lnTo>
                  <a:lnTo>
                    <a:pt x="150241" y="580555"/>
                  </a:lnTo>
                  <a:lnTo>
                    <a:pt x="150241" y="549884"/>
                  </a:lnTo>
                  <a:close/>
                </a:path>
                <a:path w="393700" h="1187450">
                  <a:moveTo>
                    <a:pt x="150241" y="496176"/>
                  </a:moveTo>
                  <a:lnTo>
                    <a:pt x="148158" y="492366"/>
                  </a:lnTo>
                  <a:lnTo>
                    <a:pt x="147828" y="492366"/>
                  </a:lnTo>
                  <a:lnTo>
                    <a:pt x="128562" y="496938"/>
                  </a:lnTo>
                  <a:lnTo>
                    <a:pt x="128562" y="528027"/>
                  </a:lnTo>
                  <a:lnTo>
                    <a:pt x="130708" y="531837"/>
                  </a:lnTo>
                  <a:lnTo>
                    <a:pt x="148158" y="531355"/>
                  </a:lnTo>
                  <a:lnTo>
                    <a:pt x="150241" y="526859"/>
                  </a:lnTo>
                  <a:lnTo>
                    <a:pt x="150241" y="496176"/>
                  </a:lnTo>
                  <a:close/>
                </a:path>
                <a:path w="393700" h="1187450">
                  <a:moveTo>
                    <a:pt x="180708" y="811263"/>
                  </a:moveTo>
                  <a:lnTo>
                    <a:pt x="178689" y="808151"/>
                  </a:lnTo>
                  <a:lnTo>
                    <a:pt x="178358" y="808253"/>
                  </a:lnTo>
                  <a:lnTo>
                    <a:pt x="161886" y="813193"/>
                  </a:lnTo>
                  <a:lnTo>
                    <a:pt x="159804" y="818184"/>
                  </a:lnTo>
                  <a:lnTo>
                    <a:pt x="159804" y="848690"/>
                  </a:lnTo>
                  <a:lnTo>
                    <a:pt x="161886" y="851814"/>
                  </a:lnTo>
                  <a:lnTo>
                    <a:pt x="178689" y="846391"/>
                  </a:lnTo>
                  <a:lnTo>
                    <a:pt x="180708" y="841387"/>
                  </a:lnTo>
                  <a:lnTo>
                    <a:pt x="180708" y="811263"/>
                  </a:lnTo>
                  <a:close/>
                </a:path>
                <a:path w="393700" h="1187450">
                  <a:moveTo>
                    <a:pt x="180708" y="751992"/>
                  </a:moveTo>
                  <a:lnTo>
                    <a:pt x="180403" y="750443"/>
                  </a:lnTo>
                  <a:lnTo>
                    <a:pt x="179819" y="749312"/>
                  </a:lnTo>
                  <a:lnTo>
                    <a:pt x="178993" y="748728"/>
                  </a:lnTo>
                  <a:lnTo>
                    <a:pt x="178689" y="748665"/>
                  </a:lnTo>
                  <a:lnTo>
                    <a:pt x="178358" y="748728"/>
                  </a:lnTo>
                  <a:lnTo>
                    <a:pt x="159804" y="756869"/>
                  </a:lnTo>
                  <a:lnTo>
                    <a:pt x="159804" y="787374"/>
                  </a:lnTo>
                  <a:lnTo>
                    <a:pt x="161886" y="790702"/>
                  </a:lnTo>
                  <a:lnTo>
                    <a:pt x="178689" y="786930"/>
                  </a:lnTo>
                  <a:lnTo>
                    <a:pt x="180708" y="782116"/>
                  </a:lnTo>
                  <a:lnTo>
                    <a:pt x="180708" y="751992"/>
                  </a:lnTo>
                  <a:close/>
                </a:path>
                <a:path w="393700" h="1187450">
                  <a:moveTo>
                    <a:pt x="180708" y="668909"/>
                  </a:moveTo>
                  <a:lnTo>
                    <a:pt x="178689" y="665314"/>
                  </a:lnTo>
                  <a:lnTo>
                    <a:pt x="178358" y="665327"/>
                  </a:lnTo>
                  <a:lnTo>
                    <a:pt x="159804" y="671029"/>
                  </a:lnTo>
                  <a:lnTo>
                    <a:pt x="159804" y="701535"/>
                  </a:lnTo>
                  <a:lnTo>
                    <a:pt x="161886" y="705142"/>
                  </a:lnTo>
                  <a:lnTo>
                    <a:pt x="178689" y="703554"/>
                  </a:lnTo>
                  <a:lnTo>
                    <a:pt x="180708" y="699033"/>
                  </a:lnTo>
                  <a:lnTo>
                    <a:pt x="180708" y="668909"/>
                  </a:lnTo>
                  <a:close/>
                </a:path>
                <a:path w="393700" h="1187450">
                  <a:moveTo>
                    <a:pt x="180708" y="548665"/>
                  </a:moveTo>
                  <a:lnTo>
                    <a:pt x="178689" y="544995"/>
                  </a:lnTo>
                  <a:lnTo>
                    <a:pt x="178358" y="545007"/>
                  </a:lnTo>
                  <a:lnTo>
                    <a:pt x="161886" y="545630"/>
                  </a:lnTo>
                  <a:lnTo>
                    <a:pt x="159804" y="550113"/>
                  </a:lnTo>
                  <a:lnTo>
                    <a:pt x="159804" y="580605"/>
                  </a:lnTo>
                  <a:lnTo>
                    <a:pt x="161886" y="584288"/>
                  </a:lnTo>
                  <a:lnTo>
                    <a:pt x="178689" y="583260"/>
                  </a:lnTo>
                  <a:lnTo>
                    <a:pt x="180708" y="578777"/>
                  </a:lnTo>
                  <a:lnTo>
                    <a:pt x="180708" y="548665"/>
                  </a:lnTo>
                  <a:close/>
                </a:path>
                <a:path w="393700" h="1187450">
                  <a:moveTo>
                    <a:pt x="180708" y="495973"/>
                  </a:moveTo>
                  <a:lnTo>
                    <a:pt x="180403" y="494347"/>
                  </a:lnTo>
                  <a:lnTo>
                    <a:pt x="179819" y="493090"/>
                  </a:lnTo>
                  <a:lnTo>
                    <a:pt x="178993" y="492340"/>
                  </a:lnTo>
                  <a:lnTo>
                    <a:pt x="178689" y="492226"/>
                  </a:lnTo>
                  <a:lnTo>
                    <a:pt x="178358" y="492226"/>
                  </a:lnTo>
                  <a:lnTo>
                    <a:pt x="159804" y="496722"/>
                  </a:lnTo>
                  <a:lnTo>
                    <a:pt x="159804" y="527227"/>
                  </a:lnTo>
                  <a:lnTo>
                    <a:pt x="161886" y="530961"/>
                  </a:lnTo>
                  <a:lnTo>
                    <a:pt x="178689" y="530479"/>
                  </a:lnTo>
                  <a:lnTo>
                    <a:pt x="180708" y="526072"/>
                  </a:lnTo>
                  <a:lnTo>
                    <a:pt x="180708" y="495973"/>
                  </a:lnTo>
                  <a:close/>
                </a:path>
                <a:path w="393700" h="1187450">
                  <a:moveTo>
                    <a:pt x="210058" y="891705"/>
                  </a:moveTo>
                  <a:lnTo>
                    <a:pt x="208089" y="888682"/>
                  </a:lnTo>
                  <a:lnTo>
                    <a:pt x="207784" y="888784"/>
                  </a:lnTo>
                  <a:lnTo>
                    <a:pt x="191897" y="894067"/>
                  </a:lnTo>
                  <a:lnTo>
                    <a:pt x="191046" y="894918"/>
                  </a:lnTo>
                  <a:lnTo>
                    <a:pt x="190398" y="896226"/>
                  </a:lnTo>
                  <a:lnTo>
                    <a:pt x="189979" y="897851"/>
                  </a:lnTo>
                  <a:lnTo>
                    <a:pt x="189915" y="899045"/>
                  </a:lnTo>
                  <a:lnTo>
                    <a:pt x="189915" y="928992"/>
                  </a:lnTo>
                  <a:lnTo>
                    <a:pt x="190207" y="930478"/>
                  </a:lnTo>
                  <a:lnTo>
                    <a:pt x="190804" y="931532"/>
                  </a:lnTo>
                  <a:lnTo>
                    <a:pt x="191046" y="931760"/>
                  </a:lnTo>
                  <a:lnTo>
                    <a:pt x="191604" y="932002"/>
                  </a:lnTo>
                  <a:lnTo>
                    <a:pt x="191897" y="932002"/>
                  </a:lnTo>
                  <a:lnTo>
                    <a:pt x="210058" y="921867"/>
                  </a:lnTo>
                  <a:lnTo>
                    <a:pt x="210058" y="891705"/>
                  </a:lnTo>
                  <a:close/>
                </a:path>
                <a:path w="393700" h="1187450">
                  <a:moveTo>
                    <a:pt x="210058" y="599249"/>
                  </a:moveTo>
                  <a:lnTo>
                    <a:pt x="208089" y="595718"/>
                  </a:lnTo>
                  <a:lnTo>
                    <a:pt x="207784" y="595731"/>
                  </a:lnTo>
                  <a:lnTo>
                    <a:pt x="189915" y="601306"/>
                  </a:lnTo>
                  <a:lnTo>
                    <a:pt x="189915" y="631253"/>
                  </a:lnTo>
                  <a:lnTo>
                    <a:pt x="191897" y="634796"/>
                  </a:lnTo>
                  <a:lnTo>
                    <a:pt x="208089" y="633272"/>
                  </a:lnTo>
                  <a:lnTo>
                    <a:pt x="210058" y="628815"/>
                  </a:lnTo>
                  <a:lnTo>
                    <a:pt x="210058" y="599249"/>
                  </a:lnTo>
                  <a:close/>
                </a:path>
                <a:path w="393700" h="1187450">
                  <a:moveTo>
                    <a:pt x="210058" y="547509"/>
                  </a:moveTo>
                  <a:lnTo>
                    <a:pt x="208089" y="543902"/>
                  </a:lnTo>
                  <a:lnTo>
                    <a:pt x="207784" y="543915"/>
                  </a:lnTo>
                  <a:lnTo>
                    <a:pt x="191897" y="544499"/>
                  </a:lnTo>
                  <a:lnTo>
                    <a:pt x="189915" y="548906"/>
                  </a:lnTo>
                  <a:lnTo>
                    <a:pt x="189915" y="578840"/>
                  </a:lnTo>
                  <a:lnTo>
                    <a:pt x="191897" y="582460"/>
                  </a:lnTo>
                  <a:lnTo>
                    <a:pt x="208089" y="581456"/>
                  </a:lnTo>
                  <a:lnTo>
                    <a:pt x="210058" y="577075"/>
                  </a:lnTo>
                  <a:lnTo>
                    <a:pt x="210058" y="547509"/>
                  </a:lnTo>
                  <a:close/>
                </a:path>
                <a:path w="393700" h="1187450">
                  <a:moveTo>
                    <a:pt x="210058" y="495744"/>
                  </a:moveTo>
                  <a:lnTo>
                    <a:pt x="208089" y="492086"/>
                  </a:lnTo>
                  <a:lnTo>
                    <a:pt x="207784" y="492086"/>
                  </a:lnTo>
                  <a:lnTo>
                    <a:pt x="189915" y="496481"/>
                  </a:lnTo>
                  <a:lnTo>
                    <a:pt x="189915" y="526427"/>
                  </a:lnTo>
                  <a:lnTo>
                    <a:pt x="191897" y="530110"/>
                  </a:lnTo>
                  <a:lnTo>
                    <a:pt x="208089" y="529653"/>
                  </a:lnTo>
                  <a:lnTo>
                    <a:pt x="210058" y="525322"/>
                  </a:lnTo>
                  <a:lnTo>
                    <a:pt x="210058" y="495744"/>
                  </a:lnTo>
                  <a:close/>
                </a:path>
                <a:path w="393700" h="1187450">
                  <a:moveTo>
                    <a:pt x="228295" y="683475"/>
                  </a:moveTo>
                  <a:lnTo>
                    <a:pt x="226479" y="680199"/>
                  </a:lnTo>
                  <a:lnTo>
                    <a:pt x="226187" y="680237"/>
                  </a:lnTo>
                  <a:lnTo>
                    <a:pt x="209550" y="686054"/>
                  </a:lnTo>
                  <a:lnTo>
                    <a:pt x="209550" y="715505"/>
                  </a:lnTo>
                  <a:lnTo>
                    <a:pt x="211416" y="718794"/>
                  </a:lnTo>
                  <a:lnTo>
                    <a:pt x="226479" y="716394"/>
                  </a:lnTo>
                  <a:lnTo>
                    <a:pt x="228295" y="712000"/>
                  </a:lnTo>
                  <a:lnTo>
                    <a:pt x="228295" y="683475"/>
                  </a:lnTo>
                  <a:close/>
                </a:path>
                <a:path w="393700" h="1187450">
                  <a:moveTo>
                    <a:pt x="238340" y="971664"/>
                  </a:moveTo>
                  <a:lnTo>
                    <a:pt x="236461" y="968184"/>
                  </a:lnTo>
                  <a:lnTo>
                    <a:pt x="236156" y="968197"/>
                  </a:lnTo>
                  <a:lnTo>
                    <a:pt x="218909" y="973658"/>
                  </a:lnTo>
                  <a:lnTo>
                    <a:pt x="218909" y="1003046"/>
                  </a:lnTo>
                  <a:lnTo>
                    <a:pt x="219202" y="1004595"/>
                  </a:lnTo>
                  <a:lnTo>
                    <a:pt x="219773" y="1005776"/>
                  </a:lnTo>
                  <a:lnTo>
                    <a:pt x="220548" y="1006424"/>
                  </a:lnTo>
                  <a:lnTo>
                    <a:pt x="220840" y="1006525"/>
                  </a:lnTo>
                  <a:lnTo>
                    <a:pt x="236461" y="1005052"/>
                  </a:lnTo>
                  <a:lnTo>
                    <a:pt x="238340" y="1001268"/>
                  </a:lnTo>
                  <a:lnTo>
                    <a:pt x="238340" y="971664"/>
                  </a:lnTo>
                  <a:close/>
                </a:path>
                <a:path w="393700" h="1187450">
                  <a:moveTo>
                    <a:pt x="238340" y="809205"/>
                  </a:moveTo>
                  <a:lnTo>
                    <a:pt x="236461" y="806107"/>
                  </a:lnTo>
                  <a:lnTo>
                    <a:pt x="236156" y="806183"/>
                  </a:lnTo>
                  <a:lnTo>
                    <a:pt x="218909" y="815022"/>
                  </a:lnTo>
                  <a:lnTo>
                    <a:pt x="218909" y="844410"/>
                  </a:lnTo>
                  <a:lnTo>
                    <a:pt x="219202" y="845908"/>
                  </a:lnTo>
                  <a:lnTo>
                    <a:pt x="219773" y="846950"/>
                  </a:lnTo>
                  <a:lnTo>
                    <a:pt x="220548" y="847458"/>
                  </a:lnTo>
                  <a:lnTo>
                    <a:pt x="220840" y="847483"/>
                  </a:lnTo>
                  <a:lnTo>
                    <a:pt x="236461" y="842962"/>
                  </a:lnTo>
                  <a:lnTo>
                    <a:pt x="237274" y="842175"/>
                  </a:lnTo>
                  <a:lnTo>
                    <a:pt x="237515" y="841806"/>
                  </a:lnTo>
                  <a:lnTo>
                    <a:pt x="238074" y="840447"/>
                  </a:lnTo>
                  <a:lnTo>
                    <a:pt x="238340" y="838822"/>
                  </a:lnTo>
                  <a:lnTo>
                    <a:pt x="238340" y="809205"/>
                  </a:lnTo>
                  <a:close/>
                </a:path>
                <a:path w="393700" h="1187450">
                  <a:moveTo>
                    <a:pt x="238340" y="756881"/>
                  </a:moveTo>
                  <a:lnTo>
                    <a:pt x="236461" y="753884"/>
                  </a:lnTo>
                  <a:lnTo>
                    <a:pt x="236156" y="753986"/>
                  </a:lnTo>
                  <a:lnTo>
                    <a:pt x="220840" y="759066"/>
                  </a:lnTo>
                  <a:lnTo>
                    <a:pt x="220027" y="759904"/>
                  </a:lnTo>
                  <a:lnTo>
                    <a:pt x="219367" y="761199"/>
                  </a:lnTo>
                  <a:lnTo>
                    <a:pt x="218973" y="762800"/>
                  </a:lnTo>
                  <a:lnTo>
                    <a:pt x="218909" y="763955"/>
                  </a:lnTo>
                  <a:lnTo>
                    <a:pt x="218909" y="793356"/>
                  </a:lnTo>
                  <a:lnTo>
                    <a:pt x="219202" y="794829"/>
                  </a:lnTo>
                  <a:lnTo>
                    <a:pt x="219773" y="795858"/>
                  </a:lnTo>
                  <a:lnTo>
                    <a:pt x="220548" y="796315"/>
                  </a:lnTo>
                  <a:lnTo>
                    <a:pt x="220840" y="796340"/>
                  </a:lnTo>
                  <a:lnTo>
                    <a:pt x="236461" y="790765"/>
                  </a:lnTo>
                  <a:lnTo>
                    <a:pt x="237274" y="789952"/>
                  </a:lnTo>
                  <a:lnTo>
                    <a:pt x="237515" y="789559"/>
                  </a:lnTo>
                  <a:lnTo>
                    <a:pt x="238074" y="788149"/>
                  </a:lnTo>
                  <a:lnTo>
                    <a:pt x="238340" y="786485"/>
                  </a:lnTo>
                  <a:lnTo>
                    <a:pt x="238340" y="756881"/>
                  </a:lnTo>
                  <a:close/>
                </a:path>
                <a:path w="393700" h="1187450">
                  <a:moveTo>
                    <a:pt x="238340" y="546379"/>
                  </a:moveTo>
                  <a:lnTo>
                    <a:pt x="236461" y="542836"/>
                  </a:lnTo>
                  <a:lnTo>
                    <a:pt x="236156" y="542848"/>
                  </a:lnTo>
                  <a:lnTo>
                    <a:pt x="220840" y="543420"/>
                  </a:lnTo>
                  <a:lnTo>
                    <a:pt x="218909" y="547738"/>
                  </a:lnTo>
                  <a:lnTo>
                    <a:pt x="218909" y="577138"/>
                  </a:lnTo>
                  <a:lnTo>
                    <a:pt x="220840" y="580669"/>
                  </a:lnTo>
                  <a:lnTo>
                    <a:pt x="236461" y="579729"/>
                  </a:lnTo>
                  <a:lnTo>
                    <a:pt x="238340" y="575995"/>
                  </a:lnTo>
                  <a:lnTo>
                    <a:pt x="238340" y="546379"/>
                  </a:lnTo>
                  <a:close/>
                </a:path>
                <a:path w="393700" h="1187450">
                  <a:moveTo>
                    <a:pt x="238340" y="495554"/>
                  </a:moveTo>
                  <a:lnTo>
                    <a:pt x="236461" y="491959"/>
                  </a:lnTo>
                  <a:lnTo>
                    <a:pt x="236156" y="491959"/>
                  </a:lnTo>
                  <a:lnTo>
                    <a:pt x="218909" y="496277"/>
                  </a:lnTo>
                  <a:lnTo>
                    <a:pt x="218909" y="525678"/>
                  </a:lnTo>
                  <a:lnTo>
                    <a:pt x="219202" y="527253"/>
                  </a:lnTo>
                  <a:lnTo>
                    <a:pt x="219773" y="528459"/>
                  </a:lnTo>
                  <a:lnTo>
                    <a:pt x="220548" y="529183"/>
                  </a:lnTo>
                  <a:lnTo>
                    <a:pt x="220840" y="529272"/>
                  </a:lnTo>
                  <a:lnTo>
                    <a:pt x="236461" y="528840"/>
                  </a:lnTo>
                  <a:lnTo>
                    <a:pt x="238340" y="525170"/>
                  </a:lnTo>
                  <a:lnTo>
                    <a:pt x="238340" y="495554"/>
                  </a:lnTo>
                  <a:close/>
                </a:path>
                <a:path w="393700" h="1187450">
                  <a:moveTo>
                    <a:pt x="265633" y="595223"/>
                  </a:moveTo>
                  <a:lnTo>
                    <a:pt x="263817" y="591807"/>
                  </a:lnTo>
                  <a:lnTo>
                    <a:pt x="263525" y="591820"/>
                  </a:lnTo>
                  <a:lnTo>
                    <a:pt x="246900" y="597154"/>
                  </a:lnTo>
                  <a:lnTo>
                    <a:pt x="246900" y="626033"/>
                  </a:lnTo>
                  <a:lnTo>
                    <a:pt x="248754" y="629450"/>
                  </a:lnTo>
                  <a:lnTo>
                    <a:pt x="263817" y="628040"/>
                  </a:lnTo>
                  <a:lnTo>
                    <a:pt x="265633" y="623747"/>
                  </a:lnTo>
                  <a:lnTo>
                    <a:pt x="265633" y="595223"/>
                  </a:lnTo>
                  <a:close/>
                </a:path>
                <a:path w="393700" h="1187450">
                  <a:moveTo>
                    <a:pt x="265633" y="545299"/>
                  </a:moveTo>
                  <a:lnTo>
                    <a:pt x="263817" y="541820"/>
                  </a:lnTo>
                  <a:lnTo>
                    <a:pt x="263525" y="541832"/>
                  </a:lnTo>
                  <a:lnTo>
                    <a:pt x="248754" y="542391"/>
                  </a:lnTo>
                  <a:lnTo>
                    <a:pt x="246900" y="546620"/>
                  </a:lnTo>
                  <a:lnTo>
                    <a:pt x="246900" y="575500"/>
                  </a:lnTo>
                  <a:lnTo>
                    <a:pt x="248754" y="578967"/>
                  </a:lnTo>
                  <a:lnTo>
                    <a:pt x="263817" y="578053"/>
                  </a:lnTo>
                  <a:lnTo>
                    <a:pt x="265633" y="573824"/>
                  </a:lnTo>
                  <a:lnTo>
                    <a:pt x="265633" y="545299"/>
                  </a:lnTo>
                  <a:close/>
                </a:path>
                <a:path w="393700" h="1187450">
                  <a:moveTo>
                    <a:pt x="265633" y="495376"/>
                  </a:moveTo>
                  <a:lnTo>
                    <a:pt x="263817" y="491845"/>
                  </a:lnTo>
                  <a:lnTo>
                    <a:pt x="263525" y="491845"/>
                  </a:lnTo>
                  <a:lnTo>
                    <a:pt x="246900" y="496100"/>
                  </a:lnTo>
                  <a:lnTo>
                    <a:pt x="246900" y="524967"/>
                  </a:lnTo>
                  <a:lnTo>
                    <a:pt x="248754" y="528510"/>
                  </a:lnTo>
                  <a:lnTo>
                    <a:pt x="263817" y="528078"/>
                  </a:lnTo>
                  <a:lnTo>
                    <a:pt x="265633" y="523913"/>
                  </a:lnTo>
                  <a:lnTo>
                    <a:pt x="265633" y="495376"/>
                  </a:lnTo>
                  <a:close/>
                </a:path>
                <a:path w="393700" h="1187450">
                  <a:moveTo>
                    <a:pt x="291985" y="883564"/>
                  </a:moveTo>
                  <a:lnTo>
                    <a:pt x="290233" y="880656"/>
                  </a:lnTo>
                  <a:lnTo>
                    <a:pt x="289953" y="880757"/>
                  </a:lnTo>
                  <a:lnTo>
                    <a:pt x="275678" y="885494"/>
                  </a:lnTo>
                  <a:lnTo>
                    <a:pt x="274916" y="886282"/>
                  </a:lnTo>
                  <a:lnTo>
                    <a:pt x="274307" y="887526"/>
                  </a:lnTo>
                  <a:lnTo>
                    <a:pt x="273951" y="889063"/>
                  </a:lnTo>
                  <a:lnTo>
                    <a:pt x="273900" y="890193"/>
                  </a:lnTo>
                  <a:lnTo>
                    <a:pt x="273900" y="918565"/>
                  </a:lnTo>
                  <a:lnTo>
                    <a:pt x="275678" y="921461"/>
                  </a:lnTo>
                  <a:lnTo>
                    <a:pt x="290233" y="916279"/>
                  </a:lnTo>
                  <a:lnTo>
                    <a:pt x="290982" y="915479"/>
                  </a:lnTo>
                  <a:lnTo>
                    <a:pt x="291566" y="914247"/>
                  </a:lnTo>
                  <a:lnTo>
                    <a:pt x="291985" y="912152"/>
                  </a:lnTo>
                  <a:lnTo>
                    <a:pt x="291985" y="883564"/>
                  </a:lnTo>
                  <a:close/>
                </a:path>
                <a:path w="393700" h="1187450">
                  <a:moveTo>
                    <a:pt x="291985" y="593318"/>
                  </a:moveTo>
                  <a:lnTo>
                    <a:pt x="290233" y="589953"/>
                  </a:lnTo>
                  <a:lnTo>
                    <a:pt x="289953" y="589965"/>
                  </a:lnTo>
                  <a:lnTo>
                    <a:pt x="273900" y="595185"/>
                  </a:lnTo>
                  <a:lnTo>
                    <a:pt x="273900" y="623557"/>
                  </a:lnTo>
                  <a:lnTo>
                    <a:pt x="275678" y="626922"/>
                  </a:lnTo>
                  <a:lnTo>
                    <a:pt x="290233" y="625551"/>
                  </a:lnTo>
                  <a:lnTo>
                    <a:pt x="290487" y="625424"/>
                  </a:lnTo>
                  <a:lnTo>
                    <a:pt x="290982" y="624967"/>
                  </a:lnTo>
                  <a:lnTo>
                    <a:pt x="291566" y="623887"/>
                  </a:lnTo>
                  <a:lnTo>
                    <a:pt x="291985" y="621906"/>
                  </a:lnTo>
                  <a:lnTo>
                    <a:pt x="291985" y="593318"/>
                  </a:lnTo>
                  <a:close/>
                </a:path>
                <a:path w="393700" h="1187450">
                  <a:moveTo>
                    <a:pt x="291985" y="544258"/>
                  </a:moveTo>
                  <a:lnTo>
                    <a:pt x="291719" y="542772"/>
                  </a:lnTo>
                  <a:lnTo>
                    <a:pt x="291198" y="541604"/>
                  </a:lnTo>
                  <a:lnTo>
                    <a:pt x="290487" y="540943"/>
                  </a:lnTo>
                  <a:lnTo>
                    <a:pt x="290233" y="540829"/>
                  </a:lnTo>
                  <a:lnTo>
                    <a:pt x="289953" y="540842"/>
                  </a:lnTo>
                  <a:lnTo>
                    <a:pt x="275678" y="541388"/>
                  </a:lnTo>
                  <a:lnTo>
                    <a:pt x="273900" y="545528"/>
                  </a:lnTo>
                  <a:lnTo>
                    <a:pt x="273900" y="573913"/>
                  </a:lnTo>
                  <a:lnTo>
                    <a:pt x="275678" y="577329"/>
                  </a:lnTo>
                  <a:lnTo>
                    <a:pt x="290233" y="576440"/>
                  </a:lnTo>
                  <a:lnTo>
                    <a:pt x="291985" y="572846"/>
                  </a:lnTo>
                  <a:lnTo>
                    <a:pt x="291985" y="544258"/>
                  </a:lnTo>
                  <a:close/>
                </a:path>
                <a:path w="393700" h="1187450">
                  <a:moveTo>
                    <a:pt x="291985" y="495198"/>
                  </a:moveTo>
                  <a:lnTo>
                    <a:pt x="291719" y="493699"/>
                  </a:lnTo>
                  <a:lnTo>
                    <a:pt x="291198" y="492531"/>
                  </a:lnTo>
                  <a:lnTo>
                    <a:pt x="290741" y="492023"/>
                  </a:lnTo>
                  <a:lnTo>
                    <a:pt x="290233" y="491718"/>
                  </a:lnTo>
                  <a:lnTo>
                    <a:pt x="289953" y="491718"/>
                  </a:lnTo>
                  <a:lnTo>
                    <a:pt x="273900" y="495884"/>
                  </a:lnTo>
                  <a:lnTo>
                    <a:pt x="273900" y="524268"/>
                  </a:lnTo>
                  <a:lnTo>
                    <a:pt x="275678" y="527723"/>
                  </a:lnTo>
                  <a:lnTo>
                    <a:pt x="290233" y="527316"/>
                  </a:lnTo>
                  <a:lnTo>
                    <a:pt x="291985" y="523786"/>
                  </a:lnTo>
                  <a:lnTo>
                    <a:pt x="291985" y="495198"/>
                  </a:lnTo>
                  <a:close/>
                </a:path>
                <a:path w="393700" h="1187450">
                  <a:moveTo>
                    <a:pt x="309003" y="951661"/>
                  </a:moveTo>
                  <a:lnTo>
                    <a:pt x="307251" y="948639"/>
                  </a:lnTo>
                  <a:lnTo>
                    <a:pt x="306971" y="948715"/>
                  </a:lnTo>
                  <a:lnTo>
                    <a:pt x="292696" y="952525"/>
                  </a:lnTo>
                  <a:lnTo>
                    <a:pt x="290918" y="957097"/>
                  </a:lnTo>
                  <a:lnTo>
                    <a:pt x="290918" y="985456"/>
                  </a:lnTo>
                  <a:lnTo>
                    <a:pt x="292696" y="988453"/>
                  </a:lnTo>
                  <a:lnTo>
                    <a:pt x="307251" y="984211"/>
                  </a:lnTo>
                  <a:lnTo>
                    <a:pt x="308000" y="983488"/>
                  </a:lnTo>
                  <a:lnTo>
                    <a:pt x="308584" y="982294"/>
                  </a:lnTo>
                  <a:lnTo>
                    <a:pt x="309003" y="980249"/>
                  </a:lnTo>
                  <a:lnTo>
                    <a:pt x="309003" y="951661"/>
                  </a:lnTo>
                  <a:close/>
                </a:path>
                <a:path w="393700" h="1187450">
                  <a:moveTo>
                    <a:pt x="317449" y="1074572"/>
                  </a:moveTo>
                  <a:lnTo>
                    <a:pt x="315747" y="1071549"/>
                  </a:lnTo>
                  <a:lnTo>
                    <a:pt x="315468" y="1071613"/>
                  </a:lnTo>
                  <a:lnTo>
                    <a:pt x="299961" y="1079258"/>
                  </a:lnTo>
                  <a:lnTo>
                    <a:pt x="299961" y="1107147"/>
                  </a:lnTo>
                  <a:lnTo>
                    <a:pt x="301688" y="1110170"/>
                  </a:lnTo>
                  <a:lnTo>
                    <a:pt x="315747" y="1106538"/>
                  </a:lnTo>
                  <a:lnTo>
                    <a:pt x="316458" y="1105839"/>
                  </a:lnTo>
                  <a:lnTo>
                    <a:pt x="317042" y="1104684"/>
                  </a:lnTo>
                  <a:lnTo>
                    <a:pt x="317385" y="1103223"/>
                  </a:lnTo>
                  <a:lnTo>
                    <a:pt x="317449" y="1102131"/>
                  </a:lnTo>
                  <a:lnTo>
                    <a:pt x="317449" y="1074572"/>
                  </a:lnTo>
                  <a:close/>
                </a:path>
                <a:path w="393700" h="1187450">
                  <a:moveTo>
                    <a:pt x="317449" y="657860"/>
                  </a:moveTo>
                  <a:lnTo>
                    <a:pt x="315747" y="654558"/>
                  </a:lnTo>
                  <a:lnTo>
                    <a:pt x="315468" y="654570"/>
                  </a:lnTo>
                  <a:lnTo>
                    <a:pt x="299961" y="659130"/>
                  </a:lnTo>
                  <a:lnTo>
                    <a:pt x="299961" y="687578"/>
                  </a:lnTo>
                  <a:lnTo>
                    <a:pt x="300215" y="689025"/>
                  </a:lnTo>
                  <a:lnTo>
                    <a:pt x="300723" y="690156"/>
                  </a:lnTo>
                  <a:lnTo>
                    <a:pt x="301421" y="690778"/>
                  </a:lnTo>
                  <a:lnTo>
                    <a:pt x="301688" y="690880"/>
                  </a:lnTo>
                  <a:lnTo>
                    <a:pt x="315747" y="689546"/>
                  </a:lnTo>
                  <a:lnTo>
                    <a:pt x="317449" y="685419"/>
                  </a:lnTo>
                  <a:lnTo>
                    <a:pt x="317449" y="657860"/>
                  </a:lnTo>
                  <a:close/>
                </a:path>
                <a:path w="393700" h="1187450">
                  <a:moveTo>
                    <a:pt x="317449" y="543242"/>
                  </a:moveTo>
                  <a:lnTo>
                    <a:pt x="315747" y="539877"/>
                  </a:lnTo>
                  <a:lnTo>
                    <a:pt x="315468" y="539889"/>
                  </a:lnTo>
                  <a:lnTo>
                    <a:pt x="301688" y="540397"/>
                  </a:lnTo>
                  <a:lnTo>
                    <a:pt x="299961" y="543941"/>
                  </a:lnTo>
                  <a:lnTo>
                    <a:pt x="299961" y="572363"/>
                  </a:lnTo>
                  <a:lnTo>
                    <a:pt x="301688" y="575741"/>
                  </a:lnTo>
                  <a:lnTo>
                    <a:pt x="315747" y="574890"/>
                  </a:lnTo>
                  <a:lnTo>
                    <a:pt x="316458" y="574319"/>
                  </a:lnTo>
                  <a:lnTo>
                    <a:pt x="317042" y="573265"/>
                  </a:lnTo>
                  <a:lnTo>
                    <a:pt x="317385" y="571881"/>
                  </a:lnTo>
                  <a:lnTo>
                    <a:pt x="317449" y="570801"/>
                  </a:lnTo>
                  <a:lnTo>
                    <a:pt x="317449" y="543242"/>
                  </a:lnTo>
                  <a:close/>
                </a:path>
                <a:path w="393700" h="1187450">
                  <a:moveTo>
                    <a:pt x="317449" y="495020"/>
                  </a:moveTo>
                  <a:lnTo>
                    <a:pt x="317182" y="493547"/>
                  </a:lnTo>
                  <a:lnTo>
                    <a:pt x="316674" y="492404"/>
                  </a:lnTo>
                  <a:lnTo>
                    <a:pt x="316001" y="491718"/>
                  </a:lnTo>
                  <a:lnTo>
                    <a:pt x="315747" y="491604"/>
                  </a:lnTo>
                  <a:lnTo>
                    <a:pt x="315468" y="491604"/>
                  </a:lnTo>
                  <a:lnTo>
                    <a:pt x="299961" y="495693"/>
                  </a:lnTo>
                  <a:lnTo>
                    <a:pt x="299961" y="523570"/>
                  </a:lnTo>
                  <a:lnTo>
                    <a:pt x="300215" y="525068"/>
                  </a:lnTo>
                  <a:lnTo>
                    <a:pt x="300723" y="526211"/>
                  </a:lnTo>
                  <a:lnTo>
                    <a:pt x="301421" y="526897"/>
                  </a:lnTo>
                  <a:lnTo>
                    <a:pt x="301688" y="526986"/>
                  </a:lnTo>
                  <a:lnTo>
                    <a:pt x="315747" y="526605"/>
                  </a:lnTo>
                  <a:lnTo>
                    <a:pt x="317449" y="522579"/>
                  </a:lnTo>
                  <a:lnTo>
                    <a:pt x="317449" y="495020"/>
                  </a:lnTo>
                  <a:close/>
                </a:path>
                <a:path w="393700" h="1187450">
                  <a:moveTo>
                    <a:pt x="317449" y="446811"/>
                  </a:moveTo>
                  <a:lnTo>
                    <a:pt x="315747" y="443344"/>
                  </a:lnTo>
                  <a:lnTo>
                    <a:pt x="315468" y="443344"/>
                  </a:lnTo>
                  <a:lnTo>
                    <a:pt x="301688" y="442950"/>
                  </a:lnTo>
                  <a:lnTo>
                    <a:pt x="299961" y="446913"/>
                  </a:lnTo>
                  <a:lnTo>
                    <a:pt x="299961" y="474776"/>
                  </a:lnTo>
                  <a:lnTo>
                    <a:pt x="315747" y="478320"/>
                  </a:lnTo>
                  <a:lnTo>
                    <a:pt x="316001" y="478205"/>
                  </a:lnTo>
                  <a:lnTo>
                    <a:pt x="316458" y="477812"/>
                  </a:lnTo>
                  <a:lnTo>
                    <a:pt x="317042" y="476808"/>
                  </a:lnTo>
                  <a:lnTo>
                    <a:pt x="317385" y="475424"/>
                  </a:lnTo>
                  <a:lnTo>
                    <a:pt x="317449" y="474345"/>
                  </a:lnTo>
                  <a:lnTo>
                    <a:pt x="317449" y="446811"/>
                  </a:lnTo>
                  <a:close/>
                </a:path>
                <a:path w="393700" h="1187450">
                  <a:moveTo>
                    <a:pt x="322503" y="1013841"/>
                  </a:moveTo>
                  <a:lnTo>
                    <a:pt x="320751" y="1010920"/>
                  </a:lnTo>
                  <a:lnTo>
                    <a:pt x="320471" y="1010996"/>
                  </a:lnTo>
                  <a:lnTo>
                    <a:pt x="304406" y="1019873"/>
                  </a:lnTo>
                  <a:lnTo>
                    <a:pt x="304406" y="1048245"/>
                  </a:lnTo>
                  <a:lnTo>
                    <a:pt x="306197" y="1051191"/>
                  </a:lnTo>
                  <a:lnTo>
                    <a:pt x="320751" y="1046480"/>
                  </a:lnTo>
                  <a:lnTo>
                    <a:pt x="321500" y="1045730"/>
                  </a:lnTo>
                  <a:lnTo>
                    <a:pt x="322084" y="1044498"/>
                  </a:lnTo>
                  <a:lnTo>
                    <a:pt x="322503" y="1042441"/>
                  </a:lnTo>
                  <a:lnTo>
                    <a:pt x="322503" y="1013841"/>
                  </a:lnTo>
                  <a:close/>
                </a:path>
                <a:path w="393700" h="1187450">
                  <a:moveTo>
                    <a:pt x="342023" y="589686"/>
                  </a:moveTo>
                  <a:lnTo>
                    <a:pt x="340398" y="586435"/>
                  </a:lnTo>
                  <a:lnTo>
                    <a:pt x="340131" y="586447"/>
                  </a:lnTo>
                  <a:lnTo>
                    <a:pt x="325145" y="591451"/>
                  </a:lnTo>
                  <a:lnTo>
                    <a:pt x="325145" y="618858"/>
                  </a:lnTo>
                  <a:lnTo>
                    <a:pt x="326809" y="622109"/>
                  </a:lnTo>
                  <a:lnTo>
                    <a:pt x="340398" y="620839"/>
                  </a:lnTo>
                  <a:lnTo>
                    <a:pt x="342023" y="616788"/>
                  </a:lnTo>
                  <a:lnTo>
                    <a:pt x="342023" y="589686"/>
                  </a:lnTo>
                  <a:close/>
                </a:path>
                <a:path w="393700" h="1187450">
                  <a:moveTo>
                    <a:pt x="342023" y="542277"/>
                  </a:moveTo>
                  <a:lnTo>
                    <a:pt x="340398" y="538962"/>
                  </a:lnTo>
                  <a:lnTo>
                    <a:pt x="340131" y="538975"/>
                  </a:lnTo>
                  <a:lnTo>
                    <a:pt x="326809" y="539470"/>
                  </a:lnTo>
                  <a:lnTo>
                    <a:pt x="325145" y="543483"/>
                  </a:lnTo>
                  <a:lnTo>
                    <a:pt x="325145" y="570903"/>
                  </a:lnTo>
                  <a:lnTo>
                    <a:pt x="326809" y="574205"/>
                  </a:lnTo>
                  <a:lnTo>
                    <a:pt x="340398" y="573379"/>
                  </a:lnTo>
                  <a:lnTo>
                    <a:pt x="342023" y="569366"/>
                  </a:lnTo>
                  <a:lnTo>
                    <a:pt x="342023" y="542277"/>
                  </a:lnTo>
                  <a:close/>
                </a:path>
                <a:path w="393700" h="1187450">
                  <a:moveTo>
                    <a:pt x="342023" y="494855"/>
                  </a:moveTo>
                  <a:lnTo>
                    <a:pt x="340398" y="491490"/>
                  </a:lnTo>
                  <a:lnTo>
                    <a:pt x="340131" y="491490"/>
                  </a:lnTo>
                  <a:lnTo>
                    <a:pt x="325145" y="495515"/>
                  </a:lnTo>
                  <a:lnTo>
                    <a:pt x="325145" y="522922"/>
                  </a:lnTo>
                  <a:lnTo>
                    <a:pt x="326809" y="526288"/>
                  </a:lnTo>
                  <a:lnTo>
                    <a:pt x="340398" y="525894"/>
                  </a:lnTo>
                  <a:lnTo>
                    <a:pt x="342023" y="521944"/>
                  </a:lnTo>
                  <a:lnTo>
                    <a:pt x="342023" y="494855"/>
                  </a:lnTo>
                  <a:close/>
                </a:path>
                <a:path w="393700" h="1187450">
                  <a:moveTo>
                    <a:pt x="342023" y="447446"/>
                  </a:moveTo>
                  <a:lnTo>
                    <a:pt x="340398" y="444042"/>
                  </a:lnTo>
                  <a:lnTo>
                    <a:pt x="340131" y="444042"/>
                  </a:lnTo>
                  <a:lnTo>
                    <a:pt x="326809" y="443661"/>
                  </a:lnTo>
                  <a:lnTo>
                    <a:pt x="325145" y="447535"/>
                  </a:lnTo>
                  <a:lnTo>
                    <a:pt x="325145" y="474954"/>
                  </a:lnTo>
                  <a:lnTo>
                    <a:pt x="340398" y="478434"/>
                  </a:lnTo>
                  <a:lnTo>
                    <a:pt x="340639" y="478320"/>
                  </a:lnTo>
                  <a:lnTo>
                    <a:pt x="342023" y="474522"/>
                  </a:lnTo>
                  <a:lnTo>
                    <a:pt x="342023" y="447446"/>
                  </a:lnTo>
                  <a:close/>
                </a:path>
                <a:path w="393700" h="1187450">
                  <a:moveTo>
                    <a:pt x="350494" y="688009"/>
                  </a:moveTo>
                  <a:lnTo>
                    <a:pt x="348843" y="685190"/>
                  </a:lnTo>
                  <a:lnTo>
                    <a:pt x="348576" y="685266"/>
                  </a:lnTo>
                  <a:lnTo>
                    <a:pt x="333590" y="694207"/>
                  </a:lnTo>
                  <a:lnTo>
                    <a:pt x="333590" y="721614"/>
                  </a:lnTo>
                  <a:lnTo>
                    <a:pt x="335254" y="724433"/>
                  </a:lnTo>
                  <a:lnTo>
                    <a:pt x="348843" y="719594"/>
                  </a:lnTo>
                  <a:lnTo>
                    <a:pt x="349542" y="718845"/>
                  </a:lnTo>
                  <a:lnTo>
                    <a:pt x="350100" y="717651"/>
                  </a:lnTo>
                  <a:lnTo>
                    <a:pt x="350494" y="715632"/>
                  </a:lnTo>
                  <a:lnTo>
                    <a:pt x="350494" y="688009"/>
                  </a:lnTo>
                  <a:close/>
                </a:path>
                <a:path w="393700" h="1187450">
                  <a:moveTo>
                    <a:pt x="369468" y="823531"/>
                  </a:moveTo>
                  <a:lnTo>
                    <a:pt x="367830" y="821182"/>
                  </a:lnTo>
                  <a:lnTo>
                    <a:pt x="367550" y="821258"/>
                  </a:lnTo>
                  <a:lnTo>
                    <a:pt x="353771" y="825830"/>
                  </a:lnTo>
                  <a:lnTo>
                    <a:pt x="353021" y="826604"/>
                  </a:lnTo>
                  <a:lnTo>
                    <a:pt x="352450" y="827824"/>
                  </a:lnTo>
                  <a:lnTo>
                    <a:pt x="352082" y="829335"/>
                  </a:lnTo>
                  <a:lnTo>
                    <a:pt x="352082" y="858837"/>
                  </a:lnTo>
                  <a:lnTo>
                    <a:pt x="352450" y="860094"/>
                  </a:lnTo>
                  <a:lnTo>
                    <a:pt x="352806" y="860704"/>
                  </a:lnTo>
                  <a:lnTo>
                    <a:pt x="353504" y="861161"/>
                  </a:lnTo>
                  <a:lnTo>
                    <a:pt x="353771" y="861174"/>
                  </a:lnTo>
                  <a:lnTo>
                    <a:pt x="367830" y="856170"/>
                  </a:lnTo>
                  <a:lnTo>
                    <a:pt x="368541" y="855383"/>
                  </a:lnTo>
                  <a:lnTo>
                    <a:pt x="369125" y="854176"/>
                  </a:lnTo>
                  <a:lnTo>
                    <a:pt x="369468" y="852678"/>
                  </a:lnTo>
                  <a:lnTo>
                    <a:pt x="369468" y="823531"/>
                  </a:lnTo>
                  <a:close/>
                </a:path>
                <a:path w="393700" h="1187450">
                  <a:moveTo>
                    <a:pt x="393534" y="914755"/>
                  </a:moveTo>
                  <a:lnTo>
                    <a:pt x="391718" y="911682"/>
                  </a:lnTo>
                  <a:lnTo>
                    <a:pt x="391426" y="911758"/>
                  </a:lnTo>
                  <a:lnTo>
                    <a:pt x="374802" y="920356"/>
                  </a:lnTo>
                  <a:lnTo>
                    <a:pt x="374802" y="949236"/>
                  </a:lnTo>
                  <a:lnTo>
                    <a:pt x="376643" y="952258"/>
                  </a:lnTo>
                  <a:lnTo>
                    <a:pt x="391718" y="947877"/>
                  </a:lnTo>
                  <a:lnTo>
                    <a:pt x="393534" y="943267"/>
                  </a:lnTo>
                  <a:lnTo>
                    <a:pt x="393534" y="9147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61287" y="1393684"/>
              <a:ext cx="470534" cy="720090"/>
            </a:xfrm>
            <a:custGeom>
              <a:avLst/>
              <a:gdLst/>
              <a:ahLst/>
              <a:cxnLst/>
              <a:rect l="l" t="t" r="r" b="b"/>
              <a:pathLst>
                <a:path w="470534" h="720089">
                  <a:moveTo>
                    <a:pt x="11557" y="447763"/>
                  </a:moveTo>
                  <a:lnTo>
                    <a:pt x="1130" y="444563"/>
                  </a:lnTo>
                  <a:lnTo>
                    <a:pt x="952" y="444614"/>
                  </a:lnTo>
                  <a:lnTo>
                    <a:pt x="635" y="444817"/>
                  </a:lnTo>
                  <a:lnTo>
                    <a:pt x="508" y="444982"/>
                  </a:lnTo>
                  <a:lnTo>
                    <a:pt x="165" y="445655"/>
                  </a:lnTo>
                  <a:lnTo>
                    <a:pt x="0" y="446557"/>
                  </a:lnTo>
                  <a:lnTo>
                    <a:pt x="0" y="463867"/>
                  </a:lnTo>
                  <a:lnTo>
                    <a:pt x="10426" y="467283"/>
                  </a:lnTo>
                  <a:lnTo>
                    <a:pt x="10604" y="467245"/>
                  </a:lnTo>
                  <a:lnTo>
                    <a:pt x="10922" y="467029"/>
                  </a:lnTo>
                  <a:lnTo>
                    <a:pt x="11061" y="466877"/>
                  </a:lnTo>
                  <a:lnTo>
                    <a:pt x="11391" y="466204"/>
                  </a:lnTo>
                  <a:lnTo>
                    <a:pt x="11557" y="465302"/>
                  </a:lnTo>
                  <a:lnTo>
                    <a:pt x="11557" y="447763"/>
                  </a:lnTo>
                  <a:close/>
                </a:path>
                <a:path w="470534" h="720089">
                  <a:moveTo>
                    <a:pt x="11557" y="418020"/>
                  </a:moveTo>
                  <a:lnTo>
                    <a:pt x="1308" y="414820"/>
                  </a:lnTo>
                  <a:lnTo>
                    <a:pt x="1130" y="414807"/>
                  </a:lnTo>
                  <a:lnTo>
                    <a:pt x="0" y="416852"/>
                  </a:lnTo>
                  <a:lnTo>
                    <a:pt x="0" y="434162"/>
                  </a:lnTo>
                  <a:lnTo>
                    <a:pt x="10426" y="437248"/>
                  </a:lnTo>
                  <a:lnTo>
                    <a:pt x="10604" y="437197"/>
                  </a:lnTo>
                  <a:lnTo>
                    <a:pt x="10922" y="436968"/>
                  </a:lnTo>
                  <a:lnTo>
                    <a:pt x="11061" y="436803"/>
                  </a:lnTo>
                  <a:lnTo>
                    <a:pt x="11391" y="436118"/>
                  </a:lnTo>
                  <a:lnTo>
                    <a:pt x="11557" y="435216"/>
                  </a:lnTo>
                  <a:lnTo>
                    <a:pt x="11557" y="418020"/>
                  </a:lnTo>
                  <a:close/>
                </a:path>
                <a:path w="470534" h="720089">
                  <a:moveTo>
                    <a:pt x="11557" y="387578"/>
                  </a:moveTo>
                  <a:lnTo>
                    <a:pt x="1308" y="385064"/>
                  </a:lnTo>
                  <a:lnTo>
                    <a:pt x="1130" y="385064"/>
                  </a:lnTo>
                  <a:lnTo>
                    <a:pt x="0" y="387121"/>
                  </a:lnTo>
                  <a:lnTo>
                    <a:pt x="0" y="404444"/>
                  </a:lnTo>
                  <a:lnTo>
                    <a:pt x="10426" y="407200"/>
                  </a:lnTo>
                  <a:lnTo>
                    <a:pt x="10604" y="407123"/>
                  </a:lnTo>
                  <a:lnTo>
                    <a:pt x="10922" y="406908"/>
                  </a:lnTo>
                  <a:lnTo>
                    <a:pt x="11061" y="406742"/>
                  </a:lnTo>
                  <a:lnTo>
                    <a:pt x="11391" y="406031"/>
                  </a:lnTo>
                  <a:lnTo>
                    <a:pt x="11557" y="405117"/>
                  </a:lnTo>
                  <a:lnTo>
                    <a:pt x="11557" y="387578"/>
                  </a:lnTo>
                  <a:close/>
                </a:path>
                <a:path w="470534" h="720089">
                  <a:moveTo>
                    <a:pt x="11557" y="357479"/>
                  </a:moveTo>
                  <a:lnTo>
                    <a:pt x="1308" y="355295"/>
                  </a:lnTo>
                  <a:lnTo>
                    <a:pt x="1130" y="355295"/>
                  </a:lnTo>
                  <a:lnTo>
                    <a:pt x="0" y="357403"/>
                  </a:lnTo>
                  <a:lnTo>
                    <a:pt x="0" y="374713"/>
                  </a:lnTo>
                  <a:lnTo>
                    <a:pt x="10426" y="377126"/>
                  </a:lnTo>
                  <a:lnTo>
                    <a:pt x="10604" y="377063"/>
                  </a:lnTo>
                  <a:lnTo>
                    <a:pt x="10922" y="376821"/>
                  </a:lnTo>
                  <a:lnTo>
                    <a:pt x="11061" y="376643"/>
                  </a:lnTo>
                  <a:lnTo>
                    <a:pt x="11391" y="375945"/>
                  </a:lnTo>
                  <a:lnTo>
                    <a:pt x="11557" y="375018"/>
                  </a:lnTo>
                  <a:lnTo>
                    <a:pt x="11557" y="357479"/>
                  </a:lnTo>
                  <a:close/>
                </a:path>
                <a:path w="470534" h="720089">
                  <a:moveTo>
                    <a:pt x="11557" y="327393"/>
                  </a:moveTo>
                  <a:lnTo>
                    <a:pt x="10426" y="325297"/>
                  </a:lnTo>
                  <a:lnTo>
                    <a:pt x="1308" y="325564"/>
                  </a:lnTo>
                  <a:lnTo>
                    <a:pt x="1130" y="325564"/>
                  </a:lnTo>
                  <a:lnTo>
                    <a:pt x="0" y="327710"/>
                  </a:lnTo>
                  <a:lnTo>
                    <a:pt x="0" y="345020"/>
                  </a:lnTo>
                  <a:lnTo>
                    <a:pt x="1130" y="347129"/>
                  </a:lnTo>
                  <a:lnTo>
                    <a:pt x="10426" y="347078"/>
                  </a:lnTo>
                  <a:lnTo>
                    <a:pt x="11557" y="344932"/>
                  </a:lnTo>
                  <a:lnTo>
                    <a:pt x="11557" y="327393"/>
                  </a:lnTo>
                  <a:close/>
                </a:path>
                <a:path w="470534" h="720089">
                  <a:moveTo>
                    <a:pt x="11557" y="267563"/>
                  </a:moveTo>
                  <a:lnTo>
                    <a:pt x="10426" y="265188"/>
                  </a:lnTo>
                  <a:lnTo>
                    <a:pt x="1308" y="266039"/>
                  </a:lnTo>
                  <a:lnTo>
                    <a:pt x="1130" y="266052"/>
                  </a:lnTo>
                  <a:lnTo>
                    <a:pt x="0" y="268274"/>
                  </a:lnTo>
                  <a:lnTo>
                    <a:pt x="0" y="285584"/>
                  </a:lnTo>
                  <a:lnTo>
                    <a:pt x="1130" y="287629"/>
                  </a:lnTo>
                  <a:lnTo>
                    <a:pt x="10426" y="286981"/>
                  </a:lnTo>
                  <a:lnTo>
                    <a:pt x="11557" y="284759"/>
                  </a:lnTo>
                  <a:lnTo>
                    <a:pt x="11557" y="267563"/>
                  </a:lnTo>
                  <a:close/>
                </a:path>
                <a:path w="470534" h="720089">
                  <a:moveTo>
                    <a:pt x="11557" y="237121"/>
                  </a:moveTo>
                  <a:lnTo>
                    <a:pt x="10426" y="235127"/>
                  </a:lnTo>
                  <a:lnTo>
                    <a:pt x="1308" y="236283"/>
                  </a:lnTo>
                  <a:lnTo>
                    <a:pt x="1130" y="236296"/>
                  </a:lnTo>
                  <a:lnTo>
                    <a:pt x="952" y="236397"/>
                  </a:lnTo>
                  <a:lnTo>
                    <a:pt x="635" y="236689"/>
                  </a:lnTo>
                  <a:lnTo>
                    <a:pt x="165" y="237617"/>
                  </a:lnTo>
                  <a:lnTo>
                    <a:pt x="0" y="238556"/>
                  </a:lnTo>
                  <a:lnTo>
                    <a:pt x="0" y="255879"/>
                  </a:lnTo>
                  <a:lnTo>
                    <a:pt x="1130" y="257873"/>
                  </a:lnTo>
                  <a:lnTo>
                    <a:pt x="10248" y="256946"/>
                  </a:lnTo>
                  <a:lnTo>
                    <a:pt x="11557" y="254660"/>
                  </a:lnTo>
                  <a:lnTo>
                    <a:pt x="11557" y="237121"/>
                  </a:lnTo>
                  <a:close/>
                </a:path>
                <a:path w="470534" h="720089">
                  <a:moveTo>
                    <a:pt x="11557" y="207035"/>
                  </a:moveTo>
                  <a:lnTo>
                    <a:pt x="10426" y="205079"/>
                  </a:lnTo>
                  <a:lnTo>
                    <a:pt x="1308" y="206540"/>
                  </a:lnTo>
                  <a:lnTo>
                    <a:pt x="0" y="208838"/>
                  </a:lnTo>
                  <a:lnTo>
                    <a:pt x="0" y="226148"/>
                  </a:lnTo>
                  <a:lnTo>
                    <a:pt x="1130" y="228117"/>
                  </a:lnTo>
                  <a:lnTo>
                    <a:pt x="10426" y="226860"/>
                  </a:lnTo>
                  <a:lnTo>
                    <a:pt x="11557" y="224574"/>
                  </a:lnTo>
                  <a:lnTo>
                    <a:pt x="11557" y="207035"/>
                  </a:lnTo>
                  <a:close/>
                </a:path>
                <a:path w="470534" h="720089">
                  <a:moveTo>
                    <a:pt x="11557" y="176949"/>
                  </a:moveTo>
                  <a:lnTo>
                    <a:pt x="10426" y="175031"/>
                  </a:lnTo>
                  <a:lnTo>
                    <a:pt x="1308" y="176784"/>
                  </a:lnTo>
                  <a:lnTo>
                    <a:pt x="0" y="179133"/>
                  </a:lnTo>
                  <a:lnTo>
                    <a:pt x="0" y="196469"/>
                  </a:lnTo>
                  <a:lnTo>
                    <a:pt x="165" y="197332"/>
                  </a:lnTo>
                  <a:lnTo>
                    <a:pt x="266" y="197573"/>
                  </a:lnTo>
                  <a:lnTo>
                    <a:pt x="635" y="198132"/>
                  </a:lnTo>
                  <a:lnTo>
                    <a:pt x="1130" y="198374"/>
                  </a:lnTo>
                  <a:lnTo>
                    <a:pt x="10426" y="196811"/>
                  </a:lnTo>
                  <a:lnTo>
                    <a:pt x="10604" y="196710"/>
                  </a:lnTo>
                  <a:lnTo>
                    <a:pt x="11061" y="196202"/>
                  </a:lnTo>
                  <a:lnTo>
                    <a:pt x="11391" y="195440"/>
                  </a:lnTo>
                  <a:lnTo>
                    <a:pt x="11557" y="194487"/>
                  </a:lnTo>
                  <a:lnTo>
                    <a:pt x="11557" y="176949"/>
                  </a:lnTo>
                  <a:close/>
                </a:path>
                <a:path w="470534" h="720089">
                  <a:moveTo>
                    <a:pt x="11557" y="147193"/>
                  </a:moveTo>
                  <a:lnTo>
                    <a:pt x="10426" y="144957"/>
                  </a:lnTo>
                  <a:lnTo>
                    <a:pt x="1308" y="147015"/>
                  </a:lnTo>
                  <a:lnTo>
                    <a:pt x="0" y="149415"/>
                  </a:lnTo>
                  <a:lnTo>
                    <a:pt x="0" y="166738"/>
                  </a:lnTo>
                  <a:lnTo>
                    <a:pt x="1130" y="168617"/>
                  </a:lnTo>
                  <a:lnTo>
                    <a:pt x="10426" y="166763"/>
                  </a:lnTo>
                  <a:lnTo>
                    <a:pt x="10604" y="166649"/>
                  </a:lnTo>
                  <a:lnTo>
                    <a:pt x="11061" y="166128"/>
                  </a:lnTo>
                  <a:lnTo>
                    <a:pt x="11391" y="165341"/>
                  </a:lnTo>
                  <a:lnTo>
                    <a:pt x="11557" y="164388"/>
                  </a:lnTo>
                  <a:lnTo>
                    <a:pt x="11557" y="147193"/>
                  </a:lnTo>
                  <a:close/>
                </a:path>
                <a:path w="470534" h="720089">
                  <a:moveTo>
                    <a:pt x="11557" y="116751"/>
                  </a:moveTo>
                  <a:lnTo>
                    <a:pt x="10426" y="114909"/>
                  </a:lnTo>
                  <a:lnTo>
                    <a:pt x="1308" y="117259"/>
                  </a:lnTo>
                  <a:lnTo>
                    <a:pt x="0" y="119710"/>
                  </a:lnTo>
                  <a:lnTo>
                    <a:pt x="0" y="137020"/>
                  </a:lnTo>
                  <a:lnTo>
                    <a:pt x="1130" y="138861"/>
                  </a:lnTo>
                  <a:lnTo>
                    <a:pt x="10248" y="136740"/>
                  </a:lnTo>
                  <a:lnTo>
                    <a:pt x="11557" y="134289"/>
                  </a:lnTo>
                  <a:lnTo>
                    <a:pt x="11557" y="116751"/>
                  </a:lnTo>
                  <a:close/>
                </a:path>
                <a:path w="470534" h="720089">
                  <a:moveTo>
                    <a:pt x="11557" y="86652"/>
                  </a:moveTo>
                  <a:lnTo>
                    <a:pt x="10426" y="84861"/>
                  </a:lnTo>
                  <a:lnTo>
                    <a:pt x="1308" y="87503"/>
                  </a:lnTo>
                  <a:lnTo>
                    <a:pt x="1130" y="87553"/>
                  </a:lnTo>
                  <a:lnTo>
                    <a:pt x="952" y="87668"/>
                  </a:lnTo>
                  <a:lnTo>
                    <a:pt x="635" y="88011"/>
                  </a:lnTo>
                  <a:lnTo>
                    <a:pt x="165" y="89039"/>
                  </a:lnTo>
                  <a:lnTo>
                    <a:pt x="0" y="89992"/>
                  </a:lnTo>
                  <a:lnTo>
                    <a:pt x="0" y="107315"/>
                  </a:lnTo>
                  <a:lnTo>
                    <a:pt x="165" y="108178"/>
                  </a:lnTo>
                  <a:lnTo>
                    <a:pt x="266" y="108407"/>
                  </a:lnTo>
                  <a:lnTo>
                    <a:pt x="635" y="108927"/>
                  </a:lnTo>
                  <a:lnTo>
                    <a:pt x="1130" y="109131"/>
                  </a:lnTo>
                  <a:lnTo>
                    <a:pt x="10426" y="106641"/>
                  </a:lnTo>
                  <a:lnTo>
                    <a:pt x="10604" y="106527"/>
                  </a:lnTo>
                  <a:lnTo>
                    <a:pt x="11061" y="105968"/>
                  </a:lnTo>
                  <a:lnTo>
                    <a:pt x="11391" y="105168"/>
                  </a:lnTo>
                  <a:lnTo>
                    <a:pt x="11557" y="104203"/>
                  </a:lnTo>
                  <a:lnTo>
                    <a:pt x="11557" y="86652"/>
                  </a:lnTo>
                  <a:close/>
                </a:path>
                <a:path w="470534" h="720089">
                  <a:moveTo>
                    <a:pt x="11557" y="56908"/>
                  </a:moveTo>
                  <a:lnTo>
                    <a:pt x="11518" y="56261"/>
                  </a:lnTo>
                  <a:lnTo>
                    <a:pt x="11290" y="55473"/>
                  </a:lnTo>
                  <a:lnTo>
                    <a:pt x="10922" y="54965"/>
                  </a:lnTo>
                  <a:lnTo>
                    <a:pt x="10604" y="54813"/>
                  </a:lnTo>
                  <a:lnTo>
                    <a:pt x="10426" y="54813"/>
                  </a:lnTo>
                  <a:lnTo>
                    <a:pt x="0" y="60274"/>
                  </a:lnTo>
                  <a:lnTo>
                    <a:pt x="0" y="77584"/>
                  </a:lnTo>
                  <a:lnTo>
                    <a:pt x="1130" y="79375"/>
                  </a:lnTo>
                  <a:lnTo>
                    <a:pt x="10426" y="76593"/>
                  </a:lnTo>
                  <a:lnTo>
                    <a:pt x="10922" y="76111"/>
                  </a:lnTo>
                  <a:lnTo>
                    <a:pt x="11061" y="75882"/>
                  </a:lnTo>
                  <a:lnTo>
                    <a:pt x="11391" y="75069"/>
                  </a:lnTo>
                  <a:lnTo>
                    <a:pt x="11557" y="74104"/>
                  </a:lnTo>
                  <a:lnTo>
                    <a:pt x="11557" y="56908"/>
                  </a:lnTo>
                  <a:close/>
                </a:path>
                <a:path w="470534" h="720089">
                  <a:moveTo>
                    <a:pt x="28854" y="449948"/>
                  </a:moveTo>
                  <a:lnTo>
                    <a:pt x="18021" y="446303"/>
                  </a:lnTo>
                  <a:lnTo>
                    <a:pt x="17843" y="446354"/>
                  </a:lnTo>
                  <a:lnTo>
                    <a:pt x="17513" y="446557"/>
                  </a:lnTo>
                  <a:lnTo>
                    <a:pt x="17360" y="446735"/>
                  </a:lnTo>
                  <a:lnTo>
                    <a:pt x="17018" y="447433"/>
                  </a:lnTo>
                  <a:lnTo>
                    <a:pt x="16840" y="448322"/>
                  </a:lnTo>
                  <a:lnTo>
                    <a:pt x="16840" y="465963"/>
                  </a:lnTo>
                  <a:lnTo>
                    <a:pt x="27660" y="469480"/>
                  </a:lnTo>
                  <a:lnTo>
                    <a:pt x="27838" y="469430"/>
                  </a:lnTo>
                  <a:lnTo>
                    <a:pt x="28854" y="467461"/>
                  </a:lnTo>
                  <a:lnTo>
                    <a:pt x="28854" y="449948"/>
                  </a:lnTo>
                  <a:close/>
                </a:path>
                <a:path w="470534" h="720089">
                  <a:moveTo>
                    <a:pt x="28854" y="419265"/>
                  </a:moveTo>
                  <a:lnTo>
                    <a:pt x="18199" y="416001"/>
                  </a:lnTo>
                  <a:lnTo>
                    <a:pt x="18021" y="415988"/>
                  </a:lnTo>
                  <a:lnTo>
                    <a:pt x="16840" y="418058"/>
                  </a:lnTo>
                  <a:lnTo>
                    <a:pt x="16840" y="435698"/>
                  </a:lnTo>
                  <a:lnTo>
                    <a:pt x="27660" y="438873"/>
                  </a:lnTo>
                  <a:lnTo>
                    <a:pt x="27838" y="438823"/>
                  </a:lnTo>
                  <a:lnTo>
                    <a:pt x="28854" y="436791"/>
                  </a:lnTo>
                  <a:lnTo>
                    <a:pt x="28854" y="419265"/>
                  </a:lnTo>
                  <a:close/>
                </a:path>
                <a:path w="470534" h="720089">
                  <a:moveTo>
                    <a:pt x="28854" y="388607"/>
                  </a:moveTo>
                  <a:lnTo>
                    <a:pt x="18199" y="385686"/>
                  </a:lnTo>
                  <a:lnTo>
                    <a:pt x="18021" y="385686"/>
                  </a:lnTo>
                  <a:lnTo>
                    <a:pt x="16840" y="387794"/>
                  </a:lnTo>
                  <a:lnTo>
                    <a:pt x="16840" y="405434"/>
                  </a:lnTo>
                  <a:lnTo>
                    <a:pt x="27660" y="408241"/>
                  </a:lnTo>
                  <a:lnTo>
                    <a:pt x="27838" y="408178"/>
                  </a:lnTo>
                  <a:lnTo>
                    <a:pt x="28854" y="406133"/>
                  </a:lnTo>
                  <a:lnTo>
                    <a:pt x="28854" y="388607"/>
                  </a:lnTo>
                  <a:close/>
                </a:path>
                <a:path w="470534" h="720089">
                  <a:moveTo>
                    <a:pt x="28854" y="357962"/>
                  </a:moveTo>
                  <a:lnTo>
                    <a:pt x="18199" y="355384"/>
                  </a:lnTo>
                  <a:lnTo>
                    <a:pt x="18021" y="355384"/>
                  </a:lnTo>
                  <a:lnTo>
                    <a:pt x="17843" y="355447"/>
                  </a:lnTo>
                  <a:lnTo>
                    <a:pt x="17360" y="355892"/>
                  </a:lnTo>
                  <a:lnTo>
                    <a:pt x="17018" y="356616"/>
                  </a:lnTo>
                  <a:lnTo>
                    <a:pt x="16840" y="357530"/>
                  </a:lnTo>
                  <a:lnTo>
                    <a:pt x="16840" y="375183"/>
                  </a:lnTo>
                  <a:lnTo>
                    <a:pt x="27660" y="377634"/>
                  </a:lnTo>
                  <a:lnTo>
                    <a:pt x="27838" y="377571"/>
                  </a:lnTo>
                  <a:lnTo>
                    <a:pt x="28854" y="375488"/>
                  </a:lnTo>
                  <a:lnTo>
                    <a:pt x="28854" y="357962"/>
                  </a:lnTo>
                  <a:close/>
                </a:path>
                <a:path w="470534" h="720089">
                  <a:moveTo>
                    <a:pt x="28854" y="327291"/>
                  </a:moveTo>
                  <a:lnTo>
                    <a:pt x="27660" y="324815"/>
                  </a:lnTo>
                  <a:lnTo>
                    <a:pt x="18199" y="325081"/>
                  </a:lnTo>
                  <a:lnTo>
                    <a:pt x="18021" y="325081"/>
                  </a:lnTo>
                  <a:lnTo>
                    <a:pt x="16840" y="327253"/>
                  </a:lnTo>
                  <a:lnTo>
                    <a:pt x="16840" y="344893"/>
                  </a:lnTo>
                  <a:lnTo>
                    <a:pt x="18021" y="347040"/>
                  </a:lnTo>
                  <a:lnTo>
                    <a:pt x="27660" y="347002"/>
                  </a:lnTo>
                  <a:lnTo>
                    <a:pt x="28854" y="344805"/>
                  </a:lnTo>
                  <a:lnTo>
                    <a:pt x="28854" y="327291"/>
                  </a:lnTo>
                  <a:close/>
                </a:path>
                <a:path w="470534" h="720089">
                  <a:moveTo>
                    <a:pt x="28854" y="296646"/>
                  </a:moveTo>
                  <a:lnTo>
                    <a:pt x="27660" y="294195"/>
                  </a:lnTo>
                  <a:lnTo>
                    <a:pt x="18199" y="294767"/>
                  </a:lnTo>
                  <a:lnTo>
                    <a:pt x="16840" y="297002"/>
                  </a:lnTo>
                  <a:lnTo>
                    <a:pt x="16840" y="314642"/>
                  </a:lnTo>
                  <a:lnTo>
                    <a:pt x="18021" y="316738"/>
                  </a:lnTo>
                  <a:lnTo>
                    <a:pt x="27660" y="316369"/>
                  </a:lnTo>
                  <a:lnTo>
                    <a:pt x="28854" y="314172"/>
                  </a:lnTo>
                  <a:lnTo>
                    <a:pt x="28854" y="296646"/>
                  </a:lnTo>
                  <a:close/>
                </a:path>
                <a:path w="470534" h="720089">
                  <a:moveTo>
                    <a:pt x="28854" y="265988"/>
                  </a:moveTo>
                  <a:lnTo>
                    <a:pt x="27660" y="263563"/>
                  </a:lnTo>
                  <a:lnTo>
                    <a:pt x="18199" y="264452"/>
                  </a:lnTo>
                  <a:lnTo>
                    <a:pt x="18021" y="264464"/>
                  </a:lnTo>
                  <a:lnTo>
                    <a:pt x="17843" y="264553"/>
                  </a:lnTo>
                  <a:lnTo>
                    <a:pt x="17360" y="265036"/>
                  </a:lnTo>
                  <a:lnTo>
                    <a:pt x="17018" y="265785"/>
                  </a:lnTo>
                  <a:lnTo>
                    <a:pt x="16840" y="266725"/>
                  </a:lnTo>
                  <a:lnTo>
                    <a:pt x="16840" y="284378"/>
                  </a:lnTo>
                  <a:lnTo>
                    <a:pt x="18021" y="286435"/>
                  </a:lnTo>
                  <a:lnTo>
                    <a:pt x="27660" y="285762"/>
                  </a:lnTo>
                  <a:lnTo>
                    <a:pt x="28854" y="283489"/>
                  </a:lnTo>
                  <a:lnTo>
                    <a:pt x="28854" y="265988"/>
                  </a:lnTo>
                  <a:close/>
                </a:path>
                <a:path w="470534" h="720089">
                  <a:moveTo>
                    <a:pt x="28854" y="235318"/>
                  </a:moveTo>
                  <a:lnTo>
                    <a:pt x="27660" y="232943"/>
                  </a:lnTo>
                  <a:lnTo>
                    <a:pt x="18199" y="234137"/>
                  </a:lnTo>
                  <a:lnTo>
                    <a:pt x="18021" y="234149"/>
                  </a:lnTo>
                  <a:lnTo>
                    <a:pt x="16840" y="236461"/>
                  </a:lnTo>
                  <a:lnTo>
                    <a:pt x="16840" y="254101"/>
                  </a:lnTo>
                  <a:lnTo>
                    <a:pt x="17018" y="255016"/>
                  </a:lnTo>
                  <a:lnTo>
                    <a:pt x="17360" y="255701"/>
                  </a:lnTo>
                  <a:lnTo>
                    <a:pt x="17513" y="255854"/>
                  </a:lnTo>
                  <a:lnTo>
                    <a:pt x="18021" y="256133"/>
                  </a:lnTo>
                  <a:lnTo>
                    <a:pt x="27660" y="255143"/>
                  </a:lnTo>
                  <a:lnTo>
                    <a:pt x="28854" y="252831"/>
                  </a:lnTo>
                  <a:lnTo>
                    <a:pt x="28854" y="235318"/>
                  </a:lnTo>
                  <a:close/>
                </a:path>
                <a:path w="470534" h="720089">
                  <a:moveTo>
                    <a:pt x="28854" y="204660"/>
                  </a:moveTo>
                  <a:lnTo>
                    <a:pt x="27660" y="202349"/>
                  </a:lnTo>
                  <a:lnTo>
                    <a:pt x="18199" y="203847"/>
                  </a:lnTo>
                  <a:lnTo>
                    <a:pt x="16840" y="206197"/>
                  </a:lnTo>
                  <a:lnTo>
                    <a:pt x="16840" y="223837"/>
                  </a:lnTo>
                  <a:lnTo>
                    <a:pt x="18021" y="225831"/>
                  </a:lnTo>
                  <a:lnTo>
                    <a:pt x="27660" y="224523"/>
                  </a:lnTo>
                  <a:lnTo>
                    <a:pt x="28854" y="222186"/>
                  </a:lnTo>
                  <a:lnTo>
                    <a:pt x="28854" y="204660"/>
                  </a:lnTo>
                  <a:close/>
                </a:path>
                <a:path w="470534" h="720089">
                  <a:moveTo>
                    <a:pt x="28854" y="174002"/>
                  </a:moveTo>
                  <a:lnTo>
                    <a:pt x="27660" y="171716"/>
                  </a:lnTo>
                  <a:lnTo>
                    <a:pt x="18199" y="173532"/>
                  </a:lnTo>
                  <a:lnTo>
                    <a:pt x="16840" y="175933"/>
                  </a:lnTo>
                  <a:lnTo>
                    <a:pt x="16840" y="193573"/>
                  </a:lnTo>
                  <a:lnTo>
                    <a:pt x="18021" y="195516"/>
                  </a:lnTo>
                  <a:lnTo>
                    <a:pt x="27660" y="193903"/>
                  </a:lnTo>
                  <a:lnTo>
                    <a:pt x="28854" y="191528"/>
                  </a:lnTo>
                  <a:lnTo>
                    <a:pt x="28854" y="174002"/>
                  </a:lnTo>
                  <a:close/>
                </a:path>
                <a:path w="470534" h="720089">
                  <a:moveTo>
                    <a:pt x="28854" y="143344"/>
                  </a:moveTo>
                  <a:lnTo>
                    <a:pt x="27660" y="141097"/>
                  </a:lnTo>
                  <a:lnTo>
                    <a:pt x="18199" y="143217"/>
                  </a:lnTo>
                  <a:lnTo>
                    <a:pt x="17843" y="143370"/>
                  </a:lnTo>
                  <a:lnTo>
                    <a:pt x="17360" y="143903"/>
                  </a:lnTo>
                  <a:lnTo>
                    <a:pt x="17018" y="144703"/>
                  </a:lnTo>
                  <a:lnTo>
                    <a:pt x="16840" y="145669"/>
                  </a:lnTo>
                  <a:lnTo>
                    <a:pt x="16840" y="163309"/>
                  </a:lnTo>
                  <a:lnTo>
                    <a:pt x="18021" y="165239"/>
                  </a:lnTo>
                  <a:lnTo>
                    <a:pt x="27660" y="163296"/>
                  </a:lnTo>
                  <a:lnTo>
                    <a:pt x="28854" y="160870"/>
                  </a:lnTo>
                  <a:lnTo>
                    <a:pt x="28854" y="143344"/>
                  </a:lnTo>
                  <a:close/>
                </a:path>
                <a:path w="470534" h="720089">
                  <a:moveTo>
                    <a:pt x="28854" y="130200"/>
                  </a:moveTo>
                  <a:lnTo>
                    <a:pt x="27660" y="110464"/>
                  </a:lnTo>
                  <a:lnTo>
                    <a:pt x="18199" y="112903"/>
                  </a:lnTo>
                  <a:lnTo>
                    <a:pt x="16840" y="115404"/>
                  </a:lnTo>
                  <a:lnTo>
                    <a:pt x="16840" y="133045"/>
                  </a:lnTo>
                  <a:lnTo>
                    <a:pt x="16891" y="133362"/>
                  </a:lnTo>
                  <a:lnTo>
                    <a:pt x="17119" y="134162"/>
                  </a:lnTo>
                  <a:lnTo>
                    <a:pt x="17513" y="134721"/>
                  </a:lnTo>
                  <a:lnTo>
                    <a:pt x="18021" y="134924"/>
                  </a:lnTo>
                  <a:lnTo>
                    <a:pt x="27660" y="132664"/>
                  </a:lnTo>
                  <a:lnTo>
                    <a:pt x="28854" y="130200"/>
                  </a:lnTo>
                  <a:close/>
                </a:path>
                <a:path w="470534" h="720089">
                  <a:moveTo>
                    <a:pt x="28854" y="99542"/>
                  </a:moveTo>
                  <a:lnTo>
                    <a:pt x="27660" y="79844"/>
                  </a:lnTo>
                  <a:lnTo>
                    <a:pt x="18199" y="82588"/>
                  </a:lnTo>
                  <a:lnTo>
                    <a:pt x="18021" y="82638"/>
                  </a:lnTo>
                  <a:lnTo>
                    <a:pt x="17843" y="82765"/>
                  </a:lnTo>
                  <a:lnTo>
                    <a:pt x="17360" y="83337"/>
                  </a:lnTo>
                  <a:lnTo>
                    <a:pt x="17018" y="84162"/>
                  </a:lnTo>
                  <a:lnTo>
                    <a:pt x="16840" y="85140"/>
                  </a:lnTo>
                  <a:lnTo>
                    <a:pt x="16840" y="102768"/>
                  </a:lnTo>
                  <a:lnTo>
                    <a:pt x="18021" y="104609"/>
                  </a:lnTo>
                  <a:lnTo>
                    <a:pt x="27660" y="102044"/>
                  </a:lnTo>
                  <a:lnTo>
                    <a:pt x="28829" y="99885"/>
                  </a:lnTo>
                  <a:lnTo>
                    <a:pt x="28854" y="99542"/>
                  </a:lnTo>
                  <a:close/>
                </a:path>
                <a:path w="470534" h="720089">
                  <a:moveTo>
                    <a:pt x="28854" y="68884"/>
                  </a:moveTo>
                  <a:lnTo>
                    <a:pt x="27838" y="49237"/>
                  </a:lnTo>
                  <a:lnTo>
                    <a:pt x="27660" y="49237"/>
                  </a:lnTo>
                  <a:lnTo>
                    <a:pt x="16840" y="54864"/>
                  </a:lnTo>
                  <a:lnTo>
                    <a:pt x="16840" y="72504"/>
                  </a:lnTo>
                  <a:lnTo>
                    <a:pt x="18021" y="74320"/>
                  </a:lnTo>
                  <a:lnTo>
                    <a:pt x="27660" y="71424"/>
                  </a:lnTo>
                  <a:lnTo>
                    <a:pt x="28854" y="68884"/>
                  </a:lnTo>
                  <a:close/>
                </a:path>
                <a:path w="470534" h="720089">
                  <a:moveTo>
                    <a:pt x="46774" y="44919"/>
                  </a:moveTo>
                  <a:lnTo>
                    <a:pt x="45567" y="43434"/>
                  </a:lnTo>
                  <a:lnTo>
                    <a:pt x="35737" y="46621"/>
                  </a:lnTo>
                  <a:lnTo>
                    <a:pt x="34378" y="48907"/>
                  </a:lnTo>
                  <a:lnTo>
                    <a:pt x="34378" y="67538"/>
                  </a:lnTo>
                  <a:lnTo>
                    <a:pt x="34620" y="68338"/>
                  </a:lnTo>
                  <a:lnTo>
                    <a:pt x="35039" y="68884"/>
                  </a:lnTo>
                  <a:lnTo>
                    <a:pt x="35356" y="69037"/>
                  </a:lnTo>
                  <a:lnTo>
                    <a:pt x="35547" y="69049"/>
                  </a:lnTo>
                  <a:lnTo>
                    <a:pt x="45567" y="66052"/>
                  </a:lnTo>
                  <a:lnTo>
                    <a:pt x="45758" y="65925"/>
                  </a:lnTo>
                  <a:lnTo>
                    <a:pt x="46253" y="65316"/>
                  </a:lnTo>
                  <a:lnTo>
                    <a:pt x="46507" y="64782"/>
                  </a:lnTo>
                  <a:lnTo>
                    <a:pt x="46774" y="63817"/>
                  </a:lnTo>
                  <a:lnTo>
                    <a:pt x="46774" y="44919"/>
                  </a:lnTo>
                  <a:close/>
                </a:path>
                <a:path w="470534" h="720089">
                  <a:moveTo>
                    <a:pt x="46799" y="589229"/>
                  </a:moveTo>
                  <a:lnTo>
                    <a:pt x="35547" y="585863"/>
                  </a:lnTo>
                  <a:lnTo>
                    <a:pt x="35356" y="585927"/>
                  </a:lnTo>
                  <a:lnTo>
                    <a:pt x="34353" y="587971"/>
                  </a:lnTo>
                  <a:lnTo>
                    <a:pt x="34353" y="605586"/>
                  </a:lnTo>
                  <a:lnTo>
                    <a:pt x="45567" y="609180"/>
                  </a:lnTo>
                  <a:lnTo>
                    <a:pt x="45758" y="609130"/>
                  </a:lnTo>
                  <a:lnTo>
                    <a:pt x="46799" y="607098"/>
                  </a:lnTo>
                  <a:lnTo>
                    <a:pt x="46799" y="589229"/>
                  </a:lnTo>
                  <a:close/>
                </a:path>
                <a:path w="470534" h="720089">
                  <a:moveTo>
                    <a:pt x="46799" y="451827"/>
                  </a:moveTo>
                  <a:lnTo>
                    <a:pt x="35547" y="448106"/>
                  </a:lnTo>
                  <a:lnTo>
                    <a:pt x="35356" y="448157"/>
                  </a:lnTo>
                  <a:lnTo>
                    <a:pt x="34886" y="448538"/>
                  </a:lnTo>
                  <a:lnTo>
                    <a:pt x="34620" y="448983"/>
                  </a:lnTo>
                  <a:lnTo>
                    <a:pt x="34378" y="449834"/>
                  </a:lnTo>
                  <a:lnTo>
                    <a:pt x="34353" y="450164"/>
                  </a:lnTo>
                  <a:lnTo>
                    <a:pt x="34353" y="467779"/>
                  </a:lnTo>
                  <a:lnTo>
                    <a:pt x="45567" y="471741"/>
                  </a:lnTo>
                  <a:lnTo>
                    <a:pt x="45758" y="471690"/>
                  </a:lnTo>
                  <a:lnTo>
                    <a:pt x="46799" y="469696"/>
                  </a:lnTo>
                  <a:lnTo>
                    <a:pt x="46799" y="451827"/>
                  </a:lnTo>
                  <a:close/>
                </a:path>
                <a:path w="470534" h="720089">
                  <a:moveTo>
                    <a:pt x="46799" y="389343"/>
                  </a:moveTo>
                  <a:lnTo>
                    <a:pt x="35737" y="386346"/>
                  </a:lnTo>
                  <a:lnTo>
                    <a:pt x="35547" y="386346"/>
                  </a:lnTo>
                  <a:lnTo>
                    <a:pt x="34353" y="388493"/>
                  </a:lnTo>
                  <a:lnTo>
                    <a:pt x="34353" y="406107"/>
                  </a:lnTo>
                  <a:lnTo>
                    <a:pt x="45567" y="409346"/>
                  </a:lnTo>
                  <a:lnTo>
                    <a:pt x="45758" y="409282"/>
                  </a:lnTo>
                  <a:lnTo>
                    <a:pt x="46253" y="408851"/>
                  </a:lnTo>
                  <a:lnTo>
                    <a:pt x="46621" y="408139"/>
                  </a:lnTo>
                  <a:lnTo>
                    <a:pt x="46774" y="407530"/>
                  </a:lnTo>
                  <a:lnTo>
                    <a:pt x="46799" y="407187"/>
                  </a:lnTo>
                  <a:lnTo>
                    <a:pt x="46799" y="389343"/>
                  </a:lnTo>
                  <a:close/>
                </a:path>
                <a:path w="470534" h="720089">
                  <a:moveTo>
                    <a:pt x="46799" y="358089"/>
                  </a:moveTo>
                  <a:lnTo>
                    <a:pt x="35737" y="355460"/>
                  </a:lnTo>
                  <a:lnTo>
                    <a:pt x="35547" y="355460"/>
                  </a:lnTo>
                  <a:lnTo>
                    <a:pt x="34353" y="357644"/>
                  </a:lnTo>
                  <a:lnTo>
                    <a:pt x="34353" y="375272"/>
                  </a:lnTo>
                  <a:lnTo>
                    <a:pt x="45567" y="378129"/>
                  </a:lnTo>
                  <a:lnTo>
                    <a:pt x="45758" y="378066"/>
                  </a:lnTo>
                  <a:lnTo>
                    <a:pt x="46253" y="377621"/>
                  </a:lnTo>
                  <a:lnTo>
                    <a:pt x="46621" y="376885"/>
                  </a:lnTo>
                  <a:lnTo>
                    <a:pt x="46774" y="376288"/>
                  </a:lnTo>
                  <a:lnTo>
                    <a:pt x="46799" y="375945"/>
                  </a:lnTo>
                  <a:lnTo>
                    <a:pt x="46799" y="358089"/>
                  </a:lnTo>
                  <a:close/>
                </a:path>
                <a:path w="470534" h="720089">
                  <a:moveTo>
                    <a:pt x="46799" y="326821"/>
                  </a:moveTo>
                  <a:lnTo>
                    <a:pt x="45567" y="324307"/>
                  </a:lnTo>
                  <a:lnTo>
                    <a:pt x="35737" y="324586"/>
                  </a:lnTo>
                  <a:lnTo>
                    <a:pt x="35547" y="324586"/>
                  </a:lnTo>
                  <a:lnTo>
                    <a:pt x="34353" y="326809"/>
                  </a:lnTo>
                  <a:lnTo>
                    <a:pt x="34353" y="344424"/>
                  </a:lnTo>
                  <a:lnTo>
                    <a:pt x="35547" y="346964"/>
                  </a:lnTo>
                  <a:lnTo>
                    <a:pt x="45567" y="346913"/>
                  </a:lnTo>
                  <a:lnTo>
                    <a:pt x="46799" y="344690"/>
                  </a:lnTo>
                  <a:lnTo>
                    <a:pt x="46799" y="326821"/>
                  </a:lnTo>
                  <a:close/>
                </a:path>
                <a:path w="470534" h="720089">
                  <a:moveTo>
                    <a:pt x="46799" y="295592"/>
                  </a:moveTo>
                  <a:lnTo>
                    <a:pt x="45567" y="293090"/>
                  </a:lnTo>
                  <a:lnTo>
                    <a:pt x="35737" y="293700"/>
                  </a:lnTo>
                  <a:lnTo>
                    <a:pt x="34353" y="295973"/>
                  </a:lnTo>
                  <a:lnTo>
                    <a:pt x="34353" y="313588"/>
                  </a:lnTo>
                  <a:lnTo>
                    <a:pt x="35547" y="316077"/>
                  </a:lnTo>
                  <a:lnTo>
                    <a:pt x="45364" y="315722"/>
                  </a:lnTo>
                  <a:lnTo>
                    <a:pt x="46799" y="313461"/>
                  </a:lnTo>
                  <a:lnTo>
                    <a:pt x="46799" y="295592"/>
                  </a:lnTo>
                  <a:close/>
                </a:path>
                <a:path w="470534" h="720089">
                  <a:moveTo>
                    <a:pt x="46799" y="264350"/>
                  </a:moveTo>
                  <a:lnTo>
                    <a:pt x="45567" y="261899"/>
                  </a:lnTo>
                  <a:lnTo>
                    <a:pt x="35737" y="262813"/>
                  </a:lnTo>
                  <a:lnTo>
                    <a:pt x="35547" y="262826"/>
                  </a:lnTo>
                  <a:lnTo>
                    <a:pt x="34353" y="265137"/>
                  </a:lnTo>
                  <a:lnTo>
                    <a:pt x="34353" y="282752"/>
                  </a:lnTo>
                  <a:lnTo>
                    <a:pt x="35547" y="285229"/>
                  </a:lnTo>
                  <a:lnTo>
                    <a:pt x="45567" y="284518"/>
                  </a:lnTo>
                  <a:lnTo>
                    <a:pt x="46799" y="282219"/>
                  </a:lnTo>
                  <a:lnTo>
                    <a:pt x="46799" y="264350"/>
                  </a:lnTo>
                  <a:close/>
                </a:path>
                <a:path w="470534" h="720089">
                  <a:moveTo>
                    <a:pt x="46799" y="233095"/>
                  </a:moveTo>
                  <a:lnTo>
                    <a:pt x="45567" y="230670"/>
                  </a:lnTo>
                  <a:lnTo>
                    <a:pt x="35737" y="231914"/>
                  </a:lnTo>
                  <a:lnTo>
                    <a:pt x="35547" y="231927"/>
                  </a:lnTo>
                  <a:lnTo>
                    <a:pt x="34353" y="234289"/>
                  </a:lnTo>
                  <a:lnTo>
                    <a:pt x="34353" y="251904"/>
                  </a:lnTo>
                  <a:lnTo>
                    <a:pt x="35547" y="254317"/>
                  </a:lnTo>
                  <a:lnTo>
                    <a:pt x="45567" y="253288"/>
                  </a:lnTo>
                  <a:lnTo>
                    <a:pt x="46799" y="250939"/>
                  </a:lnTo>
                  <a:lnTo>
                    <a:pt x="46799" y="233095"/>
                  </a:lnTo>
                  <a:close/>
                </a:path>
                <a:path w="470534" h="720089">
                  <a:moveTo>
                    <a:pt x="46799" y="170611"/>
                  </a:moveTo>
                  <a:lnTo>
                    <a:pt x="45567" y="168262"/>
                  </a:lnTo>
                  <a:lnTo>
                    <a:pt x="35737" y="170154"/>
                  </a:lnTo>
                  <a:lnTo>
                    <a:pt x="34353" y="172605"/>
                  </a:lnTo>
                  <a:lnTo>
                    <a:pt x="34353" y="190246"/>
                  </a:lnTo>
                  <a:lnTo>
                    <a:pt x="35547" y="192557"/>
                  </a:lnTo>
                  <a:lnTo>
                    <a:pt x="45567" y="190881"/>
                  </a:lnTo>
                  <a:lnTo>
                    <a:pt x="46799" y="188455"/>
                  </a:lnTo>
                  <a:lnTo>
                    <a:pt x="46799" y="170611"/>
                  </a:lnTo>
                  <a:close/>
                </a:path>
                <a:path w="470534" h="720089">
                  <a:moveTo>
                    <a:pt x="46799" y="157213"/>
                  </a:moveTo>
                  <a:lnTo>
                    <a:pt x="45567" y="137058"/>
                  </a:lnTo>
                  <a:lnTo>
                    <a:pt x="35737" y="139268"/>
                  </a:lnTo>
                  <a:lnTo>
                    <a:pt x="34353" y="141770"/>
                  </a:lnTo>
                  <a:lnTo>
                    <a:pt x="34378" y="160070"/>
                  </a:lnTo>
                  <a:lnTo>
                    <a:pt x="35547" y="161696"/>
                  </a:lnTo>
                  <a:lnTo>
                    <a:pt x="45567" y="159689"/>
                  </a:lnTo>
                  <a:lnTo>
                    <a:pt x="46799" y="157213"/>
                  </a:lnTo>
                  <a:close/>
                </a:path>
                <a:path w="470534" h="720089">
                  <a:moveTo>
                    <a:pt x="46799" y="125971"/>
                  </a:moveTo>
                  <a:lnTo>
                    <a:pt x="45567" y="105841"/>
                  </a:lnTo>
                  <a:lnTo>
                    <a:pt x="35737" y="108381"/>
                  </a:lnTo>
                  <a:lnTo>
                    <a:pt x="34353" y="110934"/>
                  </a:lnTo>
                  <a:lnTo>
                    <a:pt x="34378" y="129235"/>
                  </a:lnTo>
                  <a:lnTo>
                    <a:pt x="35547" y="130822"/>
                  </a:lnTo>
                  <a:lnTo>
                    <a:pt x="45567" y="128473"/>
                  </a:lnTo>
                  <a:lnTo>
                    <a:pt x="46799" y="125971"/>
                  </a:lnTo>
                  <a:close/>
                </a:path>
                <a:path w="470534" h="720089">
                  <a:moveTo>
                    <a:pt x="46799" y="94703"/>
                  </a:moveTo>
                  <a:lnTo>
                    <a:pt x="45567" y="74637"/>
                  </a:lnTo>
                  <a:lnTo>
                    <a:pt x="35737" y="77495"/>
                  </a:lnTo>
                  <a:lnTo>
                    <a:pt x="35547" y="77546"/>
                  </a:lnTo>
                  <a:lnTo>
                    <a:pt x="34353" y="80098"/>
                  </a:lnTo>
                  <a:lnTo>
                    <a:pt x="34378" y="98386"/>
                  </a:lnTo>
                  <a:lnTo>
                    <a:pt x="34620" y="99199"/>
                  </a:lnTo>
                  <a:lnTo>
                    <a:pt x="35039" y="99745"/>
                  </a:lnTo>
                  <a:lnTo>
                    <a:pt x="35356" y="99923"/>
                  </a:lnTo>
                  <a:lnTo>
                    <a:pt x="35547" y="99936"/>
                  </a:lnTo>
                  <a:lnTo>
                    <a:pt x="45567" y="97256"/>
                  </a:lnTo>
                  <a:lnTo>
                    <a:pt x="46774" y="95072"/>
                  </a:lnTo>
                  <a:lnTo>
                    <a:pt x="46799" y="94703"/>
                  </a:lnTo>
                  <a:close/>
                </a:path>
                <a:path w="470534" h="720089">
                  <a:moveTo>
                    <a:pt x="379869" y="687158"/>
                  </a:moveTo>
                  <a:lnTo>
                    <a:pt x="362318" y="681685"/>
                  </a:lnTo>
                  <a:lnTo>
                    <a:pt x="362038" y="681774"/>
                  </a:lnTo>
                  <a:lnTo>
                    <a:pt x="360438" y="685165"/>
                  </a:lnTo>
                  <a:lnTo>
                    <a:pt x="360438" y="714197"/>
                  </a:lnTo>
                  <a:lnTo>
                    <a:pt x="377939" y="720026"/>
                  </a:lnTo>
                  <a:lnTo>
                    <a:pt x="378231" y="719924"/>
                  </a:lnTo>
                  <a:lnTo>
                    <a:pt x="379006" y="719277"/>
                  </a:lnTo>
                  <a:lnTo>
                    <a:pt x="379577" y="718096"/>
                  </a:lnTo>
                  <a:lnTo>
                    <a:pt x="379869" y="716546"/>
                  </a:lnTo>
                  <a:lnTo>
                    <a:pt x="379869" y="687158"/>
                  </a:lnTo>
                  <a:close/>
                </a:path>
                <a:path w="470534" h="720089">
                  <a:moveTo>
                    <a:pt x="379869" y="528523"/>
                  </a:moveTo>
                  <a:lnTo>
                    <a:pt x="362318" y="519607"/>
                  </a:lnTo>
                  <a:lnTo>
                    <a:pt x="362038" y="519633"/>
                  </a:lnTo>
                  <a:lnTo>
                    <a:pt x="360438" y="522706"/>
                  </a:lnTo>
                  <a:lnTo>
                    <a:pt x="360438" y="551751"/>
                  </a:lnTo>
                  <a:lnTo>
                    <a:pt x="377939" y="560984"/>
                  </a:lnTo>
                  <a:lnTo>
                    <a:pt x="378231" y="560959"/>
                  </a:lnTo>
                  <a:lnTo>
                    <a:pt x="379006" y="560451"/>
                  </a:lnTo>
                  <a:lnTo>
                    <a:pt x="379577" y="559409"/>
                  </a:lnTo>
                  <a:lnTo>
                    <a:pt x="379869" y="557911"/>
                  </a:lnTo>
                  <a:lnTo>
                    <a:pt x="379869" y="528523"/>
                  </a:lnTo>
                  <a:close/>
                </a:path>
                <a:path w="470534" h="720089">
                  <a:moveTo>
                    <a:pt x="379869" y="477456"/>
                  </a:moveTo>
                  <a:lnTo>
                    <a:pt x="362623" y="467487"/>
                  </a:lnTo>
                  <a:lnTo>
                    <a:pt x="362318" y="467385"/>
                  </a:lnTo>
                  <a:lnTo>
                    <a:pt x="360438" y="470382"/>
                  </a:lnTo>
                  <a:lnTo>
                    <a:pt x="360438" y="499414"/>
                  </a:lnTo>
                  <a:lnTo>
                    <a:pt x="377939" y="509841"/>
                  </a:lnTo>
                  <a:lnTo>
                    <a:pt x="378231" y="509816"/>
                  </a:lnTo>
                  <a:lnTo>
                    <a:pt x="379006" y="509346"/>
                  </a:lnTo>
                  <a:lnTo>
                    <a:pt x="379577" y="508330"/>
                  </a:lnTo>
                  <a:lnTo>
                    <a:pt x="379869" y="506857"/>
                  </a:lnTo>
                  <a:lnTo>
                    <a:pt x="379869" y="477456"/>
                  </a:lnTo>
                  <a:close/>
                </a:path>
                <a:path w="470534" h="720089">
                  <a:moveTo>
                    <a:pt x="379869" y="261251"/>
                  </a:moveTo>
                  <a:lnTo>
                    <a:pt x="362623" y="256362"/>
                  </a:lnTo>
                  <a:lnTo>
                    <a:pt x="362318" y="256349"/>
                  </a:lnTo>
                  <a:lnTo>
                    <a:pt x="360438" y="259892"/>
                  </a:lnTo>
                  <a:lnTo>
                    <a:pt x="360438" y="288925"/>
                  </a:lnTo>
                  <a:lnTo>
                    <a:pt x="377939" y="294182"/>
                  </a:lnTo>
                  <a:lnTo>
                    <a:pt x="378231" y="294081"/>
                  </a:lnTo>
                  <a:lnTo>
                    <a:pt x="378752" y="293700"/>
                  </a:lnTo>
                  <a:lnTo>
                    <a:pt x="379006" y="293395"/>
                  </a:lnTo>
                  <a:lnTo>
                    <a:pt x="379577" y="292214"/>
                  </a:lnTo>
                  <a:lnTo>
                    <a:pt x="379869" y="290652"/>
                  </a:lnTo>
                  <a:lnTo>
                    <a:pt x="379869" y="261251"/>
                  </a:lnTo>
                  <a:close/>
                </a:path>
                <a:path w="470534" h="720089">
                  <a:moveTo>
                    <a:pt x="379869" y="209778"/>
                  </a:moveTo>
                  <a:lnTo>
                    <a:pt x="362623" y="205460"/>
                  </a:lnTo>
                  <a:lnTo>
                    <a:pt x="362318" y="205460"/>
                  </a:lnTo>
                  <a:lnTo>
                    <a:pt x="360438" y="209054"/>
                  </a:lnTo>
                  <a:lnTo>
                    <a:pt x="360438" y="238099"/>
                  </a:lnTo>
                  <a:lnTo>
                    <a:pt x="377939" y="242773"/>
                  </a:lnTo>
                  <a:lnTo>
                    <a:pt x="378231" y="242684"/>
                  </a:lnTo>
                  <a:lnTo>
                    <a:pt x="379006" y="241960"/>
                  </a:lnTo>
                  <a:lnTo>
                    <a:pt x="379577" y="240753"/>
                  </a:lnTo>
                  <a:lnTo>
                    <a:pt x="379869" y="239179"/>
                  </a:lnTo>
                  <a:lnTo>
                    <a:pt x="379869" y="209778"/>
                  </a:lnTo>
                  <a:close/>
                </a:path>
                <a:path w="470534" h="720089">
                  <a:moveTo>
                    <a:pt x="379869" y="158330"/>
                  </a:moveTo>
                  <a:lnTo>
                    <a:pt x="377939" y="154190"/>
                  </a:lnTo>
                  <a:lnTo>
                    <a:pt x="362623" y="154609"/>
                  </a:lnTo>
                  <a:lnTo>
                    <a:pt x="362318" y="154609"/>
                  </a:lnTo>
                  <a:lnTo>
                    <a:pt x="360438" y="158254"/>
                  </a:lnTo>
                  <a:lnTo>
                    <a:pt x="360438" y="187286"/>
                  </a:lnTo>
                  <a:lnTo>
                    <a:pt x="362318" y="191465"/>
                  </a:lnTo>
                  <a:lnTo>
                    <a:pt x="377939" y="191401"/>
                  </a:lnTo>
                  <a:lnTo>
                    <a:pt x="378231" y="191274"/>
                  </a:lnTo>
                  <a:lnTo>
                    <a:pt x="379006" y="190538"/>
                  </a:lnTo>
                  <a:lnTo>
                    <a:pt x="379577" y="189306"/>
                  </a:lnTo>
                  <a:lnTo>
                    <a:pt x="379869" y="187744"/>
                  </a:lnTo>
                  <a:lnTo>
                    <a:pt x="379869" y="158330"/>
                  </a:lnTo>
                  <a:close/>
                </a:path>
                <a:path w="470534" h="720089">
                  <a:moveTo>
                    <a:pt x="379869" y="106908"/>
                  </a:moveTo>
                  <a:lnTo>
                    <a:pt x="377939" y="102793"/>
                  </a:lnTo>
                  <a:lnTo>
                    <a:pt x="362623" y="103720"/>
                  </a:lnTo>
                  <a:lnTo>
                    <a:pt x="362318" y="103733"/>
                  </a:lnTo>
                  <a:lnTo>
                    <a:pt x="360438" y="107467"/>
                  </a:lnTo>
                  <a:lnTo>
                    <a:pt x="360438" y="136499"/>
                  </a:lnTo>
                  <a:lnTo>
                    <a:pt x="362318" y="140601"/>
                  </a:lnTo>
                  <a:lnTo>
                    <a:pt x="377939" y="140004"/>
                  </a:lnTo>
                  <a:lnTo>
                    <a:pt x="378231" y="139877"/>
                  </a:lnTo>
                  <a:lnTo>
                    <a:pt x="379006" y="139128"/>
                  </a:lnTo>
                  <a:lnTo>
                    <a:pt x="379577" y="137883"/>
                  </a:lnTo>
                  <a:lnTo>
                    <a:pt x="379869" y="136309"/>
                  </a:lnTo>
                  <a:lnTo>
                    <a:pt x="379869" y="106908"/>
                  </a:lnTo>
                  <a:close/>
                </a:path>
                <a:path w="470534" h="720089">
                  <a:moveTo>
                    <a:pt x="379869" y="55460"/>
                  </a:moveTo>
                  <a:lnTo>
                    <a:pt x="377939" y="51396"/>
                  </a:lnTo>
                  <a:lnTo>
                    <a:pt x="362623" y="52832"/>
                  </a:lnTo>
                  <a:lnTo>
                    <a:pt x="360438" y="56654"/>
                  </a:lnTo>
                  <a:lnTo>
                    <a:pt x="360438" y="85686"/>
                  </a:lnTo>
                  <a:lnTo>
                    <a:pt x="362318" y="89738"/>
                  </a:lnTo>
                  <a:lnTo>
                    <a:pt x="377939" y="88646"/>
                  </a:lnTo>
                  <a:lnTo>
                    <a:pt x="378231" y="88519"/>
                  </a:lnTo>
                  <a:lnTo>
                    <a:pt x="379006" y="87718"/>
                  </a:lnTo>
                  <a:lnTo>
                    <a:pt x="379577" y="86448"/>
                  </a:lnTo>
                  <a:lnTo>
                    <a:pt x="379869" y="84848"/>
                  </a:lnTo>
                  <a:lnTo>
                    <a:pt x="379869" y="55460"/>
                  </a:lnTo>
                  <a:close/>
                </a:path>
                <a:path w="470534" h="720089">
                  <a:moveTo>
                    <a:pt x="379869" y="4000"/>
                  </a:moveTo>
                  <a:lnTo>
                    <a:pt x="377939" y="0"/>
                  </a:lnTo>
                  <a:lnTo>
                    <a:pt x="362623" y="1943"/>
                  </a:lnTo>
                  <a:lnTo>
                    <a:pt x="362318" y="1981"/>
                  </a:lnTo>
                  <a:lnTo>
                    <a:pt x="360438" y="5829"/>
                  </a:lnTo>
                  <a:lnTo>
                    <a:pt x="360438" y="34861"/>
                  </a:lnTo>
                  <a:lnTo>
                    <a:pt x="362318" y="38862"/>
                  </a:lnTo>
                  <a:lnTo>
                    <a:pt x="377939" y="37261"/>
                  </a:lnTo>
                  <a:lnTo>
                    <a:pt x="378231" y="37096"/>
                  </a:lnTo>
                  <a:lnTo>
                    <a:pt x="379006" y="36283"/>
                  </a:lnTo>
                  <a:lnTo>
                    <a:pt x="379577" y="35013"/>
                  </a:lnTo>
                  <a:lnTo>
                    <a:pt x="379869" y="33413"/>
                  </a:lnTo>
                  <a:lnTo>
                    <a:pt x="379869" y="4000"/>
                  </a:lnTo>
                  <a:close/>
                </a:path>
                <a:path w="470534" h="720089">
                  <a:moveTo>
                    <a:pt x="389229" y="400126"/>
                  </a:moveTo>
                  <a:lnTo>
                    <a:pt x="372300" y="393700"/>
                  </a:lnTo>
                  <a:lnTo>
                    <a:pt x="372021" y="393776"/>
                  </a:lnTo>
                  <a:lnTo>
                    <a:pt x="370484" y="396976"/>
                  </a:lnTo>
                  <a:lnTo>
                    <a:pt x="370484" y="426072"/>
                  </a:lnTo>
                  <a:lnTo>
                    <a:pt x="387362" y="432295"/>
                  </a:lnTo>
                  <a:lnTo>
                    <a:pt x="387642" y="432231"/>
                  </a:lnTo>
                  <a:lnTo>
                    <a:pt x="388175" y="431888"/>
                  </a:lnTo>
                  <a:lnTo>
                    <a:pt x="388404" y="431622"/>
                  </a:lnTo>
                  <a:lnTo>
                    <a:pt x="388937" y="430517"/>
                  </a:lnTo>
                  <a:lnTo>
                    <a:pt x="389229" y="429006"/>
                  </a:lnTo>
                  <a:lnTo>
                    <a:pt x="389229" y="400126"/>
                  </a:lnTo>
                  <a:close/>
                </a:path>
                <a:path w="470534" h="720089">
                  <a:moveTo>
                    <a:pt x="408863" y="612546"/>
                  </a:moveTo>
                  <a:lnTo>
                    <a:pt x="390994" y="602284"/>
                  </a:lnTo>
                  <a:lnTo>
                    <a:pt x="390690" y="602183"/>
                  </a:lnTo>
                  <a:lnTo>
                    <a:pt x="388721" y="605205"/>
                  </a:lnTo>
                  <a:lnTo>
                    <a:pt x="388721" y="635368"/>
                  </a:lnTo>
                  <a:lnTo>
                    <a:pt x="406882" y="645502"/>
                  </a:lnTo>
                  <a:lnTo>
                    <a:pt x="407174" y="645502"/>
                  </a:lnTo>
                  <a:lnTo>
                    <a:pt x="407733" y="645261"/>
                  </a:lnTo>
                  <a:lnTo>
                    <a:pt x="407974" y="645033"/>
                  </a:lnTo>
                  <a:lnTo>
                    <a:pt x="408571" y="643978"/>
                  </a:lnTo>
                  <a:lnTo>
                    <a:pt x="408863" y="642493"/>
                  </a:lnTo>
                  <a:lnTo>
                    <a:pt x="408863" y="612546"/>
                  </a:lnTo>
                  <a:close/>
                </a:path>
                <a:path w="470534" h="720089">
                  <a:moveTo>
                    <a:pt x="408863" y="314807"/>
                  </a:moveTo>
                  <a:lnTo>
                    <a:pt x="390690" y="309219"/>
                  </a:lnTo>
                  <a:lnTo>
                    <a:pt x="390385" y="309308"/>
                  </a:lnTo>
                  <a:lnTo>
                    <a:pt x="388721" y="312750"/>
                  </a:lnTo>
                  <a:lnTo>
                    <a:pt x="388721" y="342315"/>
                  </a:lnTo>
                  <a:lnTo>
                    <a:pt x="406882" y="348284"/>
                  </a:lnTo>
                  <a:lnTo>
                    <a:pt x="407174" y="348195"/>
                  </a:lnTo>
                  <a:lnTo>
                    <a:pt x="407733" y="347802"/>
                  </a:lnTo>
                  <a:lnTo>
                    <a:pt x="407974" y="347510"/>
                  </a:lnTo>
                  <a:lnTo>
                    <a:pt x="408571" y="346316"/>
                  </a:lnTo>
                  <a:lnTo>
                    <a:pt x="408863" y="344754"/>
                  </a:lnTo>
                  <a:lnTo>
                    <a:pt x="408863" y="314807"/>
                  </a:lnTo>
                  <a:close/>
                </a:path>
                <a:path w="470534" h="720089">
                  <a:moveTo>
                    <a:pt x="408863" y="262407"/>
                  </a:moveTo>
                  <a:lnTo>
                    <a:pt x="390994" y="257416"/>
                  </a:lnTo>
                  <a:lnTo>
                    <a:pt x="390690" y="257403"/>
                  </a:lnTo>
                  <a:lnTo>
                    <a:pt x="388721" y="261010"/>
                  </a:lnTo>
                  <a:lnTo>
                    <a:pt x="388721" y="290576"/>
                  </a:lnTo>
                  <a:lnTo>
                    <a:pt x="406882" y="295960"/>
                  </a:lnTo>
                  <a:lnTo>
                    <a:pt x="407174" y="295846"/>
                  </a:lnTo>
                  <a:lnTo>
                    <a:pt x="407733" y="295452"/>
                  </a:lnTo>
                  <a:lnTo>
                    <a:pt x="407974" y="295148"/>
                  </a:lnTo>
                  <a:lnTo>
                    <a:pt x="408571" y="293928"/>
                  </a:lnTo>
                  <a:lnTo>
                    <a:pt x="408863" y="292341"/>
                  </a:lnTo>
                  <a:lnTo>
                    <a:pt x="408863" y="262407"/>
                  </a:lnTo>
                  <a:close/>
                </a:path>
                <a:path w="470534" h="720089">
                  <a:moveTo>
                    <a:pt x="408863" y="209981"/>
                  </a:moveTo>
                  <a:lnTo>
                    <a:pt x="390994" y="205587"/>
                  </a:lnTo>
                  <a:lnTo>
                    <a:pt x="390690" y="205587"/>
                  </a:lnTo>
                  <a:lnTo>
                    <a:pt x="388721" y="209245"/>
                  </a:lnTo>
                  <a:lnTo>
                    <a:pt x="388721" y="238823"/>
                  </a:lnTo>
                  <a:lnTo>
                    <a:pt x="406882" y="243611"/>
                  </a:lnTo>
                  <a:lnTo>
                    <a:pt x="407174" y="243497"/>
                  </a:lnTo>
                  <a:lnTo>
                    <a:pt x="407733" y="243065"/>
                  </a:lnTo>
                  <a:lnTo>
                    <a:pt x="407974" y="242760"/>
                  </a:lnTo>
                  <a:lnTo>
                    <a:pt x="408571" y="241528"/>
                  </a:lnTo>
                  <a:lnTo>
                    <a:pt x="408863" y="239928"/>
                  </a:lnTo>
                  <a:lnTo>
                    <a:pt x="408863" y="209981"/>
                  </a:lnTo>
                  <a:close/>
                </a:path>
                <a:path w="470534" h="720089">
                  <a:moveTo>
                    <a:pt x="408863" y="157607"/>
                  </a:moveTo>
                  <a:lnTo>
                    <a:pt x="406882" y="153365"/>
                  </a:lnTo>
                  <a:lnTo>
                    <a:pt x="390994" y="153809"/>
                  </a:lnTo>
                  <a:lnTo>
                    <a:pt x="390690" y="153809"/>
                  </a:lnTo>
                  <a:lnTo>
                    <a:pt x="388721" y="157530"/>
                  </a:lnTo>
                  <a:lnTo>
                    <a:pt x="388721" y="187083"/>
                  </a:lnTo>
                  <a:lnTo>
                    <a:pt x="390690" y="191338"/>
                  </a:lnTo>
                  <a:lnTo>
                    <a:pt x="406882" y="191274"/>
                  </a:lnTo>
                  <a:lnTo>
                    <a:pt x="408863" y="187528"/>
                  </a:lnTo>
                  <a:lnTo>
                    <a:pt x="408863" y="157607"/>
                  </a:lnTo>
                  <a:close/>
                </a:path>
                <a:path w="470534" h="720089">
                  <a:moveTo>
                    <a:pt x="408863" y="104609"/>
                  </a:moveTo>
                  <a:lnTo>
                    <a:pt x="406882" y="101015"/>
                  </a:lnTo>
                  <a:lnTo>
                    <a:pt x="390994" y="101981"/>
                  </a:lnTo>
                  <a:lnTo>
                    <a:pt x="390690" y="101993"/>
                  </a:lnTo>
                  <a:lnTo>
                    <a:pt x="388721" y="105791"/>
                  </a:lnTo>
                  <a:lnTo>
                    <a:pt x="388721" y="135356"/>
                  </a:lnTo>
                  <a:lnTo>
                    <a:pt x="390690" y="139522"/>
                  </a:lnTo>
                  <a:lnTo>
                    <a:pt x="406882" y="138925"/>
                  </a:lnTo>
                  <a:lnTo>
                    <a:pt x="408863" y="135166"/>
                  </a:lnTo>
                  <a:lnTo>
                    <a:pt x="408863" y="104609"/>
                  </a:lnTo>
                  <a:close/>
                </a:path>
                <a:path w="470534" h="720089">
                  <a:moveTo>
                    <a:pt x="408863" y="52806"/>
                  </a:moveTo>
                  <a:lnTo>
                    <a:pt x="406882" y="48679"/>
                  </a:lnTo>
                  <a:lnTo>
                    <a:pt x="390994" y="50165"/>
                  </a:lnTo>
                  <a:lnTo>
                    <a:pt x="388721" y="54051"/>
                  </a:lnTo>
                  <a:lnTo>
                    <a:pt x="388721" y="83629"/>
                  </a:lnTo>
                  <a:lnTo>
                    <a:pt x="390690" y="87757"/>
                  </a:lnTo>
                  <a:lnTo>
                    <a:pt x="406882" y="86614"/>
                  </a:lnTo>
                  <a:lnTo>
                    <a:pt x="408863" y="82753"/>
                  </a:lnTo>
                  <a:lnTo>
                    <a:pt x="408863" y="52806"/>
                  </a:lnTo>
                  <a:close/>
                </a:path>
                <a:path w="470534" h="720089">
                  <a:moveTo>
                    <a:pt x="438975" y="531698"/>
                  </a:moveTo>
                  <a:lnTo>
                    <a:pt x="420420" y="521754"/>
                  </a:lnTo>
                  <a:lnTo>
                    <a:pt x="420090" y="521652"/>
                  </a:lnTo>
                  <a:lnTo>
                    <a:pt x="418071" y="524764"/>
                  </a:lnTo>
                  <a:lnTo>
                    <a:pt x="418071" y="554888"/>
                  </a:lnTo>
                  <a:lnTo>
                    <a:pt x="436892" y="565315"/>
                  </a:lnTo>
                  <a:lnTo>
                    <a:pt x="437222" y="565302"/>
                  </a:lnTo>
                  <a:lnTo>
                    <a:pt x="437794" y="565035"/>
                  </a:lnTo>
                  <a:lnTo>
                    <a:pt x="438061" y="564794"/>
                  </a:lnTo>
                  <a:lnTo>
                    <a:pt x="438658" y="563727"/>
                  </a:lnTo>
                  <a:lnTo>
                    <a:pt x="438975" y="562190"/>
                  </a:lnTo>
                  <a:lnTo>
                    <a:pt x="438975" y="531698"/>
                  </a:lnTo>
                  <a:close/>
                </a:path>
                <a:path w="470534" h="720089">
                  <a:moveTo>
                    <a:pt x="438975" y="470369"/>
                  </a:moveTo>
                  <a:lnTo>
                    <a:pt x="420090" y="462165"/>
                  </a:lnTo>
                  <a:lnTo>
                    <a:pt x="419785" y="462229"/>
                  </a:lnTo>
                  <a:lnTo>
                    <a:pt x="418960" y="462813"/>
                  </a:lnTo>
                  <a:lnTo>
                    <a:pt x="418376" y="463943"/>
                  </a:lnTo>
                  <a:lnTo>
                    <a:pt x="418071" y="465493"/>
                  </a:lnTo>
                  <a:lnTo>
                    <a:pt x="418071" y="495617"/>
                  </a:lnTo>
                  <a:lnTo>
                    <a:pt x="436892" y="504202"/>
                  </a:lnTo>
                  <a:lnTo>
                    <a:pt x="437222" y="504151"/>
                  </a:lnTo>
                  <a:lnTo>
                    <a:pt x="437794" y="503834"/>
                  </a:lnTo>
                  <a:lnTo>
                    <a:pt x="438061" y="503567"/>
                  </a:lnTo>
                  <a:lnTo>
                    <a:pt x="438658" y="502437"/>
                  </a:lnTo>
                  <a:lnTo>
                    <a:pt x="438975" y="500875"/>
                  </a:lnTo>
                  <a:lnTo>
                    <a:pt x="438975" y="470369"/>
                  </a:lnTo>
                  <a:close/>
                </a:path>
                <a:path w="470534" h="720089">
                  <a:moveTo>
                    <a:pt x="438975" y="384530"/>
                  </a:moveTo>
                  <a:lnTo>
                    <a:pt x="420090" y="378815"/>
                  </a:lnTo>
                  <a:lnTo>
                    <a:pt x="419785" y="378904"/>
                  </a:lnTo>
                  <a:lnTo>
                    <a:pt x="419227" y="379298"/>
                  </a:lnTo>
                  <a:lnTo>
                    <a:pt x="418960" y="379615"/>
                  </a:lnTo>
                  <a:lnTo>
                    <a:pt x="418376" y="380822"/>
                  </a:lnTo>
                  <a:lnTo>
                    <a:pt x="418071" y="382409"/>
                  </a:lnTo>
                  <a:lnTo>
                    <a:pt x="418071" y="412534"/>
                  </a:lnTo>
                  <a:lnTo>
                    <a:pt x="436892" y="418642"/>
                  </a:lnTo>
                  <a:lnTo>
                    <a:pt x="437222" y="418553"/>
                  </a:lnTo>
                  <a:lnTo>
                    <a:pt x="437794" y="418160"/>
                  </a:lnTo>
                  <a:lnTo>
                    <a:pt x="438061" y="417855"/>
                  </a:lnTo>
                  <a:lnTo>
                    <a:pt x="438658" y="416648"/>
                  </a:lnTo>
                  <a:lnTo>
                    <a:pt x="438975" y="415036"/>
                  </a:lnTo>
                  <a:lnTo>
                    <a:pt x="438975" y="384530"/>
                  </a:lnTo>
                  <a:close/>
                </a:path>
                <a:path w="470534" h="720089">
                  <a:moveTo>
                    <a:pt x="438975" y="263613"/>
                  </a:moveTo>
                  <a:lnTo>
                    <a:pt x="420420" y="258508"/>
                  </a:lnTo>
                  <a:lnTo>
                    <a:pt x="420090" y="258495"/>
                  </a:lnTo>
                  <a:lnTo>
                    <a:pt x="418071" y="262166"/>
                  </a:lnTo>
                  <a:lnTo>
                    <a:pt x="418071" y="292277"/>
                  </a:lnTo>
                  <a:lnTo>
                    <a:pt x="436892" y="297789"/>
                  </a:lnTo>
                  <a:lnTo>
                    <a:pt x="437222" y="297675"/>
                  </a:lnTo>
                  <a:lnTo>
                    <a:pt x="437794" y="297268"/>
                  </a:lnTo>
                  <a:lnTo>
                    <a:pt x="438061" y="296951"/>
                  </a:lnTo>
                  <a:lnTo>
                    <a:pt x="438658" y="295732"/>
                  </a:lnTo>
                  <a:lnTo>
                    <a:pt x="438975" y="294106"/>
                  </a:lnTo>
                  <a:lnTo>
                    <a:pt x="438975" y="263613"/>
                  </a:lnTo>
                  <a:close/>
                </a:path>
                <a:path w="470534" h="720089">
                  <a:moveTo>
                    <a:pt x="438975" y="210223"/>
                  </a:moveTo>
                  <a:lnTo>
                    <a:pt x="420420" y="205727"/>
                  </a:lnTo>
                  <a:lnTo>
                    <a:pt x="420090" y="205727"/>
                  </a:lnTo>
                  <a:lnTo>
                    <a:pt x="419785" y="205841"/>
                  </a:lnTo>
                  <a:lnTo>
                    <a:pt x="418960" y="206590"/>
                  </a:lnTo>
                  <a:lnTo>
                    <a:pt x="418376" y="207848"/>
                  </a:lnTo>
                  <a:lnTo>
                    <a:pt x="418071" y="209473"/>
                  </a:lnTo>
                  <a:lnTo>
                    <a:pt x="418071" y="239572"/>
                  </a:lnTo>
                  <a:lnTo>
                    <a:pt x="436892" y="244462"/>
                  </a:lnTo>
                  <a:lnTo>
                    <a:pt x="437222" y="244348"/>
                  </a:lnTo>
                  <a:lnTo>
                    <a:pt x="437794" y="243916"/>
                  </a:lnTo>
                  <a:lnTo>
                    <a:pt x="438061" y="243598"/>
                  </a:lnTo>
                  <a:lnTo>
                    <a:pt x="438658" y="242341"/>
                  </a:lnTo>
                  <a:lnTo>
                    <a:pt x="438975" y="240728"/>
                  </a:lnTo>
                  <a:lnTo>
                    <a:pt x="438975" y="210223"/>
                  </a:lnTo>
                  <a:close/>
                </a:path>
                <a:path w="470534" h="720089">
                  <a:moveTo>
                    <a:pt x="438975" y="156806"/>
                  </a:moveTo>
                  <a:lnTo>
                    <a:pt x="436892" y="152501"/>
                  </a:lnTo>
                  <a:lnTo>
                    <a:pt x="420420" y="152971"/>
                  </a:lnTo>
                  <a:lnTo>
                    <a:pt x="418071" y="156768"/>
                  </a:lnTo>
                  <a:lnTo>
                    <a:pt x="418071" y="186867"/>
                  </a:lnTo>
                  <a:lnTo>
                    <a:pt x="420090" y="191198"/>
                  </a:lnTo>
                  <a:lnTo>
                    <a:pt x="436892" y="191135"/>
                  </a:lnTo>
                  <a:lnTo>
                    <a:pt x="438975" y="187325"/>
                  </a:lnTo>
                  <a:lnTo>
                    <a:pt x="438975" y="156806"/>
                  </a:lnTo>
                  <a:close/>
                </a:path>
                <a:path w="470534" h="720089">
                  <a:moveTo>
                    <a:pt x="438975" y="103454"/>
                  </a:moveTo>
                  <a:lnTo>
                    <a:pt x="436892" y="99174"/>
                  </a:lnTo>
                  <a:lnTo>
                    <a:pt x="420420" y="100190"/>
                  </a:lnTo>
                  <a:lnTo>
                    <a:pt x="420090" y="100203"/>
                  </a:lnTo>
                  <a:lnTo>
                    <a:pt x="419785" y="100355"/>
                  </a:lnTo>
                  <a:lnTo>
                    <a:pt x="418960" y="101155"/>
                  </a:lnTo>
                  <a:lnTo>
                    <a:pt x="418376" y="102450"/>
                  </a:lnTo>
                  <a:lnTo>
                    <a:pt x="418071" y="104076"/>
                  </a:lnTo>
                  <a:lnTo>
                    <a:pt x="418071" y="134188"/>
                  </a:lnTo>
                  <a:lnTo>
                    <a:pt x="420090" y="138442"/>
                  </a:lnTo>
                  <a:lnTo>
                    <a:pt x="436892" y="137807"/>
                  </a:lnTo>
                  <a:lnTo>
                    <a:pt x="438975" y="133959"/>
                  </a:lnTo>
                  <a:lnTo>
                    <a:pt x="438975" y="103454"/>
                  </a:lnTo>
                  <a:close/>
                </a:path>
                <a:path w="470534" h="720089">
                  <a:moveTo>
                    <a:pt x="438975" y="50063"/>
                  </a:moveTo>
                  <a:lnTo>
                    <a:pt x="436892" y="45847"/>
                  </a:lnTo>
                  <a:lnTo>
                    <a:pt x="420420" y="47396"/>
                  </a:lnTo>
                  <a:lnTo>
                    <a:pt x="418071" y="51371"/>
                  </a:lnTo>
                  <a:lnTo>
                    <a:pt x="418071" y="81483"/>
                  </a:lnTo>
                  <a:lnTo>
                    <a:pt x="420090" y="85674"/>
                  </a:lnTo>
                  <a:lnTo>
                    <a:pt x="436892" y="84505"/>
                  </a:lnTo>
                  <a:lnTo>
                    <a:pt x="438975" y="80556"/>
                  </a:lnTo>
                  <a:lnTo>
                    <a:pt x="438975" y="50063"/>
                  </a:lnTo>
                  <a:close/>
                </a:path>
                <a:path w="470534" h="720089">
                  <a:moveTo>
                    <a:pt x="470217" y="427469"/>
                  </a:moveTo>
                  <a:lnTo>
                    <a:pt x="468071" y="423189"/>
                  </a:lnTo>
                  <a:lnTo>
                    <a:pt x="450951" y="424789"/>
                  </a:lnTo>
                  <a:lnTo>
                    <a:pt x="448538" y="428828"/>
                  </a:lnTo>
                  <a:lnTo>
                    <a:pt x="448538" y="459524"/>
                  </a:lnTo>
                  <a:lnTo>
                    <a:pt x="450621" y="463804"/>
                  </a:lnTo>
                  <a:lnTo>
                    <a:pt x="468071" y="462584"/>
                  </a:lnTo>
                  <a:lnTo>
                    <a:pt x="470217" y="458558"/>
                  </a:lnTo>
                  <a:lnTo>
                    <a:pt x="470217" y="427469"/>
                  </a:lnTo>
                  <a:close/>
                </a:path>
                <a:path w="470534" h="720089">
                  <a:moveTo>
                    <a:pt x="470217" y="319265"/>
                  </a:moveTo>
                  <a:lnTo>
                    <a:pt x="450621" y="313423"/>
                  </a:lnTo>
                  <a:lnTo>
                    <a:pt x="450303" y="313512"/>
                  </a:lnTo>
                  <a:lnTo>
                    <a:pt x="449732" y="313931"/>
                  </a:lnTo>
                  <a:lnTo>
                    <a:pt x="449465" y="314236"/>
                  </a:lnTo>
                  <a:lnTo>
                    <a:pt x="448843" y="315468"/>
                  </a:lnTo>
                  <a:lnTo>
                    <a:pt x="448538" y="317080"/>
                  </a:lnTo>
                  <a:lnTo>
                    <a:pt x="448538" y="347776"/>
                  </a:lnTo>
                  <a:lnTo>
                    <a:pt x="468071" y="354037"/>
                  </a:lnTo>
                  <a:lnTo>
                    <a:pt x="468388" y="353936"/>
                  </a:lnTo>
                  <a:lnTo>
                    <a:pt x="468998" y="353542"/>
                  </a:lnTo>
                  <a:lnTo>
                    <a:pt x="469265" y="353237"/>
                  </a:lnTo>
                  <a:lnTo>
                    <a:pt x="469900" y="352005"/>
                  </a:lnTo>
                  <a:lnTo>
                    <a:pt x="470217" y="350380"/>
                  </a:lnTo>
                  <a:lnTo>
                    <a:pt x="470217" y="319265"/>
                  </a:lnTo>
                  <a:close/>
                </a:path>
                <a:path w="470534" h="720089">
                  <a:moveTo>
                    <a:pt x="470217" y="264871"/>
                  </a:moveTo>
                  <a:lnTo>
                    <a:pt x="450951" y="259651"/>
                  </a:lnTo>
                  <a:lnTo>
                    <a:pt x="450621" y="259638"/>
                  </a:lnTo>
                  <a:lnTo>
                    <a:pt x="448538" y="263372"/>
                  </a:lnTo>
                  <a:lnTo>
                    <a:pt x="448538" y="294055"/>
                  </a:lnTo>
                  <a:lnTo>
                    <a:pt x="468071" y="299681"/>
                  </a:lnTo>
                  <a:lnTo>
                    <a:pt x="468388" y="299580"/>
                  </a:lnTo>
                  <a:lnTo>
                    <a:pt x="470217" y="295960"/>
                  </a:lnTo>
                  <a:lnTo>
                    <a:pt x="470217" y="264871"/>
                  </a:lnTo>
                  <a:close/>
                </a:path>
                <a:path w="470534" h="720089">
                  <a:moveTo>
                    <a:pt x="470217" y="210439"/>
                  </a:moveTo>
                  <a:lnTo>
                    <a:pt x="450951" y="205867"/>
                  </a:lnTo>
                  <a:lnTo>
                    <a:pt x="450621" y="205867"/>
                  </a:lnTo>
                  <a:lnTo>
                    <a:pt x="448538" y="209677"/>
                  </a:lnTo>
                  <a:lnTo>
                    <a:pt x="448538" y="240360"/>
                  </a:lnTo>
                  <a:lnTo>
                    <a:pt x="468071" y="245338"/>
                  </a:lnTo>
                  <a:lnTo>
                    <a:pt x="468388" y="245224"/>
                  </a:lnTo>
                  <a:lnTo>
                    <a:pt x="470217" y="241528"/>
                  </a:lnTo>
                  <a:lnTo>
                    <a:pt x="470217" y="210439"/>
                  </a:lnTo>
                  <a:close/>
                </a:path>
                <a:path w="470534" h="720089">
                  <a:moveTo>
                    <a:pt x="470217" y="156019"/>
                  </a:moveTo>
                  <a:lnTo>
                    <a:pt x="470154" y="154825"/>
                  </a:lnTo>
                  <a:lnTo>
                    <a:pt x="469722" y="153289"/>
                  </a:lnTo>
                  <a:lnTo>
                    <a:pt x="468998" y="152171"/>
                  </a:lnTo>
                  <a:lnTo>
                    <a:pt x="468071" y="151612"/>
                  </a:lnTo>
                  <a:lnTo>
                    <a:pt x="450951" y="152107"/>
                  </a:lnTo>
                  <a:lnTo>
                    <a:pt x="448538" y="155968"/>
                  </a:lnTo>
                  <a:lnTo>
                    <a:pt x="448538" y="186639"/>
                  </a:lnTo>
                  <a:lnTo>
                    <a:pt x="450621" y="191071"/>
                  </a:lnTo>
                  <a:lnTo>
                    <a:pt x="468071" y="190995"/>
                  </a:lnTo>
                  <a:lnTo>
                    <a:pt x="470217" y="187121"/>
                  </a:lnTo>
                  <a:lnTo>
                    <a:pt x="470217" y="156019"/>
                  </a:lnTo>
                  <a:close/>
                </a:path>
                <a:path w="470534" h="720089">
                  <a:moveTo>
                    <a:pt x="470217" y="101638"/>
                  </a:moveTo>
                  <a:lnTo>
                    <a:pt x="468071" y="97282"/>
                  </a:lnTo>
                  <a:lnTo>
                    <a:pt x="450951" y="98323"/>
                  </a:lnTo>
                  <a:lnTo>
                    <a:pt x="450621" y="98336"/>
                  </a:lnTo>
                  <a:lnTo>
                    <a:pt x="448538" y="102298"/>
                  </a:lnTo>
                  <a:lnTo>
                    <a:pt x="448538" y="132981"/>
                  </a:lnTo>
                  <a:lnTo>
                    <a:pt x="450621" y="137287"/>
                  </a:lnTo>
                  <a:lnTo>
                    <a:pt x="468071" y="136639"/>
                  </a:lnTo>
                  <a:lnTo>
                    <a:pt x="470217" y="132727"/>
                  </a:lnTo>
                  <a:lnTo>
                    <a:pt x="470217" y="1016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61287" y="1241615"/>
              <a:ext cx="257810" cy="882650"/>
            </a:xfrm>
            <a:custGeom>
              <a:avLst/>
              <a:gdLst/>
              <a:ahLst/>
              <a:cxnLst/>
              <a:rect l="l" t="t" r="r" b="b"/>
              <a:pathLst>
                <a:path w="257809" h="882650">
                  <a:moveTo>
                    <a:pt x="11557" y="743102"/>
                  </a:moveTo>
                  <a:lnTo>
                    <a:pt x="1308" y="737222"/>
                  </a:lnTo>
                  <a:lnTo>
                    <a:pt x="1130" y="737158"/>
                  </a:lnTo>
                  <a:lnTo>
                    <a:pt x="0" y="738911"/>
                  </a:lnTo>
                  <a:lnTo>
                    <a:pt x="0" y="756208"/>
                  </a:lnTo>
                  <a:lnTo>
                    <a:pt x="10426" y="762050"/>
                  </a:lnTo>
                  <a:lnTo>
                    <a:pt x="10604" y="762038"/>
                  </a:lnTo>
                  <a:lnTo>
                    <a:pt x="10922" y="761898"/>
                  </a:lnTo>
                  <a:lnTo>
                    <a:pt x="11061" y="761771"/>
                  </a:lnTo>
                  <a:lnTo>
                    <a:pt x="11391" y="761174"/>
                  </a:lnTo>
                  <a:lnTo>
                    <a:pt x="11557" y="760323"/>
                  </a:lnTo>
                  <a:lnTo>
                    <a:pt x="11557" y="743102"/>
                  </a:lnTo>
                  <a:close/>
                </a:path>
                <a:path w="257809" h="882650">
                  <a:moveTo>
                    <a:pt x="11557" y="629932"/>
                  </a:moveTo>
                  <a:lnTo>
                    <a:pt x="1308" y="626414"/>
                  </a:lnTo>
                  <a:lnTo>
                    <a:pt x="1130" y="626376"/>
                  </a:lnTo>
                  <a:lnTo>
                    <a:pt x="0" y="628345"/>
                  </a:lnTo>
                  <a:lnTo>
                    <a:pt x="0" y="645655"/>
                  </a:lnTo>
                  <a:lnTo>
                    <a:pt x="10426" y="649427"/>
                  </a:lnTo>
                  <a:lnTo>
                    <a:pt x="10604" y="649376"/>
                  </a:lnTo>
                  <a:lnTo>
                    <a:pt x="10922" y="649185"/>
                  </a:lnTo>
                  <a:lnTo>
                    <a:pt x="11061" y="649020"/>
                  </a:lnTo>
                  <a:lnTo>
                    <a:pt x="11391" y="648373"/>
                  </a:lnTo>
                  <a:lnTo>
                    <a:pt x="11557" y="647471"/>
                  </a:lnTo>
                  <a:lnTo>
                    <a:pt x="11557" y="629932"/>
                  </a:lnTo>
                  <a:close/>
                </a:path>
                <a:path w="257809" h="882650">
                  <a:moveTo>
                    <a:pt x="11557" y="599833"/>
                  </a:moveTo>
                  <a:lnTo>
                    <a:pt x="1130" y="596633"/>
                  </a:lnTo>
                  <a:lnTo>
                    <a:pt x="952" y="596684"/>
                  </a:lnTo>
                  <a:lnTo>
                    <a:pt x="635" y="596887"/>
                  </a:lnTo>
                  <a:lnTo>
                    <a:pt x="508" y="597052"/>
                  </a:lnTo>
                  <a:lnTo>
                    <a:pt x="165" y="597725"/>
                  </a:lnTo>
                  <a:lnTo>
                    <a:pt x="0" y="598627"/>
                  </a:lnTo>
                  <a:lnTo>
                    <a:pt x="0" y="615937"/>
                  </a:lnTo>
                  <a:lnTo>
                    <a:pt x="10426" y="619353"/>
                  </a:lnTo>
                  <a:lnTo>
                    <a:pt x="10604" y="619315"/>
                  </a:lnTo>
                  <a:lnTo>
                    <a:pt x="10922" y="619099"/>
                  </a:lnTo>
                  <a:lnTo>
                    <a:pt x="11061" y="618947"/>
                  </a:lnTo>
                  <a:lnTo>
                    <a:pt x="11391" y="618274"/>
                  </a:lnTo>
                  <a:lnTo>
                    <a:pt x="11557" y="617372"/>
                  </a:lnTo>
                  <a:lnTo>
                    <a:pt x="11557" y="599833"/>
                  </a:lnTo>
                  <a:close/>
                </a:path>
                <a:path w="257809" h="882650">
                  <a:moveTo>
                    <a:pt x="28854" y="673531"/>
                  </a:moveTo>
                  <a:lnTo>
                    <a:pt x="18199" y="668858"/>
                  </a:lnTo>
                  <a:lnTo>
                    <a:pt x="18021" y="668820"/>
                  </a:lnTo>
                  <a:lnTo>
                    <a:pt x="16840" y="670737"/>
                  </a:lnTo>
                  <a:lnTo>
                    <a:pt x="16840" y="688378"/>
                  </a:lnTo>
                  <a:lnTo>
                    <a:pt x="27660" y="692962"/>
                  </a:lnTo>
                  <a:lnTo>
                    <a:pt x="27838" y="692937"/>
                  </a:lnTo>
                  <a:lnTo>
                    <a:pt x="28854" y="691057"/>
                  </a:lnTo>
                  <a:lnTo>
                    <a:pt x="28854" y="673531"/>
                  </a:lnTo>
                  <a:close/>
                </a:path>
                <a:path w="257809" h="882650">
                  <a:moveTo>
                    <a:pt x="28854" y="633958"/>
                  </a:moveTo>
                  <a:lnTo>
                    <a:pt x="18199" y="630008"/>
                  </a:lnTo>
                  <a:lnTo>
                    <a:pt x="18021" y="629970"/>
                  </a:lnTo>
                  <a:lnTo>
                    <a:pt x="16840" y="631964"/>
                  </a:lnTo>
                  <a:lnTo>
                    <a:pt x="16840" y="649592"/>
                  </a:lnTo>
                  <a:lnTo>
                    <a:pt x="27660" y="653478"/>
                  </a:lnTo>
                  <a:lnTo>
                    <a:pt x="27838" y="653427"/>
                  </a:lnTo>
                  <a:lnTo>
                    <a:pt x="28854" y="651484"/>
                  </a:lnTo>
                  <a:lnTo>
                    <a:pt x="28854" y="633958"/>
                  </a:lnTo>
                  <a:close/>
                </a:path>
                <a:path w="257809" h="882650">
                  <a:moveTo>
                    <a:pt x="46799" y="670039"/>
                  </a:moveTo>
                  <a:lnTo>
                    <a:pt x="35737" y="665988"/>
                  </a:lnTo>
                  <a:lnTo>
                    <a:pt x="35547" y="665949"/>
                  </a:lnTo>
                  <a:lnTo>
                    <a:pt x="34353" y="667981"/>
                  </a:lnTo>
                  <a:lnTo>
                    <a:pt x="34353" y="685596"/>
                  </a:lnTo>
                  <a:lnTo>
                    <a:pt x="45567" y="689940"/>
                  </a:lnTo>
                  <a:lnTo>
                    <a:pt x="45758" y="689889"/>
                  </a:lnTo>
                  <a:lnTo>
                    <a:pt x="46799" y="687908"/>
                  </a:lnTo>
                  <a:lnTo>
                    <a:pt x="46799" y="670039"/>
                  </a:lnTo>
                  <a:close/>
                </a:path>
                <a:path w="257809" h="882650">
                  <a:moveTo>
                    <a:pt x="46799" y="635139"/>
                  </a:moveTo>
                  <a:lnTo>
                    <a:pt x="35737" y="631088"/>
                  </a:lnTo>
                  <a:lnTo>
                    <a:pt x="35547" y="631050"/>
                  </a:lnTo>
                  <a:lnTo>
                    <a:pt x="34353" y="633082"/>
                  </a:lnTo>
                  <a:lnTo>
                    <a:pt x="34353" y="650697"/>
                  </a:lnTo>
                  <a:lnTo>
                    <a:pt x="45567" y="655040"/>
                  </a:lnTo>
                  <a:lnTo>
                    <a:pt x="45758" y="654989"/>
                  </a:lnTo>
                  <a:lnTo>
                    <a:pt x="46799" y="653008"/>
                  </a:lnTo>
                  <a:lnTo>
                    <a:pt x="46799" y="635139"/>
                  </a:lnTo>
                  <a:close/>
                </a:path>
                <a:path w="257809" h="882650">
                  <a:moveTo>
                    <a:pt x="67271" y="229463"/>
                  </a:moveTo>
                  <a:lnTo>
                    <a:pt x="56083" y="224002"/>
                  </a:lnTo>
                  <a:lnTo>
                    <a:pt x="55892" y="224002"/>
                  </a:lnTo>
                  <a:lnTo>
                    <a:pt x="55549" y="224155"/>
                  </a:lnTo>
                  <a:lnTo>
                    <a:pt x="55397" y="224294"/>
                  </a:lnTo>
                  <a:lnTo>
                    <a:pt x="55029" y="224917"/>
                  </a:lnTo>
                  <a:lnTo>
                    <a:pt x="54851" y="225806"/>
                  </a:lnTo>
                  <a:lnTo>
                    <a:pt x="54851" y="244017"/>
                  </a:lnTo>
                  <a:lnTo>
                    <a:pt x="66103" y="249605"/>
                  </a:lnTo>
                  <a:lnTo>
                    <a:pt x="66294" y="249593"/>
                  </a:lnTo>
                  <a:lnTo>
                    <a:pt x="66611" y="249440"/>
                  </a:lnTo>
                  <a:lnTo>
                    <a:pt x="66776" y="249288"/>
                  </a:lnTo>
                  <a:lnTo>
                    <a:pt x="67119" y="248678"/>
                  </a:lnTo>
                  <a:lnTo>
                    <a:pt x="67271" y="248094"/>
                  </a:lnTo>
                  <a:lnTo>
                    <a:pt x="67271" y="229463"/>
                  </a:lnTo>
                  <a:close/>
                </a:path>
                <a:path w="257809" h="882650">
                  <a:moveTo>
                    <a:pt x="67271" y="198628"/>
                  </a:moveTo>
                  <a:lnTo>
                    <a:pt x="65913" y="196291"/>
                  </a:lnTo>
                  <a:lnTo>
                    <a:pt x="56083" y="192798"/>
                  </a:lnTo>
                  <a:lnTo>
                    <a:pt x="55892" y="192798"/>
                  </a:lnTo>
                  <a:lnTo>
                    <a:pt x="55549" y="192938"/>
                  </a:lnTo>
                  <a:lnTo>
                    <a:pt x="55397" y="193065"/>
                  </a:lnTo>
                  <a:lnTo>
                    <a:pt x="55029" y="193675"/>
                  </a:lnTo>
                  <a:lnTo>
                    <a:pt x="54851" y="194576"/>
                  </a:lnTo>
                  <a:lnTo>
                    <a:pt x="54851" y="212788"/>
                  </a:lnTo>
                  <a:lnTo>
                    <a:pt x="66103" y="218732"/>
                  </a:lnTo>
                  <a:lnTo>
                    <a:pt x="66294" y="218719"/>
                  </a:lnTo>
                  <a:lnTo>
                    <a:pt x="66611" y="218567"/>
                  </a:lnTo>
                  <a:lnTo>
                    <a:pt x="66776" y="218440"/>
                  </a:lnTo>
                  <a:lnTo>
                    <a:pt x="67017" y="218059"/>
                  </a:lnTo>
                  <a:lnTo>
                    <a:pt x="67271" y="217258"/>
                  </a:lnTo>
                  <a:lnTo>
                    <a:pt x="67271" y="198628"/>
                  </a:lnTo>
                  <a:close/>
                </a:path>
                <a:path w="257809" h="882650">
                  <a:moveTo>
                    <a:pt x="67297" y="768540"/>
                  </a:moveTo>
                  <a:lnTo>
                    <a:pt x="66103" y="766432"/>
                  </a:lnTo>
                  <a:lnTo>
                    <a:pt x="65913" y="766445"/>
                  </a:lnTo>
                  <a:lnTo>
                    <a:pt x="54851" y="769442"/>
                  </a:lnTo>
                  <a:lnTo>
                    <a:pt x="54851" y="787666"/>
                  </a:lnTo>
                  <a:lnTo>
                    <a:pt x="56083" y="789749"/>
                  </a:lnTo>
                  <a:lnTo>
                    <a:pt x="66103" y="788822"/>
                  </a:lnTo>
                  <a:lnTo>
                    <a:pt x="67297" y="786155"/>
                  </a:lnTo>
                  <a:lnTo>
                    <a:pt x="67297" y="768540"/>
                  </a:lnTo>
                  <a:close/>
                </a:path>
                <a:path w="257809" h="882650">
                  <a:moveTo>
                    <a:pt x="67297" y="696468"/>
                  </a:moveTo>
                  <a:lnTo>
                    <a:pt x="66103" y="694436"/>
                  </a:lnTo>
                  <a:lnTo>
                    <a:pt x="65913" y="694474"/>
                  </a:lnTo>
                  <a:lnTo>
                    <a:pt x="56083" y="695820"/>
                  </a:lnTo>
                  <a:lnTo>
                    <a:pt x="54851" y="698182"/>
                  </a:lnTo>
                  <a:lnTo>
                    <a:pt x="54851" y="716394"/>
                  </a:lnTo>
                  <a:lnTo>
                    <a:pt x="56083" y="718426"/>
                  </a:lnTo>
                  <a:lnTo>
                    <a:pt x="66103" y="716813"/>
                  </a:lnTo>
                  <a:lnTo>
                    <a:pt x="67297" y="714082"/>
                  </a:lnTo>
                  <a:lnTo>
                    <a:pt x="67297" y="696468"/>
                  </a:lnTo>
                  <a:close/>
                </a:path>
                <a:path w="257809" h="882650">
                  <a:moveTo>
                    <a:pt x="67297" y="661568"/>
                  </a:moveTo>
                  <a:lnTo>
                    <a:pt x="66103" y="659536"/>
                  </a:lnTo>
                  <a:lnTo>
                    <a:pt x="65913" y="659574"/>
                  </a:lnTo>
                  <a:lnTo>
                    <a:pt x="56083" y="660908"/>
                  </a:lnTo>
                  <a:lnTo>
                    <a:pt x="54851" y="663282"/>
                  </a:lnTo>
                  <a:lnTo>
                    <a:pt x="54851" y="681494"/>
                  </a:lnTo>
                  <a:lnTo>
                    <a:pt x="56083" y="683526"/>
                  </a:lnTo>
                  <a:lnTo>
                    <a:pt x="66103" y="681913"/>
                  </a:lnTo>
                  <a:lnTo>
                    <a:pt x="67297" y="679183"/>
                  </a:lnTo>
                  <a:lnTo>
                    <a:pt x="67297" y="661568"/>
                  </a:lnTo>
                  <a:close/>
                </a:path>
                <a:path w="257809" h="882650">
                  <a:moveTo>
                    <a:pt x="67297" y="630732"/>
                  </a:moveTo>
                  <a:lnTo>
                    <a:pt x="66103" y="628675"/>
                  </a:lnTo>
                  <a:lnTo>
                    <a:pt x="65913" y="628688"/>
                  </a:lnTo>
                  <a:lnTo>
                    <a:pt x="54851" y="632053"/>
                  </a:lnTo>
                  <a:lnTo>
                    <a:pt x="54851" y="650265"/>
                  </a:lnTo>
                  <a:lnTo>
                    <a:pt x="56083" y="652310"/>
                  </a:lnTo>
                  <a:lnTo>
                    <a:pt x="66103" y="651027"/>
                  </a:lnTo>
                  <a:lnTo>
                    <a:pt x="67297" y="648347"/>
                  </a:lnTo>
                  <a:lnTo>
                    <a:pt x="67297" y="630732"/>
                  </a:lnTo>
                  <a:close/>
                </a:path>
                <a:path w="257809" h="882650">
                  <a:moveTo>
                    <a:pt x="67297" y="569048"/>
                  </a:moveTo>
                  <a:lnTo>
                    <a:pt x="66103" y="566902"/>
                  </a:lnTo>
                  <a:lnTo>
                    <a:pt x="65913" y="566902"/>
                  </a:lnTo>
                  <a:lnTo>
                    <a:pt x="54851" y="569531"/>
                  </a:lnTo>
                  <a:lnTo>
                    <a:pt x="54851" y="587743"/>
                  </a:lnTo>
                  <a:lnTo>
                    <a:pt x="55029" y="588695"/>
                  </a:lnTo>
                  <a:lnTo>
                    <a:pt x="55397" y="589407"/>
                  </a:lnTo>
                  <a:lnTo>
                    <a:pt x="55892" y="589838"/>
                  </a:lnTo>
                  <a:lnTo>
                    <a:pt x="56083" y="589902"/>
                  </a:lnTo>
                  <a:lnTo>
                    <a:pt x="66103" y="589280"/>
                  </a:lnTo>
                  <a:lnTo>
                    <a:pt x="67297" y="587019"/>
                  </a:lnTo>
                  <a:lnTo>
                    <a:pt x="67297" y="569048"/>
                  </a:lnTo>
                  <a:close/>
                </a:path>
                <a:path w="257809" h="882650">
                  <a:moveTo>
                    <a:pt x="67297" y="538200"/>
                  </a:moveTo>
                  <a:lnTo>
                    <a:pt x="66103" y="536016"/>
                  </a:lnTo>
                  <a:lnTo>
                    <a:pt x="65913" y="536016"/>
                  </a:lnTo>
                  <a:lnTo>
                    <a:pt x="54851" y="538289"/>
                  </a:lnTo>
                  <a:lnTo>
                    <a:pt x="54851" y="556501"/>
                  </a:lnTo>
                  <a:lnTo>
                    <a:pt x="55029" y="557441"/>
                  </a:lnTo>
                  <a:lnTo>
                    <a:pt x="55397" y="558177"/>
                  </a:lnTo>
                  <a:lnTo>
                    <a:pt x="55892" y="558622"/>
                  </a:lnTo>
                  <a:lnTo>
                    <a:pt x="56083" y="558685"/>
                  </a:lnTo>
                  <a:lnTo>
                    <a:pt x="66103" y="558406"/>
                  </a:lnTo>
                  <a:lnTo>
                    <a:pt x="67297" y="555828"/>
                  </a:lnTo>
                  <a:lnTo>
                    <a:pt x="67297" y="538200"/>
                  </a:lnTo>
                  <a:close/>
                </a:path>
                <a:path w="257809" h="882650">
                  <a:moveTo>
                    <a:pt x="67297" y="507365"/>
                  </a:moveTo>
                  <a:lnTo>
                    <a:pt x="66103" y="505142"/>
                  </a:lnTo>
                  <a:lnTo>
                    <a:pt x="65913" y="505142"/>
                  </a:lnTo>
                  <a:lnTo>
                    <a:pt x="56083" y="504863"/>
                  </a:lnTo>
                  <a:lnTo>
                    <a:pt x="54851" y="507034"/>
                  </a:lnTo>
                  <a:lnTo>
                    <a:pt x="54851" y="525246"/>
                  </a:lnTo>
                  <a:lnTo>
                    <a:pt x="66103" y="527519"/>
                  </a:lnTo>
                  <a:lnTo>
                    <a:pt x="66294" y="527456"/>
                  </a:lnTo>
                  <a:lnTo>
                    <a:pt x="66776" y="527011"/>
                  </a:lnTo>
                  <a:lnTo>
                    <a:pt x="67119" y="526275"/>
                  </a:lnTo>
                  <a:lnTo>
                    <a:pt x="67271" y="525653"/>
                  </a:lnTo>
                  <a:lnTo>
                    <a:pt x="67297" y="524979"/>
                  </a:lnTo>
                  <a:lnTo>
                    <a:pt x="67297" y="507365"/>
                  </a:lnTo>
                  <a:close/>
                </a:path>
                <a:path w="257809" h="882650">
                  <a:moveTo>
                    <a:pt x="67297" y="476529"/>
                  </a:moveTo>
                  <a:lnTo>
                    <a:pt x="56083" y="473646"/>
                  </a:lnTo>
                  <a:lnTo>
                    <a:pt x="55892" y="473710"/>
                  </a:lnTo>
                  <a:lnTo>
                    <a:pt x="55549" y="473964"/>
                  </a:lnTo>
                  <a:lnTo>
                    <a:pt x="55143" y="474586"/>
                  </a:lnTo>
                  <a:lnTo>
                    <a:pt x="55029" y="474865"/>
                  </a:lnTo>
                  <a:lnTo>
                    <a:pt x="54851" y="475805"/>
                  </a:lnTo>
                  <a:lnTo>
                    <a:pt x="54851" y="494017"/>
                  </a:lnTo>
                  <a:lnTo>
                    <a:pt x="66103" y="496633"/>
                  </a:lnTo>
                  <a:lnTo>
                    <a:pt x="66294" y="496570"/>
                  </a:lnTo>
                  <a:lnTo>
                    <a:pt x="67297" y="494144"/>
                  </a:lnTo>
                  <a:lnTo>
                    <a:pt x="67297" y="476529"/>
                  </a:lnTo>
                  <a:close/>
                </a:path>
                <a:path w="257809" h="882650">
                  <a:moveTo>
                    <a:pt x="67297" y="445693"/>
                  </a:moveTo>
                  <a:lnTo>
                    <a:pt x="65913" y="443369"/>
                  </a:lnTo>
                  <a:lnTo>
                    <a:pt x="56083" y="442455"/>
                  </a:lnTo>
                  <a:lnTo>
                    <a:pt x="54851" y="444550"/>
                  </a:lnTo>
                  <a:lnTo>
                    <a:pt x="54851" y="462775"/>
                  </a:lnTo>
                  <a:lnTo>
                    <a:pt x="66103" y="465785"/>
                  </a:lnTo>
                  <a:lnTo>
                    <a:pt x="66294" y="465709"/>
                  </a:lnTo>
                  <a:lnTo>
                    <a:pt x="67297" y="463308"/>
                  </a:lnTo>
                  <a:lnTo>
                    <a:pt x="67297" y="445693"/>
                  </a:lnTo>
                  <a:close/>
                </a:path>
                <a:path w="257809" h="882650">
                  <a:moveTo>
                    <a:pt x="67297" y="414858"/>
                  </a:moveTo>
                  <a:lnTo>
                    <a:pt x="56083" y="411238"/>
                  </a:lnTo>
                  <a:lnTo>
                    <a:pt x="55892" y="411289"/>
                  </a:lnTo>
                  <a:lnTo>
                    <a:pt x="55549" y="411505"/>
                  </a:lnTo>
                  <a:lnTo>
                    <a:pt x="55397" y="411670"/>
                  </a:lnTo>
                  <a:lnTo>
                    <a:pt x="55029" y="412369"/>
                  </a:lnTo>
                  <a:lnTo>
                    <a:pt x="54851" y="413296"/>
                  </a:lnTo>
                  <a:lnTo>
                    <a:pt x="54851" y="431507"/>
                  </a:lnTo>
                  <a:lnTo>
                    <a:pt x="66103" y="434898"/>
                  </a:lnTo>
                  <a:lnTo>
                    <a:pt x="66294" y="434848"/>
                  </a:lnTo>
                  <a:lnTo>
                    <a:pt x="66776" y="434454"/>
                  </a:lnTo>
                  <a:lnTo>
                    <a:pt x="67017" y="434009"/>
                  </a:lnTo>
                  <a:lnTo>
                    <a:pt x="67271" y="433158"/>
                  </a:lnTo>
                  <a:lnTo>
                    <a:pt x="67297" y="432473"/>
                  </a:lnTo>
                  <a:lnTo>
                    <a:pt x="67297" y="414858"/>
                  </a:lnTo>
                  <a:close/>
                </a:path>
                <a:path w="257809" h="882650">
                  <a:moveTo>
                    <a:pt x="67297" y="353174"/>
                  </a:moveTo>
                  <a:lnTo>
                    <a:pt x="56083" y="348830"/>
                  </a:lnTo>
                  <a:lnTo>
                    <a:pt x="55549" y="349059"/>
                  </a:lnTo>
                  <a:lnTo>
                    <a:pt x="55143" y="349643"/>
                  </a:lnTo>
                  <a:lnTo>
                    <a:pt x="55029" y="349885"/>
                  </a:lnTo>
                  <a:lnTo>
                    <a:pt x="54851" y="350824"/>
                  </a:lnTo>
                  <a:lnTo>
                    <a:pt x="54851" y="369023"/>
                  </a:lnTo>
                  <a:lnTo>
                    <a:pt x="66103" y="373126"/>
                  </a:lnTo>
                  <a:lnTo>
                    <a:pt x="66294" y="373087"/>
                  </a:lnTo>
                  <a:lnTo>
                    <a:pt x="67297" y="370814"/>
                  </a:lnTo>
                  <a:lnTo>
                    <a:pt x="67297" y="353174"/>
                  </a:lnTo>
                  <a:close/>
                </a:path>
                <a:path w="257809" h="882650">
                  <a:moveTo>
                    <a:pt x="67297" y="322338"/>
                  </a:moveTo>
                  <a:lnTo>
                    <a:pt x="56083" y="317627"/>
                  </a:lnTo>
                  <a:lnTo>
                    <a:pt x="55727" y="317741"/>
                  </a:lnTo>
                  <a:lnTo>
                    <a:pt x="55549" y="317842"/>
                  </a:lnTo>
                  <a:lnTo>
                    <a:pt x="55397" y="317995"/>
                  </a:lnTo>
                  <a:lnTo>
                    <a:pt x="55029" y="318655"/>
                  </a:lnTo>
                  <a:lnTo>
                    <a:pt x="54851" y="319570"/>
                  </a:lnTo>
                  <a:lnTo>
                    <a:pt x="54851" y="337781"/>
                  </a:lnTo>
                  <a:lnTo>
                    <a:pt x="66103" y="342265"/>
                  </a:lnTo>
                  <a:lnTo>
                    <a:pt x="66294" y="342226"/>
                  </a:lnTo>
                  <a:lnTo>
                    <a:pt x="67297" y="340321"/>
                  </a:lnTo>
                  <a:lnTo>
                    <a:pt x="67297" y="322338"/>
                  </a:lnTo>
                  <a:close/>
                </a:path>
                <a:path w="257809" h="882650">
                  <a:moveTo>
                    <a:pt x="67297" y="291503"/>
                  </a:moveTo>
                  <a:lnTo>
                    <a:pt x="56083" y="286410"/>
                  </a:lnTo>
                  <a:lnTo>
                    <a:pt x="55892" y="286435"/>
                  </a:lnTo>
                  <a:lnTo>
                    <a:pt x="55549" y="286613"/>
                  </a:lnTo>
                  <a:lnTo>
                    <a:pt x="55143" y="287147"/>
                  </a:lnTo>
                  <a:lnTo>
                    <a:pt x="55029" y="287413"/>
                  </a:lnTo>
                  <a:lnTo>
                    <a:pt x="54851" y="288315"/>
                  </a:lnTo>
                  <a:lnTo>
                    <a:pt x="54851" y="306539"/>
                  </a:lnTo>
                  <a:lnTo>
                    <a:pt x="66103" y="311391"/>
                  </a:lnTo>
                  <a:lnTo>
                    <a:pt x="66294" y="311353"/>
                  </a:lnTo>
                  <a:lnTo>
                    <a:pt x="67297" y="291503"/>
                  </a:lnTo>
                  <a:close/>
                </a:path>
                <a:path w="257809" h="882650">
                  <a:moveTo>
                    <a:pt x="67297" y="260654"/>
                  </a:moveTo>
                  <a:lnTo>
                    <a:pt x="65913" y="258051"/>
                  </a:lnTo>
                  <a:lnTo>
                    <a:pt x="56083" y="255193"/>
                  </a:lnTo>
                  <a:lnTo>
                    <a:pt x="54851" y="257060"/>
                  </a:lnTo>
                  <a:lnTo>
                    <a:pt x="54851" y="275259"/>
                  </a:lnTo>
                  <a:lnTo>
                    <a:pt x="66103" y="280492"/>
                  </a:lnTo>
                  <a:lnTo>
                    <a:pt x="66294" y="280479"/>
                  </a:lnTo>
                  <a:lnTo>
                    <a:pt x="66611" y="280301"/>
                  </a:lnTo>
                  <a:lnTo>
                    <a:pt x="66776" y="280149"/>
                  </a:lnTo>
                  <a:lnTo>
                    <a:pt x="67119" y="279514"/>
                  </a:lnTo>
                  <a:lnTo>
                    <a:pt x="67271" y="278942"/>
                  </a:lnTo>
                  <a:lnTo>
                    <a:pt x="67297" y="260654"/>
                  </a:lnTo>
                  <a:close/>
                </a:path>
                <a:path w="257809" h="882650">
                  <a:moveTo>
                    <a:pt x="84810" y="699223"/>
                  </a:moveTo>
                  <a:lnTo>
                    <a:pt x="83629" y="697306"/>
                  </a:lnTo>
                  <a:lnTo>
                    <a:pt x="83451" y="697344"/>
                  </a:lnTo>
                  <a:lnTo>
                    <a:pt x="73990" y="699262"/>
                  </a:lnTo>
                  <a:lnTo>
                    <a:pt x="73812" y="699350"/>
                  </a:lnTo>
                  <a:lnTo>
                    <a:pt x="73317" y="699897"/>
                  </a:lnTo>
                  <a:lnTo>
                    <a:pt x="72974" y="700697"/>
                  </a:lnTo>
                  <a:lnTo>
                    <a:pt x="72796" y="701675"/>
                  </a:lnTo>
                  <a:lnTo>
                    <a:pt x="72796" y="719543"/>
                  </a:lnTo>
                  <a:lnTo>
                    <a:pt x="73990" y="721448"/>
                  </a:lnTo>
                  <a:lnTo>
                    <a:pt x="83629" y="719277"/>
                  </a:lnTo>
                  <a:lnTo>
                    <a:pt x="84137" y="718845"/>
                  </a:lnTo>
                  <a:lnTo>
                    <a:pt x="84289" y="718629"/>
                  </a:lnTo>
                  <a:lnTo>
                    <a:pt x="84632" y="717829"/>
                  </a:lnTo>
                  <a:lnTo>
                    <a:pt x="84810" y="716864"/>
                  </a:lnTo>
                  <a:lnTo>
                    <a:pt x="84810" y="699223"/>
                  </a:lnTo>
                  <a:close/>
                </a:path>
                <a:path w="257809" h="882650">
                  <a:moveTo>
                    <a:pt x="84810" y="660463"/>
                  </a:moveTo>
                  <a:lnTo>
                    <a:pt x="83629" y="658469"/>
                  </a:lnTo>
                  <a:lnTo>
                    <a:pt x="83451" y="658507"/>
                  </a:lnTo>
                  <a:lnTo>
                    <a:pt x="73990" y="659803"/>
                  </a:lnTo>
                  <a:lnTo>
                    <a:pt x="73812" y="659879"/>
                  </a:lnTo>
                  <a:lnTo>
                    <a:pt x="73317" y="660387"/>
                  </a:lnTo>
                  <a:lnTo>
                    <a:pt x="72974" y="661174"/>
                  </a:lnTo>
                  <a:lnTo>
                    <a:pt x="72796" y="662114"/>
                  </a:lnTo>
                  <a:lnTo>
                    <a:pt x="72796" y="679983"/>
                  </a:lnTo>
                  <a:lnTo>
                    <a:pt x="73990" y="681977"/>
                  </a:lnTo>
                  <a:lnTo>
                    <a:pt x="83629" y="680427"/>
                  </a:lnTo>
                  <a:lnTo>
                    <a:pt x="84137" y="680034"/>
                  </a:lnTo>
                  <a:lnTo>
                    <a:pt x="84531" y="679335"/>
                  </a:lnTo>
                  <a:lnTo>
                    <a:pt x="84759" y="678434"/>
                  </a:lnTo>
                  <a:lnTo>
                    <a:pt x="84810" y="678091"/>
                  </a:lnTo>
                  <a:lnTo>
                    <a:pt x="84810" y="660463"/>
                  </a:lnTo>
                  <a:close/>
                </a:path>
                <a:path w="257809" h="882650">
                  <a:moveTo>
                    <a:pt x="84810" y="628891"/>
                  </a:moveTo>
                  <a:lnTo>
                    <a:pt x="83629" y="626872"/>
                  </a:lnTo>
                  <a:lnTo>
                    <a:pt x="83451" y="626884"/>
                  </a:lnTo>
                  <a:lnTo>
                    <a:pt x="72796" y="630148"/>
                  </a:lnTo>
                  <a:lnTo>
                    <a:pt x="72796" y="648030"/>
                  </a:lnTo>
                  <a:lnTo>
                    <a:pt x="73990" y="650049"/>
                  </a:lnTo>
                  <a:lnTo>
                    <a:pt x="83629" y="648817"/>
                  </a:lnTo>
                  <a:lnTo>
                    <a:pt x="84137" y="648449"/>
                  </a:lnTo>
                  <a:lnTo>
                    <a:pt x="84531" y="647750"/>
                  </a:lnTo>
                  <a:lnTo>
                    <a:pt x="84632" y="647484"/>
                  </a:lnTo>
                  <a:lnTo>
                    <a:pt x="84810" y="646531"/>
                  </a:lnTo>
                  <a:lnTo>
                    <a:pt x="84810" y="628891"/>
                  </a:lnTo>
                  <a:close/>
                </a:path>
                <a:path w="257809" h="882650">
                  <a:moveTo>
                    <a:pt x="84810" y="598627"/>
                  </a:moveTo>
                  <a:lnTo>
                    <a:pt x="83629" y="596557"/>
                  </a:lnTo>
                  <a:lnTo>
                    <a:pt x="83451" y="596569"/>
                  </a:lnTo>
                  <a:lnTo>
                    <a:pt x="73990" y="597242"/>
                  </a:lnTo>
                  <a:lnTo>
                    <a:pt x="72796" y="599490"/>
                  </a:lnTo>
                  <a:lnTo>
                    <a:pt x="72796" y="617359"/>
                  </a:lnTo>
                  <a:lnTo>
                    <a:pt x="73990" y="619442"/>
                  </a:lnTo>
                  <a:lnTo>
                    <a:pt x="83629" y="618528"/>
                  </a:lnTo>
                  <a:lnTo>
                    <a:pt x="84810" y="616267"/>
                  </a:lnTo>
                  <a:lnTo>
                    <a:pt x="84810" y="598627"/>
                  </a:lnTo>
                  <a:close/>
                </a:path>
                <a:path w="257809" h="882650">
                  <a:moveTo>
                    <a:pt x="84810" y="568363"/>
                  </a:moveTo>
                  <a:lnTo>
                    <a:pt x="83629" y="566254"/>
                  </a:lnTo>
                  <a:lnTo>
                    <a:pt x="83451" y="566254"/>
                  </a:lnTo>
                  <a:lnTo>
                    <a:pt x="72796" y="568833"/>
                  </a:lnTo>
                  <a:lnTo>
                    <a:pt x="72796" y="586701"/>
                  </a:lnTo>
                  <a:lnTo>
                    <a:pt x="73990" y="588810"/>
                  </a:lnTo>
                  <a:lnTo>
                    <a:pt x="83629" y="588225"/>
                  </a:lnTo>
                  <a:lnTo>
                    <a:pt x="84810" y="586003"/>
                  </a:lnTo>
                  <a:lnTo>
                    <a:pt x="84810" y="568363"/>
                  </a:lnTo>
                  <a:close/>
                </a:path>
                <a:path w="257809" h="882650">
                  <a:moveTo>
                    <a:pt x="84810" y="538086"/>
                  </a:moveTo>
                  <a:lnTo>
                    <a:pt x="84632" y="537159"/>
                  </a:lnTo>
                  <a:lnTo>
                    <a:pt x="84289" y="536448"/>
                  </a:lnTo>
                  <a:lnTo>
                    <a:pt x="83807" y="536003"/>
                  </a:lnTo>
                  <a:lnTo>
                    <a:pt x="83629" y="535940"/>
                  </a:lnTo>
                  <a:lnTo>
                    <a:pt x="83451" y="535940"/>
                  </a:lnTo>
                  <a:lnTo>
                    <a:pt x="72796" y="538162"/>
                  </a:lnTo>
                  <a:lnTo>
                    <a:pt x="72796" y="556031"/>
                  </a:lnTo>
                  <a:lnTo>
                    <a:pt x="73990" y="558190"/>
                  </a:lnTo>
                  <a:lnTo>
                    <a:pt x="83629" y="557911"/>
                  </a:lnTo>
                  <a:lnTo>
                    <a:pt x="84810" y="555713"/>
                  </a:lnTo>
                  <a:lnTo>
                    <a:pt x="84810" y="538086"/>
                  </a:lnTo>
                  <a:close/>
                </a:path>
                <a:path w="257809" h="882650">
                  <a:moveTo>
                    <a:pt x="84810" y="507822"/>
                  </a:moveTo>
                  <a:lnTo>
                    <a:pt x="83629" y="505650"/>
                  </a:lnTo>
                  <a:lnTo>
                    <a:pt x="83451" y="505650"/>
                  </a:lnTo>
                  <a:lnTo>
                    <a:pt x="73990" y="505383"/>
                  </a:lnTo>
                  <a:lnTo>
                    <a:pt x="73482" y="505701"/>
                  </a:lnTo>
                  <a:lnTo>
                    <a:pt x="73317" y="505879"/>
                  </a:lnTo>
                  <a:lnTo>
                    <a:pt x="72974" y="506577"/>
                  </a:lnTo>
                  <a:lnTo>
                    <a:pt x="72796" y="507517"/>
                  </a:lnTo>
                  <a:lnTo>
                    <a:pt x="72796" y="525373"/>
                  </a:lnTo>
                  <a:lnTo>
                    <a:pt x="83629" y="527608"/>
                  </a:lnTo>
                  <a:lnTo>
                    <a:pt x="83807" y="527532"/>
                  </a:lnTo>
                  <a:lnTo>
                    <a:pt x="84810" y="525462"/>
                  </a:lnTo>
                  <a:lnTo>
                    <a:pt x="84810" y="507822"/>
                  </a:lnTo>
                  <a:close/>
                </a:path>
                <a:path w="257809" h="882650">
                  <a:moveTo>
                    <a:pt x="84810" y="477570"/>
                  </a:moveTo>
                  <a:lnTo>
                    <a:pt x="73990" y="474764"/>
                  </a:lnTo>
                  <a:lnTo>
                    <a:pt x="73812" y="474814"/>
                  </a:lnTo>
                  <a:lnTo>
                    <a:pt x="73482" y="475056"/>
                  </a:lnTo>
                  <a:lnTo>
                    <a:pt x="73317" y="475221"/>
                  </a:lnTo>
                  <a:lnTo>
                    <a:pt x="72974" y="475945"/>
                  </a:lnTo>
                  <a:lnTo>
                    <a:pt x="72796" y="476859"/>
                  </a:lnTo>
                  <a:lnTo>
                    <a:pt x="72796" y="494741"/>
                  </a:lnTo>
                  <a:lnTo>
                    <a:pt x="83629" y="497306"/>
                  </a:lnTo>
                  <a:lnTo>
                    <a:pt x="83807" y="497243"/>
                  </a:lnTo>
                  <a:lnTo>
                    <a:pt x="84810" y="495211"/>
                  </a:lnTo>
                  <a:lnTo>
                    <a:pt x="84810" y="477570"/>
                  </a:lnTo>
                  <a:close/>
                </a:path>
                <a:path w="257809" h="882650">
                  <a:moveTo>
                    <a:pt x="84810" y="447294"/>
                  </a:moveTo>
                  <a:lnTo>
                    <a:pt x="83451" y="445020"/>
                  </a:lnTo>
                  <a:lnTo>
                    <a:pt x="73990" y="444131"/>
                  </a:lnTo>
                  <a:lnTo>
                    <a:pt x="72796" y="446201"/>
                  </a:lnTo>
                  <a:lnTo>
                    <a:pt x="72796" y="464058"/>
                  </a:lnTo>
                  <a:lnTo>
                    <a:pt x="83629" y="467004"/>
                  </a:lnTo>
                  <a:lnTo>
                    <a:pt x="83807" y="466953"/>
                  </a:lnTo>
                  <a:lnTo>
                    <a:pt x="84137" y="466725"/>
                  </a:lnTo>
                  <a:lnTo>
                    <a:pt x="84289" y="466547"/>
                  </a:lnTo>
                  <a:lnTo>
                    <a:pt x="84632" y="465848"/>
                  </a:lnTo>
                  <a:lnTo>
                    <a:pt x="84810" y="464947"/>
                  </a:lnTo>
                  <a:lnTo>
                    <a:pt x="84810" y="447294"/>
                  </a:lnTo>
                  <a:close/>
                </a:path>
                <a:path w="257809" h="882650">
                  <a:moveTo>
                    <a:pt x="84810" y="417029"/>
                  </a:moveTo>
                  <a:lnTo>
                    <a:pt x="83451" y="414705"/>
                  </a:lnTo>
                  <a:lnTo>
                    <a:pt x="73990" y="413512"/>
                  </a:lnTo>
                  <a:lnTo>
                    <a:pt x="72796" y="415544"/>
                  </a:lnTo>
                  <a:lnTo>
                    <a:pt x="72796" y="433400"/>
                  </a:lnTo>
                  <a:lnTo>
                    <a:pt x="83629" y="436702"/>
                  </a:lnTo>
                  <a:lnTo>
                    <a:pt x="84137" y="436422"/>
                  </a:lnTo>
                  <a:lnTo>
                    <a:pt x="84289" y="436270"/>
                  </a:lnTo>
                  <a:lnTo>
                    <a:pt x="84632" y="435584"/>
                  </a:lnTo>
                  <a:lnTo>
                    <a:pt x="84810" y="434670"/>
                  </a:lnTo>
                  <a:lnTo>
                    <a:pt x="84810" y="417029"/>
                  </a:lnTo>
                  <a:close/>
                </a:path>
                <a:path w="257809" h="882650">
                  <a:moveTo>
                    <a:pt x="84810" y="386753"/>
                  </a:moveTo>
                  <a:lnTo>
                    <a:pt x="73990" y="382905"/>
                  </a:lnTo>
                  <a:lnTo>
                    <a:pt x="73812" y="382930"/>
                  </a:lnTo>
                  <a:lnTo>
                    <a:pt x="72796" y="384860"/>
                  </a:lnTo>
                  <a:lnTo>
                    <a:pt x="72796" y="402742"/>
                  </a:lnTo>
                  <a:lnTo>
                    <a:pt x="83629" y="406387"/>
                  </a:lnTo>
                  <a:lnTo>
                    <a:pt x="83807" y="406336"/>
                  </a:lnTo>
                  <a:lnTo>
                    <a:pt x="84810" y="404393"/>
                  </a:lnTo>
                  <a:lnTo>
                    <a:pt x="84810" y="386753"/>
                  </a:lnTo>
                  <a:close/>
                </a:path>
                <a:path w="257809" h="882650">
                  <a:moveTo>
                    <a:pt x="84810" y="356489"/>
                  </a:moveTo>
                  <a:lnTo>
                    <a:pt x="73990" y="352272"/>
                  </a:lnTo>
                  <a:lnTo>
                    <a:pt x="73812" y="352310"/>
                  </a:lnTo>
                  <a:lnTo>
                    <a:pt x="72796" y="354215"/>
                  </a:lnTo>
                  <a:lnTo>
                    <a:pt x="72796" y="372084"/>
                  </a:lnTo>
                  <a:lnTo>
                    <a:pt x="83629" y="376072"/>
                  </a:lnTo>
                  <a:lnTo>
                    <a:pt x="83807" y="376047"/>
                  </a:lnTo>
                  <a:lnTo>
                    <a:pt x="84137" y="375843"/>
                  </a:lnTo>
                  <a:lnTo>
                    <a:pt x="84531" y="375272"/>
                  </a:lnTo>
                  <a:lnTo>
                    <a:pt x="84632" y="375031"/>
                  </a:lnTo>
                  <a:lnTo>
                    <a:pt x="84810" y="374129"/>
                  </a:lnTo>
                  <a:lnTo>
                    <a:pt x="84810" y="356489"/>
                  </a:lnTo>
                  <a:close/>
                </a:path>
                <a:path w="257809" h="882650">
                  <a:moveTo>
                    <a:pt x="84810" y="326224"/>
                  </a:moveTo>
                  <a:lnTo>
                    <a:pt x="73990" y="321652"/>
                  </a:lnTo>
                  <a:lnTo>
                    <a:pt x="73812" y="321678"/>
                  </a:lnTo>
                  <a:lnTo>
                    <a:pt x="72796" y="323557"/>
                  </a:lnTo>
                  <a:lnTo>
                    <a:pt x="72796" y="341426"/>
                  </a:lnTo>
                  <a:lnTo>
                    <a:pt x="83629" y="345795"/>
                  </a:lnTo>
                  <a:lnTo>
                    <a:pt x="83807" y="345757"/>
                  </a:lnTo>
                  <a:lnTo>
                    <a:pt x="84137" y="345567"/>
                  </a:lnTo>
                  <a:lnTo>
                    <a:pt x="84289" y="345414"/>
                  </a:lnTo>
                  <a:lnTo>
                    <a:pt x="84632" y="344766"/>
                  </a:lnTo>
                  <a:lnTo>
                    <a:pt x="84810" y="343865"/>
                  </a:lnTo>
                  <a:lnTo>
                    <a:pt x="84810" y="326224"/>
                  </a:lnTo>
                  <a:close/>
                </a:path>
                <a:path w="257809" h="882650">
                  <a:moveTo>
                    <a:pt x="84810" y="295960"/>
                  </a:moveTo>
                  <a:lnTo>
                    <a:pt x="73990" y="291020"/>
                  </a:lnTo>
                  <a:lnTo>
                    <a:pt x="73812" y="291045"/>
                  </a:lnTo>
                  <a:lnTo>
                    <a:pt x="72796" y="292887"/>
                  </a:lnTo>
                  <a:lnTo>
                    <a:pt x="72796" y="310769"/>
                  </a:lnTo>
                  <a:lnTo>
                    <a:pt x="83629" y="315480"/>
                  </a:lnTo>
                  <a:lnTo>
                    <a:pt x="84137" y="315277"/>
                  </a:lnTo>
                  <a:lnTo>
                    <a:pt x="84531" y="314718"/>
                  </a:lnTo>
                  <a:lnTo>
                    <a:pt x="84759" y="313918"/>
                  </a:lnTo>
                  <a:lnTo>
                    <a:pt x="84810" y="313601"/>
                  </a:lnTo>
                  <a:lnTo>
                    <a:pt x="84810" y="295960"/>
                  </a:lnTo>
                  <a:close/>
                </a:path>
                <a:path w="257809" h="882650">
                  <a:moveTo>
                    <a:pt x="84810" y="265696"/>
                  </a:moveTo>
                  <a:lnTo>
                    <a:pt x="83451" y="263144"/>
                  </a:lnTo>
                  <a:lnTo>
                    <a:pt x="73990" y="260400"/>
                  </a:lnTo>
                  <a:lnTo>
                    <a:pt x="72796" y="262229"/>
                  </a:lnTo>
                  <a:lnTo>
                    <a:pt x="72796" y="280098"/>
                  </a:lnTo>
                  <a:lnTo>
                    <a:pt x="83629" y="285165"/>
                  </a:lnTo>
                  <a:lnTo>
                    <a:pt x="83807" y="285140"/>
                  </a:lnTo>
                  <a:lnTo>
                    <a:pt x="84137" y="284975"/>
                  </a:lnTo>
                  <a:lnTo>
                    <a:pt x="84289" y="284835"/>
                  </a:lnTo>
                  <a:lnTo>
                    <a:pt x="84632" y="284213"/>
                  </a:lnTo>
                  <a:lnTo>
                    <a:pt x="84810" y="283324"/>
                  </a:lnTo>
                  <a:lnTo>
                    <a:pt x="84810" y="265696"/>
                  </a:lnTo>
                  <a:close/>
                </a:path>
                <a:path w="257809" h="882650">
                  <a:moveTo>
                    <a:pt x="84810" y="235432"/>
                  </a:moveTo>
                  <a:lnTo>
                    <a:pt x="73990" y="229793"/>
                  </a:lnTo>
                  <a:lnTo>
                    <a:pt x="73812" y="229793"/>
                  </a:lnTo>
                  <a:lnTo>
                    <a:pt x="73482" y="229958"/>
                  </a:lnTo>
                  <a:lnTo>
                    <a:pt x="73317" y="230085"/>
                  </a:lnTo>
                  <a:lnTo>
                    <a:pt x="72974" y="230695"/>
                  </a:lnTo>
                  <a:lnTo>
                    <a:pt x="72796" y="231584"/>
                  </a:lnTo>
                  <a:lnTo>
                    <a:pt x="72796" y="249440"/>
                  </a:lnTo>
                  <a:lnTo>
                    <a:pt x="83629" y="254876"/>
                  </a:lnTo>
                  <a:lnTo>
                    <a:pt x="83807" y="254850"/>
                  </a:lnTo>
                  <a:lnTo>
                    <a:pt x="84810" y="253060"/>
                  </a:lnTo>
                  <a:lnTo>
                    <a:pt x="84810" y="235432"/>
                  </a:lnTo>
                  <a:close/>
                </a:path>
                <a:path w="257809" h="882650">
                  <a:moveTo>
                    <a:pt x="84810" y="205168"/>
                  </a:moveTo>
                  <a:lnTo>
                    <a:pt x="73990" y="199174"/>
                  </a:lnTo>
                  <a:lnTo>
                    <a:pt x="73812" y="199174"/>
                  </a:lnTo>
                  <a:lnTo>
                    <a:pt x="72796" y="200926"/>
                  </a:lnTo>
                  <a:lnTo>
                    <a:pt x="72796" y="218782"/>
                  </a:lnTo>
                  <a:lnTo>
                    <a:pt x="83629" y="224561"/>
                  </a:lnTo>
                  <a:lnTo>
                    <a:pt x="84137" y="224409"/>
                  </a:lnTo>
                  <a:lnTo>
                    <a:pt x="84289" y="224269"/>
                  </a:lnTo>
                  <a:lnTo>
                    <a:pt x="84531" y="223901"/>
                  </a:lnTo>
                  <a:lnTo>
                    <a:pt x="84632" y="223672"/>
                  </a:lnTo>
                  <a:lnTo>
                    <a:pt x="84810" y="222808"/>
                  </a:lnTo>
                  <a:lnTo>
                    <a:pt x="84810" y="205168"/>
                  </a:lnTo>
                  <a:close/>
                </a:path>
                <a:path w="257809" h="882650">
                  <a:moveTo>
                    <a:pt x="101650" y="859459"/>
                  </a:moveTo>
                  <a:lnTo>
                    <a:pt x="100520" y="857707"/>
                  </a:lnTo>
                  <a:lnTo>
                    <a:pt x="100342" y="857770"/>
                  </a:lnTo>
                  <a:lnTo>
                    <a:pt x="91224" y="860793"/>
                  </a:lnTo>
                  <a:lnTo>
                    <a:pt x="91046" y="860920"/>
                  </a:lnTo>
                  <a:lnTo>
                    <a:pt x="90728" y="861288"/>
                  </a:lnTo>
                  <a:lnTo>
                    <a:pt x="90360" y="862037"/>
                  </a:lnTo>
                  <a:lnTo>
                    <a:pt x="90081" y="863307"/>
                  </a:lnTo>
                  <a:lnTo>
                    <a:pt x="90081" y="880872"/>
                  </a:lnTo>
                  <a:lnTo>
                    <a:pt x="91224" y="882599"/>
                  </a:lnTo>
                  <a:lnTo>
                    <a:pt x="100520" y="879284"/>
                  </a:lnTo>
                  <a:lnTo>
                    <a:pt x="101015" y="878789"/>
                  </a:lnTo>
                  <a:lnTo>
                    <a:pt x="101371" y="878039"/>
                  </a:lnTo>
                  <a:lnTo>
                    <a:pt x="101650" y="876769"/>
                  </a:lnTo>
                  <a:lnTo>
                    <a:pt x="101650" y="859459"/>
                  </a:lnTo>
                  <a:close/>
                </a:path>
                <a:path w="257809" h="882650">
                  <a:moveTo>
                    <a:pt x="101650" y="656831"/>
                  </a:moveTo>
                  <a:lnTo>
                    <a:pt x="100342" y="654900"/>
                  </a:lnTo>
                  <a:lnTo>
                    <a:pt x="91224" y="656145"/>
                  </a:lnTo>
                  <a:lnTo>
                    <a:pt x="90081" y="658418"/>
                  </a:lnTo>
                  <a:lnTo>
                    <a:pt x="90081" y="675957"/>
                  </a:lnTo>
                  <a:lnTo>
                    <a:pt x="91224" y="677913"/>
                  </a:lnTo>
                  <a:lnTo>
                    <a:pt x="100520" y="676427"/>
                  </a:lnTo>
                  <a:lnTo>
                    <a:pt x="101015" y="676033"/>
                  </a:lnTo>
                  <a:lnTo>
                    <a:pt x="101371" y="675347"/>
                  </a:lnTo>
                  <a:lnTo>
                    <a:pt x="101600" y="674471"/>
                  </a:lnTo>
                  <a:lnTo>
                    <a:pt x="101650" y="674141"/>
                  </a:lnTo>
                  <a:lnTo>
                    <a:pt x="101650" y="656831"/>
                  </a:lnTo>
                  <a:close/>
                </a:path>
                <a:path w="257809" h="882650">
                  <a:moveTo>
                    <a:pt x="101650" y="627126"/>
                  </a:moveTo>
                  <a:lnTo>
                    <a:pt x="100520" y="625132"/>
                  </a:lnTo>
                  <a:lnTo>
                    <a:pt x="100342" y="625144"/>
                  </a:lnTo>
                  <a:lnTo>
                    <a:pt x="90081" y="628332"/>
                  </a:lnTo>
                  <a:lnTo>
                    <a:pt x="90081" y="645871"/>
                  </a:lnTo>
                  <a:lnTo>
                    <a:pt x="91224" y="647852"/>
                  </a:lnTo>
                  <a:lnTo>
                    <a:pt x="100520" y="646671"/>
                  </a:lnTo>
                  <a:lnTo>
                    <a:pt x="101650" y="644448"/>
                  </a:lnTo>
                  <a:lnTo>
                    <a:pt x="101650" y="627126"/>
                  </a:lnTo>
                  <a:close/>
                </a:path>
                <a:path w="257809" h="882650">
                  <a:moveTo>
                    <a:pt x="101650" y="597408"/>
                  </a:moveTo>
                  <a:lnTo>
                    <a:pt x="100520" y="595363"/>
                  </a:lnTo>
                  <a:lnTo>
                    <a:pt x="100342" y="595376"/>
                  </a:lnTo>
                  <a:lnTo>
                    <a:pt x="91224" y="596011"/>
                  </a:lnTo>
                  <a:lnTo>
                    <a:pt x="91046" y="596099"/>
                  </a:lnTo>
                  <a:lnTo>
                    <a:pt x="90728" y="596366"/>
                  </a:lnTo>
                  <a:lnTo>
                    <a:pt x="90360" y="597027"/>
                  </a:lnTo>
                  <a:lnTo>
                    <a:pt x="90081" y="598233"/>
                  </a:lnTo>
                  <a:lnTo>
                    <a:pt x="90081" y="615772"/>
                  </a:lnTo>
                  <a:lnTo>
                    <a:pt x="91224" y="617804"/>
                  </a:lnTo>
                  <a:lnTo>
                    <a:pt x="100520" y="616940"/>
                  </a:lnTo>
                  <a:lnTo>
                    <a:pt x="101015" y="616572"/>
                  </a:lnTo>
                  <a:lnTo>
                    <a:pt x="101371" y="615911"/>
                  </a:lnTo>
                  <a:lnTo>
                    <a:pt x="101473" y="615645"/>
                  </a:lnTo>
                  <a:lnTo>
                    <a:pt x="101650" y="614718"/>
                  </a:lnTo>
                  <a:lnTo>
                    <a:pt x="101650" y="597408"/>
                  </a:lnTo>
                  <a:close/>
                </a:path>
                <a:path w="257809" h="882650">
                  <a:moveTo>
                    <a:pt x="101650" y="567677"/>
                  </a:moveTo>
                  <a:lnTo>
                    <a:pt x="100520" y="565619"/>
                  </a:lnTo>
                  <a:lnTo>
                    <a:pt x="100342" y="565619"/>
                  </a:lnTo>
                  <a:lnTo>
                    <a:pt x="90081" y="568134"/>
                  </a:lnTo>
                  <a:lnTo>
                    <a:pt x="90081" y="585673"/>
                  </a:lnTo>
                  <a:lnTo>
                    <a:pt x="90258" y="586587"/>
                  </a:lnTo>
                  <a:lnTo>
                    <a:pt x="90589" y="587298"/>
                  </a:lnTo>
                  <a:lnTo>
                    <a:pt x="91046" y="587679"/>
                  </a:lnTo>
                  <a:lnTo>
                    <a:pt x="91224" y="587756"/>
                  </a:lnTo>
                  <a:lnTo>
                    <a:pt x="100520" y="587184"/>
                  </a:lnTo>
                  <a:lnTo>
                    <a:pt x="101015" y="586841"/>
                  </a:lnTo>
                  <a:lnTo>
                    <a:pt x="101371" y="586181"/>
                  </a:lnTo>
                  <a:lnTo>
                    <a:pt x="101473" y="585927"/>
                  </a:lnTo>
                  <a:lnTo>
                    <a:pt x="101650" y="585000"/>
                  </a:lnTo>
                  <a:lnTo>
                    <a:pt x="101650" y="567677"/>
                  </a:lnTo>
                  <a:close/>
                </a:path>
                <a:path w="257809" h="882650">
                  <a:moveTo>
                    <a:pt x="101650" y="537972"/>
                  </a:moveTo>
                  <a:lnTo>
                    <a:pt x="100520" y="535863"/>
                  </a:lnTo>
                  <a:lnTo>
                    <a:pt x="100342" y="535863"/>
                  </a:lnTo>
                  <a:lnTo>
                    <a:pt x="90081" y="538048"/>
                  </a:lnTo>
                  <a:lnTo>
                    <a:pt x="90081" y="555586"/>
                  </a:lnTo>
                  <a:lnTo>
                    <a:pt x="91224" y="557695"/>
                  </a:lnTo>
                  <a:lnTo>
                    <a:pt x="100520" y="557441"/>
                  </a:lnTo>
                  <a:lnTo>
                    <a:pt x="101015" y="557098"/>
                  </a:lnTo>
                  <a:lnTo>
                    <a:pt x="101371" y="556475"/>
                  </a:lnTo>
                  <a:lnTo>
                    <a:pt x="101600" y="555612"/>
                  </a:lnTo>
                  <a:lnTo>
                    <a:pt x="101650" y="555282"/>
                  </a:lnTo>
                  <a:lnTo>
                    <a:pt x="101650" y="537972"/>
                  </a:lnTo>
                  <a:close/>
                </a:path>
                <a:path w="257809" h="882650">
                  <a:moveTo>
                    <a:pt x="101650" y="508266"/>
                  </a:moveTo>
                  <a:lnTo>
                    <a:pt x="100520" y="506120"/>
                  </a:lnTo>
                  <a:lnTo>
                    <a:pt x="100342" y="506120"/>
                  </a:lnTo>
                  <a:lnTo>
                    <a:pt x="91224" y="505853"/>
                  </a:lnTo>
                  <a:lnTo>
                    <a:pt x="90081" y="507949"/>
                  </a:lnTo>
                  <a:lnTo>
                    <a:pt x="90081" y="525487"/>
                  </a:lnTo>
                  <a:lnTo>
                    <a:pt x="100520" y="527685"/>
                  </a:lnTo>
                  <a:lnTo>
                    <a:pt x="101015" y="527367"/>
                  </a:lnTo>
                  <a:lnTo>
                    <a:pt x="101371" y="526745"/>
                  </a:lnTo>
                  <a:lnTo>
                    <a:pt x="101600" y="525894"/>
                  </a:lnTo>
                  <a:lnTo>
                    <a:pt x="101650" y="525576"/>
                  </a:lnTo>
                  <a:lnTo>
                    <a:pt x="101650" y="508266"/>
                  </a:lnTo>
                  <a:close/>
                </a:path>
                <a:path w="257809" h="882650">
                  <a:moveTo>
                    <a:pt x="101650" y="448830"/>
                  </a:moveTo>
                  <a:lnTo>
                    <a:pt x="100342" y="446595"/>
                  </a:lnTo>
                  <a:lnTo>
                    <a:pt x="91224" y="445744"/>
                  </a:lnTo>
                  <a:lnTo>
                    <a:pt x="90081" y="447776"/>
                  </a:lnTo>
                  <a:lnTo>
                    <a:pt x="90081" y="465315"/>
                  </a:lnTo>
                  <a:lnTo>
                    <a:pt x="100520" y="468185"/>
                  </a:lnTo>
                  <a:lnTo>
                    <a:pt x="101015" y="467893"/>
                  </a:lnTo>
                  <a:lnTo>
                    <a:pt x="101371" y="467309"/>
                  </a:lnTo>
                  <a:lnTo>
                    <a:pt x="101600" y="466471"/>
                  </a:lnTo>
                  <a:lnTo>
                    <a:pt x="101650" y="466140"/>
                  </a:lnTo>
                  <a:lnTo>
                    <a:pt x="101650" y="448830"/>
                  </a:lnTo>
                  <a:close/>
                </a:path>
                <a:path w="257809" h="882650">
                  <a:moveTo>
                    <a:pt x="101650" y="419112"/>
                  </a:moveTo>
                  <a:lnTo>
                    <a:pt x="101473" y="418185"/>
                  </a:lnTo>
                  <a:lnTo>
                    <a:pt x="101015" y="417233"/>
                  </a:lnTo>
                  <a:lnTo>
                    <a:pt x="100520" y="416852"/>
                  </a:lnTo>
                  <a:lnTo>
                    <a:pt x="100342" y="416839"/>
                  </a:lnTo>
                  <a:lnTo>
                    <a:pt x="91224" y="415683"/>
                  </a:lnTo>
                  <a:lnTo>
                    <a:pt x="90081" y="417677"/>
                  </a:lnTo>
                  <a:lnTo>
                    <a:pt x="90081" y="435216"/>
                  </a:lnTo>
                  <a:lnTo>
                    <a:pt x="100520" y="438429"/>
                  </a:lnTo>
                  <a:lnTo>
                    <a:pt x="100685" y="438378"/>
                  </a:lnTo>
                  <a:lnTo>
                    <a:pt x="101015" y="438175"/>
                  </a:lnTo>
                  <a:lnTo>
                    <a:pt x="101371" y="437578"/>
                  </a:lnTo>
                  <a:lnTo>
                    <a:pt x="101600" y="436753"/>
                  </a:lnTo>
                  <a:lnTo>
                    <a:pt x="101650" y="436435"/>
                  </a:lnTo>
                  <a:lnTo>
                    <a:pt x="101650" y="419112"/>
                  </a:lnTo>
                  <a:close/>
                </a:path>
                <a:path w="257809" h="882650">
                  <a:moveTo>
                    <a:pt x="101650" y="389394"/>
                  </a:moveTo>
                  <a:lnTo>
                    <a:pt x="91224" y="385635"/>
                  </a:lnTo>
                  <a:lnTo>
                    <a:pt x="91046" y="385686"/>
                  </a:lnTo>
                  <a:lnTo>
                    <a:pt x="90728" y="385889"/>
                  </a:lnTo>
                  <a:lnTo>
                    <a:pt x="90589" y="386029"/>
                  </a:lnTo>
                  <a:lnTo>
                    <a:pt x="90258" y="386689"/>
                  </a:lnTo>
                  <a:lnTo>
                    <a:pt x="90081" y="387591"/>
                  </a:lnTo>
                  <a:lnTo>
                    <a:pt x="90081" y="405130"/>
                  </a:lnTo>
                  <a:lnTo>
                    <a:pt x="100520" y="408673"/>
                  </a:lnTo>
                  <a:lnTo>
                    <a:pt x="100685" y="408622"/>
                  </a:lnTo>
                  <a:lnTo>
                    <a:pt x="101015" y="408432"/>
                  </a:lnTo>
                  <a:lnTo>
                    <a:pt x="101371" y="407860"/>
                  </a:lnTo>
                  <a:lnTo>
                    <a:pt x="101473" y="407606"/>
                  </a:lnTo>
                  <a:lnTo>
                    <a:pt x="101650" y="406704"/>
                  </a:lnTo>
                  <a:lnTo>
                    <a:pt x="101650" y="389394"/>
                  </a:lnTo>
                  <a:close/>
                </a:path>
                <a:path w="257809" h="882650">
                  <a:moveTo>
                    <a:pt x="101650" y="359714"/>
                  </a:moveTo>
                  <a:lnTo>
                    <a:pt x="91224" y="355587"/>
                  </a:lnTo>
                  <a:lnTo>
                    <a:pt x="91046" y="355625"/>
                  </a:lnTo>
                  <a:lnTo>
                    <a:pt x="90728" y="355815"/>
                  </a:lnTo>
                  <a:lnTo>
                    <a:pt x="90474" y="356158"/>
                  </a:lnTo>
                  <a:lnTo>
                    <a:pt x="90258" y="356616"/>
                  </a:lnTo>
                  <a:lnTo>
                    <a:pt x="90081" y="357505"/>
                  </a:lnTo>
                  <a:lnTo>
                    <a:pt x="90081" y="375043"/>
                  </a:lnTo>
                  <a:lnTo>
                    <a:pt x="100520" y="378929"/>
                  </a:lnTo>
                  <a:lnTo>
                    <a:pt x="101015" y="378688"/>
                  </a:lnTo>
                  <a:lnTo>
                    <a:pt x="101371" y="378129"/>
                  </a:lnTo>
                  <a:lnTo>
                    <a:pt x="101473" y="377888"/>
                  </a:lnTo>
                  <a:lnTo>
                    <a:pt x="101650" y="377024"/>
                  </a:lnTo>
                  <a:lnTo>
                    <a:pt x="101650" y="359714"/>
                  </a:lnTo>
                  <a:close/>
                </a:path>
                <a:path w="257809" h="882650">
                  <a:moveTo>
                    <a:pt x="101650" y="329984"/>
                  </a:moveTo>
                  <a:lnTo>
                    <a:pt x="100342" y="327583"/>
                  </a:lnTo>
                  <a:lnTo>
                    <a:pt x="91224" y="325526"/>
                  </a:lnTo>
                  <a:lnTo>
                    <a:pt x="90081" y="327418"/>
                  </a:lnTo>
                  <a:lnTo>
                    <a:pt x="90081" y="344957"/>
                  </a:lnTo>
                  <a:lnTo>
                    <a:pt x="100520" y="349199"/>
                  </a:lnTo>
                  <a:lnTo>
                    <a:pt x="100685" y="349161"/>
                  </a:lnTo>
                  <a:lnTo>
                    <a:pt x="101015" y="348983"/>
                  </a:lnTo>
                  <a:lnTo>
                    <a:pt x="101371" y="348424"/>
                  </a:lnTo>
                  <a:lnTo>
                    <a:pt x="101473" y="348183"/>
                  </a:lnTo>
                  <a:lnTo>
                    <a:pt x="101650" y="347306"/>
                  </a:lnTo>
                  <a:lnTo>
                    <a:pt x="101650" y="329984"/>
                  </a:lnTo>
                  <a:close/>
                </a:path>
                <a:path w="257809" h="882650">
                  <a:moveTo>
                    <a:pt x="101650" y="300266"/>
                  </a:moveTo>
                  <a:lnTo>
                    <a:pt x="91224" y="295465"/>
                  </a:lnTo>
                  <a:lnTo>
                    <a:pt x="91046" y="295490"/>
                  </a:lnTo>
                  <a:lnTo>
                    <a:pt x="90728" y="295656"/>
                  </a:lnTo>
                  <a:lnTo>
                    <a:pt x="90360" y="296202"/>
                  </a:lnTo>
                  <a:lnTo>
                    <a:pt x="90258" y="296430"/>
                  </a:lnTo>
                  <a:lnTo>
                    <a:pt x="90081" y="297307"/>
                  </a:lnTo>
                  <a:lnTo>
                    <a:pt x="90081" y="314845"/>
                  </a:lnTo>
                  <a:lnTo>
                    <a:pt x="100520" y="319443"/>
                  </a:lnTo>
                  <a:lnTo>
                    <a:pt x="101015" y="319227"/>
                  </a:lnTo>
                  <a:lnTo>
                    <a:pt x="101371" y="318693"/>
                  </a:lnTo>
                  <a:lnTo>
                    <a:pt x="101600" y="317906"/>
                  </a:lnTo>
                  <a:lnTo>
                    <a:pt x="101650" y="317576"/>
                  </a:lnTo>
                  <a:lnTo>
                    <a:pt x="101650" y="300266"/>
                  </a:lnTo>
                  <a:close/>
                </a:path>
                <a:path w="257809" h="882650">
                  <a:moveTo>
                    <a:pt x="101650" y="270548"/>
                  </a:moveTo>
                  <a:lnTo>
                    <a:pt x="100342" y="268058"/>
                  </a:lnTo>
                  <a:lnTo>
                    <a:pt x="91224" y="265417"/>
                  </a:lnTo>
                  <a:lnTo>
                    <a:pt x="90081" y="267208"/>
                  </a:lnTo>
                  <a:lnTo>
                    <a:pt x="90081" y="284746"/>
                  </a:lnTo>
                  <a:lnTo>
                    <a:pt x="100520" y="289687"/>
                  </a:lnTo>
                  <a:lnTo>
                    <a:pt x="101015" y="289483"/>
                  </a:lnTo>
                  <a:lnTo>
                    <a:pt x="101371" y="288963"/>
                  </a:lnTo>
                  <a:lnTo>
                    <a:pt x="101473" y="288734"/>
                  </a:lnTo>
                  <a:lnTo>
                    <a:pt x="101650" y="287870"/>
                  </a:lnTo>
                  <a:lnTo>
                    <a:pt x="101650" y="270548"/>
                  </a:lnTo>
                  <a:close/>
                </a:path>
                <a:path w="257809" h="882650">
                  <a:moveTo>
                    <a:pt x="101650" y="240830"/>
                  </a:moveTo>
                  <a:lnTo>
                    <a:pt x="91224" y="235369"/>
                  </a:lnTo>
                  <a:lnTo>
                    <a:pt x="91046" y="235369"/>
                  </a:lnTo>
                  <a:lnTo>
                    <a:pt x="90728" y="235521"/>
                  </a:lnTo>
                  <a:lnTo>
                    <a:pt x="90360" y="236029"/>
                  </a:lnTo>
                  <a:lnTo>
                    <a:pt x="90131" y="236816"/>
                  </a:lnTo>
                  <a:lnTo>
                    <a:pt x="90081" y="237121"/>
                  </a:lnTo>
                  <a:lnTo>
                    <a:pt x="90081" y="254660"/>
                  </a:lnTo>
                  <a:lnTo>
                    <a:pt x="100520" y="259930"/>
                  </a:lnTo>
                  <a:lnTo>
                    <a:pt x="101015" y="259765"/>
                  </a:lnTo>
                  <a:lnTo>
                    <a:pt x="101371" y="259232"/>
                  </a:lnTo>
                  <a:lnTo>
                    <a:pt x="101600" y="258457"/>
                  </a:lnTo>
                  <a:lnTo>
                    <a:pt x="101650" y="258140"/>
                  </a:lnTo>
                  <a:lnTo>
                    <a:pt x="101650" y="240830"/>
                  </a:lnTo>
                  <a:close/>
                </a:path>
                <a:path w="257809" h="882650">
                  <a:moveTo>
                    <a:pt x="101650" y="211137"/>
                  </a:moveTo>
                  <a:lnTo>
                    <a:pt x="91224" y="205308"/>
                  </a:lnTo>
                  <a:lnTo>
                    <a:pt x="91046" y="205320"/>
                  </a:lnTo>
                  <a:lnTo>
                    <a:pt x="90728" y="205447"/>
                  </a:lnTo>
                  <a:lnTo>
                    <a:pt x="90360" y="205943"/>
                  </a:lnTo>
                  <a:lnTo>
                    <a:pt x="90131" y="206730"/>
                  </a:lnTo>
                  <a:lnTo>
                    <a:pt x="90081" y="207035"/>
                  </a:lnTo>
                  <a:lnTo>
                    <a:pt x="90081" y="224574"/>
                  </a:lnTo>
                  <a:lnTo>
                    <a:pt x="100520" y="230174"/>
                  </a:lnTo>
                  <a:lnTo>
                    <a:pt x="100685" y="230174"/>
                  </a:lnTo>
                  <a:lnTo>
                    <a:pt x="101015" y="230022"/>
                  </a:lnTo>
                  <a:lnTo>
                    <a:pt x="101371" y="229527"/>
                  </a:lnTo>
                  <a:lnTo>
                    <a:pt x="101600" y="228765"/>
                  </a:lnTo>
                  <a:lnTo>
                    <a:pt x="101650" y="228447"/>
                  </a:lnTo>
                  <a:lnTo>
                    <a:pt x="101650" y="211137"/>
                  </a:lnTo>
                  <a:close/>
                </a:path>
                <a:path w="257809" h="882650">
                  <a:moveTo>
                    <a:pt x="131914" y="48780"/>
                  </a:moveTo>
                  <a:lnTo>
                    <a:pt x="130848" y="45986"/>
                  </a:lnTo>
                  <a:lnTo>
                    <a:pt x="122351" y="49110"/>
                  </a:lnTo>
                  <a:lnTo>
                    <a:pt x="121145" y="74574"/>
                  </a:lnTo>
                  <a:lnTo>
                    <a:pt x="121285" y="75692"/>
                  </a:lnTo>
                  <a:lnTo>
                    <a:pt x="121386" y="75996"/>
                  </a:lnTo>
                  <a:lnTo>
                    <a:pt x="121729" y="76682"/>
                  </a:lnTo>
                  <a:lnTo>
                    <a:pt x="122021" y="76898"/>
                  </a:lnTo>
                  <a:lnTo>
                    <a:pt x="122186" y="76936"/>
                  </a:lnTo>
                  <a:lnTo>
                    <a:pt x="130670" y="74066"/>
                  </a:lnTo>
                  <a:lnTo>
                    <a:pt x="131013" y="73875"/>
                  </a:lnTo>
                  <a:lnTo>
                    <a:pt x="131305" y="73444"/>
                  </a:lnTo>
                  <a:lnTo>
                    <a:pt x="131673" y="72517"/>
                  </a:lnTo>
                  <a:lnTo>
                    <a:pt x="131914" y="70904"/>
                  </a:lnTo>
                  <a:lnTo>
                    <a:pt x="131914" y="48780"/>
                  </a:lnTo>
                  <a:close/>
                </a:path>
                <a:path w="257809" h="882650">
                  <a:moveTo>
                    <a:pt x="147980" y="82308"/>
                  </a:moveTo>
                  <a:lnTo>
                    <a:pt x="146875" y="79438"/>
                  </a:lnTo>
                  <a:lnTo>
                    <a:pt x="138087" y="82296"/>
                  </a:lnTo>
                  <a:lnTo>
                    <a:pt x="137909" y="82346"/>
                  </a:lnTo>
                  <a:lnTo>
                    <a:pt x="137744" y="82486"/>
                  </a:lnTo>
                  <a:lnTo>
                    <a:pt x="137452" y="82918"/>
                  </a:lnTo>
                  <a:lnTo>
                    <a:pt x="137096" y="83845"/>
                  </a:lnTo>
                  <a:lnTo>
                    <a:pt x="136855" y="85039"/>
                  </a:lnTo>
                  <a:lnTo>
                    <a:pt x="136855" y="108559"/>
                  </a:lnTo>
                  <a:lnTo>
                    <a:pt x="137096" y="109613"/>
                  </a:lnTo>
                  <a:lnTo>
                    <a:pt x="137452" y="110312"/>
                  </a:lnTo>
                  <a:lnTo>
                    <a:pt x="137909" y="110591"/>
                  </a:lnTo>
                  <a:lnTo>
                    <a:pt x="146875" y="107937"/>
                  </a:lnTo>
                  <a:lnTo>
                    <a:pt x="147040" y="107797"/>
                  </a:lnTo>
                  <a:lnTo>
                    <a:pt x="147358" y="107365"/>
                  </a:lnTo>
                  <a:lnTo>
                    <a:pt x="147726" y="106438"/>
                  </a:lnTo>
                  <a:lnTo>
                    <a:pt x="147980" y="104800"/>
                  </a:lnTo>
                  <a:lnTo>
                    <a:pt x="147980" y="82308"/>
                  </a:lnTo>
                  <a:close/>
                </a:path>
                <a:path w="257809" h="882650">
                  <a:moveTo>
                    <a:pt x="147980" y="42938"/>
                  </a:moveTo>
                  <a:lnTo>
                    <a:pt x="146875" y="40093"/>
                  </a:lnTo>
                  <a:lnTo>
                    <a:pt x="138087" y="43332"/>
                  </a:lnTo>
                  <a:lnTo>
                    <a:pt x="137909" y="43395"/>
                  </a:lnTo>
                  <a:lnTo>
                    <a:pt x="137744" y="43548"/>
                  </a:lnTo>
                  <a:lnTo>
                    <a:pt x="137452" y="43980"/>
                  </a:lnTo>
                  <a:lnTo>
                    <a:pt x="137096" y="44932"/>
                  </a:lnTo>
                  <a:lnTo>
                    <a:pt x="136855" y="46126"/>
                  </a:lnTo>
                  <a:lnTo>
                    <a:pt x="136855" y="69646"/>
                  </a:lnTo>
                  <a:lnTo>
                    <a:pt x="137096" y="70675"/>
                  </a:lnTo>
                  <a:lnTo>
                    <a:pt x="137452" y="71386"/>
                  </a:lnTo>
                  <a:lnTo>
                    <a:pt x="137744" y="71589"/>
                  </a:lnTo>
                  <a:lnTo>
                    <a:pt x="137909" y="71628"/>
                  </a:lnTo>
                  <a:lnTo>
                    <a:pt x="146875" y="68605"/>
                  </a:lnTo>
                  <a:lnTo>
                    <a:pt x="147358" y="68033"/>
                  </a:lnTo>
                  <a:lnTo>
                    <a:pt x="147726" y="67081"/>
                  </a:lnTo>
                  <a:lnTo>
                    <a:pt x="147980" y="65430"/>
                  </a:lnTo>
                  <a:lnTo>
                    <a:pt x="147980" y="42938"/>
                  </a:lnTo>
                  <a:close/>
                </a:path>
                <a:path w="257809" h="882650">
                  <a:moveTo>
                    <a:pt x="164617" y="648779"/>
                  </a:moveTo>
                  <a:lnTo>
                    <a:pt x="163474" y="645883"/>
                  </a:lnTo>
                  <a:lnTo>
                    <a:pt x="154368" y="649236"/>
                  </a:lnTo>
                  <a:lnTo>
                    <a:pt x="154190" y="649300"/>
                  </a:lnTo>
                  <a:lnTo>
                    <a:pt x="154025" y="649452"/>
                  </a:lnTo>
                  <a:lnTo>
                    <a:pt x="153568" y="650189"/>
                  </a:lnTo>
                  <a:lnTo>
                    <a:pt x="153238" y="651243"/>
                  </a:lnTo>
                  <a:lnTo>
                    <a:pt x="153073" y="652526"/>
                  </a:lnTo>
                  <a:lnTo>
                    <a:pt x="153073" y="675589"/>
                  </a:lnTo>
                  <a:lnTo>
                    <a:pt x="154190" y="678014"/>
                  </a:lnTo>
                  <a:lnTo>
                    <a:pt x="163474" y="674903"/>
                  </a:lnTo>
                  <a:lnTo>
                    <a:pt x="163639" y="674751"/>
                  </a:lnTo>
                  <a:lnTo>
                    <a:pt x="164096" y="674014"/>
                  </a:lnTo>
                  <a:lnTo>
                    <a:pt x="164439" y="672947"/>
                  </a:lnTo>
                  <a:lnTo>
                    <a:pt x="164617" y="671664"/>
                  </a:lnTo>
                  <a:lnTo>
                    <a:pt x="164617" y="648779"/>
                  </a:lnTo>
                  <a:close/>
                </a:path>
                <a:path w="257809" h="882650">
                  <a:moveTo>
                    <a:pt x="164617" y="76949"/>
                  </a:moveTo>
                  <a:lnTo>
                    <a:pt x="164579" y="76073"/>
                  </a:lnTo>
                  <a:lnTo>
                    <a:pt x="164338" y="75006"/>
                  </a:lnTo>
                  <a:lnTo>
                    <a:pt x="163957" y="74295"/>
                  </a:lnTo>
                  <a:lnTo>
                    <a:pt x="163474" y="74015"/>
                  </a:lnTo>
                  <a:lnTo>
                    <a:pt x="154368" y="76987"/>
                  </a:lnTo>
                  <a:lnTo>
                    <a:pt x="153073" y="80225"/>
                  </a:lnTo>
                  <a:lnTo>
                    <a:pt x="153073" y="102831"/>
                  </a:lnTo>
                  <a:lnTo>
                    <a:pt x="154190" y="105765"/>
                  </a:lnTo>
                  <a:lnTo>
                    <a:pt x="163474" y="103022"/>
                  </a:lnTo>
                  <a:lnTo>
                    <a:pt x="163639" y="102882"/>
                  </a:lnTo>
                  <a:lnTo>
                    <a:pt x="164096" y="102171"/>
                  </a:lnTo>
                  <a:lnTo>
                    <a:pt x="164439" y="101117"/>
                  </a:lnTo>
                  <a:lnTo>
                    <a:pt x="164617" y="99834"/>
                  </a:lnTo>
                  <a:lnTo>
                    <a:pt x="164617" y="76949"/>
                  </a:lnTo>
                  <a:close/>
                </a:path>
                <a:path w="257809" h="882650">
                  <a:moveTo>
                    <a:pt x="181813" y="70497"/>
                  </a:moveTo>
                  <a:lnTo>
                    <a:pt x="181559" y="69418"/>
                  </a:lnTo>
                  <a:lnTo>
                    <a:pt x="181178" y="68681"/>
                  </a:lnTo>
                  <a:lnTo>
                    <a:pt x="180848" y="68453"/>
                  </a:lnTo>
                  <a:lnTo>
                    <a:pt x="180670" y="68414"/>
                  </a:lnTo>
                  <a:lnTo>
                    <a:pt x="171234" y="71488"/>
                  </a:lnTo>
                  <a:lnTo>
                    <a:pt x="169887" y="74790"/>
                  </a:lnTo>
                  <a:lnTo>
                    <a:pt x="169887" y="98259"/>
                  </a:lnTo>
                  <a:lnTo>
                    <a:pt x="171056" y="100774"/>
                  </a:lnTo>
                  <a:lnTo>
                    <a:pt x="180670" y="97929"/>
                  </a:lnTo>
                  <a:lnTo>
                    <a:pt x="180848" y="97790"/>
                  </a:lnTo>
                  <a:lnTo>
                    <a:pt x="181178" y="97345"/>
                  </a:lnTo>
                  <a:lnTo>
                    <a:pt x="181559" y="96380"/>
                  </a:lnTo>
                  <a:lnTo>
                    <a:pt x="181813" y="95135"/>
                  </a:lnTo>
                  <a:lnTo>
                    <a:pt x="181813" y="70497"/>
                  </a:lnTo>
                  <a:close/>
                </a:path>
                <a:path w="257809" h="882650">
                  <a:moveTo>
                    <a:pt x="181813" y="29730"/>
                  </a:moveTo>
                  <a:lnTo>
                    <a:pt x="181559" y="28638"/>
                  </a:lnTo>
                  <a:lnTo>
                    <a:pt x="181178" y="27927"/>
                  </a:lnTo>
                  <a:lnTo>
                    <a:pt x="180670" y="27686"/>
                  </a:lnTo>
                  <a:lnTo>
                    <a:pt x="171234" y="31153"/>
                  </a:lnTo>
                  <a:lnTo>
                    <a:pt x="171056" y="31216"/>
                  </a:lnTo>
                  <a:lnTo>
                    <a:pt x="170878" y="31381"/>
                  </a:lnTo>
                  <a:lnTo>
                    <a:pt x="170395" y="32131"/>
                  </a:lnTo>
                  <a:lnTo>
                    <a:pt x="170053" y="33210"/>
                  </a:lnTo>
                  <a:lnTo>
                    <a:pt x="169887" y="34505"/>
                  </a:lnTo>
                  <a:lnTo>
                    <a:pt x="169887" y="57975"/>
                  </a:lnTo>
                  <a:lnTo>
                    <a:pt x="171056" y="60464"/>
                  </a:lnTo>
                  <a:lnTo>
                    <a:pt x="180670" y="57213"/>
                  </a:lnTo>
                  <a:lnTo>
                    <a:pt x="180848" y="57061"/>
                  </a:lnTo>
                  <a:lnTo>
                    <a:pt x="181178" y="56603"/>
                  </a:lnTo>
                  <a:lnTo>
                    <a:pt x="181559" y="55626"/>
                  </a:lnTo>
                  <a:lnTo>
                    <a:pt x="181813" y="54368"/>
                  </a:lnTo>
                  <a:lnTo>
                    <a:pt x="181813" y="29730"/>
                  </a:lnTo>
                  <a:close/>
                </a:path>
                <a:path w="257809" h="882650">
                  <a:moveTo>
                    <a:pt x="199656" y="64719"/>
                  </a:moveTo>
                  <a:lnTo>
                    <a:pt x="198462" y="62611"/>
                  </a:lnTo>
                  <a:lnTo>
                    <a:pt x="188683" y="65798"/>
                  </a:lnTo>
                  <a:lnTo>
                    <a:pt x="187325" y="68707"/>
                  </a:lnTo>
                  <a:lnTo>
                    <a:pt x="187325" y="93484"/>
                  </a:lnTo>
                  <a:lnTo>
                    <a:pt x="187566" y="94602"/>
                  </a:lnTo>
                  <a:lnTo>
                    <a:pt x="187960" y="95338"/>
                  </a:lnTo>
                  <a:lnTo>
                    <a:pt x="188302" y="95580"/>
                  </a:lnTo>
                  <a:lnTo>
                    <a:pt x="188493" y="95618"/>
                  </a:lnTo>
                  <a:lnTo>
                    <a:pt x="198462" y="92671"/>
                  </a:lnTo>
                  <a:lnTo>
                    <a:pt x="198640" y="92519"/>
                  </a:lnTo>
                  <a:lnTo>
                    <a:pt x="199148" y="91770"/>
                  </a:lnTo>
                  <a:lnTo>
                    <a:pt x="199390" y="91084"/>
                  </a:lnTo>
                  <a:lnTo>
                    <a:pt x="199656" y="89814"/>
                  </a:lnTo>
                  <a:lnTo>
                    <a:pt x="199656" y="64719"/>
                  </a:lnTo>
                  <a:close/>
                </a:path>
                <a:path w="257809" h="882650">
                  <a:moveTo>
                    <a:pt x="199656" y="23215"/>
                  </a:moveTo>
                  <a:lnTo>
                    <a:pt x="198462" y="21145"/>
                  </a:lnTo>
                  <a:lnTo>
                    <a:pt x="188683" y="24739"/>
                  </a:lnTo>
                  <a:lnTo>
                    <a:pt x="188493" y="24803"/>
                  </a:lnTo>
                  <a:lnTo>
                    <a:pt x="188302" y="24968"/>
                  </a:lnTo>
                  <a:lnTo>
                    <a:pt x="187960" y="25438"/>
                  </a:lnTo>
                  <a:lnTo>
                    <a:pt x="187566" y="26441"/>
                  </a:lnTo>
                  <a:lnTo>
                    <a:pt x="187325" y="27711"/>
                  </a:lnTo>
                  <a:lnTo>
                    <a:pt x="187325" y="52489"/>
                  </a:lnTo>
                  <a:lnTo>
                    <a:pt x="187566" y="53568"/>
                  </a:lnTo>
                  <a:lnTo>
                    <a:pt x="187960" y="54305"/>
                  </a:lnTo>
                  <a:lnTo>
                    <a:pt x="188302" y="54533"/>
                  </a:lnTo>
                  <a:lnTo>
                    <a:pt x="188493" y="54571"/>
                  </a:lnTo>
                  <a:lnTo>
                    <a:pt x="198462" y="51206"/>
                  </a:lnTo>
                  <a:lnTo>
                    <a:pt x="198640" y="51041"/>
                  </a:lnTo>
                  <a:lnTo>
                    <a:pt x="199148" y="50292"/>
                  </a:lnTo>
                  <a:lnTo>
                    <a:pt x="199390" y="49568"/>
                  </a:lnTo>
                  <a:lnTo>
                    <a:pt x="199656" y="48310"/>
                  </a:lnTo>
                  <a:lnTo>
                    <a:pt x="199656" y="23215"/>
                  </a:lnTo>
                  <a:close/>
                </a:path>
                <a:path w="257809" h="882650">
                  <a:moveTo>
                    <a:pt x="218186" y="59194"/>
                  </a:moveTo>
                  <a:lnTo>
                    <a:pt x="216928" y="56591"/>
                  </a:lnTo>
                  <a:lnTo>
                    <a:pt x="206794" y="59893"/>
                  </a:lnTo>
                  <a:lnTo>
                    <a:pt x="205384" y="62865"/>
                  </a:lnTo>
                  <a:lnTo>
                    <a:pt x="205384" y="88099"/>
                  </a:lnTo>
                  <a:lnTo>
                    <a:pt x="205536" y="88887"/>
                  </a:lnTo>
                  <a:lnTo>
                    <a:pt x="205892" y="89776"/>
                  </a:lnTo>
                  <a:lnTo>
                    <a:pt x="206235" y="90106"/>
                  </a:lnTo>
                  <a:lnTo>
                    <a:pt x="206603" y="90258"/>
                  </a:lnTo>
                  <a:lnTo>
                    <a:pt x="216928" y="87210"/>
                  </a:lnTo>
                  <a:lnTo>
                    <a:pt x="217119" y="87045"/>
                  </a:lnTo>
                  <a:lnTo>
                    <a:pt x="217627" y="86296"/>
                  </a:lnTo>
                  <a:lnTo>
                    <a:pt x="218008" y="85178"/>
                  </a:lnTo>
                  <a:lnTo>
                    <a:pt x="218186" y="83820"/>
                  </a:lnTo>
                  <a:lnTo>
                    <a:pt x="218186" y="59194"/>
                  </a:lnTo>
                  <a:close/>
                </a:path>
                <a:path w="257809" h="882650">
                  <a:moveTo>
                    <a:pt x="218186" y="16903"/>
                  </a:moveTo>
                  <a:lnTo>
                    <a:pt x="216928" y="14351"/>
                  </a:lnTo>
                  <a:lnTo>
                    <a:pt x="206794" y="18084"/>
                  </a:lnTo>
                  <a:lnTo>
                    <a:pt x="206603" y="18148"/>
                  </a:lnTo>
                  <a:lnTo>
                    <a:pt x="206400" y="18326"/>
                  </a:lnTo>
                  <a:lnTo>
                    <a:pt x="205892" y="19113"/>
                  </a:lnTo>
                  <a:lnTo>
                    <a:pt x="205651" y="19837"/>
                  </a:lnTo>
                  <a:lnTo>
                    <a:pt x="205384" y="21107"/>
                  </a:lnTo>
                  <a:lnTo>
                    <a:pt x="205384" y="46342"/>
                  </a:lnTo>
                  <a:lnTo>
                    <a:pt x="206603" y="48450"/>
                  </a:lnTo>
                  <a:lnTo>
                    <a:pt x="216928" y="44970"/>
                  </a:lnTo>
                  <a:lnTo>
                    <a:pt x="217119" y="44805"/>
                  </a:lnTo>
                  <a:lnTo>
                    <a:pt x="217627" y="44018"/>
                  </a:lnTo>
                  <a:lnTo>
                    <a:pt x="218008" y="42900"/>
                  </a:lnTo>
                  <a:lnTo>
                    <a:pt x="218186" y="41541"/>
                  </a:lnTo>
                  <a:lnTo>
                    <a:pt x="218186" y="16903"/>
                  </a:lnTo>
                  <a:close/>
                </a:path>
                <a:path w="257809" h="882650">
                  <a:moveTo>
                    <a:pt x="237401" y="53467"/>
                  </a:moveTo>
                  <a:lnTo>
                    <a:pt x="236080" y="50342"/>
                  </a:lnTo>
                  <a:lnTo>
                    <a:pt x="225564" y="53771"/>
                  </a:lnTo>
                  <a:lnTo>
                    <a:pt x="225348" y="53835"/>
                  </a:lnTo>
                  <a:lnTo>
                    <a:pt x="225158" y="54000"/>
                  </a:lnTo>
                  <a:lnTo>
                    <a:pt x="224637" y="54787"/>
                  </a:lnTo>
                  <a:lnTo>
                    <a:pt x="224256" y="55918"/>
                  </a:lnTo>
                  <a:lnTo>
                    <a:pt x="224066" y="57289"/>
                  </a:lnTo>
                  <a:lnTo>
                    <a:pt x="224066" y="81572"/>
                  </a:lnTo>
                  <a:lnTo>
                    <a:pt x="225348" y="84696"/>
                  </a:lnTo>
                  <a:lnTo>
                    <a:pt x="235864" y="81597"/>
                  </a:lnTo>
                  <a:lnTo>
                    <a:pt x="236283" y="81381"/>
                  </a:lnTo>
                  <a:lnTo>
                    <a:pt x="236804" y="80594"/>
                  </a:lnTo>
                  <a:lnTo>
                    <a:pt x="237197" y="79451"/>
                  </a:lnTo>
                  <a:lnTo>
                    <a:pt x="237401" y="78079"/>
                  </a:lnTo>
                  <a:lnTo>
                    <a:pt x="237401" y="53467"/>
                  </a:lnTo>
                  <a:close/>
                </a:path>
                <a:path w="257809" h="882650">
                  <a:moveTo>
                    <a:pt x="237401" y="10388"/>
                  </a:moveTo>
                  <a:lnTo>
                    <a:pt x="236080" y="7327"/>
                  </a:lnTo>
                  <a:lnTo>
                    <a:pt x="225564" y="11188"/>
                  </a:lnTo>
                  <a:lnTo>
                    <a:pt x="225348" y="11264"/>
                  </a:lnTo>
                  <a:lnTo>
                    <a:pt x="225158" y="11430"/>
                  </a:lnTo>
                  <a:lnTo>
                    <a:pt x="224637" y="12230"/>
                  </a:lnTo>
                  <a:lnTo>
                    <a:pt x="224256" y="13398"/>
                  </a:lnTo>
                  <a:lnTo>
                    <a:pt x="224066" y="14770"/>
                  </a:lnTo>
                  <a:lnTo>
                    <a:pt x="224066" y="39052"/>
                  </a:lnTo>
                  <a:lnTo>
                    <a:pt x="225348" y="42125"/>
                  </a:lnTo>
                  <a:lnTo>
                    <a:pt x="236080" y="38519"/>
                  </a:lnTo>
                  <a:lnTo>
                    <a:pt x="236283" y="38341"/>
                  </a:lnTo>
                  <a:lnTo>
                    <a:pt x="236651" y="37858"/>
                  </a:lnTo>
                  <a:lnTo>
                    <a:pt x="237197" y="36398"/>
                  </a:lnTo>
                  <a:lnTo>
                    <a:pt x="237401" y="35001"/>
                  </a:lnTo>
                  <a:lnTo>
                    <a:pt x="237401" y="10388"/>
                  </a:lnTo>
                  <a:close/>
                </a:path>
                <a:path w="257809" h="882650">
                  <a:moveTo>
                    <a:pt x="257340" y="47028"/>
                  </a:moveTo>
                  <a:lnTo>
                    <a:pt x="255968" y="43853"/>
                  </a:lnTo>
                  <a:lnTo>
                    <a:pt x="245046" y="47421"/>
                  </a:lnTo>
                  <a:lnTo>
                    <a:pt x="244830" y="47485"/>
                  </a:lnTo>
                  <a:lnTo>
                    <a:pt x="244640" y="47650"/>
                  </a:lnTo>
                  <a:lnTo>
                    <a:pt x="244094" y="48450"/>
                  </a:lnTo>
                  <a:lnTo>
                    <a:pt x="243700" y="49606"/>
                  </a:lnTo>
                  <a:lnTo>
                    <a:pt x="243509" y="51003"/>
                  </a:lnTo>
                  <a:lnTo>
                    <a:pt x="243509" y="75768"/>
                  </a:lnTo>
                  <a:lnTo>
                    <a:pt x="244830" y="78930"/>
                  </a:lnTo>
                  <a:lnTo>
                    <a:pt x="255968" y="75653"/>
                  </a:lnTo>
                  <a:lnTo>
                    <a:pt x="256184" y="75488"/>
                  </a:lnTo>
                  <a:lnTo>
                    <a:pt x="256730" y="74688"/>
                  </a:lnTo>
                  <a:lnTo>
                    <a:pt x="257136" y="73520"/>
                  </a:lnTo>
                  <a:lnTo>
                    <a:pt x="257340" y="72123"/>
                  </a:lnTo>
                  <a:lnTo>
                    <a:pt x="257340" y="47028"/>
                  </a:lnTo>
                  <a:close/>
                </a:path>
                <a:path w="257809" h="882650">
                  <a:moveTo>
                    <a:pt x="257340" y="3124"/>
                  </a:moveTo>
                  <a:lnTo>
                    <a:pt x="255968" y="0"/>
                  </a:lnTo>
                  <a:lnTo>
                    <a:pt x="245046" y="4025"/>
                  </a:lnTo>
                  <a:lnTo>
                    <a:pt x="244830" y="4102"/>
                  </a:lnTo>
                  <a:lnTo>
                    <a:pt x="244640" y="4267"/>
                  </a:lnTo>
                  <a:lnTo>
                    <a:pt x="244094" y="5105"/>
                  </a:lnTo>
                  <a:lnTo>
                    <a:pt x="243700" y="6286"/>
                  </a:lnTo>
                  <a:lnTo>
                    <a:pt x="243509" y="7670"/>
                  </a:lnTo>
                  <a:lnTo>
                    <a:pt x="243509" y="32931"/>
                  </a:lnTo>
                  <a:lnTo>
                    <a:pt x="243700" y="34188"/>
                  </a:lnTo>
                  <a:lnTo>
                    <a:pt x="244094" y="35077"/>
                  </a:lnTo>
                  <a:lnTo>
                    <a:pt x="244436" y="35407"/>
                  </a:lnTo>
                  <a:lnTo>
                    <a:pt x="244830" y="35560"/>
                  </a:lnTo>
                  <a:lnTo>
                    <a:pt x="255968" y="31800"/>
                  </a:lnTo>
                  <a:lnTo>
                    <a:pt x="256184" y="31623"/>
                  </a:lnTo>
                  <a:lnTo>
                    <a:pt x="256730" y="30797"/>
                  </a:lnTo>
                  <a:lnTo>
                    <a:pt x="257136" y="29629"/>
                  </a:lnTo>
                  <a:lnTo>
                    <a:pt x="257340" y="28219"/>
                  </a:lnTo>
                  <a:lnTo>
                    <a:pt x="257340" y="3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70469" y="1321053"/>
              <a:ext cx="148590" cy="791210"/>
            </a:xfrm>
            <a:custGeom>
              <a:avLst/>
              <a:gdLst/>
              <a:ahLst/>
              <a:cxnLst/>
              <a:rect l="l" t="t" r="r" b="b"/>
              <a:pathLst>
                <a:path w="148590" h="791210">
                  <a:moveTo>
                    <a:pt x="11925" y="701535"/>
                  </a:moveTo>
                  <a:lnTo>
                    <a:pt x="11785" y="700747"/>
                  </a:lnTo>
                  <a:lnTo>
                    <a:pt x="11290" y="699592"/>
                  </a:lnTo>
                  <a:lnTo>
                    <a:pt x="10782" y="699223"/>
                  </a:lnTo>
                  <a:lnTo>
                    <a:pt x="1346" y="700341"/>
                  </a:lnTo>
                  <a:lnTo>
                    <a:pt x="1168" y="700354"/>
                  </a:lnTo>
                  <a:lnTo>
                    <a:pt x="990" y="700468"/>
                  </a:lnTo>
                  <a:lnTo>
                    <a:pt x="508" y="701103"/>
                  </a:lnTo>
                  <a:lnTo>
                    <a:pt x="165" y="702106"/>
                  </a:lnTo>
                  <a:lnTo>
                    <a:pt x="0" y="703364"/>
                  </a:lnTo>
                  <a:lnTo>
                    <a:pt x="0" y="726833"/>
                  </a:lnTo>
                  <a:lnTo>
                    <a:pt x="165" y="728052"/>
                  </a:lnTo>
                  <a:lnTo>
                    <a:pt x="508" y="728980"/>
                  </a:lnTo>
                  <a:lnTo>
                    <a:pt x="660" y="729208"/>
                  </a:lnTo>
                  <a:lnTo>
                    <a:pt x="1168" y="729602"/>
                  </a:lnTo>
                  <a:lnTo>
                    <a:pt x="10782" y="728751"/>
                  </a:lnTo>
                  <a:lnTo>
                    <a:pt x="10960" y="728637"/>
                  </a:lnTo>
                  <a:lnTo>
                    <a:pt x="11430" y="728002"/>
                  </a:lnTo>
                  <a:lnTo>
                    <a:pt x="11785" y="726998"/>
                  </a:lnTo>
                  <a:lnTo>
                    <a:pt x="11925" y="726186"/>
                  </a:lnTo>
                  <a:lnTo>
                    <a:pt x="11925" y="701535"/>
                  </a:lnTo>
                  <a:close/>
                </a:path>
                <a:path w="148590" h="791210">
                  <a:moveTo>
                    <a:pt x="22733" y="509651"/>
                  </a:moveTo>
                  <a:lnTo>
                    <a:pt x="21666" y="506768"/>
                  </a:lnTo>
                  <a:lnTo>
                    <a:pt x="13169" y="509181"/>
                  </a:lnTo>
                  <a:lnTo>
                    <a:pt x="11988" y="511810"/>
                  </a:lnTo>
                  <a:lnTo>
                    <a:pt x="11988" y="534936"/>
                  </a:lnTo>
                  <a:lnTo>
                    <a:pt x="12204" y="535990"/>
                  </a:lnTo>
                  <a:lnTo>
                    <a:pt x="12547" y="536689"/>
                  </a:lnTo>
                  <a:lnTo>
                    <a:pt x="12839" y="536930"/>
                  </a:lnTo>
                  <a:lnTo>
                    <a:pt x="13004" y="536981"/>
                  </a:lnTo>
                  <a:lnTo>
                    <a:pt x="21666" y="534784"/>
                  </a:lnTo>
                  <a:lnTo>
                    <a:pt x="21831" y="534644"/>
                  </a:lnTo>
                  <a:lnTo>
                    <a:pt x="22263" y="533996"/>
                  </a:lnTo>
                  <a:lnTo>
                    <a:pt x="22491" y="533361"/>
                  </a:lnTo>
                  <a:lnTo>
                    <a:pt x="22733" y="531774"/>
                  </a:lnTo>
                  <a:lnTo>
                    <a:pt x="22733" y="509651"/>
                  </a:lnTo>
                  <a:close/>
                </a:path>
                <a:path w="148590" h="791210">
                  <a:moveTo>
                    <a:pt x="22733" y="317182"/>
                  </a:moveTo>
                  <a:lnTo>
                    <a:pt x="13169" y="314375"/>
                  </a:lnTo>
                  <a:lnTo>
                    <a:pt x="13004" y="314375"/>
                  </a:lnTo>
                  <a:lnTo>
                    <a:pt x="11963" y="339382"/>
                  </a:lnTo>
                  <a:lnTo>
                    <a:pt x="12103" y="340563"/>
                  </a:lnTo>
                  <a:lnTo>
                    <a:pt x="21666" y="342442"/>
                  </a:lnTo>
                  <a:lnTo>
                    <a:pt x="21983" y="342214"/>
                  </a:lnTo>
                  <a:lnTo>
                    <a:pt x="22263" y="341820"/>
                  </a:lnTo>
                  <a:lnTo>
                    <a:pt x="22491" y="341249"/>
                  </a:lnTo>
                  <a:lnTo>
                    <a:pt x="22733" y="339737"/>
                  </a:lnTo>
                  <a:lnTo>
                    <a:pt x="22733" y="317182"/>
                  </a:lnTo>
                  <a:close/>
                </a:path>
                <a:path w="148590" h="791210">
                  <a:moveTo>
                    <a:pt x="22733" y="278485"/>
                  </a:moveTo>
                  <a:lnTo>
                    <a:pt x="22491" y="276987"/>
                  </a:lnTo>
                  <a:lnTo>
                    <a:pt x="22123" y="276199"/>
                  </a:lnTo>
                  <a:lnTo>
                    <a:pt x="21831" y="275882"/>
                  </a:lnTo>
                  <a:lnTo>
                    <a:pt x="21666" y="275793"/>
                  </a:lnTo>
                  <a:lnTo>
                    <a:pt x="13169" y="276098"/>
                  </a:lnTo>
                  <a:lnTo>
                    <a:pt x="13004" y="276098"/>
                  </a:lnTo>
                  <a:lnTo>
                    <a:pt x="11988" y="278434"/>
                  </a:lnTo>
                  <a:lnTo>
                    <a:pt x="11988" y="301548"/>
                  </a:lnTo>
                  <a:lnTo>
                    <a:pt x="12204" y="302641"/>
                  </a:lnTo>
                  <a:lnTo>
                    <a:pt x="12547" y="303441"/>
                  </a:lnTo>
                  <a:lnTo>
                    <a:pt x="12839" y="303758"/>
                  </a:lnTo>
                  <a:lnTo>
                    <a:pt x="13004" y="303834"/>
                  </a:lnTo>
                  <a:lnTo>
                    <a:pt x="21488" y="303809"/>
                  </a:lnTo>
                  <a:lnTo>
                    <a:pt x="21831" y="303707"/>
                  </a:lnTo>
                  <a:lnTo>
                    <a:pt x="22263" y="303149"/>
                  </a:lnTo>
                  <a:lnTo>
                    <a:pt x="22491" y="302564"/>
                  </a:lnTo>
                  <a:lnTo>
                    <a:pt x="22733" y="301040"/>
                  </a:lnTo>
                  <a:lnTo>
                    <a:pt x="22733" y="278485"/>
                  </a:lnTo>
                  <a:close/>
                </a:path>
                <a:path w="148590" h="791210">
                  <a:moveTo>
                    <a:pt x="22733" y="240245"/>
                  </a:moveTo>
                  <a:lnTo>
                    <a:pt x="21666" y="237147"/>
                  </a:lnTo>
                  <a:lnTo>
                    <a:pt x="13169" y="237794"/>
                  </a:lnTo>
                  <a:lnTo>
                    <a:pt x="11963" y="262902"/>
                  </a:lnTo>
                  <a:lnTo>
                    <a:pt x="12103" y="264058"/>
                  </a:lnTo>
                  <a:lnTo>
                    <a:pt x="12547" y="265176"/>
                  </a:lnTo>
                  <a:lnTo>
                    <a:pt x="12839" y="265468"/>
                  </a:lnTo>
                  <a:lnTo>
                    <a:pt x="13004" y="265544"/>
                  </a:lnTo>
                  <a:lnTo>
                    <a:pt x="21666" y="265137"/>
                  </a:lnTo>
                  <a:lnTo>
                    <a:pt x="21831" y="265049"/>
                  </a:lnTo>
                  <a:lnTo>
                    <a:pt x="22123" y="264718"/>
                  </a:lnTo>
                  <a:lnTo>
                    <a:pt x="22491" y="263880"/>
                  </a:lnTo>
                  <a:lnTo>
                    <a:pt x="22733" y="262356"/>
                  </a:lnTo>
                  <a:lnTo>
                    <a:pt x="22733" y="240245"/>
                  </a:lnTo>
                  <a:close/>
                </a:path>
                <a:path w="148590" h="791210">
                  <a:moveTo>
                    <a:pt x="22733" y="201536"/>
                  </a:moveTo>
                  <a:lnTo>
                    <a:pt x="21666" y="198462"/>
                  </a:lnTo>
                  <a:lnTo>
                    <a:pt x="13169" y="199478"/>
                  </a:lnTo>
                  <a:lnTo>
                    <a:pt x="13004" y="199491"/>
                  </a:lnTo>
                  <a:lnTo>
                    <a:pt x="11963" y="224637"/>
                  </a:lnTo>
                  <a:lnTo>
                    <a:pt x="12103" y="225793"/>
                  </a:lnTo>
                  <a:lnTo>
                    <a:pt x="12204" y="226123"/>
                  </a:lnTo>
                  <a:lnTo>
                    <a:pt x="12547" y="226885"/>
                  </a:lnTo>
                  <a:lnTo>
                    <a:pt x="12839" y="227190"/>
                  </a:lnTo>
                  <a:lnTo>
                    <a:pt x="13004" y="227266"/>
                  </a:lnTo>
                  <a:lnTo>
                    <a:pt x="21666" y="226504"/>
                  </a:lnTo>
                  <a:lnTo>
                    <a:pt x="21831" y="226390"/>
                  </a:lnTo>
                  <a:lnTo>
                    <a:pt x="22263" y="225793"/>
                  </a:lnTo>
                  <a:lnTo>
                    <a:pt x="22491" y="225209"/>
                  </a:lnTo>
                  <a:lnTo>
                    <a:pt x="22733" y="223659"/>
                  </a:lnTo>
                  <a:lnTo>
                    <a:pt x="22733" y="201536"/>
                  </a:lnTo>
                  <a:close/>
                </a:path>
                <a:path w="148590" h="791210">
                  <a:moveTo>
                    <a:pt x="22733" y="162839"/>
                  </a:moveTo>
                  <a:lnTo>
                    <a:pt x="21666" y="159816"/>
                  </a:lnTo>
                  <a:lnTo>
                    <a:pt x="13169" y="161175"/>
                  </a:lnTo>
                  <a:lnTo>
                    <a:pt x="11988" y="163677"/>
                  </a:lnTo>
                  <a:lnTo>
                    <a:pt x="11988" y="186791"/>
                  </a:lnTo>
                  <a:lnTo>
                    <a:pt x="12204" y="187871"/>
                  </a:lnTo>
                  <a:lnTo>
                    <a:pt x="12547" y="188620"/>
                  </a:lnTo>
                  <a:lnTo>
                    <a:pt x="12839" y="188899"/>
                  </a:lnTo>
                  <a:lnTo>
                    <a:pt x="13004" y="188963"/>
                  </a:lnTo>
                  <a:lnTo>
                    <a:pt x="21666" y="187833"/>
                  </a:lnTo>
                  <a:lnTo>
                    <a:pt x="21831" y="187718"/>
                  </a:lnTo>
                  <a:lnTo>
                    <a:pt x="22123" y="187363"/>
                  </a:lnTo>
                  <a:lnTo>
                    <a:pt x="22491" y="186512"/>
                  </a:lnTo>
                  <a:lnTo>
                    <a:pt x="22733" y="184937"/>
                  </a:lnTo>
                  <a:lnTo>
                    <a:pt x="22733" y="162839"/>
                  </a:lnTo>
                  <a:close/>
                </a:path>
                <a:path w="148590" h="791210">
                  <a:moveTo>
                    <a:pt x="22733" y="123698"/>
                  </a:moveTo>
                  <a:lnTo>
                    <a:pt x="22491" y="122224"/>
                  </a:lnTo>
                  <a:lnTo>
                    <a:pt x="22123" y="121488"/>
                  </a:lnTo>
                  <a:lnTo>
                    <a:pt x="21666" y="121183"/>
                  </a:lnTo>
                  <a:lnTo>
                    <a:pt x="13169" y="122897"/>
                  </a:lnTo>
                  <a:lnTo>
                    <a:pt x="11988" y="125412"/>
                  </a:lnTo>
                  <a:lnTo>
                    <a:pt x="11988" y="148539"/>
                  </a:lnTo>
                  <a:lnTo>
                    <a:pt x="12204" y="149606"/>
                  </a:lnTo>
                  <a:lnTo>
                    <a:pt x="12547" y="150342"/>
                  </a:lnTo>
                  <a:lnTo>
                    <a:pt x="12839" y="150609"/>
                  </a:lnTo>
                  <a:lnTo>
                    <a:pt x="13004" y="150672"/>
                  </a:lnTo>
                  <a:lnTo>
                    <a:pt x="21666" y="149186"/>
                  </a:lnTo>
                  <a:lnTo>
                    <a:pt x="21831" y="149072"/>
                  </a:lnTo>
                  <a:lnTo>
                    <a:pt x="22123" y="148691"/>
                  </a:lnTo>
                  <a:lnTo>
                    <a:pt x="22491" y="147828"/>
                  </a:lnTo>
                  <a:lnTo>
                    <a:pt x="22733" y="146253"/>
                  </a:lnTo>
                  <a:lnTo>
                    <a:pt x="22733" y="123698"/>
                  </a:lnTo>
                  <a:close/>
                </a:path>
                <a:path w="148590" h="791210">
                  <a:moveTo>
                    <a:pt x="22733" y="85013"/>
                  </a:moveTo>
                  <a:lnTo>
                    <a:pt x="22491" y="83553"/>
                  </a:lnTo>
                  <a:lnTo>
                    <a:pt x="22123" y="82829"/>
                  </a:lnTo>
                  <a:lnTo>
                    <a:pt x="21831" y="82588"/>
                  </a:lnTo>
                  <a:lnTo>
                    <a:pt x="21666" y="82537"/>
                  </a:lnTo>
                  <a:lnTo>
                    <a:pt x="13169" y="84594"/>
                  </a:lnTo>
                  <a:lnTo>
                    <a:pt x="11963" y="109893"/>
                  </a:lnTo>
                  <a:lnTo>
                    <a:pt x="12103" y="111023"/>
                  </a:lnTo>
                  <a:lnTo>
                    <a:pt x="12547" y="112077"/>
                  </a:lnTo>
                  <a:lnTo>
                    <a:pt x="12839" y="112318"/>
                  </a:lnTo>
                  <a:lnTo>
                    <a:pt x="13004" y="112382"/>
                  </a:lnTo>
                  <a:lnTo>
                    <a:pt x="21666" y="110528"/>
                  </a:lnTo>
                  <a:lnTo>
                    <a:pt x="21831" y="110401"/>
                  </a:lnTo>
                  <a:lnTo>
                    <a:pt x="22263" y="109753"/>
                  </a:lnTo>
                  <a:lnTo>
                    <a:pt x="22491" y="109131"/>
                  </a:lnTo>
                  <a:lnTo>
                    <a:pt x="22733" y="107556"/>
                  </a:lnTo>
                  <a:lnTo>
                    <a:pt x="22733" y="85013"/>
                  </a:lnTo>
                  <a:close/>
                </a:path>
                <a:path w="148590" h="791210">
                  <a:moveTo>
                    <a:pt x="22733" y="7607"/>
                  </a:moveTo>
                  <a:lnTo>
                    <a:pt x="22491" y="6172"/>
                  </a:lnTo>
                  <a:lnTo>
                    <a:pt x="22123" y="5473"/>
                  </a:lnTo>
                  <a:lnTo>
                    <a:pt x="21831" y="5257"/>
                  </a:lnTo>
                  <a:lnTo>
                    <a:pt x="21666" y="5207"/>
                  </a:lnTo>
                  <a:lnTo>
                    <a:pt x="13169" y="7988"/>
                  </a:lnTo>
                  <a:lnTo>
                    <a:pt x="13004" y="8039"/>
                  </a:lnTo>
                  <a:lnTo>
                    <a:pt x="11963" y="33388"/>
                  </a:lnTo>
                  <a:lnTo>
                    <a:pt x="12103" y="34518"/>
                  </a:lnTo>
                  <a:lnTo>
                    <a:pt x="12547" y="35534"/>
                  </a:lnTo>
                  <a:lnTo>
                    <a:pt x="12839" y="35763"/>
                  </a:lnTo>
                  <a:lnTo>
                    <a:pt x="13004" y="35814"/>
                  </a:lnTo>
                  <a:lnTo>
                    <a:pt x="21666" y="33235"/>
                  </a:lnTo>
                  <a:lnTo>
                    <a:pt x="21831" y="33108"/>
                  </a:lnTo>
                  <a:lnTo>
                    <a:pt x="22123" y="32689"/>
                  </a:lnTo>
                  <a:lnTo>
                    <a:pt x="22491" y="31775"/>
                  </a:lnTo>
                  <a:lnTo>
                    <a:pt x="22733" y="30175"/>
                  </a:lnTo>
                  <a:lnTo>
                    <a:pt x="22733" y="7607"/>
                  </a:lnTo>
                  <a:close/>
                </a:path>
                <a:path w="148590" h="791210">
                  <a:moveTo>
                    <a:pt x="38798" y="317766"/>
                  </a:moveTo>
                  <a:lnTo>
                    <a:pt x="28905" y="314464"/>
                  </a:lnTo>
                  <a:lnTo>
                    <a:pt x="28727" y="314464"/>
                  </a:lnTo>
                  <a:lnTo>
                    <a:pt x="28562" y="314540"/>
                  </a:lnTo>
                  <a:lnTo>
                    <a:pt x="28270" y="314871"/>
                  </a:lnTo>
                  <a:lnTo>
                    <a:pt x="27914" y="315696"/>
                  </a:lnTo>
                  <a:lnTo>
                    <a:pt x="27673" y="316801"/>
                  </a:lnTo>
                  <a:lnTo>
                    <a:pt x="27673" y="340321"/>
                  </a:lnTo>
                  <a:lnTo>
                    <a:pt x="37693" y="343014"/>
                  </a:lnTo>
                  <a:lnTo>
                    <a:pt x="37858" y="342938"/>
                  </a:lnTo>
                  <a:lnTo>
                    <a:pt x="38176" y="342607"/>
                  </a:lnTo>
                  <a:lnTo>
                    <a:pt x="38303" y="342379"/>
                  </a:lnTo>
                  <a:lnTo>
                    <a:pt x="38633" y="341464"/>
                  </a:lnTo>
                  <a:lnTo>
                    <a:pt x="38798" y="340258"/>
                  </a:lnTo>
                  <a:lnTo>
                    <a:pt x="38798" y="317766"/>
                  </a:lnTo>
                  <a:close/>
                </a:path>
                <a:path w="148590" h="791210">
                  <a:moveTo>
                    <a:pt x="38798" y="278409"/>
                  </a:moveTo>
                  <a:lnTo>
                    <a:pt x="37693" y="275221"/>
                  </a:lnTo>
                  <a:lnTo>
                    <a:pt x="28905" y="275526"/>
                  </a:lnTo>
                  <a:lnTo>
                    <a:pt x="28727" y="275526"/>
                  </a:lnTo>
                  <a:lnTo>
                    <a:pt x="28562" y="275628"/>
                  </a:lnTo>
                  <a:lnTo>
                    <a:pt x="28270" y="275971"/>
                  </a:lnTo>
                  <a:lnTo>
                    <a:pt x="27914" y="276783"/>
                  </a:lnTo>
                  <a:lnTo>
                    <a:pt x="27673" y="277901"/>
                  </a:lnTo>
                  <a:lnTo>
                    <a:pt x="27673" y="301396"/>
                  </a:lnTo>
                  <a:lnTo>
                    <a:pt x="27914" y="302514"/>
                  </a:lnTo>
                  <a:lnTo>
                    <a:pt x="28270" y="303326"/>
                  </a:lnTo>
                  <a:lnTo>
                    <a:pt x="28562" y="303657"/>
                  </a:lnTo>
                  <a:lnTo>
                    <a:pt x="28727" y="303733"/>
                  </a:lnTo>
                  <a:lnTo>
                    <a:pt x="37693" y="303695"/>
                  </a:lnTo>
                  <a:lnTo>
                    <a:pt x="37858" y="303606"/>
                  </a:lnTo>
                  <a:lnTo>
                    <a:pt x="38176" y="303276"/>
                  </a:lnTo>
                  <a:lnTo>
                    <a:pt x="38544" y="302450"/>
                  </a:lnTo>
                  <a:lnTo>
                    <a:pt x="38798" y="300901"/>
                  </a:lnTo>
                  <a:lnTo>
                    <a:pt x="38798" y="278409"/>
                  </a:lnTo>
                  <a:close/>
                </a:path>
                <a:path w="148590" h="791210">
                  <a:moveTo>
                    <a:pt x="38798" y="239064"/>
                  </a:moveTo>
                  <a:lnTo>
                    <a:pt x="37693" y="235889"/>
                  </a:lnTo>
                  <a:lnTo>
                    <a:pt x="28905" y="236575"/>
                  </a:lnTo>
                  <a:lnTo>
                    <a:pt x="28727" y="236588"/>
                  </a:lnTo>
                  <a:lnTo>
                    <a:pt x="28562" y="236689"/>
                  </a:lnTo>
                  <a:lnTo>
                    <a:pt x="28270" y="237032"/>
                  </a:lnTo>
                  <a:lnTo>
                    <a:pt x="27914" y="237883"/>
                  </a:lnTo>
                  <a:lnTo>
                    <a:pt x="27673" y="239014"/>
                  </a:lnTo>
                  <a:lnTo>
                    <a:pt x="27673" y="262534"/>
                  </a:lnTo>
                  <a:lnTo>
                    <a:pt x="27813" y="263283"/>
                  </a:lnTo>
                  <a:lnTo>
                    <a:pt x="28143" y="264185"/>
                  </a:lnTo>
                  <a:lnTo>
                    <a:pt x="28409" y="264579"/>
                  </a:lnTo>
                  <a:lnTo>
                    <a:pt x="28727" y="264807"/>
                  </a:lnTo>
                  <a:lnTo>
                    <a:pt x="37693" y="264375"/>
                  </a:lnTo>
                  <a:lnTo>
                    <a:pt x="38798" y="261556"/>
                  </a:lnTo>
                  <a:lnTo>
                    <a:pt x="38798" y="239064"/>
                  </a:lnTo>
                  <a:close/>
                </a:path>
                <a:path w="148590" h="791210">
                  <a:moveTo>
                    <a:pt x="38798" y="199682"/>
                  </a:moveTo>
                  <a:lnTo>
                    <a:pt x="37693" y="196570"/>
                  </a:lnTo>
                  <a:lnTo>
                    <a:pt x="28905" y="197612"/>
                  </a:lnTo>
                  <a:lnTo>
                    <a:pt x="28727" y="197624"/>
                  </a:lnTo>
                  <a:lnTo>
                    <a:pt x="28562" y="197739"/>
                  </a:lnTo>
                  <a:lnTo>
                    <a:pt x="28270" y="198107"/>
                  </a:lnTo>
                  <a:lnTo>
                    <a:pt x="27914" y="198970"/>
                  </a:lnTo>
                  <a:lnTo>
                    <a:pt x="27673" y="200101"/>
                  </a:lnTo>
                  <a:lnTo>
                    <a:pt x="27673" y="223621"/>
                  </a:lnTo>
                  <a:lnTo>
                    <a:pt x="27914" y="224713"/>
                  </a:lnTo>
                  <a:lnTo>
                    <a:pt x="28270" y="225501"/>
                  </a:lnTo>
                  <a:lnTo>
                    <a:pt x="28562" y="225793"/>
                  </a:lnTo>
                  <a:lnTo>
                    <a:pt x="28727" y="225869"/>
                  </a:lnTo>
                  <a:lnTo>
                    <a:pt x="37693" y="225069"/>
                  </a:lnTo>
                  <a:lnTo>
                    <a:pt x="38798" y="222173"/>
                  </a:lnTo>
                  <a:lnTo>
                    <a:pt x="38798" y="199682"/>
                  </a:lnTo>
                  <a:close/>
                </a:path>
                <a:path w="148590" h="791210">
                  <a:moveTo>
                    <a:pt x="38798" y="160324"/>
                  </a:moveTo>
                  <a:lnTo>
                    <a:pt x="38760" y="159448"/>
                  </a:lnTo>
                  <a:lnTo>
                    <a:pt x="38544" y="158369"/>
                  </a:lnTo>
                  <a:lnTo>
                    <a:pt x="38176" y="157594"/>
                  </a:lnTo>
                  <a:lnTo>
                    <a:pt x="37693" y="157251"/>
                  </a:lnTo>
                  <a:lnTo>
                    <a:pt x="28905" y="158661"/>
                  </a:lnTo>
                  <a:lnTo>
                    <a:pt x="27673" y="161201"/>
                  </a:lnTo>
                  <a:lnTo>
                    <a:pt x="27673" y="184721"/>
                  </a:lnTo>
                  <a:lnTo>
                    <a:pt x="27914" y="185813"/>
                  </a:lnTo>
                  <a:lnTo>
                    <a:pt x="28270" y="186563"/>
                  </a:lnTo>
                  <a:lnTo>
                    <a:pt x="28562" y="186855"/>
                  </a:lnTo>
                  <a:lnTo>
                    <a:pt x="28727" y="186918"/>
                  </a:lnTo>
                  <a:lnTo>
                    <a:pt x="37693" y="185762"/>
                  </a:lnTo>
                  <a:lnTo>
                    <a:pt x="37858" y="185648"/>
                  </a:lnTo>
                  <a:lnTo>
                    <a:pt x="38303" y="185026"/>
                  </a:lnTo>
                  <a:lnTo>
                    <a:pt x="38633" y="184048"/>
                  </a:lnTo>
                  <a:lnTo>
                    <a:pt x="38798" y="182816"/>
                  </a:lnTo>
                  <a:lnTo>
                    <a:pt x="38798" y="160324"/>
                  </a:lnTo>
                  <a:close/>
                </a:path>
                <a:path w="148590" h="791210">
                  <a:moveTo>
                    <a:pt x="38798" y="120942"/>
                  </a:moveTo>
                  <a:lnTo>
                    <a:pt x="37693" y="117957"/>
                  </a:lnTo>
                  <a:lnTo>
                    <a:pt x="28905" y="119722"/>
                  </a:lnTo>
                  <a:lnTo>
                    <a:pt x="27673" y="122288"/>
                  </a:lnTo>
                  <a:lnTo>
                    <a:pt x="27673" y="145808"/>
                  </a:lnTo>
                  <a:lnTo>
                    <a:pt x="27914" y="146888"/>
                  </a:lnTo>
                  <a:lnTo>
                    <a:pt x="28270" y="147637"/>
                  </a:lnTo>
                  <a:lnTo>
                    <a:pt x="28562" y="147904"/>
                  </a:lnTo>
                  <a:lnTo>
                    <a:pt x="28727" y="147967"/>
                  </a:lnTo>
                  <a:lnTo>
                    <a:pt x="37693" y="146431"/>
                  </a:lnTo>
                  <a:lnTo>
                    <a:pt x="37858" y="146316"/>
                  </a:lnTo>
                  <a:lnTo>
                    <a:pt x="38176" y="145923"/>
                  </a:lnTo>
                  <a:lnTo>
                    <a:pt x="38633" y="144678"/>
                  </a:lnTo>
                  <a:lnTo>
                    <a:pt x="38798" y="143433"/>
                  </a:lnTo>
                  <a:lnTo>
                    <a:pt x="38798" y="120942"/>
                  </a:lnTo>
                  <a:close/>
                </a:path>
                <a:path w="148590" h="791210">
                  <a:moveTo>
                    <a:pt x="38798" y="81610"/>
                  </a:moveTo>
                  <a:lnTo>
                    <a:pt x="37693" y="78625"/>
                  </a:lnTo>
                  <a:lnTo>
                    <a:pt x="28905" y="80772"/>
                  </a:lnTo>
                  <a:lnTo>
                    <a:pt x="27673" y="83400"/>
                  </a:lnTo>
                  <a:lnTo>
                    <a:pt x="27673" y="106921"/>
                  </a:lnTo>
                  <a:lnTo>
                    <a:pt x="27914" y="107975"/>
                  </a:lnTo>
                  <a:lnTo>
                    <a:pt x="28270" y="108712"/>
                  </a:lnTo>
                  <a:lnTo>
                    <a:pt x="28562" y="108966"/>
                  </a:lnTo>
                  <a:lnTo>
                    <a:pt x="28727" y="109029"/>
                  </a:lnTo>
                  <a:lnTo>
                    <a:pt x="37693" y="107124"/>
                  </a:lnTo>
                  <a:lnTo>
                    <a:pt x="38176" y="106603"/>
                  </a:lnTo>
                  <a:lnTo>
                    <a:pt x="38544" y="105702"/>
                  </a:lnTo>
                  <a:lnTo>
                    <a:pt x="38798" y="104101"/>
                  </a:lnTo>
                  <a:lnTo>
                    <a:pt x="38798" y="81610"/>
                  </a:lnTo>
                  <a:close/>
                </a:path>
                <a:path w="148590" h="791210">
                  <a:moveTo>
                    <a:pt x="38798" y="42227"/>
                  </a:moveTo>
                  <a:lnTo>
                    <a:pt x="37693" y="39306"/>
                  </a:lnTo>
                  <a:lnTo>
                    <a:pt x="28905" y="41808"/>
                  </a:lnTo>
                  <a:lnTo>
                    <a:pt x="27673" y="44488"/>
                  </a:lnTo>
                  <a:lnTo>
                    <a:pt x="27673" y="68008"/>
                  </a:lnTo>
                  <a:lnTo>
                    <a:pt x="27914" y="69075"/>
                  </a:lnTo>
                  <a:lnTo>
                    <a:pt x="28270" y="69786"/>
                  </a:lnTo>
                  <a:lnTo>
                    <a:pt x="28562" y="70040"/>
                  </a:lnTo>
                  <a:lnTo>
                    <a:pt x="28727" y="70091"/>
                  </a:lnTo>
                  <a:lnTo>
                    <a:pt x="37693" y="67818"/>
                  </a:lnTo>
                  <a:lnTo>
                    <a:pt x="37858" y="67678"/>
                  </a:lnTo>
                  <a:lnTo>
                    <a:pt x="38176" y="67271"/>
                  </a:lnTo>
                  <a:lnTo>
                    <a:pt x="38633" y="65989"/>
                  </a:lnTo>
                  <a:lnTo>
                    <a:pt x="38798" y="64719"/>
                  </a:lnTo>
                  <a:lnTo>
                    <a:pt x="38798" y="42227"/>
                  </a:lnTo>
                  <a:close/>
                </a:path>
                <a:path w="148590" h="791210">
                  <a:moveTo>
                    <a:pt x="38798" y="2870"/>
                  </a:moveTo>
                  <a:lnTo>
                    <a:pt x="37693" y="0"/>
                  </a:lnTo>
                  <a:lnTo>
                    <a:pt x="28905" y="2857"/>
                  </a:lnTo>
                  <a:lnTo>
                    <a:pt x="28727" y="2908"/>
                  </a:lnTo>
                  <a:lnTo>
                    <a:pt x="28562" y="3048"/>
                  </a:lnTo>
                  <a:lnTo>
                    <a:pt x="28270" y="3479"/>
                  </a:lnTo>
                  <a:lnTo>
                    <a:pt x="27914" y="4406"/>
                  </a:lnTo>
                  <a:lnTo>
                    <a:pt x="27673" y="5600"/>
                  </a:lnTo>
                  <a:lnTo>
                    <a:pt x="27673" y="29121"/>
                  </a:lnTo>
                  <a:lnTo>
                    <a:pt x="27914" y="30175"/>
                  </a:lnTo>
                  <a:lnTo>
                    <a:pt x="28270" y="30873"/>
                  </a:lnTo>
                  <a:lnTo>
                    <a:pt x="28727" y="31153"/>
                  </a:lnTo>
                  <a:lnTo>
                    <a:pt x="37693" y="28498"/>
                  </a:lnTo>
                  <a:lnTo>
                    <a:pt x="37858" y="28359"/>
                  </a:lnTo>
                  <a:lnTo>
                    <a:pt x="38176" y="27927"/>
                  </a:lnTo>
                  <a:lnTo>
                    <a:pt x="38544" y="27000"/>
                  </a:lnTo>
                  <a:lnTo>
                    <a:pt x="38798" y="25361"/>
                  </a:lnTo>
                  <a:lnTo>
                    <a:pt x="38798" y="2870"/>
                  </a:lnTo>
                  <a:close/>
                </a:path>
                <a:path w="148590" h="791210">
                  <a:moveTo>
                    <a:pt x="55435" y="489699"/>
                  </a:moveTo>
                  <a:lnTo>
                    <a:pt x="54292" y="486460"/>
                  </a:lnTo>
                  <a:lnTo>
                    <a:pt x="45186" y="486791"/>
                  </a:lnTo>
                  <a:lnTo>
                    <a:pt x="45008" y="486791"/>
                  </a:lnTo>
                  <a:lnTo>
                    <a:pt x="44843" y="486892"/>
                  </a:lnTo>
                  <a:lnTo>
                    <a:pt x="44386" y="487476"/>
                  </a:lnTo>
                  <a:lnTo>
                    <a:pt x="44056" y="488429"/>
                  </a:lnTo>
                  <a:lnTo>
                    <a:pt x="43891" y="489635"/>
                  </a:lnTo>
                  <a:lnTo>
                    <a:pt x="43891" y="512241"/>
                  </a:lnTo>
                  <a:lnTo>
                    <a:pt x="45008" y="515493"/>
                  </a:lnTo>
                  <a:lnTo>
                    <a:pt x="54292" y="515442"/>
                  </a:lnTo>
                  <a:lnTo>
                    <a:pt x="55435" y="512584"/>
                  </a:lnTo>
                  <a:lnTo>
                    <a:pt x="55435" y="489699"/>
                  </a:lnTo>
                  <a:close/>
                </a:path>
                <a:path w="148590" h="791210">
                  <a:moveTo>
                    <a:pt x="55435" y="317931"/>
                  </a:moveTo>
                  <a:lnTo>
                    <a:pt x="45186" y="314566"/>
                  </a:lnTo>
                  <a:lnTo>
                    <a:pt x="45008" y="314566"/>
                  </a:lnTo>
                  <a:lnTo>
                    <a:pt x="44843" y="314642"/>
                  </a:lnTo>
                  <a:lnTo>
                    <a:pt x="44386" y="315214"/>
                  </a:lnTo>
                  <a:lnTo>
                    <a:pt x="44056" y="316166"/>
                  </a:lnTo>
                  <a:lnTo>
                    <a:pt x="43891" y="317373"/>
                  </a:lnTo>
                  <a:lnTo>
                    <a:pt x="43891" y="339979"/>
                  </a:lnTo>
                  <a:lnTo>
                    <a:pt x="54292" y="343623"/>
                  </a:lnTo>
                  <a:lnTo>
                    <a:pt x="54457" y="343535"/>
                  </a:lnTo>
                  <a:lnTo>
                    <a:pt x="54775" y="343217"/>
                  </a:lnTo>
                  <a:lnTo>
                    <a:pt x="54914" y="342976"/>
                  </a:lnTo>
                  <a:lnTo>
                    <a:pt x="55257" y="342023"/>
                  </a:lnTo>
                  <a:lnTo>
                    <a:pt x="55435" y="340817"/>
                  </a:lnTo>
                  <a:lnTo>
                    <a:pt x="55435" y="317931"/>
                  </a:lnTo>
                  <a:close/>
                </a:path>
                <a:path w="148590" h="791210">
                  <a:moveTo>
                    <a:pt x="55435" y="237832"/>
                  </a:moveTo>
                  <a:lnTo>
                    <a:pt x="54292" y="234619"/>
                  </a:lnTo>
                  <a:lnTo>
                    <a:pt x="45186" y="235318"/>
                  </a:lnTo>
                  <a:lnTo>
                    <a:pt x="45008" y="235331"/>
                  </a:lnTo>
                  <a:lnTo>
                    <a:pt x="44843" y="235432"/>
                  </a:lnTo>
                  <a:lnTo>
                    <a:pt x="44386" y="236042"/>
                  </a:lnTo>
                  <a:lnTo>
                    <a:pt x="44056" y="237007"/>
                  </a:lnTo>
                  <a:lnTo>
                    <a:pt x="43891" y="238226"/>
                  </a:lnTo>
                  <a:lnTo>
                    <a:pt x="43891" y="260845"/>
                  </a:lnTo>
                  <a:lnTo>
                    <a:pt x="45008" y="264033"/>
                  </a:lnTo>
                  <a:lnTo>
                    <a:pt x="54292" y="263601"/>
                  </a:lnTo>
                  <a:lnTo>
                    <a:pt x="54457" y="263499"/>
                  </a:lnTo>
                  <a:lnTo>
                    <a:pt x="54914" y="262915"/>
                  </a:lnTo>
                  <a:lnTo>
                    <a:pt x="55257" y="261950"/>
                  </a:lnTo>
                  <a:lnTo>
                    <a:pt x="55435" y="260718"/>
                  </a:lnTo>
                  <a:lnTo>
                    <a:pt x="55435" y="237832"/>
                  </a:lnTo>
                  <a:close/>
                </a:path>
                <a:path w="148590" h="791210">
                  <a:moveTo>
                    <a:pt x="55435" y="197777"/>
                  </a:moveTo>
                  <a:lnTo>
                    <a:pt x="54292" y="194602"/>
                  </a:lnTo>
                  <a:lnTo>
                    <a:pt x="45186" y="195681"/>
                  </a:lnTo>
                  <a:lnTo>
                    <a:pt x="45008" y="195694"/>
                  </a:lnTo>
                  <a:lnTo>
                    <a:pt x="44843" y="195808"/>
                  </a:lnTo>
                  <a:lnTo>
                    <a:pt x="44386" y="196430"/>
                  </a:lnTo>
                  <a:lnTo>
                    <a:pt x="44056" y="197408"/>
                  </a:lnTo>
                  <a:lnTo>
                    <a:pt x="43891" y="198640"/>
                  </a:lnTo>
                  <a:lnTo>
                    <a:pt x="43891" y="221259"/>
                  </a:lnTo>
                  <a:lnTo>
                    <a:pt x="45008" y="224434"/>
                  </a:lnTo>
                  <a:lnTo>
                    <a:pt x="54292" y="223596"/>
                  </a:lnTo>
                  <a:lnTo>
                    <a:pt x="54457" y="223507"/>
                  </a:lnTo>
                  <a:lnTo>
                    <a:pt x="54914" y="222885"/>
                  </a:lnTo>
                  <a:lnTo>
                    <a:pt x="55257" y="221894"/>
                  </a:lnTo>
                  <a:lnTo>
                    <a:pt x="55435" y="220662"/>
                  </a:lnTo>
                  <a:lnTo>
                    <a:pt x="55435" y="197777"/>
                  </a:lnTo>
                  <a:close/>
                </a:path>
                <a:path w="148590" h="791210">
                  <a:moveTo>
                    <a:pt x="55435" y="157721"/>
                  </a:moveTo>
                  <a:lnTo>
                    <a:pt x="55397" y="156845"/>
                  </a:lnTo>
                  <a:lnTo>
                    <a:pt x="55156" y="155727"/>
                  </a:lnTo>
                  <a:lnTo>
                    <a:pt x="54775" y="154940"/>
                  </a:lnTo>
                  <a:lnTo>
                    <a:pt x="54292" y="154597"/>
                  </a:lnTo>
                  <a:lnTo>
                    <a:pt x="45186" y="156057"/>
                  </a:lnTo>
                  <a:lnTo>
                    <a:pt x="43891" y="159080"/>
                  </a:lnTo>
                  <a:lnTo>
                    <a:pt x="43891" y="181686"/>
                  </a:lnTo>
                  <a:lnTo>
                    <a:pt x="45008" y="184810"/>
                  </a:lnTo>
                  <a:lnTo>
                    <a:pt x="54292" y="183603"/>
                  </a:lnTo>
                  <a:lnTo>
                    <a:pt x="54622" y="183311"/>
                  </a:lnTo>
                  <a:lnTo>
                    <a:pt x="54914" y="182841"/>
                  </a:lnTo>
                  <a:lnTo>
                    <a:pt x="55257" y="181851"/>
                  </a:lnTo>
                  <a:lnTo>
                    <a:pt x="55435" y="180606"/>
                  </a:lnTo>
                  <a:lnTo>
                    <a:pt x="55435" y="157721"/>
                  </a:lnTo>
                  <a:close/>
                </a:path>
                <a:path w="148590" h="791210">
                  <a:moveTo>
                    <a:pt x="55435" y="117652"/>
                  </a:moveTo>
                  <a:lnTo>
                    <a:pt x="54292" y="114617"/>
                  </a:lnTo>
                  <a:lnTo>
                    <a:pt x="45186" y="116446"/>
                  </a:lnTo>
                  <a:lnTo>
                    <a:pt x="43891" y="119507"/>
                  </a:lnTo>
                  <a:lnTo>
                    <a:pt x="43891" y="142113"/>
                  </a:lnTo>
                  <a:lnTo>
                    <a:pt x="45008" y="145186"/>
                  </a:lnTo>
                  <a:lnTo>
                    <a:pt x="54292" y="143598"/>
                  </a:lnTo>
                  <a:lnTo>
                    <a:pt x="54457" y="143471"/>
                  </a:lnTo>
                  <a:lnTo>
                    <a:pt x="54914" y="142811"/>
                  </a:lnTo>
                  <a:lnTo>
                    <a:pt x="55257" y="141795"/>
                  </a:lnTo>
                  <a:lnTo>
                    <a:pt x="55435" y="140550"/>
                  </a:lnTo>
                  <a:lnTo>
                    <a:pt x="55435" y="117652"/>
                  </a:lnTo>
                  <a:close/>
                </a:path>
                <a:path w="148590" h="791210">
                  <a:moveTo>
                    <a:pt x="55435" y="77622"/>
                  </a:moveTo>
                  <a:lnTo>
                    <a:pt x="54292" y="74599"/>
                  </a:lnTo>
                  <a:lnTo>
                    <a:pt x="45186" y="76809"/>
                  </a:lnTo>
                  <a:lnTo>
                    <a:pt x="43891" y="79933"/>
                  </a:lnTo>
                  <a:lnTo>
                    <a:pt x="43891" y="102552"/>
                  </a:lnTo>
                  <a:lnTo>
                    <a:pt x="45008" y="105562"/>
                  </a:lnTo>
                  <a:lnTo>
                    <a:pt x="54292" y="103581"/>
                  </a:lnTo>
                  <a:lnTo>
                    <a:pt x="54457" y="103454"/>
                  </a:lnTo>
                  <a:lnTo>
                    <a:pt x="54914" y="102781"/>
                  </a:lnTo>
                  <a:lnTo>
                    <a:pt x="55257" y="101752"/>
                  </a:lnTo>
                  <a:lnTo>
                    <a:pt x="55435" y="100507"/>
                  </a:lnTo>
                  <a:lnTo>
                    <a:pt x="55435" y="77622"/>
                  </a:lnTo>
                  <a:close/>
                </a:path>
                <a:path w="148590" h="791210">
                  <a:moveTo>
                    <a:pt x="55435" y="37566"/>
                  </a:moveTo>
                  <a:lnTo>
                    <a:pt x="54292" y="34594"/>
                  </a:lnTo>
                  <a:lnTo>
                    <a:pt x="45186" y="37172"/>
                  </a:lnTo>
                  <a:lnTo>
                    <a:pt x="43891" y="40360"/>
                  </a:lnTo>
                  <a:lnTo>
                    <a:pt x="43891" y="63423"/>
                  </a:lnTo>
                  <a:lnTo>
                    <a:pt x="45008" y="65938"/>
                  </a:lnTo>
                  <a:lnTo>
                    <a:pt x="54292" y="63588"/>
                  </a:lnTo>
                  <a:lnTo>
                    <a:pt x="54457" y="63461"/>
                  </a:lnTo>
                  <a:lnTo>
                    <a:pt x="54914" y="62750"/>
                  </a:lnTo>
                  <a:lnTo>
                    <a:pt x="55257" y="61722"/>
                  </a:lnTo>
                  <a:lnTo>
                    <a:pt x="55435" y="60452"/>
                  </a:lnTo>
                  <a:lnTo>
                    <a:pt x="55435" y="37566"/>
                  </a:lnTo>
                  <a:close/>
                </a:path>
                <a:path w="148590" h="791210">
                  <a:moveTo>
                    <a:pt x="72631" y="357949"/>
                  </a:moveTo>
                  <a:lnTo>
                    <a:pt x="72377" y="356768"/>
                  </a:lnTo>
                  <a:lnTo>
                    <a:pt x="71996" y="355892"/>
                  </a:lnTo>
                  <a:lnTo>
                    <a:pt x="71488" y="355434"/>
                  </a:lnTo>
                  <a:lnTo>
                    <a:pt x="62052" y="354990"/>
                  </a:lnTo>
                  <a:lnTo>
                    <a:pt x="61874" y="354990"/>
                  </a:lnTo>
                  <a:lnTo>
                    <a:pt x="60706" y="357784"/>
                  </a:lnTo>
                  <a:lnTo>
                    <a:pt x="60706" y="381254"/>
                  </a:lnTo>
                  <a:lnTo>
                    <a:pt x="71488" y="384949"/>
                  </a:lnTo>
                  <a:lnTo>
                    <a:pt x="71666" y="384873"/>
                  </a:lnTo>
                  <a:lnTo>
                    <a:pt x="71996" y="384556"/>
                  </a:lnTo>
                  <a:lnTo>
                    <a:pt x="72377" y="383743"/>
                  </a:lnTo>
                  <a:lnTo>
                    <a:pt x="72631" y="382587"/>
                  </a:lnTo>
                  <a:lnTo>
                    <a:pt x="72631" y="357949"/>
                  </a:lnTo>
                  <a:close/>
                </a:path>
                <a:path w="148590" h="791210">
                  <a:moveTo>
                    <a:pt x="72631" y="317169"/>
                  </a:moveTo>
                  <a:lnTo>
                    <a:pt x="62052" y="314655"/>
                  </a:lnTo>
                  <a:lnTo>
                    <a:pt x="61874" y="314655"/>
                  </a:lnTo>
                  <a:lnTo>
                    <a:pt x="60706" y="317512"/>
                  </a:lnTo>
                  <a:lnTo>
                    <a:pt x="60706" y="340982"/>
                  </a:lnTo>
                  <a:lnTo>
                    <a:pt x="71488" y="344220"/>
                  </a:lnTo>
                  <a:lnTo>
                    <a:pt x="71666" y="344144"/>
                  </a:lnTo>
                  <a:lnTo>
                    <a:pt x="71996" y="343814"/>
                  </a:lnTo>
                  <a:lnTo>
                    <a:pt x="72377" y="342976"/>
                  </a:lnTo>
                  <a:lnTo>
                    <a:pt x="72631" y="341820"/>
                  </a:lnTo>
                  <a:lnTo>
                    <a:pt x="72631" y="317169"/>
                  </a:lnTo>
                  <a:close/>
                </a:path>
                <a:path w="148590" h="791210">
                  <a:moveTo>
                    <a:pt x="72631" y="276402"/>
                  </a:moveTo>
                  <a:lnTo>
                    <a:pt x="72377" y="275259"/>
                  </a:lnTo>
                  <a:lnTo>
                    <a:pt x="71996" y="274421"/>
                  </a:lnTo>
                  <a:lnTo>
                    <a:pt x="71488" y="274002"/>
                  </a:lnTo>
                  <a:lnTo>
                    <a:pt x="62052" y="274345"/>
                  </a:lnTo>
                  <a:lnTo>
                    <a:pt x="61874" y="274345"/>
                  </a:lnTo>
                  <a:lnTo>
                    <a:pt x="61696" y="274459"/>
                  </a:lnTo>
                  <a:lnTo>
                    <a:pt x="61214" y="275043"/>
                  </a:lnTo>
                  <a:lnTo>
                    <a:pt x="60871" y="276009"/>
                  </a:lnTo>
                  <a:lnTo>
                    <a:pt x="60706" y="277241"/>
                  </a:lnTo>
                  <a:lnTo>
                    <a:pt x="60706" y="300253"/>
                  </a:lnTo>
                  <a:lnTo>
                    <a:pt x="61874" y="303555"/>
                  </a:lnTo>
                  <a:lnTo>
                    <a:pt x="71488" y="303504"/>
                  </a:lnTo>
                  <a:lnTo>
                    <a:pt x="71666" y="303403"/>
                  </a:lnTo>
                  <a:lnTo>
                    <a:pt x="71996" y="303060"/>
                  </a:lnTo>
                  <a:lnTo>
                    <a:pt x="72377" y="302209"/>
                  </a:lnTo>
                  <a:lnTo>
                    <a:pt x="72631" y="301040"/>
                  </a:lnTo>
                  <a:lnTo>
                    <a:pt x="72631" y="276402"/>
                  </a:lnTo>
                  <a:close/>
                </a:path>
                <a:path w="148590" h="791210">
                  <a:moveTo>
                    <a:pt x="72631" y="235648"/>
                  </a:moveTo>
                  <a:lnTo>
                    <a:pt x="72377" y="234505"/>
                  </a:lnTo>
                  <a:lnTo>
                    <a:pt x="71996" y="233680"/>
                  </a:lnTo>
                  <a:lnTo>
                    <a:pt x="71488" y="233273"/>
                  </a:lnTo>
                  <a:lnTo>
                    <a:pt x="62052" y="234010"/>
                  </a:lnTo>
                  <a:lnTo>
                    <a:pt x="61874" y="234022"/>
                  </a:lnTo>
                  <a:lnTo>
                    <a:pt x="60706" y="236969"/>
                  </a:lnTo>
                  <a:lnTo>
                    <a:pt x="60706" y="260438"/>
                  </a:lnTo>
                  <a:lnTo>
                    <a:pt x="61874" y="263232"/>
                  </a:lnTo>
                  <a:lnTo>
                    <a:pt x="71488" y="262775"/>
                  </a:lnTo>
                  <a:lnTo>
                    <a:pt x="71666" y="262686"/>
                  </a:lnTo>
                  <a:lnTo>
                    <a:pt x="72136" y="262077"/>
                  </a:lnTo>
                  <a:lnTo>
                    <a:pt x="72377" y="261454"/>
                  </a:lnTo>
                  <a:lnTo>
                    <a:pt x="72631" y="260299"/>
                  </a:lnTo>
                  <a:lnTo>
                    <a:pt x="72631" y="235648"/>
                  </a:lnTo>
                  <a:close/>
                </a:path>
                <a:path w="148590" h="791210">
                  <a:moveTo>
                    <a:pt x="72631" y="154114"/>
                  </a:moveTo>
                  <a:lnTo>
                    <a:pt x="72377" y="152996"/>
                  </a:lnTo>
                  <a:lnTo>
                    <a:pt x="71996" y="152196"/>
                  </a:lnTo>
                  <a:lnTo>
                    <a:pt x="71666" y="151917"/>
                  </a:lnTo>
                  <a:lnTo>
                    <a:pt x="71488" y="151853"/>
                  </a:lnTo>
                  <a:lnTo>
                    <a:pt x="62052" y="153352"/>
                  </a:lnTo>
                  <a:lnTo>
                    <a:pt x="60706" y="156425"/>
                  </a:lnTo>
                  <a:lnTo>
                    <a:pt x="60706" y="179438"/>
                  </a:lnTo>
                  <a:lnTo>
                    <a:pt x="61874" y="182613"/>
                  </a:lnTo>
                  <a:lnTo>
                    <a:pt x="71488" y="181368"/>
                  </a:lnTo>
                  <a:lnTo>
                    <a:pt x="71666" y="181241"/>
                  </a:lnTo>
                  <a:lnTo>
                    <a:pt x="71996" y="180860"/>
                  </a:lnTo>
                  <a:lnTo>
                    <a:pt x="72377" y="179959"/>
                  </a:lnTo>
                  <a:lnTo>
                    <a:pt x="72631" y="178752"/>
                  </a:lnTo>
                  <a:lnTo>
                    <a:pt x="72631" y="154114"/>
                  </a:lnTo>
                  <a:close/>
                </a:path>
                <a:path w="148590" h="791210">
                  <a:moveTo>
                    <a:pt x="72631" y="113334"/>
                  </a:moveTo>
                  <a:lnTo>
                    <a:pt x="72377" y="112229"/>
                  </a:lnTo>
                  <a:lnTo>
                    <a:pt x="71996" y="111467"/>
                  </a:lnTo>
                  <a:lnTo>
                    <a:pt x="71666" y="111201"/>
                  </a:lnTo>
                  <a:lnTo>
                    <a:pt x="71488" y="111150"/>
                  </a:lnTo>
                  <a:lnTo>
                    <a:pt x="62052" y="113042"/>
                  </a:lnTo>
                  <a:lnTo>
                    <a:pt x="60706" y="116154"/>
                  </a:lnTo>
                  <a:lnTo>
                    <a:pt x="60706" y="139623"/>
                  </a:lnTo>
                  <a:lnTo>
                    <a:pt x="60871" y="140830"/>
                  </a:lnTo>
                  <a:lnTo>
                    <a:pt x="61214" y="141732"/>
                  </a:lnTo>
                  <a:lnTo>
                    <a:pt x="61366" y="141947"/>
                  </a:lnTo>
                  <a:lnTo>
                    <a:pt x="61874" y="142278"/>
                  </a:lnTo>
                  <a:lnTo>
                    <a:pt x="71488" y="140627"/>
                  </a:lnTo>
                  <a:lnTo>
                    <a:pt x="71666" y="140525"/>
                  </a:lnTo>
                  <a:lnTo>
                    <a:pt x="72136" y="139852"/>
                  </a:lnTo>
                  <a:lnTo>
                    <a:pt x="72377" y="139192"/>
                  </a:lnTo>
                  <a:lnTo>
                    <a:pt x="72631" y="137985"/>
                  </a:lnTo>
                  <a:lnTo>
                    <a:pt x="72631" y="113334"/>
                  </a:lnTo>
                  <a:close/>
                </a:path>
                <a:path w="148590" h="791210">
                  <a:moveTo>
                    <a:pt x="72631" y="72593"/>
                  </a:moveTo>
                  <a:lnTo>
                    <a:pt x="72377" y="71475"/>
                  </a:lnTo>
                  <a:lnTo>
                    <a:pt x="71996" y="70726"/>
                  </a:lnTo>
                  <a:lnTo>
                    <a:pt x="71666" y="70472"/>
                  </a:lnTo>
                  <a:lnTo>
                    <a:pt x="71488" y="70421"/>
                  </a:lnTo>
                  <a:lnTo>
                    <a:pt x="62052" y="72707"/>
                  </a:lnTo>
                  <a:lnTo>
                    <a:pt x="60706" y="75895"/>
                  </a:lnTo>
                  <a:lnTo>
                    <a:pt x="60706" y="99364"/>
                  </a:lnTo>
                  <a:lnTo>
                    <a:pt x="61874" y="101968"/>
                  </a:lnTo>
                  <a:lnTo>
                    <a:pt x="71488" y="99910"/>
                  </a:lnTo>
                  <a:lnTo>
                    <a:pt x="71666" y="99771"/>
                  </a:lnTo>
                  <a:lnTo>
                    <a:pt x="71996" y="99364"/>
                  </a:lnTo>
                  <a:lnTo>
                    <a:pt x="72377" y="98437"/>
                  </a:lnTo>
                  <a:lnTo>
                    <a:pt x="72631" y="97231"/>
                  </a:lnTo>
                  <a:lnTo>
                    <a:pt x="72631" y="72593"/>
                  </a:lnTo>
                  <a:close/>
                </a:path>
                <a:path w="148590" h="791210">
                  <a:moveTo>
                    <a:pt x="72631" y="31826"/>
                  </a:moveTo>
                  <a:lnTo>
                    <a:pt x="72377" y="30734"/>
                  </a:lnTo>
                  <a:lnTo>
                    <a:pt x="71996" y="29997"/>
                  </a:lnTo>
                  <a:lnTo>
                    <a:pt x="71488" y="29705"/>
                  </a:lnTo>
                  <a:lnTo>
                    <a:pt x="62052" y="32385"/>
                  </a:lnTo>
                  <a:lnTo>
                    <a:pt x="60706" y="35623"/>
                  </a:lnTo>
                  <a:lnTo>
                    <a:pt x="60706" y="58635"/>
                  </a:lnTo>
                  <a:lnTo>
                    <a:pt x="61874" y="61671"/>
                  </a:lnTo>
                  <a:lnTo>
                    <a:pt x="71488" y="59220"/>
                  </a:lnTo>
                  <a:lnTo>
                    <a:pt x="71666" y="59080"/>
                  </a:lnTo>
                  <a:lnTo>
                    <a:pt x="71996" y="58648"/>
                  </a:lnTo>
                  <a:lnTo>
                    <a:pt x="72377" y="57708"/>
                  </a:lnTo>
                  <a:lnTo>
                    <a:pt x="72631" y="56476"/>
                  </a:lnTo>
                  <a:lnTo>
                    <a:pt x="72631" y="31826"/>
                  </a:lnTo>
                  <a:close/>
                </a:path>
                <a:path w="148590" h="791210">
                  <a:moveTo>
                    <a:pt x="84277" y="760298"/>
                  </a:moveTo>
                  <a:lnTo>
                    <a:pt x="84112" y="759536"/>
                  </a:lnTo>
                  <a:lnTo>
                    <a:pt x="83769" y="758634"/>
                  </a:lnTo>
                  <a:lnTo>
                    <a:pt x="83604" y="758431"/>
                  </a:lnTo>
                  <a:lnTo>
                    <a:pt x="83083" y="758139"/>
                  </a:lnTo>
                  <a:lnTo>
                    <a:pt x="73304" y="760920"/>
                  </a:lnTo>
                  <a:lnTo>
                    <a:pt x="73113" y="760971"/>
                  </a:lnTo>
                  <a:lnTo>
                    <a:pt x="72923" y="761123"/>
                  </a:lnTo>
                  <a:lnTo>
                    <a:pt x="72440" y="761847"/>
                  </a:lnTo>
                  <a:lnTo>
                    <a:pt x="72186" y="762533"/>
                  </a:lnTo>
                  <a:lnTo>
                    <a:pt x="71945" y="763778"/>
                  </a:lnTo>
                  <a:lnTo>
                    <a:pt x="71945" y="788555"/>
                  </a:lnTo>
                  <a:lnTo>
                    <a:pt x="72186" y="789673"/>
                  </a:lnTo>
                  <a:lnTo>
                    <a:pt x="72605" y="790422"/>
                  </a:lnTo>
                  <a:lnTo>
                    <a:pt x="72923" y="790689"/>
                  </a:lnTo>
                  <a:lnTo>
                    <a:pt x="73113" y="790740"/>
                  </a:lnTo>
                  <a:lnTo>
                    <a:pt x="83083" y="788200"/>
                  </a:lnTo>
                  <a:lnTo>
                    <a:pt x="83261" y="788047"/>
                  </a:lnTo>
                  <a:lnTo>
                    <a:pt x="83769" y="787336"/>
                  </a:lnTo>
                  <a:lnTo>
                    <a:pt x="84010" y="786650"/>
                  </a:lnTo>
                  <a:lnTo>
                    <a:pt x="84277" y="785393"/>
                  </a:lnTo>
                  <a:lnTo>
                    <a:pt x="84277" y="760298"/>
                  </a:lnTo>
                  <a:close/>
                </a:path>
                <a:path w="148590" h="791210">
                  <a:moveTo>
                    <a:pt x="90474" y="358838"/>
                  </a:moveTo>
                  <a:lnTo>
                    <a:pt x="79502" y="355815"/>
                  </a:lnTo>
                  <a:lnTo>
                    <a:pt x="79311" y="355803"/>
                  </a:lnTo>
                  <a:lnTo>
                    <a:pt x="79121" y="355892"/>
                  </a:lnTo>
                  <a:lnTo>
                    <a:pt x="78778" y="356222"/>
                  </a:lnTo>
                  <a:lnTo>
                    <a:pt x="78384" y="357060"/>
                  </a:lnTo>
                  <a:lnTo>
                    <a:pt x="78143" y="358216"/>
                  </a:lnTo>
                  <a:lnTo>
                    <a:pt x="78143" y="382993"/>
                  </a:lnTo>
                  <a:lnTo>
                    <a:pt x="89281" y="386334"/>
                  </a:lnTo>
                  <a:lnTo>
                    <a:pt x="89458" y="386245"/>
                  </a:lnTo>
                  <a:lnTo>
                    <a:pt x="89966" y="385699"/>
                  </a:lnTo>
                  <a:lnTo>
                    <a:pt x="90322" y="384733"/>
                  </a:lnTo>
                  <a:lnTo>
                    <a:pt x="90474" y="383933"/>
                  </a:lnTo>
                  <a:lnTo>
                    <a:pt x="90474" y="358838"/>
                  </a:lnTo>
                  <a:close/>
                </a:path>
                <a:path w="148590" h="791210">
                  <a:moveTo>
                    <a:pt x="90474" y="317322"/>
                  </a:moveTo>
                  <a:lnTo>
                    <a:pt x="79502" y="314756"/>
                  </a:lnTo>
                  <a:lnTo>
                    <a:pt x="79311" y="314756"/>
                  </a:lnTo>
                  <a:lnTo>
                    <a:pt x="79121" y="314858"/>
                  </a:lnTo>
                  <a:lnTo>
                    <a:pt x="78778" y="315188"/>
                  </a:lnTo>
                  <a:lnTo>
                    <a:pt x="78384" y="316052"/>
                  </a:lnTo>
                  <a:lnTo>
                    <a:pt x="78143" y="317220"/>
                  </a:lnTo>
                  <a:lnTo>
                    <a:pt x="78143" y="342011"/>
                  </a:lnTo>
                  <a:lnTo>
                    <a:pt x="89281" y="344868"/>
                  </a:lnTo>
                  <a:lnTo>
                    <a:pt x="89636" y="344627"/>
                  </a:lnTo>
                  <a:lnTo>
                    <a:pt x="89966" y="344195"/>
                  </a:lnTo>
                  <a:lnTo>
                    <a:pt x="90322" y="343230"/>
                  </a:lnTo>
                  <a:lnTo>
                    <a:pt x="90474" y="342417"/>
                  </a:lnTo>
                  <a:lnTo>
                    <a:pt x="90474" y="317322"/>
                  </a:lnTo>
                  <a:close/>
                </a:path>
                <a:path w="148590" h="791210">
                  <a:moveTo>
                    <a:pt x="90474" y="275818"/>
                  </a:moveTo>
                  <a:lnTo>
                    <a:pt x="89281" y="273380"/>
                  </a:lnTo>
                  <a:lnTo>
                    <a:pt x="79502" y="273723"/>
                  </a:lnTo>
                  <a:lnTo>
                    <a:pt x="79311" y="273723"/>
                  </a:lnTo>
                  <a:lnTo>
                    <a:pt x="79121" y="273837"/>
                  </a:lnTo>
                  <a:lnTo>
                    <a:pt x="78778" y="274180"/>
                  </a:lnTo>
                  <a:lnTo>
                    <a:pt x="78384" y="275043"/>
                  </a:lnTo>
                  <a:lnTo>
                    <a:pt x="78143" y="276225"/>
                  </a:lnTo>
                  <a:lnTo>
                    <a:pt x="78143" y="301002"/>
                  </a:lnTo>
                  <a:lnTo>
                    <a:pt x="78384" y="302171"/>
                  </a:lnTo>
                  <a:lnTo>
                    <a:pt x="78778" y="303034"/>
                  </a:lnTo>
                  <a:lnTo>
                    <a:pt x="79121" y="303377"/>
                  </a:lnTo>
                  <a:lnTo>
                    <a:pt x="79311" y="303453"/>
                  </a:lnTo>
                  <a:lnTo>
                    <a:pt x="89281" y="303403"/>
                  </a:lnTo>
                  <a:lnTo>
                    <a:pt x="90474" y="300901"/>
                  </a:lnTo>
                  <a:lnTo>
                    <a:pt x="90474" y="275818"/>
                  </a:lnTo>
                  <a:close/>
                </a:path>
                <a:path w="148590" h="791210">
                  <a:moveTo>
                    <a:pt x="90474" y="234315"/>
                  </a:moveTo>
                  <a:lnTo>
                    <a:pt x="89281" y="231914"/>
                  </a:lnTo>
                  <a:lnTo>
                    <a:pt x="79502" y="232664"/>
                  </a:lnTo>
                  <a:lnTo>
                    <a:pt x="79311" y="232676"/>
                  </a:lnTo>
                  <a:lnTo>
                    <a:pt x="79121" y="232791"/>
                  </a:lnTo>
                  <a:lnTo>
                    <a:pt x="78778" y="233159"/>
                  </a:lnTo>
                  <a:lnTo>
                    <a:pt x="78384" y="234048"/>
                  </a:lnTo>
                  <a:lnTo>
                    <a:pt x="78143" y="235229"/>
                  </a:lnTo>
                  <a:lnTo>
                    <a:pt x="78143" y="260007"/>
                  </a:lnTo>
                  <a:lnTo>
                    <a:pt x="78384" y="261175"/>
                  </a:lnTo>
                  <a:lnTo>
                    <a:pt x="78778" y="262001"/>
                  </a:lnTo>
                  <a:lnTo>
                    <a:pt x="79121" y="262331"/>
                  </a:lnTo>
                  <a:lnTo>
                    <a:pt x="79311" y="262407"/>
                  </a:lnTo>
                  <a:lnTo>
                    <a:pt x="89281" y="261937"/>
                  </a:lnTo>
                  <a:lnTo>
                    <a:pt x="89458" y="261835"/>
                  </a:lnTo>
                  <a:lnTo>
                    <a:pt x="89966" y="261213"/>
                  </a:lnTo>
                  <a:lnTo>
                    <a:pt x="90208" y="260604"/>
                  </a:lnTo>
                  <a:lnTo>
                    <a:pt x="90474" y="259410"/>
                  </a:lnTo>
                  <a:lnTo>
                    <a:pt x="90474" y="234315"/>
                  </a:lnTo>
                  <a:close/>
                </a:path>
                <a:path w="148590" h="791210">
                  <a:moveTo>
                    <a:pt x="90474" y="192811"/>
                  </a:moveTo>
                  <a:lnTo>
                    <a:pt x="89281" y="190461"/>
                  </a:lnTo>
                  <a:lnTo>
                    <a:pt x="79502" y="191617"/>
                  </a:lnTo>
                  <a:lnTo>
                    <a:pt x="79311" y="191630"/>
                  </a:lnTo>
                  <a:lnTo>
                    <a:pt x="79121" y="191744"/>
                  </a:lnTo>
                  <a:lnTo>
                    <a:pt x="78778" y="192138"/>
                  </a:lnTo>
                  <a:lnTo>
                    <a:pt x="78384" y="193040"/>
                  </a:lnTo>
                  <a:lnTo>
                    <a:pt x="78143" y="194246"/>
                  </a:lnTo>
                  <a:lnTo>
                    <a:pt x="78143" y="219024"/>
                  </a:lnTo>
                  <a:lnTo>
                    <a:pt x="78384" y="220192"/>
                  </a:lnTo>
                  <a:lnTo>
                    <a:pt x="78778" y="221005"/>
                  </a:lnTo>
                  <a:lnTo>
                    <a:pt x="79121" y="221322"/>
                  </a:lnTo>
                  <a:lnTo>
                    <a:pt x="79311" y="221399"/>
                  </a:lnTo>
                  <a:lnTo>
                    <a:pt x="89281" y="220522"/>
                  </a:lnTo>
                  <a:lnTo>
                    <a:pt x="89458" y="220395"/>
                  </a:lnTo>
                  <a:lnTo>
                    <a:pt x="89966" y="219760"/>
                  </a:lnTo>
                  <a:lnTo>
                    <a:pt x="90208" y="219125"/>
                  </a:lnTo>
                  <a:lnTo>
                    <a:pt x="90474" y="217906"/>
                  </a:lnTo>
                  <a:lnTo>
                    <a:pt x="90474" y="192811"/>
                  </a:lnTo>
                  <a:close/>
                </a:path>
                <a:path w="148590" h="791210">
                  <a:moveTo>
                    <a:pt x="90474" y="151307"/>
                  </a:moveTo>
                  <a:lnTo>
                    <a:pt x="90322" y="150507"/>
                  </a:lnTo>
                  <a:lnTo>
                    <a:pt x="89966" y="149580"/>
                  </a:lnTo>
                  <a:lnTo>
                    <a:pt x="89801" y="149352"/>
                  </a:lnTo>
                  <a:lnTo>
                    <a:pt x="89281" y="148983"/>
                  </a:lnTo>
                  <a:lnTo>
                    <a:pt x="79502" y="150558"/>
                  </a:lnTo>
                  <a:lnTo>
                    <a:pt x="78143" y="153238"/>
                  </a:lnTo>
                  <a:lnTo>
                    <a:pt x="78143" y="178041"/>
                  </a:lnTo>
                  <a:lnTo>
                    <a:pt x="78384" y="179158"/>
                  </a:lnTo>
                  <a:lnTo>
                    <a:pt x="78778" y="179984"/>
                  </a:lnTo>
                  <a:lnTo>
                    <a:pt x="79121" y="180276"/>
                  </a:lnTo>
                  <a:lnTo>
                    <a:pt x="79311" y="180340"/>
                  </a:lnTo>
                  <a:lnTo>
                    <a:pt x="89281" y="179044"/>
                  </a:lnTo>
                  <a:lnTo>
                    <a:pt x="89458" y="178930"/>
                  </a:lnTo>
                  <a:lnTo>
                    <a:pt x="89966" y="178269"/>
                  </a:lnTo>
                  <a:lnTo>
                    <a:pt x="90208" y="177609"/>
                  </a:lnTo>
                  <a:lnTo>
                    <a:pt x="90474" y="176403"/>
                  </a:lnTo>
                  <a:lnTo>
                    <a:pt x="90474" y="151307"/>
                  </a:lnTo>
                  <a:close/>
                </a:path>
                <a:path w="148590" h="791210">
                  <a:moveTo>
                    <a:pt x="90474" y="109791"/>
                  </a:moveTo>
                  <a:lnTo>
                    <a:pt x="89281" y="107543"/>
                  </a:lnTo>
                  <a:lnTo>
                    <a:pt x="79502" y="109524"/>
                  </a:lnTo>
                  <a:lnTo>
                    <a:pt x="79311" y="109562"/>
                  </a:lnTo>
                  <a:lnTo>
                    <a:pt x="79121" y="109689"/>
                  </a:lnTo>
                  <a:lnTo>
                    <a:pt x="78778" y="110096"/>
                  </a:lnTo>
                  <a:lnTo>
                    <a:pt x="78384" y="111023"/>
                  </a:lnTo>
                  <a:lnTo>
                    <a:pt x="78143" y="112242"/>
                  </a:lnTo>
                  <a:lnTo>
                    <a:pt x="78143" y="137020"/>
                  </a:lnTo>
                  <a:lnTo>
                    <a:pt x="78384" y="138163"/>
                  </a:lnTo>
                  <a:lnTo>
                    <a:pt x="78778" y="138950"/>
                  </a:lnTo>
                  <a:lnTo>
                    <a:pt x="79121" y="139230"/>
                  </a:lnTo>
                  <a:lnTo>
                    <a:pt x="79311" y="139293"/>
                  </a:lnTo>
                  <a:lnTo>
                    <a:pt x="89281" y="137591"/>
                  </a:lnTo>
                  <a:lnTo>
                    <a:pt x="89458" y="137464"/>
                  </a:lnTo>
                  <a:lnTo>
                    <a:pt x="89966" y="136779"/>
                  </a:lnTo>
                  <a:lnTo>
                    <a:pt x="90208" y="136118"/>
                  </a:lnTo>
                  <a:lnTo>
                    <a:pt x="90474" y="134874"/>
                  </a:lnTo>
                  <a:lnTo>
                    <a:pt x="90474" y="109791"/>
                  </a:lnTo>
                  <a:close/>
                </a:path>
                <a:path w="148590" h="791210">
                  <a:moveTo>
                    <a:pt x="90474" y="68300"/>
                  </a:moveTo>
                  <a:lnTo>
                    <a:pt x="89281" y="66090"/>
                  </a:lnTo>
                  <a:lnTo>
                    <a:pt x="79502" y="68465"/>
                  </a:lnTo>
                  <a:lnTo>
                    <a:pt x="78143" y="71259"/>
                  </a:lnTo>
                  <a:lnTo>
                    <a:pt x="78143" y="96037"/>
                  </a:lnTo>
                  <a:lnTo>
                    <a:pt x="78384" y="97155"/>
                  </a:lnTo>
                  <a:lnTo>
                    <a:pt x="78778" y="97917"/>
                  </a:lnTo>
                  <a:lnTo>
                    <a:pt x="79121" y="98183"/>
                  </a:lnTo>
                  <a:lnTo>
                    <a:pt x="79311" y="98247"/>
                  </a:lnTo>
                  <a:lnTo>
                    <a:pt x="89281" y="96126"/>
                  </a:lnTo>
                  <a:lnTo>
                    <a:pt x="89458" y="95986"/>
                  </a:lnTo>
                  <a:lnTo>
                    <a:pt x="89966" y="95288"/>
                  </a:lnTo>
                  <a:lnTo>
                    <a:pt x="90208" y="94615"/>
                  </a:lnTo>
                  <a:lnTo>
                    <a:pt x="90474" y="93370"/>
                  </a:lnTo>
                  <a:lnTo>
                    <a:pt x="90474" y="68300"/>
                  </a:lnTo>
                  <a:close/>
                </a:path>
                <a:path w="148590" h="791210">
                  <a:moveTo>
                    <a:pt x="109004" y="360210"/>
                  </a:moveTo>
                  <a:lnTo>
                    <a:pt x="97612" y="356666"/>
                  </a:lnTo>
                  <a:lnTo>
                    <a:pt x="97421" y="356654"/>
                  </a:lnTo>
                  <a:lnTo>
                    <a:pt x="96202" y="359117"/>
                  </a:lnTo>
                  <a:lnTo>
                    <a:pt x="96202" y="384352"/>
                  </a:lnTo>
                  <a:lnTo>
                    <a:pt x="107746" y="387756"/>
                  </a:lnTo>
                  <a:lnTo>
                    <a:pt x="107937" y="387680"/>
                  </a:lnTo>
                  <a:lnTo>
                    <a:pt x="108445" y="387108"/>
                  </a:lnTo>
                  <a:lnTo>
                    <a:pt x="108826" y="386118"/>
                  </a:lnTo>
                  <a:lnTo>
                    <a:pt x="109004" y="384848"/>
                  </a:lnTo>
                  <a:lnTo>
                    <a:pt x="109004" y="360210"/>
                  </a:lnTo>
                  <a:close/>
                </a:path>
                <a:path w="148590" h="791210">
                  <a:moveTo>
                    <a:pt x="109004" y="318401"/>
                  </a:moveTo>
                  <a:lnTo>
                    <a:pt x="97612" y="314858"/>
                  </a:lnTo>
                  <a:lnTo>
                    <a:pt x="97421" y="314858"/>
                  </a:lnTo>
                  <a:lnTo>
                    <a:pt x="97218" y="314960"/>
                  </a:lnTo>
                  <a:lnTo>
                    <a:pt x="96710" y="315544"/>
                  </a:lnTo>
                  <a:lnTo>
                    <a:pt x="96469" y="316166"/>
                  </a:lnTo>
                  <a:lnTo>
                    <a:pt x="96202" y="317360"/>
                  </a:lnTo>
                  <a:lnTo>
                    <a:pt x="96202" y="342595"/>
                  </a:lnTo>
                  <a:lnTo>
                    <a:pt x="107746" y="345516"/>
                  </a:lnTo>
                  <a:lnTo>
                    <a:pt x="107937" y="345440"/>
                  </a:lnTo>
                  <a:lnTo>
                    <a:pt x="108445" y="344855"/>
                  </a:lnTo>
                  <a:lnTo>
                    <a:pt x="108826" y="343852"/>
                  </a:lnTo>
                  <a:lnTo>
                    <a:pt x="109004" y="342569"/>
                  </a:lnTo>
                  <a:lnTo>
                    <a:pt x="109004" y="318401"/>
                  </a:lnTo>
                  <a:close/>
                </a:path>
                <a:path w="148590" h="791210">
                  <a:moveTo>
                    <a:pt x="109004" y="276136"/>
                  </a:moveTo>
                  <a:lnTo>
                    <a:pt x="107746" y="272719"/>
                  </a:lnTo>
                  <a:lnTo>
                    <a:pt x="97612" y="273075"/>
                  </a:lnTo>
                  <a:lnTo>
                    <a:pt x="97421" y="273075"/>
                  </a:lnTo>
                  <a:lnTo>
                    <a:pt x="97218" y="273189"/>
                  </a:lnTo>
                  <a:lnTo>
                    <a:pt x="96710" y="273799"/>
                  </a:lnTo>
                  <a:lnTo>
                    <a:pt x="96354" y="274802"/>
                  </a:lnTo>
                  <a:lnTo>
                    <a:pt x="96202" y="275628"/>
                  </a:lnTo>
                  <a:lnTo>
                    <a:pt x="96202" y="300850"/>
                  </a:lnTo>
                  <a:lnTo>
                    <a:pt x="97421" y="303364"/>
                  </a:lnTo>
                  <a:lnTo>
                    <a:pt x="107746" y="303301"/>
                  </a:lnTo>
                  <a:lnTo>
                    <a:pt x="107937" y="303199"/>
                  </a:lnTo>
                  <a:lnTo>
                    <a:pt x="108445" y="302590"/>
                  </a:lnTo>
                  <a:lnTo>
                    <a:pt x="108826" y="301586"/>
                  </a:lnTo>
                  <a:lnTo>
                    <a:pt x="109004" y="300291"/>
                  </a:lnTo>
                  <a:lnTo>
                    <a:pt x="109004" y="276136"/>
                  </a:lnTo>
                  <a:close/>
                </a:path>
                <a:path w="148590" h="791210">
                  <a:moveTo>
                    <a:pt x="109004" y="233870"/>
                  </a:moveTo>
                  <a:lnTo>
                    <a:pt x="107746" y="230479"/>
                  </a:lnTo>
                  <a:lnTo>
                    <a:pt x="97612" y="231267"/>
                  </a:lnTo>
                  <a:lnTo>
                    <a:pt x="97421" y="231279"/>
                  </a:lnTo>
                  <a:lnTo>
                    <a:pt x="97218" y="231394"/>
                  </a:lnTo>
                  <a:lnTo>
                    <a:pt x="96710" y="232029"/>
                  </a:lnTo>
                  <a:lnTo>
                    <a:pt x="96354" y="233045"/>
                  </a:lnTo>
                  <a:lnTo>
                    <a:pt x="96202" y="233883"/>
                  </a:lnTo>
                  <a:lnTo>
                    <a:pt x="96202" y="259118"/>
                  </a:lnTo>
                  <a:lnTo>
                    <a:pt x="97421" y="261556"/>
                  </a:lnTo>
                  <a:lnTo>
                    <a:pt x="107556" y="261086"/>
                  </a:lnTo>
                  <a:lnTo>
                    <a:pt x="107937" y="260972"/>
                  </a:lnTo>
                  <a:lnTo>
                    <a:pt x="108445" y="260350"/>
                  </a:lnTo>
                  <a:lnTo>
                    <a:pt x="108826" y="259334"/>
                  </a:lnTo>
                  <a:lnTo>
                    <a:pt x="109004" y="258025"/>
                  </a:lnTo>
                  <a:lnTo>
                    <a:pt x="109004" y="233870"/>
                  </a:lnTo>
                  <a:close/>
                </a:path>
                <a:path w="148590" h="791210">
                  <a:moveTo>
                    <a:pt x="109004" y="191604"/>
                  </a:moveTo>
                  <a:lnTo>
                    <a:pt x="107746" y="188252"/>
                  </a:lnTo>
                  <a:lnTo>
                    <a:pt x="97612" y="189458"/>
                  </a:lnTo>
                  <a:lnTo>
                    <a:pt x="97421" y="189471"/>
                  </a:lnTo>
                  <a:lnTo>
                    <a:pt x="97218" y="189611"/>
                  </a:lnTo>
                  <a:lnTo>
                    <a:pt x="96710" y="190258"/>
                  </a:lnTo>
                  <a:lnTo>
                    <a:pt x="96469" y="190919"/>
                  </a:lnTo>
                  <a:lnTo>
                    <a:pt x="96202" y="192138"/>
                  </a:lnTo>
                  <a:lnTo>
                    <a:pt x="96202" y="217373"/>
                  </a:lnTo>
                  <a:lnTo>
                    <a:pt x="97421" y="219773"/>
                  </a:lnTo>
                  <a:lnTo>
                    <a:pt x="107746" y="218859"/>
                  </a:lnTo>
                  <a:lnTo>
                    <a:pt x="109004" y="215760"/>
                  </a:lnTo>
                  <a:lnTo>
                    <a:pt x="109004" y="191604"/>
                  </a:lnTo>
                  <a:close/>
                </a:path>
                <a:path w="148590" h="791210">
                  <a:moveTo>
                    <a:pt x="109004" y="149326"/>
                  </a:moveTo>
                  <a:lnTo>
                    <a:pt x="107746" y="146050"/>
                  </a:lnTo>
                  <a:lnTo>
                    <a:pt x="97612" y="147662"/>
                  </a:lnTo>
                  <a:lnTo>
                    <a:pt x="96202" y="150406"/>
                  </a:lnTo>
                  <a:lnTo>
                    <a:pt x="96202" y="175628"/>
                  </a:lnTo>
                  <a:lnTo>
                    <a:pt x="96354" y="176441"/>
                  </a:lnTo>
                  <a:lnTo>
                    <a:pt x="96710" y="177393"/>
                  </a:lnTo>
                  <a:lnTo>
                    <a:pt x="96875" y="177622"/>
                  </a:lnTo>
                  <a:lnTo>
                    <a:pt x="97421" y="178003"/>
                  </a:lnTo>
                  <a:lnTo>
                    <a:pt x="107746" y="176644"/>
                  </a:lnTo>
                  <a:lnTo>
                    <a:pt x="107937" y="176530"/>
                  </a:lnTo>
                  <a:lnTo>
                    <a:pt x="108445" y="175856"/>
                  </a:lnTo>
                  <a:lnTo>
                    <a:pt x="108826" y="174790"/>
                  </a:lnTo>
                  <a:lnTo>
                    <a:pt x="109004" y="173494"/>
                  </a:lnTo>
                  <a:lnTo>
                    <a:pt x="109004" y="149326"/>
                  </a:lnTo>
                  <a:close/>
                </a:path>
                <a:path w="148590" h="791210">
                  <a:moveTo>
                    <a:pt x="109004" y="107035"/>
                  </a:moveTo>
                  <a:lnTo>
                    <a:pt x="107746" y="103835"/>
                  </a:lnTo>
                  <a:lnTo>
                    <a:pt x="97612" y="105879"/>
                  </a:lnTo>
                  <a:lnTo>
                    <a:pt x="97218" y="106057"/>
                  </a:lnTo>
                  <a:lnTo>
                    <a:pt x="96710" y="106743"/>
                  </a:lnTo>
                  <a:lnTo>
                    <a:pt x="96469" y="107416"/>
                  </a:lnTo>
                  <a:lnTo>
                    <a:pt x="96202" y="108661"/>
                  </a:lnTo>
                  <a:lnTo>
                    <a:pt x="96202" y="133896"/>
                  </a:lnTo>
                  <a:lnTo>
                    <a:pt x="97421" y="136194"/>
                  </a:lnTo>
                  <a:lnTo>
                    <a:pt x="107746" y="134416"/>
                  </a:lnTo>
                  <a:lnTo>
                    <a:pt x="107937" y="134289"/>
                  </a:lnTo>
                  <a:lnTo>
                    <a:pt x="108445" y="133604"/>
                  </a:lnTo>
                  <a:lnTo>
                    <a:pt x="108826" y="132524"/>
                  </a:lnTo>
                  <a:lnTo>
                    <a:pt x="109004" y="131203"/>
                  </a:lnTo>
                  <a:lnTo>
                    <a:pt x="109004" y="107035"/>
                  </a:lnTo>
                  <a:close/>
                </a:path>
                <a:path w="148590" h="791210">
                  <a:moveTo>
                    <a:pt x="109004" y="64795"/>
                  </a:moveTo>
                  <a:lnTo>
                    <a:pt x="107746" y="61607"/>
                  </a:lnTo>
                  <a:lnTo>
                    <a:pt x="97612" y="64071"/>
                  </a:lnTo>
                  <a:lnTo>
                    <a:pt x="96202" y="66929"/>
                  </a:lnTo>
                  <a:lnTo>
                    <a:pt x="96202" y="92151"/>
                  </a:lnTo>
                  <a:lnTo>
                    <a:pt x="97421" y="94386"/>
                  </a:lnTo>
                  <a:lnTo>
                    <a:pt x="107746" y="92202"/>
                  </a:lnTo>
                  <a:lnTo>
                    <a:pt x="107937" y="92049"/>
                  </a:lnTo>
                  <a:lnTo>
                    <a:pt x="108445" y="91338"/>
                  </a:lnTo>
                  <a:lnTo>
                    <a:pt x="108826" y="90258"/>
                  </a:lnTo>
                  <a:lnTo>
                    <a:pt x="109004" y="88938"/>
                  </a:lnTo>
                  <a:lnTo>
                    <a:pt x="109004" y="64795"/>
                  </a:lnTo>
                  <a:close/>
                </a:path>
                <a:path w="148590" h="791210">
                  <a:moveTo>
                    <a:pt x="109004" y="22021"/>
                  </a:moveTo>
                  <a:lnTo>
                    <a:pt x="108826" y="20789"/>
                  </a:lnTo>
                  <a:lnTo>
                    <a:pt x="108445" y="19875"/>
                  </a:lnTo>
                  <a:lnTo>
                    <a:pt x="107937" y="19418"/>
                  </a:lnTo>
                  <a:lnTo>
                    <a:pt x="107746" y="19380"/>
                  </a:lnTo>
                  <a:lnTo>
                    <a:pt x="97612" y="22263"/>
                  </a:lnTo>
                  <a:lnTo>
                    <a:pt x="97421" y="22313"/>
                  </a:lnTo>
                  <a:lnTo>
                    <a:pt x="97218" y="22479"/>
                  </a:lnTo>
                  <a:lnTo>
                    <a:pt x="96710" y="23215"/>
                  </a:lnTo>
                  <a:lnTo>
                    <a:pt x="96469" y="23914"/>
                  </a:lnTo>
                  <a:lnTo>
                    <a:pt x="96202" y="25171"/>
                  </a:lnTo>
                  <a:lnTo>
                    <a:pt x="96202" y="50406"/>
                  </a:lnTo>
                  <a:lnTo>
                    <a:pt x="97421" y="52616"/>
                  </a:lnTo>
                  <a:lnTo>
                    <a:pt x="107746" y="49987"/>
                  </a:lnTo>
                  <a:lnTo>
                    <a:pt x="107937" y="49834"/>
                  </a:lnTo>
                  <a:lnTo>
                    <a:pt x="108445" y="49098"/>
                  </a:lnTo>
                  <a:lnTo>
                    <a:pt x="108826" y="48006"/>
                  </a:lnTo>
                  <a:lnTo>
                    <a:pt x="109004" y="46672"/>
                  </a:lnTo>
                  <a:lnTo>
                    <a:pt x="109004" y="22021"/>
                  </a:lnTo>
                  <a:close/>
                </a:path>
                <a:path w="148590" h="791210">
                  <a:moveTo>
                    <a:pt x="128219" y="361670"/>
                  </a:moveTo>
                  <a:lnTo>
                    <a:pt x="116382" y="357555"/>
                  </a:lnTo>
                  <a:lnTo>
                    <a:pt x="116166" y="357543"/>
                  </a:lnTo>
                  <a:lnTo>
                    <a:pt x="115976" y="357632"/>
                  </a:lnTo>
                  <a:lnTo>
                    <a:pt x="115455" y="358228"/>
                  </a:lnTo>
                  <a:lnTo>
                    <a:pt x="115074" y="359219"/>
                  </a:lnTo>
                  <a:lnTo>
                    <a:pt x="114884" y="360514"/>
                  </a:lnTo>
                  <a:lnTo>
                    <a:pt x="114884" y="385292"/>
                  </a:lnTo>
                  <a:lnTo>
                    <a:pt x="126898" y="389229"/>
                  </a:lnTo>
                  <a:lnTo>
                    <a:pt x="127101" y="389153"/>
                  </a:lnTo>
                  <a:lnTo>
                    <a:pt x="127469" y="388823"/>
                  </a:lnTo>
                  <a:lnTo>
                    <a:pt x="127622" y="388581"/>
                  </a:lnTo>
                  <a:lnTo>
                    <a:pt x="128016" y="387578"/>
                  </a:lnTo>
                  <a:lnTo>
                    <a:pt x="128219" y="386270"/>
                  </a:lnTo>
                  <a:lnTo>
                    <a:pt x="128219" y="361670"/>
                  </a:lnTo>
                  <a:close/>
                </a:path>
                <a:path w="148590" h="791210">
                  <a:moveTo>
                    <a:pt x="128219" y="318566"/>
                  </a:moveTo>
                  <a:lnTo>
                    <a:pt x="116382" y="314960"/>
                  </a:lnTo>
                  <a:lnTo>
                    <a:pt x="116166" y="314960"/>
                  </a:lnTo>
                  <a:lnTo>
                    <a:pt x="114884" y="317969"/>
                  </a:lnTo>
                  <a:lnTo>
                    <a:pt x="114884" y="342277"/>
                  </a:lnTo>
                  <a:lnTo>
                    <a:pt x="126898" y="346214"/>
                  </a:lnTo>
                  <a:lnTo>
                    <a:pt x="127101" y="346113"/>
                  </a:lnTo>
                  <a:lnTo>
                    <a:pt x="127469" y="345770"/>
                  </a:lnTo>
                  <a:lnTo>
                    <a:pt x="127622" y="345516"/>
                  </a:lnTo>
                  <a:lnTo>
                    <a:pt x="128016" y="344500"/>
                  </a:lnTo>
                  <a:lnTo>
                    <a:pt x="128219" y="343192"/>
                  </a:lnTo>
                  <a:lnTo>
                    <a:pt x="128219" y="318566"/>
                  </a:lnTo>
                  <a:close/>
                </a:path>
                <a:path w="148590" h="791210">
                  <a:moveTo>
                    <a:pt x="128219" y="275513"/>
                  </a:moveTo>
                  <a:lnTo>
                    <a:pt x="126898" y="272021"/>
                  </a:lnTo>
                  <a:lnTo>
                    <a:pt x="116382" y="272402"/>
                  </a:lnTo>
                  <a:lnTo>
                    <a:pt x="116166" y="272402"/>
                  </a:lnTo>
                  <a:lnTo>
                    <a:pt x="114884" y="275463"/>
                  </a:lnTo>
                  <a:lnTo>
                    <a:pt x="114884" y="299745"/>
                  </a:lnTo>
                  <a:lnTo>
                    <a:pt x="116166" y="303250"/>
                  </a:lnTo>
                  <a:lnTo>
                    <a:pt x="126898" y="303187"/>
                  </a:lnTo>
                  <a:lnTo>
                    <a:pt x="128219" y="300126"/>
                  </a:lnTo>
                  <a:lnTo>
                    <a:pt x="128219" y="275513"/>
                  </a:lnTo>
                  <a:close/>
                </a:path>
                <a:path w="148590" h="791210">
                  <a:moveTo>
                    <a:pt x="128219" y="232448"/>
                  </a:moveTo>
                  <a:lnTo>
                    <a:pt x="126898" y="229006"/>
                  </a:lnTo>
                  <a:lnTo>
                    <a:pt x="116382" y="229819"/>
                  </a:lnTo>
                  <a:lnTo>
                    <a:pt x="116166" y="229831"/>
                  </a:lnTo>
                  <a:lnTo>
                    <a:pt x="114884" y="232956"/>
                  </a:lnTo>
                  <a:lnTo>
                    <a:pt x="114884" y="257251"/>
                  </a:lnTo>
                  <a:lnTo>
                    <a:pt x="114922" y="258191"/>
                  </a:lnTo>
                  <a:lnTo>
                    <a:pt x="115189" y="259384"/>
                  </a:lnTo>
                  <a:lnTo>
                    <a:pt x="115620" y="260248"/>
                  </a:lnTo>
                  <a:lnTo>
                    <a:pt x="116166" y="260680"/>
                  </a:lnTo>
                  <a:lnTo>
                    <a:pt x="126898" y="260172"/>
                  </a:lnTo>
                  <a:lnTo>
                    <a:pt x="127101" y="260057"/>
                  </a:lnTo>
                  <a:lnTo>
                    <a:pt x="127622" y="259422"/>
                  </a:lnTo>
                  <a:lnTo>
                    <a:pt x="128016" y="258394"/>
                  </a:lnTo>
                  <a:lnTo>
                    <a:pt x="128219" y="257073"/>
                  </a:lnTo>
                  <a:lnTo>
                    <a:pt x="128219" y="232448"/>
                  </a:lnTo>
                  <a:close/>
                </a:path>
                <a:path w="148590" h="791210">
                  <a:moveTo>
                    <a:pt x="128219" y="189382"/>
                  </a:moveTo>
                  <a:lnTo>
                    <a:pt x="126898" y="185991"/>
                  </a:lnTo>
                  <a:lnTo>
                    <a:pt x="116382" y="187236"/>
                  </a:lnTo>
                  <a:lnTo>
                    <a:pt x="114884" y="190436"/>
                  </a:lnTo>
                  <a:lnTo>
                    <a:pt x="114884" y="214731"/>
                  </a:lnTo>
                  <a:lnTo>
                    <a:pt x="116166" y="218135"/>
                  </a:lnTo>
                  <a:lnTo>
                    <a:pt x="126898" y="217182"/>
                  </a:lnTo>
                  <a:lnTo>
                    <a:pt x="128219" y="213995"/>
                  </a:lnTo>
                  <a:lnTo>
                    <a:pt x="128219" y="189382"/>
                  </a:lnTo>
                  <a:close/>
                </a:path>
                <a:path w="148590" h="791210">
                  <a:moveTo>
                    <a:pt x="128219" y="146304"/>
                  </a:moveTo>
                  <a:lnTo>
                    <a:pt x="126898" y="142963"/>
                  </a:lnTo>
                  <a:lnTo>
                    <a:pt x="116382" y="144653"/>
                  </a:lnTo>
                  <a:lnTo>
                    <a:pt x="114884" y="147916"/>
                  </a:lnTo>
                  <a:lnTo>
                    <a:pt x="114884" y="172707"/>
                  </a:lnTo>
                  <a:lnTo>
                    <a:pt x="116166" y="175539"/>
                  </a:lnTo>
                  <a:lnTo>
                    <a:pt x="126898" y="174155"/>
                  </a:lnTo>
                  <a:lnTo>
                    <a:pt x="128219" y="170916"/>
                  </a:lnTo>
                  <a:lnTo>
                    <a:pt x="128219" y="146304"/>
                  </a:lnTo>
                  <a:close/>
                </a:path>
                <a:path w="148590" h="791210">
                  <a:moveTo>
                    <a:pt x="128219" y="103238"/>
                  </a:moveTo>
                  <a:lnTo>
                    <a:pt x="126898" y="99974"/>
                  </a:lnTo>
                  <a:lnTo>
                    <a:pt x="116382" y="102095"/>
                  </a:lnTo>
                  <a:lnTo>
                    <a:pt x="114884" y="105397"/>
                  </a:lnTo>
                  <a:lnTo>
                    <a:pt x="114884" y="129692"/>
                  </a:lnTo>
                  <a:lnTo>
                    <a:pt x="116166" y="132969"/>
                  </a:lnTo>
                  <a:lnTo>
                    <a:pt x="126898" y="131140"/>
                  </a:lnTo>
                  <a:lnTo>
                    <a:pt x="128219" y="127850"/>
                  </a:lnTo>
                  <a:lnTo>
                    <a:pt x="128219" y="103238"/>
                  </a:lnTo>
                  <a:close/>
                </a:path>
                <a:path w="148590" h="791210">
                  <a:moveTo>
                    <a:pt x="128219" y="60172"/>
                  </a:moveTo>
                  <a:lnTo>
                    <a:pt x="126898" y="56946"/>
                  </a:lnTo>
                  <a:lnTo>
                    <a:pt x="116382" y="59499"/>
                  </a:lnTo>
                  <a:lnTo>
                    <a:pt x="116166" y="59550"/>
                  </a:lnTo>
                  <a:lnTo>
                    <a:pt x="115976" y="59690"/>
                  </a:lnTo>
                  <a:lnTo>
                    <a:pt x="115455" y="60426"/>
                  </a:lnTo>
                  <a:lnTo>
                    <a:pt x="115074" y="61544"/>
                  </a:lnTo>
                  <a:lnTo>
                    <a:pt x="114884" y="62877"/>
                  </a:lnTo>
                  <a:lnTo>
                    <a:pt x="114884" y="87185"/>
                  </a:lnTo>
                  <a:lnTo>
                    <a:pt x="114922" y="88099"/>
                  </a:lnTo>
                  <a:lnTo>
                    <a:pt x="115189" y="89268"/>
                  </a:lnTo>
                  <a:lnTo>
                    <a:pt x="115620" y="90055"/>
                  </a:lnTo>
                  <a:lnTo>
                    <a:pt x="116166" y="90385"/>
                  </a:lnTo>
                  <a:lnTo>
                    <a:pt x="126898" y="88099"/>
                  </a:lnTo>
                  <a:lnTo>
                    <a:pt x="128219" y="84785"/>
                  </a:lnTo>
                  <a:lnTo>
                    <a:pt x="128219" y="60172"/>
                  </a:lnTo>
                  <a:close/>
                </a:path>
                <a:path w="148590" h="791210">
                  <a:moveTo>
                    <a:pt x="128219" y="17094"/>
                  </a:moveTo>
                  <a:lnTo>
                    <a:pt x="126898" y="13931"/>
                  </a:lnTo>
                  <a:lnTo>
                    <a:pt x="116382" y="16916"/>
                  </a:lnTo>
                  <a:lnTo>
                    <a:pt x="114884" y="20370"/>
                  </a:lnTo>
                  <a:lnTo>
                    <a:pt x="114884" y="44653"/>
                  </a:lnTo>
                  <a:lnTo>
                    <a:pt x="116166" y="47840"/>
                  </a:lnTo>
                  <a:lnTo>
                    <a:pt x="126898" y="45110"/>
                  </a:lnTo>
                  <a:lnTo>
                    <a:pt x="127101" y="44970"/>
                  </a:lnTo>
                  <a:lnTo>
                    <a:pt x="127469" y="44513"/>
                  </a:lnTo>
                  <a:lnTo>
                    <a:pt x="128016" y="43091"/>
                  </a:lnTo>
                  <a:lnTo>
                    <a:pt x="128219" y="41719"/>
                  </a:lnTo>
                  <a:lnTo>
                    <a:pt x="128219" y="17094"/>
                  </a:lnTo>
                  <a:close/>
                </a:path>
                <a:path w="148590" h="791210">
                  <a:moveTo>
                    <a:pt x="148158" y="606056"/>
                  </a:moveTo>
                  <a:lnTo>
                    <a:pt x="146786" y="602742"/>
                  </a:lnTo>
                  <a:lnTo>
                    <a:pt x="135864" y="604951"/>
                  </a:lnTo>
                  <a:lnTo>
                    <a:pt x="134327" y="608317"/>
                  </a:lnTo>
                  <a:lnTo>
                    <a:pt x="134327" y="633082"/>
                  </a:lnTo>
                  <a:lnTo>
                    <a:pt x="134366" y="634034"/>
                  </a:lnTo>
                  <a:lnTo>
                    <a:pt x="134632" y="635228"/>
                  </a:lnTo>
                  <a:lnTo>
                    <a:pt x="135077" y="636054"/>
                  </a:lnTo>
                  <a:lnTo>
                    <a:pt x="135648" y="636422"/>
                  </a:lnTo>
                  <a:lnTo>
                    <a:pt x="146786" y="634504"/>
                  </a:lnTo>
                  <a:lnTo>
                    <a:pt x="147002" y="634377"/>
                  </a:lnTo>
                  <a:lnTo>
                    <a:pt x="147548" y="633641"/>
                  </a:lnTo>
                  <a:lnTo>
                    <a:pt x="147955" y="632523"/>
                  </a:lnTo>
                  <a:lnTo>
                    <a:pt x="148158" y="631151"/>
                  </a:lnTo>
                  <a:lnTo>
                    <a:pt x="148158" y="606056"/>
                  </a:lnTo>
                  <a:close/>
                </a:path>
                <a:path w="148590" h="791210">
                  <a:moveTo>
                    <a:pt x="148158" y="493864"/>
                  </a:moveTo>
                  <a:lnTo>
                    <a:pt x="146786" y="490410"/>
                  </a:lnTo>
                  <a:lnTo>
                    <a:pt x="135864" y="491705"/>
                  </a:lnTo>
                  <a:lnTo>
                    <a:pt x="134327" y="494969"/>
                  </a:lnTo>
                  <a:lnTo>
                    <a:pt x="134327" y="519722"/>
                  </a:lnTo>
                  <a:lnTo>
                    <a:pt x="134366" y="520687"/>
                  </a:lnTo>
                  <a:lnTo>
                    <a:pt x="134632" y="521893"/>
                  </a:lnTo>
                  <a:lnTo>
                    <a:pt x="135077" y="522782"/>
                  </a:lnTo>
                  <a:lnTo>
                    <a:pt x="135648" y="523189"/>
                  </a:lnTo>
                  <a:lnTo>
                    <a:pt x="146786" y="522185"/>
                  </a:lnTo>
                  <a:lnTo>
                    <a:pt x="147002" y="522071"/>
                  </a:lnTo>
                  <a:lnTo>
                    <a:pt x="147548" y="521385"/>
                  </a:lnTo>
                  <a:lnTo>
                    <a:pt x="147955" y="520306"/>
                  </a:lnTo>
                  <a:lnTo>
                    <a:pt x="148158" y="518960"/>
                  </a:lnTo>
                  <a:lnTo>
                    <a:pt x="148158" y="493864"/>
                  </a:lnTo>
                  <a:close/>
                </a:path>
                <a:path w="148590" h="791210">
                  <a:moveTo>
                    <a:pt x="148158" y="362673"/>
                  </a:moveTo>
                  <a:lnTo>
                    <a:pt x="135864" y="358470"/>
                  </a:lnTo>
                  <a:lnTo>
                    <a:pt x="135648" y="358457"/>
                  </a:lnTo>
                  <a:lnTo>
                    <a:pt x="135255" y="358711"/>
                  </a:lnTo>
                  <a:lnTo>
                    <a:pt x="134912" y="359156"/>
                  </a:lnTo>
                  <a:lnTo>
                    <a:pt x="134518" y="360172"/>
                  </a:lnTo>
                  <a:lnTo>
                    <a:pt x="134327" y="361480"/>
                  </a:lnTo>
                  <a:lnTo>
                    <a:pt x="134327" y="386727"/>
                  </a:lnTo>
                  <a:lnTo>
                    <a:pt x="146786" y="390766"/>
                  </a:lnTo>
                  <a:lnTo>
                    <a:pt x="147002" y="390690"/>
                  </a:lnTo>
                  <a:lnTo>
                    <a:pt x="147548" y="390093"/>
                  </a:lnTo>
                  <a:lnTo>
                    <a:pt x="147955" y="389089"/>
                  </a:lnTo>
                  <a:lnTo>
                    <a:pt x="148158" y="387756"/>
                  </a:lnTo>
                  <a:lnTo>
                    <a:pt x="148158" y="362673"/>
                  </a:lnTo>
                  <a:close/>
                </a:path>
                <a:path w="148590" h="791210">
                  <a:moveTo>
                    <a:pt x="148158" y="318770"/>
                  </a:moveTo>
                  <a:lnTo>
                    <a:pt x="135864" y="315074"/>
                  </a:lnTo>
                  <a:lnTo>
                    <a:pt x="135648" y="315074"/>
                  </a:lnTo>
                  <a:lnTo>
                    <a:pt x="134327" y="318147"/>
                  </a:lnTo>
                  <a:lnTo>
                    <a:pt x="134327" y="342912"/>
                  </a:lnTo>
                  <a:lnTo>
                    <a:pt x="146786" y="346913"/>
                  </a:lnTo>
                  <a:lnTo>
                    <a:pt x="147002" y="346837"/>
                  </a:lnTo>
                  <a:lnTo>
                    <a:pt x="147548" y="346214"/>
                  </a:lnTo>
                  <a:lnTo>
                    <a:pt x="147955" y="345186"/>
                  </a:lnTo>
                  <a:lnTo>
                    <a:pt x="148158" y="343839"/>
                  </a:lnTo>
                  <a:lnTo>
                    <a:pt x="148158" y="318770"/>
                  </a:lnTo>
                  <a:close/>
                </a:path>
                <a:path w="148590" h="791210">
                  <a:moveTo>
                    <a:pt x="148158" y="274866"/>
                  </a:moveTo>
                  <a:lnTo>
                    <a:pt x="146786" y="271322"/>
                  </a:lnTo>
                  <a:lnTo>
                    <a:pt x="135864" y="271716"/>
                  </a:lnTo>
                  <a:lnTo>
                    <a:pt x="135648" y="271716"/>
                  </a:lnTo>
                  <a:lnTo>
                    <a:pt x="135255" y="272008"/>
                  </a:lnTo>
                  <a:lnTo>
                    <a:pt x="134912" y="272465"/>
                  </a:lnTo>
                  <a:lnTo>
                    <a:pt x="134518" y="273519"/>
                  </a:lnTo>
                  <a:lnTo>
                    <a:pt x="134327" y="274840"/>
                  </a:lnTo>
                  <a:lnTo>
                    <a:pt x="134327" y="299580"/>
                  </a:lnTo>
                  <a:lnTo>
                    <a:pt x="134366" y="300545"/>
                  </a:lnTo>
                  <a:lnTo>
                    <a:pt x="134632" y="301790"/>
                  </a:lnTo>
                  <a:lnTo>
                    <a:pt x="135077" y="302691"/>
                  </a:lnTo>
                  <a:lnTo>
                    <a:pt x="135648" y="303149"/>
                  </a:lnTo>
                  <a:lnTo>
                    <a:pt x="146786" y="303085"/>
                  </a:lnTo>
                  <a:lnTo>
                    <a:pt x="147002" y="302983"/>
                  </a:lnTo>
                  <a:lnTo>
                    <a:pt x="147548" y="302348"/>
                  </a:lnTo>
                  <a:lnTo>
                    <a:pt x="147955" y="301307"/>
                  </a:lnTo>
                  <a:lnTo>
                    <a:pt x="148158" y="299961"/>
                  </a:lnTo>
                  <a:lnTo>
                    <a:pt x="148158" y="274866"/>
                  </a:lnTo>
                  <a:close/>
                </a:path>
                <a:path w="148590" h="791210">
                  <a:moveTo>
                    <a:pt x="148158" y="230987"/>
                  </a:moveTo>
                  <a:lnTo>
                    <a:pt x="146786" y="227469"/>
                  </a:lnTo>
                  <a:lnTo>
                    <a:pt x="135864" y="228320"/>
                  </a:lnTo>
                  <a:lnTo>
                    <a:pt x="135648" y="228333"/>
                  </a:lnTo>
                  <a:lnTo>
                    <a:pt x="135458" y="228447"/>
                  </a:lnTo>
                  <a:lnTo>
                    <a:pt x="134912" y="229120"/>
                  </a:lnTo>
                  <a:lnTo>
                    <a:pt x="134518" y="230187"/>
                  </a:lnTo>
                  <a:lnTo>
                    <a:pt x="134327" y="231521"/>
                  </a:lnTo>
                  <a:lnTo>
                    <a:pt x="134327" y="256755"/>
                  </a:lnTo>
                  <a:lnTo>
                    <a:pt x="134518" y="258089"/>
                  </a:lnTo>
                  <a:lnTo>
                    <a:pt x="134912" y="259080"/>
                  </a:lnTo>
                  <a:lnTo>
                    <a:pt x="135255" y="259511"/>
                  </a:lnTo>
                  <a:lnTo>
                    <a:pt x="135648" y="259765"/>
                  </a:lnTo>
                  <a:lnTo>
                    <a:pt x="146786" y="259232"/>
                  </a:lnTo>
                  <a:lnTo>
                    <a:pt x="147002" y="259130"/>
                  </a:lnTo>
                  <a:lnTo>
                    <a:pt x="147548" y="258483"/>
                  </a:lnTo>
                  <a:lnTo>
                    <a:pt x="147955" y="257416"/>
                  </a:lnTo>
                  <a:lnTo>
                    <a:pt x="148158" y="256070"/>
                  </a:lnTo>
                  <a:lnTo>
                    <a:pt x="148158" y="230987"/>
                  </a:lnTo>
                  <a:close/>
                </a:path>
                <a:path w="148590" h="791210">
                  <a:moveTo>
                    <a:pt x="148158" y="143179"/>
                  </a:moveTo>
                  <a:lnTo>
                    <a:pt x="146786" y="139776"/>
                  </a:lnTo>
                  <a:lnTo>
                    <a:pt x="135864" y="141528"/>
                  </a:lnTo>
                  <a:lnTo>
                    <a:pt x="134327" y="144868"/>
                  </a:lnTo>
                  <a:lnTo>
                    <a:pt x="134327" y="169608"/>
                  </a:lnTo>
                  <a:lnTo>
                    <a:pt x="135648" y="173012"/>
                  </a:lnTo>
                  <a:lnTo>
                    <a:pt x="146786" y="171577"/>
                  </a:lnTo>
                  <a:lnTo>
                    <a:pt x="147002" y="171437"/>
                  </a:lnTo>
                  <a:lnTo>
                    <a:pt x="147548" y="170738"/>
                  </a:lnTo>
                  <a:lnTo>
                    <a:pt x="147955" y="169646"/>
                  </a:lnTo>
                  <a:lnTo>
                    <a:pt x="148158" y="168275"/>
                  </a:lnTo>
                  <a:lnTo>
                    <a:pt x="148158" y="143179"/>
                  </a:lnTo>
                  <a:close/>
                </a:path>
                <a:path w="148590" h="791210">
                  <a:moveTo>
                    <a:pt x="148158" y="55410"/>
                  </a:moveTo>
                  <a:lnTo>
                    <a:pt x="146786" y="52133"/>
                  </a:lnTo>
                  <a:lnTo>
                    <a:pt x="135864" y="54775"/>
                  </a:lnTo>
                  <a:lnTo>
                    <a:pt x="135648" y="54825"/>
                  </a:lnTo>
                  <a:lnTo>
                    <a:pt x="135458" y="54978"/>
                  </a:lnTo>
                  <a:lnTo>
                    <a:pt x="134912" y="55727"/>
                  </a:lnTo>
                  <a:lnTo>
                    <a:pt x="134518" y="56857"/>
                  </a:lnTo>
                  <a:lnTo>
                    <a:pt x="134327" y="58229"/>
                  </a:lnTo>
                  <a:lnTo>
                    <a:pt x="134327" y="82981"/>
                  </a:lnTo>
                  <a:lnTo>
                    <a:pt x="134366" y="83934"/>
                  </a:lnTo>
                  <a:lnTo>
                    <a:pt x="134632" y="85090"/>
                  </a:lnTo>
                  <a:lnTo>
                    <a:pt x="135077" y="85915"/>
                  </a:lnTo>
                  <a:lnTo>
                    <a:pt x="135648" y="86258"/>
                  </a:lnTo>
                  <a:lnTo>
                    <a:pt x="146786" y="83883"/>
                  </a:lnTo>
                  <a:lnTo>
                    <a:pt x="147002" y="83743"/>
                  </a:lnTo>
                  <a:lnTo>
                    <a:pt x="147548" y="82981"/>
                  </a:lnTo>
                  <a:lnTo>
                    <a:pt x="147955" y="81864"/>
                  </a:lnTo>
                  <a:lnTo>
                    <a:pt x="148158" y="80492"/>
                  </a:lnTo>
                  <a:lnTo>
                    <a:pt x="148158" y="55410"/>
                  </a:lnTo>
                  <a:close/>
                </a:path>
                <a:path w="148590" h="791210">
                  <a:moveTo>
                    <a:pt x="148158" y="11493"/>
                  </a:moveTo>
                  <a:lnTo>
                    <a:pt x="146786" y="8267"/>
                  </a:lnTo>
                  <a:lnTo>
                    <a:pt x="135864" y="11379"/>
                  </a:lnTo>
                  <a:lnTo>
                    <a:pt x="134327" y="14897"/>
                  </a:lnTo>
                  <a:lnTo>
                    <a:pt x="134327" y="39662"/>
                  </a:lnTo>
                  <a:lnTo>
                    <a:pt x="135648" y="42887"/>
                  </a:lnTo>
                  <a:lnTo>
                    <a:pt x="146786" y="40055"/>
                  </a:lnTo>
                  <a:lnTo>
                    <a:pt x="147002" y="39903"/>
                  </a:lnTo>
                  <a:lnTo>
                    <a:pt x="147548" y="39128"/>
                  </a:lnTo>
                  <a:lnTo>
                    <a:pt x="147955" y="37985"/>
                  </a:lnTo>
                  <a:lnTo>
                    <a:pt x="148158" y="36588"/>
                  </a:lnTo>
                  <a:lnTo>
                    <a:pt x="148158" y="11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49565" y="1238922"/>
              <a:ext cx="251460" cy="958215"/>
            </a:xfrm>
            <a:custGeom>
              <a:avLst/>
              <a:gdLst/>
              <a:ahLst/>
              <a:cxnLst/>
              <a:rect l="l" t="t" r="r" b="b"/>
              <a:pathLst>
                <a:path w="251459" h="958214">
                  <a:moveTo>
                    <a:pt x="11925" y="741578"/>
                  </a:moveTo>
                  <a:lnTo>
                    <a:pt x="11671" y="740333"/>
                  </a:lnTo>
                  <a:lnTo>
                    <a:pt x="11290" y="739355"/>
                  </a:lnTo>
                  <a:lnTo>
                    <a:pt x="10782" y="738746"/>
                  </a:lnTo>
                  <a:lnTo>
                    <a:pt x="1346" y="735558"/>
                  </a:lnTo>
                  <a:lnTo>
                    <a:pt x="1168" y="735495"/>
                  </a:lnTo>
                  <a:lnTo>
                    <a:pt x="990" y="735520"/>
                  </a:lnTo>
                  <a:lnTo>
                    <a:pt x="508" y="735952"/>
                  </a:lnTo>
                  <a:lnTo>
                    <a:pt x="165" y="736803"/>
                  </a:lnTo>
                  <a:lnTo>
                    <a:pt x="0" y="737958"/>
                  </a:lnTo>
                  <a:lnTo>
                    <a:pt x="0" y="761428"/>
                  </a:lnTo>
                  <a:lnTo>
                    <a:pt x="266" y="763104"/>
                  </a:lnTo>
                  <a:lnTo>
                    <a:pt x="660" y="764095"/>
                  </a:lnTo>
                  <a:lnTo>
                    <a:pt x="1168" y="764705"/>
                  </a:lnTo>
                  <a:lnTo>
                    <a:pt x="10782" y="768235"/>
                  </a:lnTo>
                  <a:lnTo>
                    <a:pt x="10960" y="768197"/>
                  </a:lnTo>
                  <a:lnTo>
                    <a:pt x="11290" y="767994"/>
                  </a:lnTo>
                  <a:lnTo>
                    <a:pt x="11671" y="767283"/>
                  </a:lnTo>
                  <a:lnTo>
                    <a:pt x="11925" y="766216"/>
                  </a:lnTo>
                  <a:lnTo>
                    <a:pt x="11925" y="741578"/>
                  </a:lnTo>
                  <a:close/>
                </a:path>
                <a:path w="251459" h="958214">
                  <a:moveTo>
                    <a:pt x="26492" y="669505"/>
                  </a:moveTo>
                  <a:lnTo>
                    <a:pt x="16421" y="662482"/>
                  </a:lnTo>
                  <a:lnTo>
                    <a:pt x="16243" y="662495"/>
                  </a:lnTo>
                  <a:lnTo>
                    <a:pt x="15951" y="662698"/>
                  </a:lnTo>
                  <a:lnTo>
                    <a:pt x="15595" y="663346"/>
                  </a:lnTo>
                  <a:lnTo>
                    <a:pt x="15354" y="664375"/>
                  </a:lnTo>
                  <a:lnTo>
                    <a:pt x="15328" y="687451"/>
                  </a:lnTo>
                  <a:lnTo>
                    <a:pt x="15494" y="688721"/>
                  </a:lnTo>
                  <a:lnTo>
                    <a:pt x="15951" y="690092"/>
                  </a:lnTo>
                  <a:lnTo>
                    <a:pt x="16421" y="690714"/>
                  </a:lnTo>
                  <a:lnTo>
                    <a:pt x="25374" y="694740"/>
                  </a:lnTo>
                  <a:lnTo>
                    <a:pt x="25539" y="694728"/>
                  </a:lnTo>
                  <a:lnTo>
                    <a:pt x="25857" y="694550"/>
                  </a:lnTo>
                  <a:lnTo>
                    <a:pt x="25996" y="694372"/>
                  </a:lnTo>
                  <a:lnTo>
                    <a:pt x="26225" y="693877"/>
                  </a:lnTo>
                  <a:lnTo>
                    <a:pt x="26492" y="692442"/>
                  </a:lnTo>
                  <a:lnTo>
                    <a:pt x="26492" y="669505"/>
                  </a:lnTo>
                  <a:close/>
                </a:path>
                <a:path w="251459" h="958214">
                  <a:moveTo>
                    <a:pt x="38252" y="559600"/>
                  </a:moveTo>
                  <a:lnTo>
                    <a:pt x="28524" y="552767"/>
                  </a:lnTo>
                  <a:lnTo>
                    <a:pt x="28359" y="552780"/>
                  </a:lnTo>
                  <a:lnTo>
                    <a:pt x="27482" y="577329"/>
                  </a:lnTo>
                  <a:lnTo>
                    <a:pt x="27622" y="578573"/>
                  </a:lnTo>
                  <a:lnTo>
                    <a:pt x="28067" y="579920"/>
                  </a:lnTo>
                  <a:lnTo>
                    <a:pt x="28524" y="580517"/>
                  </a:lnTo>
                  <a:lnTo>
                    <a:pt x="37185" y="584428"/>
                  </a:lnTo>
                  <a:lnTo>
                    <a:pt x="37350" y="584415"/>
                  </a:lnTo>
                  <a:lnTo>
                    <a:pt x="37782" y="584047"/>
                  </a:lnTo>
                  <a:lnTo>
                    <a:pt x="38100" y="583260"/>
                  </a:lnTo>
                  <a:lnTo>
                    <a:pt x="38252" y="582155"/>
                  </a:lnTo>
                  <a:lnTo>
                    <a:pt x="38252" y="559600"/>
                  </a:lnTo>
                  <a:close/>
                </a:path>
                <a:path w="251459" h="958214">
                  <a:moveTo>
                    <a:pt x="43637" y="476707"/>
                  </a:moveTo>
                  <a:lnTo>
                    <a:pt x="33909" y="473100"/>
                  </a:lnTo>
                  <a:lnTo>
                    <a:pt x="33743" y="473176"/>
                  </a:lnTo>
                  <a:lnTo>
                    <a:pt x="33451" y="473468"/>
                  </a:lnTo>
                  <a:lnTo>
                    <a:pt x="33324" y="473684"/>
                  </a:lnTo>
                  <a:lnTo>
                    <a:pt x="33007" y="474573"/>
                  </a:lnTo>
                  <a:lnTo>
                    <a:pt x="32893" y="475322"/>
                  </a:lnTo>
                  <a:lnTo>
                    <a:pt x="32893" y="498436"/>
                  </a:lnTo>
                  <a:lnTo>
                    <a:pt x="42570" y="501891"/>
                  </a:lnTo>
                  <a:lnTo>
                    <a:pt x="42735" y="501815"/>
                  </a:lnTo>
                  <a:lnTo>
                    <a:pt x="43027" y="501535"/>
                  </a:lnTo>
                  <a:lnTo>
                    <a:pt x="43395" y="500773"/>
                  </a:lnTo>
                  <a:lnTo>
                    <a:pt x="43637" y="499262"/>
                  </a:lnTo>
                  <a:lnTo>
                    <a:pt x="43637" y="476707"/>
                  </a:lnTo>
                  <a:close/>
                </a:path>
                <a:path w="251459" h="958214">
                  <a:moveTo>
                    <a:pt x="43637" y="438010"/>
                  </a:moveTo>
                  <a:lnTo>
                    <a:pt x="43395" y="436473"/>
                  </a:lnTo>
                  <a:lnTo>
                    <a:pt x="43027" y="435648"/>
                  </a:lnTo>
                  <a:lnTo>
                    <a:pt x="42570" y="435216"/>
                  </a:lnTo>
                  <a:lnTo>
                    <a:pt x="34074" y="434809"/>
                  </a:lnTo>
                  <a:lnTo>
                    <a:pt x="33909" y="434809"/>
                  </a:lnTo>
                  <a:lnTo>
                    <a:pt x="32867" y="459765"/>
                  </a:lnTo>
                  <a:lnTo>
                    <a:pt x="33007" y="460946"/>
                  </a:lnTo>
                  <a:lnTo>
                    <a:pt x="33451" y="462127"/>
                  </a:lnTo>
                  <a:lnTo>
                    <a:pt x="33743" y="462470"/>
                  </a:lnTo>
                  <a:lnTo>
                    <a:pt x="33909" y="462559"/>
                  </a:lnTo>
                  <a:lnTo>
                    <a:pt x="42570" y="463232"/>
                  </a:lnTo>
                  <a:lnTo>
                    <a:pt x="42735" y="463156"/>
                  </a:lnTo>
                  <a:lnTo>
                    <a:pt x="43167" y="462635"/>
                  </a:lnTo>
                  <a:lnTo>
                    <a:pt x="43395" y="462076"/>
                  </a:lnTo>
                  <a:lnTo>
                    <a:pt x="43637" y="460565"/>
                  </a:lnTo>
                  <a:lnTo>
                    <a:pt x="43637" y="438010"/>
                  </a:lnTo>
                  <a:close/>
                </a:path>
                <a:path w="251459" h="958214">
                  <a:moveTo>
                    <a:pt x="56857" y="822794"/>
                  </a:moveTo>
                  <a:lnTo>
                    <a:pt x="46431" y="815568"/>
                  </a:lnTo>
                  <a:lnTo>
                    <a:pt x="46266" y="815581"/>
                  </a:lnTo>
                  <a:lnTo>
                    <a:pt x="45948" y="815797"/>
                  </a:lnTo>
                  <a:lnTo>
                    <a:pt x="45821" y="815975"/>
                  </a:lnTo>
                  <a:lnTo>
                    <a:pt x="45478" y="816787"/>
                  </a:lnTo>
                  <a:lnTo>
                    <a:pt x="45313" y="817930"/>
                  </a:lnTo>
                  <a:lnTo>
                    <a:pt x="45313" y="840994"/>
                  </a:lnTo>
                  <a:lnTo>
                    <a:pt x="45478" y="842276"/>
                  </a:lnTo>
                  <a:lnTo>
                    <a:pt x="45948" y="843648"/>
                  </a:lnTo>
                  <a:lnTo>
                    <a:pt x="46431" y="844270"/>
                  </a:lnTo>
                  <a:lnTo>
                    <a:pt x="55714" y="848067"/>
                  </a:lnTo>
                  <a:lnTo>
                    <a:pt x="55892" y="848042"/>
                  </a:lnTo>
                  <a:lnTo>
                    <a:pt x="56349" y="847648"/>
                  </a:lnTo>
                  <a:lnTo>
                    <a:pt x="56680" y="846836"/>
                  </a:lnTo>
                  <a:lnTo>
                    <a:pt x="56857" y="845680"/>
                  </a:lnTo>
                  <a:lnTo>
                    <a:pt x="56857" y="822794"/>
                  </a:lnTo>
                  <a:close/>
                </a:path>
                <a:path w="251459" h="958214">
                  <a:moveTo>
                    <a:pt x="59702" y="870242"/>
                  </a:moveTo>
                  <a:lnTo>
                    <a:pt x="49631" y="864476"/>
                  </a:lnTo>
                  <a:lnTo>
                    <a:pt x="49466" y="864514"/>
                  </a:lnTo>
                  <a:lnTo>
                    <a:pt x="49174" y="864755"/>
                  </a:lnTo>
                  <a:lnTo>
                    <a:pt x="48818" y="865454"/>
                  </a:lnTo>
                  <a:lnTo>
                    <a:pt x="48577" y="866508"/>
                  </a:lnTo>
                  <a:lnTo>
                    <a:pt x="48577" y="890028"/>
                  </a:lnTo>
                  <a:lnTo>
                    <a:pt x="48717" y="890828"/>
                  </a:lnTo>
                  <a:lnTo>
                    <a:pt x="49174" y="892149"/>
                  </a:lnTo>
                  <a:lnTo>
                    <a:pt x="49631" y="892708"/>
                  </a:lnTo>
                  <a:lnTo>
                    <a:pt x="58597" y="895629"/>
                  </a:lnTo>
                  <a:lnTo>
                    <a:pt x="58762" y="895604"/>
                  </a:lnTo>
                  <a:lnTo>
                    <a:pt x="59080" y="895375"/>
                  </a:lnTo>
                  <a:lnTo>
                    <a:pt x="59207" y="895172"/>
                  </a:lnTo>
                  <a:lnTo>
                    <a:pt x="59537" y="894346"/>
                  </a:lnTo>
                  <a:lnTo>
                    <a:pt x="59702" y="893203"/>
                  </a:lnTo>
                  <a:lnTo>
                    <a:pt x="59702" y="870242"/>
                  </a:lnTo>
                  <a:close/>
                </a:path>
                <a:path w="251459" h="958214">
                  <a:moveTo>
                    <a:pt x="59702" y="532193"/>
                  </a:moveTo>
                  <a:lnTo>
                    <a:pt x="49631" y="528066"/>
                  </a:lnTo>
                  <a:lnTo>
                    <a:pt x="49466" y="528142"/>
                  </a:lnTo>
                  <a:lnTo>
                    <a:pt x="49174" y="528434"/>
                  </a:lnTo>
                  <a:lnTo>
                    <a:pt x="48818" y="529221"/>
                  </a:lnTo>
                  <a:lnTo>
                    <a:pt x="48577" y="530313"/>
                  </a:lnTo>
                  <a:lnTo>
                    <a:pt x="48577" y="553834"/>
                  </a:lnTo>
                  <a:lnTo>
                    <a:pt x="58597" y="557364"/>
                  </a:lnTo>
                  <a:lnTo>
                    <a:pt x="58762" y="557288"/>
                  </a:lnTo>
                  <a:lnTo>
                    <a:pt x="59080" y="556996"/>
                  </a:lnTo>
                  <a:lnTo>
                    <a:pt x="59207" y="556780"/>
                  </a:lnTo>
                  <a:lnTo>
                    <a:pt x="59537" y="555879"/>
                  </a:lnTo>
                  <a:lnTo>
                    <a:pt x="59702" y="554710"/>
                  </a:lnTo>
                  <a:lnTo>
                    <a:pt x="59702" y="532193"/>
                  </a:lnTo>
                  <a:close/>
                </a:path>
                <a:path w="251459" h="958214">
                  <a:moveTo>
                    <a:pt x="59702" y="439267"/>
                  </a:moveTo>
                  <a:lnTo>
                    <a:pt x="49809" y="435559"/>
                  </a:lnTo>
                  <a:lnTo>
                    <a:pt x="49631" y="435559"/>
                  </a:lnTo>
                  <a:lnTo>
                    <a:pt x="49466" y="435635"/>
                  </a:lnTo>
                  <a:lnTo>
                    <a:pt x="49174" y="435952"/>
                  </a:lnTo>
                  <a:lnTo>
                    <a:pt x="48818" y="436740"/>
                  </a:lnTo>
                  <a:lnTo>
                    <a:pt x="48577" y="437845"/>
                  </a:lnTo>
                  <a:lnTo>
                    <a:pt x="48577" y="461365"/>
                  </a:lnTo>
                  <a:lnTo>
                    <a:pt x="58597" y="464477"/>
                  </a:lnTo>
                  <a:lnTo>
                    <a:pt x="58762" y="464413"/>
                  </a:lnTo>
                  <a:lnTo>
                    <a:pt x="59080" y="464096"/>
                  </a:lnTo>
                  <a:lnTo>
                    <a:pt x="59207" y="463867"/>
                  </a:lnTo>
                  <a:lnTo>
                    <a:pt x="59537" y="462953"/>
                  </a:lnTo>
                  <a:lnTo>
                    <a:pt x="59702" y="461759"/>
                  </a:lnTo>
                  <a:lnTo>
                    <a:pt x="59702" y="439267"/>
                  </a:lnTo>
                  <a:close/>
                </a:path>
                <a:path w="251459" h="958214">
                  <a:moveTo>
                    <a:pt x="65481" y="771690"/>
                  </a:moveTo>
                  <a:lnTo>
                    <a:pt x="55232" y="765378"/>
                  </a:lnTo>
                  <a:lnTo>
                    <a:pt x="55054" y="765314"/>
                  </a:lnTo>
                  <a:lnTo>
                    <a:pt x="53936" y="767753"/>
                  </a:lnTo>
                  <a:lnTo>
                    <a:pt x="53936" y="790816"/>
                  </a:lnTo>
                  <a:lnTo>
                    <a:pt x="54203" y="792467"/>
                  </a:lnTo>
                  <a:lnTo>
                    <a:pt x="54571" y="793432"/>
                  </a:lnTo>
                  <a:lnTo>
                    <a:pt x="55054" y="794016"/>
                  </a:lnTo>
                  <a:lnTo>
                    <a:pt x="64338" y="797433"/>
                  </a:lnTo>
                  <a:lnTo>
                    <a:pt x="64668" y="797306"/>
                  </a:lnTo>
                  <a:lnTo>
                    <a:pt x="64973" y="796988"/>
                  </a:lnTo>
                  <a:lnTo>
                    <a:pt x="65303" y="796175"/>
                  </a:lnTo>
                  <a:lnTo>
                    <a:pt x="65481" y="795007"/>
                  </a:lnTo>
                  <a:lnTo>
                    <a:pt x="65481" y="771690"/>
                  </a:lnTo>
                  <a:close/>
                </a:path>
                <a:path w="251459" h="958214">
                  <a:moveTo>
                    <a:pt x="76339" y="717715"/>
                  </a:moveTo>
                  <a:lnTo>
                    <a:pt x="76161" y="716407"/>
                  </a:lnTo>
                  <a:lnTo>
                    <a:pt x="75679" y="715010"/>
                  </a:lnTo>
                  <a:lnTo>
                    <a:pt x="75196" y="714375"/>
                  </a:lnTo>
                  <a:lnTo>
                    <a:pt x="66090" y="710552"/>
                  </a:lnTo>
                  <a:lnTo>
                    <a:pt x="65913" y="710476"/>
                  </a:lnTo>
                  <a:lnTo>
                    <a:pt x="65747" y="710501"/>
                  </a:lnTo>
                  <a:lnTo>
                    <a:pt x="65290" y="710882"/>
                  </a:lnTo>
                  <a:lnTo>
                    <a:pt x="64960" y="711682"/>
                  </a:lnTo>
                  <a:lnTo>
                    <a:pt x="64795" y="712825"/>
                  </a:lnTo>
                  <a:lnTo>
                    <a:pt x="64795" y="735888"/>
                  </a:lnTo>
                  <a:lnTo>
                    <a:pt x="64960" y="737184"/>
                  </a:lnTo>
                  <a:lnTo>
                    <a:pt x="65430" y="738568"/>
                  </a:lnTo>
                  <a:lnTo>
                    <a:pt x="65913" y="739203"/>
                  </a:lnTo>
                  <a:lnTo>
                    <a:pt x="75196" y="743369"/>
                  </a:lnTo>
                  <a:lnTo>
                    <a:pt x="75361" y="743369"/>
                  </a:lnTo>
                  <a:lnTo>
                    <a:pt x="75526" y="743280"/>
                  </a:lnTo>
                  <a:lnTo>
                    <a:pt x="75819" y="743000"/>
                  </a:lnTo>
                  <a:lnTo>
                    <a:pt x="76161" y="742200"/>
                  </a:lnTo>
                  <a:lnTo>
                    <a:pt x="76339" y="741057"/>
                  </a:lnTo>
                  <a:lnTo>
                    <a:pt x="76339" y="717715"/>
                  </a:lnTo>
                  <a:close/>
                </a:path>
                <a:path w="251459" h="958214">
                  <a:moveTo>
                    <a:pt x="76339" y="480174"/>
                  </a:moveTo>
                  <a:lnTo>
                    <a:pt x="65913" y="475945"/>
                  </a:lnTo>
                  <a:lnTo>
                    <a:pt x="65747" y="476021"/>
                  </a:lnTo>
                  <a:lnTo>
                    <a:pt x="65430" y="476313"/>
                  </a:lnTo>
                  <a:lnTo>
                    <a:pt x="65290" y="476542"/>
                  </a:lnTo>
                  <a:lnTo>
                    <a:pt x="64960" y="477456"/>
                  </a:lnTo>
                  <a:lnTo>
                    <a:pt x="64795" y="478650"/>
                  </a:lnTo>
                  <a:lnTo>
                    <a:pt x="64795" y="501281"/>
                  </a:lnTo>
                  <a:lnTo>
                    <a:pt x="75196" y="505777"/>
                  </a:lnTo>
                  <a:lnTo>
                    <a:pt x="75361" y="505688"/>
                  </a:lnTo>
                  <a:lnTo>
                    <a:pt x="75819" y="505180"/>
                  </a:lnTo>
                  <a:lnTo>
                    <a:pt x="76161" y="504266"/>
                  </a:lnTo>
                  <a:lnTo>
                    <a:pt x="76339" y="503059"/>
                  </a:lnTo>
                  <a:lnTo>
                    <a:pt x="76339" y="480174"/>
                  </a:lnTo>
                  <a:close/>
                </a:path>
                <a:path w="251459" h="958214">
                  <a:moveTo>
                    <a:pt x="76339" y="439661"/>
                  </a:moveTo>
                  <a:lnTo>
                    <a:pt x="66090" y="436321"/>
                  </a:lnTo>
                  <a:lnTo>
                    <a:pt x="65913" y="436321"/>
                  </a:lnTo>
                  <a:lnTo>
                    <a:pt x="65747" y="436397"/>
                  </a:lnTo>
                  <a:lnTo>
                    <a:pt x="65290" y="436943"/>
                  </a:lnTo>
                  <a:lnTo>
                    <a:pt x="64960" y="437870"/>
                  </a:lnTo>
                  <a:lnTo>
                    <a:pt x="64795" y="439064"/>
                  </a:lnTo>
                  <a:lnTo>
                    <a:pt x="64795" y="461683"/>
                  </a:lnTo>
                  <a:lnTo>
                    <a:pt x="75196" y="465759"/>
                  </a:lnTo>
                  <a:lnTo>
                    <a:pt x="75361" y="465683"/>
                  </a:lnTo>
                  <a:lnTo>
                    <a:pt x="75819" y="465137"/>
                  </a:lnTo>
                  <a:lnTo>
                    <a:pt x="76161" y="464210"/>
                  </a:lnTo>
                  <a:lnTo>
                    <a:pt x="76339" y="462991"/>
                  </a:lnTo>
                  <a:lnTo>
                    <a:pt x="76339" y="439661"/>
                  </a:lnTo>
                  <a:close/>
                </a:path>
                <a:path w="251459" h="958214">
                  <a:moveTo>
                    <a:pt x="93535" y="480847"/>
                  </a:moveTo>
                  <a:lnTo>
                    <a:pt x="82778" y="477431"/>
                  </a:lnTo>
                  <a:lnTo>
                    <a:pt x="82600" y="477507"/>
                  </a:lnTo>
                  <a:lnTo>
                    <a:pt x="82118" y="478053"/>
                  </a:lnTo>
                  <a:lnTo>
                    <a:pt x="81775" y="478967"/>
                  </a:lnTo>
                  <a:lnTo>
                    <a:pt x="81610" y="480187"/>
                  </a:lnTo>
                  <a:lnTo>
                    <a:pt x="81610" y="503199"/>
                  </a:lnTo>
                  <a:lnTo>
                    <a:pt x="92392" y="507796"/>
                  </a:lnTo>
                  <a:lnTo>
                    <a:pt x="92570" y="507733"/>
                  </a:lnTo>
                  <a:lnTo>
                    <a:pt x="92900" y="507415"/>
                  </a:lnTo>
                  <a:lnTo>
                    <a:pt x="93281" y="506615"/>
                  </a:lnTo>
                  <a:lnTo>
                    <a:pt x="93535" y="505472"/>
                  </a:lnTo>
                  <a:lnTo>
                    <a:pt x="93535" y="480847"/>
                  </a:lnTo>
                  <a:close/>
                </a:path>
                <a:path w="251459" h="958214">
                  <a:moveTo>
                    <a:pt x="93535" y="440080"/>
                  </a:moveTo>
                  <a:lnTo>
                    <a:pt x="93281" y="438899"/>
                  </a:lnTo>
                  <a:lnTo>
                    <a:pt x="92900" y="438023"/>
                  </a:lnTo>
                  <a:lnTo>
                    <a:pt x="92392" y="437565"/>
                  </a:lnTo>
                  <a:lnTo>
                    <a:pt x="82956" y="437121"/>
                  </a:lnTo>
                  <a:lnTo>
                    <a:pt x="82778" y="437121"/>
                  </a:lnTo>
                  <a:lnTo>
                    <a:pt x="81610" y="439915"/>
                  </a:lnTo>
                  <a:lnTo>
                    <a:pt x="81610" y="463384"/>
                  </a:lnTo>
                  <a:lnTo>
                    <a:pt x="92392" y="467080"/>
                  </a:lnTo>
                  <a:lnTo>
                    <a:pt x="92570" y="467004"/>
                  </a:lnTo>
                  <a:lnTo>
                    <a:pt x="92900" y="466686"/>
                  </a:lnTo>
                  <a:lnTo>
                    <a:pt x="93281" y="465874"/>
                  </a:lnTo>
                  <a:lnTo>
                    <a:pt x="93535" y="464718"/>
                  </a:lnTo>
                  <a:lnTo>
                    <a:pt x="93535" y="440080"/>
                  </a:lnTo>
                  <a:close/>
                </a:path>
                <a:path w="251459" h="958214">
                  <a:moveTo>
                    <a:pt x="111379" y="784555"/>
                  </a:moveTo>
                  <a:lnTo>
                    <a:pt x="100215" y="781075"/>
                  </a:lnTo>
                  <a:lnTo>
                    <a:pt x="100025" y="781151"/>
                  </a:lnTo>
                  <a:lnTo>
                    <a:pt x="99682" y="781469"/>
                  </a:lnTo>
                  <a:lnTo>
                    <a:pt x="99288" y="782281"/>
                  </a:lnTo>
                  <a:lnTo>
                    <a:pt x="99047" y="783437"/>
                  </a:lnTo>
                  <a:lnTo>
                    <a:pt x="99047" y="808215"/>
                  </a:lnTo>
                  <a:lnTo>
                    <a:pt x="110185" y="812012"/>
                  </a:lnTo>
                  <a:lnTo>
                    <a:pt x="110363" y="811936"/>
                  </a:lnTo>
                  <a:lnTo>
                    <a:pt x="110705" y="811644"/>
                  </a:lnTo>
                  <a:lnTo>
                    <a:pt x="110871" y="811390"/>
                  </a:lnTo>
                  <a:lnTo>
                    <a:pt x="111226" y="810463"/>
                  </a:lnTo>
                  <a:lnTo>
                    <a:pt x="111379" y="809650"/>
                  </a:lnTo>
                  <a:lnTo>
                    <a:pt x="111379" y="784555"/>
                  </a:lnTo>
                  <a:close/>
                </a:path>
                <a:path w="251459" h="958214">
                  <a:moveTo>
                    <a:pt x="111379" y="656590"/>
                  </a:moveTo>
                  <a:lnTo>
                    <a:pt x="100215" y="650328"/>
                  </a:lnTo>
                  <a:lnTo>
                    <a:pt x="100025" y="650354"/>
                  </a:lnTo>
                  <a:lnTo>
                    <a:pt x="99682" y="650595"/>
                  </a:lnTo>
                  <a:lnTo>
                    <a:pt x="99288" y="651306"/>
                  </a:lnTo>
                  <a:lnTo>
                    <a:pt x="99047" y="652399"/>
                  </a:lnTo>
                  <a:lnTo>
                    <a:pt x="99047" y="677176"/>
                  </a:lnTo>
                  <a:lnTo>
                    <a:pt x="110185" y="683717"/>
                  </a:lnTo>
                  <a:lnTo>
                    <a:pt x="110363" y="683691"/>
                  </a:lnTo>
                  <a:lnTo>
                    <a:pt x="110871" y="683285"/>
                  </a:lnTo>
                  <a:lnTo>
                    <a:pt x="111226" y="682434"/>
                  </a:lnTo>
                  <a:lnTo>
                    <a:pt x="111379" y="681672"/>
                  </a:lnTo>
                  <a:lnTo>
                    <a:pt x="111379" y="656590"/>
                  </a:lnTo>
                  <a:close/>
                </a:path>
                <a:path w="251459" h="958214">
                  <a:moveTo>
                    <a:pt x="111379" y="615391"/>
                  </a:moveTo>
                  <a:lnTo>
                    <a:pt x="100215" y="608203"/>
                  </a:lnTo>
                  <a:lnTo>
                    <a:pt x="100025" y="608215"/>
                  </a:lnTo>
                  <a:lnTo>
                    <a:pt x="99682" y="608406"/>
                  </a:lnTo>
                  <a:lnTo>
                    <a:pt x="99288" y="609117"/>
                  </a:lnTo>
                  <a:lnTo>
                    <a:pt x="99047" y="610171"/>
                  </a:lnTo>
                  <a:lnTo>
                    <a:pt x="99047" y="634961"/>
                  </a:lnTo>
                  <a:lnTo>
                    <a:pt x="110185" y="642442"/>
                  </a:lnTo>
                  <a:lnTo>
                    <a:pt x="110363" y="642429"/>
                  </a:lnTo>
                  <a:lnTo>
                    <a:pt x="110705" y="642239"/>
                  </a:lnTo>
                  <a:lnTo>
                    <a:pt x="110871" y="642061"/>
                  </a:lnTo>
                  <a:lnTo>
                    <a:pt x="111226" y="641235"/>
                  </a:lnTo>
                  <a:lnTo>
                    <a:pt x="111379" y="640473"/>
                  </a:lnTo>
                  <a:lnTo>
                    <a:pt x="111379" y="615391"/>
                  </a:lnTo>
                  <a:close/>
                </a:path>
                <a:path w="251459" h="958214">
                  <a:moveTo>
                    <a:pt x="117360" y="553034"/>
                  </a:moveTo>
                  <a:lnTo>
                    <a:pt x="117106" y="551840"/>
                  </a:lnTo>
                  <a:lnTo>
                    <a:pt x="116713" y="550926"/>
                  </a:lnTo>
                  <a:lnTo>
                    <a:pt x="116217" y="550392"/>
                  </a:lnTo>
                  <a:lnTo>
                    <a:pt x="106781" y="548779"/>
                  </a:lnTo>
                  <a:lnTo>
                    <a:pt x="106603" y="548741"/>
                  </a:lnTo>
                  <a:lnTo>
                    <a:pt x="106426" y="548817"/>
                  </a:lnTo>
                  <a:lnTo>
                    <a:pt x="105943" y="549300"/>
                  </a:lnTo>
                  <a:lnTo>
                    <a:pt x="105600" y="550202"/>
                  </a:lnTo>
                  <a:lnTo>
                    <a:pt x="105422" y="551395"/>
                  </a:lnTo>
                  <a:lnTo>
                    <a:pt x="105422" y="574865"/>
                  </a:lnTo>
                  <a:lnTo>
                    <a:pt x="105702" y="576503"/>
                  </a:lnTo>
                  <a:lnTo>
                    <a:pt x="106095" y="577430"/>
                  </a:lnTo>
                  <a:lnTo>
                    <a:pt x="106603" y="577951"/>
                  </a:lnTo>
                  <a:lnTo>
                    <a:pt x="116217" y="579907"/>
                  </a:lnTo>
                  <a:lnTo>
                    <a:pt x="116395" y="579831"/>
                  </a:lnTo>
                  <a:lnTo>
                    <a:pt x="116865" y="579348"/>
                  </a:lnTo>
                  <a:lnTo>
                    <a:pt x="117106" y="578789"/>
                  </a:lnTo>
                  <a:lnTo>
                    <a:pt x="117360" y="577659"/>
                  </a:lnTo>
                  <a:lnTo>
                    <a:pt x="117360" y="553034"/>
                  </a:lnTo>
                  <a:close/>
                </a:path>
                <a:path w="251459" h="958214">
                  <a:moveTo>
                    <a:pt x="129908" y="724827"/>
                  </a:moveTo>
                  <a:lnTo>
                    <a:pt x="118325" y="716953"/>
                  </a:lnTo>
                  <a:lnTo>
                    <a:pt x="118122" y="716965"/>
                  </a:lnTo>
                  <a:lnTo>
                    <a:pt x="117779" y="717156"/>
                  </a:lnTo>
                  <a:lnTo>
                    <a:pt x="117614" y="717359"/>
                  </a:lnTo>
                  <a:lnTo>
                    <a:pt x="117259" y="718185"/>
                  </a:lnTo>
                  <a:lnTo>
                    <a:pt x="117106" y="718959"/>
                  </a:lnTo>
                  <a:lnTo>
                    <a:pt x="117106" y="744194"/>
                  </a:lnTo>
                  <a:lnTo>
                    <a:pt x="117259" y="745083"/>
                  </a:lnTo>
                  <a:lnTo>
                    <a:pt x="117779" y="746569"/>
                  </a:lnTo>
                  <a:lnTo>
                    <a:pt x="118325" y="747255"/>
                  </a:lnTo>
                  <a:lnTo>
                    <a:pt x="128651" y="751890"/>
                  </a:lnTo>
                  <a:lnTo>
                    <a:pt x="128841" y="751890"/>
                  </a:lnTo>
                  <a:lnTo>
                    <a:pt x="129349" y="751522"/>
                  </a:lnTo>
                  <a:lnTo>
                    <a:pt x="129730" y="750671"/>
                  </a:lnTo>
                  <a:lnTo>
                    <a:pt x="129908" y="749452"/>
                  </a:lnTo>
                  <a:lnTo>
                    <a:pt x="129908" y="724827"/>
                  </a:lnTo>
                  <a:close/>
                </a:path>
                <a:path w="251459" h="958214">
                  <a:moveTo>
                    <a:pt x="129908" y="484632"/>
                  </a:moveTo>
                  <a:lnTo>
                    <a:pt x="118325" y="480593"/>
                  </a:lnTo>
                  <a:lnTo>
                    <a:pt x="118122" y="480669"/>
                  </a:lnTo>
                  <a:lnTo>
                    <a:pt x="117779" y="480987"/>
                  </a:lnTo>
                  <a:lnTo>
                    <a:pt x="117614" y="481228"/>
                  </a:lnTo>
                  <a:lnTo>
                    <a:pt x="117373" y="481838"/>
                  </a:lnTo>
                  <a:lnTo>
                    <a:pt x="117106" y="482993"/>
                  </a:lnTo>
                  <a:lnTo>
                    <a:pt x="117106" y="508228"/>
                  </a:lnTo>
                  <a:lnTo>
                    <a:pt x="128651" y="512114"/>
                  </a:lnTo>
                  <a:lnTo>
                    <a:pt x="128841" y="512038"/>
                  </a:lnTo>
                  <a:lnTo>
                    <a:pt x="129349" y="511505"/>
                  </a:lnTo>
                  <a:lnTo>
                    <a:pt x="129730" y="510540"/>
                  </a:lnTo>
                  <a:lnTo>
                    <a:pt x="129908" y="509257"/>
                  </a:lnTo>
                  <a:lnTo>
                    <a:pt x="129908" y="484632"/>
                  </a:lnTo>
                  <a:close/>
                </a:path>
                <a:path w="251459" h="958214">
                  <a:moveTo>
                    <a:pt x="149123" y="660082"/>
                  </a:moveTo>
                  <a:lnTo>
                    <a:pt x="137071" y="651992"/>
                  </a:lnTo>
                  <a:lnTo>
                    <a:pt x="136880" y="652018"/>
                  </a:lnTo>
                  <a:lnTo>
                    <a:pt x="136359" y="652411"/>
                  </a:lnTo>
                  <a:lnTo>
                    <a:pt x="135978" y="653275"/>
                  </a:lnTo>
                  <a:lnTo>
                    <a:pt x="135788" y="654507"/>
                  </a:lnTo>
                  <a:lnTo>
                    <a:pt x="135788" y="678789"/>
                  </a:lnTo>
                  <a:lnTo>
                    <a:pt x="147802" y="687209"/>
                  </a:lnTo>
                  <a:lnTo>
                    <a:pt x="148005" y="687197"/>
                  </a:lnTo>
                  <a:lnTo>
                    <a:pt x="148374" y="686981"/>
                  </a:lnTo>
                  <a:lnTo>
                    <a:pt x="148526" y="686803"/>
                  </a:lnTo>
                  <a:lnTo>
                    <a:pt x="148920" y="685939"/>
                  </a:lnTo>
                  <a:lnTo>
                    <a:pt x="149123" y="684695"/>
                  </a:lnTo>
                  <a:lnTo>
                    <a:pt x="149123" y="660082"/>
                  </a:lnTo>
                  <a:close/>
                </a:path>
                <a:path w="251459" h="958214">
                  <a:moveTo>
                    <a:pt x="149123" y="610603"/>
                  </a:moveTo>
                  <a:lnTo>
                    <a:pt x="137071" y="603986"/>
                  </a:lnTo>
                  <a:lnTo>
                    <a:pt x="136880" y="604037"/>
                  </a:lnTo>
                  <a:lnTo>
                    <a:pt x="136359" y="604507"/>
                  </a:lnTo>
                  <a:lnTo>
                    <a:pt x="135978" y="605421"/>
                  </a:lnTo>
                  <a:lnTo>
                    <a:pt x="135788" y="606679"/>
                  </a:lnTo>
                  <a:lnTo>
                    <a:pt x="135788" y="630974"/>
                  </a:lnTo>
                  <a:lnTo>
                    <a:pt x="147802" y="637908"/>
                  </a:lnTo>
                  <a:lnTo>
                    <a:pt x="148005" y="637857"/>
                  </a:lnTo>
                  <a:lnTo>
                    <a:pt x="148374" y="637616"/>
                  </a:lnTo>
                  <a:lnTo>
                    <a:pt x="148526" y="637400"/>
                  </a:lnTo>
                  <a:lnTo>
                    <a:pt x="148920" y="636485"/>
                  </a:lnTo>
                  <a:lnTo>
                    <a:pt x="149123" y="635203"/>
                  </a:lnTo>
                  <a:lnTo>
                    <a:pt x="149123" y="610603"/>
                  </a:lnTo>
                  <a:close/>
                </a:path>
                <a:path w="251459" h="958214">
                  <a:moveTo>
                    <a:pt x="149123" y="541362"/>
                  </a:moveTo>
                  <a:lnTo>
                    <a:pt x="137071" y="536740"/>
                  </a:lnTo>
                  <a:lnTo>
                    <a:pt x="136880" y="536816"/>
                  </a:lnTo>
                  <a:lnTo>
                    <a:pt x="136359" y="537375"/>
                  </a:lnTo>
                  <a:lnTo>
                    <a:pt x="135978" y="538353"/>
                  </a:lnTo>
                  <a:lnTo>
                    <a:pt x="135788" y="539648"/>
                  </a:lnTo>
                  <a:lnTo>
                    <a:pt x="135788" y="564426"/>
                  </a:lnTo>
                  <a:lnTo>
                    <a:pt x="147802" y="568871"/>
                  </a:lnTo>
                  <a:lnTo>
                    <a:pt x="148005" y="568807"/>
                  </a:lnTo>
                  <a:lnTo>
                    <a:pt x="148374" y="568477"/>
                  </a:lnTo>
                  <a:lnTo>
                    <a:pt x="148526" y="568236"/>
                  </a:lnTo>
                  <a:lnTo>
                    <a:pt x="148920" y="567270"/>
                  </a:lnTo>
                  <a:lnTo>
                    <a:pt x="149123" y="565962"/>
                  </a:lnTo>
                  <a:lnTo>
                    <a:pt x="149123" y="541362"/>
                  </a:lnTo>
                  <a:close/>
                </a:path>
                <a:path w="251459" h="958214">
                  <a:moveTo>
                    <a:pt x="169062" y="488708"/>
                  </a:moveTo>
                  <a:lnTo>
                    <a:pt x="156552" y="483984"/>
                  </a:lnTo>
                  <a:lnTo>
                    <a:pt x="156362" y="484060"/>
                  </a:lnTo>
                  <a:lnTo>
                    <a:pt x="156159" y="484225"/>
                  </a:lnTo>
                  <a:lnTo>
                    <a:pt x="155816" y="484632"/>
                  </a:lnTo>
                  <a:lnTo>
                    <a:pt x="155422" y="485635"/>
                  </a:lnTo>
                  <a:lnTo>
                    <a:pt x="155232" y="486943"/>
                  </a:lnTo>
                  <a:lnTo>
                    <a:pt x="155232" y="511708"/>
                  </a:lnTo>
                  <a:lnTo>
                    <a:pt x="167690" y="516750"/>
                  </a:lnTo>
                  <a:lnTo>
                    <a:pt x="167906" y="516674"/>
                  </a:lnTo>
                  <a:lnTo>
                    <a:pt x="168452" y="516115"/>
                  </a:lnTo>
                  <a:lnTo>
                    <a:pt x="168859" y="515124"/>
                  </a:lnTo>
                  <a:lnTo>
                    <a:pt x="169062" y="513791"/>
                  </a:lnTo>
                  <a:lnTo>
                    <a:pt x="169062" y="488708"/>
                  </a:lnTo>
                  <a:close/>
                </a:path>
                <a:path w="251459" h="958214">
                  <a:moveTo>
                    <a:pt x="188683" y="775398"/>
                  </a:moveTo>
                  <a:lnTo>
                    <a:pt x="176212" y="769823"/>
                  </a:lnTo>
                  <a:lnTo>
                    <a:pt x="176009" y="769886"/>
                  </a:lnTo>
                  <a:lnTo>
                    <a:pt x="175628" y="770166"/>
                  </a:lnTo>
                  <a:lnTo>
                    <a:pt x="175298" y="770686"/>
                  </a:lnTo>
                  <a:lnTo>
                    <a:pt x="175056" y="771347"/>
                  </a:lnTo>
                  <a:lnTo>
                    <a:pt x="174840" y="772655"/>
                  </a:lnTo>
                  <a:lnTo>
                    <a:pt x="174840" y="798233"/>
                  </a:lnTo>
                  <a:lnTo>
                    <a:pt x="187350" y="803503"/>
                  </a:lnTo>
                  <a:lnTo>
                    <a:pt x="187921" y="803135"/>
                  </a:lnTo>
                  <a:lnTo>
                    <a:pt x="188366" y="802309"/>
                  </a:lnTo>
                  <a:lnTo>
                    <a:pt x="188493" y="801941"/>
                  </a:lnTo>
                  <a:lnTo>
                    <a:pt x="188683" y="800658"/>
                  </a:lnTo>
                  <a:lnTo>
                    <a:pt x="188683" y="775398"/>
                  </a:lnTo>
                  <a:close/>
                </a:path>
                <a:path w="251459" h="958214">
                  <a:moveTo>
                    <a:pt x="188683" y="662051"/>
                  </a:moveTo>
                  <a:lnTo>
                    <a:pt x="176212" y="657491"/>
                  </a:lnTo>
                  <a:lnTo>
                    <a:pt x="176009" y="657555"/>
                  </a:lnTo>
                  <a:lnTo>
                    <a:pt x="175628" y="657885"/>
                  </a:lnTo>
                  <a:lnTo>
                    <a:pt x="175171" y="658749"/>
                  </a:lnTo>
                  <a:lnTo>
                    <a:pt x="174891" y="659980"/>
                  </a:lnTo>
                  <a:lnTo>
                    <a:pt x="174840" y="660946"/>
                  </a:lnTo>
                  <a:lnTo>
                    <a:pt x="174840" y="686041"/>
                  </a:lnTo>
                  <a:lnTo>
                    <a:pt x="187350" y="690270"/>
                  </a:lnTo>
                  <a:lnTo>
                    <a:pt x="187921" y="689864"/>
                  </a:lnTo>
                  <a:lnTo>
                    <a:pt x="188366" y="688975"/>
                  </a:lnTo>
                  <a:lnTo>
                    <a:pt x="188493" y="688606"/>
                  </a:lnTo>
                  <a:lnTo>
                    <a:pt x="188683" y="687311"/>
                  </a:lnTo>
                  <a:lnTo>
                    <a:pt x="188683" y="662051"/>
                  </a:lnTo>
                  <a:close/>
                </a:path>
                <a:path w="251459" h="958214">
                  <a:moveTo>
                    <a:pt x="188683" y="485228"/>
                  </a:moveTo>
                  <a:lnTo>
                    <a:pt x="187350" y="482155"/>
                  </a:lnTo>
                  <a:lnTo>
                    <a:pt x="187134" y="482155"/>
                  </a:lnTo>
                  <a:lnTo>
                    <a:pt x="174840" y="485343"/>
                  </a:lnTo>
                  <a:lnTo>
                    <a:pt x="174840" y="510921"/>
                  </a:lnTo>
                  <a:lnTo>
                    <a:pt x="176212" y="513994"/>
                  </a:lnTo>
                  <a:lnTo>
                    <a:pt x="187350" y="513600"/>
                  </a:lnTo>
                  <a:lnTo>
                    <a:pt x="187921" y="513130"/>
                  </a:lnTo>
                  <a:lnTo>
                    <a:pt x="188366" y="512203"/>
                  </a:lnTo>
                  <a:lnTo>
                    <a:pt x="188493" y="511810"/>
                  </a:lnTo>
                  <a:lnTo>
                    <a:pt x="188683" y="510476"/>
                  </a:lnTo>
                  <a:lnTo>
                    <a:pt x="188683" y="485228"/>
                  </a:lnTo>
                  <a:close/>
                </a:path>
                <a:path w="251459" h="958214">
                  <a:moveTo>
                    <a:pt x="188683" y="441921"/>
                  </a:moveTo>
                  <a:lnTo>
                    <a:pt x="188493" y="440601"/>
                  </a:lnTo>
                  <a:lnTo>
                    <a:pt x="188087" y="439547"/>
                  </a:lnTo>
                  <a:lnTo>
                    <a:pt x="187553" y="438912"/>
                  </a:lnTo>
                  <a:lnTo>
                    <a:pt x="187350" y="438797"/>
                  </a:lnTo>
                  <a:lnTo>
                    <a:pt x="187134" y="438797"/>
                  </a:lnTo>
                  <a:lnTo>
                    <a:pt x="176212" y="438404"/>
                  </a:lnTo>
                  <a:lnTo>
                    <a:pt x="175628" y="438848"/>
                  </a:lnTo>
                  <a:lnTo>
                    <a:pt x="175171" y="439750"/>
                  </a:lnTo>
                  <a:lnTo>
                    <a:pt x="174891" y="440982"/>
                  </a:lnTo>
                  <a:lnTo>
                    <a:pt x="174840" y="441947"/>
                  </a:lnTo>
                  <a:lnTo>
                    <a:pt x="174840" y="467042"/>
                  </a:lnTo>
                  <a:lnTo>
                    <a:pt x="187350" y="470230"/>
                  </a:lnTo>
                  <a:lnTo>
                    <a:pt x="187553" y="470128"/>
                  </a:lnTo>
                  <a:lnTo>
                    <a:pt x="187921" y="469773"/>
                  </a:lnTo>
                  <a:lnTo>
                    <a:pt x="188366" y="468871"/>
                  </a:lnTo>
                  <a:lnTo>
                    <a:pt x="188493" y="468477"/>
                  </a:lnTo>
                  <a:lnTo>
                    <a:pt x="188683" y="467156"/>
                  </a:lnTo>
                  <a:lnTo>
                    <a:pt x="188683" y="441921"/>
                  </a:lnTo>
                  <a:close/>
                </a:path>
                <a:path w="251459" h="958214">
                  <a:moveTo>
                    <a:pt x="188683" y="398602"/>
                  </a:moveTo>
                  <a:lnTo>
                    <a:pt x="187134" y="395401"/>
                  </a:lnTo>
                  <a:lnTo>
                    <a:pt x="176212" y="394550"/>
                  </a:lnTo>
                  <a:lnTo>
                    <a:pt x="175628" y="394982"/>
                  </a:lnTo>
                  <a:lnTo>
                    <a:pt x="175171" y="395859"/>
                  </a:lnTo>
                  <a:lnTo>
                    <a:pt x="174891" y="397103"/>
                  </a:lnTo>
                  <a:lnTo>
                    <a:pt x="174840" y="398068"/>
                  </a:lnTo>
                  <a:lnTo>
                    <a:pt x="174840" y="423151"/>
                  </a:lnTo>
                  <a:lnTo>
                    <a:pt x="187350" y="426847"/>
                  </a:lnTo>
                  <a:lnTo>
                    <a:pt x="187553" y="426758"/>
                  </a:lnTo>
                  <a:lnTo>
                    <a:pt x="187921" y="426415"/>
                  </a:lnTo>
                  <a:lnTo>
                    <a:pt x="188366" y="425538"/>
                  </a:lnTo>
                  <a:lnTo>
                    <a:pt x="188493" y="425170"/>
                  </a:lnTo>
                  <a:lnTo>
                    <a:pt x="188683" y="423862"/>
                  </a:lnTo>
                  <a:lnTo>
                    <a:pt x="188683" y="398602"/>
                  </a:lnTo>
                  <a:close/>
                </a:path>
                <a:path w="251459" h="958214">
                  <a:moveTo>
                    <a:pt x="188683" y="311950"/>
                  </a:moveTo>
                  <a:lnTo>
                    <a:pt x="176212" y="306857"/>
                  </a:lnTo>
                  <a:lnTo>
                    <a:pt x="176009" y="306920"/>
                  </a:lnTo>
                  <a:lnTo>
                    <a:pt x="175628" y="307238"/>
                  </a:lnTo>
                  <a:lnTo>
                    <a:pt x="175298" y="307771"/>
                  </a:lnTo>
                  <a:lnTo>
                    <a:pt x="175056" y="308444"/>
                  </a:lnTo>
                  <a:lnTo>
                    <a:pt x="174840" y="309753"/>
                  </a:lnTo>
                  <a:lnTo>
                    <a:pt x="174840" y="335356"/>
                  </a:lnTo>
                  <a:lnTo>
                    <a:pt x="187350" y="340093"/>
                  </a:lnTo>
                  <a:lnTo>
                    <a:pt x="187553" y="340029"/>
                  </a:lnTo>
                  <a:lnTo>
                    <a:pt x="187921" y="339699"/>
                  </a:lnTo>
                  <a:lnTo>
                    <a:pt x="188366" y="338848"/>
                  </a:lnTo>
                  <a:lnTo>
                    <a:pt x="188493" y="338493"/>
                  </a:lnTo>
                  <a:lnTo>
                    <a:pt x="188683" y="337185"/>
                  </a:lnTo>
                  <a:lnTo>
                    <a:pt x="188683" y="311950"/>
                  </a:lnTo>
                  <a:close/>
                </a:path>
                <a:path w="251459" h="958214">
                  <a:moveTo>
                    <a:pt x="188683" y="225310"/>
                  </a:moveTo>
                  <a:lnTo>
                    <a:pt x="187134" y="221856"/>
                  </a:lnTo>
                  <a:lnTo>
                    <a:pt x="176212" y="219214"/>
                  </a:lnTo>
                  <a:lnTo>
                    <a:pt x="174840" y="222491"/>
                  </a:lnTo>
                  <a:lnTo>
                    <a:pt x="174840" y="247573"/>
                  </a:lnTo>
                  <a:lnTo>
                    <a:pt x="187350" y="253339"/>
                  </a:lnTo>
                  <a:lnTo>
                    <a:pt x="187553" y="253276"/>
                  </a:lnTo>
                  <a:lnTo>
                    <a:pt x="187921" y="252996"/>
                  </a:lnTo>
                  <a:lnTo>
                    <a:pt x="188366" y="252171"/>
                  </a:lnTo>
                  <a:lnTo>
                    <a:pt x="188493" y="251828"/>
                  </a:lnTo>
                  <a:lnTo>
                    <a:pt x="188683" y="250558"/>
                  </a:lnTo>
                  <a:lnTo>
                    <a:pt x="188683" y="225310"/>
                  </a:lnTo>
                  <a:close/>
                </a:path>
                <a:path w="251459" h="958214">
                  <a:moveTo>
                    <a:pt x="188683" y="181978"/>
                  </a:moveTo>
                  <a:lnTo>
                    <a:pt x="176212" y="175348"/>
                  </a:lnTo>
                  <a:lnTo>
                    <a:pt x="176009" y="175387"/>
                  </a:lnTo>
                  <a:lnTo>
                    <a:pt x="174840" y="178574"/>
                  </a:lnTo>
                  <a:lnTo>
                    <a:pt x="174840" y="203669"/>
                  </a:lnTo>
                  <a:lnTo>
                    <a:pt x="187350" y="209969"/>
                  </a:lnTo>
                  <a:lnTo>
                    <a:pt x="187553" y="209931"/>
                  </a:lnTo>
                  <a:lnTo>
                    <a:pt x="187921" y="209651"/>
                  </a:lnTo>
                  <a:lnTo>
                    <a:pt x="188366" y="208864"/>
                  </a:lnTo>
                  <a:lnTo>
                    <a:pt x="188493" y="208508"/>
                  </a:lnTo>
                  <a:lnTo>
                    <a:pt x="188683" y="207225"/>
                  </a:lnTo>
                  <a:lnTo>
                    <a:pt x="188683" y="181978"/>
                  </a:lnTo>
                  <a:close/>
                </a:path>
                <a:path w="251459" h="958214">
                  <a:moveTo>
                    <a:pt x="188683" y="138645"/>
                  </a:moveTo>
                  <a:lnTo>
                    <a:pt x="187134" y="135064"/>
                  </a:lnTo>
                  <a:lnTo>
                    <a:pt x="176212" y="131495"/>
                  </a:lnTo>
                  <a:lnTo>
                    <a:pt x="174840" y="134670"/>
                  </a:lnTo>
                  <a:lnTo>
                    <a:pt x="174840" y="159766"/>
                  </a:lnTo>
                  <a:lnTo>
                    <a:pt x="187350" y="166573"/>
                  </a:lnTo>
                  <a:lnTo>
                    <a:pt x="187553" y="166547"/>
                  </a:lnTo>
                  <a:lnTo>
                    <a:pt x="187921" y="166281"/>
                  </a:lnTo>
                  <a:lnTo>
                    <a:pt x="188087" y="166090"/>
                  </a:lnTo>
                  <a:lnTo>
                    <a:pt x="188493" y="165176"/>
                  </a:lnTo>
                  <a:lnTo>
                    <a:pt x="188683" y="163893"/>
                  </a:lnTo>
                  <a:lnTo>
                    <a:pt x="188683" y="138645"/>
                  </a:lnTo>
                  <a:close/>
                </a:path>
                <a:path w="251459" h="958214">
                  <a:moveTo>
                    <a:pt x="188683" y="95313"/>
                  </a:moveTo>
                  <a:lnTo>
                    <a:pt x="187134" y="91668"/>
                  </a:lnTo>
                  <a:lnTo>
                    <a:pt x="176212" y="87642"/>
                  </a:lnTo>
                  <a:lnTo>
                    <a:pt x="174840" y="90284"/>
                  </a:lnTo>
                  <a:lnTo>
                    <a:pt x="174840" y="115862"/>
                  </a:lnTo>
                  <a:lnTo>
                    <a:pt x="187350" y="123202"/>
                  </a:lnTo>
                  <a:lnTo>
                    <a:pt x="187553" y="123164"/>
                  </a:lnTo>
                  <a:lnTo>
                    <a:pt x="187921" y="122923"/>
                  </a:lnTo>
                  <a:lnTo>
                    <a:pt x="188366" y="122174"/>
                  </a:lnTo>
                  <a:lnTo>
                    <a:pt x="188493" y="121831"/>
                  </a:lnTo>
                  <a:lnTo>
                    <a:pt x="188683" y="120573"/>
                  </a:lnTo>
                  <a:lnTo>
                    <a:pt x="188683" y="95313"/>
                  </a:lnTo>
                  <a:close/>
                </a:path>
                <a:path w="251459" h="958214">
                  <a:moveTo>
                    <a:pt x="188683" y="51993"/>
                  </a:moveTo>
                  <a:lnTo>
                    <a:pt x="187134" y="48298"/>
                  </a:lnTo>
                  <a:lnTo>
                    <a:pt x="176212" y="43840"/>
                  </a:lnTo>
                  <a:lnTo>
                    <a:pt x="174840" y="46863"/>
                  </a:lnTo>
                  <a:lnTo>
                    <a:pt x="174840" y="71945"/>
                  </a:lnTo>
                  <a:lnTo>
                    <a:pt x="187350" y="79806"/>
                  </a:lnTo>
                  <a:lnTo>
                    <a:pt x="187553" y="79781"/>
                  </a:lnTo>
                  <a:lnTo>
                    <a:pt x="187921" y="79565"/>
                  </a:lnTo>
                  <a:lnTo>
                    <a:pt x="188366" y="78828"/>
                  </a:lnTo>
                  <a:lnTo>
                    <a:pt x="188493" y="78486"/>
                  </a:lnTo>
                  <a:lnTo>
                    <a:pt x="188683" y="77228"/>
                  </a:lnTo>
                  <a:lnTo>
                    <a:pt x="188683" y="51993"/>
                  </a:lnTo>
                  <a:close/>
                </a:path>
                <a:path w="251459" h="958214">
                  <a:moveTo>
                    <a:pt x="188683" y="8686"/>
                  </a:moveTo>
                  <a:lnTo>
                    <a:pt x="176212" y="0"/>
                  </a:lnTo>
                  <a:lnTo>
                    <a:pt x="176009" y="0"/>
                  </a:lnTo>
                  <a:lnTo>
                    <a:pt x="175628" y="190"/>
                  </a:lnTo>
                  <a:lnTo>
                    <a:pt x="175171" y="914"/>
                  </a:lnTo>
                  <a:lnTo>
                    <a:pt x="174891" y="2032"/>
                  </a:lnTo>
                  <a:lnTo>
                    <a:pt x="174840" y="2997"/>
                  </a:lnTo>
                  <a:lnTo>
                    <a:pt x="174840" y="28079"/>
                  </a:lnTo>
                  <a:lnTo>
                    <a:pt x="187350" y="36423"/>
                  </a:lnTo>
                  <a:lnTo>
                    <a:pt x="187553" y="36410"/>
                  </a:lnTo>
                  <a:lnTo>
                    <a:pt x="187921" y="36220"/>
                  </a:lnTo>
                  <a:lnTo>
                    <a:pt x="188366" y="35496"/>
                  </a:lnTo>
                  <a:lnTo>
                    <a:pt x="188493" y="35166"/>
                  </a:lnTo>
                  <a:lnTo>
                    <a:pt x="188683" y="33934"/>
                  </a:lnTo>
                  <a:lnTo>
                    <a:pt x="188683" y="8686"/>
                  </a:lnTo>
                  <a:close/>
                </a:path>
                <a:path w="251459" h="958214">
                  <a:moveTo>
                    <a:pt x="208114" y="485063"/>
                  </a:moveTo>
                  <a:lnTo>
                    <a:pt x="206832" y="482053"/>
                  </a:lnTo>
                  <a:lnTo>
                    <a:pt x="206616" y="482053"/>
                  </a:lnTo>
                  <a:lnTo>
                    <a:pt x="194779" y="485660"/>
                  </a:lnTo>
                  <a:lnTo>
                    <a:pt x="194779" y="510286"/>
                  </a:lnTo>
                  <a:lnTo>
                    <a:pt x="196100" y="513308"/>
                  </a:lnTo>
                  <a:lnTo>
                    <a:pt x="206832" y="512914"/>
                  </a:lnTo>
                  <a:lnTo>
                    <a:pt x="208114" y="509371"/>
                  </a:lnTo>
                  <a:lnTo>
                    <a:pt x="208114" y="485063"/>
                  </a:lnTo>
                  <a:close/>
                </a:path>
                <a:path w="251459" h="958214">
                  <a:moveTo>
                    <a:pt x="208114" y="442544"/>
                  </a:moveTo>
                  <a:lnTo>
                    <a:pt x="206832" y="439483"/>
                  </a:lnTo>
                  <a:lnTo>
                    <a:pt x="206616" y="439483"/>
                  </a:lnTo>
                  <a:lnTo>
                    <a:pt x="196100" y="439102"/>
                  </a:lnTo>
                  <a:lnTo>
                    <a:pt x="194779" y="442595"/>
                  </a:lnTo>
                  <a:lnTo>
                    <a:pt x="194779" y="467207"/>
                  </a:lnTo>
                  <a:lnTo>
                    <a:pt x="206832" y="470331"/>
                  </a:lnTo>
                  <a:lnTo>
                    <a:pt x="207022" y="470230"/>
                  </a:lnTo>
                  <a:lnTo>
                    <a:pt x="207378" y="469887"/>
                  </a:lnTo>
                  <a:lnTo>
                    <a:pt x="207810" y="468985"/>
                  </a:lnTo>
                  <a:lnTo>
                    <a:pt x="208076" y="467779"/>
                  </a:lnTo>
                  <a:lnTo>
                    <a:pt x="208114" y="466826"/>
                  </a:lnTo>
                  <a:lnTo>
                    <a:pt x="208114" y="442544"/>
                  </a:lnTo>
                  <a:close/>
                </a:path>
                <a:path w="251459" h="958214">
                  <a:moveTo>
                    <a:pt x="208114" y="400037"/>
                  </a:moveTo>
                  <a:lnTo>
                    <a:pt x="206616" y="396900"/>
                  </a:lnTo>
                  <a:lnTo>
                    <a:pt x="196100" y="396087"/>
                  </a:lnTo>
                  <a:lnTo>
                    <a:pt x="194779" y="399529"/>
                  </a:lnTo>
                  <a:lnTo>
                    <a:pt x="194779" y="424154"/>
                  </a:lnTo>
                  <a:lnTo>
                    <a:pt x="206832" y="427761"/>
                  </a:lnTo>
                  <a:lnTo>
                    <a:pt x="207378" y="427329"/>
                  </a:lnTo>
                  <a:lnTo>
                    <a:pt x="207810" y="426466"/>
                  </a:lnTo>
                  <a:lnTo>
                    <a:pt x="207924" y="426110"/>
                  </a:lnTo>
                  <a:lnTo>
                    <a:pt x="208114" y="424815"/>
                  </a:lnTo>
                  <a:lnTo>
                    <a:pt x="208114" y="400037"/>
                  </a:lnTo>
                  <a:close/>
                </a:path>
                <a:path w="251459" h="958214">
                  <a:moveTo>
                    <a:pt x="208114" y="357517"/>
                  </a:moveTo>
                  <a:lnTo>
                    <a:pt x="196100" y="353072"/>
                  </a:lnTo>
                  <a:lnTo>
                    <a:pt x="195897" y="353136"/>
                  </a:lnTo>
                  <a:lnTo>
                    <a:pt x="195529" y="353466"/>
                  </a:lnTo>
                  <a:lnTo>
                    <a:pt x="195097" y="354317"/>
                  </a:lnTo>
                  <a:lnTo>
                    <a:pt x="194818" y="355511"/>
                  </a:lnTo>
                  <a:lnTo>
                    <a:pt x="194779" y="356463"/>
                  </a:lnTo>
                  <a:lnTo>
                    <a:pt x="194779" y="381076"/>
                  </a:lnTo>
                  <a:lnTo>
                    <a:pt x="206832" y="385216"/>
                  </a:lnTo>
                  <a:lnTo>
                    <a:pt x="207022" y="385127"/>
                  </a:lnTo>
                  <a:lnTo>
                    <a:pt x="207378" y="384797"/>
                  </a:lnTo>
                  <a:lnTo>
                    <a:pt x="207810" y="383946"/>
                  </a:lnTo>
                  <a:lnTo>
                    <a:pt x="208076" y="382765"/>
                  </a:lnTo>
                  <a:lnTo>
                    <a:pt x="208114" y="381812"/>
                  </a:lnTo>
                  <a:lnTo>
                    <a:pt x="208114" y="357517"/>
                  </a:lnTo>
                  <a:close/>
                </a:path>
                <a:path w="251459" h="958214">
                  <a:moveTo>
                    <a:pt x="208114" y="314998"/>
                  </a:moveTo>
                  <a:lnTo>
                    <a:pt x="196100" y="310045"/>
                  </a:lnTo>
                  <a:lnTo>
                    <a:pt x="195897" y="310121"/>
                  </a:lnTo>
                  <a:lnTo>
                    <a:pt x="195529" y="310413"/>
                  </a:lnTo>
                  <a:lnTo>
                    <a:pt x="195097" y="311238"/>
                  </a:lnTo>
                  <a:lnTo>
                    <a:pt x="194818" y="312432"/>
                  </a:lnTo>
                  <a:lnTo>
                    <a:pt x="194779" y="313385"/>
                  </a:lnTo>
                  <a:lnTo>
                    <a:pt x="194779" y="337997"/>
                  </a:lnTo>
                  <a:lnTo>
                    <a:pt x="206832" y="342633"/>
                  </a:lnTo>
                  <a:lnTo>
                    <a:pt x="207022" y="342557"/>
                  </a:lnTo>
                  <a:lnTo>
                    <a:pt x="207378" y="342252"/>
                  </a:lnTo>
                  <a:lnTo>
                    <a:pt x="207543" y="342023"/>
                  </a:lnTo>
                  <a:lnTo>
                    <a:pt x="207924" y="341058"/>
                  </a:lnTo>
                  <a:lnTo>
                    <a:pt x="208114" y="339788"/>
                  </a:lnTo>
                  <a:lnTo>
                    <a:pt x="208114" y="314998"/>
                  </a:lnTo>
                  <a:close/>
                </a:path>
                <a:path w="251459" h="958214">
                  <a:moveTo>
                    <a:pt x="208114" y="272478"/>
                  </a:moveTo>
                  <a:lnTo>
                    <a:pt x="196100" y="267055"/>
                  </a:lnTo>
                  <a:lnTo>
                    <a:pt x="195897" y="267119"/>
                  </a:lnTo>
                  <a:lnTo>
                    <a:pt x="195529" y="267398"/>
                  </a:lnTo>
                  <a:lnTo>
                    <a:pt x="195097" y="268198"/>
                  </a:lnTo>
                  <a:lnTo>
                    <a:pt x="194818" y="269379"/>
                  </a:lnTo>
                  <a:lnTo>
                    <a:pt x="194779" y="270319"/>
                  </a:lnTo>
                  <a:lnTo>
                    <a:pt x="194779" y="294932"/>
                  </a:lnTo>
                  <a:lnTo>
                    <a:pt x="206832" y="300050"/>
                  </a:lnTo>
                  <a:lnTo>
                    <a:pt x="207022" y="299986"/>
                  </a:lnTo>
                  <a:lnTo>
                    <a:pt x="207378" y="299694"/>
                  </a:lnTo>
                  <a:lnTo>
                    <a:pt x="207810" y="298881"/>
                  </a:lnTo>
                  <a:lnTo>
                    <a:pt x="208076" y="297713"/>
                  </a:lnTo>
                  <a:lnTo>
                    <a:pt x="208114" y="296773"/>
                  </a:lnTo>
                  <a:lnTo>
                    <a:pt x="208114" y="272478"/>
                  </a:lnTo>
                  <a:close/>
                </a:path>
                <a:path w="251459" h="958214">
                  <a:moveTo>
                    <a:pt x="208114" y="229958"/>
                  </a:moveTo>
                  <a:lnTo>
                    <a:pt x="206616" y="226580"/>
                  </a:lnTo>
                  <a:lnTo>
                    <a:pt x="196100" y="224028"/>
                  </a:lnTo>
                  <a:lnTo>
                    <a:pt x="194779" y="227253"/>
                  </a:lnTo>
                  <a:lnTo>
                    <a:pt x="194779" y="251866"/>
                  </a:lnTo>
                  <a:lnTo>
                    <a:pt x="206832" y="257479"/>
                  </a:lnTo>
                  <a:lnTo>
                    <a:pt x="207378" y="257136"/>
                  </a:lnTo>
                  <a:lnTo>
                    <a:pt x="207810" y="256349"/>
                  </a:lnTo>
                  <a:lnTo>
                    <a:pt x="208076" y="255181"/>
                  </a:lnTo>
                  <a:lnTo>
                    <a:pt x="208114" y="254266"/>
                  </a:lnTo>
                  <a:lnTo>
                    <a:pt x="208114" y="229958"/>
                  </a:lnTo>
                  <a:close/>
                </a:path>
                <a:path w="251459" h="958214">
                  <a:moveTo>
                    <a:pt x="208114" y="187452"/>
                  </a:moveTo>
                  <a:lnTo>
                    <a:pt x="196100" y="181000"/>
                  </a:lnTo>
                  <a:lnTo>
                    <a:pt x="195897" y="181051"/>
                  </a:lnTo>
                  <a:lnTo>
                    <a:pt x="195529" y="181305"/>
                  </a:lnTo>
                  <a:lnTo>
                    <a:pt x="195097" y="182079"/>
                  </a:lnTo>
                  <a:lnTo>
                    <a:pt x="194818" y="183235"/>
                  </a:lnTo>
                  <a:lnTo>
                    <a:pt x="194779" y="184175"/>
                  </a:lnTo>
                  <a:lnTo>
                    <a:pt x="194779" y="208788"/>
                  </a:lnTo>
                  <a:lnTo>
                    <a:pt x="206832" y="214922"/>
                  </a:lnTo>
                  <a:lnTo>
                    <a:pt x="207022" y="214871"/>
                  </a:lnTo>
                  <a:lnTo>
                    <a:pt x="207378" y="214617"/>
                  </a:lnTo>
                  <a:lnTo>
                    <a:pt x="207810" y="213829"/>
                  </a:lnTo>
                  <a:lnTo>
                    <a:pt x="208076" y="212686"/>
                  </a:lnTo>
                  <a:lnTo>
                    <a:pt x="208114" y="211734"/>
                  </a:lnTo>
                  <a:lnTo>
                    <a:pt x="208114" y="187452"/>
                  </a:lnTo>
                  <a:close/>
                </a:path>
                <a:path w="251459" h="958214">
                  <a:moveTo>
                    <a:pt x="208114" y="144932"/>
                  </a:moveTo>
                  <a:lnTo>
                    <a:pt x="206616" y="141414"/>
                  </a:lnTo>
                  <a:lnTo>
                    <a:pt x="196100" y="137985"/>
                  </a:lnTo>
                  <a:lnTo>
                    <a:pt x="194779" y="141109"/>
                  </a:lnTo>
                  <a:lnTo>
                    <a:pt x="194779" y="165722"/>
                  </a:lnTo>
                  <a:lnTo>
                    <a:pt x="206832" y="172339"/>
                  </a:lnTo>
                  <a:lnTo>
                    <a:pt x="207022" y="172300"/>
                  </a:lnTo>
                  <a:lnTo>
                    <a:pt x="207378" y="172059"/>
                  </a:lnTo>
                  <a:lnTo>
                    <a:pt x="207810" y="171297"/>
                  </a:lnTo>
                  <a:lnTo>
                    <a:pt x="208076" y="170154"/>
                  </a:lnTo>
                  <a:lnTo>
                    <a:pt x="208114" y="169214"/>
                  </a:lnTo>
                  <a:lnTo>
                    <a:pt x="208114" y="144932"/>
                  </a:lnTo>
                  <a:close/>
                </a:path>
                <a:path w="251459" h="958214">
                  <a:moveTo>
                    <a:pt x="208114" y="102412"/>
                  </a:moveTo>
                  <a:lnTo>
                    <a:pt x="206616" y="98831"/>
                  </a:lnTo>
                  <a:lnTo>
                    <a:pt x="196100" y="94970"/>
                  </a:lnTo>
                  <a:lnTo>
                    <a:pt x="194779" y="98031"/>
                  </a:lnTo>
                  <a:lnTo>
                    <a:pt x="194779" y="122643"/>
                  </a:lnTo>
                  <a:lnTo>
                    <a:pt x="206832" y="129768"/>
                  </a:lnTo>
                  <a:lnTo>
                    <a:pt x="207022" y="129743"/>
                  </a:lnTo>
                  <a:lnTo>
                    <a:pt x="207378" y="129514"/>
                  </a:lnTo>
                  <a:lnTo>
                    <a:pt x="207810" y="128765"/>
                  </a:lnTo>
                  <a:lnTo>
                    <a:pt x="208076" y="127635"/>
                  </a:lnTo>
                  <a:lnTo>
                    <a:pt x="208114" y="126695"/>
                  </a:lnTo>
                  <a:lnTo>
                    <a:pt x="208114" y="102412"/>
                  </a:lnTo>
                  <a:close/>
                </a:path>
                <a:path w="251459" h="958214">
                  <a:moveTo>
                    <a:pt x="208114" y="59880"/>
                  </a:moveTo>
                  <a:lnTo>
                    <a:pt x="206616" y="56273"/>
                  </a:lnTo>
                  <a:lnTo>
                    <a:pt x="196100" y="51968"/>
                  </a:lnTo>
                  <a:lnTo>
                    <a:pt x="194779" y="54965"/>
                  </a:lnTo>
                  <a:lnTo>
                    <a:pt x="194779" y="79565"/>
                  </a:lnTo>
                  <a:lnTo>
                    <a:pt x="206832" y="87198"/>
                  </a:lnTo>
                  <a:lnTo>
                    <a:pt x="207022" y="87185"/>
                  </a:lnTo>
                  <a:lnTo>
                    <a:pt x="207378" y="86956"/>
                  </a:lnTo>
                  <a:lnTo>
                    <a:pt x="207810" y="86233"/>
                  </a:lnTo>
                  <a:lnTo>
                    <a:pt x="208076" y="85102"/>
                  </a:lnTo>
                  <a:lnTo>
                    <a:pt x="208114" y="84175"/>
                  </a:lnTo>
                  <a:lnTo>
                    <a:pt x="208114" y="59880"/>
                  </a:lnTo>
                  <a:close/>
                </a:path>
                <a:path w="251459" h="958214">
                  <a:moveTo>
                    <a:pt x="208114" y="17386"/>
                  </a:moveTo>
                  <a:lnTo>
                    <a:pt x="196100" y="8953"/>
                  </a:lnTo>
                  <a:lnTo>
                    <a:pt x="195897" y="8966"/>
                  </a:lnTo>
                  <a:lnTo>
                    <a:pt x="195529" y="9156"/>
                  </a:lnTo>
                  <a:lnTo>
                    <a:pt x="195097" y="9867"/>
                  </a:lnTo>
                  <a:lnTo>
                    <a:pt x="194818" y="10972"/>
                  </a:lnTo>
                  <a:lnTo>
                    <a:pt x="194779" y="11912"/>
                  </a:lnTo>
                  <a:lnTo>
                    <a:pt x="194779" y="36512"/>
                  </a:lnTo>
                  <a:lnTo>
                    <a:pt x="206832" y="44615"/>
                  </a:lnTo>
                  <a:lnTo>
                    <a:pt x="207022" y="44602"/>
                  </a:lnTo>
                  <a:lnTo>
                    <a:pt x="207378" y="44399"/>
                  </a:lnTo>
                  <a:lnTo>
                    <a:pt x="207810" y="43700"/>
                  </a:lnTo>
                  <a:lnTo>
                    <a:pt x="208076" y="42608"/>
                  </a:lnTo>
                  <a:lnTo>
                    <a:pt x="208114" y="41694"/>
                  </a:lnTo>
                  <a:lnTo>
                    <a:pt x="208114" y="17386"/>
                  </a:lnTo>
                  <a:close/>
                </a:path>
                <a:path w="251459" h="958214">
                  <a:moveTo>
                    <a:pt x="226847" y="443166"/>
                  </a:moveTo>
                  <a:lnTo>
                    <a:pt x="226644" y="441883"/>
                  </a:lnTo>
                  <a:lnTo>
                    <a:pt x="226288" y="440880"/>
                  </a:lnTo>
                  <a:lnTo>
                    <a:pt x="225780" y="440270"/>
                  </a:lnTo>
                  <a:lnTo>
                    <a:pt x="225577" y="440156"/>
                  </a:lnTo>
                  <a:lnTo>
                    <a:pt x="225386" y="440156"/>
                  </a:lnTo>
                  <a:lnTo>
                    <a:pt x="215252" y="439801"/>
                  </a:lnTo>
                  <a:lnTo>
                    <a:pt x="215061" y="439877"/>
                  </a:lnTo>
                  <a:lnTo>
                    <a:pt x="214706" y="440220"/>
                  </a:lnTo>
                  <a:lnTo>
                    <a:pt x="214287" y="441083"/>
                  </a:lnTo>
                  <a:lnTo>
                    <a:pt x="214020" y="442277"/>
                  </a:lnTo>
                  <a:lnTo>
                    <a:pt x="214020" y="467829"/>
                  </a:lnTo>
                  <a:lnTo>
                    <a:pt x="225577" y="470446"/>
                  </a:lnTo>
                  <a:lnTo>
                    <a:pt x="225780" y="470344"/>
                  </a:lnTo>
                  <a:lnTo>
                    <a:pt x="226123" y="470001"/>
                  </a:lnTo>
                  <a:lnTo>
                    <a:pt x="226288" y="469747"/>
                  </a:lnTo>
                  <a:lnTo>
                    <a:pt x="226644" y="468757"/>
                  </a:lnTo>
                  <a:lnTo>
                    <a:pt x="226847" y="467487"/>
                  </a:lnTo>
                  <a:lnTo>
                    <a:pt x="226847" y="443166"/>
                  </a:lnTo>
                  <a:close/>
                </a:path>
                <a:path w="251459" h="958214">
                  <a:moveTo>
                    <a:pt x="226847" y="401421"/>
                  </a:moveTo>
                  <a:lnTo>
                    <a:pt x="225386" y="398348"/>
                  </a:lnTo>
                  <a:lnTo>
                    <a:pt x="215252" y="397560"/>
                  </a:lnTo>
                  <a:lnTo>
                    <a:pt x="215061" y="397649"/>
                  </a:lnTo>
                  <a:lnTo>
                    <a:pt x="214706" y="397967"/>
                  </a:lnTo>
                  <a:lnTo>
                    <a:pt x="214287" y="398818"/>
                  </a:lnTo>
                  <a:lnTo>
                    <a:pt x="214020" y="400011"/>
                  </a:lnTo>
                  <a:lnTo>
                    <a:pt x="214020" y="425564"/>
                  </a:lnTo>
                  <a:lnTo>
                    <a:pt x="225577" y="428637"/>
                  </a:lnTo>
                  <a:lnTo>
                    <a:pt x="225780" y="428548"/>
                  </a:lnTo>
                  <a:lnTo>
                    <a:pt x="226123" y="428231"/>
                  </a:lnTo>
                  <a:lnTo>
                    <a:pt x="226288" y="427977"/>
                  </a:lnTo>
                  <a:lnTo>
                    <a:pt x="226644" y="427024"/>
                  </a:lnTo>
                  <a:lnTo>
                    <a:pt x="226847" y="425754"/>
                  </a:lnTo>
                  <a:lnTo>
                    <a:pt x="226847" y="401421"/>
                  </a:lnTo>
                  <a:close/>
                </a:path>
                <a:path w="251459" h="958214">
                  <a:moveTo>
                    <a:pt x="226847" y="359676"/>
                  </a:moveTo>
                  <a:lnTo>
                    <a:pt x="225386" y="356539"/>
                  </a:lnTo>
                  <a:lnTo>
                    <a:pt x="215252" y="355333"/>
                  </a:lnTo>
                  <a:lnTo>
                    <a:pt x="215061" y="355409"/>
                  </a:lnTo>
                  <a:lnTo>
                    <a:pt x="214706" y="355727"/>
                  </a:lnTo>
                  <a:lnTo>
                    <a:pt x="214287" y="356552"/>
                  </a:lnTo>
                  <a:lnTo>
                    <a:pt x="214020" y="357733"/>
                  </a:lnTo>
                  <a:lnTo>
                    <a:pt x="214020" y="383298"/>
                  </a:lnTo>
                  <a:lnTo>
                    <a:pt x="225577" y="386854"/>
                  </a:lnTo>
                  <a:lnTo>
                    <a:pt x="225780" y="386778"/>
                  </a:lnTo>
                  <a:lnTo>
                    <a:pt x="226123" y="386473"/>
                  </a:lnTo>
                  <a:lnTo>
                    <a:pt x="226542" y="385635"/>
                  </a:lnTo>
                  <a:lnTo>
                    <a:pt x="226796" y="384454"/>
                  </a:lnTo>
                  <a:lnTo>
                    <a:pt x="226847" y="383527"/>
                  </a:lnTo>
                  <a:lnTo>
                    <a:pt x="226847" y="359676"/>
                  </a:lnTo>
                  <a:close/>
                </a:path>
                <a:path w="251459" h="958214">
                  <a:moveTo>
                    <a:pt x="226847" y="317931"/>
                  </a:moveTo>
                  <a:lnTo>
                    <a:pt x="215252" y="313118"/>
                  </a:lnTo>
                  <a:lnTo>
                    <a:pt x="215061" y="313182"/>
                  </a:lnTo>
                  <a:lnTo>
                    <a:pt x="214706" y="313474"/>
                  </a:lnTo>
                  <a:lnTo>
                    <a:pt x="214287" y="314286"/>
                  </a:lnTo>
                  <a:lnTo>
                    <a:pt x="214020" y="315455"/>
                  </a:lnTo>
                  <a:lnTo>
                    <a:pt x="214020" y="341020"/>
                  </a:lnTo>
                  <a:lnTo>
                    <a:pt x="225577" y="345071"/>
                  </a:lnTo>
                  <a:lnTo>
                    <a:pt x="226123" y="344690"/>
                  </a:lnTo>
                  <a:lnTo>
                    <a:pt x="226288" y="344462"/>
                  </a:lnTo>
                  <a:lnTo>
                    <a:pt x="226542" y="343877"/>
                  </a:lnTo>
                  <a:lnTo>
                    <a:pt x="226796" y="342696"/>
                  </a:lnTo>
                  <a:lnTo>
                    <a:pt x="226847" y="341782"/>
                  </a:lnTo>
                  <a:lnTo>
                    <a:pt x="226847" y="317931"/>
                  </a:lnTo>
                  <a:close/>
                </a:path>
                <a:path w="251459" h="958214">
                  <a:moveTo>
                    <a:pt x="226847" y="276199"/>
                  </a:moveTo>
                  <a:lnTo>
                    <a:pt x="215252" y="270916"/>
                  </a:lnTo>
                  <a:lnTo>
                    <a:pt x="215061" y="270979"/>
                  </a:lnTo>
                  <a:lnTo>
                    <a:pt x="214706" y="271259"/>
                  </a:lnTo>
                  <a:lnTo>
                    <a:pt x="214287" y="272046"/>
                  </a:lnTo>
                  <a:lnTo>
                    <a:pt x="214020" y="273189"/>
                  </a:lnTo>
                  <a:lnTo>
                    <a:pt x="214020" y="298754"/>
                  </a:lnTo>
                  <a:lnTo>
                    <a:pt x="225577" y="303276"/>
                  </a:lnTo>
                  <a:lnTo>
                    <a:pt x="225780" y="303212"/>
                  </a:lnTo>
                  <a:lnTo>
                    <a:pt x="226847" y="300050"/>
                  </a:lnTo>
                  <a:lnTo>
                    <a:pt x="226847" y="276199"/>
                  </a:lnTo>
                  <a:close/>
                </a:path>
                <a:path w="251459" h="958214">
                  <a:moveTo>
                    <a:pt x="226847" y="234467"/>
                  </a:moveTo>
                  <a:lnTo>
                    <a:pt x="215252" y="228688"/>
                  </a:lnTo>
                  <a:lnTo>
                    <a:pt x="215061" y="228739"/>
                  </a:lnTo>
                  <a:lnTo>
                    <a:pt x="214706" y="229006"/>
                  </a:lnTo>
                  <a:lnTo>
                    <a:pt x="214287" y="229793"/>
                  </a:lnTo>
                  <a:lnTo>
                    <a:pt x="214020" y="230936"/>
                  </a:lnTo>
                  <a:lnTo>
                    <a:pt x="214020" y="256489"/>
                  </a:lnTo>
                  <a:lnTo>
                    <a:pt x="225577" y="261467"/>
                  </a:lnTo>
                  <a:lnTo>
                    <a:pt x="225780" y="261429"/>
                  </a:lnTo>
                  <a:lnTo>
                    <a:pt x="226123" y="261150"/>
                  </a:lnTo>
                  <a:lnTo>
                    <a:pt x="226288" y="260934"/>
                  </a:lnTo>
                  <a:lnTo>
                    <a:pt x="226644" y="260019"/>
                  </a:lnTo>
                  <a:lnTo>
                    <a:pt x="226847" y="258787"/>
                  </a:lnTo>
                  <a:lnTo>
                    <a:pt x="226847" y="234467"/>
                  </a:lnTo>
                  <a:close/>
                </a:path>
                <a:path w="251459" h="958214">
                  <a:moveTo>
                    <a:pt x="226847" y="192722"/>
                  </a:moveTo>
                  <a:lnTo>
                    <a:pt x="215252" y="186461"/>
                  </a:lnTo>
                  <a:lnTo>
                    <a:pt x="215061" y="186499"/>
                  </a:lnTo>
                  <a:lnTo>
                    <a:pt x="214706" y="186766"/>
                  </a:lnTo>
                  <a:lnTo>
                    <a:pt x="214287" y="187515"/>
                  </a:lnTo>
                  <a:lnTo>
                    <a:pt x="214020" y="188658"/>
                  </a:lnTo>
                  <a:lnTo>
                    <a:pt x="214020" y="214223"/>
                  </a:lnTo>
                  <a:lnTo>
                    <a:pt x="225577" y="219697"/>
                  </a:lnTo>
                  <a:lnTo>
                    <a:pt x="225780" y="219646"/>
                  </a:lnTo>
                  <a:lnTo>
                    <a:pt x="226123" y="219392"/>
                  </a:lnTo>
                  <a:lnTo>
                    <a:pt x="226288" y="219176"/>
                  </a:lnTo>
                  <a:lnTo>
                    <a:pt x="226644" y="218274"/>
                  </a:lnTo>
                  <a:lnTo>
                    <a:pt x="226847" y="217055"/>
                  </a:lnTo>
                  <a:lnTo>
                    <a:pt x="226847" y="192722"/>
                  </a:lnTo>
                  <a:close/>
                </a:path>
                <a:path w="251459" h="958214">
                  <a:moveTo>
                    <a:pt x="226847" y="150964"/>
                  </a:moveTo>
                  <a:lnTo>
                    <a:pt x="215252" y="144233"/>
                  </a:lnTo>
                  <a:lnTo>
                    <a:pt x="215061" y="144272"/>
                  </a:lnTo>
                  <a:lnTo>
                    <a:pt x="214706" y="144513"/>
                  </a:lnTo>
                  <a:lnTo>
                    <a:pt x="214287" y="145249"/>
                  </a:lnTo>
                  <a:lnTo>
                    <a:pt x="214020" y="146380"/>
                  </a:lnTo>
                  <a:lnTo>
                    <a:pt x="214020" y="171945"/>
                  </a:lnTo>
                  <a:lnTo>
                    <a:pt x="225577" y="177901"/>
                  </a:lnTo>
                  <a:lnTo>
                    <a:pt x="225958" y="177749"/>
                  </a:lnTo>
                  <a:lnTo>
                    <a:pt x="226288" y="177419"/>
                  </a:lnTo>
                  <a:lnTo>
                    <a:pt x="226644" y="176517"/>
                  </a:lnTo>
                  <a:lnTo>
                    <a:pt x="226847" y="175310"/>
                  </a:lnTo>
                  <a:lnTo>
                    <a:pt x="226847" y="150964"/>
                  </a:lnTo>
                  <a:close/>
                </a:path>
                <a:path w="251459" h="958214">
                  <a:moveTo>
                    <a:pt x="226847" y="109220"/>
                  </a:moveTo>
                  <a:lnTo>
                    <a:pt x="215252" y="102006"/>
                  </a:lnTo>
                  <a:lnTo>
                    <a:pt x="215061" y="102031"/>
                  </a:lnTo>
                  <a:lnTo>
                    <a:pt x="214706" y="102247"/>
                  </a:lnTo>
                  <a:lnTo>
                    <a:pt x="214287" y="102984"/>
                  </a:lnTo>
                  <a:lnTo>
                    <a:pt x="214020" y="104089"/>
                  </a:lnTo>
                  <a:lnTo>
                    <a:pt x="214020" y="129654"/>
                  </a:lnTo>
                  <a:lnTo>
                    <a:pt x="225577" y="136093"/>
                  </a:lnTo>
                  <a:lnTo>
                    <a:pt x="225780" y="136067"/>
                  </a:lnTo>
                  <a:lnTo>
                    <a:pt x="226123" y="135839"/>
                  </a:lnTo>
                  <a:lnTo>
                    <a:pt x="226288" y="135636"/>
                  </a:lnTo>
                  <a:lnTo>
                    <a:pt x="226644" y="134772"/>
                  </a:lnTo>
                  <a:lnTo>
                    <a:pt x="226847" y="133553"/>
                  </a:lnTo>
                  <a:lnTo>
                    <a:pt x="226847" y="109220"/>
                  </a:lnTo>
                  <a:close/>
                </a:path>
                <a:path w="251459" h="958214">
                  <a:moveTo>
                    <a:pt x="226847" y="67487"/>
                  </a:moveTo>
                  <a:lnTo>
                    <a:pt x="225386" y="63944"/>
                  </a:lnTo>
                  <a:lnTo>
                    <a:pt x="215252" y="59791"/>
                  </a:lnTo>
                  <a:lnTo>
                    <a:pt x="214706" y="60020"/>
                  </a:lnTo>
                  <a:lnTo>
                    <a:pt x="214287" y="60744"/>
                  </a:lnTo>
                  <a:lnTo>
                    <a:pt x="214020" y="61836"/>
                  </a:lnTo>
                  <a:lnTo>
                    <a:pt x="214020" y="87388"/>
                  </a:lnTo>
                  <a:lnTo>
                    <a:pt x="214287" y="88696"/>
                  </a:lnTo>
                  <a:lnTo>
                    <a:pt x="214706" y="89738"/>
                  </a:lnTo>
                  <a:lnTo>
                    <a:pt x="215252" y="90385"/>
                  </a:lnTo>
                  <a:lnTo>
                    <a:pt x="225577" y="94297"/>
                  </a:lnTo>
                  <a:lnTo>
                    <a:pt x="225780" y="94284"/>
                  </a:lnTo>
                  <a:lnTo>
                    <a:pt x="226123" y="94056"/>
                  </a:lnTo>
                  <a:lnTo>
                    <a:pt x="226288" y="93878"/>
                  </a:lnTo>
                  <a:lnTo>
                    <a:pt x="226542" y="93345"/>
                  </a:lnTo>
                  <a:lnTo>
                    <a:pt x="226847" y="91808"/>
                  </a:lnTo>
                  <a:lnTo>
                    <a:pt x="226847" y="67487"/>
                  </a:lnTo>
                  <a:close/>
                </a:path>
                <a:path w="251459" h="958214">
                  <a:moveTo>
                    <a:pt x="226847" y="25742"/>
                  </a:moveTo>
                  <a:lnTo>
                    <a:pt x="215252" y="17576"/>
                  </a:lnTo>
                  <a:lnTo>
                    <a:pt x="215061" y="17576"/>
                  </a:lnTo>
                  <a:lnTo>
                    <a:pt x="214706" y="17767"/>
                  </a:lnTo>
                  <a:lnTo>
                    <a:pt x="214287" y="18478"/>
                  </a:lnTo>
                  <a:lnTo>
                    <a:pt x="214020" y="19570"/>
                  </a:lnTo>
                  <a:lnTo>
                    <a:pt x="214020" y="45123"/>
                  </a:lnTo>
                  <a:lnTo>
                    <a:pt x="225577" y="52501"/>
                  </a:lnTo>
                  <a:lnTo>
                    <a:pt x="225780" y="52489"/>
                  </a:lnTo>
                  <a:lnTo>
                    <a:pt x="226123" y="52273"/>
                  </a:lnTo>
                  <a:lnTo>
                    <a:pt x="226288" y="52095"/>
                  </a:lnTo>
                  <a:lnTo>
                    <a:pt x="226644" y="51269"/>
                  </a:lnTo>
                  <a:lnTo>
                    <a:pt x="226847" y="50076"/>
                  </a:lnTo>
                  <a:lnTo>
                    <a:pt x="226847" y="25742"/>
                  </a:lnTo>
                  <a:close/>
                </a:path>
                <a:path w="251459" h="958214">
                  <a:moveTo>
                    <a:pt x="244856" y="443306"/>
                  </a:moveTo>
                  <a:lnTo>
                    <a:pt x="244614" y="442125"/>
                  </a:lnTo>
                  <a:lnTo>
                    <a:pt x="244360" y="441528"/>
                  </a:lnTo>
                  <a:lnTo>
                    <a:pt x="243878" y="440918"/>
                  </a:lnTo>
                  <a:lnTo>
                    <a:pt x="243687" y="440804"/>
                  </a:lnTo>
                  <a:lnTo>
                    <a:pt x="243497" y="440804"/>
                  </a:lnTo>
                  <a:lnTo>
                    <a:pt x="233718" y="440461"/>
                  </a:lnTo>
                  <a:lnTo>
                    <a:pt x="232498" y="443344"/>
                  </a:lnTo>
                  <a:lnTo>
                    <a:pt x="232498" y="467525"/>
                  </a:lnTo>
                  <a:lnTo>
                    <a:pt x="243687" y="470535"/>
                  </a:lnTo>
                  <a:lnTo>
                    <a:pt x="243878" y="470458"/>
                  </a:lnTo>
                  <a:lnTo>
                    <a:pt x="244195" y="470115"/>
                  </a:lnTo>
                  <a:lnTo>
                    <a:pt x="244360" y="469861"/>
                  </a:lnTo>
                  <a:lnTo>
                    <a:pt x="244614" y="469239"/>
                  </a:lnTo>
                  <a:lnTo>
                    <a:pt x="244856" y="468083"/>
                  </a:lnTo>
                  <a:lnTo>
                    <a:pt x="244856" y="443306"/>
                  </a:lnTo>
                  <a:close/>
                </a:path>
                <a:path w="251459" h="958214">
                  <a:moveTo>
                    <a:pt x="244856" y="402310"/>
                  </a:moveTo>
                  <a:lnTo>
                    <a:pt x="243497" y="399745"/>
                  </a:lnTo>
                  <a:lnTo>
                    <a:pt x="233718" y="398995"/>
                  </a:lnTo>
                  <a:lnTo>
                    <a:pt x="232498" y="401840"/>
                  </a:lnTo>
                  <a:lnTo>
                    <a:pt x="232498" y="426046"/>
                  </a:lnTo>
                  <a:lnTo>
                    <a:pt x="243687" y="429488"/>
                  </a:lnTo>
                  <a:lnTo>
                    <a:pt x="243878" y="429412"/>
                  </a:lnTo>
                  <a:lnTo>
                    <a:pt x="244360" y="428840"/>
                  </a:lnTo>
                  <a:lnTo>
                    <a:pt x="244614" y="428256"/>
                  </a:lnTo>
                  <a:lnTo>
                    <a:pt x="244856" y="427088"/>
                  </a:lnTo>
                  <a:lnTo>
                    <a:pt x="244856" y="402310"/>
                  </a:lnTo>
                  <a:close/>
                </a:path>
                <a:path w="251459" h="958214">
                  <a:moveTo>
                    <a:pt x="244856" y="361327"/>
                  </a:moveTo>
                  <a:lnTo>
                    <a:pt x="243497" y="358698"/>
                  </a:lnTo>
                  <a:lnTo>
                    <a:pt x="233718" y="357543"/>
                  </a:lnTo>
                  <a:lnTo>
                    <a:pt x="232498" y="360349"/>
                  </a:lnTo>
                  <a:lnTo>
                    <a:pt x="232498" y="384543"/>
                  </a:lnTo>
                  <a:lnTo>
                    <a:pt x="243687" y="388480"/>
                  </a:lnTo>
                  <a:lnTo>
                    <a:pt x="243878" y="388404"/>
                  </a:lnTo>
                  <a:lnTo>
                    <a:pt x="244360" y="387858"/>
                  </a:lnTo>
                  <a:lnTo>
                    <a:pt x="244614" y="387273"/>
                  </a:lnTo>
                  <a:lnTo>
                    <a:pt x="244856" y="386105"/>
                  </a:lnTo>
                  <a:lnTo>
                    <a:pt x="244856" y="361327"/>
                  </a:lnTo>
                  <a:close/>
                </a:path>
                <a:path w="251459" h="958214">
                  <a:moveTo>
                    <a:pt x="244856" y="320319"/>
                  </a:moveTo>
                  <a:lnTo>
                    <a:pt x="233718" y="316064"/>
                  </a:lnTo>
                  <a:lnTo>
                    <a:pt x="233197" y="316433"/>
                  </a:lnTo>
                  <a:lnTo>
                    <a:pt x="233032" y="316661"/>
                  </a:lnTo>
                  <a:lnTo>
                    <a:pt x="232676" y="317588"/>
                  </a:lnTo>
                  <a:lnTo>
                    <a:pt x="232498" y="318833"/>
                  </a:lnTo>
                  <a:lnTo>
                    <a:pt x="232498" y="343027"/>
                  </a:lnTo>
                  <a:lnTo>
                    <a:pt x="243687" y="347421"/>
                  </a:lnTo>
                  <a:lnTo>
                    <a:pt x="243878" y="347357"/>
                  </a:lnTo>
                  <a:lnTo>
                    <a:pt x="244195" y="347065"/>
                  </a:lnTo>
                  <a:lnTo>
                    <a:pt x="244360" y="346837"/>
                  </a:lnTo>
                  <a:lnTo>
                    <a:pt x="244614" y="346240"/>
                  </a:lnTo>
                  <a:lnTo>
                    <a:pt x="244856" y="345122"/>
                  </a:lnTo>
                  <a:lnTo>
                    <a:pt x="244856" y="320319"/>
                  </a:lnTo>
                  <a:close/>
                </a:path>
                <a:path w="251459" h="958214">
                  <a:moveTo>
                    <a:pt x="244856" y="279323"/>
                  </a:moveTo>
                  <a:lnTo>
                    <a:pt x="243497" y="276606"/>
                  </a:lnTo>
                  <a:lnTo>
                    <a:pt x="233718" y="274624"/>
                  </a:lnTo>
                  <a:lnTo>
                    <a:pt x="232498" y="277304"/>
                  </a:lnTo>
                  <a:lnTo>
                    <a:pt x="232498" y="301498"/>
                  </a:lnTo>
                  <a:lnTo>
                    <a:pt x="243687" y="306374"/>
                  </a:lnTo>
                  <a:lnTo>
                    <a:pt x="243878" y="306311"/>
                  </a:lnTo>
                  <a:lnTo>
                    <a:pt x="244195" y="306031"/>
                  </a:lnTo>
                  <a:lnTo>
                    <a:pt x="244360" y="305803"/>
                  </a:lnTo>
                  <a:lnTo>
                    <a:pt x="244614" y="305244"/>
                  </a:lnTo>
                  <a:lnTo>
                    <a:pt x="244856" y="304101"/>
                  </a:lnTo>
                  <a:lnTo>
                    <a:pt x="244856" y="279323"/>
                  </a:lnTo>
                  <a:close/>
                </a:path>
                <a:path w="251459" h="958214">
                  <a:moveTo>
                    <a:pt x="244856" y="238340"/>
                  </a:moveTo>
                  <a:lnTo>
                    <a:pt x="233718" y="233172"/>
                  </a:lnTo>
                  <a:lnTo>
                    <a:pt x="233540" y="233222"/>
                  </a:lnTo>
                  <a:lnTo>
                    <a:pt x="233197" y="233489"/>
                  </a:lnTo>
                  <a:lnTo>
                    <a:pt x="233032" y="233705"/>
                  </a:lnTo>
                  <a:lnTo>
                    <a:pt x="232676" y="234594"/>
                  </a:lnTo>
                  <a:lnTo>
                    <a:pt x="232498" y="235826"/>
                  </a:lnTo>
                  <a:lnTo>
                    <a:pt x="232498" y="260019"/>
                  </a:lnTo>
                  <a:lnTo>
                    <a:pt x="243687" y="265328"/>
                  </a:lnTo>
                  <a:lnTo>
                    <a:pt x="243878" y="265264"/>
                  </a:lnTo>
                  <a:lnTo>
                    <a:pt x="244360" y="264795"/>
                  </a:lnTo>
                  <a:lnTo>
                    <a:pt x="244614" y="264236"/>
                  </a:lnTo>
                  <a:lnTo>
                    <a:pt x="244856" y="263118"/>
                  </a:lnTo>
                  <a:lnTo>
                    <a:pt x="244856" y="238340"/>
                  </a:lnTo>
                  <a:close/>
                </a:path>
                <a:path w="251459" h="958214">
                  <a:moveTo>
                    <a:pt x="244856" y="156349"/>
                  </a:moveTo>
                  <a:lnTo>
                    <a:pt x="233718" y="150253"/>
                  </a:lnTo>
                  <a:lnTo>
                    <a:pt x="233540" y="150291"/>
                  </a:lnTo>
                  <a:lnTo>
                    <a:pt x="233197" y="150533"/>
                  </a:lnTo>
                  <a:lnTo>
                    <a:pt x="233032" y="150723"/>
                  </a:lnTo>
                  <a:lnTo>
                    <a:pt x="232676" y="151599"/>
                  </a:lnTo>
                  <a:lnTo>
                    <a:pt x="232498" y="152806"/>
                  </a:lnTo>
                  <a:lnTo>
                    <a:pt x="232498" y="176999"/>
                  </a:lnTo>
                  <a:lnTo>
                    <a:pt x="243687" y="183261"/>
                  </a:lnTo>
                  <a:lnTo>
                    <a:pt x="243878" y="183222"/>
                  </a:lnTo>
                  <a:lnTo>
                    <a:pt x="244195" y="182981"/>
                  </a:lnTo>
                  <a:lnTo>
                    <a:pt x="244360" y="182778"/>
                  </a:lnTo>
                  <a:lnTo>
                    <a:pt x="244614" y="182245"/>
                  </a:lnTo>
                  <a:lnTo>
                    <a:pt x="244856" y="181127"/>
                  </a:lnTo>
                  <a:lnTo>
                    <a:pt x="244856" y="156349"/>
                  </a:lnTo>
                  <a:close/>
                </a:path>
                <a:path w="251459" h="958214">
                  <a:moveTo>
                    <a:pt x="244856" y="115354"/>
                  </a:moveTo>
                  <a:lnTo>
                    <a:pt x="243497" y="112382"/>
                  </a:lnTo>
                  <a:lnTo>
                    <a:pt x="233718" y="108788"/>
                  </a:lnTo>
                  <a:lnTo>
                    <a:pt x="232498" y="111290"/>
                  </a:lnTo>
                  <a:lnTo>
                    <a:pt x="232498" y="135483"/>
                  </a:lnTo>
                  <a:lnTo>
                    <a:pt x="243687" y="142214"/>
                  </a:lnTo>
                  <a:lnTo>
                    <a:pt x="243878" y="142176"/>
                  </a:lnTo>
                  <a:lnTo>
                    <a:pt x="244195" y="141947"/>
                  </a:lnTo>
                  <a:lnTo>
                    <a:pt x="244360" y="141757"/>
                  </a:lnTo>
                  <a:lnTo>
                    <a:pt x="244614" y="141211"/>
                  </a:lnTo>
                  <a:lnTo>
                    <a:pt x="244856" y="140131"/>
                  </a:lnTo>
                  <a:lnTo>
                    <a:pt x="244856" y="115354"/>
                  </a:lnTo>
                  <a:close/>
                </a:path>
                <a:path w="251459" h="958214">
                  <a:moveTo>
                    <a:pt x="244856" y="74358"/>
                  </a:moveTo>
                  <a:lnTo>
                    <a:pt x="243497" y="71348"/>
                  </a:lnTo>
                  <a:lnTo>
                    <a:pt x="233718" y="67360"/>
                  </a:lnTo>
                  <a:lnTo>
                    <a:pt x="232498" y="69773"/>
                  </a:lnTo>
                  <a:lnTo>
                    <a:pt x="232498" y="93967"/>
                  </a:lnTo>
                  <a:lnTo>
                    <a:pt x="243687" y="101168"/>
                  </a:lnTo>
                  <a:lnTo>
                    <a:pt x="243878" y="101130"/>
                  </a:lnTo>
                  <a:lnTo>
                    <a:pt x="244195" y="100914"/>
                  </a:lnTo>
                  <a:lnTo>
                    <a:pt x="244360" y="100723"/>
                  </a:lnTo>
                  <a:lnTo>
                    <a:pt x="244614" y="100215"/>
                  </a:lnTo>
                  <a:lnTo>
                    <a:pt x="244856" y="99136"/>
                  </a:lnTo>
                  <a:lnTo>
                    <a:pt x="244856" y="74358"/>
                  </a:lnTo>
                  <a:close/>
                </a:path>
                <a:path w="251459" h="958214">
                  <a:moveTo>
                    <a:pt x="244856" y="33362"/>
                  </a:moveTo>
                  <a:lnTo>
                    <a:pt x="243497" y="30289"/>
                  </a:lnTo>
                  <a:lnTo>
                    <a:pt x="233718" y="25895"/>
                  </a:lnTo>
                  <a:lnTo>
                    <a:pt x="233362" y="25984"/>
                  </a:lnTo>
                  <a:lnTo>
                    <a:pt x="233032" y="26263"/>
                  </a:lnTo>
                  <a:lnTo>
                    <a:pt x="232676" y="27101"/>
                  </a:lnTo>
                  <a:lnTo>
                    <a:pt x="232498" y="28282"/>
                  </a:lnTo>
                  <a:lnTo>
                    <a:pt x="232498" y="52476"/>
                  </a:lnTo>
                  <a:lnTo>
                    <a:pt x="243687" y="60109"/>
                  </a:lnTo>
                  <a:lnTo>
                    <a:pt x="243878" y="60083"/>
                  </a:lnTo>
                  <a:lnTo>
                    <a:pt x="244195" y="59893"/>
                  </a:lnTo>
                  <a:lnTo>
                    <a:pt x="244360" y="59715"/>
                  </a:lnTo>
                  <a:lnTo>
                    <a:pt x="244614" y="59207"/>
                  </a:lnTo>
                  <a:lnTo>
                    <a:pt x="244856" y="58140"/>
                  </a:lnTo>
                  <a:lnTo>
                    <a:pt x="244856" y="33362"/>
                  </a:lnTo>
                  <a:close/>
                </a:path>
                <a:path w="251459" h="958214">
                  <a:moveTo>
                    <a:pt x="251053" y="930859"/>
                  </a:moveTo>
                  <a:lnTo>
                    <a:pt x="249694" y="928001"/>
                  </a:lnTo>
                  <a:lnTo>
                    <a:pt x="239915" y="925220"/>
                  </a:lnTo>
                  <a:lnTo>
                    <a:pt x="239395" y="925512"/>
                  </a:lnTo>
                  <a:lnTo>
                    <a:pt x="238988" y="926274"/>
                  </a:lnTo>
                  <a:lnTo>
                    <a:pt x="238696" y="927823"/>
                  </a:lnTo>
                  <a:lnTo>
                    <a:pt x="238696" y="952017"/>
                  </a:lnTo>
                  <a:lnTo>
                    <a:pt x="238874" y="953338"/>
                  </a:lnTo>
                  <a:lnTo>
                    <a:pt x="239395" y="954697"/>
                  </a:lnTo>
                  <a:lnTo>
                    <a:pt x="239915" y="955281"/>
                  </a:lnTo>
                  <a:lnTo>
                    <a:pt x="249885" y="957821"/>
                  </a:lnTo>
                  <a:lnTo>
                    <a:pt x="250075" y="957770"/>
                  </a:lnTo>
                  <a:lnTo>
                    <a:pt x="250393" y="957503"/>
                  </a:lnTo>
                  <a:lnTo>
                    <a:pt x="250812" y="956754"/>
                  </a:lnTo>
                  <a:lnTo>
                    <a:pt x="251053" y="955636"/>
                  </a:lnTo>
                  <a:lnTo>
                    <a:pt x="251053" y="930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51205" y="1050149"/>
              <a:ext cx="1143635" cy="1313815"/>
            </a:xfrm>
            <a:custGeom>
              <a:avLst/>
              <a:gdLst/>
              <a:ahLst/>
              <a:cxnLst/>
              <a:rect l="l" t="t" r="r" b="b"/>
              <a:pathLst>
                <a:path w="1143634" h="1313814">
                  <a:moveTo>
                    <a:pt x="26365" y="1124089"/>
                  </a:moveTo>
                  <a:lnTo>
                    <a:pt x="2616" y="1118311"/>
                  </a:lnTo>
                  <a:lnTo>
                    <a:pt x="2197" y="1118374"/>
                  </a:lnTo>
                  <a:lnTo>
                    <a:pt x="0" y="1121232"/>
                  </a:lnTo>
                  <a:lnTo>
                    <a:pt x="0" y="1147851"/>
                  </a:lnTo>
                  <a:lnTo>
                    <a:pt x="23825" y="1153299"/>
                  </a:lnTo>
                  <a:lnTo>
                    <a:pt x="24218" y="1153236"/>
                  </a:lnTo>
                  <a:lnTo>
                    <a:pt x="26365" y="1150340"/>
                  </a:lnTo>
                  <a:lnTo>
                    <a:pt x="26365" y="1124089"/>
                  </a:lnTo>
                  <a:close/>
                </a:path>
                <a:path w="1143634" h="1313814">
                  <a:moveTo>
                    <a:pt x="26365" y="234251"/>
                  </a:moveTo>
                  <a:lnTo>
                    <a:pt x="23418" y="230657"/>
                  </a:lnTo>
                  <a:lnTo>
                    <a:pt x="2616" y="227901"/>
                  </a:lnTo>
                  <a:lnTo>
                    <a:pt x="0" y="230784"/>
                  </a:lnTo>
                  <a:lnTo>
                    <a:pt x="0" y="257378"/>
                  </a:lnTo>
                  <a:lnTo>
                    <a:pt x="23825" y="263385"/>
                  </a:lnTo>
                  <a:lnTo>
                    <a:pt x="24218" y="263321"/>
                  </a:lnTo>
                  <a:lnTo>
                    <a:pt x="26365" y="260489"/>
                  </a:lnTo>
                  <a:lnTo>
                    <a:pt x="26365" y="234251"/>
                  </a:lnTo>
                  <a:close/>
                </a:path>
                <a:path w="1143634" h="1313814">
                  <a:moveTo>
                    <a:pt x="26365" y="189204"/>
                  </a:moveTo>
                  <a:lnTo>
                    <a:pt x="2616" y="182308"/>
                  </a:lnTo>
                  <a:lnTo>
                    <a:pt x="2197" y="182359"/>
                  </a:lnTo>
                  <a:lnTo>
                    <a:pt x="0" y="185153"/>
                  </a:lnTo>
                  <a:lnTo>
                    <a:pt x="0" y="211747"/>
                  </a:lnTo>
                  <a:lnTo>
                    <a:pt x="23825" y="218300"/>
                  </a:lnTo>
                  <a:lnTo>
                    <a:pt x="24218" y="218249"/>
                  </a:lnTo>
                  <a:lnTo>
                    <a:pt x="26365" y="215455"/>
                  </a:lnTo>
                  <a:lnTo>
                    <a:pt x="26365" y="189204"/>
                  </a:lnTo>
                  <a:close/>
                </a:path>
                <a:path w="1143634" h="1313814">
                  <a:moveTo>
                    <a:pt x="26365" y="144157"/>
                  </a:moveTo>
                  <a:lnTo>
                    <a:pt x="23418" y="140436"/>
                  </a:lnTo>
                  <a:lnTo>
                    <a:pt x="2616" y="136740"/>
                  </a:lnTo>
                  <a:lnTo>
                    <a:pt x="0" y="139522"/>
                  </a:lnTo>
                  <a:lnTo>
                    <a:pt x="0" y="166116"/>
                  </a:lnTo>
                  <a:lnTo>
                    <a:pt x="23825" y="173215"/>
                  </a:lnTo>
                  <a:lnTo>
                    <a:pt x="24218" y="173164"/>
                  </a:lnTo>
                  <a:lnTo>
                    <a:pt x="26365" y="170408"/>
                  </a:lnTo>
                  <a:lnTo>
                    <a:pt x="26365" y="144157"/>
                  </a:lnTo>
                  <a:close/>
                </a:path>
                <a:path w="1143634" h="1313814">
                  <a:moveTo>
                    <a:pt x="26365" y="99110"/>
                  </a:moveTo>
                  <a:lnTo>
                    <a:pt x="23418" y="95313"/>
                  </a:lnTo>
                  <a:lnTo>
                    <a:pt x="2616" y="91147"/>
                  </a:lnTo>
                  <a:lnTo>
                    <a:pt x="0" y="93853"/>
                  </a:lnTo>
                  <a:lnTo>
                    <a:pt x="0" y="120472"/>
                  </a:lnTo>
                  <a:lnTo>
                    <a:pt x="23825" y="128092"/>
                  </a:lnTo>
                  <a:lnTo>
                    <a:pt x="24218" y="128054"/>
                  </a:lnTo>
                  <a:lnTo>
                    <a:pt x="26365" y="125361"/>
                  </a:lnTo>
                  <a:lnTo>
                    <a:pt x="26365" y="99110"/>
                  </a:lnTo>
                  <a:close/>
                </a:path>
                <a:path w="1143634" h="1313814">
                  <a:moveTo>
                    <a:pt x="26365" y="54063"/>
                  </a:moveTo>
                  <a:lnTo>
                    <a:pt x="23418" y="50228"/>
                  </a:lnTo>
                  <a:lnTo>
                    <a:pt x="2616" y="45580"/>
                  </a:lnTo>
                  <a:lnTo>
                    <a:pt x="0" y="48221"/>
                  </a:lnTo>
                  <a:lnTo>
                    <a:pt x="0" y="74815"/>
                  </a:lnTo>
                  <a:lnTo>
                    <a:pt x="23825" y="82981"/>
                  </a:lnTo>
                  <a:lnTo>
                    <a:pt x="24218" y="82969"/>
                  </a:lnTo>
                  <a:lnTo>
                    <a:pt x="26365" y="80314"/>
                  </a:lnTo>
                  <a:lnTo>
                    <a:pt x="26365" y="54063"/>
                  </a:lnTo>
                  <a:close/>
                </a:path>
                <a:path w="1143634" h="1313814">
                  <a:moveTo>
                    <a:pt x="26365" y="9042"/>
                  </a:moveTo>
                  <a:lnTo>
                    <a:pt x="2616" y="0"/>
                  </a:lnTo>
                  <a:lnTo>
                    <a:pt x="2197" y="12"/>
                  </a:lnTo>
                  <a:lnTo>
                    <a:pt x="0" y="2603"/>
                  </a:lnTo>
                  <a:lnTo>
                    <a:pt x="0" y="29197"/>
                  </a:lnTo>
                  <a:lnTo>
                    <a:pt x="23825" y="37896"/>
                  </a:lnTo>
                  <a:lnTo>
                    <a:pt x="24218" y="37871"/>
                  </a:lnTo>
                  <a:lnTo>
                    <a:pt x="26365" y="35293"/>
                  </a:lnTo>
                  <a:lnTo>
                    <a:pt x="26365" y="9042"/>
                  </a:lnTo>
                  <a:close/>
                </a:path>
                <a:path w="1143634" h="1313814">
                  <a:moveTo>
                    <a:pt x="63411" y="283286"/>
                  </a:moveTo>
                  <a:lnTo>
                    <a:pt x="40513" y="277647"/>
                  </a:lnTo>
                  <a:lnTo>
                    <a:pt x="40119" y="277710"/>
                  </a:lnTo>
                  <a:lnTo>
                    <a:pt x="37998" y="280530"/>
                  </a:lnTo>
                  <a:lnTo>
                    <a:pt x="37998" y="306628"/>
                  </a:lnTo>
                  <a:lnTo>
                    <a:pt x="60947" y="311962"/>
                  </a:lnTo>
                  <a:lnTo>
                    <a:pt x="61315" y="311899"/>
                  </a:lnTo>
                  <a:lnTo>
                    <a:pt x="63411" y="309054"/>
                  </a:lnTo>
                  <a:lnTo>
                    <a:pt x="63411" y="283286"/>
                  </a:lnTo>
                  <a:close/>
                </a:path>
                <a:path w="1143634" h="1313814">
                  <a:moveTo>
                    <a:pt x="63411" y="239102"/>
                  </a:moveTo>
                  <a:lnTo>
                    <a:pt x="60553" y="235585"/>
                  </a:lnTo>
                  <a:lnTo>
                    <a:pt x="40513" y="232918"/>
                  </a:lnTo>
                  <a:lnTo>
                    <a:pt x="37998" y="235788"/>
                  </a:lnTo>
                  <a:lnTo>
                    <a:pt x="37998" y="261874"/>
                  </a:lnTo>
                  <a:lnTo>
                    <a:pt x="60947" y="267703"/>
                  </a:lnTo>
                  <a:lnTo>
                    <a:pt x="61315" y="267639"/>
                  </a:lnTo>
                  <a:lnTo>
                    <a:pt x="63411" y="264858"/>
                  </a:lnTo>
                  <a:lnTo>
                    <a:pt x="63411" y="239102"/>
                  </a:lnTo>
                  <a:close/>
                </a:path>
                <a:path w="1143634" h="1313814">
                  <a:moveTo>
                    <a:pt x="63411" y="194894"/>
                  </a:moveTo>
                  <a:lnTo>
                    <a:pt x="40513" y="188201"/>
                  </a:lnTo>
                  <a:lnTo>
                    <a:pt x="40119" y="188239"/>
                  </a:lnTo>
                  <a:lnTo>
                    <a:pt x="37998" y="190982"/>
                  </a:lnTo>
                  <a:lnTo>
                    <a:pt x="37998" y="217093"/>
                  </a:lnTo>
                  <a:lnTo>
                    <a:pt x="60947" y="223469"/>
                  </a:lnTo>
                  <a:lnTo>
                    <a:pt x="61315" y="223418"/>
                  </a:lnTo>
                  <a:lnTo>
                    <a:pt x="63411" y="220675"/>
                  </a:lnTo>
                  <a:lnTo>
                    <a:pt x="63411" y="194894"/>
                  </a:lnTo>
                  <a:close/>
                </a:path>
                <a:path w="1143634" h="1313814">
                  <a:moveTo>
                    <a:pt x="63411" y="150685"/>
                  </a:moveTo>
                  <a:lnTo>
                    <a:pt x="60553" y="147040"/>
                  </a:lnTo>
                  <a:lnTo>
                    <a:pt x="40513" y="143471"/>
                  </a:lnTo>
                  <a:lnTo>
                    <a:pt x="37998" y="146202"/>
                  </a:lnTo>
                  <a:lnTo>
                    <a:pt x="37998" y="172313"/>
                  </a:lnTo>
                  <a:lnTo>
                    <a:pt x="60947" y="179209"/>
                  </a:lnTo>
                  <a:lnTo>
                    <a:pt x="61315" y="179158"/>
                  </a:lnTo>
                  <a:lnTo>
                    <a:pt x="63411" y="176466"/>
                  </a:lnTo>
                  <a:lnTo>
                    <a:pt x="63411" y="150685"/>
                  </a:lnTo>
                  <a:close/>
                </a:path>
                <a:path w="1143634" h="1313814">
                  <a:moveTo>
                    <a:pt x="63411" y="106476"/>
                  </a:moveTo>
                  <a:lnTo>
                    <a:pt x="60553" y="102768"/>
                  </a:lnTo>
                  <a:lnTo>
                    <a:pt x="40513" y="98742"/>
                  </a:lnTo>
                  <a:lnTo>
                    <a:pt x="37998" y="101422"/>
                  </a:lnTo>
                  <a:lnTo>
                    <a:pt x="37998" y="127533"/>
                  </a:lnTo>
                  <a:lnTo>
                    <a:pt x="60947" y="134937"/>
                  </a:lnTo>
                  <a:lnTo>
                    <a:pt x="61315" y="134899"/>
                  </a:lnTo>
                  <a:lnTo>
                    <a:pt x="63411" y="132257"/>
                  </a:lnTo>
                  <a:lnTo>
                    <a:pt x="63411" y="106476"/>
                  </a:lnTo>
                  <a:close/>
                </a:path>
                <a:path w="1143634" h="1313814">
                  <a:moveTo>
                    <a:pt x="63411" y="62268"/>
                  </a:moveTo>
                  <a:lnTo>
                    <a:pt x="60553" y="58508"/>
                  </a:lnTo>
                  <a:lnTo>
                    <a:pt x="40513" y="54025"/>
                  </a:lnTo>
                  <a:lnTo>
                    <a:pt x="37998" y="56642"/>
                  </a:lnTo>
                  <a:lnTo>
                    <a:pt x="37998" y="82727"/>
                  </a:lnTo>
                  <a:lnTo>
                    <a:pt x="60947" y="90665"/>
                  </a:lnTo>
                  <a:lnTo>
                    <a:pt x="61315" y="90627"/>
                  </a:lnTo>
                  <a:lnTo>
                    <a:pt x="63411" y="88023"/>
                  </a:lnTo>
                  <a:lnTo>
                    <a:pt x="63411" y="62268"/>
                  </a:lnTo>
                  <a:close/>
                </a:path>
                <a:path w="1143634" h="1313814">
                  <a:moveTo>
                    <a:pt x="63411" y="18072"/>
                  </a:moveTo>
                  <a:lnTo>
                    <a:pt x="40513" y="9321"/>
                  </a:lnTo>
                  <a:lnTo>
                    <a:pt x="40119" y="9321"/>
                  </a:lnTo>
                  <a:lnTo>
                    <a:pt x="37998" y="11887"/>
                  </a:lnTo>
                  <a:lnTo>
                    <a:pt x="37998" y="37973"/>
                  </a:lnTo>
                  <a:lnTo>
                    <a:pt x="60947" y="46393"/>
                  </a:lnTo>
                  <a:lnTo>
                    <a:pt x="61315" y="46393"/>
                  </a:lnTo>
                  <a:lnTo>
                    <a:pt x="63411" y="43840"/>
                  </a:lnTo>
                  <a:lnTo>
                    <a:pt x="63411" y="18072"/>
                  </a:lnTo>
                  <a:close/>
                </a:path>
                <a:path w="1143634" h="1313814">
                  <a:moveTo>
                    <a:pt x="99085" y="287159"/>
                  </a:moveTo>
                  <a:lnTo>
                    <a:pt x="77012" y="281673"/>
                  </a:lnTo>
                  <a:lnTo>
                    <a:pt x="76631" y="281736"/>
                  </a:lnTo>
                  <a:lnTo>
                    <a:pt x="74587" y="284492"/>
                  </a:lnTo>
                  <a:lnTo>
                    <a:pt x="74587" y="310121"/>
                  </a:lnTo>
                  <a:lnTo>
                    <a:pt x="96697" y="315302"/>
                  </a:lnTo>
                  <a:lnTo>
                    <a:pt x="97066" y="315239"/>
                  </a:lnTo>
                  <a:lnTo>
                    <a:pt x="99085" y="312445"/>
                  </a:lnTo>
                  <a:lnTo>
                    <a:pt x="99085" y="287159"/>
                  </a:lnTo>
                  <a:close/>
                </a:path>
                <a:path w="1143634" h="1313814">
                  <a:moveTo>
                    <a:pt x="99085" y="243789"/>
                  </a:moveTo>
                  <a:lnTo>
                    <a:pt x="77012" y="237769"/>
                  </a:lnTo>
                  <a:lnTo>
                    <a:pt x="76631" y="237832"/>
                  </a:lnTo>
                  <a:lnTo>
                    <a:pt x="74587" y="240576"/>
                  </a:lnTo>
                  <a:lnTo>
                    <a:pt x="74587" y="266192"/>
                  </a:lnTo>
                  <a:lnTo>
                    <a:pt x="96697" y="271868"/>
                  </a:lnTo>
                  <a:lnTo>
                    <a:pt x="97066" y="271805"/>
                  </a:lnTo>
                  <a:lnTo>
                    <a:pt x="99085" y="269074"/>
                  </a:lnTo>
                  <a:lnTo>
                    <a:pt x="99085" y="243789"/>
                  </a:lnTo>
                  <a:close/>
                </a:path>
                <a:path w="1143634" h="1313814">
                  <a:moveTo>
                    <a:pt x="99085" y="200380"/>
                  </a:moveTo>
                  <a:lnTo>
                    <a:pt x="77012" y="193865"/>
                  </a:lnTo>
                  <a:lnTo>
                    <a:pt x="76631" y="193903"/>
                  </a:lnTo>
                  <a:lnTo>
                    <a:pt x="74587" y="196621"/>
                  </a:lnTo>
                  <a:lnTo>
                    <a:pt x="74587" y="222224"/>
                  </a:lnTo>
                  <a:lnTo>
                    <a:pt x="96697" y="228422"/>
                  </a:lnTo>
                  <a:lnTo>
                    <a:pt x="97066" y="228371"/>
                  </a:lnTo>
                  <a:lnTo>
                    <a:pt x="99085" y="225666"/>
                  </a:lnTo>
                  <a:lnTo>
                    <a:pt x="99085" y="200380"/>
                  </a:lnTo>
                  <a:close/>
                </a:path>
                <a:path w="1143634" h="1313814">
                  <a:moveTo>
                    <a:pt x="99085" y="156984"/>
                  </a:moveTo>
                  <a:lnTo>
                    <a:pt x="96316" y="153403"/>
                  </a:lnTo>
                  <a:lnTo>
                    <a:pt x="77012" y="149974"/>
                  </a:lnTo>
                  <a:lnTo>
                    <a:pt x="74587" y="152666"/>
                  </a:lnTo>
                  <a:lnTo>
                    <a:pt x="74587" y="178282"/>
                  </a:lnTo>
                  <a:lnTo>
                    <a:pt x="96697" y="184988"/>
                  </a:lnTo>
                  <a:lnTo>
                    <a:pt x="97066" y="184937"/>
                  </a:lnTo>
                  <a:lnTo>
                    <a:pt x="99085" y="182270"/>
                  </a:lnTo>
                  <a:lnTo>
                    <a:pt x="99085" y="156984"/>
                  </a:lnTo>
                  <a:close/>
                </a:path>
                <a:path w="1143634" h="1313814">
                  <a:moveTo>
                    <a:pt x="99085" y="113576"/>
                  </a:moveTo>
                  <a:lnTo>
                    <a:pt x="96316" y="109931"/>
                  </a:lnTo>
                  <a:lnTo>
                    <a:pt x="77012" y="106057"/>
                  </a:lnTo>
                  <a:lnTo>
                    <a:pt x="74587" y="108699"/>
                  </a:lnTo>
                  <a:lnTo>
                    <a:pt x="74587" y="134315"/>
                  </a:lnTo>
                  <a:lnTo>
                    <a:pt x="96697" y="141516"/>
                  </a:lnTo>
                  <a:lnTo>
                    <a:pt x="97066" y="141478"/>
                  </a:lnTo>
                  <a:lnTo>
                    <a:pt x="99085" y="138861"/>
                  </a:lnTo>
                  <a:lnTo>
                    <a:pt x="99085" y="113576"/>
                  </a:lnTo>
                  <a:close/>
                </a:path>
                <a:path w="1143634" h="1313814">
                  <a:moveTo>
                    <a:pt x="99085" y="70180"/>
                  </a:moveTo>
                  <a:lnTo>
                    <a:pt x="96316" y="66497"/>
                  </a:lnTo>
                  <a:lnTo>
                    <a:pt x="77012" y="62179"/>
                  </a:lnTo>
                  <a:lnTo>
                    <a:pt x="74587" y="64770"/>
                  </a:lnTo>
                  <a:lnTo>
                    <a:pt x="74587" y="90360"/>
                  </a:lnTo>
                  <a:lnTo>
                    <a:pt x="96697" y="98056"/>
                  </a:lnTo>
                  <a:lnTo>
                    <a:pt x="97066" y="98031"/>
                  </a:lnTo>
                  <a:lnTo>
                    <a:pt x="99085" y="95465"/>
                  </a:lnTo>
                  <a:lnTo>
                    <a:pt x="99085" y="70180"/>
                  </a:lnTo>
                  <a:close/>
                </a:path>
                <a:path w="1143634" h="1313814">
                  <a:moveTo>
                    <a:pt x="99085" y="26784"/>
                  </a:moveTo>
                  <a:lnTo>
                    <a:pt x="77012" y="18288"/>
                  </a:lnTo>
                  <a:lnTo>
                    <a:pt x="76631" y="18288"/>
                  </a:lnTo>
                  <a:lnTo>
                    <a:pt x="74587" y="20815"/>
                  </a:lnTo>
                  <a:lnTo>
                    <a:pt x="74587" y="46418"/>
                  </a:lnTo>
                  <a:lnTo>
                    <a:pt x="96697" y="54584"/>
                  </a:lnTo>
                  <a:lnTo>
                    <a:pt x="97066" y="54571"/>
                  </a:lnTo>
                  <a:lnTo>
                    <a:pt x="99085" y="52070"/>
                  </a:lnTo>
                  <a:lnTo>
                    <a:pt x="99085" y="26784"/>
                  </a:lnTo>
                  <a:close/>
                </a:path>
                <a:path w="1143634" h="1313814">
                  <a:moveTo>
                    <a:pt x="133489" y="290893"/>
                  </a:moveTo>
                  <a:lnTo>
                    <a:pt x="130822" y="287591"/>
                  </a:lnTo>
                  <a:lnTo>
                    <a:pt x="112204" y="285546"/>
                  </a:lnTo>
                  <a:lnTo>
                    <a:pt x="109867" y="288823"/>
                  </a:lnTo>
                  <a:lnTo>
                    <a:pt x="109867" y="313486"/>
                  </a:lnTo>
                  <a:lnTo>
                    <a:pt x="131203" y="318554"/>
                  </a:lnTo>
                  <a:lnTo>
                    <a:pt x="131546" y="318490"/>
                  </a:lnTo>
                  <a:lnTo>
                    <a:pt x="133489" y="315722"/>
                  </a:lnTo>
                  <a:lnTo>
                    <a:pt x="133489" y="290893"/>
                  </a:lnTo>
                  <a:close/>
                </a:path>
                <a:path w="1143634" h="1313814">
                  <a:moveTo>
                    <a:pt x="133489" y="248285"/>
                  </a:moveTo>
                  <a:lnTo>
                    <a:pt x="112204" y="242443"/>
                  </a:lnTo>
                  <a:lnTo>
                    <a:pt x="111848" y="242481"/>
                  </a:lnTo>
                  <a:lnTo>
                    <a:pt x="109867" y="245694"/>
                  </a:lnTo>
                  <a:lnTo>
                    <a:pt x="109867" y="270344"/>
                  </a:lnTo>
                  <a:lnTo>
                    <a:pt x="131203" y="275869"/>
                  </a:lnTo>
                  <a:lnTo>
                    <a:pt x="131546" y="275818"/>
                  </a:lnTo>
                  <a:lnTo>
                    <a:pt x="133489" y="273113"/>
                  </a:lnTo>
                  <a:lnTo>
                    <a:pt x="133489" y="248285"/>
                  </a:lnTo>
                  <a:close/>
                </a:path>
                <a:path w="1143634" h="1313814">
                  <a:moveTo>
                    <a:pt x="133489" y="163029"/>
                  </a:moveTo>
                  <a:lnTo>
                    <a:pt x="130822" y="159537"/>
                  </a:lnTo>
                  <a:lnTo>
                    <a:pt x="112204" y="156222"/>
                  </a:lnTo>
                  <a:lnTo>
                    <a:pt x="109867" y="159372"/>
                  </a:lnTo>
                  <a:lnTo>
                    <a:pt x="109867" y="184023"/>
                  </a:lnTo>
                  <a:lnTo>
                    <a:pt x="131203" y="190538"/>
                  </a:lnTo>
                  <a:lnTo>
                    <a:pt x="131546" y="190500"/>
                  </a:lnTo>
                  <a:lnTo>
                    <a:pt x="133489" y="187883"/>
                  </a:lnTo>
                  <a:lnTo>
                    <a:pt x="133489" y="163029"/>
                  </a:lnTo>
                  <a:close/>
                </a:path>
                <a:path w="1143634" h="1313814">
                  <a:moveTo>
                    <a:pt x="133489" y="120421"/>
                  </a:moveTo>
                  <a:lnTo>
                    <a:pt x="112204" y="113131"/>
                  </a:lnTo>
                  <a:lnTo>
                    <a:pt x="111848" y="113144"/>
                  </a:lnTo>
                  <a:lnTo>
                    <a:pt x="109867" y="116217"/>
                  </a:lnTo>
                  <a:lnTo>
                    <a:pt x="109867" y="140868"/>
                  </a:lnTo>
                  <a:lnTo>
                    <a:pt x="131203" y="147853"/>
                  </a:lnTo>
                  <a:lnTo>
                    <a:pt x="131546" y="147828"/>
                  </a:lnTo>
                  <a:lnTo>
                    <a:pt x="133489" y="145262"/>
                  </a:lnTo>
                  <a:lnTo>
                    <a:pt x="133489" y="120421"/>
                  </a:lnTo>
                  <a:close/>
                </a:path>
                <a:path w="1143634" h="1313814">
                  <a:moveTo>
                    <a:pt x="133489" y="77787"/>
                  </a:moveTo>
                  <a:lnTo>
                    <a:pt x="130822" y="74193"/>
                  </a:lnTo>
                  <a:lnTo>
                    <a:pt x="112204" y="70040"/>
                  </a:lnTo>
                  <a:lnTo>
                    <a:pt x="109867" y="73050"/>
                  </a:lnTo>
                  <a:lnTo>
                    <a:pt x="109867" y="97713"/>
                  </a:lnTo>
                  <a:lnTo>
                    <a:pt x="131203" y="105181"/>
                  </a:lnTo>
                  <a:lnTo>
                    <a:pt x="131546" y="105168"/>
                  </a:lnTo>
                  <a:lnTo>
                    <a:pt x="133489" y="102628"/>
                  </a:lnTo>
                  <a:lnTo>
                    <a:pt x="133489" y="77787"/>
                  </a:lnTo>
                  <a:close/>
                </a:path>
                <a:path w="1143634" h="1313814">
                  <a:moveTo>
                    <a:pt x="133489" y="35191"/>
                  </a:moveTo>
                  <a:lnTo>
                    <a:pt x="130822" y="31508"/>
                  </a:lnTo>
                  <a:lnTo>
                    <a:pt x="112204" y="26936"/>
                  </a:lnTo>
                  <a:lnTo>
                    <a:pt x="109867" y="29921"/>
                  </a:lnTo>
                  <a:lnTo>
                    <a:pt x="109867" y="54571"/>
                  </a:lnTo>
                  <a:lnTo>
                    <a:pt x="131203" y="62509"/>
                  </a:lnTo>
                  <a:lnTo>
                    <a:pt x="131546" y="62496"/>
                  </a:lnTo>
                  <a:lnTo>
                    <a:pt x="133489" y="60032"/>
                  </a:lnTo>
                  <a:lnTo>
                    <a:pt x="133489" y="35191"/>
                  </a:lnTo>
                  <a:close/>
                </a:path>
                <a:path w="1143634" h="1313814">
                  <a:moveTo>
                    <a:pt x="145300" y="1286217"/>
                  </a:moveTo>
                  <a:lnTo>
                    <a:pt x="124015" y="1279867"/>
                  </a:lnTo>
                  <a:lnTo>
                    <a:pt x="123659" y="1279918"/>
                  </a:lnTo>
                  <a:lnTo>
                    <a:pt x="121678" y="1283068"/>
                  </a:lnTo>
                  <a:lnTo>
                    <a:pt x="121678" y="1307719"/>
                  </a:lnTo>
                  <a:lnTo>
                    <a:pt x="142989" y="1313751"/>
                  </a:lnTo>
                  <a:lnTo>
                    <a:pt x="143357" y="1313700"/>
                  </a:lnTo>
                  <a:lnTo>
                    <a:pt x="145300" y="1311046"/>
                  </a:lnTo>
                  <a:lnTo>
                    <a:pt x="145300" y="1286217"/>
                  </a:lnTo>
                  <a:close/>
                </a:path>
                <a:path w="1143634" h="1313814">
                  <a:moveTo>
                    <a:pt x="166662" y="294487"/>
                  </a:moveTo>
                  <a:lnTo>
                    <a:pt x="146138" y="289267"/>
                  </a:lnTo>
                  <a:lnTo>
                    <a:pt x="145796" y="289331"/>
                  </a:lnTo>
                  <a:lnTo>
                    <a:pt x="143878" y="292011"/>
                  </a:lnTo>
                  <a:lnTo>
                    <a:pt x="143878" y="316712"/>
                  </a:lnTo>
                  <a:lnTo>
                    <a:pt x="164439" y="321652"/>
                  </a:lnTo>
                  <a:lnTo>
                    <a:pt x="164782" y="321589"/>
                  </a:lnTo>
                  <a:lnTo>
                    <a:pt x="166662" y="318884"/>
                  </a:lnTo>
                  <a:lnTo>
                    <a:pt x="166662" y="294487"/>
                  </a:lnTo>
                  <a:close/>
                </a:path>
                <a:path w="1143634" h="1313814">
                  <a:moveTo>
                    <a:pt x="166662" y="252628"/>
                  </a:moveTo>
                  <a:lnTo>
                    <a:pt x="146138" y="246926"/>
                  </a:lnTo>
                  <a:lnTo>
                    <a:pt x="145796" y="246976"/>
                  </a:lnTo>
                  <a:lnTo>
                    <a:pt x="143878" y="249643"/>
                  </a:lnTo>
                  <a:lnTo>
                    <a:pt x="143878" y="274332"/>
                  </a:lnTo>
                  <a:lnTo>
                    <a:pt x="164439" y="279730"/>
                  </a:lnTo>
                  <a:lnTo>
                    <a:pt x="164782" y="279666"/>
                  </a:lnTo>
                  <a:lnTo>
                    <a:pt x="166662" y="277025"/>
                  </a:lnTo>
                  <a:lnTo>
                    <a:pt x="166662" y="252628"/>
                  </a:lnTo>
                  <a:close/>
                </a:path>
                <a:path w="1143634" h="1313814">
                  <a:moveTo>
                    <a:pt x="166662" y="210756"/>
                  </a:moveTo>
                  <a:lnTo>
                    <a:pt x="164096" y="207391"/>
                  </a:lnTo>
                  <a:lnTo>
                    <a:pt x="146138" y="204597"/>
                  </a:lnTo>
                  <a:lnTo>
                    <a:pt x="143878" y="207746"/>
                  </a:lnTo>
                  <a:lnTo>
                    <a:pt x="143878" y="231978"/>
                  </a:lnTo>
                  <a:lnTo>
                    <a:pt x="164439" y="237845"/>
                  </a:lnTo>
                  <a:lnTo>
                    <a:pt x="164782" y="237794"/>
                  </a:lnTo>
                  <a:lnTo>
                    <a:pt x="166662" y="235165"/>
                  </a:lnTo>
                  <a:lnTo>
                    <a:pt x="166662" y="210756"/>
                  </a:lnTo>
                  <a:close/>
                </a:path>
                <a:path w="1143634" h="1313814">
                  <a:moveTo>
                    <a:pt x="166662" y="168884"/>
                  </a:moveTo>
                  <a:lnTo>
                    <a:pt x="146138" y="162267"/>
                  </a:lnTo>
                  <a:lnTo>
                    <a:pt x="145796" y="162306"/>
                  </a:lnTo>
                  <a:lnTo>
                    <a:pt x="143878" y="165354"/>
                  </a:lnTo>
                  <a:lnTo>
                    <a:pt x="143878" y="189585"/>
                  </a:lnTo>
                  <a:lnTo>
                    <a:pt x="164439" y="195910"/>
                  </a:lnTo>
                  <a:lnTo>
                    <a:pt x="164782" y="195872"/>
                  </a:lnTo>
                  <a:lnTo>
                    <a:pt x="166662" y="193294"/>
                  </a:lnTo>
                  <a:lnTo>
                    <a:pt x="166662" y="168884"/>
                  </a:lnTo>
                  <a:close/>
                </a:path>
                <a:path w="1143634" h="1313814">
                  <a:moveTo>
                    <a:pt x="166662" y="127012"/>
                  </a:moveTo>
                  <a:lnTo>
                    <a:pt x="164096" y="123520"/>
                  </a:lnTo>
                  <a:lnTo>
                    <a:pt x="146138" y="119926"/>
                  </a:lnTo>
                  <a:lnTo>
                    <a:pt x="143878" y="122961"/>
                  </a:lnTo>
                  <a:lnTo>
                    <a:pt x="143878" y="147193"/>
                  </a:lnTo>
                  <a:lnTo>
                    <a:pt x="164439" y="153987"/>
                  </a:lnTo>
                  <a:lnTo>
                    <a:pt x="164782" y="153962"/>
                  </a:lnTo>
                  <a:lnTo>
                    <a:pt x="166662" y="151409"/>
                  </a:lnTo>
                  <a:lnTo>
                    <a:pt x="166662" y="127012"/>
                  </a:lnTo>
                  <a:close/>
                </a:path>
                <a:path w="1143634" h="1313814">
                  <a:moveTo>
                    <a:pt x="166662" y="85153"/>
                  </a:moveTo>
                  <a:lnTo>
                    <a:pt x="164096" y="81622"/>
                  </a:lnTo>
                  <a:lnTo>
                    <a:pt x="146138" y="77622"/>
                  </a:lnTo>
                  <a:lnTo>
                    <a:pt x="143878" y="80581"/>
                  </a:lnTo>
                  <a:lnTo>
                    <a:pt x="143878" y="104800"/>
                  </a:lnTo>
                  <a:lnTo>
                    <a:pt x="164439" y="112077"/>
                  </a:lnTo>
                  <a:lnTo>
                    <a:pt x="164782" y="112039"/>
                  </a:lnTo>
                  <a:lnTo>
                    <a:pt x="166662" y="109537"/>
                  </a:lnTo>
                  <a:lnTo>
                    <a:pt x="166662" y="85153"/>
                  </a:lnTo>
                  <a:close/>
                </a:path>
                <a:path w="1143634" h="1313814">
                  <a:moveTo>
                    <a:pt x="166662" y="43294"/>
                  </a:moveTo>
                  <a:lnTo>
                    <a:pt x="164096" y="39687"/>
                  </a:lnTo>
                  <a:lnTo>
                    <a:pt x="146138" y="35267"/>
                  </a:lnTo>
                  <a:lnTo>
                    <a:pt x="143878" y="38214"/>
                  </a:lnTo>
                  <a:lnTo>
                    <a:pt x="143878" y="62420"/>
                  </a:lnTo>
                  <a:lnTo>
                    <a:pt x="164439" y="70142"/>
                  </a:lnTo>
                  <a:lnTo>
                    <a:pt x="165100" y="70027"/>
                  </a:lnTo>
                  <a:lnTo>
                    <a:pt x="166662" y="67691"/>
                  </a:lnTo>
                  <a:lnTo>
                    <a:pt x="166662" y="43294"/>
                  </a:lnTo>
                  <a:close/>
                </a:path>
                <a:path w="1143634" h="1313814">
                  <a:moveTo>
                    <a:pt x="198704" y="1087475"/>
                  </a:moveTo>
                  <a:lnTo>
                    <a:pt x="196240" y="1084059"/>
                  </a:lnTo>
                  <a:lnTo>
                    <a:pt x="178892" y="1080579"/>
                  </a:lnTo>
                  <a:lnTo>
                    <a:pt x="176720" y="1083106"/>
                  </a:lnTo>
                  <a:lnTo>
                    <a:pt x="176720" y="1107363"/>
                  </a:lnTo>
                  <a:lnTo>
                    <a:pt x="196583" y="1113993"/>
                  </a:lnTo>
                  <a:lnTo>
                    <a:pt x="196913" y="1113955"/>
                  </a:lnTo>
                  <a:lnTo>
                    <a:pt x="198704" y="1111453"/>
                  </a:lnTo>
                  <a:lnTo>
                    <a:pt x="198704" y="1087475"/>
                  </a:lnTo>
                  <a:close/>
                </a:path>
                <a:path w="1143634" h="1313814">
                  <a:moveTo>
                    <a:pt x="198704" y="297954"/>
                  </a:moveTo>
                  <a:lnTo>
                    <a:pt x="178892" y="292862"/>
                  </a:lnTo>
                  <a:lnTo>
                    <a:pt x="177965" y="293204"/>
                  </a:lnTo>
                  <a:lnTo>
                    <a:pt x="176720" y="295567"/>
                  </a:lnTo>
                  <a:lnTo>
                    <a:pt x="176720" y="319836"/>
                  </a:lnTo>
                  <a:lnTo>
                    <a:pt x="196583" y="324662"/>
                  </a:lnTo>
                  <a:lnTo>
                    <a:pt x="196913" y="324599"/>
                  </a:lnTo>
                  <a:lnTo>
                    <a:pt x="198704" y="321932"/>
                  </a:lnTo>
                  <a:lnTo>
                    <a:pt x="198704" y="297954"/>
                  </a:lnTo>
                  <a:close/>
                </a:path>
                <a:path w="1143634" h="1313814">
                  <a:moveTo>
                    <a:pt x="198704" y="256832"/>
                  </a:moveTo>
                  <a:lnTo>
                    <a:pt x="178892" y="251282"/>
                  </a:lnTo>
                  <a:lnTo>
                    <a:pt x="178574" y="251320"/>
                  </a:lnTo>
                  <a:lnTo>
                    <a:pt x="176720" y="253961"/>
                  </a:lnTo>
                  <a:lnTo>
                    <a:pt x="176720" y="278218"/>
                  </a:lnTo>
                  <a:lnTo>
                    <a:pt x="196583" y="283464"/>
                  </a:lnTo>
                  <a:lnTo>
                    <a:pt x="196913" y="283413"/>
                  </a:lnTo>
                  <a:lnTo>
                    <a:pt x="198704" y="280809"/>
                  </a:lnTo>
                  <a:lnTo>
                    <a:pt x="198704" y="256832"/>
                  </a:lnTo>
                  <a:close/>
                </a:path>
                <a:path w="1143634" h="1313814">
                  <a:moveTo>
                    <a:pt x="198704" y="215684"/>
                  </a:moveTo>
                  <a:lnTo>
                    <a:pt x="196240" y="212382"/>
                  </a:lnTo>
                  <a:lnTo>
                    <a:pt x="178892" y="209689"/>
                  </a:lnTo>
                  <a:lnTo>
                    <a:pt x="176720" y="212788"/>
                  </a:lnTo>
                  <a:lnTo>
                    <a:pt x="176720" y="236575"/>
                  </a:lnTo>
                  <a:lnTo>
                    <a:pt x="196583" y="242290"/>
                  </a:lnTo>
                  <a:lnTo>
                    <a:pt x="196913" y="242239"/>
                  </a:lnTo>
                  <a:lnTo>
                    <a:pt x="198704" y="239661"/>
                  </a:lnTo>
                  <a:lnTo>
                    <a:pt x="198704" y="215684"/>
                  </a:lnTo>
                  <a:close/>
                </a:path>
                <a:path w="1143634" h="1313814">
                  <a:moveTo>
                    <a:pt x="198704" y="174536"/>
                  </a:moveTo>
                  <a:lnTo>
                    <a:pt x="178892" y="168084"/>
                  </a:lnTo>
                  <a:lnTo>
                    <a:pt x="177965" y="168363"/>
                  </a:lnTo>
                  <a:lnTo>
                    <a:pt x="176720" y="171132"/>
                  </a:lnTo>
                  <a:lnTo>
                    <a:pt x="176720" y="194919"/>
                  </a:lnTo>
                  <a:lnTo>
                    <a:pt x="196583" y="201104"/>
                  </a:lnTo>
                  <a:lnTo>
                    <a:pt x="196913" y="201053"/>
                  </a:lnTo>
                  <a:lnTo>
                    <a:pt x="198704" y="198513"/>
                  </a:lnTo>
                  <a:lnTo>
                    <a:pt x="198704" y="174536"/>
                  </a:lnTo>
                  <a:close/>
                </a:path>
                <a:path w="1143634" h="1313814">
                  <a:moveTo>
                    <a:pt x="198704" y="92240"/>
                  </a:moveTo>
                  <a:lnTo>
                    <a:pt x="196240" y="88785"/>
                  </a:lnTo>
                  <a:lnTo>
                    <a:pt x="178892" y="84912"/>
                  </a:lnTo>
                  <a:lnTo>
                    <a:pt x="176720" y="87833"/>
                  </a:lnTo>
                  <a:lnTo>
                    <a:pt x="176720" y="111633"/>
                  </a:lnTo>
                  <a:lnTo>
                    <a:pt x="196583" y="118694"/>
                  </a:lnTo>
                  <a:lnTo>
                    <a:pt x="196913" y="118668"/>
                  </a:lnTo>
                  <a:lnTo>
                    <a:pt x="198704" y="116217"/>
                  </a:lnTo>
                  <a:lnTo>
                    <a:pt x="198704" y="92240"/>
                  </a:lnTo>
                  <a:close/>
                </a:path>
                <a:path w="1143634" h="1313814">
                  <a:moveTo>
                    <a:pt x="198704" y="51117"/>
                  </a:moveTo>
                  <a:lnTo>
                    <a:pt x="196240" y="47586"/>
                  </a:lnTo>
                  <a:lnTo>
                    <a:pt x="178892" y="43319"/>
                  </a:lnTo>
                  <a:lnTo>
                    <a:pt x="176720" y="46228"/>
                  </a:lnTo>
                  <a:lnTo>
                    <a:pt x="176720" y="70015"/>
                  </a:lnTo>
                  <a:lnTo>
                    <a:pt x="196583" y="77520"/>
                  </a:lnTo>
                  <a:lnTo>
                    <a:pt x="196913" y="77482"/>
                  </a:lnTo>
                  <a:lnTo>
                    <a:pt x="198704" y="75095"/>
                  </a:lnTo>
                  <a:lnTo>
                    <a:pt x="198704" y="51117"/>
                  </a:lnTo>
                  <a:close/>
                </a:path>
                <a:path w="1143634" h="1313814">
                  <a:moveTo>
                    <a:pt x="229654" y="260883"/>
                  </a:moveTo>
                  <a:lnTo>
                    <a:pt x="210515" y="255473"/>
                  </a:lnTo>
                  <a:lnTo>
                    <a:pt x="210185" y="255524"/>
                  </a:lnTo>
                  <a:lnTo>
                    <a:pt x="208407" y="258102"/>
                  </a:lnTo>
                  <a:lnTo>
                    <a:pt x="208407" y="281952"/>
                  </a:lnTo>
                  <a:lnTo>
                    <a:pt x="227596" y="287070"/>
                  </a:lnTo>
                  <a:lnTo>
                    <a:pt x="227926" y="287020"/>
                  </a:lnTo>
                  <a:lnTo>
                    <a:pt x="228498" y="286740"/>
                  </a:lnTo>
                  <a:lnTo>
                    <a:pt x="229184" y="285978"/>
                  </a:lnTo>
                  <a:lnTo>
                    <a:pt x="229590" y="284873"/>
                  </a:lnTo>
                  <a:lnTo>
                    <a:pt x="229654" y="284454"/>
                  </a:lnTo>
                  <a:lnTo>
                    <a:pt x="229654" y="260883"/>
                  </a:lnTo>
                  <a:close/>
                </a:path>
                <a:path w="1143634" h="1313814">
                  <a:moveTo>
                    <a:pt x="229654" y="220446"/>
                  </a:moveTo>
                  <a:lnTo>
                    <a:pt x="227266" y="217195"/>
                  </a:lnTo>
                  <a:lnTo>
                    <a:pt x="210515" y="214591"/>
                  </a:lnTo>
                  <a:lnTo>
                    <a:pt x="208407" y="217182"/>
                  </a:lnTo>
                  <a:lnTo>
                    <a:pt x="208407" y="241033"/>
                  </a:lnTo>
                  <a:lnTo>
                    <a:pt x="227596" y="246595"/>
                  </a:lnTo>
                  <a:lnTo>
                    <a:pt x="227926" y="246557"/>
                  </a:lnTo>
                  <a:lnTo>
                    <a:pt x="229654" y="244017"/>
                  </a:lnTo>
                  <a:lnTo>
                    <a:pt x="229654" y="220446"/>
                  </a:lnTo>
                  <a:close/>
                </a:path>
                <a:path w="1143634" h="1313814">
                  <a:moveTo>
                    <a:pt x="229654" y="179984"/>
                  </a:moveTo>
                  <a:lnTo>
                    <a:pt x="210515" y="173710"/>
                  </a:lnTo>
                  <a:lnTo>
                    <a:pt x="210185" y="173736"/>
                  </a:lnTo>
                  <a:lnTo>
                    <a:pt x="208407" y="176695"/>
                  </a:lnTo>
                  <a:lnTo>
                    <a:pt x="208407" y="200088"/>
                  </a:lnTo>
                  <a:lnTo>
                    <a:pt x="227596" y="206108"/>
                  </a:lnTo>
                  <a:lnTo>
                    <a:pt x="227926" y="206057"/>
                  </a:lnTo>
                  <a:lnTo>
                    <a:pt x="228498" y="205816"/>
                  </a:lnTo>
                  <a:lnTo>
                    <a:pt x="229184" y="205079"/>
                  </a:lnTo>
                  <a:lnTo>
                    <a:pt x="229590" y="203974"/>
                  </a:lnTo>
                  <a:lnTo>
                    <a:pt x="229654" y="203555"/>
                  </a:lnTo>
                  <a:lnTo>
                    <a:pt x="229654" y="179984"/>
                  </a:lnTo>
                  <a:close/>
                </a:path>
                <a:path w="1143634" h="1313814">
                  <a:moveTo>
                    <a:pt x="229654" y="139534"/>
                  </a:moveTo>
                  <a:lnTo>
                    <a:pt x="227266" y="136182"/>
                  </a:lnTo>
                  <a:lnTo>
                    <a:pt x="210515" y="132816"/>
                  </a:lnTo>
                  <a:lnTo>
                    <a:pt x="208407" y="135775"/>
                  </a:lnTo>
                  <a:lnTo>
                    <a:pt x="208407" y="159169"/>
                  </a:lnTo>
                  <a:lnTo>
                    <a:pt x="227596" y="165608"/>
                  </a:lnTo>
                  <a:lnTo>
                    <a:pt x="227926" y="165569"/>
                  </a:lnTo>
                  <a:lnTo>
                    <a:pt x="228498" y="165341"/>
                  </a:lnTo>
                  <a:lnTo>
                    <a:pt x="229184" y="164630"/>
                  </a:lnTo>
                  <a:lnTo>
                    <a:pt x="229590" y="163525"/>
                  </a:lnTo>
                  <a:lnTo>
                    <a:pt x="229654" y="163106"/>
                  </a:lnTo>
                  <a:lnTo>
                    <a:pt x="229654" y="139534"/>
                  </a:lnTo>
                  <a:close/>
                </a:path>
                <a:path w="1143634" h="1313814">
                  <a:moveTo>
                    <a:pt x="229654" y="99085"/>
                  </a:moveTo>
                  <a:lnTo>
                    <a:pt x="210515" y="91960"/>
                  </a:lnTo>
                  <a:lnTo>
                    <a:pt x="210185" y="91998"/>
                  </a:lnTo>
                  <a:lnTo>
                    <a:pt x="208407" y="94856"/>
                  </a:lnTo>
                  <a:lnTo>
                    <a:pt x="208407" y="118237"/>
                  </a:lnTo>
                  <a:lnTo>
                    <a:pt x="227596" y="125107"/>
                  </a:lnTo>
                  <a:lnTo>
                    <a:pt x="227926" y="125082"/>
                  </a:lnTo>
                  <a:lnTo>
                    <a:pt x="228498" y="124866"/>
                  </a:lnTo>
                  <a:lnTo>
                    <a:pt x="229184" y="124167"/>
                  </a:lnTo>
                  <a:lnTo>
                    <a:pt x="229590" y="123088"/>
                  </a:lnTo>
                  <a:lnTo>
                    <a:pt x="229654" y="122199"/>
                  </a:lnTo>
                  <a:lnTo>
                    <a:pt x="229654" y="99085"/>
                  </a:lnTo>
                  <a:close/>
                </a:path>
                <a:path w="1143634" h="1313814">
                  <a:moveTo>
                    <a:pt x="229654" y="58674"/>
                  </a:moveTo>
                  <a:lnTo>
                    <a:pt x="227266" y="55206"/>
                  </a:lnTo>
                  <a:lnTo>
                    <a:pt x="210515" y="51092"/>
                  </a:lnTo>
                  <a:lnTo>
                    <a:pt x="208407" y="53949"/>
                  </a:lnTo>
                  <a:lnTo>
                    <a:pt x="208407" y="77317"/>
                  </a:lnTo>
                  <a:lnTo>
                    <a:pt x="227596" y="84607"/>
                  </a:lnTo>
                  <a:lnTo>
                    <a:pt x="227926" y="84594"/>
                  </a:lnTo>
                  <a:lnTo>
                    <a:pt x="228498" y="84404"/>
                  </a:lnTo>
                  <a:lnTo>
                    <a:pt x="229184" y="83718"/>
                  </a:lnTo>
                  <a:lnTo>
                    <a:pt x="229590" y="82651"/>
                  </a:lnTo>
                  <a:lnTo>
                    <a:pt x="229654" y="82245"/>
                  </a:lnTo>
                  <a:lnTo>
                    <a:pt x="229654" y="58674"/>
                  </a:lnTo>
                  <a:close/>
                </a:path>
                <a:path w="1143634" h="1313814">
                  <a:moveTo>
                    <a:pt x="259562" y="1024216"/>
                  </a:moveTo>
                  <a:lnTo>
                    <a:pt x="257238" y="1021029"/>
                  </a:lnTo>
                  <a:lnTo>
                    <a:pt x="241046" y="1018514"/>
                  </a:lnTo>
                  <a:lnTo>
                    <a:pt x="239014" y="1021067"/>
                  </a:lnTo>
                  <a:lnTo>
                    <a:pt x="239014" y="1044498"/>
                  </a:lnTo>
                  <a:lnTo>
                    <a:pt x="257568" y="1049947"/>
                  </a:lnTo>
                  <a:lnTo>
                    <a:pt x="257860" y="1049896"/>
                  </a:lnTo>
                  <a:lnTo>
                    <a:pt x="259562" y="1047394"/>
                  </a:lnTo>
                  <a:lnTo>
                    <a:pt x="259562" y="1024216"/>
                  </a:lnTo>
                  <a:close/>
                </a:path>
                <a:path w="1143634" h="1313814">
                  <a:moveTo>
                    <a:pt x="259562" y="264807"/>
                  </a:moveTo>
                  <a:lnTo>
                    <a:pt x="241046" y="259524"/>
                  </a:lnTo>
                  <a:lnTo>
                    <a:pt x="240728" y="259575"/>
                  </a:lnTo>
                  <a:lnTo>
                    <a:pt x="239014" y="262115"/>
                  </a:lnTo>
                  <a:lnTo>
                    <a:pt x="239014" y="285546"/>
                  </a:lnTo>
                  <a:lnTo>
                    <a:pt x="257568" y="290550"/>
                  </a:lnTo>
                  <a:lnTo>
                    <a:pt x="257860" y="290499"/>
                  </a:lnTo>
                  <a:lnTo>
                    <a:pt x="259562" y="287972"/>
                  </a:lnTo>
                  <a:lnTo>
                    <a:pt x="259562" y="264807"/>
                  </a:lnTo>
                  <a:close/>
                </a:path>
                <a:path w="1143634" h="1313814">
                  <a:moveTo>
                    <a:pt x="259562" y="185254"/>
                  </a:moveTo>
                  <a:lnTo>
                    <a:pt x="257238" y="182016"/>
                  </a:lnTo>
                  <a:lnTo>
                    <a:pt x="241046" y="179133"/>
                  </a:lnTo>
                  <a:lnTo>
                    <a:pt x="239014" y="181635"/>
                  </a:lnTo>
                  <a:lnTo>
                    <a:pt x="239014" y="205079"/>
                  </a:lnTo>
                  <a:lnTo>
                    <a:pt x="257568" y="210934"/>
                  </a:lnTo>
                  <a:lnTo>
                    <a:pt x="257860" y="210896"/>
                  </a:lnTo>
                  <a:lnTo>
                    <a:pt x="259562" y="208432"/>
                  </a:lnTo>
                  <a:lnTo>
                    <a:pt x="259562" y="185254"/>
                  </a:lnTo>
                  <a:close/>
                </a:path>
                <a:path w="1143634" h="1313814">
                  <a:moveTo>
                    <a:pt x="259562" y="145491"/>
                  </a:moveTo>
                  <a:lnTo>
                    <a:pt x="257238" y="142201"/>
                  </a:lnTo>
                  <a:lnTo>
                    <a:pt x="241046" y="138950"/>
                  </a:lnTo>
                  <a:lnTo>
                    <a:pt x="239014" y="141401"/>
                  </a:lnTo>
                  <a:lnTo>
                    <a:pt x="239014" y="164858"/>
                  </a:lnTo>
                  <a:lnTo>
                    <a:pt x="257568" y="171132"/>
                  </a:lnTo>
                  <a:lnTo>
                    <a:pt x="257860" y="171107"/>
                  </a:lnTo>
                  <a:lnTo>
                    <a:pt x="259562" y="168668"/>
                  </a:lnTo>
                  <a:lnTo>
                    <a:pt x="259562" y="145491"/>
                  </a:lnTo>
                  <a:close/>
                </a:path>
                <a:path w="1143634" h="1313814">
                  <a:moveTo>
                    <a:pt x="259562" y="105714"/>
                  </a:moveTo>
                  <a:lnTo>
                    <a:pt x="257238" y="102400"/>
                  </a:lnTo>
                  <a:lnTo>
                    <a:pt x="241046" y="98793"/>
                  </a:lnTo>
                  <a:lnTo>
                    <a:pt x="239014" y="101180"/>
                  </a:lnTo>
                  <a:lnTo>
                    <a:pt x="239014" y="124612"/>
                  </a:lnTo>
                  <a:lnTo>
                    <a:pt x="257568" y="131318"/>
                  </a:lnTo>
                  <a:lnTo>
                    <a:pt x="257860" y="131279"/>
                  </a:lnTo>
                  <a:lnTo>
                    <a:pt x="259562" y="128892"/>
                  </a:lnTo>
                  <a:lnTo>
                    <a:pt x="259562" y="105714"/>
                  </a:lnTo>
                  <a:close/>
                </a:path>
                <a:path w="1143634" h="1313814">
                  <a:moveTo>
                    <a:pt x="259562" y="65976"/>
                  </a:moveTo>
                  <a:lnTo>
                    <a:pt x="257238" y="62572"/>
                  </a:lnTo>
                  <a:lnTo>
                    <a:pt x="241046" y="58597"/>
                  </a:lnTo>
                  <a:lnTo>
                    <a:pt x="239014" y="61417"/>
                  </a:lnTo>
                  <a:lnTo>
                    <a:pt x="239014" y="84391"/>
                  </a:lnTo>
                  <a:lnTo>
                    <a:pt x="257568" y="91490"/>
                  </a:lnTo>
                  <a:lnTo>
                    <a:pt x="257860" y="91478"/>
                  </a:lnTo>
                  <a:lnTo>
                    <a:pt x="259562" y="88696"/>
                  </a:lnTo>
                  <a:lnTo>
                    <a:pt x="259562" y="65976"/>
                  </a:lnTo>
                  <a:close/>
                </a:path>
                <a:path w="1143634" h="1313814">
                  <a:moveTo>
                    <a:pt x="1087043" y="760666"/>
                  </a:moveTo>
                  <a:lnTo>
                    <a:pt x="1086853" y="759358"/>
                  </a:lnTo>
                  <a:lnTo>
                    <a:pt x="1086446" y="758355"/>
                  </a:lnTo>
                  <a:lnTo>
                    <a:pt x="1085913" y="757783"/>
                  </a:lnTo>
                  <a:lnTo>
                    <a:pt x="1085710" y="757707"/>
                  </a:lnTo>
                  <a:lnTo>
                    <a:pt x="1085494" y="757720"/>
                  </a:lnTo>
                  <a:lnTo>
                    <a:pt x="1073200" y="762431"/>
                  </a:lnTo>
                  <a:lnTo>
                    <a:pt x="1073200" y="787514"/>
                  </a:lnTo>
                  <a:lnTo>
                    <a:pt x="1073416" y="788847"/>
                  </a:lnTo>
                  <a:lnTo>
                    <a:pt x="1073810" y="789838"/>
                  </a:lnTo>
                  <a:lnTo>
                    <a:pt x="1074369" y="790397"/>
                  </a:lnTo>
                  <a:lnTo>
                    <a:pt x="1074572" y="790473"/>
                  </a:lnTo>
                  <a:lnTo>
                    <a:pt x="1085710" y="789152"/>
                  </a:lnTo>
                  <a:lnTo>
                    <a:pt x="1087043" y="785914"/>
                  </a:lnTo>
                  <a:lnTo>
                    <a:pt x="1087043" y="760666"/>
                  </a:lnTo>
                  <a:close/>
                </a:path>
                <a:path w="1143634" h="1313814">
                  <a:moveTo>
                    <a:pt x="1087043" y="717334"/>
                  </a:moveTo>
                  <a:lnTo>
                    <a:pt x="1085710" y="714311"/>
                  </a:lnTo>
                  <a:lnTo>
                    <a:pt x="1085494" y="714324"/>
                  </a:lnTo>
                  <a:lnTo>
                    <a:pt x="1074572" y="714832"/>
                  </a:lnTo>
                  <a:lnTo>
                    <a:pt x="1074166" y="715137"/>
                  </a:lnTo>
                  <a:lnTo>
                    <a:pt x="1073810" y="715594"/>
                  </a:lnTo>
                  <a:lnTo>
                    <a:pt x="1073416" y="716673"/>
                  </a:lnTo>
                  <a:lnTo>
                    <a:pt x="1073200" y="718019"/>
                  </a:lnTo>
                  <a:lnTo>
                    <a:pt x="1073200" y="743610"/>
                  </a:lnTo>
                  <a:lnTo>
                    <a:pt x="1074572" y="746620"/>
                  </a:lnTo>
                  <a:lnTo>
                    <a:pt x="1085710" y="745756"/>
                  </a:lnTo>
                  <a:lnTo>
                    <a:pt x="1087043" y="742581"/>
                  </a:lnTo>
                  <a:lnTo>
                    <a:pt x="1087043" y="717334"/>
                  </a:lnTo>
                  <a:close/>
                </a:path>
                <a:path w="1143634" h="1313814">
                  <a:moveTo>
                    <a:pt x="1106474" y="928217"/>
                  </a:moveTo>
                  <a:lnTo>
                    <a:pt x="1106284" y="926985"/>
                  </a:lnTo>
                  <a:lnTo>
                    <a:pt x="1105903" y="926122"/>
                  </a:lnTo>
                  <a:lnTo>
                    <a:pt x="1105382" y="925728"/>
                  </a:lnTo>
                  <a:lnTo>
                    <a:pt x="1105192" y="925703"/>
                  </a:lnTo>
                  <a:lnTo>
                    <a:pt x="1104976" y="925779"/>
                  </a:lnTo>
                  <a:lnTo>
                    <a:pt x="1093139" y="933792"/>
                  </a:lnTo>
                  <a:lnTo>
                    <a:pt x="1093139" y="958405"/>
                  </a:lnTo>
                  <a:lnTo>
                    <a:pt x="1094460" y="960920"/>
                  </a:lnTo>
                  <a:lnTo>
                    <a:pt x="1105192" y="956538"/>
                  </a:lnTo>
                  <a:lnTo>
                    <a:pt x="1105738" y="955852"/>
                  </a:lnTo>
                  <a:lnTo>
                    <a:pt x="1106170" y="954798"/>
                  </a:lnTo>
                  <a:lnTo>
                    <a:pt x="1106436" y="953465"/>
                  </a:lnTo>
                  <a:lnTo>
                    <a:pt x="1106474" y="952500"/>
                  </a:lnTo>
                  <a:lnTo>
                    <a:pt x="1106474" y="928217"/>
                  </a:lnTo>
                  <a:close/>
                </a:path>
                <a:path w="1143634" h="1313814">
                  <a:moveTo>
                    <a:pt x="1106474" y="880389"/>
                  </a:moveTo>
                  <a:lnTo>
                    <a:pt x="1106284" y="879132"/>
                  </a:lnTo>
                  <a:lnTo>
                    <a:pt x="1105903" y="878217"/>
                  </a:lnTo>
                  <a:lnTo>
                    <a:pt x="1105382" y="877747"/>
                  </a:lnTo>
                  <a:lnTo>
                    <a:pt x="1105192" y="877697"/>
                  </a:lnTo>
                  <a:lnTo>
                    <a:pt x="1104976" y="877747"/>
                  </a:lnTo>
                  <a:lnTo>
                    <a:pt x="1093139" y="884313"/>
                  </a:lnTo>
                  <a:lnTo>
                    <a:pt x="1093139" y="908913"/>
                  </a:lnTo>
                  <a:lnTo>
                    <a:pt x="1094460" y="911618"/>
                  </a:lnTo>
                  <a:lnTo>
                    <a:pt x="1105192" y="908558"/>
                  </a:lnTo>
                  <a:lnTo>
                    <a:pt x="1105738" y="907948"/>
                  </a:lnTo>
                  <a:lnTo>
                    <a:pt x="1106170" y="906945"/>
                  </a:lnTo>
                  <a:lnTo>
                    <a:pt x="1106436" y="905649"/>
                  </a:lnTo>
                  <a:lnTo>
                    <a:pt x="1106474" y="904684"/>
                  </a:lnTo>
                  <a:lnTo>
                    <a:pt x="1106474" y="880389"/>
                  </a:lnTo>
                  <a:close/>
                </a:path>
                <a:path w="1143634" h="1313814">
                  <a:moveTo>
                    <a:pt x="1106474" y="813358"/>
                  </a:moveTo>
                  <a:lnTo>
                    <a:pt x="1106284" y="812063"/>
                  </a:lnTo>
                  <a:lnTo>
                    <a:pt x="1105903" y="811085"/>
                  </a:lnTo>
                  <a:lnTo>
                    <a:pt x="1105382" y="810526"/>
                  </a:lnTo>
                  <a:lnTo>
                    <a:pt x="1105192" y="810450"/>
                  </a:lnTo>
                  <a:lnTo>
                    <a:pt x="1104976" y="810463"/>
                  </a:lnTo>
                  <a:lnTo>
                    <a:pt x="1093139" y="815073"/>
                  </a:lnTo>
                  <a:lnTo>
                    <a:pt x="1093139" y="839673"/>
                  </a:lnTo>
                  <a:lnTo>
                    <a:pt x="1094460" y="842581"/>
                  </a:lnTo>
                  <a:lnTo>
                    <a:pt x="1105192" y="841311"/>
                  </a:lnTo>
                  <a:lnTo>
                    <a:pt x="1105382" y="841197"/>
                  </a:lnTo>
                  <a:lnTo>
                    <a:pt x="1105903" y="840524"/>
                  </a:lnTo>
                  <a:lnTo>
                    <a:pt x="1106284" y="839457"/>
                  </a:lnTo>
                  <a:lnTo>
                    <a:pt x="1106474" y="838136"/>
                  </a:lnTo>
                  <a:lnTo>
                    <a:pt x="1106474" y="813358"/>
                  </a:lnTo>
                  <a:close/>
                </a:path>
                <a:path w="1143634" h="1313814">
                  <a:moveTo>
                    <a:pt x="1106474" y="716368"/>
                  </a:moveTo>
                  <a:lnTo>
                    <a:pt x="1106284" y="715073"/>
                  </a:lnTo>
                  <a:lnTo>
                    <a:pt x="1105903" y="714082"/>
                  </a:lnTo>
                  <a:lnTo>
                    <a:pt x="1105382" y="713486"/>
                  </a:lnTo>
                  <a:lnTo>
                    <a:pt x="1105192" y="713397"/>
                  </a:lnTo>
                  <a:lnTo>
                    <a:pt x="1104976" y="713409"/>
                  </a:lnTo>
                  <a:lnTo>
                    <a:pt x="1094460" y="713905"/>
                  </a:lnTo>
                  <a:lnTo>
                    <a:pt x="1093139" y="717524"/>
                  </a:lnTo>
                  <a:lnTo>
                    <a:pt x="1093139" y="742124"/>
                  </a:lnTo>
                  <a:lnTo>
                    <a:pt x="1094460" y="745083"/>
                  </a:lnTo>
                  <a:lnTo>
                    <a:pt x="1105192" y="744270"/>
                  </a:lnTo>
                  <a:lnTo>
                    <a:pt x="1106474" y="740664"/>
                  </a:lnTo>
                  <a:lnTo>
                    <a:pt x="1106474" y="716368"/>
                  </a:lnTo>
                  <a:close/>
                </a:path>
                <a:path w="1143634" h="1313814">
                  <a:moveTo>
                    <a:pt x="1106474" y="673836"/>
                  </a:moveTo>
                  <a:lnTo>
                    <a:pt x="1105192" y="670826"/>
                  </a:lnTo>
                  <a:lnTo>
                    <a:pt x="1104976" y="670826"/>
                  </a:lnTo>
                  <a:lnTo>
                    <a:pt x="1093139" y="674433"/>
                  </a:lnTo>
                  <a:lnTo>
                    <a:pt x="1093139" y="699058"/>
                  </a:lnTo>
                  <a:lnTo>
                    <a:pt x="1094460" y="702081"/>
                  </a:lnTo>
                  <a:lnTo>
                    <a:pt x="1105192" y="701687"/>
                  </a:lnTo>
                  <a:lnTo>
                    <a:pt x="1106474" y="698144"/>
                  </a:lnTo>
                  <a:lnTo>
                    <a:pt x="1106474" y="673836"/>
                  </a:lnTo>
                  <a:close/>
                </a:path>
                <a:path w="1143634" h="1313814">
                  <a:moveTo>
                    <a:pt x="1125207" y="993101"/>
                  </a:moveTo>
                  <a:lnTo>
                    <a:pt x="1123937" y="990676"/>
                  </a:lnTo>
                  <a:lnTo>
                    <a:pt x="1123746" y="990752"/>
                  </a:lnTo>
                  <a:lnTo>
                    <a:pt x="1112380" y="998080"/>
                  </a:lnTo>
                  <a:lnTo>
                    <a:pt x="1112380" y="1023620"/>
                  </a:lnTo>
                  <a:lnTo>
                    <a:pt x="1112532" y="1024394"/>
                  </a:lnTo>
                  <a:lnTo>
                    <a:pt x="1112913" y="1025245"/>
                  </a:lnTo>
                  <a:lnTo>
                    <a:pt x="1113066" y="1025423"/>
                  </a:lnTo>
                  <a:lnTo>
                    <a:pt x="1113421" y="1025613"/>
                  </a:lnTo>
                  <a:lnTo>
                    <a:pt x="1113612" y="1025613"/>
                  </a:lnTo>
                  <a:lnTo>
                    <a:pt x="1123937" y="1020978"/>
                  </a:lnTo>
                  <a:lnTo>
                    <a:pt x="1124483" y="1020292"/>
                  </a:lnTo>
                  <a:lnTo>
                    <a:pt x="1124902" y="1019225"/>
                  </a:lnTo>
                  <a:lnTo>
                    <a:pt x="1125207" y="1017447"/>
                  </a:lnTo>
                  <a:lnTo>
                    <a:pt x="1125207" y="993101"/>
                  </a:lnTo>
                  <a:close/>
                </a:path>
                <a:path w="1143634" h="1313814">
                  <a:moveTo>
                    <a:pt x="1125207" y="757174"/>
                  </a:moveTo>
                  <a:lnTo>
                    <a:pt x="1124902" y="755535"/>
                  </a:lnTo>
                  <a:lnTo>
                    <a:pt x="1124648" y="754951"/>
                  </a:lnTo>
                  <a:lnTo>
                    <a:pt x="1124140" y="754392"/>
                  </a:lnTo>
                  <a:lnTo>
                    <a:pt x="1123937" y="754316"/>
                  </a:lnTo>
                  <a:lnTo>
                    <a:pt x="1123746" y="754329"/>
                  </a:lnTo>
                  <a:lnTo>
                    <a:pt x="1112380" y="757872"/>
                  </a:lnTo>
                  <a:lnTo>
                    <a:pt x="1112380" y="783437"/>
                  </a:lnTo>
                  <a:lnTo>
                    <a:pt x="1113612" y="785837"/>
                  </a:lnTo>
                  <a:lnTo>
                    <a:pt x="1123937" y="784618"/>
                  </a:lnTo>
                  <a:lnTo>
                    <a:pt x="1125207" y="781494"/>
                  </a:lnTo>
                  <a:lnTo>
                    <a:pt x="1125207" y="757174"/>
                  </a:lnTo>
                  <a:close/>
                </a:path>
                <a:path w="1143634" h="1313814">
                  <a:moveTo>
                    <a:pt x="1125207" y="715416"/>
                  </a:moveTo>
                  <a:lnTo>
                    <a:pt x="1124902" y="713778"/>
                  </a:lnTo>
                  <a:lnTo>
                    <a:pt x="1124648" y="713168"/>
                  </a:lnTo>
                  <a:lnTo>
                    <a:pt x="1124140" y="712597"/>
                  </a:lnTo>
                  <a:lnTo>
                    <a:pt x="1123937" y="712508"/>
                  </a:lnTo>
                  <a:lnTo>
                    <a:pt x="1123746" y="712520"/>
                  </a:lnTo>
                  <a:lnTo>
                    <a:pt x="1113612" y="712990"/>
                  </a:lnTo>
                  <a:lnTo>
                    <a:pt x="1112380" y="715606"/>
                  </a:lnTo>
                  <a:lnTo>
                    <a:pt x="1112380" y="741159"/>
                  </a:lnTo>
                  <a:lnTo>
                    <a:pt x="1112647" y="742353"/>
                  </a:lnTo>
                  <a:lnTo>
                    <a:pt x="1113066" y="743204"/>
                  </a:lnTo>
                  <a:lnTo>
                    <a:pt x="1113421" y="743521"/>
                  </a:lnTo>
                  <a:lnTo>
                    <a:pt x="1113612" y="743610"/>
                  </a:lnTo>
                  <a:lnTo>
                    <a:pt x="1123937" y="742810"/>
                  </a:lnTo>
                  <a:lnTo>
                    <a:pt x="1124140" y="742696"/>
                  </a:lnTo>
                  <a:lnTo>
                    <a:pt x="1124648" y="742061"/>
                  </a:lnTo>
                  <a:lnTo>
                    <a:pt x="1125004" y="741045"/>
                  </a:lnTo>
                  <a:lnTo>
                    <a:pt x="1125207" y="739749"/>
                  </a:lnTo>
                  <a:lnTo>
                    <a:pt x="1125207" y="715416"/>
                  </a:lnTo>
                  <a:close/>
                </a:path>
                <a:path w="1143634" h="1313814">
                  <a:moveTo>
                    <a:pt x="1125207" y="673671"/>
                  </a:moveTo>
                  <a:lnTo>
                    <a:pt x="1125004" y="672401"/>
                  </a:lnTo>
                  <a:lnTo>
                    <a:pt x="1124648" y="671398"/>
                  </a:lnTo>
                  <a:lnTo>
                    <a:pt x="1124140" y="670814"/>
                  </a:lnTo>
                  <a:lnTo>
                    <a:pt x="1123937" y="670712"/>
                  </a:lnTo>
                  <a:lnTo>
                    <a:pt x="1123746" y="670712"/>
                  </a:lnTo>
                  <a:lnTo>
                    <a:pt x="1113612" y="670763"/>
                  </a:lnTo>
                  <a:lnTo>
                    <a:pt x="1113066" y="671220"/>
                  </a:lnTo>
                  <a:lnTo>
                    <a:pt x="1112647" y="672122"/>
                  </a:lnTo>
                  <a:lnTo>
                    <a:pt x="1112380" y="673328"/>
                  </a:lnTo>
                  <a:lnTo>
                    <a:pt x="1112380" y="698881"/>
                  </a:lnTo>
                  <a:lnTo>
                    <a:pt x="1113612" y="701370"/>
                  </a:lnTo>
                  <a:lnTo>
                    <a:pt x="1123937" y="701014"/>
                  </a:lnTo>
                  <a:lnTo>
                    <a:pt x="1125207" y="697992"/>
                  </a:lnTo>
                  <a:lnTo>
                    <a:pt x="1125207" y="673671"/>
                  </a:lnTo>
                  <a:close/>
                </a:path>
                <a:path w="1143634" h="1313814">
                  <a:moveTo>
                    <a:pt x="1136840" y="825106"/>
                  </a:moveTo>
                  <a:lnTo>
                    <a:pt x="1136675" y="823912"/>
                  </a:lnTo>
                  <a:lnTo>
                    <a:pt x="1136332" y="823010"/>
                  </a:lnTo>
                  <a:lnTo>
                    <a:pt x="1135849" y="822528"/>
                  </a:lnTo>
                  <a:lnTo>
                    <a:pt x="1135672" y="822452"/>
                  </a:lnTo>
                  <a:lnTo>
                    <a:pt x="1135494" y="822490"/>
                  </a:lnTo>
                  <a:lnTo>
                    <a:pt x="1126058" y="824103"/>
                  </a:lnTo>
                  <a:lnTo>
                    <a:pt x="1125550" y="824636"/>
                  </a:lnTo>
                  <a:lnTo>
                    <a:pt x="1125054" y="825919"/>
                  </a:lnTo>
                  <a:lnTo>
                    <a:pt x="1124915" y="826744"/>
                  </a:lnTo>
                  <a:lnTo>
                    <a:pt x="1124915" y="851369"/>
                  </a:lnTo>
                  <a:lnTo>
                    <a:pt x="1126058" y="853617"/>
                  </a:lnTo>
                  <a:lnTo>
                    <a:pt x="1135672" y="851662"/>
                  </a:lnTo>
                  <a:lnTo>
                    <a:pt x="1136180" y="851141"/>
                  </a:lnTo>
                  <a:lnTo>
                    <a:pt x="1136573" y="850214"/>
                  </a:lnTo>
                  <a:lnTo>
                    <a:pt x="1136802" y="849020"/>
                  </a:lnTo>
                  <a:lnTo>
                    <a:pt x="1136840" y="848106"/>
                  </a:lnTo>
                  <a:lnTo>
                    <a:pt x="1136840" y="825106"/>
                  </a:lnTo>
                  <a:close/>
                </a:path>
                <a:path w="1143634" h="1313814">
                  <a:moveTo>
                    <a:pt x="1143215" y="1057160"/>
                  </a:moveTo>
                  <a:lnTo>
                    <a:pt x="1142974" y="1056005"/>
                  </a:lnTo>
                  <a:lnTo>
                    <a:pt x="1142720" y="1055420"/>
                  </a:lnTo>
                  <a:lnTo>
                    <a:pt x="1142238" y="1054874"/>
                  </a:lnTo>
                  <a:lnTo>
                    <a:pt x="1142047" y="1054798"/>
                  </a:lnTo>
                  <a:lnTo>
                    <a:pt x="1141857" y="1054811"/>
                  </a:lnTo>
                  <a:lnTo>
                    <a:pt x="1130858" y="1058735"/>
                  </a:lnTo>
                  <a:lnTo>
                    <a:pt x="1130858" y="1082929"/>
                  </a:lnTo>
                  <a:lnTo>
                    <a:pt x="1132078" y="1085735"/>
                  </a:lnTo>
                  <a:lnTo>
                    <a:pt x="1142047" y="1084541"/>
                  </a:lnTo>
                  <a:lnTo>
                    <a:pt x="1142238" y="1084427"/>
                  </a:lnTo>
                  <a:lnTo>
                    <a:pt x="1142720" y="1083792"/>
                  </a:lnTo>
                  <a:lnTo>
                    <a:pt x="1142974" y="1083132"/>
                  </a:lnTo>
                  <a:lnTo>
                    <a:pt x="1143215" y="1081938"/>
                  </a:lnTo>
                  <a:lnTo>
                    <a:pt x="1143215" y="1057160"/>
                  </a:lnTo>
                  <a:close/>
                </a:path>
                <a:path w="1143634" h="1313814">
                  <a:moveTo>
                    <a:pt x="1143215" y="926122"/>
                  </a:moveTo>
                  <a:lnTo>
                    <a:pt x="1142974" y="925029"/>
                  </a:lnTo>
                  <a:lnTo>
                    <a:pt x="1142720" y="924509"/>
                  </a:lnTo>
                  <a:lnTo>
                    <a:pt x="1142238" y="924077"/>
                  </a:lnTo>
                  <a:lnTo>
                    <a:pt x="1142047" y="924052"/>
                  </a:lnTo>
                  <a:lnTo>
                    <a:pt x="1141857" y="924115"/>
                  </a:lnTo>
                  <a:lnTo>
                    <a:pt x="1130858" y="930783"/>
                  </a:lnTo>
                  <a:lnTo>
                    <a:pt x="1130858" y="954963"/>
                  </a:lnTo>
                  <a:lnTo>
                    <a:pt x="1131036" y="956157"/>
                  </a:lnTo>
                  <a:lnTo>
                    <a:pt x="1131392" y="957008"/>
                  </a:lnTo>
                  <a:lnTo>
                    <a:pt x="1131900" y="957414"/>
                  </a:lnTo>
                  <a:lnTo>
                    <a:pt x="1132078" y="957440"/>
                  </a:lnTo>
                  <a:lnTo>
                    <a:pt x="1142047" y="953782"/>
                  </a:lnTo>
                  <a:lnTo>
                    <a:pt x="1142238" y="953617"/>
                  </a:lnTo>
                  <a:lnTo>
                    <a:pt x="1142720" y="952855"/>
                  </a:lnTo>
                  <a:lnTo>
                    <a:pt x="1143063" y="951750"/>
                  </a:lnTo>
                  <a:lnTo>
                    <a:pt x="1143215" y="950899"/>
                  </a:lnTo>
                  <a:lnTo>
                    <a:pt x="1143215" y="926122"/>
                  </a:lnTo>
                  <a:close/>
                </a:path>
                <a:path w="1143634" h="1313814">
                  <a:moveTo>
                    <a:pt x="1143215" y="883894"/>
                  </a:moveTo>
                  <a:lnTo>
                    <a:pt x="1142047" y="881926"/>
                  </a:lnTo>
                  <a:lnTo>
                    <a:pt x="1141857" y="882002"/>
                  </a:lnTo>
                  <a:lnTo>
                    <a:pt x="1130858" y="889571"/>
                  </a:lnTo>
                  <a:lnTo>
                    <a:pt x="1130858" y="913765"/>
                  </a:lnTo>
                  <a:lnTo>
                    <a:pt x="1132078" y="916165"/>
                  </a:lnTo>
                  <a:lnTo>
                    <a:pt x="1142047" y="911669"/>
                  </a:lnTo>
                  <a:lnTo>
                    <a:pt x="1142238" y="911504"/>
                  </a:lnTo>
                  <a:lnTo>
                    <a:pt x="1142720" y="910691"/>
                  </a:lnTo>
                  <a:lnTo>
                    <a:pt x="1143063" y="909561"/>
                  </a:lnTo>
                  <a:lnTo>
                    <a:pt x="1143215" y="908672"/>
                  </a:lnTo>
                  <a:lnTo>
                    <a:pt x="1143215" y="883894"/>
                  </a:lnTo>
                  <a:close/>
                </a:path>
                <a:path w="1143634" h="1313814">
                  <a:moveTo>
                    <a:pt x="1143215" y="714070"/>
                  </a:moveTo>
                  <a:lnTo>
                    <a:pt x="1142974" y="712914"/>
                  </a:lnTo>
                  <a:lnTo>
                    <a:pt x="1142720" y="712304"/>
                  </a:lnTo>
                  <a:lnTo>
                    <a:pt x="1142238" y="711746"/>
                  </a:lnTo>
                  <a:lnTo>
                    <a:pt x="1142047" y="711669"/>
                  </a:lnTo>
                  <a:lnTo>
                    <a:pt x="1141857" y="711669"/>
                  </a:lnTo>
                  <a:lnTo>
                    <a:pt x="1130858" y="715137"/>
                  </a:lnTo>
                  <a:lnTo>
                    <a:pt x="1130858" y="739330"/>
                  </a:lnTo>
                  <a:lnTo>
                    <a:pt x="1131036" y="740587"/>
                  </a:lnTo>
                  <a:lnTo>
                    <a:pt x="1131392" y="741553"/>
                  </a:lnTo>
                  <a:lnTo>
                    <a:pt x="1131900" y="742099"/>
                  </a:lnTo>
                  <a:lnTo>
                    <a:pt x="1132078" y="742188"/>
                  </a:lnTo>
                  <a:lnTo>
                    <a:pt x="1142047" y="741413"/>
                  </a:lnTo>
                  <a:lnTo>
                    <a:pt x="1142238" y="741299"/>
                  </a:lnTo>
                  <a:lnTo>
                    <a:pt x="1142720" y="740689"/>
                  </a:lnTo>
                  <a:lnTo>
                    <a:pt x="1142974" y="740041"/>
                  </a:lnTo>
                  <a:lnTo>
                    <a:pt x="1143215" y="738847"/>
                  </a:lnTo>
                  <a:lnTo>
                    <a:pt x="1143215" y="714070"/>
                  </a:lnTo>
                  <a:close/>
                </a:path>
                <a:path w="1143634" h="1313814">
                  <a:moveTo>
                    <a:pt x="1143215" y="673074"/>
                  </a:moveTo>
                  <a:lnTo>
                    <a:pt x="1142974" y="671906"/>
                  </a:lnTo>
                  <a:lnTo>
                    <a:pt x="1142720" y="671296"/>
                  </a:lnTo>
                  <a:lnTo>
                    <a:pt x="1142238" y="670712"/>
                  </a:lnTo>
                  <a:lnTo>
                    <a:pt x="1142047" y="670610"/>
                  </a:lnTo>
                  <a:lnTo>
                    <a:pt x="1141857" y="670610"/>
                  </a:lnTo>
                  <a:lnTo>
                    <a:pt x="1130858" y="673620"/>
                  </a:lnTo>
                  <a:lnTo>
                    <a:pt x="1130858" y="697814"/>
                  </a:lnTo>
                  <a:lnTo>
                    <a:pt x="1131036" y="699084"/>
                  </a:lnTo>
                  <a:lnTo>
                    <a:pt x="1131392" y="700049"/>
                  </a:lnTo>
                  <a:lnTo>
                    <a:pt x="1131722" y="700481"/>
                  </a:lnTo>
                  <a:lnTo>
                    <a:pt x="1132078" y="700722"/>
                  </a:lnTo>
                  <a:lnTo>
                    <a:pt x="1142047" y="700354"/>
                  </a:lnTo>
                  <a:lnTo>
                    <a:pt x="1143215" y="697865"/>
                  </a:lnTo>
                  <a:lnTo>
                    <a:pt x="1143215" y="673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51205" y="1343011"/>
              <a:ext cx="282575" cy="958215"/>
            </a:xfrm>
            <a:custGeom>
              <a:avLst/>
              <a:gdLst/>
              <a:ahLst/>
              <a:cxnLst/>
              <a:rect l="l" t="t" r="r" b="b"/>
              <a:pathLst>
                <a:path w="282575" h="958214">
                  <a:moveTo>
                    <a:pt x="26365" y="391807"/>
                  </a:moveTo>
                  <a:lnTo>
                    <a:pt x="23825" y="388861"/>
                  </a:lnTo>
                  <a:lnTo>
                    <a:pt x="23418" y="388899"/>
                  </a:lnTo>
                  <a:lnTo>
                    <a:pt x="2616" y="390842"/>
                  </a:lnTo>
                  <a:lnTo>
                    <a:pt x="0" y="394309"/>
                  </a:lnTo>
                  <a:lnTo>
                    <a:pt x="0" y="420903"/>
                  </a:lnTo>
                  <a:lnTo>
                    <a:pt x="2616" y="423862"/>
                  </a:lnTo>
                  <a:lnTo>
                    <a:pt x="23825" y="421525"/>
                  </a:lnTo>
                  <a:lnTo>
                    <a:pt x="26365" y="418045"/>
                  </a:lnTo>
                  <a:lnTo>
                    <a:pt x="26365" y="391807"/>
                  </a:lnTo>
                  <a:close/>
                </a:path>
                <a:path w="282575" h="958214">
                  <a:moveTo>
                    <a:pt x="26365" y="346773"/>
                  </a:moveTo>
                  <a:lnTo>
                    <a:pt x="23825" y="343738"/>
                  </a:lnTo>
                  <a:lnTo>
                    <a:pt x="23418" y="343776"/>
                  </a:lnTo>
                  <a:lnTo>
                    <a:pt x="2616" y="345249"/>
                  </a:lnTo>
                  <a:lnTo>
                    <a:pt x="0" y="348678"/>
                  </a:lnTo>
                  <a:lnTo>
                    <a:pt x="0" y="375285"/>
                  </a:lnTo>
                  <a:lnTo>
                    <a:pt x="2616" y="378269"/>
                  </a:lnTo>
                  <a:lnTo>
                    <a:pt x="23825" y="376415"/>
                  </a:lnTo>
                  <a:lnTo>
                    <a:pt x="26365" y="373024"/>
                  </a:lnTo>
                  <a:lnTo>
                    <a:pt x="26365" y="346773"/>
                  </a:lnTo>
                  <a:close/>
                </a:path>
                <a:path w="282575" h="958214">
                  <a:moveTo>
                    <a:pt x="26365" y="301726"/>
                  </a:moveTo>
                  <a:lnTo>
                    <a:pt x="23825" y="298653"/>
                  </a:lnTo>
                  <a:lnTo>
                    <a:pt x="23418" y="298665"/>
                  </a:lnTo>
                  <a:lnTo>
                    <a:pt x="0" y="303047"/>
                  </a:lnTo>
                  <a:lnTo>
                    <a:pt x="0" y="329641"/>
                  </a:lnTo>
                  <a:lnTo>
                    <a:pt x="2616" y="332714"/>
                  </a:lnTo>
                  <a:lnTo>
                    <a:pt x="23825" y="331343"/>
                  </a:lnTo>
                  <a:lnTo>
                    <a:pt x="26365" y="327977"/>
                  </a:lnTo>
                  <a:lnTo>
                    <a:pt x="26365" y="301726"/>
                  </a:lnTo>
                  <a:close/>
                </a:path>
                <a:path w="282575" h="958214">
                  <a:moveTo>
                    <a:pt x="26365" y="256679"/>
                  </a:moveTo>
                  <a:lnTo>
                    <a:pt x="23825" y="253542"/>
                  </a:lnTo>
                  <a:lnTo>
                    <a:pt x="23418" y="253555"/>
                  </a:lnTo>
                  <a:lnTo>
                    <a:pt x="2616" y="254101"/>
                  </a:lnTo>
                  <a:lnTo>
                    <a:pt x="0" y="257390"/>
                  </a:lnTo>
                  <a:lnTo>
                    <a:pt x="0" y="284010"/>
                  </a:lnTo>
                  <a:lnTo>
                    <a:pt x="2616" y="287134"/>
                  </a:lnTo>
                  <a:lnTo>
                    <a:pt x="23825" y="286245"/>
                  </a:lnTo>
                  <a:lnTo>
                    <a:pt x="26365" y="282930"/>
                  </a:lnTo>
                  <a:lnTo>
                    <a:pt x="26365" y="256679"/>
                  </a:lnTo>
                  <a:close/>
                </a:path>
                <a:path w="282575" h="958214">
                  <a:moveTo>
                    <a:pt x="26365" y="211620"/>
                  </a:moveTo>
                  <a:lnTo>
                    <a:pt x="23825" y="208432"/>
                  </a:lnTo>
                  <a:lnTo>
                    <a:pt x="23418" y="208432"/>
                  </a:lnTo>
                  <a:lnTo>
                    <a:pt x="0" y="211747"/>
                  </a:lnTo>
                  <a:lnTo>
                    <a:pt x="0" y="238340"/>
                  </a:lnTo>
                  <a:lnTo>
                    <a:pt x="2616" y="241554"/>
                  </a:lnTo>
                  <a:lnTo>
                    <a:pt x="23825" y="241122"/>
                  </a:lnTo>
                  <a:lnTo>
                    <a:pt x="26365" y="237883"/>
                  </a:lnTo>
                  <a:lnTo>
                    <a:pt x="26365" y="211620"/>
                  </a:lnTo>
                  <a:close/>
                </a:path>
                <a:path w="282575" h="958214">
                  <a:moveTo>
                    <a:pt x="26365" y="166585"/>
                  </a:moveTo>
                  <a:lnTo>
                    <a:pt x="23825" y="163347"/>
                  </a:lnTo>
                  <a:lnTo>
                    <a:pt x="23418" y="163347"/>
                  </a:lnTo>
                  <a:lnTo>
                    <a:pt x="2616" y="162941"/>
                  </a:lnTo>
                  <a:lnTo>
                    <a:pt x="0" y="166116"/>
                  </a:lnTo>
                  <a:lnTo>
                    <a:pt x="0" y="192709"/>
                  </a:lnTo>
                  <a:lnTo>
                    <a:pt x="23825" y="196024"/>
                  </a:lnTo>
                  <a:lnTo>
                    <a:pt x="24218" y="195922"/>
                  </a:lnTo>
                  <a:lnTo>
                    <a:pt x="26365" y="192836"/>
                  </a:lnTo>
                  <a:lnTo>
                    <a:pt x="26365" y="166585"/>
                  </a:lnTo>
                  <a:close/>
                </a:path>
                <a:path w="282575" h="958214">
                  <a:moveTo>
                    <a:pt x="26365" y="121551"/>
                  </a:moveTo>
                  <a:lnTo>
                    <a:pt x="23418" y="118237"/>
                  </a:lnTo>
                  <a:lnTo>
                    <a:pt x="2616" y="117348"/>
                  </a:lnTo>
                  <a:lnTo>
                    <a:pt x="0" y="120497"/>
                  </a:lnTo>
                  <a:lnTo>
                    <a:pt x="0" y="147091"/>
                  </a:lnTo>
                  <a:lnTo>
                    <a:pt x="23825" y="150926"/>
                  </a:lnTo>
                  <a:lnTo>
                    <a:pt x="24218" y="150825"/>
                  </a:lnTo>
                  <a:lnTo>
                    <a:pt x="26365" y="147828"/>
                  </a:lnTo>
                  <a:lnTo>
                    <a:pt x="26365" y="121551"/>
                  </a:lnTo>
                  <a:close/>
                </a:path>
                <a:path w="282575" h="958214">
                  <a:moveTo>
                    <a:pt x="26365" y="76517"/>
                  </a:moveTo>
                  <a:lnTo>
                    <a:pt x="2616" y="71780"/>
                  </a:lnTo>
                  <a:lnTo>
                    <a:pt x="2197" y="71843"/>
                  </a:lnTo>
                  <a:lnTo>
                    <a:pt x="0" y="74841"/>
                  </a:lnTo>
                  <a:lnTo>
                    <a:pt x="0" y="101434"/>
                  </a:lnTo>
                  <a:lnTo>
                    <a:pt x="23825" y="105841"/>
                  </a:lnTo>
                  <a:lnTo>
                    <a:pt x="24218" y="105752"/>
                  </a:lnTo>
                  <a:lnTo>
                    <a:pt x="26365" y="102768"/>
                  </a:lnTo>
                  <a:lnTo>
                    <a:pt x="26365" y="76517"/>
                  </a:lnTo>
                  <a:close/>
                </a:path>
                <a:path w="282575" h="958214">
                  <a:moveTo>
                    <a:pt x="26365" y="31470"/>
                  </a:moveTo>
                  <a:lnTo>
                    <a:pt x="2616" y="26187"/>
                  </a:lnTo>
                  <a:lnTo>
                    <a:pt x="2197" y="26250"/>
                  </a:lnTo>
                  <a:lnTo>
                    <a:pt x="0" y="29197"/>
                  </a:lnTo>
                  <a:lnTo>
                    <a:pt x="0" y="55803"/>
                  </a:lnTo>
                  <a:lnTo>
                    <a:pt x="23825" y="60744"/>
                  </a:lnTo>
                  <a:lnTo>
                    <a:pt x="24218" y="60667"/>
                  </a:lnTo>
                  <a:lnTo>
                    <a:pt x="26365" y="57721"/>
                  </a:lnTo>
                  <a:lnTo>
                    <a:pt x="26365" y="31470"/>
                  </a:lnTo>
                  <a:close/>
                </a:path>
                <a:path w="282575" h="958214">
                  <a:moveTo>
                    <a:pt x="63411" y="388277"/>
                  </a:moveTo>
                  <a:lnTo>
                    <a:pt x="60947" y="385381"/>
                  </a:lnTo>
                  <a:lnTo>
                    <a:pt x="60553" y="385419"/>
                  </a:lnTo>
                  <a:lnTo>
                    <a:pt x="40513" y="387299"/>
                  </a:lnTo>
                  <a:lnTo>
                    <a:pt x="37998" y="390702"/>
                  </a:lnTo>
                  <a:lnTo>
                    <a:pt x="37998" y="416788"/>
                  </a:lnTo>
                  <a:lnTo>
                    <a:pt x="40513" y="419696"/>
                  </a:lnTo>
                  <a:lnTo>
                    <a:pt x="60947" y="417436"/>
                  </a:lnTo>
                  <a:lnTo>
                    <a:pt x="63411" y="414020"/>
                  </a:lnTo>
                  <a:lnTo>
                    <a:pt x="63411" y="388277"/>
                  </a:lnTo>
                  <a:close/>
                </a:path>
                <a:path w="282575" h="958214">
                  <a:moveTo>
                    <a:pt x="63411" y="344093"/>
                  </a:moveTo>
                  <a:lnTo>
                    <a:pt x="60947" y="341109"/>
                  </a:lnTo>
                  <a:lnTo>
                    <a:pt x="60553" y="341147"/>
                  </a:lnTo>
                  <a:lnTo>
                    <a:pt x="40513" y="342569"/>
                  </a:lnTo>
                  <a:lnTo>
                    <a:pt x="37998" y="345935"/>
                  </a:lnTo>
                  <a:lnTo>
                    <a:pt x="37998" y="372021"/>
                  </a:lnTo>
                  <a:lnTo>
                    <a:pt x="40513" y="374967"/>
                  </a:lnTo>
                  <a:lnTo>
                    <a:pt x="60947" y="373189"/>
                  </a:lnTo>
                  <a:lnTo>
                    <a:pt x="63411" y="369849"/>
                  </a:lnTo>
                  <a:lnTo>
                    <a:pt x="63411" y="344093"/>
                  </a:lnTo>
                  <a:close/>
                </a:path>
                <a:path w="282575" h="958214">
                  <a:moveTo>
                    <a:pt x="63411" y="299872"/>
                  </a:moveTo>
                  <a:lnTo>
                    <a:pt x="60947" y="296849"/>
                  </a:lnTo>
                  <a:lnTo>
                    <a:pt x="60553" y="296862"/>
                  </a:lnTo>
                  <a:lnTo>
                    <a:pt x="37998" y="301129"/>
                  </a:lnTo>
                  <a:lnTo>
                    <a:pt x="37998" y="327228"/>
                  </a:lnTo>
                  <a:lnTo>
                    <a:pt x="40513" y="330263"/>
                  </a:lnTo>
                  <a:lnTo>
                    <a:pt x="60947" y="328930"/>
                  </a:lnTo>
                  <a:lnTo>
                    <a:pt x="63411" y="325628"/>
                  </a:lnTo>
                  <a:lnTo>
                    <a:pt x="63411" y="299872"/>
                  </a:lnTo>
                  <a:close/>
                </a:path>
                <a:path w="282575" h="958214">
                  <a:moveTo>
                    <a:pt x="63411" y="255663"/>
                  </a:moveTo>
                  <a:lnTo>
                    <a:pt x="60947" y="252577"/>
                  </a:lnTo>
                  <a:lnTo>
                    <a:pt x="60553" y="252590"/>
                  </a:lnTo>
                  <a:lnTo>
                    <a:pt x="40513" y="253111"/>
                  </a:lnTo>
                  <a:lnTo>
                    <a:pt x="37998" y="256349"/>
                  </a:lnTo>
                  <a:lnTo>
                    <a:pt x="37998" y="282448"/>
                  </a:lnTo>
                  <a:lnTo>
                    <a:pt x="40513" y="285521"/>
                  </a:lnTo>
                  <a:lnTo>
                    <a:pt x="60947" y="284670"/>
                  </a:lnTo>
                  <a:lnTo>
                    <a:pt x="63411" y="281419"/>
                  </a:lnTo>
                  <a:lnTo>
                    <a:pt x="63411" y="255663"/>
                  </a:lnTo>
                  <a:close/>
                </a:path>
                <a:path w="282575" h="958214">
                  <a:moveTo>
                    <a:pt x="63411" y="211455"/>
                  </a:moveTo>
                  <a:lnTo>
                    <a:pt x="60947" y="208318"/>
                  </a:lnTo>
                  <a:lnTo>
                    <a:pt x="60553" y="208318"/>
                  </a:lnTo>
                  <a:lnTo>
                    <a:pt x="37998" y="211569"/>
                  </a:lnTo>
                  <a:lnTo>
                    <a:pt x="37998" y="237680"/>
                  </a:lnTo>
                  <a:lnTo>
                    <a:pt x="40513" y="240792"/>
                  </a:lnTo>
                  <a:lnTo>
                    <a:pt x="60947" y="240398"/>
                  </a:lnTo>
                  <a:lnTo>
                    <a:pt x="63411" y="237223"/>
                  </a:lnTo>
                  <a:lnTo>
                    <a:pt x="63411" y="211455"/>
                  </a:lnTo>
                  <a:close/>
                </a:path>
                <a:path w="282575" h="958214">
                  <a:moveTo>
                    <a:pt x="63411" y="167246"/>
                  </a:moveTo>
                  <a:lnTo>
                    <a:pt x="60947" y="164071"/>
                  </a:lnTo>
                  <a:lnTo>
                    <a:pt x="60553" y="164071"/>
                  </a:lnTo>
                  <a:lnTo>
                    <a:pt x="40513" y="163677"/>
                  </a:lnTo>
                  <a:lnTo>
                    <a:pt x="37998" y="166801"/>
                  </a:lnTo>
                  <a:lnTo>
                    <a:pt x="37998" y="192887"/>
                  </a:lnTo>
                  <a:lnTo>
                    <a:pt x="60947" y="196138"/>
                  </a:lnTo>
                  <a:lnTo>
                    <a:pt x="61315" y="196037"/>
                  </a:lnTo>
                  <a:lnTo>
                    <a:pt x="63411" y="193001"/>
                  </a:lnTo>
                  <a:lnTo>
                    <a:pt x="63411" y="167246"/>
                  </a:lnTo>
                  <a:close/>
                </a:path>
                <a:path w="282575" h="958214">
                  <a:moveTo>
                    <a:pt x="63411" y="123063"/>
                  </a:moveTo>
                  <a:lnTo>
                    <a:pt x="60553" y="119799"/>
                  </a:lnTo>
                  <a:lnTo>
                    <a:pt x="40513" y="118948"/>
                  </a:lnTo>
                  <a:lnTo>
                    <a:pt x="37998" y="122034"/>
                  </a:lnTo>
                  <a:lnTo>
                    <a:pt x="37998" y="148120"/>
                  </a:lnTo>
                  <a:lnTo>
                    <a:pt x="60947" y="151879"/>
                  </a:lnTo>
                  <a:lnTo>
                    <a:pt x="61315" y="151790"/>
                  </a:lnTo>
                  <a:lnTo>
                    <a:pt x="63411" y="148831"/>
                  </a:lnTo>
                  <a:lnTo>
                    <a:pt x="63411" y="123063"/>
                  </a:lnTo>
                  <a:close/>
                </a:path>
                <a:path w="282575" h="958214">
                  <a:moveTo>
                    <a:pt x="63411" y="78867"/>
                  </a:moveTo>
                  <a:lnTo>
                    <a:pt x="40513" y="74231"/>
                  </a:lnTo>
                  <a:lnTo>
                    <a:pt x="40119" y="74295"/>
                  </a:lnTo>
                  <a:lnTo>
                    <a:pt x="37998" y="77241"/>
                  </a:lnTo>
                  <a:lnTo>
                    <a:pt x="37998" y="103352"/>
                  </a:lnTo>
                  <a:lnTo>
                    <a:pt x="60947" y="107645"/>
                  </a:lnTo>
                  <a:lnTo>
                    <a:pt x="61315" y="107569"/>
                  </a:lnTo>
                  <a:lnTo>
                    <a:pt x="63411" y="104622"/>
                  </a:lnTo>
                  <a:lnTo>
                    <a:pt x="63411" y="78867"/>
                  </a:lnTo>
                  <a:close/>
                </a:path>
                <a:path w="282575" h="958214">
                  <a:moveTo>
                    <a:pt x="63411" y="34645"/>
                  </a:moveTo>
                  <a:lnTo>
                    <a:pt x="40513" y="29489"/>
                  </a:lnTo>
                  <a:lnTo>
                    <a:pt x="40119" y="29552"/>
                  </a:lnTo>
                  <a:lnTo>
                    <a:pt x="37998" y="32448"/>
                  </a:lnTo>
                  <a:lnTo>
                    <a:pt x="37998" y="58559"/>
                  </a:lnTo>
                  <a:lnTo>
                    <a:pt x="60947" y="63360"/>
                  </a:lnTo>
                  <a:lnTo>
                    <a:pt x="61315" y="63296"/>
                  </a:lnTo>
                  <a:lnTo>
                    <a:pt x="63411" y="60401"/>
                  </a:lnTo>
                  <a:lnTo>
                    <a:pt x="63411" y="34645"/>
                  </a:lnTo>
                  <a:close/>
                </a:path>
                <a:path w="282575" h="958214">
                  <a:moveTo>
                    <a:pt x="99085" y="384873"/>
                  </a:moveTo>
                  <a:lnTo>
                    <a:pt x="96697" y="382028"/>
                  </a:lnTo>
                  <a:lnTo>
                    <a:pt x="96316" y="382066"/>
                  </a:lnTo>
                  <a:lnTo>
                    <a:pt x="77012" y="383882"/>
                  </a:lnTo>
                  <a:lnTo>
                    <a:pt x="74587" y="387197"/>
                  </a:lnTo>
                  <a:lnTo>
                    <a:pt x="74587" y="412813"/>
                  </a:lnTo>
                  <a:lnTo>
                    <a:pt x="77012" y="415671"/>
                  </a:lnTo>
                  <a:lnTo>
                    <a:pt x="96697" y="413512"/>
                  </a:lnTo>
                  <a:lnTo>
                    <a:pt x="99085" y="410159"/>
                  </a:lnTo>
                  <a:lnTo>
                    <a:pt x="99085" y="384873"/>
                  </a:lnTo>
                  <a:close/>
                </a:path>
                <a:path w="282575" h="958214">
                  <a:moveTo>
                    <a:pt x="99085" y="341503"/>
                  </a:moveTo>
                  <a:lnTo>
                    <a:pt x="96697" y="338569"/>
                  </a:lnTo>
                  <a:lnTo>
                    <a:pt x="96316" y="338607"/>
                  </a:lnTo>
                  <a:lnTo>
                    <a:pt x="77012" y="339979"/>
                  </a:lnTo>
                  <a:lnTo>
                    <a:pt x="74587" y="343268"/>
                  </a:lnTo>
                  <a:lnTo>
                    <a:pt x="74587" y="368896"/>
                  </a:lnTo>
                  <a:lnTo>
                    <a:pt x="77012" y="371767"/>
                  </a:lnTo>
                  <a:lnTo>
                    <a:pt x="96697" y="370052"/>
                  </a:lnTo>
                  <a:lnTo>
                    <a:pt x="99085" y="366788"/>
                  </a:lnTo>
                  <a:lnTo>
                    <a:pt x="99085" y="341503"/>
                  </a:lnTo>
                  <a:close/>
                </a:path>
                <a:path w="282575" h="958214">
                  <a:moveTo>
                    <a:pt x="99085" y="298094"/>
                  </a:moveTo>
                  <a:lnTo>
                    <a:pt x="96697" y="295122"/>
                  </a:lnTo>
                  <a:lnTo>
                    <a:pt x="96316" y="295135"/>
                  </a:lnTo>
                  <a:lnTo>
                    <a:pt x="74587" y="299300"/>
                  </a:lnTo>
                  <a:lnTo>
                    <a:pt x="74587" y="324929"/>
                  </a:lnTo>
                  <a:lnTo>
                    <a:pt x="77012" y="327888"/>
                  </a:lnTo>
                  <a:lnTo>
                    <a:pt x="96697" y="326618"/>
                  </a:lnTo>
                  <a:lnTo>
                    <a:pt x="99085" y="323380"/>
                  </a:lnTo>
                  <a:lnTo>
                    <a:pt x="99085" y="298094"/>
                  </a:lnTo>
                  <a:close/>
                </a:path>
                <a:path w="282575" h="958214">
                  <a:moveTo>
                    <a:pt x="99085" y="254685"/>
                  </a:moveTo>
                  <a:lnTo>
                    <a:pt x="96697" y="251663"/>
                  </a:lnTo>
                  <a:lnTo>
                    <a:pt x="96316" y="251675"/>
                  </a:lnTo>
                  <a:lnTo>
                    <a:pt x="77012" y="252171"/>
                  </a:lnTo>
                  <a:lnTo>
                    <a:pt x="74587" y="255358"/>
                  </a:lnTo>
                  <a:lnTo>
                    <a:pt x="74587" y="280987"/>
                  </a:lnTo>
                  <a:lnTo>
                    <a:pt x="77012" y="283984"/>
                  </a:lnTo>
                  <a:lnTo>
                    <a:pt x="96697" y="283171"/>
                  </a:lnTo>
                  <a:lnTo>
                    <a:pt x="99085" y="279984"/>
                  </a:lnTo>
                  <a:lnTo>
                    <a:pt x="99085" y="254685"/>
                  </a:lnTo>
                  <a:close/>
                </a:path>
                <a:path w="282575" h="958214">
                  <a:moveTo>
                    <a:pt x="99085" y="211277"/>
                  </a:moveTo>
                  <a:lnTo>
                    <a:pt x="96697" y="208203"/>
                  </a:lnTo>
                  <a:lnTo>
                    <a:pt x="96316" y="208203"/>
                  </a:lnTo>
                  <a:lnTo>
                    <a:pt x="74587" y="211391"/>
                  </a:lnTo>
                  <a:lnTo>
                    <a:pt x="74587" y="237007"/>
                  </a:lnTo>
                  <a:lnTo>
                    <a:pt x="77012" y="240093"/>
                  </a:lnTo>
                  <a:lnTo>
                    <a:pt x="96697" y="239699"/>
                  </a:lnTo>
                  <a:lnTo>
                    <a:pt x="99085" y="236575"/>
                  </a:lnTo>
                  <a:lnTo>
                    <a:pt x="99085" y="211277"/>
                  </a:lnTo>
                  <a:close/>
                </a:path>
                <a:path w="282575" h="958214">
                  <a:moveTo>
                    <a:pt x="99085" y="167894"/>
                  </a:moveTo>
                  <a:lnTo>
                    <a:pt x="96697" y="164769"/>
                  </a:lnTo>
                  <a:lnTo>
                    <a:pt x="96316" y="164769"/>
                  </a:lnTo>
                  <a:lnTo>
                    <a:pt x="77012" y="164388"/>
                  </a:lnTo>
                  <a:lnTo>
                    <a:pt x="74587" y="167449"/>
                  </a:lnTo>
                  <a:lnTo>
                    <a:pt x="74587" y="193065"/>
                  </a:lnTo>
                  <a:lnTo>
                    <a:pt x="96697" y="196253"/>
                  </a:lnTo>
                  <a:lnTo>
                    <a:pt x="97066" y="196151"/>
                  </a:lnTo>
                  <a:lnTo>
                    <a:pt x="99085" y="193179"/>
                  </a:lnTo>
                  <a:lnTo>
                    <a:pt x="99085" y="167894"/>
                  </a:lnTo>
                  <a:close/>
                </a:path>
                <a:path w="282575" h="958214">
                  <a:moveTo>
                    <a:pt x="99085" y="124510"/>
                  </a:moveTo>
                  <a:lnTo>
                    <a:pt x="96316" y="121310"/>
                  </a:lnTo>
                  <a:lnTo>
                    <a:pt x="77012" y="120497"/>
                  </a:lnTo>
                  <a:lnTo>
                    <a:pt x="74587" y="123520"/>
                  </a:lnTo>
                  <a:lnTo>
                    <a:pt x="74587" y="149136"/>
                  </a:lnTo>
                  <a:lnTo>
                    <a:pt x="96697" y="152806"/>
                  </a:lnTo>
                  <a:lnTo>
                    <a:pt x="97396" y="152552"/>
                  </a:lnTo>
                  <a:lnTo>
                    <a:pt x="99085" y="149796"/>
                  </a:lnTo>
                  <a:lnTo>
                    <a:pt x="99085" y="124510"/>
                  </a:lnTo>
                  <a:close/>
                </a:path>
                <a:path w="282575" h="958214">
                  <a:moveTo>
                    <a:pt x="99085" y="81102"/>
                  </a:moveTo>
                  <a:lnTo>
                    <a:pt x="96316" y="77838"/>
                  </a:lnTo>
                  <a:lnTo>
                    <a:pt x="77012" y="76581"/>
                  </a:lnTo>
                  <a:lnTo>
                    <a:pt x="74587" y="79552"/>
                  </a:lnTo>
                  <a:lnTo>
                    <a:pt x="74587" y="105168"/>
                  </a:lnTo>
                  <a:lnTo>
                    <a:pt x="96697" y="109372"/>
                  </a:lnTo>
                  <a:lnTo>
                    <a:pt x="97066" y="109283"/>
                  </a:lnTo>
                  <a:lnTo>
                    <a:pt x="99085" y="106387"/>
                  </a:lnTo>
                  <a:lnTo>
                    <a:pt x="99085" y="81102"/>
                  </a:lnTo>
                  <a:close/>
                </a:path>
                <a:path w="282575" h="958214">
                  <a:moveTo>
                    <a:pt x="99085" y="37680"/>
                  </a:moveTo>
                  <a:lnTo>
                    <a:pt x="77012" y="32677"/>
                  </a:lnTo>
                  <a:lnTo>
                    <a:pt x="76631" y="32753"/>
                  </a:lnTo>
                  <a:lnTo>
                    <a:pt x="74587" y="35598"/>
                  </a:lnTo>
                  <a:lnTo>
                    <a:pt x="74587" y="61201"/>
                  </a:lnTo>
                  <a:lnTo>
                    <a:pt x="96697" y="65900"/>
                  </a:lnTo>
                  <a:lnTo>
                    <a:pt x="97066" y="65836"/>
                  </a:lnTo>
                  <a:lnTo>
                    <a:pt x="99085" y="62992"/>
                  </a:lnTo>
                  <a:lnTo>
                    <a:pt x="99085" y="37680"/>
                  </a:lnTo>
                  <a:close/>
                </a:path>
                <a:path w="282575" h="958214">
                  <a:moveTo>
                    <a:pt x="133489" y="928382"/>
                  </a:moveTo>
                  <a:lnTo>
                    <a:pt x="131203" y="925461"/>
                  </a:lnTo>
                  <a:lnTo>
                    <a:pt x="130822" y="925474"/>
                  </a:lnTo>
                  <a:lnTo>
                    <a:pt x="109867" y="930046"/>
                  </a:lnTo>
                  <a:lnTo>
                    <a:pt x="109867" y="954697"/>
                  </a:lnTo>
                  <a:lnTo>
                    <a:pt x="112204" y="957630"/>
                  </a:lnTo>
                  <a:lnTo>
                    <a:pt x="131203" y="956398"/>
                  </a:lnTo>
                  <a:lnTo>
                    <a:pt x="133489" y="953211"/>
                  </a:lnTo>
                  <a:lnTo>
                    <a:pt x="133489" y="928382"/>
                  </a:lnTo>
                  <a:close/>
                </a:path>
                <a:path w="282575" h="958214">
                  <a:moveTo>
                    <a:pt x="133489" y="381609"/>
                  </a:moveTo>
                  <a:lnTo>
                    <a:pt x="131203" y="378802"/>
                  </a:lnTo>
                  <a:lnTo>
                    <a:pt x="130822" y="378841"/>
                  </a:lnTo>
                  <a:lnTo>
                    <a:pt x="112204" y="380593"/>
                  </a:lnTo>
                  <a:lnTo>
                    <a:pt x="109867" y="384327"/>
                  </a:lnTo>
                  <a:lnTo>
                    <a:pt x="109867" y="409003"/>
                  </a:lnTo>
                  <a:lnTo>
                    <a:pt x="112204" y="411810"/>
                  </a:lnTo>
                  <a:lnTo>
                    <a:pt x="131203" y="409714"/>
                  </a:lnTo>
                  <a:lnTo>
                    <a:pt x="133489" y="406438"/>
                  </a:lnTo>
                  <a:lnTo>
                    <a:pt x="133489" y="381609"/>
                  </a:lnTo>
                  <a:close/>
                </a:path>
                <a:path w="282575" h="958214">
                  <a:moveTo>
                    <a:pt x="133489" y="339001"/>
                  </a:moveTo>
                  <a:lnTo>
                    <a:pt x="131203" y="336118"/>
                  </a:lnTo>
                  <a:lnTo>
                    <a:pt x="130822" y="336156"/>
                  </a:lnTo>
                  <a:lnTo>
                    <a:pt x="112204" y="337477"/>
                  </a:lnTo>
                  <a:lnTo>
                    <a:pt x="109867" y="341210"/>
                  </a:lnTo>
                  <a:lnTo>
                    <a:pt x="109867" y="365861"/>
                  </a:lnTo>
                  <a:lnTo>
                    <a:pt x="112204" y="368706"/>
                  </a:lnTo>
                  <a:lnTo>
                    <a:pt x="131203" y="367055"/>
                  </a:lnTo>
                  <a:lnTo>
                    <a:pt x="133489" y="363829"/>
                  </a:lnTo>
                  <a:lnTo>
                    <a:pt x="133489" y="339001"/>
                  </a:lnTo>
                  <a:close/>
                </a:path>
                <a:path w="282575" h="958214">
                  <a:moveTo>
                    <a:pt x="133489" y="253746"/>
                  </a:moveTo>
                  <a:lnTo>
                    <a:pt x="131203" y="250774"/>
                  </a:lnTo>
                  <a:lnTo>
                    <a:pt x="130822" y="250786"/>
                  </a:lnTo>
                  <a:lnTo>
                    <a:pt x="112204" y="251256"/>
                  </a:lnTo>
                  <a:lnTo>
                    <a:pt x="109867" y="254393"/>
                  </a:lnTo>
                  <a:lnTo>
                    <a:pt x="109867" y="279539"/>
                  </a:lnTo>
                  <a:lnTo>
                    <a:pt x="112204" y="282511"/>
                  </a:lnTo>
                  <a:lnTo>
                    <a:pt x="131203" y="281711"/>
                  </a:lnTo>
                  <a:lnTo>
                    <a:pt x="133489" y="278587"/>
                  </a:lnTo>
                  <a:lnTo>
                    <a:pt x="133489" y="253746"/>
                  </a:lnTo>
                  <a:close/>
                </a:path>
                <a:path w="282575" h="958214">
                  <a:moveTo>
                    <a:pt x="133489" y="211124"/>
                  </a:moveTo>
                  <a:lnTo>
                    <a:pt x="131203" y="208102"/>
                  </a:lnTo>
                  <a:lnTo>
                    <a:pt x="130822" y="208102"/>
                  </a:lnTo>
                  <a:lnTo>
                    <a:pt x="109867" y="211239"/>
                  </a:lnTo>
                  <a:lnTo>
                    <a:pt x="109867" y="236385"/>
                  </a:lnTo>
                  <a:lnTo>
                    <a:pt x="112204" y="239407"/>
                  </a:lnTo>
                  <a:lnTo>
                    <a:pt x="131203" y="239039"/>
                  </a:lnTo>
                  <a:lnTo>
                    <a:pt x="133489" y="235966"/>
                  </a:lnTo>
                  <a:lnTo>
                    <a:pt x="133489" y="211124"/>
                  </a:lnTo>
                  <a:close/>
                </a:path>
                <a:path w="282575" h="958214">
                  <a:moveTo>
                    <a:pt x="133489" y="168503"/>
                  </a:moveTo>
                  <a:lnTo>
                    <a:pt x="131203" y="165442"/>
                  </a:lnTo>
                  <a:lnTo>
                    <a:pt x="130822" y="165442"/>
                  </a:lnTo>
                  <a:lnTo>
                    <a:pt x="112204" y="165087"/>
                  </a:lnTo>
                  <a:lnTo>
                    <a:pt x="109867" y="168071"/>
                  </a:lnTo>
                  <a:lnTo>
                    <a:pt x="109867" y="193230"/>
                  </a:lnTo>
                  <a:lnTo>
                    <a:pt x="131203" y="196367"/>
                  </a:lnTo>
                  <a:lnTo>
                    <a:pt x="131546" y="196265"/>
                  </a:lnTo>
                  <a:lnTo>
                    <a:pt x="132181" y="195910"/>
                  </a:lnTo>
                  <a:lnTo>
                    <a:pt x="132943" y="195008"/>
                  </a:lnTo>
                  <a:lnTo>
                    <a:pt x="133146" y="194640"/>
                  </a:lnTo>
                  <a:lnTo>
                    <a:pt x="133489" y="193344"/>
                  </a:lnTo>
                  <a:lnTo>
                    <a:pt x="133489" y="168503"/>
                  </a:lnTo>
                  <a:close/>
                </a:path>
                <a:path w="282575" h="958214">
                  <a:moveTo>
                    <a:pt x="133489" y="125895"/>
                  </a:moveTo>
                  <a:lnTo>
                    <a:pt x="130822" y="122758"/>
                  </a:lnTo>
                  <a:lnTo>
                    <a:pt x="112204" y="121970"/>
                  </a:lnTo>
                  <a:lnTo>
                    <a:pt x="109867" y="124942"/>
                  </a:lnTo>
                  <a:lnTo>
                    <a:pt x="109867" y="150088"/>
                  </a:lnTo>
                  <a:lnTo>
                    <a:pt x="131203" y="153682"/>
                  </a:lnTo>
                  <a:lnTo>
                    <a:pt x="131546" y="153606"/>
                  </a:lnTo>
                  <a:lnTo>
                    <a:pt x="132181" y="153263"/>
                  </a:lnTo>
                  <a:lnTo>
                    <a:pt x="132943" y="152387"/>
                  </a:lnTo>
                  <a:lnTo>
                    <a:pt x="133146" y="152031"/>
                  </a:lnTo>
                  <a:lnTo>
                    <a:pt x="133489" y="150736"/>
                  </a:lnTo>
                  <a:lnTo>
                    <a:pt x="133489" y="125895"/>
                  </a:lnTo>
                  <a:close/>
                </a:path>
                <a:path w="282575" h="958214">
                  <a:moveTo>
                    <a:pt x="133489" y="83273"/>
                  </a:moveTo>
                  <a:lnTo>
                    <a:pt x="130822" y="80073"/>
                  </a:lnTo>
                  <a:lnTo>
                    <a:pt x="112204" y="78867"/>
                  </a:lnTo>
                  <a:lnTo>
                    <a:pt x="109867" y="81788"/>
                  </a:lnTo>
                  <a:lnTo>
                    <a:pt x="109867" y="106934"/>
                  </a:lnTo>
                  <a:lnTo>
                    <a:pt x="131203" y="111036"/>
                  </a:lnTo>
                  <a:lnTo>
                    <a:pt x="131546" y="110947"/>
                  </a:lnTo>
                  <a:lnTo>
                    <a:pt x="133489" y="108127"/>
                  </a:lnTo>
                  <a:lnTo>
                    <a:pt x="133489" y="83273"/>
                  </a:lnTo>
                  <a:close/>
                </a:path>
                <a:path w="282575" h="958214">
                  <a:moveTo>
                    <a:pt x="133489" y="40652"/>
                  </a:moveTo>
                  <a:lnTo>
                    <a:pt x="112204" y="35775"/>
                  </a:lnTo>
                  <a:lnTo>
                    <a:pt x="111848" y="35839"/>
                  </a:lnTo>
                  <a:lnTo>
                    <a:pt x="109867" y="39116"/>
                  </a:lnTo>
                  <a:lnTo>
                    <a:pt x="109867" y="63766"/>
                  </a:lnTo>
                  <a:lnTo>
                    <a:pt x="131203" y="68364"/>
                  </a:lnTo>
                  <a:lnTo>
                    <a:pt x="131546" y="68287"/>
                  </a:lnTo>
                  <a:lnTo>
                    <a:pt x="133489" y="65481"/>
                  </a:lnTo>
                  <a:lnTo>
                    <a:pt x="133489" y="40652"/>
                  </a:lnTo>
                  <a:close/>
                </a:path>
                <a:path w="282575" h="958214">
                  <a:moveTo>
                    <a:pt x="166662" y="336588"/>
                  </a:moveTo>
                  <a:lnTo>
                    <a:pt x="164439" y="333756"/>
                  </a:lnTo>
                  <a:lnTo>
                    <a:pt x="164096" y="333794"/>
                  </a:lnTo>
                  <a:lnTo>
                    <a:pt x="146138" y="335064"/>
                  </a:lnTo>
                  <a:lnTo>
                    <a:pt x="143878" y="338239"/>
                  </a:lnTo>
                  <a:lnTo>
                    <a:pt x="143878" y="362940"/>
                  </a:lnTo>
                  <a:lnTo>
                    <a:pt x="146138" y="365734"/>
                  </a:lnTo>
                  <a:lnTo>
                    <a:pt x="164439" y="364134"/>
                  </a:lnTo>
                  <a:lnTo>
                    <a:pt x="166662" y="360997"/>
                  </a:lnTo>
                  <a:lnTo>
                    <a:pt x="166662" y="336588"/>
                  </a:lnTo>
                  <a:close/>
                </a:path>
                <a:path w="282575" h="958214">
                  <a:moveTo>
                    <a:pt x="166662" y="294703"/>
                  </a:moveTo>
                  <a:lnTo>
                    <a:pt x="164439" y="291846"/>
                  </a:lnTo>
                  <a:lnTo>
                    <a:pt x="164096" y="291858"/>
                  </a:lnTo>
                  <a:lnTo>
                    <a:pt x="143878" y="295846"/>
                  </a:lnTo>
                  <a:lnTo>
                    <a:pt x="143878" y="320548"/>
                  </a:lnTo>
                  <a:lnTo>
                    <a:pt x="146138" y="323418"/>
                  </a:lnTo>
                  <a:lnTo>
                    <a:pt x="164439" y="322224"/>
                  </a:lnTo>
                  <a:lnTo>
                    <a:pt x="166662" y="319112"/>
                  </a:lnTo>
                  <a:lnTo>
                    <a:pt x="166662" y="294703"/>
                  </a:lnTo>
                  <a:close/>
                </a:path>
                <a:path w="282575" h="958214">
                  <a:moveTo>
                    <a:pt x="166662" y="252831"/>
                  </a:moveTo>
                  <a:lnTo>
                    <a:pt x="164439" y="249910"/>
                  </a:lnTo>
                  <a:lnTo>
                    <a:pt x="164096" y="249923"/>
                  </a:lnTo>
                  <a:lnTo>
                    <a:pt x="146138" y="250380"/>
                  </a:lnTo>
                  <a:lnTo>
                    <a:pt x="143878" y="253453"/>
                  </a:lnTo>
                  <a:lnTo>
                    <a:pt x="143878" y="278155"/>
                  </a:lnTo>
                  <a:lnTo>
                    <a:pt x="146138" y="281076"/>
                  </a:lnTo>
                  <a:lnTo>
                    <a:pt x="164439" y="280314"/>
                  </a:lnTo>
                  <a:lnTo>
                    <a:pt x="166662" y="277241"/>
                  </a:lnTo>
                  <a:lnTo>
                    <a:pt x="166662" y="252831"/>
                  </a:lnTo>
                  <a:close/>
                </a:path>
                <a:path w="282575" h="958214">
                  <a:moveTo>
                    <a:pt x="166662" y="210972"/>
                  </a:moveTo>
                  <a:lnTo>
                    <a:pt x="164439" y="208000"/>
                  </a:lnTo>
                  <a:lnTo>
                    <a:pt x="164096" y="208000"/>
                  </a:lnTo>
                  <a:lnTo>
                    <a:pt x="143878" y="211074"/>
                  </a:lnTo>
                  <a:lnTo>
                    <a:pt x="143878" y="235788"/>
                  </a:lnTo>
                  <a:lnTo>
                    <a:pt x="146138" y="238747"/>
                  </a:lnTo>
                  <a:lnTo>
                    <a:pt x="164439" y="238391"/>
                  </a:lnTo>
                  <a:lnTo>
                    <a:pt x="166662" y="235381"/>
                  </a:lnTo>
                  <a:lnTo>
                    <a:pt x="166662" y="210972"/>
                  </a:lnTo>
                  <a:close/>
                </a:path>
                <a:path w="282575" h="958214">
                  <a:moveTo>
                    <a:pt x="166662" y="169100"/>
                  </a:moveTo>
                  <a:lnTo>
                    <a:pt x="164439" y="166090"/>
                  </a:lnTo>
                  <a:lnTo>
                    <a:pt x="164096" y="166090"/>
                  </a:lnTo>
                  <a:lnTo>
                    <a:pt x="146138" y="165747"/>
                  </a:lnTo>
                  <a:lnTo>
                    <a:pt x="143878" y="168694"/>
                  </a:lnTo>
                  <a:lnTo>
                    <a:pt x="143878" y="193382"/>
                  </a:lnTo>
                  <a:lnTo>
                    <a:pt x="164439" y="196456"/>
                  </a:lnTo>
                  <a:lnTo>
                    <a:pt x="164782" y="196367"/>
                  </a:lnTo>
                  <a:lnTo>
                    <a:pt x="166662" y="193497"/>
                  </a:lnTo>
                  <a:lnTo>
                    <a:pt x="166662" y="169100"/>
                  </a:lnTo>
                  <a:close/>
                </a:path>
                <a:path w="282575" h="958214">
                  <a:moveTo>
                    <a:pt x="166662" y="127241"/>
                  </a:moveTo>
                  <a:lnTo>
                    <a:pt x="164096" y="124155"/>
                  </a:lnTo>
                  <a:lnTo>
                    <a:pt x="146138" y="123405"/>
                  </a:lnTo>
                  <a:lnTo>
                    <a:pt x="143878" y="126314"/>
                  </a:lnTo>
                  <a:lnTo>
                    <a:pt x="143878" y="151015"/>
                  </a:lnTo>
                  <a:lnTo>
                    <a:pt x="164439" y="154546"/>
                  </a:lnTo>
                  <a:lnTo>
                    <a:pt x="164782" y="154444"/>
                  </a:lnTo>
                  <a:lnTo>
                    <a:pt x="166662" y="151650"/>
                  </a:lnTo>
                  <a:lnTo>
                    <a:pt x="166662" y="127241"/>
                  </a:lnTo>
                  <a:close/>
                </a:path>
                <a:path w="282575" h="958214">
                  <a:moveTo>
                    <a:pt x="166662" y="43497"/>
                  </a:moveTo>
                  <a:lnTo>
                    <a:pt x="146138" y="38722"/>
                  </a:lnTo>
                  <a:lnTo>
                    <a:pt x="145796" y="38798"/>
                  </a:lnTo>
                  <a:lnTo>
                    <a:pt x="143878" y="41541"/>
                  </a:lnTo>
                  <a:lnTo>
                    <a:pt x="143878" y="66255"/>
                  </a:lnTo>
                  <a:lnTo>
                    <a:pt x="164439" y="70713"/>
                  </a:lnTo>
                  <a:lnTo>
                    <a:pt x="164782" y="70650"/>
                  </a:lnTo>
                  <a:lnTo>
                    <a:pt x="166662" y="67906"/>
                  </a:lnTo>
                  <a:lnTo>
                    <a:pt x="166662" y="43497"/>
                  </a:lnTo>
                  <a:close/>
                </a:path>
                <a:path w="282575" h="958214">
                  <a:moveTo>
                    <a:pt x="198704" y="707847"/>
                  </a:moveTo>
                  <a:lnTo>
                    <a:pt x="196583" y="704888"/>
                  </a:lnTo>
                  <a:lnTo>
                    <a:pt x="196240" y="704888"/>
                  </a:lnTo>
                  <a:lnTo>
                    <a:pt x="178892" y="704545"/>
                  </a:lnTo>
                  <a:lnTo>
                    <a:pt x="176720" y="707453"/>
                  </a:lnTo>
                  <a:lnTo>
                    <a:pt x="176720" y="731710"/>
                  </a:lnTo>
                  <a:lnTo>
                    <a:pt x="196583" y="734733"/>
                  </a:lnTo>
                  <a:lnTo>
                    <a:pt x="196913" y="734631"/>
                  </a:lnTo>
                  <a:lnTo>
                    <a:pt x="198704" y="731812"/>
                  </a:lnTo>
                  <a:lnTo>
                    <a:pt x="198704" y="707847"/>
                  </a:lnTo>
                  <a:close/>
                </a:path>
                <a:path w="282575" h="958214">
                  <a:moveTo>
                    <a:pt x="198704" y="334251"/>
                  </a:moveTo>
                  <a:lnTo>
                    <a:pt x="196583" y="331495"/>
                  </a:lnTo>
                  <a:lnTo>
                    <a:pt x="196240" y="331508"/>
                  </a:lnTo>
                  <a:lnTo>
                    <a:pt x="176720" y="335851"/>
                  </a:lnTo>
                  <a:lnTo>
                    <a:pt x="176720" y="360133"/>
                  </a:lnTo>
                  <a:lnTo>
                    <a:pt x="178892" y="362877"/>
                  </a:lnTo>
                  <a:lnTo>
                    <a:pt x="196583" y="361327"/>
                  </a:lnTo>
                  <a:lnTo>
                    <a:pt x="198704" y="358228"/>
                  </a:lnTo>
                  <a:lnTo>
                    <a:pt x="198704" y="334251"/>
                  </a:lnTo>
                  <a:close/>
                </a:path>
                <a:path w="282575" h="958214">
                  <a:moveTo>
                    <a:pt x="198704" y="293116"/>
                  </a:moveTo>
                  <a:lnTo>
                    <a:pt x="196583" y="290296"/>
                  </a:lnTo>
                  <a:lnTo>
                    <a:pt x="196240" y="290309"/>
                  </a:lnTo>
                  <a:lnTo>
                    <a:pt x="176720" y="294220"/>
                  </a:lnTo>
                  <a:lnTo>
                    <a:pt x="176720" y="318490"/>
                  </a:lnTo>
                  <a:lnTo>
                    <a:pt x="178892" y="321297"/>
                  </a:lnTo>
                  <a:lnTo>
                    <a:pt x="196583" y="320154"/>
                  </a:lnTo>
                  <a:lnTo>
                    <a:pt x="198704" y="317093"/>
                  </a:lnTo>
                  <a:lnTo>
                    <a:pt x="198704" y="293116"/>
                  </a:lnTo>
                  <a:close/>
                </a:path>
                <a:path w="282575" h="958214">
                  <a:moveTo>
                    <a:pt x="198704" y="251955"/>
                  </a:moveTo>
                  <a:lnTo>
                    <a:pt x="196583" y="249085"/>
                  </a:lnTo>
                  <a:lnTo>
                    <a:pt x="196240" y="249097"/>
                  </a:lnTo>
                  <a:lnTo>
                    <a:pt x="178892" y="249542"/>
                  </a:lnTo>
                  <a:lnTo>
                    <a:pt x="176720" y="252564"/>
                  </a:lnTo>
                  <a:lnTo>
                    <a:pt x="176720" y="276834"/>
                  </a:lnTo>
                  <a:lnTo>
                    <a:pt x="178892" y="279692"/>
                  </a:lnTo>
                  <a:lnTo>
                    <a:pt x="196583" y="278942"/>
                  </a:lnTo>
                  <a:lnTo>
                    <a:pt x="198704" y="275932"/>
                  </a:lnTo>
                  <a:lnTo>
                    <a:pt x="198704" y="251955"/>
                  </a:lnTo>
                  <a:close/>
                </a:path>
                <a:path w="282575" h="958214">
                  <a:moveTo>
                    <a:pt x="198704" y="210807"/>
                  </a:moveTo>
                  <a:lnTo>
                    <a:pt x="196583" y="207899"/>
                  </a:lnTo>
                  <a:lnTo>
                    <a:pt x="196240" y="207899"/>
                  </a:lnTo>
                  <a:lnTo>
                    <a:pt x="176720" y="210921"/>
                  </a:lnTo>
                  <a:lnTo>
                    <a:pt x="176720" y="235191"/>
                  </a:lnTo>
                  <a:lnTo>
                    <a:pt x="178892" y="238112"/>
                  </a:lnTo>
                  <a:lnTo>
                    <a:pt x="196583" y="237769"/>
                  </a:lnTo>
                  <a:lnTo>
                    <a:pt x="198704" y="234810"/>
                  </a:lnTo>
                  <a:lnTo>
                    <a:pt x="198704" y="210807"/>
                  </a:lnTo>
                  <a:close/>
                </a:path>
                <a:path w="282575" h="958214">
                  <a:moveTo>
                    <a:pt x="198704" y="128536"/>
                  </a:moveTo>
                  <a:lnTo>
                    <a:pt x="196240" y="125514"/>
                  </a:lnTo>
                  <a:lnTo>
                    <a:pt x="178892" y="124777"/>
                  </a:lnTo>
                  <a:lnTo>
                    <a:pt x="176720" y="127660"/>
                  </a:lnTo>
                  <a:lnTo>
                    <a:pt x="176720" y="151930"/>
                  </a:lnTo>
                  <a:lnTo>
                    <a:pt x="196583" y="155359"/>
                  </a:lnTo>
                  <a:lnTo>
                    <a:pt x="196913" y="155282"/>
                  </a:lnTo>
                  <a:lnTo>
                    <a:pt x="198704" y="152514"/>
                  </a:lnTo>
                  <a:lnTo>
                    <a:pt x="198704" y="128536"/>
                  </a:lnTo>
                  <a:close/>
                </a:path>
                <a:path w="282575" h="958214">
                  <a:moveTo>
                    <a:pt x="198704" y="87388"/>
                  </a:moveTo>
                  <a:lnTo>
                    <a:pt x="196240" y="84302"/>
                  </a:lnTo>
                  <a:lnTo>
                    <a:pt x="178892" y="83172"/>
                  </a:lnTo>
                  <a:lnTo>
                    <a:pt x="176720" y="86004"/>
                  </a:lnTo>
                  <a:lnTo>
                    <a:pt x="176720" y="110274"/>
                  </a:lnTo>
                  <a:lnTo>
                    <a:pt x="196583" y="114185"/>
                  </a:lnTo>
                  <a:lnTo>
                    <a:pt x="196913" y="114122"/>
                  </a:lnTo>
                  <a:lnTo>
                    <a:pt x="198704" y="111366"/>
                  </a:lnTo>
                  <a:lnTo>
                    <a:pt x="198704" y="87388"/>
                  </a:lnTo>
                  <a:close/>
                </a:path>
                <a:path w="282575" h="958214">
                  <a:moveTo>
                    <a:pt x="198704" y="46240"/>
                  </a:moveTo>
                  <a:lnTo>
                    <a:pt x="178892" y="41579"/>
                  </a:lnTo>
                  <a:lnTo>
                    <a:pt x="178574" y="41643"/>
                  </a:lnTo>
                  <a:lnTo>
                    <a:pt x="176720" y="44361"/>
                  </a:lnTo>
                  <a:lnTo>
                    <a:pt x="176720" y="68630"/>
                  </a:lnTo>
                  <a:lnTo>
                    <a:pt x="196583" y="72999"/>
                  </a:lnTo>
                  <a:lnTo>
                    <a:pt x="196913" y="72923"/>
                  </a:lnTo>
                  <a:lnTo>
                    <a:pt x="198704" y="70218"/>
                  </a:lnTo>
                  <a:lnTo>
                    <a:pt x="198704" y="46240"/>
                  </a:lnTo>
                  <a:close/>
                </a:path>
                <a:path w="282575" h="958214">
                  <a:moveTo>
                    <a:pt x="198704" y="5092"/>
                  </a:moveTo>
                  <a:lnTo>
                    <a:pt x="178892" y="0"/>
                  </a:lnTo>
                  <a:lnTo>
                    <a:pt x="177965" y="342"/>
                  </a:lnTo>
                  <a:lnTo>
                    <a:pt x="176720" y="2705"/>
                  </a:lnTo>
                  <a:lnTo>
                    <a:pt x="176720" y="26974"/>
                  </a:lnTo>
                  <a:lnTo>
                    <a:pt x="196583" y="31800"/>
                  </a:lnTo>
                  <a:lnTo>
                    <a:pt x="196913" y="31737"/>
                  </a:lnTo>
                  <a:lnTo>
                    <a:pt x="198704" y="29070"/>
                  </a:lnTo>
                  <a:lnTo>
                    <a:pt x="198704" y="5092"/>
                  </a:lnTo>
                  <a:close/>
                </a:path>
                <a:path w="282575" h="958214">
                  <a:moveTo>
                    <a:pt x="229654" y="332003"/>
                  </a:moveTo>
                  <a:lnTo>
                    <a:pt x="227596" y="329298"/>
                  </a:lnTo>
                  <a:lnTo>
                    <a:pt x="227266" y="329311"/>
                  </a:lnTo>
                  <a:lnTo>
                    <a:pt x="208407" y="333565"/>
                  </a:lnTo>
                  <a:lnTo>
                    <a:pt x="208407" y="357403"/>
                  </a:lnTo>
                  <a:lnTo>
                    <a:pt x="210515" y="360108"/>
                  </a:lnTo>
                  <a:lnTo>
                    <a:pt x="227596" y="358622"/>
                  </a:lnTo>
                  <a:lnTo>
                    <a:pt x="229654" y="355600"/>
                  </a:lnTo>
                  <a:lnTo>
                    <a:pt x="229654" y="332003"/>
                  </a:lnTo>
                  <a:close/>
                </a:path>
                <a:path w="282575" h="958214">
                  <a:moveTo>
                    <a:pt x="229654" y="291579"/>
                  </a:moveTo>
                  <a:lnTo>
                    <a:pt x="227596" y="288798"/>
                  </a:lnTo>
                  <a:lnTo>
                    <a:pt x="227266" y="288810"/>
                  </a:lnTo>
                  <a:lnTo>
                    <a:pt x="208407" y="292633"/>
                  </a:lnTo>
                  <a:lnTo>
                    <a:pt x="208407" y="316484"/>
                  </a:lnTo>
                  <a:lnTo>
                    <a:pt x="210515" y="319265"/>
                  </a:lnTo>
                  <a:lnTo>
                    <a:pt x="227596" y="318147"/>
                  </a:lnTo>
                  <a:lnTo>
                    <a:pt x="229654" y="315137"/>
                  </a:lnTo>
                  <a:lnTo>
                    <a:pt x="229654" y="291579"/>
                  </a:lnTo>
                  <a:close/>
                </a:path>
                <a:path w="282575" h="958214">
                  <a:moveTo>
                    <a:pt x="229654" y="251117"/>
                  </a:moveTo>
                  <a:lnTo>
                    <a:pt x="227596" y="248297"/>
                  </a:lnTo>
                  <a:lnTo>
                    <a:pt x="227266" y="248310"/>
                  </a:lnTo>
                  <a:lnTo>
                    <a:pt x="210515" y="248729"/>
                  </a:lnTo>
                  <a:lnTo>
                    <a:pt x="208407" y="251714"/>
                  </a:lnTo>
                  <a:lnTo>
                    <a:pt x="208407" y="275564"/>
                  </a:lnTo>
                  <a:lnTo>
                    <a:pt x="210515" y="278371"/>
                  </a:lnTo>
                  <a:lnTo>
                    <a:pt x="227596" y="277647"/>
                  </a:lnTo>
                  <a:lnTo>
                    <a:pt x="229654" y="274688"/>
                  </a:lnTo>
                  <a:lnTo>
                    <a:pt x="229654" y="251117"/>
                  </a:lnTo>
                  <a:close/>
                </a:path>
                <a:path w="282575" h="958214">
                  <a:moveTo>
                    <a:pt x="229654" y="210654"/>
                  </a:moveTo>
                  <a:lnTo>
                    <a:pt x="227596" y="207797"/>
                  </a:lnTo>
                  <a:lnTo>
                    <a:pt x="227266" y="207797"/>
                  </a:lnTo>
                  <a:lnTo>
                    <a:pt x="208407" y="210769"/>
                  </a:lnTo>
                  <a:lnTo>
                    <a:pt x="208407" y="234619"/>
                  </a:lnTo>
                  <a:lnTo>
                    <a:pt x="210515" y="237477"/>
                  </a:lnTo>
                  <a:lnTo>
                    <a:pt x="227596" y="237159"/>
                  </a:lnTo>
                  <a:lnTo>
                    <a:pt x="229654" y="234238"/>
                  </a:lnTo>
                  <a:lnTo>
                    <a:pt x="229654" y="210654"/>
                  </a:lnTo>
                  <a:close/>
                </a:path>
                <a:path w="282575" h="958214">
                  <a:moveTo>
                    <a:pt x="229654" y="170230"/>
                  </a:moveTo>
                  <a:lnTo>
                    <a:pt x="227596" y="167322"/>
                  </a:lnTo>
                  <a:lnTo>
                    <a:pt x="227266" y="167322"/>
                  </a:lnTo>
                  <a:lnTo>
                    <a:pt x="210515" y="166992"/>
                  </a:lnTo>
                  <a:lnTo>
                    <a:pt x="208407" y="169837"/>
                  </a:lnTo>
                  <a:lnTo>
                    <a:pt x="208407" y="193687"/>
                  </a:lnTo>
                  <a:lnTo>
                    <a:pt x="227596" y="196659"/>
                  </a:lnTo>
                  <a:lnTo>
                    <a:pt x="227926" y="196570"/>
                  </a:lnTo>
                  <a:lnTo>
                    <a:pt x="228498" y="196240"/>
                  </a:lnTo>
                  <a:lnTo>
                    <a:pt x="229184" y="195389"/>
                  </a:lnTo>
                  <a:lnTo>
                    <a:pt x="229590" y="194233"/>
                  </a:lnTo>
                  <a:lnTo>
                    <a:pt x="229654" y="193789"/>
                  </a:lnTo>
                  <a:lnTo>
                    <a:pt x="229654" y="170230"/>
                  </a:lnTo>
                  <a:close/>
                </a:path>
                <a:path w="282575" h="958214">
                  <a:moveTo>
                    <a:pt x="229654" y="129794"/>
                  </a:moveTo>
                  <a:lnTo>
                    <a:pt x="227266" y="126822"/>
                  </a:lnTo>
                  <a:lnTo>
                    <a:pt x="210515" y="126123"/>
                  </a:lnTo>
                  <a:lnTo>
                    <a:pt x="208407" y="128930"/>
                  </a:lnTo>
                  <a:lnTo>
                    <a:pt x="208407" y="152793"/>
                  </a:lnTo>
                  <a:lnTo>
                    <a:pt x="227596" y="156159"/>
                  </a:lnTo>
                  <a:lnTo>
                    <a:pt x="227926" y="156083"/>
                  </a:lnTo>
                  <a:lnTo>
                    <a:pt x="228498" y="155765"/>
                  </a:lnTo>
                  <a:lnTo>
                    <a:pt x="229184" y="154952"/>
                  </a:lnTo>
                  <a:lnTo>
                    <a:pt x="229590" y="153809"/>
                  </a:lnTo>
                  <a:lnTo>
                    <a:pt x="229654" y="153365"/>
                  </a:lnTo>
                  <a:lnTo>
                    <a:pt x="229654" y="129794"/>
                  </a:lnTo>
                  <a:close/>
                </a:path>
                <a:path w="282575" h="958214">
                  <a:moveTo>
                    <a:pt x="229654" y="89331"/>
                  </a:moveTo>
                  <a:lnTo>
                    <a:pt x="227266" y="86309"/>
                  </a:lnTo>
                  <a:lnTo>
                    <a:pt x="210515" y="85229"/>
                  </a:lnTo>
                  <a:lnTo>
                    <a:pt x="208407" y="87998"/>
                  </a:lnTo>
                  <a:lnTo>
                    <a:pt x="208407" y="111861"/>
                  </a:lnTo>
                  <a:lnTo>
                    <a:pt x="227596" y="115684"/>
                  </a:lnTo>
                  <a:lnTo>
                    <a:pt x="227926" y="115620"/>
                  </a:lnTo>
                  <a:lnTo>
                    <a:pt x="228498" y="115303"/>
                  </a:lnTo>
                  <a:lnTo>
                    <a:pt x="229184" y="114490"/>
                  </a:lnTo>
                  <a:lnTo>
                    <a:pt x="229590" y="113347"/>
                  </a:lnTo>
                  <a:lnTo>
                    <a:pt x="229654" y="112915"/>
                  </a:lnTo>
                  <a:lnTo>
                    <a:pt x="229654" y="89331"/>
                  </a:lnTo>
                  <a:close/>
                </a:path>
                <a:path w="282575" h="958214">
                  <a:moveTo>
                    <a:pt x="229654" y="48895"/>
                  </a:moveTo>
                  <a:lnTo>
                    <a:pt x="210515" y="44335"/>
                  </a:lnTo>
                  <a:lnTo>
                    <a:pt x="210185" y="44399"/>
                  </a:lnTo>
                  <a:lnTo>
                    <a:pt x="208407" y="47066"/>
                  </a:lnTo>
                  <a:lnTo>
                    <a:pt x="208407" y="70916"/>
                  </a:lnTo>
                  <a:lnTo>
                    <a:pt x="227596" y="75196"/>
                  </a:lnTo>
                  <a:lnTo>
                    <a:pt x="227926" y="75120"/>
                  </a:lnTo>
                  <a:lnTo>
                    <a:pt x="229654" y="72466"/>
                  </a:lnTo>
                  <a:lnTo>
                    <a:pt x="229654" y="48895"/>
                  </a:lnTo>
                  <a:close/>
                </a:path>
                <a:path w="282575" h="958214">
                  <a:moveTo>
                    <a:pt x="229654" y="8458"/>
                  </a:moveTo>
                  <a:lnTo>
                    <a:pt x="210515" y="3492"/>
                  </a:lnTo>
                  <a:lnTo>
                    <a:pt x="210185" y="3556"/>
                  </a:lnTo>
                  <a:lnTo>
                    <a:pt x="208407" y="6146"/>
                  </a:lnTo>
                  <a:lnTo>
                    <a:pt x="208407" y="29997"/>
                  </a:lnTo>
                  <a:lnTo>
                    <a:pt x="227596" y="34709"/>
                  </a:lnTo>
                  <a:lnTo>
                    <a:pt x="227926" y="34645"/>
                  </a:lnTo>
                  <a:lnTo>
                    <a:pt x="228498" y="34353"/>
                  </a:lnTo>
                  <a:lnTo>
                    <a:pt x="229184" y="33578"/>
                  </a:lnTo>
                  <a:lnTo>
                    <a:pt x="229590" y="32448"/>
                  </a:lnTo>
                  <a:lnTo>
                    <a:pt x="229654" y="32029"/>
                  </a:lnTo>
                  <a:lnTo>
                    <a:pt x="229654" y="8458"/>
                  </a:lnTo>
                  <a:close/>
                </a:path>
                <a:path w="282575" h="958214">
                  <a:moveTo>
                    <a:pt x="259562" y="329844"/>
                  </a:moveTo>
                  <a:lnTo>
                    <a:pt x="257568" y="327164"/>
                  </a:lnTo>
                  <a:lnTo>
                    <a:pt x="257238" y="327177"/>
                  </a:lnTo>
                  <a:lnTo>
                    <a:pt x="239014" y="331330"/>
                  </a:lnTo>
                  <a:lnTo>
                    <a:pt x="239014" y="354787"/>
                  </a:lnTo>
                  <a:lnTo>
                    <a:pt x="241046" y="357428"/>
                  </a:lnTo>
                  <a:lnTo>
                    <a:pt x="257568" y="355993"/>
                  </a:lnTo>
                  <a:lnTo>
                    <a:pt x="259562" y="353021"/>
                  </a:lnTo>
                  <a:lnTo>
                    <a:pt x="259562" y="329844"/>
                  </a:lnTo>
                  <a:close/>
                </a:path>
                <a:path w="282575" h="958214">
                  <a:moveTo>
                    <a:pt x="259562" y="290080"/>
                  </a:moveTo>
                  <a:lnTo>
                    <a:pt x="257568" y="287350"/>
                  </a:lnTo>
                  <a:lnTo>
                    <a:pt x="257238" y="287362"/>
                  </a:lnTo>
                  <a:lnTo>
                    <a:pt x="239014" y="291109"/>
                  </a:lnTo>
                  <a:lnTo>
                    <a:pt x="239014" y="314566"/>
                  </a:lnTo>
                  <a:lnTo>
                    <a:pt x="241046" y="317271"/>
                  </a:lnTo>
                  <a:lnTo>
                    <a:pt x="257568" y="316217"/>
                  </a:lnTo>
                  <a:lnTo>
                    <a:pt x="259562" y="313258"/>
                  </a:lnTo>
                  <a:lnTo>
                    <a:pt x="259562" y="290080"/>
                  </a:lnTo>
                  <a:close/>
                </a:path>
                <a:path w="282575" h="958214">
                  <a:moveTo>
                    <a:pt x="259562" y="250304"/>
                  </a:moveTo>
                  <a:lnTo>
                    <a:pt x="257568" y="247523"/>
                  </a:lnTo>
                  <a:lnTo>
                    <a:pt x="257238" y="247535"/>
                  </a:lnTo>
                  <a:lnTo>
                    <a:pt x="241046" y="247954"/>
                  </a:lnTo>
                  <a:lnTo>
                    <a:pt x="239014" y="250875"/>
                  </a:lnTo>
                  <a:lnTo>
                    <a:pt x="239014" y="274307"/>
                  </a:lnTo>
                  <a:lnTo>
                    <a:pt x="241046" y="277088"/>
                  </a:lnTo>
                  <a:lnTo>
                    <a:pt x="257568" y="276390"/>
                  </a:lnTo>
                  <a:lnTo>
                    <a:pt x="259562" y="273481"/>
                  </a:lnTo>
                  <a:lnTo>
                    <a:pt x="259562" y="250304"/>
                  </a:lnTo>
                  <a:close/>
                </a:path>
                <a:path w="282575" h="958214">
                  <a:moveTo>
                    <a:pt x="259562" y="210515"/>
                  </a:moveTo>
                  <a:lnTo>
                    <a:pt x="257568" y="207708"/>
                  </a:lnTo>
                  <a:lnTo>
                    <a:pt x="257238" y="207708"/>
                  </a:lnTo>
                  <a:lnTo>
                    <a:pt x="239014" y="210616"/>
                  </a:lnTo>
                  <a:lnTo>
                    <a:pt x="239014" y="234073"/>
                  </a:lnTo>
                  <a:lnTo>
                    <a:pt x="241046" y="236905"/>
                  </a:lnTo>
                  <a:lnTo>
                    <a:pt x="257568" y="236575"/>
                  </a:lnTo>
                  <a:lnTo>
                    <a:pt x="259562" y="233718"/>
                  </a:lnTo>
                  <a:lnTo>
                    <a:pt x="259562" y="210515"/>
                  </a:lnTo>
                  <a:close/>
                </a:path>
                <a:path w="282575" h="958214">
                  <a:moveTo>
                    <a:pt x="259562" y="170764"/>
                  </a:moveTo>
                  <a:lnTo>
                    <a:pt x="257568" y="167906"/>
                  </a:lnTo>
                  <a:lnTo>
                    <a:pt x="257238" y="167906"/>
                  </a:lnTo>
                  <a:lnTo>
                    <a:pt x="241046" y="167601"/>
                  </a:lnTo>
                  <a:lnTo>
                    <a:pt x="239014" y="170395"/>
                  </a:lnTo>
                  <a:lnTo>
                    <a:pt x="239014" y="193827"/>
                  </a:lnTo>
                  <a:lnTo>
                    <a:pt x="257568" y="196761"/>
                  </a:lnTo>
                  <a:lnTo>
                    <a:pt x="257860" y="196659"/>
                  </a:lnTo>
                  <a:lnTo>
                    <a:pt x="259562" y="193929"/>
                  </a:lnTo>
                  <a:lnTo>
                    <a:pt x="259562" y="170764"/>
                  </a:lnTo>
                  <a:close/>
                </a:path>
                <a:path w="282575" h="958214">
                  <a:moveTo>
                    <a:pt x="259562" y="131000"/>
                  </a:moveTo>
                  <a:lnTo>
                    <a:pt x="257238" y="128079"/>
                  </a:lnTo>
                  <a:lnTo>
                    <a:pt x="241046" y="127393"/>
                  </a:lnTo>
                  <a:lnTo>
                    <a:pt x="239014" y="130175"/>
                  </a:lnTo>
                  <a:lnTo>
                    <a:pt x="239014" y="153631"/>
                  </a:lnTo>
                  <a:lnTo>
                    <a:pt x="257568" y="156933"/>
                  </a:lnTo>
                  <a:lnTo>
                    <a:pt x="258140" y="156705"/>
                  </a:lnTo>
                  <a:lnTo>
                    <a:pt x="259562" y="154178"/>
                  </a:lnTo>
                  <a:lnTo>
                    <a:pt x="259562" y="131000"/>
                  </a:lnTo>
                  <a:close/>
                </a:path>
                <a:path w="282575" h="958214">
                  <a:moveTo>
                    <a:pt x="259562" y="91224"/>
                  </a:moveTo>
                  <a:lnTo>
                    <a:pt x="257238" y="88252"/>
                  </a:lnTo>
                  <a:lnTo>
                    <a:pt x="241046" y="87210"/>
                  </a:lnTo>
                  <a:lnTo>
                    <a:pt x="239014" y="89941"/>
                  </a:lnTo>
                  <a:lnTo>
                    <a:pt x="239014" y="113372"/>
                  </a:lnTo>
                  <a:lnTo>
                    <a:pt x="257568" y="117132"/>
                  </a:lnTo>
                  <a:lnTo>
                    <a:pt x="257860" y="117068"/>
                  </a:lnTo>
                  <a:lnTo>
                    <a:pt x="259562" y="114401"/>
                  </a:lnTo>
                  <a:lnTo>
                    <a:pt x="259562" y="91224"/>
                  </a:lnTo>
                  <a:close/>
                </a:path>
                <a:path w="282575" h="958214">
                  <a:moveTo>
                    <a:pt x="259562" y="51460"/>
                  </a:moveTo>
                  <a:lnTo>
                    <a:pt x="241046" y="47015"/>
                  </a:lnTo>
                  <a:lnTo>
                    <a:pt x="240728" y="47078"/>
                  </a:lnTo>
                  <a:lnTo>
                    <a:pt x="239014" y="49707"/>
                  </a:lnTo>
                  <a:lnTo>
                    <a:pt x="239014" y="73152"/>
                  </a:lnTo>
                  <a:lnTo>
                    <a:pt x="257568" y="77343"/>
                  </a:lnTo>
                  <a:lnTo>
                    <a:pt x="258419" y="76962"/>
                  </a:lnTo>
                  <a:lnTo>
                    <a:pt x="258673" y="76746"/>
                  </a:lnTo>
                  <a:lnTo>
                    <a:pt x="259080" y="76174"/>
                  </a:lnTo>
                  <a:lnTo>
                    <a:pt x="259499" y="75069"/>
                  </a:lnTo>
                  <a:lnTo>
                    <a:pt x="259562" y="74637"/>
                  </a:lnTo>
                  <a:lnTo>
                    <a:pt x="259562" y="51460"/>
                  </a:lnTo>
                  <a:close/>
                </a:path>
                <a:path w="282575" h="958214">
                  <a:moveTo>
                    <a:pt x="259562" y="11696"/>
                  </a:moveTo>
                  <a:lnTo>
                    <a:pt x="241046" y="6858"/>
                  </a:lnTo>
                  <a:lnTo>
                    <a:pt x="240728" y="6921"/>
                  </a:lnTo>
                  <a:lnTo>
                    <a:pt x="239014" y="9474"/>
                  </a:lnTo>
                  <a:lnTo>
                    <a:pt x="239014" y="32905"/>
                  </a:lnTo>
                  <a:lnTo>
                    <a:pt x="257568" y="37515"/>
                  </a:lnTo>
                  <a:lnTo>
                    <a:pt x="257860" y="37452"/>
                  </a:lnTo>
                  <a:lnTo>
                    <a:pt x="259562" y="34874"/>
                  </a:lnTo>
                  <a:lnTo>
                    <a:pt x="259562" y="11696"/>
                  </a:lnTo>
                  <a:close/>
                </a:path>
                <a:path w="282575" h="958214">
                  <a:moveTo>
                    <a:pt x="282346" y="930046"/>
                  </a:moveTo>
                  <a:lnTo>
                    <a:pt x="279781" y="926909"/>
                  </a:lnTo>
                  <a:lnTo>
                    <a:pt x="261823" y="925753"/>
                  </a:lnTo>
                  <a:lnTo>
                    <a:pt x="259562" y="928611"/>
                  </a:lnTo>
                  <a:lnTo>
                    <a:pt x="259562" y="953312"/>
                  </a:lnTo>
                  <a:lnTo>
                    <a:pt x="280123" y="957326"/>
                  </a:lnTo>
                  <a:lnTo>
                    <a:pt x="280466" y="957249"/>
                  </a:lnTo>
                  <a:lnTo>
                    <a:pt x="282346" y="954455"/>
                  </a:lnTo>
                  <a:lnTo>
                    <a:pt x="282346" y="930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51154" y="1107744"/>
              <a:ext cx="370205" cy="1280160"/>
            </a:xfrm>
            <a:custGeom>
              <a:avLst/>
              <a:gdLst/>
              <a:ahLst/>
              <a:cxnLst/>
              <a:rect l="l" t="t" r="r" b="b"/>
              <a:pathLst>
                <a:path w="370204" h="1280160">
                  <a:moveTo>
                    <a:pt x="9258" y="952525"/>
                  </a:moveTo>
                  <a:lnTo>
                    <a:pt x="0" y="940054"/>
                  </a:lnTo>
                  <a:lnTo>
                    <a:pt x="0" y="959777"/>
                  </a:lnTo>
                  <a:lnTo>
                    <a:pt x="8470" y="975931"/>
                  </a:lnTo>
                  <a:lnTo>
                    <a:pt x="8724" y="975880"/>
                  </a:lnTo>
                  <a:lnTo>
                    <a:pt x="9042" y="975271"/>
                  </a:lnTo>
                  <a:lnTo>
                    <a:pt x="9232" y="974115"/>
                  </a:lnTo>
                  <a:lnTo>
                    <a:pt x="9258" y="952525"/>
                  </a:lnTo>
                  <a:close/>
                </a:path>
                <a:path w="370204" h="1280160">
                  <a:moveTo>
                    <a:pt x="9258" y="821690"/>
                  </a:moveTo>
                  <a:lnTo>
                    <a:pt x="9220" y="60960"/>
                  </a:lnTo>
                  <a:lnTo>
                    <a:pt x="9182" y="55880"/>
                  </a:lnTo>
                  <a:lnTo>
                    <a:pt x="9182" y="45720"/>
                  </a:lnTo>
                  <a:lnTo>
                    <a:pt x="9004" y="45720"/>
                  </a:lnTo>
                  <a:lnTo>
                    <a:pt x="9004" y="44450"/>
                  </a:lnTo>
                  <a:lnTo>
                    <a:pt x="7886" y="44450"/>
                  </a:lnTo>
                  <a:lnTo>
                    <a:pt x="7886" y="45720"/>
                  </a:lnTo>
                  <a:lnTo>
                    <a:pt x="4114" y="45720"/>
                  </a:lnTo>
                  <a:lnTo>
                    <a:pt x="4114" y="55880"/>
                  </a:lnTo>
                  <a:lnTo>
                    <a:pt x="254" y="55880"/>
                  </a:lnTo>
                  <a:lnTo>
                    <a:pt x="254" y="60960"/>
                  </a:lnTo>
                  <a:lnTo>
                    <a:pt x="12" y="60960"/>
                  </a:lnTo>
                  <a:lnTo>
                    <a:pt x="12" y="821690"/>
                  </a:lnTo>
                  <a:lnTo>
                    <a:pt x="4584" y="821690"/>
                  </a:lnTo>
                  <a:lnTo>
                    <a:pt x="4584" y="833120"/>
                  </a:lnTo>
                  <a:lnTo>
                    <a:pt x="9258" y="833120"/>
                  </a:lnTo>
                  <a:lnTo>
                    <a:pt x="9258" y="821690"/>
                  </a:lnTo>
                  <a:close/>
                </a:path>
                <a:path w="370204" h="1280160">
                  <a:moveTo>
                    <a:pt x="23901" y="849528"/>
                  </a:moveTo>
                  <a:lnTo>
                    <a:pt x="13639" y="835698"/>
                  </a:lnTo>
                  <a:lnTo>
                    <a:pt x="13639" y="856589"/>
                  </a:lnTo>
                  <a:lnTo>
                    <a:pt x="23025" y="874280"/>
                  </a:lnTo>
                  <a:lnTo>
                    <a:pt x="23317" y="874242"/>
                  </a:lnTo>
                  <a:lnTo>
                    <a:pt x="23660" y="873633"/>
                  </a:lnTo>
                  <a:lnTo>
                    <a:pt x="23876" y="872426"/>
                  </a:lnTo>
                  <a:lnTo>
                    <a:pt x="23901" y="849528"/>
                  </a:lnTo>
                  <a:close/>
                </a:path>
                <a:path w="370204" h="1280160">
                  <a:moveTo>
                    <a:pt x="23914" y="760018"/>
                  </a:moveTo>
                  <a:lnTo>
                    <a:pt x="23863" y="41198"/>
                  </a:lnTo>
                  <a:lnTo>
                    <a:pt x="23812" y="36118"/>
                  </a:lnTo>
                  <a:lnTo>
                    <a:pt x="23812" y="24688"/>
                  </a:lnTo>
                  <a:lnTo>
                    <a:pt x="23520" y="24688"/>
                  </a:lnTo>
                  <a:lnTo>
                    <a:pt x="23520" y="23418"/>
                  </a:lnTo>
                  <a:lnTo>
                    <a:pt x="22402" y="23418"/>
                  </a:lnTo>
                  <a:lnTo>
                    <a:pt x="22402" y="24688"/>
                  </a:lnTo>
                  <a:lnTo>
                    <a:pt x="18199" y="24688"/>
                  </a:lnTo>
                  <a:lnTo>
                    <a:pt x="18199" y="36118"/>
                  </a:lnTo>
                  <a:lnTo>
                    <a:pt x="13919" y="36118"/>
                  </a:lnTo>
                  <a:lnTo>
                    <a:pt x="13919" y="41198"/>
                  </a:lnTo>
                  <a:lnTo>
                    <a:pt x="13639" y="41198"/>
                  </a:lnTo>
                  <a:lnTo>
                    <a:pt x="13639" y="760018"/>
                  </a:lnTo>
                  <a:lnTo>
                    <a:pt x="18745" y="760018"/>
                  </a:lnTo>
                  <a:lnTo>
                    <a:pt x="18745" y="773988"/>
                  </a:lnTo>
                  <a:lnTo>
                    <a:pt x="23914" y="773988"/>
                  </a:lnTo>
                  <a:lnTo>
                    <a:pt x="23914" y="760018"/>
                  </a:lnTo>
                  <a:close/>
                </a:path>
                <a:path w="370204" h="1280160">
                  <a:moveTo>
                    <a:pt x="40208" y="899337"/>
                  </a:moveTo>
                  <a:lnTo>
                    <a:pt x="28765" y="883932"/>
                  </a:lnTo>
                  <a:lnTo>
                    <a:pt x="28765" y="906119"/>
                  </a:lnTo>
                  <a:lnTo>
                    <a:pt x="39204" y="925576"/>
                  </a:lnTo>
                  <a:lnTo>
                    <a:pt x="39535" y="925576"/>
                  </a:lnTo>
                  <a:lnTo>
                    <a:pt x="39687" y="925436"/>
                  </a:lnTo>
                  <a:lnTo>
                    <a:pt x="39928" y="924953"/>
                  </a:lnTo>
                  <a:lnTo>
                    <a:pt x="40208" y="923137"/>
                  </a:lnTo>
                  <a:lnTo>
                    <a:pt x="40208" y="899337"/>
                  </a:lnTo>
                  <a:close/>
                </a:path>
                <a:path w="370204" h="1280160">
                  <a:moveTo>
                    <a:pt x="40208" y="833120"/>
                  </a:moveTo>
                  <a:lnTo>
                    <a:pt x="40144" y="19050"/>
                  </a:lnTo>
                  <a:lnTo>
                    <a:pt x="40093" y="13970"/>
                  </a:lnTo>
                  <a:lnTo>
                    <a:pt x="40093" y="1270"/>
                  </a:lnTo>
                  <a:lnTo>
                    <a:pt x="39839" y="1270"/>
                  </a:lnTo>
                  <a:lnTo>
                    <a:pt x="39839" y="0"/>
                  </a:lnTo>
                  <a:lnTo>
                    <a:pt x="38595" y="0"/>
                  </a:lnTo>
                  <a:lnTo>
                    <a:pt x="38595" y="1270"/>
                  </a:lnTo>
                  <a:lnTo>
                    <a:pt x="33807" y="1270"/>
                  </a:lnTo>
                  <a:lnTo>
                    <a:pt x="33807" y="13970"/>
                  </a:lnTo>
                  <a:lnTo>
                    <a:pt x="29210" y="13970"/>
                  </a:lnTo>
                  <a:lnTo>
                    <a:pt x="29210" y="19050"/>
                  </a:lnTo>
                  <a:lnTo>
                    <a:pt x="28765" y="19050"/>
                  </a:lnTo>
                  <a:lnTo>
                    <a:pt x="28765" y="833120"/>
                  </a:lnTo>
                  <a:lnTo>
                    <a:pt x="34112" y="833120"/>
                  </a:lnTo>
                  <a:lnTo>
                    <a:pt x="34112" y="848360"/>
                  </a:lnTo>
                  <a:lnTo>
                    <a:pt x="40208" y="848360"/>
                  </a:lnTo>
                  <a:lnTo>
                    <a:pt x="40208" y="833120"/>
                  </a:lnTo>
                  <a:close/>
                </a:path>
                <a:path w="370204" h="1280160">
                  <a:moveTo>
                    <a:pt x="126415" y="897343"/>
                  </a:moveTo>
                  <a:lnTo>
                    <a:pt x="123875" y="894702"/>
                  </a:lnTo>
                  <a:lnTo>
                    <a:pt x="123469" y="894803"/>
                  </a:lnTo>
                  <a:lnTo>
                    <a:pt x="102666" y="899579"/>
                  </a:lnTo>
                  <a:lnTo>
                    <a:pt x="100050" y="903414"/>
                  </a:lnTo>
                  <a:lnTo>
                    <a:pt x="100050" y="930033"/>
                  </a:lnTo>
                  <a:lnTo>
                    <a:pt x="102666" y="932624"/>
                  </a:lnTo>
                  <a:lnTo>
                    <a:pt x="123875" y="927417"/>
                  </a:lnTo>
                  <a:lnTo>
                    <a:pt x="126415" y="923582"/>
                  </a:lnTo>
                  <a:lnTo>
                    <a:pt x="126415" y="897343"/>
                  </a:lnTo>
                  <a:close/>
                </a:path>
                <a:path w="370204" h="1280160">
                  <a:moveTo>
                    <a:pt x="126415" y="852271"/>
                  </a:moveTo>
                  <a:lnTo>
                    <a:pt x="123875" y="849630"/>
                  </a:lnTo>
                  <a:lnTo>
                    <a:pt x="123469" y="849706"/>
                  </a:lnTo>
                  <a:lnTo>
                    <a:pt x="100050" y="857758"/>
                  </a:lnTo>
                  <a:lnTo>
                    <a:pt x="100050" y="884364"/>
                  </a:lnTo>
                  <a:lnTo>
                    <a:pt x="102666" y="887018"/>
                  </a:lnTo>
                  <a:lnTo>
                    <a:pt x="123875" y="882294"/>
                  </a:lnTo>
                  <a:lnTo>
                    <a:pt x="126415" y="878522"/>
                  </a:lnTo>
                  <a:lnTo>
                    <a:pt x="126415" y="852271"/>
                  </a:lnTo>
                  <a:close/>
                </a:path>
                <a:path w="370204" h="1280160">
                  <a:moveTo>
                    <a:pt x="126415" y="807262"/>
                  </a:moveTo>
                  <a:lnTo>
                    <a:pt x="123875" y="804519"/>
                  </a:lnTo>
                  <a:lnTo>
                    <a:pt x="123469" y="804595"/>
                  </a:lnTo>
                  <a:lnTo>
                    <a:pt x="102666" y="808418"/>
                  </a:lnTo>
                  <a:lnTo>
                    <a:pt x="100050" y="812152"/>
                  </a:lnTo>
                  <a:lnTo>
                    <a:pt x="100050" y="838746"/>
                  </a:lnTo>
                  <a:lnTo>
                    <a:pt x="102666" y="841438"/>
                  </a:lnTo>
                  <a:lnTo>
                    <a:pt x="123875" y="837184"/>
                  </a:lnTo>
                  <a:lnTo>
                    <a:pt x="126415" y="833501"/>
                  </a:lnTo>
                  <a:lnTo>
                    <a:pt x="126415" y="807262"/>
                  </a:lnTo>
                  <a:close/>
                </a:path>
                <a:path w="370204" h="1280160">
                  <a:moveTo>
                    <a:pt x="126415" y="762215"/>
                  </a:moveTo>
                  <a:lnTo>
                    <a:pt x="123875" y="759421"/>
                  </a:lnTo>
                  <a:lnTo>
                    <a:pt x="123469" y="759485"/>
                  </a:lnTo>
                  <a:lnTo>
                    <a:pt x="100050" y="766508"/>
                  </a:lnTo>
                  <a:lnTo>
                    <a:pt x="100050" y="793102"/>
                  </a:lnTo>
                  <a:lnTo>
                    <a:pt x="102666" y="795883"/>
                  </a:lnTo>
                  <a:lnTo>
                    <a:pt x="123875" y="792111"/>
                  </a:lnTo>
                  <a:lnTo>
                    <a:pt x="126415" y="788466"/>
                  </a:lnTo>
                  <a:lnTo>
                    <a:pt x="126415" y="762215"/>
                  </a:lnTo>
                  <a:close/>
                </a:path>
                <a:path w="370204" h="1280160">
                  <a:moveTo>
                    <a:pt x="126415" y="717156"/>
                  </a:moveTo>
                  <a:lnTo>
                    <a:pt x="123875" y="714311"/>
                  </a:lnTo>
                  <a:lnTo>
                    <a:pt x="123469" y="714362"/>
                  </a:lnTo>
                  <a:lnTo>
                    <a:pt x="100050" y="720864"/>
                  </a:lnTo>
                  <a:lnTo>
                    <a:pt x="100050" y="747458"/>
                  </a:lnTo>
                  <a:lnTo>
                    <a:pt x="102666" y="750290"/>
                  </a:lnTo>
                  <a:lnTo>
                    <a:pt x="123875" y="747001"/>
                  </a:lnTo>
                  <a:lnTo>
                    <a:pt x="126415" y="743407"/>
                  </a:lnTo>
                  <a:lnTo>
                    <a:pt x="126415" y="717156"/>
                  </a:lnTo>
                  <a:close/>
                </a:path>
                <a:path w="370204" h="1280160">
                  <a:moveTo>
                    <a:pt x="126415" y="672109"/>
                  </a:moveTo>
                  <a:lnTo>
                    <a:pt x="123875" y="669201"/>
                  </a:lnTo>
                  <a:lnTo>
                    <a:pt x="123469" y="669251"/>
                  </a:lnTo>
                  <a:lnTo>
                    <a:pt x="102666" y="671664"/>
                  </a:lnTo>
                  <a:lnTo>
                    <a:pt x="100050" y="675220"/>
                  </a:lnTo>
                  <a:lnTo>
                    <a:pt x="100050" y="701814"/>
                  </a:lnTo>
                  <a:lnTo>
                    <a:pt x="102666" y="704723"/>
                  </a:lnTo>
                  <a:lnTo>
                    <a:pt x="123875" y="701890"/>
                  </a:lnTo>
                  <a:lnTo>
                    <a:pt x="126415" y="698360"/>
                  </a:lnTo>
                  <a:lnTo>
                    <a:pt x="126415" y="672109"/>
                  </a:lnTo>
                  <a:close/>
                </a:path>
                <a:path w="370204" h="1280160">
                  <a:moveTo>
                    <a:pt x="163461" y="1029131"/>
                  </a:moveTo>
                  <a:lnTo>
                    <a:pt x="160997" y="1026515"/>
                  </a:lnTo>
                  <a:lnTo>
                    <a:pt x="160604" y="1026591"/>
                  </a:lnTo>
                  <a:lnTo>
                    <a:pt x="138049" y="1034427"/>
                  </a:lnTo>
                  <a:lnTo>
                    <a:pt x="138049" y="1060513"/>
                  </a:lnTo>
                  <a:lnTo>
                    <a:pt x="140563" y="1063129"/>
                  </a:lnTo>
                  <a:lnTo>
                    <a:pt x="160997" y="1058583"/>
                  </a:lnTo>
                  <a:lnTo>
                    <a:pt x="162064" y="1057859"/>
                  </a:lnTo>
                  <a:lnTo>
                    <a:pt x="162890" y="1056754"/>
                  </a:lnTo>
                  <a:lnTo>
                    <a:pt x="163385" y="1055370"/>
                  </a:lnTo>
                  <a:lnTo>
                    <a:pt x="163461" y="1054887"/>
                  </a:lnTo>
                  <a:lnTo>
                    <a:pt x="163461" y="1029131"/>
                  </a:lnTo>
                  <a:close/>
                </a:path>
                <a:path w="370204" h="1280160">
                  <a:moveTo>
                    <a:pt x="163461" y="979398"/>
                  </a:moveTo>
                  <a:lnTo>
                    <a:pt x="160997" y="976604"/>
                  </a:lnTo>
                  <a:lnTo>
                    <a:pt x="160604" y="976655"/>
                  </a:lnTo>
                  <a:lnTo>
                    <a:pt x="138049" y="982967"/>
                  </a:lnTo>
                  <a:lnTo>
                    <a:pt x="138049" y="1009065"/>
                  </a:lnTo>
                  <a:lnTo>
                    <a:pt x="140563" y="1011859"/>
                  </a:lnTo>
                  <a:lnTo>
                    <a:pt x="160997" y="1008697"/>
                  </a:lnTo>
                  <a:lnTo>
                    <a:pt x="163461" y="1005166"/>
                  </a:lnTo>
                  <a:lnTo>
                    <a:pt x="163461" y="979398"/>
                  </a:lnTo>
                  <a:close/>
                </a:path>
                <a:path w="370204" h="1280160">
                  <a:moveTo>
                    <a:pt x="163461" y="888771"/>
                  </a:moveTo>
                  <a:lnTo>
                    <a:pt x="160997" y="886180"/>
                  </a:lnTo>
                  <a:lnTo>
                    <a:pt x="160604" y="886282"/>
                  </a:lnTo>
                  <a:lnTo>
                    <a:pt x="140563" y="890879"/>
                  </a:lnTo>
                  <a:lnTo>
                    <a:pt x="138049" y="894638"/>
                  </a:lnTo>
                  <a:lnTo>
                    <a:pt x="138049" y="920737"/>
                  </a:lnTo>
                  <a:lnTo>
                    <a:pt x="140563" y="923302"/>
                  </a:lnTo>
                  <a:lnTo>
                    <a:pt x="160997" y="918286"/>
                  </a:lnTo>
                  <a:lnTo>
                    <a:pt x="163461" y="914527"/>
                  </a:lnTo>
                  <a:lnTo>
                    <a:pt x="163461" y="888771"/>
                  </a:lnTo>
                  <a:close/>
                </a:path>
                <a:path w="370204" h="1280160">
                  <a:moveTo>
                    <a:pt x="163461" y="800379"/>
                  </a:moveTo>
                  <a:lnTo>
                    <a:pt x="160997" y="797699"/>
                  </a:lnTo>
                  <a:lnTo>
                    <a:pt x="160604" y="797763"/>
                  </a:lnTo>
                  <a:lnTo>
                    <a:pt x="138049" y="805103"/>
                  </a:lnTo>
                  <a:lnTo>
                    <a:pt x="138049" y="831189"/>
                  </a:lnTo>
                  <a:lnTo>
                    <a:pt x="140563" y="833856"/>
                  </a:lnTo>
                  <a:lnTo>
                    <a:pt x="160997" y="829754"/>
                  </a:lnTo>
                  <a:lnTo>
                    <a:pt x="163461" y="826135"/>
                  </a:lnTo>
                  <a:lnTo>
                    <a:pt x="163461" y="800379"/>
                  </a:lnTo>
                  <a:close/>
                </a:path>
                <a:path w="370204" h="1280160">
                  <a:moveTo>
                    <a:pt x="163461" y="756170"/>
                  </a:moveTo>
                  <a:lnTo>
                    <a:pt x="160997" y="753427"/>
                  </a:lnTo>
                  <a:lnTo>
                    <a:pt x="160604" y="753491"/>
                  </a:lnTo>
                  <a:lnTo>
                    <a:pt x="138049" y="760323"/>
                  </a:lnTo>
                  <a:lnTo>
                    <a:pt x="138049" y="786409"/>
                  </a:lnTo>
                  <a:lnTo>
                    <a:pt x="140563" y="789152"/>
                  </a:lnTo>
                  <a:lnTo>
                    <a:pt x="160997" y="785507"/>
                  </a:lnTo>
                  <a:lnTo>
                    <a:pt x="163461" y="781939"/>
                  </a:lnTo>
                  <a:lnTo>
                    <a:pt x="163461" y="756170"/>
                  </a:lnTo>
                  <a:close/>
                </a:path>
                <a:path w="370204" h="1280160">
                  <a:moveTo>
                    <a:pt x="163461" y="667740"/>
                  </a:moveTo>
                  <a:lnTo>
                    <a:pt x="160997" y="664883"/>
                  </a:lnTo>
                  <a:lnTo>
                    <a:pt x="160604" y="664933"/>
                  </a:lnTo>
                  <a:lnTo>
                    <a:pt x="140563" y="667258"/>
                  </a:lnTo>
                  <a:lnTo>
                    <a:pt x="138049" y="670737"/>
                  </a:lnTo>
                  <a:lnTo>
                    <a:pt x="138049" y="696836"/>
                  </a:lnTo>
                  <a:lnTo>
                    <a:pt x="140563" y="699681"/>
                  </a:lnTo>
                  <a:lnTo>
                    <a:pt x="160997" y="696976"/>
                  </a:lnTo>
                  <a:lnTo>
                    <a:pt x="163461" y="693508"/>
                  </a:lnTo>
                  <a:lnTo>
                    <a:pt x="163461" y="667740"/>
                  </a:lnTo>
                  <a:close/>
                </a:path>
                <a:path w="370204" h="1280160">
                  <a:moveTo>
                    <a:pt x="199136" y="1096581"/>
                  </a:moveTo>
                  <a:lnTo>
                    <a:pt x="196748" y="1094054"/>
                  </a:lnTo>
                  <a:lnTo>
                    <a:pt x="196367" y="1094130"/>
                  </a:lnTo>
                  <a:lnTo>
                    <a:pt x="174637" y="1102233"/>
                  </a:lnTo>
                  <a:lnTo>
                    <a:pt x="174637" y="1127848"/>
                  </a:lnTo>
                  <a:lnTo>
                    <a:pt x="177063" y="1130388"/>
                  </a:lnTo>
                  <a:lnTo>
                    <a:pt x="196748" y="1125550"/>
                  </a:lnTo>
                  <a:lnTo>
                    <a:pt x="197777" y="1124826"/>
                  </a:lnTo>
                  <a:lnTo>
                    <a:pt x="198069" y="1124496"/>
                  </a:lnTo>
                  <a:lnTo>
                    <a:pt x="198767" y="1123289"/>
                  </a:lnTo>
                  <a:lnTo>
                    <a:pt x="199136" y="1121879"/>
                  </a:lnTo>
                  <a:lnTo>
                    <a:pt x="199136" y="1096581"/>
                  </a:lnTo>
                  <a:close/>
                </a:path>
                <a:path w="370204" h="1280160">
                  <a:moveTo>
                    <a:pt x="199136" y="837133"/>
                  </a:moveTo>
                  <a:lnTo>
                    <a:pt x="196748" y="834567"/>
                  </a:lnTo>
                  <a:lnTo>
                    <a:pt x="196367" y="834644"/>
                  </a:lnTo>
                  <a:lnTo>
                    <a:pt x="174637" y="842225"/>
                  </a:lnTo>
                  <a:lnTo>
                    <a:pt x="174637" y="867841"/>
                  </a:lnTo>
                  <a:lnTo>
                    <a:pt x="177063" y="870445"/>
                  </a:lnTo>
                  <a:lnTo>
                    <a:pt x="196748" y="866038"/>
                  </a:lnTo>
                  <a:lnTo>
                    <a:pt x="199136" y="862431"/>
                  </a:lnTo>
                  <a:lnTo>
                    <a:pt x="199136" y="837133"/>
                  </a:lnTo>
                  <a:close/>
                </a:path>
                <a:path w="370204" h="1280160">
                  <a:moveTo>
                    <a:pt x="199136" y="793750"/>
                  </a:moveTo>
                  <a:lnTo>
                    <a:pt x="196748" y="791108"/>
                  </a:lnTo>
                  <a:lnTo>
                    <a:pt x="196367" y="791171"/>
                  </a:lnTo>
                  <a:lnTo>
                    <a:pt x="174637" y="798296"/>
                  </a:lnTo>
                  <a:lnTo>
                    <a:pt x="174637" y="823912"/>
                  </a:lnTo>
                  <a:lnTo>
                    <a:pt x="177063" y="826528"/>
                  </a:lnTo>
                  <a:lnTo>
                    <a:pt x="196748" y="822566"/>
                  </a:lnTo>
                  <a:lnTo>
                    <a:pt x="199136" y="819035"/>
                  </a:lnTo>
                  <a:lnTo>
                    <a:pt x="199136" y="793750"/>
                  </a:lnTo>
                  <a:close/>
                </a:path>
                <a:path w="370204" h="1280160">
                  <a:moveTo>
                    <a:pt x="199136" y="750341"/>
                  </a:moveTo>
                  <a:lnTo>
                    <a:pt x="196748" y="747649"/>
                  </a:lnTo>
                  <a:lnTo>
                    <a:pt x="196367" y="747712"/>
                  </a:lnTo>
                  <a:lnTo>
                    <a:pt x="177063" y="750836"/>
                  </a:lnTo>
                  <a:lnTo>
                    <a:pt x="174637" y="754354"/>
                  </a:lnTo>
                  <a:lnTo>
                    <a:pt x="174637" y="779957"/>
                  </a:lnTo>
                  <a:lnTo>
                    <a:pt x="177063" y="782662"/>
                  </a:lnTo>
                  <a:lnTo>
                    <a:pt x="196748" y="779157"/>
                  </a:lnTo>
                  <a:lnTo>
                    <a:pt x="199136" y="775652"/>
                  </a:lnTo>
                  <a:lnTo>
                    <a:pt x="199136" y="750341"/>
                  </a:lnTo>
                  <a:close/>
                </a:path>
                <a:path w="370204" h="1280160">
                  <a:moveTo>
                    <a:pt x="199136" y="706932"/>
                  </a:moveTo>
                  <a:lnTo>
                    <a:pt x="196748" y="704189"/>
                  </a:lnTo>
                  <a:lnTo>
                    <a:pt x="196367" y="704240"/>
                  </a:lnTo>
                  <a:lnTo>
                    <a:pt x="174637" y="710387"/>
                  </a:lnTo>
                  <a:lnTo>
                    <a:pt x="174637" y="736003"/>
                  </a:lnTo>
                  <a:lnTo>
                    <a:pt x="177063" y="738746"/>
                  </a:lnTo>
                  <a:lnTo>
                    <a:pt x="196748" y="735685"/>
                  </a:lnTo>
                  <a:lnTo>
                    <a:pt x="199136" y="732243"/>
                  </a:lnTo>
                  <a:lnTo>
                    <a:pt x="199136" y="706932"/>
                  </a:lnTo>
                  <a:close/>
                </a:path>
                <a:path w="370204" h="1280160">
                  <a:moveTo>
                    <a:pt x="199136" y="663549"/>
                  </a:moveTo>
                  <a:lnTo>
                    <a:pt x="196748" y="660730"/>
                  </a:lnTo>
                  <a:lnTo>
                    <a:pt x="196367" y="660781"/>
                  </a:lnTo>
                  <a:lnTo>
                    <a:pt x="177063" y="663016"/>
                  </a:lnTo>
                  <a:lnTo>
                    <a:pt x="174637" y="666432"/>
                  </a:lnTo>
                  <a:lnTo>
                    <a:pt x="174637" y="692048"/>
                  </a:lnTo>
                  <a:lnTo>
                    <a:pt x="177063" y="694842"/>
                  </a:lnTo>
                  <a:lnTo>
                    <a:pt x="196748" y="692251"/>
                  </a:lnTo>
                  <a:lnTo>
                    <a:pt x="199136" y="688848"/>
                  </a:lnTo>
                  <a:lnTo>
                    <a:pt x="199136" y="663549"/>
                  </a:lnTo>
                  <a:close/>
                </a:path>
                <a:path w="370204" h="1280160">
                  <a:moveTo>
                    <a:pt x="233540" y="1027391"/>
                  </a:moveTo>
                  <a:lnTo>
                    <a:pt x="233197" y="1026147"/>
                  </a:lnTo>
                  <a:lnTo>
                    <a:pt x="232511" y="1025258"/>
                  </a:lnTo>
                  <a:lnTo>
                    <a:pt x="231597" y="1024813"/>
                  </a:lnTo>
                  <a:lnTo>
                    <a:pt x="231254" y="1024788"/>
                  </a:lnTo>
                  <a:lnTo>
                    <a:pt x="230873" y="1024851"/>
                  </a:lnTo>
                  <a:lnTo>
                    <a:pt x="209918" y="1032268"/>
                  </a:lnTo>
                  <a:lnTo>
                    <a:pt x="209918" y="1056919"/>
                  </a:lnTo>
                  <a:lnTo>
                    <a:pt x="212255" y="1059510"/>
                  </a:lnTo>
                  <a:lnTo>
                    <a:pt x="231254" y="1055700"/>
                  </a:lnTo>
                  <a:lnTo>
                    <a:pt x="233540" y="1052233"/>
                  </a:lnTo>
                  <a:lnTo>
                    <a:pt x="233540" y="1027391"/>
                  </a:lnTo>
                  <a:close/>
                </a:path>
                <a:path w="370204" h="1280160">
                  <a:moveTo>
                    <a:pt x="233540" y="983488"/>
                  </a:moveTo>
                  <a:lnTo>
                    <a:pt x="231254" y="980998"/>
                  </a:lnTo>
                  <a:lnTo>
                    <a:pt x="230873" y="981075"/>
                  </a:lnTo>
                  <a:lnTo>
                    <a:pt x="209918" y="989444"/>
                  </a:lnTo>
                  <a:lnTo>
                    <a:pt x="209918" y="1014107"/>
                  </a:lnTo>
                  <a:lnTo>
                    <a:pt x="212255" y="1016596"/>
                  </a:lnTo>
                  <a:lnTo>
                    <a:pt x="231254" y="1011936"/>
                  </a:lnTo>
                  <a:lnTo>
                    <a:pt x="232232" y="1011237"/>
                  </a:lnTo>
                  <a:lnTo>
                    <a:pt x="232994" y="1010158"/>
                  </a:lnTo>
                  <a:lnTo>
                    <a:pt x="233197" y="1009726"/>
                  </a:lnTo>
                  <a:lnTo>
                    <a:pt x="233540" y="1008341"/>
                  </a:lnTo>
                  <a:lnTo>
                    <a:pt x="233540" y="983488"/>
                  </a:lnTo>
                  <a:close/>
                </a:path>
                <a:path w="370204" h="1280160">
                  <a:moveTo>
                    <a:pt x="233540" y="829957"/>
                  </a:moveTo>
                  <a:lnTo>
                    <a:pt x="231254" y="827430"/>
                  </a:lnTo>
                  <a:lnTo>
                    <a:pt x="230873" y="827506"/>
                  </a:lnTo>
                  <a:lnTo>
                    <a:pt x="209918" y="835367"/>
                  </a:lnTo>
                  <a:lnTo>
                    <a:pt x="209918" y="860031"/>
                  </a:lnTo>
                  <a:lnTo>
                    <a:pt x="212255" y="862584"/>
                  </a:lnTo>
                  <a:lnTo>
                    <a:pt x="231254" y="858329"/>
                  </a:lnTo>
                  <a:lnTo>
                    <a:pt x="233540" y="854798"/>
                  </a:lnTo>
                  <a:lnTo>
                    <a:pt x="233540" y="829957"/>
                  </a:lnTo>
                  <a:close/>
                </a:path>
                <a:path w="370204" h="1280160">
                  <a:moveTo>
                    <a:pt x="233540" y="744740"/>
                  </a:moveTo>
                  <a:lnTo>
                    <a:pt x="231254" y="742073"/>
                  </a:lnTo>
                  <a:lnTo>
                    <a:pt x="230873" y="742137"/>
                  </a:lnTo>
                  <a:lnTo>
                    <a:pt x="212255" y="745147"/>
                  </a:lnTo>
                  <a:lnTo>
                    <a:pt x="209918" y="749084"/>
                  </a:lnTo>
                  <a:lnTo>
                    <a:pt x="209918" y="773734"/>
                  </a:lnTo>
                  <a:lnTo>
                    <a:pt x="212255" y="776401"/>
                  </a:lnTo>
                  <a:lnTo>
                    <a:pt x="231254" y="773010"/>
                  </a:lnTo>
                  <a:lnTo>
                    <a:pt x="233540" y="769581"/>
                  </a:lnTo>
                  <a:lnTo>
                    <a:pt x="233540" y="744740"/>
                  </a:lnTo>
                  <a:close/>
                </a:path>
                <a:path w="370204" h="1280160">
                  <a:moveTo>
                    <a:pt x="233540" y="702119"/>
                  </a:moveTo>
                  <a:lnTo>
                    <a:pt x="231254" y="699401"/>
                  </a:lnTo>
                  <a:lnTo>
                    <a:pt x="230873" y="699452"/>
                  </a:lnTo>
                  <a:lnTo>
                    <a:pt x="209918" y="705929"/>
                  </a:lnTo>
                  <a:lnTo>
                    <a:pt x="209918" y="730580"/>
                  </a:lnTo>
                  <a:lnTo>
                    <a:pt x="212255" y="733285"/>
                  </a:lnTo>
                  <a:lnTo>
                    <a:pt x="231254" y="730351"/>
                  </a:lnTo>
                  <a:lnTo>
                    <a:pt x="233540" y="726948"/>
                  </a:lnTo>
                  <a:lnTo>
                    <a:pt x="233540" y="702119"/>
                  </a:lnTo>
                  <a:close/>
                </a:path>
                <a:path w="370204" h="1280160">
                  <a:moveTo>
                    <a:pt x="233540" y="659498"/>
                  </a:moveTo>
                  <a:lnTo>
                    <a:pt x="231254" y="656717"/>
                  </a:lnTo>
                  <a:lnTo>
                    <a:pt x="230873" y="656767"/>
                  </a:lnTo>
                  <a:lnTo>
                    <a:pt x="212255" y="658926"/>
                  </a:lnTo>
                  <a:lnTo>
                    <a:pt x="209918" y="662762"/>
                  </a:lnTo>
                  <a:lnTo>
                    <a:pt x="209918" y="687412"/>
                  </a:lnTo>
                  <a:lnTo>
                    <a:pt x="212255" y="690181"/>
                  </a:lnTo>
                  <a:lnTo>
                    <a:pt x="231254" y="687666"/>
                  </a:lnTo>
                  <a:lnTo>
                    <a:pt x="233540" y="684326"/>
                  </a:lnTo>
                  <a:lnTo>
                    <a:pt x="233540" y="659498"/>
                  </a:lnTo>
                  <a:close/>
                </a:path>
                <a:path w="370204" h="1280160">
                  <a:moveTo>
                    <a:pt x="233540" y="616877"/>
                  </a:moveTo>
                  <a:lnTo>
                    <a:pt x="231254" y="614070"/>
                  </a:lnTo>
                  <a:lnTo>
                    <a:pt x="230873" y="614108"/>
                  </a:lnTo>
                  <a:lnTo>
                    <a:pt x="212255" y="615861"/>
                  </a:lnTo>
                  <a:lnTo>
                    <a:pt x="209918" y="619594"/>
                  </a:lnTo>
                  <a:lnTo>
                    <a:pt x="209918" y="644271"/>
                  </a:lnTo>
                  <a:lnTo>
                    <a:pt x="212255" y="647077"/>
                  </a:lnTo>
                  <a:lnTo>
                    <a:pt x="231254" y="644982"/>
                  </a:lnTo>
                  <a:lnTo>
                    <a:pt x="233540" y="641705"/>
                  </a:lnTo>
                  <a:lnTo>
                    <a:pt x="233540" y="616877"/>
                  </a:lnTo>
                  <a:close/>
                </a:path>
                <a:path w="370204" h="1280160">
                  <a:moveTo>
                    <a:pt x="266712" y="950836"/>
                  </a:moveTo>
                  <a:lnTo>
                    <a:pt x="264490" y="948080"/>
                  </a:lnTo>
                  <a:lnTo>
                    <a:pt x="264147" y="948118"/>
                  </a:lnTo>
                  <a:lnTo>
                    <a:pt x="246189" y="949807"/>
                  </a:lnTo>
                  <a:lnTo>
                    <a:pt x="243928" y="953477"/>
                  </a:lnTo>
                  <a:lnTo>
                    <a:pt x="243928" y="977709"/>
                  </a:lnTo>
                  <a:lnTo>
                    <a:pt x="246189" y="980465"/>
                  </a:lnTo>
                  <a:lnTo>
                    <a:pt x="264490" y="978458"/>
                  </a:lnTo>
                  <a:lnTo>
                    <a:pt x="266712" y="975233"/>
                  </a:lnTo>
                  <a:lnTo>
                    <a:pt x="266712" y="950836"/>
                  </a:lnTo>
                  <a:close/>
                </a:path>
                <a:path w="370204" h="1280160">
                  <a:moveTo>
                    <a:pt x="266712" y="864920"/>
                  </a:moveTo>
                  <a:lnTo>
                    <a:pt x="264490" y="862457"/>
                  </a:lnTo>
                  <a:lnTo>
                    <a:pt x="264147" y="862533"/>
                  </a:lnTo>
                  <a:lnTo>
                    <a:pt x="243928" y="870673"/>
                  </a:lnTo>
                  <a:lnTo>
                    <a:pt x="243928" y="894880"/>
                  </a:lnTo>
                  <a:lnTo>
                    <a:pt x="246189" y="897343"/>
                  </a:lnTo>
                  <a:lnTo>
                    <a:pt x="264490" y="892835"/>
                  </a:lnTo>
                  <a:lnTo>
                    <a:pt x="266712" y="889317"/>
                  </a:lnTo>
                  <a:lnTo>
                    <a:pt x="266712" y="864920"/>
                  </a:lnTo>
                  <a:close/>
                </a:path>
                <a:path w="370204" h="1280160">
                  <a:moveTo>
                    <a:pt x="266712" y="823036"/>
                  </a:moveTo>
                  <a:lnTo>
                    <a:pt x="264490" y="820547"/>
                  </a:lnTo>
                  <a:lnTo>
                    <a:pt x="264147" y="820623"/>
                  </a:lnTo>
                  <a:lnTo>
                    <a:pt x="246189" y="824331"/>
                  </a:lnTo>
                  <a:lnTo>
                    <a:pt x="243928" y="828268"/>
                  </a:lnTo>
                  <a:lnTo>
                    <a:pt x="243928" y="852500"/>
                  </a:lnTo>
                  <a:lnTo>
                    <a:pt x="246189" y="855002"/>
                  </a:lnTo>
                  <a:lnTo>
                    <a:pt x="264490" y="850912"/>
                  </a:lnTo>
                  <a:lnTo>
                    <a:pt x="266712" y="847445"/>
                  </a:lnTo>
                  <a:lnTo>
                    <a:pt x="266712" y="823036"/>
                  </a:lnTo>
                  <a:close/>
                </a:path>
                <a:path w="370204" h="1280160">
                  <a:moveTo>
                    <a:pt x="266712" y="739330"/>
                  </a:moveTo>
                  <a:lnTo>
                    <a:pt x="264490" y="736714"/>
                  </a:lnTo>
                  <a:lnTo>
                    <a:pt x="264147" y="736765"/>
                  </a:lnTo>
                  <a:lnTo>
                    <a:pt x="243928" y="743534"/>
                  </a:lnTo>
                  <a:lnTo>
                    <a:pt x="243928" y="767740"/>
                  </a:lnTo>
                  <a:lnTo>
                    <a:pt x="246189" y="770356"/>
                  </a:lnTo>
                  <a:lnTo>
                    <a:pt x="264490" y="767105"/>
                  </a:lnTo>
                  <a:lnTo>
                    <a:pt x="266712" y="763739"/>
                  </a:lnTo>
                  <a:lnTo>
                    <a:pt x="266712" y="739330"/>
                  </a:lnTo>
                  <a:close/>
                </a:path>
                <a:path w="370204" h="1280160">
                  <a:moveTo>
                    <a:pt x="266712" y="697445"/>
                  </a:moveTo>
                  <a:lnTo>
                    <a:pt x="264490" y="694778"/>
                  </a:lnTo>
                  <a:lnTo>
                    <a:pt x="264147" y="694829"/>
                  </a:lnTo>
                  <a:lnTo>
                    <a:pt x="246189" y="697331"/>
                  </a:lnTo>
                  <a:lnTo>
                    <a:pt x="243928" y="701141"/>
                  </a:lnTo>
                  <a:lnTo>
                    <a:pt x="243928" y="725347"/>
                  </a:lnTo>
                  <a:lnTo>
                    <a:pt x="246189" y="728014"/>
                  </a:lnTo>
                  <a:lnTo>
                    <a:pt x="264490" y="725170"/>
                  </a:lnTo>
                  <a:lnTo>
                    <a:pt x="266712" y="721855"/>
                  </a:lnTo>
                  <a:lnTo>
                    <a:pt x="266712" y="697445"/>
                  </a:lnTo>
                  <a:close/>
                </a:path>
                <a:path w="370204" h="1280160">
                  <a:moveTo>
                    <a:pt x="266712" y="655586"/>
                  </a:moveTo>
                  <a:lnTo>
                    <a:pt x="264490" y="652856"/>
                  </a:lnTo>
                  <a:lnTo>
                    <a:pt x="264147" y="652907"/>
                  </a:lnTo>
                  <a:lnTo>
                    <a:pt x="246189" y="655002"/>
                  </a:lnTo>
                  <a:lnTo>
                    <a:pt x="243928" y="658761"/>
                  </a:lnTo>
                  <a:lnTo>
                    <a:pt x="243928" y="682967"/>
                  </a:lnTo>
                  <a:lnTo>
                    <a:pt x="246189" y="685685"/>
                  </a:lnTo>
                  <a:lnTo>
                    <a:pt x="264490" y="683260"/>
                  </a:lnTo>
                  <a:lnTo>
                    <a:pt x="266712" y="679996"/>
                  </a:lnTo>
                  <a:lnTo>
                    <a:pt x="266712" y="655586"/>
                  </a:lnTo>
                  <a:close/>
                </a:path>
                <a:path w="370204" h="1280160">
                  <a:moveTo>
                    <a:pt x="298754" y="1089787"/>
                  </a:moveTo>
                  <a:lnTo>
                    <a:pt x="296633" y="1087335"/>
                  </a:lnTo>
                  <a:lnTo>
                    <a:pt x="296291" y="1087412"/>
                  </a:lnTo>
                  <a:lnTo>
                    <a:pt x="276771" y="1095324"/>
                  </a:lnTo>
                  <a:lnTo>
                    <a:pt x="276771" y="1119124"/>
                  </a:lnTo>
                  <a:lnTo>
                    <a:pt x="278942" y="1121537"/>
                  </a:lnTo>
                  <a:lnTo>
                    <a:pt x="296633" y="1117193"/>
                  </a:lnTo>
                  <a:lnTo>
                    <a:pt x="298754" y="1113764"/>
                  </a:lnTo>
                  <a:lnTo>
                    <a:pt x="298754" y="1089787"/>
                  </a:lnTo>
                  <a:close/>
                </a:path>
                <a:path w="370204" h="1280160">
                  <a:moveTo>
                    <a:pt x="298754" y="734110"/>
                  </a:moveTo>
                  <a:lnTo>
                    <a:pt x="296633" y="731520"/>
                  </a:lnTo>
                  <a:lnTo>
                    <a:pt x="296291" y="731570"/>
                  </a:lnTo>
                  <a:lnTo>
                    <a:pt x="276771" y="738162"/>
                  </a:lnTo>
                  <a:lnTo>
                    <a:pt x="276771" y="761961"/>
                  </a:lnTo>
                  <a:lnTo>
                    <a:pt x="278942" y="764527"/>
                  </a:lnTo>
                  <a:lnTo>
                    <a:pt x="296633" y="761390"/>
                  </a:lnTo>
                  <a:lnTo>
                    <a:pt x="298754" y="758088"/>
                  </a:lnTo>
                  <a:lnTo>
                    <a:pt x="298754" y="734110"/>
                  </a:lnTo>
                  <a:close/>
                </a:path>
                <a:path w="370204" h="1280160">
                  <a:moveTo>
                    <a:pt x="298754" y="692950"/>
                  </a:moveTo>
                  <a:lnTo>
                    <a:pt x="296633" y="690321"/>
                  </a:lnTo>
                  <a:lnTo>
                    <a:pt x="296291" y="690372"/>
                  </a:lnTo>
                  <a:lnTo>
                    <a:pt x="278942" y="692772"/>
                  </a:lnTo>
                  <a:lnTo>
                    <a:pt x="276771" y="696518"/>
                  </a:lnTo>
                  <a:lnTo>
                    <a:pt x="276771" y="720318"/>
                  </a:lnTo>
                  <a:lnTo>
                    <a:pt x="278942" y="722934"/>
                  </a:lnTo>
                  <a:lnTo>
                    <a:pt x="296633" y="720191"/>
                  </a:lnTo>
                  <a:lnTo>
                    <a:pt x="298754" y="716927"/>
                  </a:lnTo>
                  <a:lnTo>
                    <a:pt x="298754" y="692950"/>
                  </a:lnTo>
                  <a:close/>
                </a:path>
                <a:path w="370204" h="1280160">
                  <a:moveTo>
                    <a:pt x="298754" y="651789"/>
                  </a:moveTo>
                  <a:lnTo>
                    <a:pt x="296633" y="649122"/>
                  </a:lnTo>
                  <a:lnTo>
                    <a:pt x="296291" y="649160"/>
                  </a:lnTo>
                  <a:lnTo>
                    <a:pt x="276771" y="654862"/>
                  </a:lnTo>
                  <a:lnTo>
                    <a:pt x="276771" y="678662"/>
                  </a:lnTo>
                  <a:lnTo>
                    <a:pt x="278942" y="681329"/>
                  </a:lnTo>
                  <a:lnTo>
                    <a:pt x="296633" y="678992"/>
                  </a:lnTo>
                  <a:lnTo>
                    <a:pt x="298754" y="675792"/>
                  </a:lnTo>
                  <a:lnTo>
                    <a:pt x="298754" y="651789"/>
                  </a:lnTo>
                  <a:close/>
                </a:path>
                <a:path w="370204" h="1280160">
                  <a:moveTo>
                    <a:pt x="298754" y="610666"/>
                  </a:moveTo>
                  <a:lnTo>
                    <a:pt x="296633" y="607949"/>
                  </a:lnTo>
                  <a:lnTo>
                    <a:pt x="296291" y="607987"/>
                  </a:lnTo>
                  <a:lnTo>
                    <a:pt x="278942" y="609600"/>
                  </a:lnTo>
                  <a:lnTo>
                    <a:pt x="276771" y="613219"/>
                  </a:lnTo>
                  <a:lnTo>
                    <a:pt x="276771" y="637019"/>
                  </a:lnTo>
                  <a:lnTo>
                    <a:pt x="278942" y="639749"/>
                  </a:lnTo>
                  <a:lnTo>
                    <a:pt x="296633" y="637806"/>
                  </a:lnTo>
                  <a:lnTo>
                    <a:pt x="298754" y="634631"/>
                  </a:lnTo>
                  <a:lnTo>
                    <a:pt x="298754" y="610666"/>
                  </a:lnTo>
                  <a:close/>
                </a:path>
                <a:path w="370204" h="1280160">
                  <a:moveTo>
                    <a:pt x="303834" y="1163853"/>
                  </a:moveTo>
                  <a:lnTo>
                    <a:pt x="301625" y="1161288"/>
                  </a:lnTo>
                  <a:lnTo>
                    <a:pt x="301269" y="1161351"/>
                  </a:lnTo>
                  <a:lnTo>
                    <a:pt x="281051" y="1168577"/>
                  </a:lnTo>
                  <a:lnTo>
                    <a:pt x="281051" y="1192784"/>
                  </a:lnTo>
                  <a:lnTo>
                    <a:pt x="283311" y="1195311"/>
                  </a:lnTo>
                  <a:lnTo>
                    <a:pt x="301625" y="1191653"/>
                  </a:lnTo>
                  <a:lnTo>
                    <a:pt x="303834" y="1188262"/>
                  </a:lnTo>
                  <a:lnTo>
                    <a:pt x="303834" y="1163853"/>
                  </a:lnTo>
                  <a:close/>
                </a:path>
                <a:path w="370204" h="1280160">
                  <a:moveTo>
                    <a:pt x="329704" y="1249984"/>
                  </a:moveTo>
                  <a:lnTo>
                    <a:pt x="327647" y="1247444"/>
                  </a:lnTo>
                  <a:lnTo>
                    <a:pt x="327317" y="1247495"/>
                  </a:lnTo>
                  <a:lnTo>
                    <a:pt x="308457" y="1253921"/>
                  </a:lnTo>
                  <a:lnTo>
                    <a:pt x="308457" y="1277289"/>
                  </a:lnTo>
                  <a:lnTo>
                    <a:pt x="310565" y="1279842"/>
                  </a:lnTo>
                  <a:lnTo>
                    <a:pt x="327647" y="1276807"/>
                  </a:lnTo>
                  <a:lnTo>
                    <a:pt x="329704" y="1273098"/>
                  </a:lnTo>
                  <a:lnTo>
                    <a:pt x="329704" y="1249984"/>
                  </a:lnTo>
                  <a:close/>
                </a:path>
                <a:path w="370204" h="1280160">
                  <a:moveTo>
                    <a:pt x="329704" y="1047203"/>
                  </a:moveTo>
                  <a:lnTo>
                    <a:pt x="327647" y="1044803"/>
                  </a:lnTo>
                  <a:lnTo>
                    <a:pt x="327317" y="1044879"/>
                  </a:lnTo>
                  <a:lnTo>
                    <a:pt x="310565" y="1048715"/>
                  </a:lnTo>
                  <a:lnTo>
                    <a:pt x="308457" y="1052576"/>
                  </a:lnTo>
                  <a:lnTo>
                    <a:pt x="308457" y="1075969"/>
                  </a:lnTo>
                  <a:lnTo>
                    <a:pt x="310565" y="1078357"/>
                  </a:lnTo>
                  <a:lnTo>
                    <a:pt x="327647" y="1074153"/>
                  </a:lnTo>
                  <a:lnTo>
                    <a:pt x="329704" y="1070317"/>
                  </a:lnTo>
                  <a:lnTo>
                    <a:pt x="329704" y="1047203"/>
                  </a:lnTo>
                  <a:close/>
                </a:path>
                <a:path w="370204" h="1280160">
                  <a:moveTo>
                    <a:pt x="329704" y="809917"/>
                  </a:moveTo>
                  <a:lnTo>
                    <a:pt x="327647" y="807504"/>
                  </a:lnTo>
                  <a:lnTo>
                    <a:pt x="327317" y="807567"/>
                  </a:lnTo>
                  <a:lnTo>
                    <a:pt x="308457" y="814819"/>
                  </a:lnTo>
                  <a:lnTo>
                    <a:pt x="308457" y="838200"/>
                  </a:lnTo>
                  <a:lnTo>
                    <a:pt x="310565" y="840638"/>
                  </a:lnTo>
                  <a:lnTo>
                    <a:pt x="327647" y="836828"/>
                  </a:lnTo>
                  <a:lnTo>
                    <a:pt x="329704" y="833031"/>
                  </a:lnTo>
                  <a:lnTo>
                    <a:pt x="329704" y="809917"/>
                  </a:lnTo>
                  <a:close/>
                </a:path>
                <a:path w="370204" h="1280160">
                  <a:moveTo>
                    <a:pt x="329704" y="769505"/>
                  </a:moveTo>
                  <a:lnTo>
                    <a:pt x="327647" y="767003"/>
                  </a:lnTo>
                  <a:lnTo>
                    <a:pt x="327317" y="767067"/>
                  </a:lnTo>
                  <a:lnTo>
                    <a:pt x="310565" y="770153"/>
                  </a:lnTo>
                  <a:lnTo>
                    <a:pt x="308457" y="773912"/>
                  </a:lnTo>
                  <a:lnTo>
                    <a:pt x="308457" y="797293"/>
                  </a:lnTo>
                  <a:lnTo>
                    <a:pt x="310565" y="799757"/>
                  </a:lnTo>
                  <a:lnTo>
                    <a:pt x="327647" y="796340"/>
                  </a:lnTo>
                  <a:lnTo>
                    <a:pt x="329704" y="792619"/>
                  </a:lnTo>
                  <a:lnTo>
                    <a:pt x="329704" y="769505"/>
                  </a:lnTo>
                  <a:close/>
                </a:path>
                <a:path w="370204" h="1280160">
                  <a:moveTo>
                    <a:pt x="329704" y="688619"/>
                  </a:moveTo>
                  <a:lnTo>
                    <a:pt x="327647" y="686015"/>
                  </a:lnTo>
                  <a:lnTo>
                    <a:pt x="327317" y="686066"/>
                  </a:lnTo>
                  <a:lnTo>
                    <a:pt x="310565" y="688390"/>
                  </a:lnTo>
                  <a:lnTo>
                    <a:pt x="308457" y="691591"/>
                  </a:lnTo>
                  <a:lnTo>
                    <a:pt x="308457" y="715441"/>
                  </a:lnTo>
                  <a:lnTo>
                    <a:pt x="310565" y="718019"/>
                  </a:lnTo>
                  <a:lnTo>
                    <a:pt x="327647" y="715378"/>
                  </a:lnTo>
                  <a:lnTo>
                    <a:pt x="329704" y="712190"/>
                  </a:lnTo>
                  <a:lnTo>
                    <a:pt x="329704" y="688619"/>
                  </a:lnTo>
                  <a:close/>
                </a:path>
                <a:path w="370204" h="1280160">
                  <a:moveTo>
                    <a:pt x="329704" y="648157"/>
                  </a:moveTo>
                  <a:lnTo>
                    <a:pt x="327647" y="645515"/>
                  </a:lnTo>
                  <a:lnTo>
                    <a:pt x="327317" y="645553"/>
                  </a:lnTo>
                  <a:lnTo>
                    <a:pt x="308457" y="650659"/>
                  </a:lnTo>
                  <a:lnTo>
                    <a:pt x="308457" y="674497"/>
                  </a:lnTo>
                  <a:lnTo>
                    <a:pt x="310565" y="677138"/>
                  </a:lnTo>
                  <a:lnTo>
                    <a:pt x="327647" y="674878"/>
                  </a:lnTo>
                  <a:lnTo>
                    <a:pt x="329704" y="671728"/>
                  </a:lnTo>
                  <a:lnTo>
                    <a:pt x="329704" y="648157"/>
                  </a:lnTo>
                  <a:close/>
                </a:path>
                <a:path w="370204" h="1280160">
                  <a:moveTo>
                    <a:pt x="329704" y="607707"/>
                  </a:moveTo>
                  <a:lnTo>
                    <a:pt x="327647" y="605040"/>
                  </a:lnTo>
                  <a:lnTo>
                    <a:pt x="327317" y="605078"/>
                  </a:lnTo>
                  <a:lnTo>
                    <a:pt x="310565" y="606653"/>
                  </a:lnTo>
                  <a:lnTo>
                    <a:pt x="308457" y="609739"/>
                  </a:lnTo>
                  <a:lnTo>
                    <a:pt x="308457" y="633590"/>
                  </a:lnTo>
                  <a:lnTo>
                    <a:pt x="310565" y="636270"/>
                  </a:lnTo>
                  <a:lnTo>
                    <a:pt x="327647" y="634390"/>
                  </a:lnTo>
                  <a:lnTo>
                    <a:pt x="329704" y="631278"/>
                  </a:lnTo>
                  <a:lnTo>
                    <a:pt x="329704" y="607707"/>
                  </a:lnTo>
                  <a:close/>
                </a:path>
                <a:path w="370204" h="1280160">
                  <a:moveTo>
                    <a:pt x="335851" y="1199032"/>
                  </a:moveTo>
                  <a:lnTo>
                    <a:pt x="335546" y="1197851"/>
                  </a:lnTo>
                  <a:lnTo>
                    <a:pt x="334924" y="1197000"/>
                  </a:lnTo>
                  <a:lnTo>
                    <a:pt x="334060" y="1196594"/>
                  </a:lnTo>
                  <a:lnTo>
                    <a:pt x="333743" y="1196581"/>
                  </a:lnTo>
                  <a:lnTo>
                    <a:pt x="333400" y="1196644"/>
                  </a:lnTo>
                  <a:lnTo>
                    <a:pt x="313867" y="1203629"/>
                  </a:lnTo>
                  <a:lnTo>
                    <a:pt x="313867" y="1227886"/>
                  </a:lnTo>
                  <a:lnTo>
                    <a:pt x="316052" y="1230363"/>
                  </a:lnTo>
                  <a:lnTo>
                    <a:pt x="333743" y="1226413"/>
                  </a:lnTo>
                  <a:lnTo>
                    <a:pt x="335851" y="1222552"/>
                  </a:lnTo>
                  <a:lnTo>
                    <a:pt x="335851" y="1199032"/>
                  </a:lnTo>
                  <a:close/>
                </a:path>
                <a:path w="370204" h="1280160">
                  <a:moveTo>
                    <a:pt x="335851" y="1157909"/>
                  </a:moveTo>
                  <a:lnTo>
                    <a:pt x="333743" y="1155382"/>
                  </a:lnTo>
                  <a:lnTo>
                    <a:pt x="333400" y="1155446"/>
                  </a:lnTo>
                  <a:lnTo>
                    <a:pt x="316052" y="1158633"/>
                  </a:lnTo>
                  <a:lnTo>
                    <a:pt x="313867" y="1161999"/>
                  </a:lnTo>
                  <a:lnTo>
                    <a:pt x="313867" y="1186256"/>
                  </a:lnTo>
                  <a:lnTo>
                    <a:pt x="316052" y="1188770"/>
                  </a:lnTo>
                  <a:lnTo>
                    <a:pt x="333743" y="1185227"/>
                  </a:lnTo>
                  <a:lnTo>
                    <a:pt x="335851" y="1181430"/>
                  </a:lnTo>
                  <a:lnTo>
                    <a:pt x="335851" y="1157909"/>
                  </a:lnTo>
                  <a:close/>
                </a:path>
                <a:path w="370204" h="1280160">
                  <a:moveTo>
                    <a:pt x="359613" y="803694"/>
                  </a:moveTo>
                  <a:lnTo>
                    <a:pt x="357619" y="801306"/>
                  </a:lnTo>
                  <a:lnTo>
                    <a:pt x="357289" y="801370"/>
                  </a:lnTo>
                  <a:lnTo>
                    <a:pt x="339064" y="808431"/>
                  </a:lnTo>
                  <a:lnTo>
                    <a:pt x="339064" y="831430"/>
                  </a:lnTo>
                  <a:lnTo>
                    <a:pt x="341096" y="833831"/>
                  </a:lnTo>
                  <a:lnTo>
                    <a:pt x="357619" y="830135"/>
                  </a:lnTo>
                  <a:lnTo>
                    <a:pt x="359613" y="826427"/>
                  </a:lnTo>
                  <a:lnTo>
                    <a:pt x="359613" y="803694"/>
                  </a:lnTo>
                  <a:close/>
                </a:path>
                <a:path w="370204" h="1280160">
                  <a:moveTo>
                    <a:pt x="359613" y="763943"/>
                  </a:moveTo>
                  <a:lnTo>
                    <a:pt x="357619" y="761479"/>
                  </a:lnTo>
                  <a:lnTo>
                    <a:pt x="357289" y="761542"/>
                  </a:lnTo>
                  <a:lnTo>
                    <a:pt x="341096" y="764514"/>
                  </a:lnTo>
                  <a:lnTo>
                    <a:pt x="340220" y="765111"/>
                  </a:lnTo>
                  <a:lnTo>
                    <a:pt x="339534" y="766089"/>
                  </a:lnTo>
                  <a:lnTo>
                    <a:pt x="339128" y="767308"/>
                  </a:lnTo>
                  <a:lnTo>
                    <a:pt x="339064" y="768210"/>
                  </a:lnTo>
                  <a:lnTo>
                    <a:pt x="339064" y="791197"/>
                  </a:lnTo>
                  <a:lnTo>
                    <a:pt x="341096" y="793623"/>
                  </a:lnTo>
                  <a:lnTo>
                    <a:pt x="357619" y="790321"/>
                  </a:lnTo>
                  <a:lnTo>
                    <a:pt x="359613" y="786663"/>
                  </a:lnTo>
                  <a:lnTo>
                    <a:pt x="359613" y="763943"/>
                  </a:lnTo>
                  <a:close/>
                </a:path>
                <a:path w="370204" h="1280160">
                  <a:moveTo>
                    <a:pt x="359613" y="724179"/>
                  </a:moveTo>
                  <a:lnTo>
                    <a:pt x="357619" y="721677"/>
                  </a:lnTo>
                  <a:lnTo>
                    <a:pt x="357289" y="721728"/>
                  </a:lnTo>
                  <a:lnTo>
                    <a:pt x="339064" y="727532"/>
                  </a:lnTo>
                  <a:lnTo>
                    <a:pt x="339064" y="750989"/>
                  </a:lnTo>
                  <a:lnTo>
                    <a:pt x="341096" y="753478"/>
                  </a:lnTo>
                  <a:lnTo>
                    <a:pt x="357619" y="750544"/>
                  </a:lnTo>
                  <a:lnTo>
                    <a:pt x="359613" y="747356"/>
                  </a:lnTo>
                  <a:lnTo>
                    <a:pt x="359613" y="724179"/>
                  </a:lnTo>
                  <a:close/>
                </a:path>
                <a:path w="370204" h="1280160">
                  <a:moveTo>
                    <a:pt x="359613" y="684403"/>
                  </a:moveTo>
                  <a:lnTo>
                    <a:pt x="357619" y="681850"/>
                  </a:lnTo>
                  <a:lnTo>
                    <a:pt x="357289" y="681901"/>
                  </a:lnTo>
                  <a:lnTo>
                    <a:pt x="341096" y="684161"/>
                  </a:lnTo>
                  <a:lnTo>
                    <a:pt x="339064" y="687298"/>
                  </a:lnTo>
                  <a:lnTo>
                    <a:pt x="339064" y="710730"/>
                  </a:lnTo>
                  <a:lnTo>
                    <a:pt x="341096" y="713282"/>
                  </a:lnTo>
                  <a:lnTo>
                    <a:pt x="357619" y="710717"/>
                  </a:lnTo>
                  <a:lnTo>
                    <a:pt x="359613" y="707580"/>
                  </a:lnTo>
                  <a:lnTo>
                    <a:pt x="359613" y="684403"/>
                  </a:lnTo>
                  <a:close/>
                </a:path>
                <a:path w="370204" h="1280160">
                  <a:moveTo>
                    <a:pt x="359613" y="644639"/>
                  </a:moveTo>
                  <a:lnTo>
                    <a:pt x="357619" y="642035"/>
                  </a:lnTo>
                  <a:lnTo>
                    <a:pt x="357289" y="642073"/>
                  </a:lnTo>
                  <a:lnTo>
                    <a:pt x="339064" y="647065"/>
                  </a:lnTo>
                  <a:lnTo>
                    <a:pt x="339064" y="670496"/>
                  </a:lnTo>
                  <a:lnTo>
                    <a:pt x="341096" y="673100"/>
                  </a:lnTo>
                  <a:lnTo>
                    <a:pt x="357619" y="670902"/>
                  </a:lnTo>
                  <a:lnTo>
                    <a:pt x="359613" y="667816"/>
                  </a:lnTo>
                  <a:lnTo>
                    <a:pt x="359613" y="644639"/>
                  </a:lnTo>
                  <a:close/>
                </a:path>
                <a:path w="370204" h="1280160">
                  <a:moveTo>
                    <a:pt x="359613" y="604875"/>
                  </a:moveTo>
                  <a:lnTo>
                    <a:pt x="357619" y="602234"/>
                  </a:lnTo>
                  <a:lnTo>
                    <a:pt x="357289" y="602272"/>
                  </a:lnTo>
                  <a:lnTo>
                    <a:pt x="341096" y="603796"/>
                  </a:lnTo>
                  <a:lnTo>
                    <a:pt x="339064" y="606818"/>
                  </a:lnTo>
                  <a:lnTo>
                    <a:pt x="339064" y="630250"/>
                  </a:lnTo>
                  <a:lnTo>
                    <a:pt x="341096" y="632904"/>
                  </a:lnTo>
                  <a:lnTo>
                    <a:pt x="357619" y="631088"/>
                  </a:lnTo>
                  <a:lnTo>
                    <a:pt x="359613" y="628027"/>
                  </a:lnTo>
                  <a:lnTo>
                    <a:pt x="359613" y="604875"/>
                  </a:lnTo>
                  <a:close/>
                </a:path>
                <a:path w="370204" h="1280160">
                  <a:moveTo>
                    <a:pt x="369887" y="925728"/>
                  </a:moveTo>
                  <a:lnTo>
                    <a:pt x="367893" y="923353"/>
                  </a:lnTo>
                  <a:lnTo>
                    <a:pt x="367563" y="923429"/>
                  </a:lnTo>
                  <a:lnTo>
                    <a:pt x="351370" y="927138"/>
                  </a:lnTo>
                  <a:lnTo>
                    <a:pt x="349338" y="930935"/>
                  </a:lnTo>
                  <a:lnTo>
                    <a:pt x="349338" y="953909"/>
                  </a:lnTo>
                  <a:lnTo>
                    <a:pt x="351370" y="956284"/>
                  </a:lnTo>
                  <a:lnTo>
                    <a:pt x="367893" y="952207"/>
                  </a:lnTo>
                  <a:lnTo>
                    <a:pt x="369887" y="948918"/>
                  </a:lnTo>
                  <a:lnTo>
                    <a:pt x="369887" y="925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51154" y="623061"/>
              <a:ext cx="896619" cy="1656080"/>
            </a:xfrm>
            <a:custGeom>
              <a:avLst/>
              <a:gdLst/>
              <a:ahLst/>
              <a:cxnLst/>
              <a:rect l="l" t="t" r="r" b="b"/>
              <a:pathLst>
                <a:path w="896620" h="1656080">
                  <a:moveTo>
                    <a:pt x="9258" y="1571739"/>
                  </a:moveTo>
                  <a:lnTo>
                    <a:pt x="0" y="1559267"/>
                  </a:lnTo>
                  <a:lnTo>
                    <a:pt x="0" y="1578991"/>
                  </a:lnTo>
                  <a:lnTo>
                    <a:pt x="8470" y="1595145"/>
                  </a:lnTo>
                  <a:lnTo>
                    <a:pt x="8724" y="1595094"/>
                  </a:lnTo>
                  <a:lnTo>
                    <a:pt x="9042" y="1594485"/>
                  </a:lnTo>
                  <a:lnTo>
                    <a:pt x="9232" y="1593329"/>
                  </a:lnTo>
                  <a:lnTo>
                    <a:pt x="9258" y="1571739"/>
                  </a:lnTo>
                  <a:close/>
                </a:path>
                <a:path w="896620" h="1656080">
                  <a:moveTo>
                    <a:pt x="23901" y="1402499"/>
                  </a:moveTo>
                  <a:lnTo>
                    <a:pt x="13639" y="1388668"/>
                  </a:lnTo>
                  <a:lnTo>
                    <a:pt x="13639" y="1409560"/>
                  </a:lnTo>
                  <a:lnTo>
                    <a:pt x="23025" y="1427251"/>
                  </a:lnTo>
                  <a:lnTo>
                    <a:pt x="23317" y="1427213"/>
                  </a:lnTo>
                  <a:lnTo>
                    <a:pt x="23660" y="1426603"/>
                  </a:lnTo>
                  <a:lnTo>
                    <a:pt x="23876" y="1425397"/>
                  </a:lnTo>
                  <a:lnTo>
                    <a:pt x="23901" y="1402499"/>
                  </a:lnTo>
                  <a:close/>
                </a:path>
                <a:path w="896620" h="1656080">
                  <a:moveTo>
                    <a:pt x="39839" y="484682"/>
                  </a:moveTo>
                  <a:lnTo>
                    <a:pt x="38595" y="484682"/>
                  </a:lnTo>
                  <a:lnTo>
                    <a:pt x="38595" y="485952"/>
                  </a:lnTo>
                  <a:lnTo>
                    <a:pt x="39839" y="485952"/>
                  </a:lnTo>
                  <a:lnTo>
                    <a:pt x="39839" y="484682"/>
                  </a:lnTo>
                  <a:close/>
                </a:path>
                <a:path w="896620" h="1656080">
                  <a:moveTo>
                    <a:pt x="40208" y="1473504"/>
                  </a:moveTo>
                  <a:lnTo>
                    <a:pt x="28765" y="1458099"/>
                  </a:lnTo>
                  <a:lnTo>
                    <a:pt x="28765" y="1480286"/>
                  </a:lnTo>
                  <a:lnTo>
                    <a:pt x="39204" y="1499743"/>
                  </a:lnTo>
                  <a:lnTo>
                    <a:pt x="39535" y="1499743"/>
                  </a:lnTo>
                  <a:lnTo>
                    <a:pt x="39687" y="1499603"/>
                  </a:lnTo>
                  <a:lnTo>
                    <a:pt x="39928" y="1499120"/>
                  </a:lnTo>
                  <a:lnTo>
                    <a:pt x="40208" y="1497304"/>
                  </a:lnTo>
                  <a:lnTo>
                    <a:pt x="40208" y="1473504"/>
                  </a:lnTo>
                  <a:close/>
                </a:path>
                <a:path w="896620" h="1656080">
                  <a:moveTo>
                    <a:pt x="58458" y="1573250"/>
                  </a:moveTo>
                  <a:lnTo>
                    <a:pt x="45631" y="1555965"/>
                  </a:lnTo>
                  <a:lnTo>
                    <a:pt x="45631" y="1579587"/>
                  </a:lnTo>
                  <a:lnTo>
                    <a:pt x="57721" y="1601165"/>
                  </a:lnTo>
                  <a:lnTo>
                    <a:pt x="57886" y="1601038"/>
                  </a:lnTo>
                  <a:lnTo>
                    <a:pt x="58267" y="1600187"/>
                  </a:lnTo>
                  <a:lnTo>
                    <a:pt x="58458" y="1598650"/>
                  </a:lnTo>
                  <a:lnTo>
                    <a:pt x="58458" y="1573250"/>
                  </a:lnTo>
                  <a:close/>
                </a:path>
                <a:path w="896620" h="1656080">
                  <a:moveTo>
                    <a:pt x="58458" y="1438719"/>
                  </a:moveTo>
                  <a:lnTo>
                    <a:pt x="45631" y="1421434"/>
                  </a:lnTo>
                  <a:lnTo>
                    <a:pt x="45631" y="1445056"/>
                  </a:lnTo>
                  <a:lnTo>
                    <a:pt x="57721" y="1466634"/>
                  </a:lnTo>
                  <a:lnTo>
                    <a:pt x="57886" y="1466507"/>
                  </a:lnTo>
                  <a:lnTo>
                    <a:pt x="58267" y="1465656"/>
                  </a:lnTo>
                  <a:lnTo>
                    <a:pt x="58458" y="1464119"/>
                  </a:lnTo>
                  <a:lnTo>
                    <a:pt x="58458" y="1438719"/>
                  </a:lnTo>
                  <a:close/>
                </a:path>
                <a:path w="896620" h="1656080">
                  <a:moveTo>
                    <a:pt x="58458" y="1300454"/>
                  </a:moveTo>
                  <a:lnTo>
                    <a:pt x="58394" y="480034"/>
                  </a:lnTo>
                  <a:lnTo>
                    <a:pt x="58343" y="473684"/>
                  </a:lnTo>
                  <a:lnTo>
                    <a:pt x="58343" y="459714"/>
                  </a:lnTo>
                  <a:lnTo>
                    <a:pt x="58064" y="459714"/>
                  </a:lnTo>
                  <a:lnTo>
                    <a:pt x="58064" y="458444"/>
                  </a:lnTo>
                  <a:lnTo>
                    <a:pt x="56705" y="458444"/>
                  </a:lnTo>
                  <a:lnTo>
                    <a:pt x="56705" y="459714"/>
                  </a:lnTo>
                  <a:lnTo>
                    <a:pt x="51498" y="459714"/>
                  </a:lnTo>
                  <a:lnTo>
                    <a:pt x="51498" y="473684"/>
                  </a:lnTo>
                  <a:lnTo>
                    <a:pt x="46126" y="473684"/>
                  </a:lnTo>
                  <a:lnTo>
                    <a:pt x="46126" y="480034"/>
                  </a:lnTo>
                  <a:lnTo>
                    <a:pt x="45631" y="480034"/>
                  </a:lnTo>
                  <a:lnTo>
                    <a:pt x="45631" y="1300454"/>
                  </a:lnTo>
                  <a:lnTo>
                    <a:pt x="52006" y="1300454"/>
                  </a:lnTo>
                  <a:lnTo>
                    <a:pt x="52006" y="1316964"/>
                  </a:lnTo>
                  <a:lnTo>
                    <a:pt x="58458" y="1316964"/>
                  </a:lnTo>
                  <a:lnTo>
                    <a:pt x="58458" y="1300454"/>
                  </a:lnTo>
                  <a:close/>
                </a:path>
                <a:path w="896620" h="1656080">
                  <a:moveTo>
                    <a:pt x="79057" y="1625917"/>
                  </a:moveTo>
                  <a:lnTo>
                    <a:pt x="64554" y="1606397"/>
                  </a:lnTo>
                  <a:lnTo>
                    <a:pt x="64554" y="1632343"/>
                  </a:lnTo>
                  <a:lnTo>
                    <a:pt x="78206" y="1655711"/>
                  </a:lnTo>
                  <a:lnTo>
                    <a:pt x="78689" y="1655102"/>
                  </a:lnTo>
                  <a:lnTo>
                    <a:pt x="79006" y="1653730"/>
                  </a:lnTo>
                  <a:lnTo>
                    <a:pt x="79057" y="1625917"/>
                  </a:lnTo>
                  <a:close/>
                </a:path>
                <a:path w="896620" h="1656080">
                  <a:moveTo>
                    <a:pt x="79057" y="1539024"/>
                  </a:moveTo>
                  <a:lnTo>
                    <a:pt x="64554" y="1519504"/>
                  </a:lnTo>
                  <a:lnTo>
                    <a:pt x="64554" y="1545450"/>
                  </a:lnTo>
                  <a:lnTo>
                    <a:pt x="78206" y="1568818"/>
                  </a:lnTo>
                  <a:lnTo>
                    <a:pt x="78689" y="1568208"/>
                  </a:lnTo>
                  <a:lnTo>
                    <a:pt x="79006" y="1566837"/>
                  </a:lnTo>
                  <a:lnTo>
                    <a:pt x="79057" y="1539024"/>
                  </a:lnTo>
                  <a:close/>
                </a:path>
                <a:path w="896620" h="1656080">
                  <a:moveTo>
                    <a:pt x="79057" y="431977"/>
                  </a:moveTo>
                  <a:lnTo>
                    <a:pt x="78397" y="428752"/>
                  </a:lnTo>
                  <a:lnTo>
                    <a:pt x="77800" y="428713"/>
                  </a:lnTo>
                  <a:lnTo>
                    <a:pt x="65519" y="446722"/>
                  </a:lnTo>
                  <a:lnTo>
                    <a:pt x="64554" y="452716"/>
                  </a:lnTo>
                  <a:lnTo>
                    <a:pt x="64554" y="1407515"/>
                  </a:lnTo>
                  <a:lnTo>
                    <a:pt x="79057" y="1427022"/>
                  </a:lnTo>
                  <a:lnTo>
                    <a:pt x="79057" y="431977"/>
                  </a:lnTo>
                  <a:close/>
                </a:path>
                <a:path w="896620" h="1656080">
                  <a:moveTo>
                    <a:pt x="804494" y="602145"/>
                  </a:moveTo>
                  <a:lnTo>
                    <a:pt x="802551" y="597865"/>
                  </a:lnTo>
                  <a:lnTo>
                    <a:pt x="785990" y="598119"/>
                  </a:lnTo>
                  <a:lnTo>
                    <a:pt x="783894" y="602030"/>
                  </a:lnTo>
                  <a:lnTo>
                    <a:pt x="783894" y="633222"/>
                  </a:lnTo>
                  <a:lnTo>
                    <a:pt x="785990" y="637514"/>
                  </a:lnTo>
                  <a:lnTo>
                    <a:pt x="802551" y="635914"/>
                  </a:lnTo>
                  <a:lnTo>
                    <a:pt x="803122" y="635520"/>
                  </a:lnTo>
                  <a:lnTo>
                    <a:pt x="803630" y="634936"/>
                  </a:lnTo>
                  <a:lnTo>
                    <a:pt x="804202" y="633628"/>
                  </a:lnTo>
                  <a:lnTo>
                    <a:pt x="804494" y="632015"/>
                  </a:lnTo>
                  <a:lnTo>
                    <a:pt x="804494" y="602145"/>
                  </a:lnTo>
                  <a:close/>
                </a:path>
                <a:path w="896620" h="1656080">
                  <a:moveTo>
                    <a:pt x="804494" y="549884"/>
                  </a:moveTo>
                  <a:lnTo>
                    <a:pt x="785990" y="543788"/>
                  </a:lnTo>
                  <a:lnTo>
                    <a:pt x="785685" y="543890"/>
                  </a:lnTo>
                  <a:lnTo>
                    <a:pt x="783894" y="547471"/>
                  </a:lnTo>
                  <a:lnTo>
                    <a:pt x="783894" y="578637"/>
                  </a:lnTo>
                  <a:lnTo>
                    <a:pt x="802551" y="583425"/>
                  </a:lnTo>
                  <a:lnTo>
                    <a:pt x="802843" y="583311"/>
                  </a:lnTo>
                  <a:lnTo>
                    <a:pt x="804494" y="579755"/>
                  </a:lnTo>
                  <a:lnTo>
                    <a:pt x="804494" y="549884"/>
                  </a:lnTo>
                  <a:close/>
                </a:path>
                <a:path w="896620" h="1656080">
                  <a:moveTo>
                    <a:pt x="804494" y="497039"/>
                  </a:moveTo>
                  <a:lnTo>
                    <a:pt x="785990" y="489483"/>
                  </a:lnTo>
                  <a:lnTo>
                    <a:pt x="785685" y="489534"/>
                  </a:lnTo>
                  <a:lnTo>
                    <a:pt x="783894" y="492899"/>
                  </a:lnTo>
                  <a:lnTo>
                    <a:pt x="783894" y="524065"/>
                  </a:lnTo>
                  <a:lnTo>
                    <a:pt x="802551" y="530948"/>
                  </a:lnTo>
                  <a:lnTo>
                    <a:pt x="802843" y="530872"/>
                  </a:lnTo>
                  <a:lnTo>
                    <a:pt x="803122" y="530694"/>
                  </a:lnTo>
                  <a:lnTo>
                    <a:pt x="803630" y="530212"/>
                  </a:lnTo>
                  <a:lnTo>
                    <a:pt x="804202" y="529043"/>
                  </a:lnTo>
                  <a:lnTo>
                    <a:pt x="804494" y="527481"/>
                  </a:lnTo>
                  <a:lnTo>
                    <a:pt x="804494" y="497624"/>
                  </a:lnTo>
                  <a:lnTo>
                    <a:pt x="804494" y="497039"/>
                  </a:lnTo>
                  <a:close/>
                </a:path>
                <a:path w="896620" h="1656080">
                  <a:moveTo>
                    <a:pt x="804494" y="445389"/>
                  </a:moveTo>
                  <a:lnTo>
                    <a:pt x="785990" y="435140"/>
                  </a:lnTo>
                  <a:lnTo>
                    <a:pt x="785685" y="435178"/>
                  </a:lnTo>
                  <a:lnTo>
                    <a:pt x="783894" y="438340"/>
                  </a:lnTo>
                  <a:lnTo>
                    <a:pt x="783894" y="469531"/>
                  </a:lnTo>
                  <a:lnTo>
                    <a:pt x="802551" y="478472"/>
                  </a:lnTo>
                  <a:lnTo>
                    <a:pt x="802843" y="478421"/>
                  </a:lnTo>
                  <a:lnTo>
                    <a:pt x="803376" y="478116"/>
                  </a:lnTo>
                  <a:lnTo>
                    <a:pt x="803630" y="477850"/>
                  </a:lnTo>
                  <a:lnTo>
                    <a:pt x="804202" y="476758"/>
                  </a:lnTo>
                  <a:lnTo>
                    <a:pt x="804494" y="475234"/>
                  </a:lnTo>
                  <a:lnTo>
                    <a:pt x="804494" y="445389"/>
                  </a:lnTo>
                  <a:close/>
                </a:path>
                <a:path w="896620" h="1656080">
                  <a:moveTo>
                    <a:pt x="804494" y="393128"/>
                  </a:moveTo>
                  <a:lnTo>
                    <a:pt x="785990" y="380796"/>
                  </a:lnTo>
                  <a:lnTo>
                    <a:pt x="785685" y="380796"/>
                  </a:lnTo>
                  <a:lnTo>
                    <a:pt x="785088" y="381000"/>
                  </a:lnTo>
                  <a:lnTo>
                    <a:pt x="784834" y="381215"/>
                  </a:lnTo>
                  <a:lnTo>
                    <a:pt x="784212" y="382244"/>
                  </a:lnTo>
                  <a:lnTo>
                    <a:pt x="783894" y="383781"/>
                  </a:lnTo>
                  <a:lnTo>
                    <a:pt x="783894" y="414959"/>
                  </a:lnTo>
                  <a:lnTo>
                    <a:pt x="802551" y="426021"/>
                  </a:lnTo>
                  <a:lnTo>
                    <a:pt x="802843" y="425996"/>
                  </a:lnTo>
                  <a:lnTo>
                    <a:pt x="803630" y="425526"/>
                  </a:lnTo>
                  <a:lnTo>
                    <a:pt x="804202" y="424484"/>
                  </a:lnTo>
                  <a:lnTo>
                    <a:pt x="804494" y="422986"/>
                  </a:lnTo>
                  <a:lnTo>
                    <a:pt x="804494" y="393128"/>
                  </a:lnTo>
                  <a:close/>
                </a:path>
                <a:path w="896620" h="1656080">
                  <a:moveTo>
                    <a:pt x="804494" y="340868"/>
                  </a:moveTo>
                  <a:lnTo>
                    <a:pt x="785685" y="326415"/>
                  </a:lnTo>
                  <a:lnTo>
                    <a:pt x="785088" y="326567"/>
                  </a:lnTo>
                  <a:lnTo>
                    <a:pt x="784834" y="326745"/>
                  </a:lnTo>
                  <a:lnTo>
                    <a:pt x="784390" y="327317"/>
                  </a:lnTo>
                  <a:lnTo>
                    <a:pt x="784212" y="327710"/>
                  </a:lnTo>
                  <a:lnTo>
                    <a:pt x="783894" y="329209"/>
                  </a:lnTo>
                  <a:lnTo>
                    <a:pt x="783894" y="360387"/>
                  </a:lnTo>
                  <a:lnTo>
                    <a:pt x="802843" y="373557"/>
                  </a:lnTo>
                  <a:lnTo>
                    <a:pt x="803376" y="373380"/>
                  </a:lnTo>
                  <a:lnTo>
                    <a:pt x="803630" y="373164"/>
                  </a:lnTo>
                  <a:lnTo>
                    <a:pt x="804202" y="372186"/>
                  </a:lnTo>
                  <a:lnTo>
                    <a:pt x="804494" y="370738"/>
                  </a:lnTo>
                  <a:lnTo>
                    <a:pt x="804494" y="340868"/>
                  </a:lnTo>
                  <a:close/>
                </a:path>
                <a:path w="896620" h="1656080">
                  <a:moveTo>
                    <a:pt x="804494" y="288607"/>
                  </a:moveTo>
                  <a:lnTo>
                    <a:pt x="785685" y="272046"/>
                  </a:lnTo>
                  <a:lnTo>
                    <a:pt x="785088" y="272135"/>
                  </a:lnTo>
                  <a:lnTo>
                    <a:pt x="784834" y="272275"/>
                  </a:lnTo>
                  <a:lnTo>
                    <a:pt x="784390" y="272796"/>
                  </a:lnTo>
                  <a:lnTo>
                    <a:pt x="784212" y="273177"/>
                  </a:lnTo>
                  <a:lnTo>
                    <a:pt x="783894" y="274637"/>
                  </a:lnTo>
                  <a:lnTo>
                    <a:pt x="783894" y="305816"/>
                  </a:lnTo>
                  <a:lnTo>
                    <a:pt x="802843" y="321119"/>
                  </a:lnTo>
                  <a:lnTo>
                    <a:pt x="803376" y="320992"/>
                  </a:lnTo>
                  <a:lnTo>
                    <a:pt x="803630" y="320802"/>
                  </a:lnTo>
                  <a:lnTo>
                    <a:pt x="804202" y="319887"/>
                  </a:lnTo>
                  <a:lnTo>
                    <a:pt x="804494" y="318465"/>
                  </a:lnTo>
                  <a:lnTo>
                    <a:pt x="804494" y="288607"/>
                  </a:lnTo>
                  <a:close/>
                </a:path>
                <a:path w="896620" h="1656080">
                  <a:moveTo>
                    <a:pt x="804494" y="236347"/>
                  </a:moveTo>
                  <a:lnTo>
                    <a:pt x="785685" y="217716"/>
                  </a:lnTo>
                  <a:lnTo>
                    <a:pt x="785088" y="217716"/>
                  </a:lnTo>
                  <a:lnTo>
                    <a:pt x="784834" y="217843"/>
                  </a:lnTo>
                  <a:lnTo>
                    <a:pt x="784390" y="218313"/>
                  </a:lnTo>
                  <a:lnTo>
                    <a:pt x="784212" y="218655"/>
                  </a:lnTo>
                  <a:lnTo>
                    <a:pt x="783894" y="220078"/>
                  </a:lnTo>
                  <a:lnTo>
                    <a:pt x="783894" y="251256"/>
                  </a:lnTo>
                  <a:lnTo>
                    <a:pt x="802843" y="268655"/>
                  </a:lnTo>
                  <a:lnTo>
                    <a:pt x="803630" y="268452"/>
                  </a:lnTo>
                  <a:lnTo>
                    <a:pt x="804202" y="267601"/>
                  </a:lnTo>
                  <a:lnTo>
                    <a:pt x="804494" y="266217"/>
                  </a:lnTo>
                  <a:lnTo>
                    <a:pt x="804494" y="236347"/>
                  </a:lnTo>
                  <a:close/>
                </a:path>
                <a:path w="896620" h="1656080">
                  <a:moveTo>
                    <a:pt x="804494" y="183527"/>
                  </a:moveTo>
                  <a:lnTo>
                    <a:pt x="785088" y="163283"/>
                  </a:lnTo>
                  <a:lnTo>
                    <a:pt x="784834" y="163385"/>
                  </a:lnTo>
                  <a:lnTo>
                    <a:pt x="784390" y="163804"/>
                  </a:lnTo>
                  <a:lnTo>
                    <a:pt x="784212" y="164134"/>
                  </a:lnTo>
                  <a:lnTo>
                    <a:pt x="783894" y="165531"/>
                  </a:lnTo>
                  <a:lnTo>
                    <a:pt x="783894" y="196697"/>
                  </a:lnTo>
                  <a:lnTo>
                    <a:pt x="803376" y="216230"/>
                  </a:lnTo>
                  <a:lnTo>
                    <a:pt x="803630" y="216103"/>
                  </a:lnTo>
                  <a:lnTo>
                    <a:pt x="804202" y="215328"/>
                  </a:lnTo>
                  <a:lnTo>
                    <a:pt x="804494" y="213982"/>
                  </a:lnTo>
                  <a:lnTo>
                    <a:pt x="804494" y="184111"/>
                  </a:lnTo>
                  <a:lnTo>
                    <a:pt x="804494" y="183527"/>
                  </a:lnTo>
                  <a:close/>
                </a:path>
                <a:path w="896620" h="1656080">
                  <a:moveTo>
                    <a:pt x="804494" y="131267"/>
                  </a:moveTo>
                  <a:lnTo>
                    <a:pt x="785088" y="108851"/>
                  </a:lnTo>
                  <a:lnTo>
                    <a:pt x="784834" y="108915"/>
                  </a:lnTo>
                  <a:lnTo>
                    <a:pt x="784212" y="109601"/>
                  </a:lnTo>
                  <a:lnTo>
                    <a:pt x="783894" y="110959"/>
                  </a:lnTo>
                  <a:lnTo>
                    <a:pt x="783894" y="142748"/>
                  </a:lnTo>
                  <a:lnTo>
                    <a:pt x="802843" y="163804"/>
                  </a:lnTo>
                  <a:lnTo>
                    <a:pt x="803630" y="163779"/>
                  </a:lnTo>
                  <a:lnTo>
                    <a:pt x="804202" y="163042"/>
                  </a:lnTo>
                  <a:lnTo>
                    <a:pt x="804494" y="161709"/>
                  </a:lnTo>
                  <a:lnTo>
                    <a:pt x="804494" y="131851"/>
                  </a:lnTo>
                  <a:lnTo>
                    <a:pt x="804494" y="131267"/>
                  </a:lnTo>
                  <a:close/>
                </a:path>
                <a:path w="896620" h="1656080">
                  <a:moveTo>
                    <a:pt x="804494" y="79006"/>
                  </a:moveTo>
                  <a:lnTo>
                    <a:pt x="784834" y="54444"/>
                  </a:lnTo>
                  <a:lnTo>
                    <a:pt x="784390" y="54775"/>
                  </a:lnTo>
                  <a:lnTo>
                    <a:pt x="784212" y="55054"/>
                  </a:lnTo>
                  <a:lnTo>
                    <a:pt x="783894" y="56375"/>
                  </a:lnTo>
                  <a:lnTo>
                    <a:pt x="783894" y="88188"/>
                  </a:lnTo>
                  <a:lnTo>
                    <a:pt x="803376" y="111480"/>
                  </a:lnTo>
                  <a:lnTo>
                    <a:pt x="803630" y="111417"/>
                  </a:lnTo>
                  <a:lnTo>
                    <a:pt x="804202" y="110744"/>
                  </a:lnTo>
                  <a:lnTo>
                    <a:pt x="804494" y="109448"/>
                  </a:lnTo>
                  <a:lnTo>
                    <a:pt x="804494" y="79590"/>
                  </a:lnTo>
                  <a:lnTo>
                    <a:pt x="804494" y="79006"/>
                  </a:lnTo>
                  <a:close/>
                </a:path>
                <a:path w="896620" h="1656080">
                  <a:moveTo>
                    <a:pt x="804494" y="26746"/>
                  </a:moveTo>
                  <a:lnTo>
                    <a:pt x="784834" y="0"/>
                  </a:lnTo>
                  <a:lnTo>
                    <a:pt x="784212" y="546"/>
                  </a:lnTo>
                  <a:lnTo>
                    <a:pt x="783894" y="1816"/>
                  </a:lnTo>
                  <a:lnTo>
                    <a:pt x="783894" y="33629"/>
                  </a:lnTo>
                  <a:lnTo>
                    <a:pt x="803376" y="59093"/>
                  </a:lnTo>
                  <a:lnTo>
                    <a:pt x="803630" y="59055"/>
                  </a:lnTo>
                  <a:lnTo>
                    <a:pt x="804202" y="58458"/>
                  </a:lnTo>
                  <a:lnTo>
                    <a:pt x="804494" y="57200"/>
                  </a:lnTo>
                  <a:lnTo>
                    <a:pt x="804494" y="27330"/>
                  </a:lnTo>
                  <a:lnTo>
                    <a:pt x="804494" y="26746"/>
                  </a:lnTo>
                  <a:close/>
                </a:path>
                <a:path w="896620" h="1656080">
                  <a:moveTo>
                    <a:pt x="831405" y="1295514"/>
                  </a:moveTo>
                  <a:lnTo>
                    <a:pt x="814730" y="1278775"/>
                  </a:lnTo>
                  <a:lnTo>
                    <a:pt x="814222" y="1278813"/>
                  </a:lnTo>
                  <a:lnTo>
                    <a:pt x="813993" y="1278940"/>
                  </a:lnTo>
                  <a:lnTo>
                    <a:pt x="813600" y="1279398"/>
                  </a:lnTo>
                  <a:lnTo>
                    <a:pt x="813447" y="1279728"/>
                  </a:lnTo>
                  <a:lnTo>
                    <a:pt x="813168" y="1281061"/>
                  </a:lnTo>
                  <a:lnTo>
                    <a:pt x="813168" y="1310957"/>
                  </a:lnTo>
                  <a:lnTo>
                    <a:pt x="829945" y="1326032"/>
                  </a:lnTo>
                  <a:lnTo>
                    <a:pt x="830427" y="1325956"/>
                  </a:lnTo>
                  <a:lnTo>
                    <a:pt x="830643" y="1325803"/>
                  </a:lnTo>
                  <a:lnTo>
                    <a:pt x="831138" y="1324991"/>
                  </a:lnTo>
                  <a:lnTo>
                    <a:pt x="831405" y="1323644"/>
                  </a:lnTo>
                  <a:lnTo>
                    <a:pt x="831405" y="1295514"/>
                  </a:lnTo>
                  <a:close/>
                </a:path>
                <a:path w="896620" h="1656080">
                  <a:moveTo>
                    <a:pt x="831405" y="601484"/>
                  </a:moveTo>
                  <a:lnTo>
                    <a:pt x="829678" y="597446"/>
                  </a:lnTo>
                  <a:lnTo>
                    <a:pt x="815022" y="597674"/>
                  </a:lnTo>
                  <a:lnTo>
                    <a:pt x="813168" y="601357"/>
                  </a:lnTo>
                  <a:lnTo>
                    <a:pt x="813168" y="630656"/>
                  </a:lnTo>
                  <a:lnTo>
                    <a:pt x="815022" y="634695"/>
                  </a:lnTo>
                  <a:lnTo>
                    <a:pt x="829678" y="633298"/>
                  </a:lnTo>
                  <a:lnTo>
                    <a:pt x="831405" y="629615"/>
                  </a:lnTo>
                  <a:lnTo>
                    <a:pt x="831405" y="601484"/>
                  </a:lnTo>
                  <a:close/>
                </a:path>
                <a:path w="896620" h="1656080">
                  <a:moveTo>
                    <a:pt x="831405" y="552246"/>
                  </a:moveTo>
                  <a:lnTo>
                    <a:pt x="815022" y="546608"/>
                  </a:lnTo>
                  <a:lnTo>
                    <a:pt x="814730" y="546684"/>
                  </a:lnTo>
                  <a:lnTo>
                    <a:pt x="813168" y="550075"/>
                  </a:lnTo>
                  <a:lnTo>
                    <a:pt x="813168" y="579361"/>
                  </a:lnTo>
                  <a:lnTo>
                    <a:pt x="829678" y="583857"/>
                  </a:lnTo>
                  <a:lnTo>
                    <a:pt x="829945" y="583742"/>
                  </a:lnTo>
                  <a:lnTo>
                    <a:pt x="830427" y="583336"/>
                  </a:lnTo>
                  <a:lnTo>
                    <a:pt x="830643" y="583044"/>
                  </a:lnTo>
                  <a:lnTo>
                    <a:pt x="831138" y="581875"/>
                  </a:lnTo>
                  <a:lnTo>
                    <a:pt x="831405" y="580377"/>
                  </a:lnTo>
                  <a:lnTo>
                    <a:pt x="831405" y="552246"/>
                  </a:lnTo>
                  <a:close/>
                </a:path>
                <a:path w="896620" h="1656080">
                  <a:moveTo>
                    <a:pt x="831405" y="502996"/>
                  </a:moveTo>
                  <a:lnTo>
                    <a:pt x="815022" y="495541"/>
                  </a:lnTo>
                  <a:lnTo>
                    <a:pt x="814730" y="495604"/>
                  </a:lnTo>
                  <a:lnTo>
                    <a:pt x="813168" y="498779"/>
                  </a:lnTo>
                  <a:lnTo>
                    <a:pt x="813168" y="528066"/>
                  </a:lnTo>
                  <a:lnTo>
                    <a:pt x="829678" y="534416"/>
                  </a:lnTo>
                  <a:lnTo>
                    <a:pt x="829945" y="534327"/>
                  </a:lnTo>
                  <a:lnTo>
                    <a:pt x="830427" y="533984"/>
                  </a:lnTo>
                  <a:lnTo>
                    <a:pt x="830643" y="533704"/>
                  </a:lnTo>
                  <a:lnTo>
                    <a:pt x="831138" y="532599"/>
                  </a:lnTo>
                  <a:lnTo>
                    <a:pt x="831405" y="531126"/>
                  </a:lnTo>
                  <a:lnTo>
                    <a:pt x="831405" y="502996"/>
                  </a:lnTo>
                  <a:close/>
                </a:path>
                <a:path w="896620" h="1656080">
                  <a:moveTo>
                    <a:pt x="831405" y="453783"/>
                  </a:moveTo>
                  <a:lnTo>
                    <a:pt x="815022" y="444461"/>
                  </a:lnTo>
                  <a:lnTo>
                    <a:pt x="814730" y="444487"/>
                  </a:lnTo>
                  <a:lnTo>
                    <a:pt x="814222" y="444766"/>
                  </a:lnTo>
                  <a:lnTo>
                    <a:pt x="813993" y="444995"/>
                  </a:lnTo>
                  <a:lnTo>
                    <a:pt x="813447" y="446036"/>
                  </a:lnTo>
                  <a:lnTo>
                    <a:pt x="813168" y="447509"/>
                  </a:lnTo>
                  <a:lnTo>
                    <a:pt x="813168" y="476808"/>
                  </a:lnTo>
                  <a:lnTo>
                    <a:pt x="829678" y="484974"/>
                  </a:lnTo>
                  <a:lnTo>
                    <a:pt x="829945" y="484924"/>
                  </a:lnTo>
                  <a:lnTo>
                    <a:pt x="830427" y="484632"/>
                  </a:lnTo>
                  <a:lnTo>
                    <a:pt x="830643" y="484378"/>
                  </a:lnTo>
                  <a:lnTo>
                    <a:pt x="831138" y="483336"/>
                  </a:lnTo>
                  <a:lnTo>
                    <a:pt x="831405" y="481914"/>
                  </a:lnTo>
                  <a:lnTo>
                    <a:pt x="831405" y="453783"/>
                  </a:lnTo>
                  <a:close/>
                </a:path>
                <a:path w="896620" h="1656080">
                  <a:moveTo>
                    <a:pt x="831405" y="404533"/>
                  </a:moveTo>
                  <a:lnTo>
                    <a:pt x="815022" y="393369"/>
                  </a:lnTo>
                  <a:lnTo>
                    <a:pt x="814730" y="393369"/>
                  </a:lnTo>
                  <a:lnTo>
                    <a:pt x="813168" y="396214"/>
                  </a:lnTo>
                  <a:lnTo>
                    <a:pt x="813168" y="425526"/>
                  </a:lnTo>
                  <a:lnTo>
                    <a:pt x="829678" y="435559"/>
                  </a:lnTo>
                  <a:lnTo>
                    <a:pt x="829945" y="435546"/>
                  </a:lnTo>
                  <a:lnTo>
                    <a:pt x="830643" y="435089"/>
                  </a:lnTo>
                  <a:lnTo>
                    <a:pt x="831138" y="434086"/>
                  </a:lnTo>
                  <a:lnTo>
                    <a:pt x="831405" y="432663"/>
                  </a:lnTo>
                  <a:lnTo>
                    <a:pt x="831405" y="404533"/>
                  </a:lnTo>
                  <a:close/>
                </a:path>
                <a:path w="896620" h="1656080">
                  <a:moveTo>
                    <a:pt x="831405" y="355295"/>
                  </a:moveTo>
                  <a:lnTo>
                    <a:pt x="814730" y="342265"/>
                  </a:lnTo>
                  <a:lnTo>
                    <a:pt x="814222" y="342417"/>
                  </a:lnTo>
                  <a:lnTo>
                    <a:pt x="813993" y="342595"/>
                  </a:lnTo>
                  <a:lnTo>
                    <a:pt x="813447" y="343509"/>
                  </a:lnTo>
                  <a:lnTo>
                    <a:pt x="813168" y="344932"/>
                  </a:lnTo>
                  <a:lnTo>
                    <a:pt x="813168" y="374243"/>
                  </a:lnTo>
                  <a:lnTo>
                    <a:pt x="829678" y="386143"/>
                  </a:lnTo>
                  <a:lnTo>
                    <a:pt x="829945" y="386143"/>
                  </a:lnTo>
                  <a:lnTo>
                    <a:pt x="830427" y="385953"/>
                  </a:lnTo>
                  <a:lnTo>
                    <a:pt x="830643" y="385749"/>
                  </a:lnTo>
                  <a:lnTo>
                    <a:pt x="831138" y="384810"/>
                  </a:lnTo>
                  <a:lnTo>
                    <a:pt x="831405" y="383425"/>
                  </a:lnTo>
                  <a:lnTo>
                    <a:pt x="831405" y="355295"/>
                  </a:lnTo>
                  <a:close/>
                </a:path>
                <a:path w="896620" h="1656080">
                  <a:moveTo>
                    <a:pt x="831405" y="306044"/>
                  </a:moveTo>
                  <a:lnTo>
                    <a:pt x="814730" y="291134"/>
                  </a:lnTo>
                  <a:lnTo>
                    <a:pt x="814222" y="291236"/>
                  </a:lnTo>
                  <a:lnTo>
                    <a:pt x="813993" y="291401"/>
                  </a:lnTo>
                  <a:lnTo>
                    <a:pt x="813447" y="292252"/>
                  </a:lnTo>
                  <a:lnTo>
                    <a:pt x="813168" y="293636"/>
                  </a:lnTo>
                  <a:lnTo>
                    <a:pt x="813168" y="322948"/>
                  </a:lnTo>
                  <a:lnTo>
                    <a:pt x="829945" y="336727"/>
                  </a:lnTo>
                  <a:lnTo>
                    <a:pt x="830427" y="336600"/>
                  </a:lnTo>
                  <a:lnTo>
                    <a:pt x="830643" y="336410"/>
                  </a:lnTo>
                  <a:lnTo>
                    <a:pt x="831138" y="335534"/>
                  </a:lnTo>
                  <a:lnTo>
                    <a:pt x="831405" y="334175"/>
                  </a:lnTo>
                  <a:lnTo>
                    <a:pt x="831405" y="306044"/>
                  </a:lnTo>
                  <a:close/>
                </a:path>
                <a:path w="896620" h="1656080">
                  <a:moveTo>
                    <a:pt x="831405" y="207594"/>
                  </a:moveTo>
                  <a:lnTo>
                    <a:pt x="814222" y="188925"/>
                  </a:lnTo>
                  <a:lnTo>
                    <a:pt x="813993" y="189039"/>
                  </a:lnTo>
                  <a:lnTo>
                    <a:pt x="813600" y="189445"/>
                  </a:lnTo>
                  <a:lnTo>
                    <a:pt x="813447" y="189776"/>
                  </a:lnTo>
                  <a:lnTo>
                    <a:pt x="813168" y="191096"/>
                  </a:lnTo>
                  <a:lnTo>
                    <a:pt x="813168" y="220980"/>
                  </a:lnTo>
                  <a:lnTo>
                    <a:pt x="829945" y="237909"/>
                  </a:lnTo>
                  <a:lnTo>
                    <a:pt x="830427" y="237896"/>
                  </a:lnTo>
                  <a:lnTo>
                    <a:pt x="830643" y="237782"/>
                  </a:lnTo>
                  <a:lnTo>
                    <a:pt x="831138" y="237020"/>
                  </a:lnTo>
                  <a:lnTo>
                    <a:pt x="831405" y="235724"/>
                  </a:lnTo>
                  <a:lnTo>
                    <a:pt x="831405" y="207594"/>
                  </a:lnTo>
                  <a:close/>
                </a:path>
                <a:path w="896620" h="1656080">
                  <a:moveTo>
                    <a:pt x="831405" y="157784"/>
                  </a:moveTo>
                  <a:lnTo>
                    <a:pt x="814222" y="137744"/>
                  </a:lnTo>
                  <a:lnTo>
                    <a:pt x="813993" y="137833"/>
                  </a:lnTo>
                  <a:lnTo>
                    <a:pt x="813600" y="138201"/>
                  </a:lnTo>
                  <a:lnTo>
                    <a:pt x="813447" y="138518"/>
                  </a:lnTo>
                  <a:lnTo>
                    <a:pt x="813168" y="139814"/>
                  </a:lnTo>
                  <a:lnTo>
                    <a:pt x="813168" y="169684"/>
                  </a:lnTo>
                  <a:lnTo>
                    <a:pt x="830427" y="188569"/>
                  </a:lnTo>
                  <a:lnTo>
                    <a:pt x="830643" y="188455"/>
                  </a:lnTo>
                  <a:lnTo>
                    <a:pt x="830999" y="188061"/>
                  </a:lnTo>
                  <a:lnTo>
                    <a:pt x="831354" y="186969"/>
                  </a:lnTo>
                  <a:lnTo>
                    <a:pt x="831405" y="158343"/>
                  </a:lnTo>
                  <a:lnTo>
                    <a:pt x="831405" y="157784"/>
                  </a:lnTo>
                  <a:close/>
                </a:path>
                <a:path w="896620" h="1656080">
                  <a:moveTo>
                    <a:pt x="831405" y="109105"/>
                  </a:moveTo>
                  <a:lnTo>
                    <a:pt x="814222" y="86575"/>
                  </a:lnTo>
                  <a:lnTo>
                    <a:pt x="813993" y="86652"/>
                  </a:lnTo>
                  <a:lnTo>
                    <a:pt x="813600" y="86969"/>
                  </a:lnTo>
                  <a:lnTo>
                    <a:pt x="813447" y="87249"/>
                  </a:lnTo>
                  <a:lnTo>
                    <a:pt x="813168" y="88531"/>
                  </a:lnTo>
                  <a:lnTo>
                    <a:pt x="813168" y="118402"/>
                  </a:lnTo>
                  <a:lnTo>
                    <a:pt x="830427" y="139217"/>
                  </a:lnTo>
                  <a:lnTo>
                    <a:pt x="830643" y="139128"/>
                  </a:lnTo>
                  <a:lnTo>
                    <a:pt x="830999" y="138772"/>
                  </a:lnTo>
                  <a:lnTo>
                    <a:pt x="831354" y="137706"/>
                  </a:lnTo>
                  <a:lnTo>
                    <a:pt x="831405" y="109105"/>
                  </a:lnTo>
                  <a:close/>
                </a:path>
                <a:path w="896620" h="1656080">
                  <a:moveTo>
                    <a:pt x="831405" y="59855"/>
                  </a:moveTo>
                  <a:lnTo>
                    <a:pt x="813993" y="35445"/>
                  </a:lnTo>
                  <a:lnTo>
                    <a:pt x="813447" y="36004"/>
                  </a:lnTo>
                  <a:lnTo>
                    <a:pt x="813168" y="37211"/>
                  </a:lnTo>
                  <a:lnTo>
                    <a:pt x="813168" y="67106"/>
                  </a:lnTo>
                  <a:lnTo>
                    <a:pt x="830427" y="89852"/>
                  </a:lnTo>
                  <a:lnTo>
                    <a:pt x="830643" y="89801"/>
                  </a:lnTo>
                  <a:lnTo>
                    <a:pt x="830999" y="89471"/>
                  </a:lnTo>
                  <a:lnTo>
                    <a:pt x="831354" y="88455"/>
                  </a:lnTo>
                  <a:lnTo>
                    <a:pt x="831405" y="59855"/>
                  </a:lnTo>
                  <a:close/>
                </a:path>
                <a:path w="896620" h="1656080">
                  <a:moveTo>
                    <a:pt x="855370" y="600887"/>
                  </a:moveTo>
                  <a:lnTo>
                    <a:pt x="853846" y="597077"/>
                  </a:lnTo>
                  <a:lnTo>
                    <a:pt x="840778" y="597281"/>
                  </a:lnTo>
                  <a:lnTo>
                    <a:pt x="839127" y="600735"/>
                  </a:lnTo>
                  <a:lnTo>
                    <a:pt x="839127" y="628383"/>
                  </a:lnTo>
                  <a:lnTo>
                    <a:pt x="840778" y="632206"/>
                  </a:lnTo>
                  <a:lnTo>
                    <a:pt x="853846" y="630948"/>
                  </a:lnTo>
                  <a:lnTo>
                    <a:pt x="855370" y="627481"/>
                  </a:lnTo>
                  <a:lnTo>
                    <a:pt x="855370" y="600887"/>
                  </a:lnTo>
                  <a:close/>
                </a:path>
                <a:path w="896620" h="1656080">
                  <a:moveTo>
                    <a:pt x="855370" y="554342"/>
                  </a:moveTo>
                  <a:lnTo>
                    <a:pt x="840778" y="549097"/>
                  </a:lnTo>
                  <a:lnTo>
                    <a:pt x="840524" y="549173"/>
                  </a:lnTo>
                  <a:lnTo>
                    <a:pt x="840054" y="549541"/>
                  </a:lnTo>
                  <a:lnTo>
                    <a:pt x="839863" y="549808"/>
                  </a:lnTo>
                  <a:lnTo>
                    <a:pt x="839368" y="550913"/>
                  </a:lnTo>
                  <a:lnTo>
                    <a:pt x="839127" y="552361"/>
                  </a:lnTo>
                  <a:lnTo>
                    <a:pt x="839127" y="580555"/>
                  </a:lnTo>
                  <a:lnTo>
                    <a:pt x="853846" y="584225"/>
                  </a:lnTo>
                  <a:lnTo>
                    <a:pt x="854075" y="584123"/>
                  </a:lnTo>
                  <a:lnTo>
                    <a:pt x="854506" y="583742"/>
                  </a:lnTo>
                  <a:lnTo>
                    <a:pt x="854697" y="583463"/>
                  </a:lnTo>
                  <a:lnTo>
                    <a:pt x="855141" y="582358"/>
                  </a:lnTo>
                  <a:lnTo>
                    <a:pt x="855370" y="580936"/>
                  </a:lnTo>
                  <a:lnTo>
                    <a:pt x="855370" y="554342"/>
                  </a:lnTo>
                  <a:close/>
                </a:path>
                <a:path w="896620" h="1656080">
                  <a:moveTo>
                    <a:pt x="855370" y="507784"/>
                  </a:moveTo>
                  <a:lnTo>
                    <a:pt x="840778" y="500913"/>
                  </a:lnTo>
                  <a:lnTo>
                    <a:pt x="840524" y="500989"/>
                  </a:lnTo>
                  <a:lnTo>
                    <a:pt x="840054" y="501294"/>
                  </a:lnTo>
                  <a:lnTo>
                    <a:pt x="839863" y="501535"/>
                  </a:lnTo>
                  <a:lnTo>
                    <a:pt x="839368" y="502589"/>
                  </a:lnTo>
                  <a:lnTo>
                    <a:pt x="839127" y="503986"/>
                  </a:lnTo>
                  <a:lnTo>
                    <a:pt x="839127" y="531634"/>
                  </a:lnTo>
                  <a:lnTo>
                    <a:pt x="853846" y="537502"/>
                  </a:lnTo>
                  <a:lnTo>
                    <a:pt x="854075" y="537413"/>
                  </a:lnTo>
                  <a:lnTo>
                    <a:pt x="854506" y="537095"/>
                  </a:lnTo>
                  <a:lnTo>
                    <a:pt x="854697" y="536829"/>
                  </a:lnTo>
                  <a:lnTo>
                    <a:pt x="855141" y="535787"/>
                  </a:lnTo>
                  <a:lnTo>
                    <a:pt x="855370" y="534377"/>
                  </a:lnTo>
                  <a:lnTo>
                    <a:pt x="855370" y="507784"/>
                  </a:lnTo>
                  <a:close/>
                </a:path>
                <a:path w="896620" h="1656080">
                  <a:moveTo>
                    <a:pt x="855370" y="461251"/>
                  </a:moveTo>
                  <a:lnTo>
                    <a:pt x="840778" y="452716"/>
                  </a:lnTo>
                  <a:lnTo>
                    <a:pt x="840524" y="452755"/>
                  </a:lnTo>
                  <a:lnTo>
                    <a:pt x="840054" y="453009"/>
                  </a:lnTo>
                  <a:lnTo>
                    <a:pt x="839863" y="453237"/>
                  </a:lnTo>
                  <a:lnTo>
                    <a:pt x="839368" y="454240"/>
                  </a:lnTo>
                  <a:lnTo>
                    <a:pt x="839127" y="455625"/>
                  </a:lnTo>
                  <a:lnTo>
                    <a:pt x="839127" y="483273"/>
                  </a:lnTo>
                  <a:lnTo>
                    <a:pt x="853846" y="490766"/>
                  </a:lnTo>
                  <a:lnTo>
                    <a:pt x="854075" y="490715"/>
                  </a:lnTo>
                  <a:lnTo>
                    <a:pt x="854697" y="490194"/>
                  </a:lnTo>
                  <a:lnTo>
                    <a:pt x="855141" y="489204"/>
                  </a:lnTo>
                  <a:lnTo>
                    <a:pt x="855370" y="487845"/>
                  </a:lnTo>
                  <a:lnTo>
                    <a:pt x="855370" y="461251"/>
                  </a:lnTo>
                  <a:close/>
                </a:path>
                <a:path w="896620" h="1656080">
                  <a:moveTo>
                    <a:pt x="855370" y="414172"/>
                  </a:moveTo>
                  <a:lnTo>
                    <a:pt x="840778" y="404520"/>
                  </a:lnTo>
                  <a:lnTo>
                    <a:pt x="840524" y="404520"/>
                  </a:lnTo>
                  <a:lnTo>
                    <a:pt x="840054" y="404736"/>
                  </a:lnTo>
                  <a:lnTo>
                    <a:pt x="839863" y="404939"/>
                  </a:lnTo>
                  <a:lnTo>
                    <a:pt x="839368" y="405879"/>
                  </a:lnTo>
                  <a:lnTo>
                    <a:pt x="839127" y="407250"/>
                  </a:lnTo>
                  <a:lnTo>
                    <a:pt x="839127" y="435457"/>
                  </a:lnTo>
                  <a:lnTo>
                    <a:pt x="839368" y="437019"/>
                  </a:lnTo>
                  <a:lnTo>
                    <a:pt x="840054" y="438708"/>
                  </a:lnTo>
                  <a:lnTo>
                    <a:pt x="840778" y="439470"/>
                  </a:lnTo>
                  <a:lnTo>
                    <a:pt x="853846" y="444068"/>
                  </a:lnTo>
                  <a:lnTo>
                    <a:pt x="854075" y="444030"/>
                  </a:lnTo>
                  <a:lnTo>
                    <a:pt x="854506" y="443801"/>
                  </a:lnTo>
                  <a:lnTo>
                    <a:pt x="854697" y="443598"/>
                  </a:lnTo>
                  <a:lnTo>
                    <a:pt x="855141" y="442645"/>
                  </a:lnTo>
                  <a:lnTo>
                    <a:pt x="855370" y="441286"/>
                  </a:lnTo>
                  <a:lnTo>
                    <a:pt x="855370" y="414693"/>
                  </a:lnTo>
                  <a:lnTo>
                    <a:pt x="855370" y="414172"/>
                  </a:lnTo>
                  <a:close/>
                </a:path>
                <a:path w="896620" h="1656080">
                  <a:moveTo>
                    <a:pt x="855370" y="368147"/>
                  </a:moveTo>
                  <a:lnTo>
                    <a:pt x="840524" y="356323"/>
                  </a:lnTo>
                  <a:lnTo>
                    <a:pt x="840054" y="356476"/>
                  </a:lnTo>
                  <a:lnTo>
                    <a:pt x="839863" y="356654"/>
                  </a:lnTo>
                  <a:lnTo>
                    <a:pt x="839368" y="357543"/>
                  </a:lnTo>
                  <a:lnTo>
                    <a:pt x="839127" y="358876"/>
                  </a:lnTo>
                  <a:lnTo>
                    <a:pt x="839127" y="387070"/>
                  </a:lnTo>
                  <a:lnTo>
                    <a:pt x="854075" y="397357"/>
                  </a:lnTo>
                  <a:lnTo>
                    <a:pt x="854506" y="397167"/>
                  </a:lnTo>
                  <a:lnTo>
                    <a:pt x="854697" y="396963"/>
                  </a:lnTo>
                  <a:lnTo>
                    <a:pt x="855141" y="396062"/>
                  </a:lnTo>
                  <a:lnTo>
                    <a:pt x="855370" y="394741"/>
                  </a:lnTo>
                  <a:lnTo>
                    <a:pt x="855370" y="368147"/>
                  </a:lnTo>
                  <a:close/>
                </a:path>
                <a:path w="896620" h="1656080">
                  <a:moveTo>
                    <a:pt x="855370" y="321068"/>
                  </a:moveTo>
                  <a:lnTo>
                    <a:pt x="840524" y="308102"/>
                  </a:lnTo>
                  <a:lnTo>
                    <a:pt x="840054" y="308203"/>
                  </a:lnTo>
                  <a:lnTo>
                    <a:pt x="839863" y="308343"/>
                  </a:lnTo>
                  <a:lnTo>
                    <a:pt x="839368" y="309181"/>
                  </a:lnTo>
                  <a:lnTo>
                    <a:pt x="839127" y="310502"/>
                  </a:lnTo>
                  <a:lnTo>
                    <a:pt x="839127" y="338709"/>
                  </a:lnTo>
                  <a:lnTo>
                    <a:pt x="854075" y="350647"/>
                  </a:lnTo>
                  <a:lnTo>
                    <a:pt x="854506" y="350507"/>
                  </a:lnTo>
                  <a:lnTo>
                    <a:pt x="854697" y="350329"/>
                  </a:lnTo>
                  <a:lnTo>
                    <a:pt x="855141" y="349478"/>
                  </a:lnTo>
                  <a:lnTo>
                    <a:pt x="855370" y="348183"/>
                  </a:lnTo>
                  <a:lnTo>
                    <a:pt x="855370" y="321589"/>
                  </a:lnTo>
                  <a:lnTo>
                    <a:pt x="855370" y="321068"/>
                  </a:lnTo>
                  <a:close/>
                </a:path>
                <a:path w="896620" h="1656080">
                  <a:moveTo>
                    <a:pt x="855370" y="274510"/>
                  </a:moveTo>
                  <a:lnTo>
                    <a:pt x="840524" y="259892"/>
                  </a:lnTo>
                  <a:lnTo>
                    <a:pt x="840054" y="259943"/>
                  </a:lnTo>
                  <a:lnTo>
                    <a:pt x="839673" y="260299"/>
                  </a:lnTo>
                  <a:lnTo>
                    <a:pt x="839368" y="260858"/>
                  </a:lnTo>
                  <a:lnTo>
                    <a:pt x="839127" y="262128"/>
                  </a:lnTo>
                  <a:lnTo>
                    <a:pt x="839127" y="290309"/>
                  </a:lnTo>
                  <a:lnTo>
                    <a:pt x="854075" y="303949"/>
                  </a:lnTo>
                  <a:lnTo>
                    <a:pt x="854506" y="303847"/>
                  </a:lnTo>
                  <a:lnTo>
                    <a:pt x="854697" y="303707"/>
                  </a:lnTo>
                  <a:lnTo>
                    <a:pt x="855141" y="302895"/>
                  </a:lnTo>
                  <a:lnTo>
                    <a:pt x="855370" y="301625"/>
                  </a:lnTo>
                  <a:lnTo>
                    <a:pt x="855370" y="275031"/>
                  </a:lnTo>
                  <a:lnTo>
                    <a:pt x="855370" y="274510"/>
                  </a:lnTo>
                  <a:close/>
                </a:path>
                <a:path w="896620" h="1656080">
                  <a:moveTo>
                    <a:pt x="855370" y="227977"/>
                  </a:moveTo>
                  <a:lnTo>
                    <a:pt x="840524" y="211683"/>
                  </a:lnTo>
                  <a:lnTo>
                    <a:pt x="840054" y="211683"/>
                  </a:lnTo>
                  <a:lnTo>
                    <a:pt x="839673" y="211988"/>
                  </a:lnTo>
                  <a:lnTo>
                    <a:pt x="839368" y="212509"/>
                  </a:lnTo>
                  <a:lnTo>
                    <a:pt x="839127" y="213766"/>
                  </a:lnTo>
                  <a:lnTo>
                    <a:pt x="839127" y="241960"/>
                  </a:lnTo>
                  <a:lnTo>
                    <a:pt x="854075" y="257238"/>
                  </a:lnTo>
                  <a:lnTo>
                    <a:pt x="854506" y="257200"/>
                  </a:lnTo>
                  <a:lnTo>
                    <a:pt x="854697" y="257073"/>
                  </a:lnTo>
                  <a:lnTo>
                    <a:pt x="855141" y="256336"/>
                  </a:lnTo>
                  <a:lnTo>
                    <a:pt x="855370" y="255092"/>
                  </a:lnTo>
                  <a:lnTo>
                    <a:pt x="855370" y="228498"/>
                  </a:lnTo>
                  <a:lnTo>
                    <a:pt x="855370" y="227977"/>
                  </a:lnTo>
                  <a:close/>
                </a:path>
                <a:path w="896620" h="1656080">
                  <a:moveTo>
                    <a:pt x="855370" y="181419"/>
                  </a:moveTo>
                  <a:lnTo>
                    <a:pt x="840524" y="163449"/>
                  </a:lnTo>
                  <a:lnTo>
                    <a:pt x="839863" y="163487"/>
                  </a:lnTo>
                  <a:lnTo>
                    <a:pt x="839368" y="164160"/>
                  </a:lnTo>
                  <a:lnTo>
                    <a:pt x="839127" y="165379"/>
                  </a:lnTo>
                  <a:lnTo>
                    <a:pt x="839127" y="193573"/>
                  </a:lnTo>
                  <a:lnTo>
                    <a:pt x="854075" y="210566"/>
                  </a:lnTo>
                  <a:lnTo>
                    <a:pt x="854506" y="210566"/>
                  </a:lnTo>
                  <a:lnTo>
                    <a:pt x="854697" y="210464"/>
                  </a:lnTo>
                  <a:lnTo>
                    <a:pt x="855141" y="209765"/>
                  </a:lnTo>
                  <a:lnTo>
                    <a:pt x="855370" y="208534"/>
                  </a:lnTo>
                  <a:lnTo>
                    <a:pt x="855370" y="181940"/>
                  </a:lnTo>
                  <a:lnTo>
                    <a:pt x="855370" y="181419"/>
                  </a:lnTo>
                  <a:close/>
                </a:path>
                <a:path w="896620" h="1656080">
                  <a:moveTo>
                    <a:pt x="855370" y="134874"/>
                  </a:moveTo>
                  <a:lnTo>
                    <a:pt x="840054" y="115138"/>
                  </a:lnTo>
                  <a:lnTo>
                    <a:pt x="839673" y="115366"/>
                  </a:lnTo>
                  <a:lnTo>
                    <a:pt x="839368" y="115811"/>
                  </a:lnTo>
                  <a:lnTo>
                    <a:pt x="839127" y="117017"/>
                  </a:lnTo>
                  <a:lnTo>
                    <a:pt x="839127" y="145224"/>
                  </a:lnTo>
                  <a:lnTo>
                    <a:pt x="854506" y="163918"/>
                  </a:lnTo>
                  <a:lnTo>
                    <a:pt x="854697" y="163830"/>
                  </a:lnTo>
                  <a:lnTo>
                    <a:pt x="855141" y="163182"/>
                  </a:lnTo>
                  <a:lnTo>
                    <a:pt x="855370" y="161988"/>
                  </a:lnTo>
                  <a:lnTo>
                    <a:pt x="855370" y="135394"/>
                  </a:lnTo>
                  <a:lnTo>
                    <a:pt x="855370" y="134874"/>
                  </a:lnTo>
                  <a:close/>
                </a:path>
                <a:path w="896620" h="1656080">
                  <a:moveTo>
                    <a:pt x="876871" y="1293825"/>
                  </a:moveTo>
                  <a:lnTo>
                    <a:pt x="863765" y="1288923"/>
                  </a:lnTo>
                  <a:lnTo>
                    <a:pt x="863536" y="1288999"/>
                  </a:lnTo>
                  <a:lnTo>
                    <a:pt x="862279" y="1292021"/>
                  </a:lnTo>
                  <a:lnTo>
                    <a:pt x="862279" y="1318183"/>
                  </a:lnTo>
                  <a:lnTo>
                    <a:pt x="875487" y="1322171"/>
                  </a:lnTo>
                  <a:lnTo>
                    <a:pt x="875690" y="1322070"/>
                  </a:lnTo>
                  <a:lnTo>
                    <a:pt x="876084" y="1321714"/>
                  </a:lnTo>
                  <a:lnTo>
                    <a:pt x="876249" y="1321435"/>
                  </a:lnTo>
                  <a:lnTo>
                    <a:pt x="876655" y="1320380"/>
                  </a:lnTo>
                  <a:lnTo>
                    <a:pt x="876871" y="1319047"/>
                  </a:lnTo>
                  <a:lnTo>
                    <a:pt x="876871" y="1293825"/>
                  </a:lnTo>
                  <a:close/>
                </a:path>
                <a:path w="896620" h="1656080">
                  <a:moveTo>
                    <a:pt x="876871" y="600367"/>
                  </a:moveTo>
                  <a:lnTo>
                    <a:pt x="875487" y="596760"/>
                  </a:lnTo>
                  <a:lnTo>
                    <a:pt x="863993" y="596912"/>
                  </a:lnTo>
                  <a:lnTo>
                    <a:pt x="862279" y="600202"/>
                  </a:lnTo>
                  <a:lnTo>
                    <a:pt x="862279" y="626351"/>
                  </a:lnTo>
                  <a:lnTo>
                    <a:pt x="863765" y="629996"/>
                  </a:lnTo>
                  <a:lnTo>
                    <a:pt x="875487" y="628853"/>
                  </a:lnTo>
                  <a:lnTo>
                    <a:pt x="875690" y="628738"/>
                  </a:lnTo>
                  <a:lnTo>
                    <a:pt x="876249" y="628053"/>
                  </a:lnTo>
                  <a:lnTo>
                    <a:pt x="876655" y="626960"/>
                  </a:lnTo>
                  <a:lnTo>
                    <a:pt x="876871" y="625589"/>
                  </a:lnTo>
                  <a:lnTo>
                    <a:pt x="876871" y="600367"/>
                  </a:lnTo>
                  <a:close/>
                </a:path>
                <a:path w="896620" h="1656080">
                  <a:moveTo>
                    <a:pt x="876871" y="512076"/>
                  </a:moveTo>
                  <a:lnTo>
                    <a:pt x="863765" y="505714"/>
                  </a:lnTo>
                  <a:lnTo>
                    <a:pt x="863536" y="505777"/>
                  </a:lnTo>
                  <a:lnTo>
                    <a:pt x="862926" y="506310"/>
                  </a:lnTo>
                  <a:lnTo>
                    <a:pt x="862507" y="507301"/>
                  </a:lnTo>
                  <a:lnTo>
                    <a:pt x="862279" y="508647"/>
                  </a:lnTo>
                  <a:lnTo>
                    <a:pt x="862279" y="534797"/>
                  </a:lnTo>
                  <a:lnTo>
                    <a:pt x="875487" y="540258"/>
                  </a:lnTo>
                  <a:lnTo>
                    <a:pt x="875690" y="540194"/>
                  </a:lnTo>
                  <a:lnTo>
                    <a:pt x="876084" y="539864"/>
                  </a:lnTo>
                  <a:lnTo>
                    <a:pt x="876249" y="539623"/>
                  </a:lnTo>
                  <a:lnTo>
                    <a:pt x="876655" y="538619"/>
                  </a:lnTo>
                  <a:lnTo>
                    <a:pt x="876871" y="537298"/>
                  </a:lnTo>
                  <a:lnTo>
                    <a:pt x="876871" y="512076"/>
                  </a:lnTo>
                  <a:close/>
                </a:path>
                <a:path w="896620" h="1656080">
                  <a:moveTo>
                    <a:pt x="876871" y="467448"/>
                  </a:moveTo>
                  <a:lnTo>
                    <a:pt x="876541" y="465607"/>
                  </a:lnTo>
                  <a:lnTo>
                    <a:pt x="876084" y="464540"/>
                  </a:lnTo>
                  <a:lnTo>
                    <a:pt x="875487" y="463867"/>
                  </a:lnTo>
                  <a:lnTo>
                    <a:pt x="863765" y="460108"/>
                  </a:lnTo>
                  <a:lnTo>
                    <a:pt x="863536" y="460146"/>
                  </a:lnTo>
                  <a:lnTo>
                    <a:pt x="862279" y="462889"/>
                  </a:lnTo>
                  <a:lnTo>
                    <a:pt x="862279" y="489038"/>
                  </a:lnTo>
                  <a:lnTo>
                    <a:pt x="875487" y="495960"/>
                  </a:lnTo>
                  <a:lnTo>
                    <a:pt x="875893" y="495782"/>
                  </a:lnTo>
                  <a:lnTo>
                    <a:pt x="876249" y="495401"/>
                  </a:lnTo>
                  <a:lnTo>
                    <a:pt x="876655" y="494449"/>
                  </a:lnTo>
                  <a:lnTo>
                    <a:pt x="876871" y="493179"/>
                  </a:lnTo>
                  <a:lnTo>
                    <a:pt x="876871" y="467956"/>
                  </a:lnTo>
                  <a:lnTo>
                    <a:pt x="876871" y="467448"/>
                  </a:lnTo>
                  <a:close/>
                </a:path>
                <a:path w="896620" h="1656080">
                  <a:moveTo>
                    <a:pt x="876871" y="423303"/>
                  </a:moveTo>
                  <a:lnTo>
                    <a:pt x="876541" y="421424"/>
                  </a:lnTo>
                  <a:lnTo>
                    <a:pt x="876084" y="420293"/>
                  </a:lnTo>
                  <a:lnTo>
                    <a:pt x="875487" y="419582"/>
                  </a:lnTo>
                  <a:lnTo>
                    <a:pt x="863765" y="414489"/>
                  </a:lnTo>
                  <a:lnTo>
                    <a:pt x="863536" y="414489"/>
                  </a:lnTo>
                  <a:lnTo>
                    <a:pt x="862279" y="417106"/>
                  </a:lnTo>
                  <a:lnTo>
                    <a:pt x="862317" y="444296"/>
                  </a:lnTo>
                  <a:lnTo>
                    <a:pt x="875487" y="451675"/>
                  </a:lnTo>
                  <a:lnTo>
                    <a:pt x="875690" y="451662"/>
                  </a:lnTo>
                  <a:lnTo>
                    <a:pt x="876084" y="451421"/>
                  </a:lnTo>
                  <a:lnTo>
                    <a:pt x="876249" y="451218"/>
                  </a:lnTo>
                  <a:lnTo>
                    <a:pt x="876655" y="450303"/>
                  </a:lnTo>
                  <a:lnTo>
                    <a:pt x="876871" y="449033"/>
                  </a:lnTo>
                  <a:lnTo>
                    <a:pt x="876871" y="423811"/>
                  </a:lnTo>
                  <a:lnTo>
                    <a:pt x="876871" y="423303"/>
                  </a:lnTo>
                  <a:close/>
                </a:path>
                <a:path w="896620" h="1656080">
                  <a:moveTo>
                    <a:pt x="876871" y="379158"/>
                  </a:moveTo>
                  <a:lnTo>
                    <a:pt x="863536" y="368858"/>
                  </a:lnTo>
                  <a:lnTo>
                    <a:pt x="863130" y="369011"/>
                  </a:lnTo>
                  <a:lnTo>
                    <a:pt x="862926" y="369189"/>
                  </a:lnTo>
                  <a:lnTo>
                    <a:pt x="862622" y="369709"/>
                  </a:lnTo>
                  <a:lnTo>
                    <a:pt x="862317" y="370852"/>
                  </a:lnTo>
                  <a:lnTo>
                    <a:pt x="862279" y="398005"/>
                  </a:lnTo>
                  <a:lnTo>
                    <a:pt x="862406" y="399021"/>
                  </a:lnTo>
                  <a:lnTo>
                    <a:pt x="862926" y="400799"/>
                  </a:lnTo>
                  <a:lnTo>
                    <a:pt x="863320" y="401459"/>
                  </a:lnTo>
                  <a:lnTo>
                    <a:pt x="863765" y="401942"/>
                  </a:lnTo>
                  <a:lnTo>
                    <a:pt x="875487" y="407390"/>
                  </a:lnTo>
                  <a:lnTo>
                    <a:pt x="875690" y="407390"/>
                  </a:lnTo>
                  <a:lnTo>
                    <a:pt x="876249" y="407009"/>
                  </a:lnTo>
                  <a:lnTo>
                    <a:pt x="876655" y="406146"/>
                  </a:lnTo>
                  <a:lnTo>
                    <a:pt x="876871" y="404888"/>
                  </a:lnTo>
                  <a:lnTo>
                    <a:pt x="876871" y="379666"/>
                  </a:lnTo>
                  <a:lnTo>
                    <a:pt x="876871" y="379158"/>
                  </a:lnTo>
                  <a:close/>
                </a:path>
                <a:path w="896620" h="1656080">
                  <a:moveTo>
                    <a:pt x="876871" y="335013"/>
                  </a:moveTo>
                  <a:lnTo>
                    <a:pt x="863536" y="323215"/>
                  </a:lnTo>
                  <a:lnTo>
                    <a:pt x="862926" y="323469"/>
                  </a:lnTo>
                  <a:lnTo>
                    <a:pt x="862622" y="323964"/>
                  </a:lnTo>
                  <a:lnTo>
                    <a:pt x="862317" y="325081"/>
                  </a:lnTo>
                  <a:lnTo>
                    <a:pt x="862317" y="352755"/>
                  </a:lnTo>
                  <a:lnTo>
                    <a:pt x="875690" y="363093"/>
                  </a:lnTo>
                  <a:lnTo>
                    <a:pt x="876084" y="362953"/>
                  </a:lnTo>
                  <a:lnTo>
                    <a:pt x="876249" y="362788"/>
                  </a:lnTo>
                  <a:lnTo>
                    <a:pt x="876655" y="361962"/>
                  </a:lnTo>
                  <a:lnTo>
                    <a:pt x="876871" y="360743"/>
                  </a:lnTo>
                  <a:lnTo>
                    <a:pt x="876871" y="335521"/>
                  </a:lnTo>
                  <a:lnTo>
                    <a:pt x="876871" y="335013"/>
                  </a:lnTo>
                  <a:close/>
                </a:path>
                <a:path w="896620" h="1656080">
                  <a:moveTo>
                    <a:pt x="876871" y="290880"/>
                  </a:moveTo>
                  <a:lnTo>
                    <a:pt x="863536" y="277596"/>
                  </a:lnTo>
                  <a:lnTo>
                    <a:pt x="863130" y="277660"/>
                  </a:lnTo>
                  <a:lnTo>
                    <a:pt x="862926" y="277787"/>
                  </a:lnTo>
                  <a:lnTo>
                    <a:pt x="862622" y="278231"/>
                  </a:lnTo>
                  <a:lnTo>
                    <a:pt x="862317" y="279311"/>
                  </a:lnTo>
                  <a:lnTo>
                    <a:pt x="862317" y="306971"/>
                  </a:lnTo>
                  <a:lnTo>
                    <a:pt x="862926" y="309384"/>
                  </a:lnTo>
                  <a:lnTo>
                    <a:pt x="863765" y="310718"/>
                  </a:lnTo>
                  <a:lnTo>
                    <a:pt x="875487" y="318782"/>
                  </a:lnTo>
                  <a:lnTo>
                    <a:pt x="875690" y="318820"/>
                  </a:lnTo>
                  <a:lnTo>
                    <a:pt x="876084" y="318719"/>
                  </a:lnTo>
                  <a:lnTo>
                    <a:pt x="876249" y="318579"/>
                  </a:lnTo>
                  <a:lnTo>
                    <a:pt x="876655" y="317804"/>
                  </a:lnTo>
                  <a:lnTo>
                    <a:pt x="876871" y="316598"/>
                  </a:lnTo>
                  <a:lnTo>
                    <a:pt x="876871" y="291376"/>
                  </a:lnTo>
                  <a:lnTo>
                    <a:pt x="876871" y="290880"/>
                  </a:lnTo>
                  <a:close/>
                </a:path>
                <a:path w="896620" h="1656080">
                  <a:moveTo>
                    <a:pt x="876871" y="246748"/>
                  </a:moveTo>
                  <a:lnTo>
                    <a:pt x="863536" y="231952"/>
                  </a:lnTo>
                  <a:lnTo>
                    <a:pt x="863130" y="231978"/>
                  </a:lnTo>
                  <a:lnTo>
                    <a:pt x="862926" y="232092"/>
                  </a:lnTo>
                  <a:lnTo>
                    <a:pt x="862622" y="232498"/>
                  </a:lnTo>
                  <a:lnTo>
                    <a:pt x="862317" y="233540"/>
                  </a:lnTo>
                  <a:lnTo>
                    <a:pt x="862317" y="261213"/>
                  </a:lnTo>
                  <a:lnTo>
                    <a:pt x="862926" y="263690"/>
                  </a:lnTo>
                  <a:lnTo>
                    <a:pt x="863765" y="265087"/>
                  </a:lnTo>
                  <a:lnTo>
                    <a:pt x="875487" y="274485"/>
                  </a:lnTo>
                  <a:lnTo>
                    <a:pt x="875690" y="274548"/>
                  </a:lnTo>
                  <a:lnTo>
                    <a:pt x="876084" y="274510"/>
                  </a:lnTo>
                  <a:lnTo>
                    <a:pt x="876249" y="274370"/>
                  </a:lnTo>
                  <a:lnTo>
                    <a:pt x="876655" y="273659"/>
                  </a:lnTo>
                  <a:lnTo>
                    <a:pt x="876871" y="272478"/>
                  </a:lnTo>
                  <a:lnTo>
                    <a:pt x="876871" y="247256"/>
                  </a:lnTo>
                  <a:lnTo>
                    <a:pt x="876871" y="246748"/>
                  </a:lnTo>
                  <a:close/>
                </a:path>
                <a:path w="896620" h="1656080">
                  <a:moveTo>
                    <a:pt x="876871" y="202603"/>
                  </a:moveTo>
                  <a:lnTo>
                    <a:pt x="863130" y="186296"/>
                  </a:lnTo>
                  <a:lnTo>
                    <a:pt x="862926" y="186385"/>
                  </a:lnTo>
                  <a:lnTo>
                    <a:pt x="862622" y="186766"/>
                  </a:lnTo>
                  <a:lnTo>
                    <a:pt x="862317" y="187782"/>
                  </a:lnTo>
                  <a:lnTo>
                    <a:pt x="862317" y="215430"/>
                  </a:lnTo>
                  <a:lnTo>
                    <a:pt x="862926" y="217995"/>
                  </a:lnTo>
                  <a:lnTo>
                    <a:pt x="863765" y="219506"/>
                  </a:lnTo>
                  <a:lnTo>
                    <a:pt x="875487" y="230212"/>
                  </a:lnTo>
                  <a:lnTo>
                    <a:pt x="875690" y="230289"/>
                  </a:lnTo>
                  <a:lnTo>
                    <a:pt x="876084" y="230276"/>
                  </a:lnTo>
                  <a:lnTo>
                    <a:pt x="876249" y="230174"/>
                  </a:lnTo>
                  <a:lnTo>
                    <a:pt x="876655" y="229489"/>
                  </a:lnTo>
                  <a:lnTo>
                    <a:pt x="876871" y="228333"/>
                  </a:lnTo>
                  <a:lnTo>
                    <a:pt x="876871" y="203111"/>
                  </a:lnTo>
                  <a:lnTo>
                    <a:pt x="876871" y="202603"/>
                  </a:lnTo>
                  <a:close/>
                </a:path>
                <a:path w="896620" h="1656080">
                  <a:moveTo>
                    <a:pt x="876871" y="158457"/>
                  </a:moveTo>
                  <a:lnTo>
                    <a:pt x="863536" y="140677"/>
                  </a:lnTo>
                  <a:lnTo>
                    <a:pt x="862926" y="140677"/>
                  </a:lnTo>
                  <a:lnTo>
                    <a:pt x="862622" y="141020"/>
                  </a:lnTo>
                  <a:lnTo>
                    <a:pt x="862317" y="141998"/>
                  </a:lnTo>
                  <a:lnTo>
                    <a:pt x="862317" y="169672"/>
                  </a:lnTo>
                  <a:lnTo>
                    <a:pt x="876084" y="186055"/>
                  </a:lnTo>
                  <a:lnTo>
                    <a:pt x="876249" y="185953"/>
                  </a:lnTo>
                  <a:lnTo>
                    <a:pt x="876655" y="185331"/>
                  </a:lnTo>
                  <a:lnTo>
                    <a:pt x="876871" y="184188"/>
                  </a:lnTo>
                  <a:lnTo>
                    <a:pt x="876871" y="158965"/>
                  </a:lnTo>
                  <a:lnTo>
                    <a:pt x="876871" y="158457"/>
                  </a:lnTo>
                  <a:close/>
                </a:path>
                <a:path w="896620" h="1656080">
                  <a:moveTo>
                    <a:pt x="896239" y="641858"/>
                  </a:moveTo>
                  <a:lnTo>
                    <a:pt x="894994" y="638556"/>
                  </a:lnTo>
                  <a:lnTo>
                    <a:pt x="884402" y="639914"/>
                  </a:lnTo>
                  <a:lnTo>
                    <a:pt x="883081" y="643166"/>
                  </a:lnTo>
                  <a:lnTo>
                    <a:pt x="883081" y="667994"/>
                  </a:lnTo>
                  <a:lnTo>
                    <a:pt x="883132" y="668947"/>
                  </a:lnTo>
                  <a:lnTo>
                    <a:pt x="883386" y="670140"/>
                  </a:lnTo>
                  <a:lnTo>
                    <a:pt x="883831" y="670953"/>
                  </a:lnTo>
                  <a:lnTo>
                    <a:pt x="884402" y="671296"/>
                  </a:lnTo>
                  <a:lnTo>
                    <a:pt x="894994" y="669086"/>
                  </a:lnTo>
                  <a:lnTo>
                    <a:pt x="895540" y="668515"/>
                  </a:lnTo>
                  <a:lnTo>
                    <a:pt x="896061" y="667156"/>
                  </a:lnTo>
                  <a:lnTo>
                    <a:pt x="896239" y="665835"/>
                  </a:lnTo>
                  <a:lnTo>
                    <a:pt x="896239" y="641858"/>
                  </a:lnTo>
                  <a:close/>
                </a:path>
                <a:path w="896620" h="1656080">
                  <a:moveTo>
                    <a:pt x="896239" y="599414"/>
                  </a:moveTo>
                  <a:lnTo>
                    <a:pt x="896061" y="598119"/>
                  </a:lnTo>
                  <a:lnTo>
                    <a:pt x="895946" y="597763"/>
                  </a:lnTo>
                  <a:lnTo>
                    <a:pt x="895540" y="596874"/>
                  </a:lnTo>
                  <a:lnTo>
                    <a:pt x="894994" y="596430"/>
                  </a:lnTo>
                  <a:lnTo>
                    <a:pt x="884402" y="596595"/>
                  </a:lnTo>
                  <a:lnTo>
                    <a:pt x="883081" y="599719"/>
                  </a:lnTo>
                  <a:lnTo>
                    <a:pt x="883081" y="625043"/>
                  </a:lnTo>
                  <a:lnTo>
                    <a:pt x="884402" y="628002"/>
                  </a:lnTo>
                  <a:lnTo>
                    <a:pt x="894994" y="626973"/>
                  </a:lnTo>
                  <a:lnTo>
                    <a:pt x="895172" y="626859"/>
                  </a:lnTo>
                  <a:lnTo>
                    <a:pt x="895540" y="626465"/>
                  </a:lnTo>
                  <a:lnTo>
                    <a:pt x="896061" y="625170"/>
                  </a:lnTo>
                  <a:lnTo>
                    <a:pt x="896239" y="623862"/>
                  </a:lnTo>
                  <a:lnTo>
                    <a:pt x="896239" y="599884"/>
                  </a:lnTo>
                  <a:lnTo>
                    <a:pt x="896239" y="599414"/>
                  </a:lnTo>
                  <a:close/>
                </a:path>
                <a:path w="896620" h="1656080">
                  <a:moveTo>
                    <a:pt x="896239" y="557911"/>
                  </a:moveTo>
                  <a:lnTo>
                    <a:pt x="884402" y="553300"/>
                  </a:lnTo>
                  <a:lnTo>
                    <a:pt x="884212" y="553389"/>
                  </a:lnTo>
                  <a:lnTo>
                    <a:pt x="883831" y="553707"/>
                  </a:lnTo>
                  <a:lnTo>
                    <a:pt x="883386" y="554570"/>
                  </a:lnTo>
                  <a:lnTo>
                    <a:pt x="883272" y="554951"/>
                  </a:lnTo>
                  <a:lnTo>
                    <a:pt x="883081" y="556260"/>
                  </a:lnTo>
                  <a:lnTo>
                    <a:pt x="883081" y="581583"/>
                  </a:lnTo>
                  <a:lnTo>
                    <a:pt x="894994" y="584847"/>
                  </a:lnTo>
                  <a:lnTo>
                    <a:pt x="895172" y="584771"/>
                  </a:lnTo>
                  <a:lnTo>
                    <a:pt x="895540" y="584428"/>
                  </a:lnTo>
                  <a:lnTo>
                    <a:pt x="896061" y="583158"/>
                  </a:lnTo>
                  <a:lnTo>
                    <a:pt x="896239" y="581888"/>
                  </a:lnTo>
                  <a:lnTo>
                    <a:pt x="896239" y="557911"/>
                  </a:lnTo>
                  <a:close/>
                </a:path>
                <a:path w="896620" h="1656080">
                  <a:moveTo>
                    <a:pt x="896239" y="515937"/>
                  </a:moveTo>
                  <a:lnTo>
                    <a:pt x="884402" y="510032"/>
                  </a:lnTo>
                  <a:lnTo>
                    <a:pt x="884212" y="510082"/>
                  </a:lnTo>
                  <a:lnTo>
                    <a:pt x="883831" y="510362"/>
                  </a:lnTo>
                  <a:lnTo>
                    <a:pt x="883666" y="510590"/>
                  </a:lnTo>
                  <a:lnTo>
                    <a:pt x="883272" y="511543"/>
                  </a:lnTo>
                  <a:lnTo>
                    <a:pt x="883081" y="512813"/>
                  </a:lnTo>
                  <a:lnTo>
                    <a:pt x="883081" y="538137"/>
                  </a:lnTo>
                  <a:lnTo>
                    <a:pt x="894994" y="542747"/>
                  </a:lnTo>
                  <a:lnTo>
                    <a:pt x="895540" y="542366"/>
                  </a:lnTo>
                  <a:lnTo>
                    <a:pt x="896061" y="541172"/>
                  </a:lnTo>
                  <a:lnTo>
                    <a:pt x="896239" y="539915"/>
                  </a:lnTo>
                  <a:lnTo>
                    <a:pt x="896239" y="515937"/>
                  </a:lnTo>
                  <a:close/>
                </a:path>
                <a:path w="896620" h="1656080">
                  <a:moveTo>
                    <a:pt x="896239" y="473519"/>
                  </a:moveTo>
                  <a:lnTo>
                    <a:pt x="896061" y="472173"/>
                  </a:lnTo>
                  <a:lnTo>
                    <a:pt x="895540" y="470750"/>
                  </a:lnTo>
                  <a:lnTo>
                    <a:pt x="894994" y="470128"/>
                  </a:lnTo>
                  <a:lnTo>
                    <a:pt x="884402" y="466737"/>
                  </a:lnTo>
                  <a:lnTo>
                    <a:pt x="884212" y="466763"/>
                  </a:lnTo>
                  <a:lnTo>
                    <a:pt x="883831" y="467004"/>
                  </a:lnTo>
                  <a:lnTo>
                    <a:pt x="883666" y="467220"/>
                  </a:lnTo>
                  <a:lnTo>
                    <a:pt x="883272" y="468122"/>
                  </a:lnTo>
                  <a:lnTo>
                    <a:pt x="883081" y="469392"/>
                  </a:lnTo>
                  <a:lnTo>
                    <a:pt x="883081" y="494703"/>
                  </a:lnTo>
                  <a:lnTo>
                    <a:pt x="894994" y="500634"/>
                  </a:lnTo>
                  <a:lnTo>
                    <a:pt x="895172" y="500583"/>
                  </a:lnTo>
                  <a:lnTo>
                    <a:pt x="895540" y="500303"/>
                  </a:lnTo>
                  <a:lnTo>
                    <a:pt x="895680" y="500087"/>
                  </a:lnTo>
                  <a:lnTo>
                    <a:pt x="896061" y="499198"/>
                  </a:lnTo>
                  <a:lnTo>
                    <a:pt x="896239" y="497967"/>
                  </a:lnTo>
                  <a:lnTo>
                    <a:pt x="896239" y="473989"/>
                  </a:lnTo>
                  <a:lnTo>
                    <a:pt x="896239" y="473519"/>
                  </a:lnTo>
                  <a:close/>
                </a:path>
                <a:path w="896620" h="1656080">
                  <a:moveTo>
                    <a:pt x="896239" y="431546"/>
                  </a:moveTo>
                  <a:lnTo>
                    <a:pt x="896061" y="430174"/>
                  </a:lnTo>
                  <a:lnTo>
                    <a:pt x="895540" y="428701"/>
                  </a:lnTo>
                  <a:lnTo>
                    <a:pt x="894994" y="428015"/>
                  </a:lnTo>
                  <a:lnTo>
                    <a:pt x="884402" y="423430"/>
                  </a:lnTo>
                  <a:lnTo>
                    <a:pt x="884212" y="423430"/>
                  </a:lnTo>
                  <a:lnTo>
                    <a:pt x="883831" y="423646"/>
                  </a:lnTo>
                  <a:lnTo>
                    <a:pt x="883666" y="423849"/>
                  </a:lnTo>
                  <a:lnTo>
                    <a:pt x="883272" y="424688"/>
                  </a:lnTo>
                  <a:lnTo>
                    <a:pt x="883081" y="425958"/>
                  </a:lnTo>
                  <a:lnTo>
                    <a:pt x="883081" y="451269"/>
                  </a:lnTo>
                  <a:lnTo>
                    <a:pt x="894994" y="458546"/>
                  </a:lnTo>
                  <a:lnTo>
                    <a:pt x="895172" y="458508"/>
                  </a:lnTo>
                  <a:lnTo>
                    <a:pt x="895540" y="458279"/>
                  </a:lnTo>
                  <a:lnTo>
                    <a:pt x="895680" y="458089"/>
                  </a:lnTo>
                  <a:lnTo>
                    <a:pt x="896061" y="457225"/>
                  </a:lnTo>
                  <a:lnTo>
                    <a:pt x="896239" y="455993"/>
                  </a:lnTo>
                  <a:lnTo>
                    <a:pt x="896239" y="432015"/>
                  </a:lnTo>
                  <a:lnTo>
                    <a:pt x="896239" y="431546"/>
                  </a:lnTo>
                  <a:close/>
                </a:path>
                <a:path w="896620" h="1656080">
                  <a:moveTo>
                    <a:pt x="896239" y="389585"/>
                  </a:moveTo>
                  <a:lnTo>
                    <a:pt x="896061" y="388188"/>
                  </a:lnTo>
                  <a:lnTo>
                    <a:pt x="895540" y="386651"/>
                  </a:lnTo>
                  <a:lnTo>
                    <a:pt x="894994" y="385914"/>
                  </a:lnTo>
                  <a:lnTo>
                    <a:pt x="884402" y="380136"/>
                  </a:lnTo>
                  <a:lnTo>
                    <a:pt x="884212" y="380136"/>
                  </a:lnTo>
                  <a:lnTo>
                    <a:pt x="883831" y="380301"/>
                  </a:lnTo>
                  <a:lnTo>
                    <a:pt x="883666" y="380466"/>
                  </a:lnTo>
                  <a:lnTo>
                    <a:pt x="883272" y="381292"/>
                  </a:lnTo>
                  <a:lnTo>
                    <a:pt x="883081" y="382498"/>
                  </a:lnTo>
                  <a:lnTo>
                    <a:pt x="883081" y="407822"/>
                  </a:lnTo>
                  <a:lnTo>
                    <a:pt x="883386" y="409689"/>
                  </a:lnTo>
                  <a:lnTo>
                    <a:pt x="883831" y="410794"/>
                  </a:lnTo>
                  <a:lnTo>
                    <a:pt x="884402" y="411530"/>
                  </a:lnTo>
                  <a:lnTo>
                    <a:pt x="894994" y="416433"/>
                  </a:lnTo>
                  <a:lnTo>
                    <a:pt x="895172" y="416433"/>
                  </a:lnTo>
                  <a:lnTo>
                    <a:pt x="895540" y="416242"/>
                  </a:lnTo>
                  <a:lnTo>
                    <a:pt x="895680" y="416064"/>
                  </a:lnTo>
                  <a:lnTo>
                    <a:pt x="896061" y="415226"/>
                  </a:lnTo>
                  <a:lnTo>
                    <a:pt x="896239" y="414032"/>
                  </a:lnTo>
                  <a:lnTo>
                    <a:pt x="896239" y="390055"/>
                  </a:lnTo>
                  <a:lnTo>
                    <a:pt x="896239" y="389585"/>
                  </a:lnTo>
                  <a:close/>
                </a:path>
                <a:path w="896620" h="1656080">
                  <a:moveTo>
                    <a:pt x="896239" y="347611"/>
                  </a:moveTo>
                  <a:lnTo>
                    <a:pt x="884212" y="336804"/>
                  </a:lnTo>
                  <a:lnTo>
                    <a:pt x="883831" y="336931"/>
                  </a:lnTo>
                  <a:lnTo>
                    <a:pt x="883666" y="337083"/>
                  </a:lnTo>
                  <a:lnTo>
                    <a:pt x="883272" y="337870"/>
                  </a:lnTo>
                  <a:lnTo>
                    <a:pt x="883081" y="339051"/>
                  </a:lnTo>
                  <a:lnTo>
                    <a:pt x="883081" y="364375"/>
                  </a:lnTo>
                  <a:lnTo>
                    <a:pt x="883386" y="366268"/>
                  </a:lnTo>
                  <a:lnTo>
                    <a:pt x="883831" y="367436"/>
                  </a:lnTo>
                  <a:lnTo>
                    <a:pt x="884402" y="368236"/>
                  </a:lnTo>
                  <a:lnTo>
                    <a:pt x="894994" y="374332"/>
                  </a:lnTo>
                  <a:lnTo>
                    <a:pt x="895172" y="374332"/>
                  </a:lnTo>
                  <a:lnTo>
                    <a:pt x="896239" y="348081"/>
                  </a:lnTo>
                  <a:lnTo>
                    <a:pt x="896239" y="347611"/>
                  </a:lnTo>
                  <a:close/>
                </a:path>
                <a:path w="896620" h="1656080">
                  <a:moveTo>
                    <a:pt x="896239" y="305638"/>
                  </a:moveTo>
                  <a:lnTo>
                    <a:pt x="884212" y="293509"/>
                  </a:lnTo>
                  <a:lnTo>
                    <a:pt x="883831" y="293585"/>
                  </a:lnTo>
                  <a:lnTo>
                    <a:pt x="883666" y="293712"/>
                  </a:lnTo>
                  <a:lnTo>
                    <a:pt x="883272" y="294449"/>
                  </a:lnTo>
                  <a:lnTo>
                    <a:pt x="883081" y="295617"/>
                  </a:lnTo>
                  <a:lnTo>
                    <a:pt x="883081" y="320929"/>
                  </a:lnTo>
                  <a:lnTo>
                    <a:pt x="895172" y="332244"/>
                  </a:lnTo>
                  <a:lnTo>
                    <a:pt x="895540" y="332130"/>
                  </a:lnTo>
                  <a:lnTo>
                    <a:pt x="895946" y="331546"/>
                  </a:lnTo>
                  <a:lnTo>
                    <a:pt x="896200" y="330517"/>
                  </a:lnTo>
                  <a:lnTo>
                    <a:pt x="896239" y="306108"/>
                  </a:lnTo>
                  <a:lnTo>
                    <a:pt x="896239" y="305638"/>
                  </a:lnTo>
                  <a:close/>
                </a:path>
                <a:path w="896620" h="1656080">
                  <a:moveTo>
                    <a:pt x="896239" y="263690"/>
                  </a:moveTo>
                  <a:lnTo>
                    <a:pt x="884212" y="250190"/>
                  </a:lnTo>
                  <a:lnTo>
                    <a:pt x="883831" y="250228"/>
                  </a:lnTo>
                  <a:lnTo>
                    <a:pt x="883666" y="250342"/>
                  </a:lnTo>
                  <a:lnTo>
                    <a:pt x="883386" y="250736"/>
                  </a:lnTo>
                  <a:lnTo>
                    <a:pt x="883272" y="251028"/>
                  </a:lnTo>
                  <a:lnTo>
                    <a:pt x="883081" y="252183"/>
                  </a:lnTo>
                  <a:lnTo>
                    <a:pt x="883081" y="277495"/>
                  </a:lnTo>
                  <a:lnTo>
                    <a:pt x="895172" y="290144"/>
                  </a:lnTo>
                  <a:lnTo>
                    <a:pt x="895540" y="290080"/>
                  </a:lnTo>
                  <a:lnTo>
                    <a:pt x="895946" y="289560"/>
                  </a:lnTo>
                  <a:lnTo>
                    <a:pt x="896200" y="288569"/>
                  </a:lnTo>
                  <a:lnTo>
                    <a:pt x="896239" y="264160"/>
                  </a:lnTo>
                  <a:lnTo>
                    <a:pt x="896239" y="263690"/>
                  </a:lnTo>
                  <a:close/>
                </a:path>
                <a:path w="896620" h="1656080">
                  <a:moveTo>
                    <a:pt x="896239" y="221716"/>
                  </a:moveTo>
                  <a:lnTo>
                    <a:pt x="884212" y="206870"/>
                  </a:lnTo>
                  <a:lnTo>
                    <a:pt x="883666" y="206946"/>
                  </a:lnTo>
                  <a:lnTo>
                    <a:pt x="883386" y="207327"/>
                  </a:lnTo>
                  <a:lnTo>
                    <a:pt x="883272" y="207606"/>
                  </a:lnTo>
                  <a:lnTo>
                    <a:pt x="883081" y="208737"/>
                  </a:lnTo>
                  <a:lnTo>
                    <a:pt x="883081" y="234048"/>
                  </a:lnTo>
                  <a:lnTo>
                    <a:pt x="895172" y="248094"/>
                  </a:lnTo>
                  <a:lnTo>
                    <a:pt x="895540" y="248056"/>
                  </a:lnTo>
                  <a:lnTo>
                    <a:pt x="895680" y="247942"/>
                  </a:lnTo>
                  <a:lnTo>
                    <a:pt x="896061" y="247281"/>
                  </a:lnTo>
                  <a:lnTo>
                    <a:pt x="896200" y="246595"/>
                  </a:lnTo>
                  <a:lnTo>
                    <a:pt x="896239" y="222186"/>
                  </a:lnTo>
                  <a:lnTo>
                    <a:pt x="896239" y="22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47216" y="621778"/>
              <a:ext cx="500380" cy="1623695"/>
            </a:xfrm>
            <a:custGeom>
              <a:avLst/>
              <a:gdLst/>
              <a:ahLst/>
              <a:cxnLst/>
              <a:rect l="l" t="t" r="r" b="b"/>
              <a:pathLst>
                <a:path w="500379" h="1623695">
                  <a:moveTo>
                    <a:pt x="29197" y="216928"/>
                  </a:moveTo>
                  <a:lnTo>
                    <a:pt x="26301" y="213931"/>
                  </a:lnTo>
                  <a:lnTo>
                    <a:pt x="3289" y="217385"/>
                  </a:lnTo>
                  <a:lnTo>
                    <a:pt x="2832" y="217449"/>
                  </a:lnTo>
                  <a:lnTo>
                    <a:pt x="0" y="221259"/>
                  </a:lnTo>
                  <a:lnTo>
                    <a:pt x="0" y="248932"/>
                  </a:lnTo>
                  <a:lnTo>
                    <a:pt x="2832" y="251917"/>
                  </a:lnTo>
                  <a:lnTo>
                    <a:pt x="26301" y="248742"/>
                  </a:lnTo>
                  <a:lnTo>
                    <a:pt x="29197" y="244932"/>
                  </a:lnTo>
                  <a:lnTo>
                    <a:pt x="29197" y="216928"/>
                  </a:lnTo>
                  <a:close/>
                </a:path>
                <a:path w="500379" h="1623695">
                  <a:moveTo>
                    <a:pt x="72720" y="210477"/>
                  </a:moveTo>
                  <a:lnTo>
                    <a:pt x="69723" y="207441"/>
                  </a:lnTo>
                  <a:lnTo>
                    <a:pt x="45910" y="211010"/>
                  </a:lnTo>
                  <a:lnTo>
                    <a:pt x="45440" y="211074"/>
                  </a:lnTo>
                  <a:lnTo>
                    <a:pt x="42506" y="214947"/>
                  </a:lnTo>
                  <a:lnTo>
                    <a:pt x="42506" y="243116"/>
                  </a:lnTo>
                  <a:lnTo>
                    <a:pt x="45440" y="246138"/>
                  </a:lnTo>
                  <a:lnTo>
                    <a:pt x="69723" y="242849"/>
                  </a:lnTo>
                  <a:lnTo>
                    <a:pt x="72720" y="238963"/>
                  </a:lnTo>
                  <a:lnTo>
                    <a:pt x="72720" y="210477"/>
                  </a:lnTo>
                  <a:close/>
                </a:path>
                <a:path w="500379" h="1623695">
                  <a:moveTo>
                    <a:pt x="117754" y="203809"/>
                  </a:moveTo>
                  <a:lnTo>
                    <a:pt x="114655" y="200736"/>
                  </a:lnTo>
                  <a:lnTo>
                    <a:pt x="90004" y="204419"/>
                  </a:lnTo>
                  <a:lnTo>
                    <a:pt x="89535" y="204482"/>
                  </a:lnTo>
                  <a:lnTo>
                    <a:pt x="86512" y="208445"/>
                  </a:lnTo>
                  <a:lnTo>
                    <a:pt x="86512" y="237070"/>
                  </a:lnTo>
                  <a:lnTo>
                    <a:pt x="89535" y="240169"/>
                  </a:lnTo>
                  <a:lnTo>
                    <a:pt x="114655" y="236753"/>
                  </a:lnTo>
                  <a:lnTo>
                    <a:pt x="117754" y="232791"/>
                  </a:lnTo>
                  <a:lnTo>
                    <a:pt x="117754" y="203809"/>
                  </a:lnTo>
                  <a:close/>
                </a:path>
                <a:path w="500379" h="1623695">
                  <a:moveTo>
                    <a:pt x="117754" y="154076"/>
                  </a:moveTo>
                  <a:lnTo>
                    <a:pt x="114655" y="151066"/>
                  </a:lnTo>
                  <a:lnTo>
                    <a:pt x="90004" y="155219"/>
                  </a:lnTo>
                  <a:lnTo>
                    <a:pt x="89535" y="155295"/>
                  </a:lnTo>
                  <a:lnTo>
                    <a:pt x="86512" y="159308"/>
                  </a:lnTo>
                  <a:lnTo>
                    <a:pt x="86512" y="187947"/>
                  </a:lnTo>
                  <a:lnTo>
                    <a:pt x="89535" y="190969"/>
                  </a:lnTo>
                  <a:lnTo>
                    <a:pt x="114655" y="187071"/>
                  </a:lnTo>
                  <a:lnTo>
                    <a:pt x="117754" y="183070"/>
                  </a:lnTo>
                  <a:lnTo>
                    <a:pt x="117754" y="154076"/>
                  </a:lnTo>
                  <a:close/>
                </a:path>
                <a:path w="500379" h="1623695">
                  <a:moveTo>
                    <a:pt x="164426" y="196900"/>
                  </a:moveTo>
                  <a:lnTo>
                    <a:pt x="161201" y="193789"/>
                  </a:lnTo>
                  <a:lnTo>
                    <a:pt x="135674" y="197599"/>
                  </a:lnTo>
                  <a:lnTo>
                    <a:pt x="132029" y="201701"/>
                  </a:lnTo>
                  <a:lnTo>
                    <a:pt x="132029" y="230847"/>
                  </a:lnTo>
                  <a:lnTo>
                    <a:pt x="135166" y="233972"/>
                  </a:lnTo>
                  <a:lnTo>
                    <a:pt x="161201" y="230441"/>
                  </a:lnTo>
                  <a:lnTo>
                    <a:pt x="164426" y="226402"/>
                  </a:lnTo>
                  <a:lnTo>
                    <a:pt x="164426" y="196900"/>
                  </a:lnTo>
                  <a:close/>
                </a:path>
                <a:path w="500379" h="1623695">
                  <a:moveTo>
                    <a:pt x="164426" y="146278"/>
                  </a:moveTo>
                  <a:lnTo>
                    <a:pt x="161201" y="143217"/>
                  </a:lnTo>
                  <a:lnTo>
                    <a:pt x="135674" y="147523"/>
                  </a:lnTo>
                  <a:lnTo>
                    <a:pt x="135166" y="147599"/>
                  </a:lnTo>
                  <a:lnTo>
                    <a:pt x="132029" y="151688"/>
                  </a:lnTo>
                  <a:lnTo>
                    <a:pt x="132029" y="180835"/>
                  </a:lnTo>
                  <a:lnTo>
                    <a:pt x="135166" y="183908"/>
                  </a:lnTo>
                  <a:lnTo>
                    <a:pt x="161201" y="179870"/>
                  </a:lnTo>
                  <a:lnTo>
                    <a:pt x="164426" y="175780"/>
                  </a:lnTo>
                  <a:lnTo>
                    <a:pt x="164426" y="146278"/>
                  </a:lnTo>
                  <a:close/>
                </a:path>
                <a:path w="500379" h="1623695">
                  <a:moveTo>
                    <a:pt x="212763" y="189738"/>
                  </a:moveTo>
                  <a:lnTo>
                    <a:pt x="209435" y="186575"/>
                  </a:lnTo>
                  <a:lnTo>
                    <a:pt x="182968" y="190525"/>
                  </a:lnTo>
                  <a:lnTo>
                    <a:pt x="182448" y="190601"/>
                  </a:lnTo>
                  <a:lnTo>
                    <a:pt x="179197" y="194703"/>
                  </a:lnTo>
                  <a:lnTo>
                    <a:pt x="179197" y="224370"/>
                  </a:lnTo>
                  <a:lnTo>
                    <a:pt x="182448" y="227545"/>
                  </a:lnTo>
                  <a:lnTo>
                    <a:pt x="209435" y="223888"/>
                  </a:lnTo>
                  <a:lnTo>
                    <a:pt x="212763" y="219773"/>
                  </a:lnTo>
                  <a:lnTo>
                    <a:pt x="212763" y="189738"/>
                  </a:lnTo>
                  <a:close/>
                </a:path>
                <a:path w="500379" h="1623695">
                  <a:moveTo>
                    <a:pt x="212763" y="138188"/>
                  </a:moveTo>
                  <a:lnTo>
                    <a:pt x="209435" y="135089"/>
                  </a:lnTo>
                  <a:lnTo>
                    <a:pt x="182968" y="139547"/>
                  </a:lnTo>
                  <a:lnTo>
                    <a:pt x="182448" y="139623"/>
                  </a:lnTo>
                  <a:lnTo>
                    <a:pt x="179197" y="143802"/>
                  </a:lnTo>
                  <a:lnTo>
                    <a:pt x="179197" y="173469"/>
                  </a:lnTo>
                  <a:lnTo>
                    <a:pt x="182448" y="176580"/>
                  </a:lnTo>
                  <a:lnTo>
                    <a:pt x="209435" y="172402"/>
                  </a:lnTo>
                  <a:lnTo>
                    <a:pt x="212763" y="168236"/>
                  </a:lnTo>
                  <a:lnTo>
                    <a:pt x="212763" y="138188"/>
                  </a:lnTo>
                  <a:close/>
                </a:path>
                <a:path w="500379" h="1623695">
                  <a:moveTo>
                    <a:pt x="212763" y="86664"/>
                  </a:moveTo>
                  <a:lnTo>
                    <a:pt x="209435" y="83642"/>
                  </a:lnTo>
                  <a:lnTo>
                    <a:pt x="182968" y="88607"/>
                  </a:lnTo>
                  <a:lnTo>
                    <a:pt x="179197" y="92913"/>
                  </a:lnTo>
                  <a:lnTo>
                    <a:pt x="179197" y="122567"/>
                  </a:lnTo>
                  <a:lnTo>
                    <a:pt x="182448" y="125628"/>
                  </a:lnTo>
                  <a:lnTo>
                    <a:pt x="209435" y="120942"/>
                  </a:lnTo>
                  <a:lnTo>
                    <a:pt x="212763" y="116687"/>
                  </a:lnTo>
                  <a:lnTo>
                    <a:pt x="212763" y="86664"/>
                  </a:lnTo>
                  <a:close/>
                </a:path>
                <a:path w="500379" h="1623695">
                  <a:moveTo>
                    <a:pt x="262890" y="182308"/>
                  </a:moveTo>
                  <a:lnTo>
                    <a:pt x="259461" y="179095"/>
                  </a:lnTo>
                  <a:lnTo>
                    <a:pt x="232016" y="183197"/>
                  </a:lnTo>
                  <a:lnTo>
                    <a:pt x="231482" y="183273"/>
                  </a:lnTo>
                  <a:lnTo>
                    <a:pt x="228104" y="187464"/>
                  </a:lnTo>
                  <a:lnTo>
                    <a:pt x="228104" y="217665"/>
                  </a:lnTo>
                  <a:lnTo>
                    <a:pt x="231482" y="220903"/>
                  </a:lnTo>
                  <a:lnTo>
                    <a:pt x="259461" y="217119"/>
                  </a:lnTo>
                  <a:lnTo>
                    <a:pt x="262890" y="212915"/>
                  </a:lnTo>
                  <a:lnTo>
                    <a:pt x="262890" y="182308"/>
                  </a:lnTo>
                  <a:close/>
                </a:path>
                <a:path w="500379" h="1623695">
                  <a:moveTo>
                    <a:pt x="262890" y="129819"/>
                  </a:moveTo>
                  <a:lnTo>
                    <a:pt x="259461" y="126669"/>
                  </a:lnTo>
                  <a:lnTo>
                    <a:pt x="232016" y="131292"/>
                  </a:lnTo>
                  <a:lnTo>
                    <a:pt x="228104" y="135636"/>
                  </a:lnTo>
                  <a:lnTo>
                    <a:pt x="228104" y="165849"/>
                  </a:lnTo>
                  <a:lnTo>
                    <a:pt x="231482" y="168998"/>
                  </a:lnTo>
                  <a:lnTo>
                    <a:pt x="259461" y="164668"/>
                  </a:lnTo>
                  <a:lnTo>
                    <a:pt x="262890" y="160426"/>
                  </a:lnTo>
                  <a:lnTo>
                    <a:pt x="262890" y="129819"/>
                  </a:lnTo>
                  <a:close/>
                </a:path>
                <a:path w="500379" h="1623695">
                  <a:moveTo>
                    <a:pt x="262890" y="77343"/>
                  </a:moveTo>
                  <a:lnTo>
                    <a:pt x="259461" y="74269"/>
                  </a:lnTo>
                  <a:lnTo>
                    <a:pt x="232016" y="79413"/>
                  </a:lnTo>
                  <a:lnTo>
                    <a:pt x="228104" y="83807"/>
                  </a:lnTo>
                  <a:lnTo>
                    <a:pt x="228104" y="114020"/>
                  </a:lnTo>
                  <a:lnTo>
                    <a:pt x="231482" y="117106"/>
                  </a:lnTo>
                  <a:lnTo>
                    <a:pt x="259461" y="112255"/>
                  </a:lnTo>
                  <a:lnTo>
                    <a:pt x="262890" y="107924"/>
                  </a:lnTo>
                  <a:lnTo>
                    <a:pt x="262890" y="77343"/>
                  </a:lnTo>
                  <a:close/>
                </a:path>
                <a:path w="500379" h="1623695">
                  <a:moveTo>
                    <a:pt x="262890" y="24853"/>
                  </a:moveTo>
                  <a:lnTo>
                    <a:pt x="259461" y="21818"/>
                  </a:lnTo>
                  <a:lnTo>
                    <a:pt x="232016" y="27495"/>
                  </a:lnTo>
                  <a:lnTo>
                    <a:pt x="228104" y="31991"/>
                  </a:lnTo>
                  <a:lnTo>
                    <a:pt x="228104" y="62179"/>
                  </a:lnTo>
                  <a:lnTo>
                    <a:pt x="231482" y="65201"/>
                  </a:lnTo>
                  <a:lnTo>
                    <a:pt x="259461" y="59804"/>
                  </a:lnTo>
                  <a:lnTo>
                    <a:pt x="262890" y="55448"/>
                  </a:lnTo>
                  <a:lnTo>
                    <a:pt x="262890" y="24853"/>
                  </a:lnTo>
                  <a:close/>
                </a:path>
                <a:path w="500379" h="1623695">
                  <a:moveTo>
                    <a:pt x="314921" y="174612"/>
                  </a:moveTo>
                  <a:lnTo>
                    <a:pt x="311340" y="171348"/>
                  </a:lnTo>
                  <a:lnTo>
                    <a:pt x="282854" y="175602"/>
                  </a:lnTo>
                  <a:lnTo>
                    <a:pt x="282282" y="175679"/>
                  </a:lnTo>
                  <a:lnTo>
                    <a:pt x="278790" y="179971"/>
                  </a:lnTo>
                  <a:lnTo>
                    <a:pt x="278790" y="210731"/>
                  </a:lnTo>
                  <a:lnTo>
                    <a:pt x="282282" y="214020"/>
                  </a:lnTo>
                  <a:lnTo>
                    <a:pt x="311340" y="210070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500379" h="1623695">
                  <a:moveTo>
                    <a:pt x="314921" y="121119"/>
                  </a:moveTo>
                  <a:lnTo>
                    <a:pt x="311340" y="117919"/>
                  </a:lnTo>
                  <a:lnTo>
                    <a:pt x="282854" y="122720"/>
                  </a:lnTo>
                  <a:lnTo>
                    <a:pt x="278790" y="127152"/>
                  </a:lnTo>
                  <a:lnTo>
                    <a:pt x="278790" y="157924"/>
                  </a:lnTo>
                  <a:lnTo>
                    <a:pt x="282282" y="161137"/>
                  </a:lnTo>
                  <a:lnTo>
                    <a:pt x="311340" y="156654"/>
                  </a:lnTo>
                  <a:lnTo>
                    <a:pt x="314921" y="152285"/>
                  </a:lnTo>
                  <a:lnTo>
                    <a:pt x="314921" y="121119"/>
                  </a:lnTo>
                  <a:close/>
                </a:path>
                <a:path w="500379" h="1623695">
                  <a:moveTo>
                    <a:pt x="314921" y="67640"/>
                  </a:moveTo>
                  <a:lnTo>
                    <a:pt x="311340" y="64528"/>
                  </a:lnTo>
                  <a:lnTo>
                    <a:pt x="282854" y="69875"/>
                  </a:lnTo>
                  <a:lnTo>
                    <a:pt x="282282" y="69977"/>
                  </a:lnTo>
                  <a:lnTo>
                    <a:pt x="278790" y="74371"/>
                  </a:lnTo>
                  <a:lnTo>
                    <a:pt x="278790" y="105130"/>
                  </a:lnTo>
                  <a:lnTo>
                    <a:pt x="282282" y="108267"/>
                  </a:lnTo>
                  <a:lnTo>
                    <a:pt x="311340" y="103225"/>
                  </a:lnTo>
                  <a:lnTo>
                    <a:pt x="314921" y="98806"/>
                  </a:lnTo>
                  <a:lnTo>
                    <a:pt x="314921" y="67640"/>
                  </a:lnTo>
                  <a:close/>
                </a:path>
                <a:path w="500379" h="1623695">
                  <a:moveTo>
                    <a:pt x="314921" y="14173"/>
                  </a:moveTo>
                  <a:lnTo>
                    <a:pt x="311340" y="11125"/>
                  </a:lnTo>
                  <a:lnTo>
                    <a:pt x="282854" y="17005"/>
                  </a:lnTo>
                  <a:lnTo>
                    <a:pt x="282282" y="17119"/>
                  </a:lnTo>
                  <a:lnTo>
                    <a:pt x="278790" y="21602"/>
                  </a:lnTo>
                  <a:lnTo>
                    <a:pt x="278790" y="52362"/>
                  </a:lnTo>
                  <a:lnTo>
                    <a:pt x="282282" y="55422"/>
                  </a:lnTo>
                  <a:lnTo>
                    <a:pt x="311340" y="49809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500379" h="1623695">
                  <a:moveTo>
                    <a:pt x="368935" y="166624"/>
                  </a:moveTo>
                  <a:lnTo>
                    <a:pt x="365226" y="163296"/>
                  </a:lnTo>
                  <a:lnTo>
                    <a:pt x="335635" y="167716"/>
                  </a:lnTo>
                  <a:lnTo>
                    <a:pt x="335064" y="167792"/>
                  </a:lnTo>
                  <a:lnTo>
                    <a:pt x="331444" y="172161"/>
                  </a:lnTo>
                  <a:lnTo>
                    <a:pt x="331444" y="203517"/>
                  </a:lnTo>
                  <a:lnTo>
                    <a:pt x="335064" y="206844"/>
                  </a:lnTo>
                  <a:lnTo>
                    <a:pt x="365226" y="202755"/>
                  </a:lnTo>
                  <a:lnTo>
                    <a:pt x="368935" y="198374"/>
                  </a:lnTo>
                  <a:lnTo>
                    <a:pt x="368935" y="166624"/>
                  </a:lnTo>
                  <a:close/>
                </a:path>
                <a:path w="500379" h="1623695">
                  <a:moveTo>
                    <a:pt x="368935" y="112102"/>
                  </a:moveTo>
                  <a:lnTo>
                    <a:pt x="365226" y="108839"/>
                  </a:lnTo>
                  <a:lnTo>
                    <a:pt x="335635" y="113830"/>
                  </a:lnTo>
                  <a:lnTo>
                    <a:pt x="331444" y="118351"/>
                  </a:lnTo>
                  <a:lnTo>
                    <a:pt x="331444" y="149707"/>
                  </a:lnTo>
                  <a:lnTo>
                    <a:pt x="335064" y="152984"/>
                  </a:lnTo>
                  <a:lnTo>
                    <a:pt x="365226" y="148323"/>
                  </a:lnTo>
                  <a:lnTo>
                    <a:pt x="368935" y="143852"/>
                  </a:lnTo>
                  <a:lnTo>
                    <a:pt x="368935" y="112102"/>
                  </a:lnTo>
                  <a:close/>
                </a:path>
                <a:path w="500379" h="1623695">
                  <a:moveTo>
                    <a:pt x="368935" y="57594"/>
                  </a:moveTo>
                  <a:lnTo>
                    <a:pt x="365226" y="54444"/>
                  </a:lnTo>
                  <a:lnTo>
                    <a:pt x="335635" y="59982"/>
                  </a:lnTo>
                  <a:lnTo>
                    <a:pt x="331444" y="64579"/>
                  </a:lnTo>
                  <a:lnTo>
                    <a:pt x="331444" y="95910"/>
                  </a:lnTo>
                  <a:lnTo>
                    <a:pt x="335064" y="99110"/>
                  </a:lnTo>
                  <a:lnTo>
                    <a:pt x="365226" y="93865"/>
                  </a:lnTo>
                  <a:lnTo>
                    <a:pt x="368935" y="89357"/>
                  </a:lnTo>
                  <a:lnTo>
                    <a:pt x="368935" y="57594"/>
                  </a:lnTo>
                  <a:close/>
                </a:path>
                <a:path w="500379" h="1623695">
                  <a:moveTo>
                    <a:pt x="368935" y="3098"/>
                  </a:moveTo>
                  <a:lnTo>
                    <a:pt x="365226" y="0"/>
                  </a:lnTo>
                  <a:lnTo>
                    <a:pt x="335635" y="6108"/>
                  </a:lnTo>
                  <a:lnTo>
                    <a:pt x="335064" y="6223"/>
                  </a:lnTo>
                  <a:lnTo>
                    <a:pt x="331444" y="10795"/>
                  </a:lnTo>
                  <a:lnTo>
                    <a:pt x="331444" y="42151"/>
                  </a:lnTo>
                  <a:lnTo>
                    <a:pt x="335064" y="45237"/>
                  </a:lnTo>
                  <a:lnTo>
                    <a:pt x="365226" y="39433"/>
                  </a:lnTo>
                  <a:lnTo>
                    <a:pt x="368935" y="34861"/>
                  </a:lnTo>
                  <a:lnTo>
                    <a:pt x="368935" y="3098"/>
                  </a:lnTo>
                  <a:close/>
                </a:path>
                <a:path w="500379" h="1623695">
                  <a:moveTo>
                    <a:pt x="408432" y="1398117"/>
                  </a:moveTo>
                  <a:lnTo>
                    <a:pt x="408368" y="1397025"/>
                  </a:lnTo>
                  <a:lnTo>
                    <a:pt x="407974" y="1395844"/>
                  </a:lnTo>
                  <a:lnTo>
                    <a:pt x="407314" y="1395272"/>
                  </a:lnTo>
                  <a:lnTo>
                    <a:pt x="406781" y="1395272"/>
                  </a:lnTo>
                  <a:lnTo>
                    <a:pt x="387832" y="1414170"/>
                  </a:lnTo>
                  <a:lnTo>
                    <a:pt x="387832" y="1445361"/>
                  </a:lnTo>
                  <a:lnTo>
                    <a:pt x="387896" y="1446504"/>
                  </a:lnTo>
                  <a:lnTo>
                    <a:pt x="388327" y="1447698"/>
                  </a:lnTo>
                  <a:lnTo>
                    <a:pt x="388772" y="1448117"/>
                  </a:lnTo>
                  <a:lnTo>
                    <a:pt x="389026" y="1448219"/>
                  </a:lnTo>
                  <a:lnTo>
                    <a:pt x="389623" y="1448155"/>
                  </a:lnTo>
                  <a:lnTo>
                    <a:pt x="408432" y="1427988"/>
                  </a:lnTo>
                  <a:lnTo>
                    <a:pt x="408432" y="1398117"/>
                  </a:lnTo>
                  <a:close/>
                </a:path>
                <a:path w="500379" h="1623695">
                  <a:moveTo>
                    <a:pt x="408432" y="1125982"/>
                  </a:moveTo>
                  <a:lnTo>
                    <a:pt x="408368" y="1124889"/>
                  </a:lnTo>
                  <a:lnTo>
                    <a:pt x="407974" y="1123835"/>
                  </a:lnTo>
                  <a:lnTo>
                    <a:pt x="407314" y="1123480"/>
                  </a:lnTo>
                  <a:lnTo>
                    <a:pt x="406781" y="1123657"/>
                  </a:lnTo>
                  <a:lnTo>
                    <a:pt x="387832" y="1148969"/>
                  </a:lnTo>
                  <a:lnTo>
                    <a:pt x="387832" y="1180134"/>
                  </a:lnTo>
                  <a:lnTo>
                    <a:pt x="387896" y="1181277"/>
                  </a:lnTo>
                  <a:lnTo>
                    <a:pt x="388327" y="1182306"/>
                  </a:lnTo>
                  <a:lnTo>
                    <a:pt x="388772" y="1182585"/>
                  </a:lnTo>
                  <a:lnTo>
                    <a:pt x="389026" y="1182598"/>
                  </a:lnTo>
                  <a:lnTo>
                    <a:pt x="389928" y="1182077"/>
                  </a:lnTo>
                  <a:lnTo>
                    <a:pt x="406171" y="1162304"/>
                  </a:lnTo>
                  <a:lnTo>
                    <a:pt x="406781" y="1161440"/>
                  </a:lnTo>
                  <a:lnTo>
                    <a:pt x="407974" y="1158455"/>
                  </a:lnTo>
                  <a:lnTo>
                    <a:pt x="408432" y="1155839"/>
                  </a:lnTo>
                  <a:lnTo>
                    <a:pt x="408432" y="1125982"/>
                  </a:lnTo>
                  <a:close/>
                </a:path>
                <a:path w="500379" h="1623695">
                  <a:moveTo>
                    <a:pt x="408432" y="1073721"/>
                  </a:moveTo>
                  <a:lnTo>
                    <a:pt x="408368" y="1072629"/>
                  </a:lnTo>
                  <a:lnTo>
                    <a:pt x="407974" y="1071537"/>
                  </a:lnTo>
                  <a:lnTo>
                    <a:pt x="407568" y="1071168"/>
                  </a:lnTo>
                  <a:lnTo>
                    <a:pt x="407314" y="1071105"/>
                  </a:lnTo>
                  <a:lnTo>
                    <a:pt x="406488" y="1071397"/>
                  </a:lnTo>
                  <a:lnTo>
                    <a:pt x="389928" y="1088364"/>
                  </a:lnTo>
                  <a:lnTo>
                    <a:pt x="389026" y="1089875"/>
                  </a:lnTo>
                  <a:lnTo>
                    <a:pt x="388327" y="1091730"/>
                  </a:lnTo>
                  <a:lnTo>
                    <a:pt x="387832" y="1094397"/>
                  </a:lnTo>
                  <a:lnTo>
                    <a:pt x="387832" y="1125575"/>
                  </a:lnTo>
                  <a:lnTo>
                    <a:pt x="387896" y="1126718"/>
                  </a:lnTo>
                  <a:lnTo>
                    <a:pt x="388327" y="1127810"/>
                  </a:lnTo>
                  <a:lnTo>
                    <a:pt x="388772" y="1128141"/>
                  </a:lnTo>
                  <a:lnTo>
                    <a:pt x="389026" y="1128166"/>
                  </a:lnTo>
                  <a:lnTo>
                    <a:pt x="389623" y="1127975"/>
                  </a:lnTo>
                  <a:lnTo>
                    <a:pt x="408432" y="1103579"/>
                  </a:lnTo>
                  <a:lnTo>
                    <a:pt x="408432" y="1073721"/>
                  </a:lnTo>
                  <a:close/>
                </a:path>
                <a:path w="500379" h="1623695">
                  <a:moveTo>
                    <a:pt x="408432" y="1021461"/>
                  </a:moveTo>
                  <a:lnTo>
                    <a:pt x="408368" y="1020343"/>
                  </a:lnTo>
                  <a:lnTo>
                    <a:pt x="407974" y="1019225"/>
                  </a:lnTo>
                  <a:lnTo>
                    <a:pt x="407314" y="1018717"/>
                  </a:lnTo>
                  <a:lnTo>
                    <a:pt x="406781" y="1018768"/>
                  </a:lnTo>
                  <a:lnTo>
                    <a:pt x="387832" y="1039812"/>
                  </a:lnTo>
                  <a:lnTo>
                    <a:pt x="387832" y="1071003"/>
                  </a:lnTo>
                  <a:lnTo>
                    <a:pt x="387896" y="1072146"/>
                  </a:lnTo>
                  <a:lnTo>
                    <a:pt x="388327" y="1073289"/>
                  </a:lnTo>
                  <a:lnTo>
                    <a:pt x="388772" y="1073670"/>
                  </a:lnTo>
                  <a:lnTo>
                    <a:pt x="389026" y="1073734"/>
                  </a:lnTo>
                  <a:lnTo>
                    <a:pt x="389623" y="1073607"/>
                  </a:lnTo>
                  <a:lnTo>
                    <a:pt x="408432" y="1051318"/>
                  </a:lnTo>
                  <a:lnTo>
                    <a:pt x="408432" y="1021461"/>
                  </a:lnTo>
                  <a:close/>
                </a:path>
                <a:path w="500379" h="1623695">
                  <a:moveTo>
                    <a:pt x="408432" y="916978"/>
                  </a:moveTo>
                  <a:lnTo>
                    <a:pt x="408368" y="915860"/>
                  </a:lnTo>
                  <a:lnTo>
                    <a:pt x="407974" y="914641"/>
                  </a:lnTo>
                  <a:lnTo>
                    <a:pt x="407314" y="913980"/>
                  </a:lnTo>
                  <a:lnTo>
                    <a:pt x="406781" y="913917"/>
                  </a:lnTo>
                  <a:lnTo>
                    <a:pt x="406488" y="914006"/>
                  </a:lnTo>
                  <a:lnTo>
                    <a:pt x="389928" y="925398"/>
                  </a:lnTo>
                  <a:lnTo>
                    <a:pt x="389026" y="926604"/>
                  </a:lnTo>
                  <a:lnTo>
                    <a:pt x="388150" y="928827"/>
                  </a:lnTo>
                  <a:lnTo>
                    <a:pt x="387832" y="930719"/>
                  </a:lnTo>
                  <a:lnTo>
                    <a:pt x="387832" y="961898"/>
                  </a:lnTo>
                  <a:lnTo>
                    <a:pt x="387896" y="963053"/>
                  </a:lnTo>
                  <a:lnTo>
                    <a:pt x="388327" y="964285"/>
                  </a:lnTo>
                  <a:lnTo>
                    <a:pt x="388772" y="964755"/>
                  </a:lnTo>
                  <a:lnTo>
                    <a:pt x="389026" y="964869"/>
                  </a:lnTo>
                  <a:lnTo>
                    <a:pt x="389623" y="964869"/>
                  </a:lnTo>
                  <a:lnTo>
                    <a:pt x="408432" y="946835"/>
                  </a:lnTo>
                  <a:lnTo>
                    <a:pt x="408432" y="916978"/>
                  </a:lnTo>
                  <a:close/>
                </a:path>
                <a:path w="500379" h="1623695">
                  <a:moveTo>
                    <a:pt x="408432" y="864120"/>
                  </a:moveTo>
                  <a:lnTo>
                    <a:pt x="408139" y="862672"/>
                  </a:lnTo>
                  <a:lnTo>
                    <a:pt x="407568" y="861758"/>
                  </a:lnTo>
                  <a:lnTo>
                    <a:pt x="407314" y="861580"/>
                  </a:lnTo>
                  <a:lnTo>
                    <a:pt x="406781" y="861466"/>
                  </a:lnTo>
                  <a:lnTo>
                    <a:pt x="406488" y="861517"/>
                  </a:lnTo>
                  <a:lnTo>
                    <a:pt x="387832" y="876134"/>
                  </a:lnTo>
                  <a:lnTo>
                    <a:pt x="387832" y="907313"/>
                  </a:lnTo>
                  <a:lnTo>
                    <a:pt x="389623" y="910526"/>
                  </a:lnTo>
                  <a:lnTo>
                    <a:pt x="389928" y="910437"/>
                  </a:lnTo>
                  <a:lnTo>
                    <a:pt x="408432" y="894575"/>
                  </a:lnTo>
                  <a:lnTo>
                    <a:pt x="408432" y="864704"/>
                  </a:lnTo>
                  <a:lnTo>
                    <a:pt x="408432" y="864120"/>
                  </a:lnTo>
                  <a:close/>
                </a:path>
                <a:path w="500379" h="1623695">
                  <a:moveTo>
                    <a:pt x="408432" y="812444"/>
                  </a:moveTo>
                  <a:lnTo>
                    <a:pt x="406781" y="809015"/>
                  </a:lnTo>
                  <a:lnTo>
                    <a:pt x="406488" y="809028"/>
                  </a:lnTo>
                  <a:lnTo>
                    <a:pt x="387832" y="821563"/>
                  </a:lnTo>
                  <a:lnTo>
                    <a:pt x="387832" y="852754"/>
                  </a:lnTo>
                  <a:lnTo>
                    <a:pt x="387896" y="853935"/>
                  </a:lnTo>
                  <a:lnTo>
                    <a:pt x="388327" y="855256"/>
                  </a:lnTo>
                  <a:lnTo>
                    <a:pt x="389026" y="856018"/>
                  </a:lnTo>
                  <a:lnTo>
                    <a:pt x="389623" y="856157"/>
                  </a:lnTo>
                  <a:lnTo>
                    <a:pt x="389928" y="856107"/>
                  </a:lnTo>
                  <a:lnTo>
                    <a:pt x="408432" y="842302"/>
                  </a:lnTo>
                  <a:lnTo>
                    <a:pt x="408432" y="812444"/>
                  </a:lnTo>
                  <a:close/>
                </a:path>
                <a:path w="500379" h="1623695">
                  <a:moveTo>
                    <a:pt x="408432" y="760183"/>
                  </a:moveTo>
                  <a:lnTo>
                    <a:pt x="406488" y="756589"/>
                  </a:lnTo>
                  <a:lnTo>
                    <a:pt x="389928" y="762406"/>
                  </a:lnTo>
                  <a:lnTo>
                    <a:pt x="389623" y="762647"/>
                  </a:lnTo>
                  <a:lnTo>
                    <a:pt x="388772" y="763714"/>
                  </a:lnTo>
                  <a:lnTo>
                    <a:pt x="388150" y="765213"/>
                  </a:lnTo>
                  <a:lnTo>
                    <a:pt x="387832" y="767003"/>
                  </a:lnTo>
                  <a:lnTo>
                    <a:pt x="387832" y="798169"/>
                  </a:lnTo>
                  <a:lnTo>
                    <a:pt x="387896" y="799363"/>
                  </a:lnTo>
                  <a:lnTo>
                    <a:pt x="388327" y="800735"/>
                  </a:lnTo>
                  <a:lnTo>
                    <a:pt x="389026" y="801585"/>
                  </a:lnTo>
                  <a:lnTo>
                    <a:pt x="389623" y="801789"/>
                  </a:lnTo>
                  <a:lnTo>
                    <a:pt x="389928" y="801763"/>
                  </a:lnTo>
                  <a:lnTo>
                    <a:pt x="408432" y="790041"/>
                  </a:lnTo>
                  <a:lnTo>
                    <a:pt x="408432" y="760183"/>
                  </a:lnTo>
                  <a:close/>
                </a:path>
                <a:path w="500379" h="1623695">
                  <a:moveTo>
                    <a:pt x="408432" y="707961"/>
                  </a:moveTo>
                  <a:lnTo>
                    <a:pt x="406488" y="704126"/>
                  </a:lnTo>
                  <a:lnTo>
                    <a:pt x="389928" y="708088"/>
                  </a:lnTo>
                  <a:lnTo>
                    <a:pt x="387832" y="712470"/>
                  </a:lnTo>
                  <a:lnTo>
                    <a:pt x="387832" y="743648"/>
                  </a:lnTo>
                  <a:lnTo>
                    <a:pt x="389928" y="747433"/>
                  </a:lnTo>
                  <a:lnTo>
                    <a:pt x="406488" y="742124"/>
                  </a:lnTo>
                  <a:lnTo>
                    <a:pt x="406781" y="741908"/>
                  </a:lnTo>
                  <a:lnTo>
                    <a:pt x="407568" y="740918"/>
                  </a:lnTo>
                  <a:lnTo>
                    <a:pt x="408139" y="739495"/>
                  </a:lnTo>
                  <a:lnTo>
                    <a:pt x="408432" y="737806"/>
                  </a:lnTo>
                  <a:lnTo>
                    <a:pt x="408432" y="707961"/>
                  </a:lnTo>
                  <a:close/>
                </a:path>
                <a:path w="500379" h="1623695">
                  <a:moveTo>
                    <a:pt x="408432" y="655688"/>
                  </a:moveTo>
                  <a:lnTo>
                    <a:pt x="406488" y="651624"/>
                  </a:lnTo>
                  <a:lnTo>
                    <a:pt x="389928" y="653745"/>
                  </a:lnTo>
                  <a:lnTo>
                    <a:pt x="387832" y="657872"/>
                  </a:lnTo>
                  <a:lnTo>
                    <a:pt x="387832" y="689063"/>
                  </a:lnTo>
                  <a:lnTo>
                    <a:pt x="389928" y="693115"/>
                  </a:lnTo>
                  <a:lnTo>
                    <a:pt x="406488" y="689673"/>
                  </a:lnTo>
                  <a:lnTo>
                    <a:pt x="406781" y="689495"/>
                  </a:lnTo>
                  <a:lnTo>
                    <a:pt x="407568" y="688581"/>
                  </a:lnTo>
                  <a:lnTo>
                    <a:pt x="408139" y="687197"/>
                  </a:lnTo>
                  <a:lnTo>
                    <a:pt x="408432" y="685558"/>
                  </a:lnTo>
                  <a:lnTo>
                    <a:pt x="408432" y="655688"/>
                  </a:lnTo>
                  <a:close/>
                </a:path>
                <a:path w="500379" h="1623695">
                  <a:moveTo>
                    <a:pt x="435343" y="1584629"/>
                  </a:moveTo>
                  <a:lnTo>
                    <a:pt x="433616" y="1581200"/>
                  </a:lnTo>
                  <a:lnTo>
                    <a:pt x="418960" y="1586357"/>
                  </a:lnTo>
                  <a:lnTo>
                    <a:pt x="417106" y="1590624"/>
                  </a:lnTo>
                  <a:lnTo>
                    <a:pt x="417106" y="1619935"/>
                  </a:lnTo>
                  <a:lnTo>
                    <a:pt x="418668" y="1623364"/>
                  </a:lnTo>
                  <a:lnTo>
                    <a:pt x="418960" y="1623364"/>
                  </a:lnTo>
                  <a:lnTo>
                    <a:pt x="435343" y="1612760"/>
                  </a:lnTo>
                  <a:lnTo>
                    <a:pt x="435343" y="1584629"/>
                  </a:lnTo>
                  <a:close/>
                </a:path>
                <a:path w="500379" h="1623695">
                  <a:moveTo>
                    <a:pt x="435343" y="1095146"/>
                  </a:moveTo>
                  <a:lnTo>
                    <a:pt x="435292" y="1094117"/>
                  </a:lnTo>
                  <a:lnTo>
                    <a:pt x="434936" y="1093101"/>
                  </a:lnTo>
                  <a:lnTo>
                    <a:pt x="434581" y="1092771"/>
                  </a:lnTo>
                  <a:lnTo>
                    <a:pt x="434365" y="1092733"/>
                  </a:lnTo>
                  <a:lnTo>
                    <a:pt x="433616" y="1093038"/>
                  </a:lnTo>
                  <a:lnTo>
                    <a:pt x="418960" y="1109713"/>
                  </a:lnTo>
                  <a:lnTo>
                    <a:pt x="418160" y="1111161"/>
                  </a:lnTo>
                  <a:lnTo>
                    <a:pt x="417537" y="1112951"/>
                  </a:lnTo>
                  <a:lnTo>
                    <a:pt x="417106" y="1115466"/>
                  </a:lnTo>
                  <a:lnTo>
                    <a:pt x="417106" y="1144778"/>
                  </a:lnTo>
                  <a:lnTo>
                    <a:pt x="417169" y="1145832"/>
                  </a:lnTo>
                  <a:lnTo>
                    <a:pt x="417537" y="1146848"/>
                  </a:lnTo>
                  <a:lnTo>
                    <a:pt x="417931" y="1147140"/>
                  </a:lnTo>
                  <a:lnTo>
                    <a:pt x="418160" y="1147152"/>
                  </a:lnTo>
                  <a:lnTo>
                    <a:pt x="418960" y="1146733"/>
                  </a:lnTo>
                  <a:lnTo>
                    <a:pt x="433616" y="1128877"/>
                  </a:lnTo>
                  <a:lnTo>
                    <a:pt x="434581" y="1126896"/>
                  </a:lnTo>
                  <a:lnTo>
                    <a:pt x="435292" y="1123886"/>
                  </a:lnTo>
                  <a:lnTo>
                    <a:pt x="435343" y="1095146"/>
                  </a:lnTo>
                  <a:close/>
                </a:path>
                <a:path w="500379" h="1623695">
                  <a:moveTo>
                    <a:pt x="435343" y="1045908"/>
                  </a:moveTo>
                  <a:lnTo>
                    <a:pt x="435292" y="1044879"/>
                  </a:lnTo>
                  <a:lnTo>
                    <a:pt x="434936" y="1043813"/>
                  </a:lnTo>
                  <a:lnTo>
                    <a:pt x="434365" y="1043368"/>
                  </a:lnTo>
                  <a:lnTo>
                    <a:pt x="433616" y="1043622"/>
                  </a:lnTo>
                  <a:lnTo>
                    <a:pt x="417106" y="1064183"/>
                  </a:lnTo>
                  <a:lnTo>
                    <a:pt x="417106" y="1093495"/>
                  </a:lnTo>
                  <a:lnTo>
                    <a:pt x="417169" y="1094549"/>
                  </a:lnTo>
                  <a:lnTo>
                    <a:pt x="417537" y="1095616"/>
                  </a:lnTo>
                  <a:lnTo>
                    <a:pt x="417931" y="1095946"/>
                  </a:lnTo>
                  <a:lnTo>
                    <a:pt x="418160" y="1096010"/>
                  </a:lnTo>
                  <a:lnTo>
                    <a:pt x="418960" y="1095667"/>
                  </a:lnTo>
                  <a:lnTo>
                    <a:pt x="433616" y="1079449"/>
                  </a:lnTo>
                  <a:lnTo>
                    <a:pt x="434581" y="1077569"/>
                  </a:lnTo>
                  <a:lnTo>
                    <a:pt x="435292" y="1074648"/>
                  </a:lnTo>
                  <a:lnTo>
                    <a:pt x="435343" y="1045908"/>
                  </a:lnTo>
                  <a:close/>
                </a:path>
                <a:path w="500379" h="1623695">
                  <a:moveTo>
                    <a:pt x="435343" y="996657"/>
                  </a:moveTo>
                  <a:lnTo>
                    <a:pt x="435292" y="995616"/>
                  </a:lnTo>
                  <a:lnTo>
                    <a:pt x="434936" y="994511"/>
                  </a:lnTo>
                  <a:lnTo>
                    <a:pt x="434581" y="994117"/>
                  </a:lnTo>
                  <a:lnTo>
                    <a:pt x="434365" y="994016"/>
                  </a:lnTo>
                  <a:lnTo>
                    <a:pt x="433616" y="994168"/>
                  </a:lnTo>
                  <a:lnTo>
                    <a:pt x="418960" y="1007541"/>
                  </a:lnTo>
                  <a:lnTo>
                    <a:pt x="418160" y="1008824"/>
                  </a:lnTo>
                  <a:lnTo>
                    <a:pt x="417537" y="1010450"/>
                  </a:lnTo>
                  <a:lnTo>
                    <a:pt x="417106" y="1012888"/>
                  </a:lnTo>
                  <a:lnTo>
                    <a:pt x="417106" y="1042200"/>
                  </a:lnTo>
                  <a:lnTo>
                    <a:pt x="417169" y="1043279"/>
                  </a:lnTo>
                  <a:lnTo>
                    <a:pt x="417537" y="1044371"/>
                  </a:lnTo>
                  <a:lnTo>
                    <a:pt x="417931" y="1044740"/>
                  </a:lnTo>
                  <a:lnTo>
                    <a:pt x="418160" y="1044829"/>
                  </a:lnTo>
                  <a:lnTo>
                    <a:pt x="418960" y="1044587"/>
                  </a:lnTo>
                  <a:lnTo>
                    <a:pt x="435343" y="996657"/>
                  </a:lnTo>
                  <a:close/>
                </a:path>
                <a:path w="500379" h="1623695">
                  <a:moveTo>
                    <a:pt x="435343" y="947420"/>
                  </a:moveTo>
                  <a:lnTo>
                    <a:pt x="433882" y="944676"/>
                  </a:lnTo>
                  <a:lnTo>
                    <a:pt x="433616" y="944778"/>
                  </a:lnTo>
                  <a:lnTo>
                    <a:pt x="418960" y="956513"/>
                  </a:lnTo>
                  <a:lnTo>
                    <a:pt x="418160" y="957681"/>
                  </a:lnTo>
                  <a:lnTo>
                    <a:pt x="417537" y="959256"/>
                  </a:lnTo>
                  <a:lnTo>
                    <a:pt x="417106" y="961605"/>
                  </a:lnTo>
                  <a:lnTo>
                    <a:pt x="417106" y="990904"/>
                  </a:lnTo>
                  <a:lnTo>
                    <a:pt x="417169" y="991997"/>
                  </a:lnTo>
                  <a:lnTo>
                    <a:pt x="417537" y="993140"/>
                  </a:lnTo>
                  <a:lnTo>
                    <a:pt x="417931" y="993546"/>
                  </a:lnTo>
                  <a:lnTo>
                    <a:pt x="418160" y="993660"/>
                  </a:lnTo>
                  <a:lnTo>
                    <a:pt x="418668" y="993635"/>
                  </a:lnTo>
                  <a:lnTo>
                    <a:pt x="435343" y="975550"/>
                  </a:lnTo>
                  <a:lnTo>
                    <a:pt x="435343" y="947420"/>
                  </a:lnTo>
                  <a:close/>
                </a:path>
                <a:path w="500379" h="1623695">
                  <a:moveTo>
                    <a:pt x="435343" y="898207"/>
                  </a:moveTo>
                  <a:lnTo>
                    <a:pt x="433882" y="895261"/>
                  </a:lnTo>
                  <a:lnTo>
                    <a:pt x="433616" y="895324"/>
                  </a:lnTo>
                  <a:lnTo>
                    <a:pt x="417106" y="910336"/>
                  </a:lnTo>
                  <a:lnTo>
                    <a:pt x="417106" y="939647"/>
                  </a:lnTo>
                  <a:lnTo>
                    <a:pt x="417169" y="940739"/>
                  </a:lnTo>
                  <a:lnTo>
                    <a:pt x="417537" y="941920"/>
                  </a:lnTo>
                  <a:lnTo>
                    <a:pt x="417931" y="942378"/>
                  </a:lnTo>
                  <a:lnTo>
                    <a:pt x="418160" y="942505"/>
                  </a:lnTo>
                  <a:lnTo>
                    <a:pt x="418960" y="942428"/>
                  </a:lnTo>
                  <a:lnTo>
                    <a:pt x="435343" y="926338"/>
                  </a:lnTo>
                  <a:lnTo>
                    <a:pt x="435343" y="898207"/>
                  </a:lnTo>
                  <a:close/>
                </a:path>
                <a:path w="500379" h="1623695">
                  <a:moveTo>
                    <a:pt x="435343" y="848956"/>
                  </a:moveTo>
                  <a:lnTo>
                    <a:pt x="435292" y="847890"/>
                  </a:lnTo>
                  <a:lnTo>
                    <a:pt x="434936" y="846683"/>
                  </a:lnTo>
                  <a:lnTo>
                    <a:pt x="434365" y="845985"/>
                  </a:lnTo>
                  <a:lnTo>
                    <a:pt x="433882" y="845845"/>
                  </a:lnTo>
                  <a:lnTo>
                    <a:pt x="433616" y="845883"/>
                  </a:lnTo>
                  <a:lnTo>
                    <a:pt x="417106" y="859040"/>
                  </a:lnTo>
                  <a:lnTo>
                    <a:pt x="417106" y="888352"/>
                  </a:lnTo>
                  <a:lnTo>
                    <a:pt x="417169" y="889457"/>
                  </a:lnTo>
                  <a:lnTo>
                    <a:pt x="417537" y="890676"/>
                  </a:lnTo>
                  <a:lnTo>
                    <a:pt x="418160" y="891336"/>
                  </a:lnTo>
                  <a:lnTo>
                    <a:pt x="418668" y="891438"/>
                  </a:lnTo>
                  <a:lnTo>
                    <a:pt x="418960" y="891362"/>
                  </a:lnTo>
                  <a:lnTo>
                    <a:pt x="433616" y="881735"/>
                  </a:lnTo>
                  <a:lnTo>
                    <a:pt x="434365" y="880719"/>
                  </a:lnTo>
                  <a:lnTo>
                    <a:pt x="434936" y="879297"/>
                  </a:lnTo>
                  <a:lnTo>
                    <a:pt x="435343" y="877087"/>
                  </a:lnTo>
                  <a:lnTo>
                    <a:pt x="435343" y="848956"/>
                  </a:lnTo>
                  <a:close/>
                </a:path>
                <a:path w="500379" h="1623695">
                  <a:moveTo>
                    <a:pt x="435343" y="799719"/>
                  </a:moveTo>
                  <a:lnTo>
                    <a:pt x="435292" y="798652"/>
                  </a:lnTo>
                  <a:lnTo>
                    <a:pt x="434936" y="797394"/>
                  </a:lnTo>
                  <a:lnTo>
                    <a:pt x="434365" y="796645"/>
                  </a:lnTo>
                  <a:lnTo>
                    <a:pt x="433882" y="796455"/>
                  </a:lnTo>
                  <a:lnTo>
                    <a:pt x="433616" y="796455"/>
                  </a:lnTo>
                  <a:lnTo>
                    <a:pt x="417106" y="807758"/>
                  </a:lnTo>
                  <a:lnTo>
                    <a:pt x="417106" y="837069"/>
                  </a:lnTo>
                  <a:lnTo>
                    <a:pt x="418668" y="840320"/>
                  </a:lnTo>
                  <a:lnTo>
                    <a:pt x="418960" y="840282"/>
                  </a:lnTo>
                  <a:lnTo>
                    <a:pt x="433616" y="832294"/>
                  </a:lnTo>
                  <a:lnTo>
                    <a:pt x="434365" y="831367"/>
                  </a:lnTo>
                  <a:lnTo>
                    <a:pt x="434936" y="830021"/>
                  </a:lnTo>
                  <a:lnTo>
                    <a:pt x="435343" y="827849"/>
                  </a:lnTo>
                  <a:lnTo>
                    <a:pt x="435343" y="799719"/>
                  </a:lnTo>
                  <a:close/>
                </a:path>
                <a:path w="500379" h="1623695">
                  <a:moveTo>
                    <a:pt x="435343" y="701255"/>
                  </a:moveTo>
                  <a:lnTo>
                    <a:pt x="433616" y="697611"/>
                  </a:lnTo>
                  <a:lnTo>
                    <a:pt x="418960" y="701128"/>
                  </a:lnTo>
                  <a:lnTo>
                    <a:pt x="418668" y="701306"/>
                  </a:lnTo>
                  <a:lnTo>
                    <a:pt x="417931" y="702221"/>
                  </a:lnTo>
                  <a:lnTo>
                    <a:pt x="417385" y="703580"/>
                  </a:lnTo>
                  <a:lnTo>
                    <a:pt x="417106" y="705205"/>
                  </a:lnTo>
                  <a:lnTo>
                    <a:pt x="417106" y="734517"/>
                  </a:lnTo>
                  <a:lnTo>
                    <a:pt x="418960" y="738111"/>
                  </a:lnTo>
                  <a:lnTo>
                    <a:pt x="433616" y="733425"/>
                  </a:lnTo>
                  <a:lnTo>
                    <a:pt x="435343" y="729386"/>
                  </a:lnTo>
                  <a:lnTo>
                    <a:pt x="435343" y="701255"/>
                  </a:lnTo>
                  <a:close/>
                </a:path>
                <a:path w="500379" h="1623695">
                  <a:moveTo>
                    <a:pt x="435343" y="652018"/>
                  </a:moveTo>
                  <a:lnTo>
                    <a:pt x="433616" y="648182"/>
                  </a:lnTo>
                  <a:lnTo>
                    <a:pt x="418960" y="650036"/>
                  </a:lnTo>
                  <a:lnTo>
                    <a:pt x="417106" y="653935"/>
                  </a:lnTo>
                  <a:lnTo>
                    <a:pt x="417106" y="683234"/>
                  </a:lnTo>
                  <a:lnTo>
                    <a:pt x="418960" y="687082"/>
                  </a:lnTo>
                  <a:lnTo>
                    <a:pt x="433616" y="684022"/>
                  </a:lnTo>
                  <a:lnTo>
                    <a:pt x="433882" y="683844"/>
                  </a:lnTo>
                  <a:lnTo>
                    <a:pt x="434581" y="682993"/>
                  </a:lnTo>
                  <a:lnTo>
                    <a:pt x="435076" y="681723"/>
                  </a:lnTo>
                  <a:lnTo>
                    <a:pt x="435343" y="680148"/>
                  </a:lnTo>
                  <a:lnTo>
                    <a:pt x="435343" y="652018"/>
                  </a:lnTo>
                  <a:close/>
                </a:path>
                <a:path w="500379" h="1623695">
                  <a:moveTo>
                    <a:pt x="459308" y="1400721"/>
                  </a:moveTo>
                  <a:lnTo>
                    <a:pt x="459257" y="1399730"/>
                  </a:lnTo>
                  <a:lnTo>
                    <a:pt x="458952" y="1398676"/>
                  </a:lnTo>
                  <a:lnTo>
                    <a:pt x="458635" y="1398270"/>
                  </a:lnTo>
                  <a:lnTo>
                    <a:pt x="458444" y="1398168"/>
                  </a:lnTo>
                  <a:lnTo>
                    <a:pt x="458012" y="1398168"/>
                  </a:lnTo>
                  <a:lnTo>
                    <a:pt x="443064" y="1415148"/>
                  </a:lnTo>
                  <a:lnTo>
                    <a:pt x="443064" y="1442796"/>
                  </a:lnTo>
                  <a:lnTo>
                    <a:pt x="443115" y="1443812"/>
                  </a:lnTo>
                  <a:lnTo>
                    <a:pt x="443458" y="1444866"/>
                  </a:lnTo>
                  <a:lnTo>
                    <a:pt x="443801" y="1445247"/>
                  </a:lnTo>
                  <a:lnTo>
                    <a:pt x="443992" y="1445323"/>
                  </a:lnTo>
                  <a:lnTo>
                    <a:pt x="444461" y="1445285"/>
                  </a:lnTo>
                  <a:lnTo>
                    <a:pt x="459308" y="1427314"/>
                  </a:lnTo>
                  <a:lnTo>
                    <a:pt x="459308" y="1400721"/>
                  </a:lnTo>
                  <a:close/>
                </a:path>
                <a:path w="500379" h="1623695">
                  <a:moveTo>
                    <a:pt x="459308" y="1067676"/>
                  </a:moveTo>
                  <a:lnTo>
                    <a:pt x="459257" y="1066698"/>
                  </a:lnTo>
                  <a:lnTo>
                    <a:pt x="458952" y="1065720"/>
                  </a:lnTo>
                  <a:lnTo>
                    <a:pt x="458444" y="1065326"/>
                  </a:lnTo>
                  <a:lnTo>
                    <a:pt x="457784" y="1065568"/>
                  </a:lnTo>
                  <a:lnTo>
                    <a:pt x="444715" y="1080439"/>
                  </a:lnTo>
                  <a:lnTo>
                    <a:pt x="443992" y="1081747"/>
                  </a:lnTo>
                  <a:lnTo>
                    <a:pt x="443306" y="1083983"/>
                  </a:lnTo>
                  <a:lnTo>
                    <a:pt x="443064" y="1085748"/>
                  </a:lnTo>
                  <a:lnTo>
                    <a:pt x="443115" y="1114412"/>
                  </a:lnTo>
                  <a:lnTo>
                    <a:pt x="443458" y="1115377"/>
                  </a:lnTo>
                  <a:lnTo>
                    <a:pt x="443801" y="1115682"/>
                  </a:lnTo>
                  <a:lnTo>
                    <a:pt x="443992" y="1115720"/>
                  </a:lnTo>
                  <a:lnTo>
                    <a:pt x="444715" y="1115377"/>
                  </a:lnTo>
                  <a:lnTo>
                    <a:pt x="457784" y="1099451"/>
                  </a:lnTo>
                  <a:lnTo>
                    <a:pt x="458635" y="1097635"/>
                  </a:lnTo>
                  <a:lnTo>
                    <a:pt x="459257" y="1094841"/>
                  </a:lnTo>
                  <a:lnTo>
                    <a:pt x="459308" y="1067676"/>
                  </a:lnTo>
                  <a:close/>
                </a:path>
                <a:path w="500379" h="1623695">
                  <a:moveTo>
                    <a:pt x="459308" y="1021130"/>
                  </a:moveTo>
                  <a:lnTo>
                    <a:pt x="459257" y="1020152"/>
                  </a:lnTo>
                  <a:lnTo>
                    <a:pt x="458952" y="1019136"/>
                  </a:lnTo>
                  <a:lnTo>
                    <a:pt x="458635" y="1018755"/>
                  </a:lnTo>
                  <a:lnTo>
                    <a:pt x="458444" y="1018679"/>
                  </a:lnTo>
                  <a:lnTo>
                    <a:pt x="457784" y="1018857"/>
                  </a:lnTo>
                  <a:lnTo>
                    <a:pt x="444715" y="1032243"/>
                  </a:lnTo>
                  <a:lnTo>
                    <a:pt x="443992" y="1033487"/>
                  </a:lnTo>
                  <a:lnTo>
                    <a:pt x="443306" y="1035646"/>
                  </a:lnTo>
                  <a:lnTo>
                    <a:pt x="443064" y="1037374"/>
                  </a:lnTo>
                  <a:lnTo>
                    <a:pt x="443064" y="1065022"/>
                  </a:lnTo>
                  <a:lnTo>
                    <a:pt x="443115" y="1066038"/>
                  </a:lnTo>
                  <a:lnTo>
                    <a:pt x="443458" y="1067066"/>
                  </a:lnTo>
                  <a:lnTo>
                    <a:pt x="443992" y="1067460"/>
                  </a:lnTo>
                  <a:lnTo>
                    <a:pt x="444461" y="1067358"/>
                  </a:lnTo>
                  <a:lnTo>
                    <a:pt x="459308" y="1047724"/>
                  </a:lnTo>
                  <a:lnTo>
                    <a:pt x="459308" y="1021130"/>
                  </a:lnTo>
                  <a:close/>
                </a:path>
                <a:path w="500379" h="1623695">
                  <a:moveTo>
                    <a:pt x="459308" y="928014"/>
                  </a:moveTo>
                  <a:lnTo>
                    <a:pt x="459257" y="927036"/>
                  </a:lnTo>
                  <a:lnTo>
                    <a:pt x="458952" y="925957"/>
                  </a:lnTo>
                  <a:lnTo>
                    <a:pt x="458635" y="925512"/>
                  </a:lnTo>
                  <a:lnTo>
                    <a:pt x="458444" y="925398"/>
                  </a:lnTo>
                  <a:lnTo>
                    <a:pt x="457784" y="925410"/>
                  </a:lnTo>
                  <a:lnTo>
                    <a:pt x="444715" y="935888"/>
                  </a:lnTo>
                  <a:lnTo>
                    <a:pt x="443992" y="936967"/>
                  </a:lnTo>
                  <a:lnTo>
                    <a:pt x="443306" y="938961"/>
                  </a:lnTo>
                  <a:lnTo>
                    <a:pt x="443064" y="940638"/>
                  </a:lnTo>
                  <a:lnTo>
                    <a:pt x="443064" y="968806"/>
                  </a:lnTo>
                  <a:lnTo>
                    <a:pt x="443306" y="970076"/>
                  </a:lnTo>
                  <a:lnTo>
                    <a:pt x="443611" y="970597"/>
                  </a:lnTo>
                  <a:lnTo>
                    <a:pt x="443992" y="970902"/>
                  </a:lnTo>
                  <a:lnTo>
                    <a:pt x="444461" y="970902"/>
                  </a:lnTo>
                  <a:lnTo>
                    <a:pt x="459308" y="954608"/>
                  </a:lnTo>
                  <a:lnTo>
                    <a:pt x="459308" y="928014"/>
                  </a:lnTo>
                  <a:close/>
                </a:path>
                <a:path w="500379" h="1623695">
                  <a:moveTo>
                    <a:pt x="459308" y="880960"/>
                  </a:moveTo>
                  <a:lnTo>
                    <a:pt x="459079" y="879678"/>
                  </a:lnTo>
                  <a:lnTo>
                    <a:pt x="458635" y="878878"/>
                  </a:lnTo>
                  <a:lnTo>
                    <a:pt x="458444" y="878738"/>
                  </a:lnTo>
                  <a:lnTo>
                    <a:pt x="458012" y="878636"/>
                  </a:lnTo>
                  <a:lnTo>
                    <a:pt x="457784" y="878687"/>
                  </a:lnTo>
                  <a:lnTo>
                    <a:pt x="444715" y="887691"/>
                  </a:lnTo>
                  <a:lnTo>
                    <a:pt x="443992" y="888695"/>
                  </a:lnTo>
                  <a:lnTo>
                    <a:pt x="443306" y="890625"/>
                  </a:lnTo>
                  <a:lnTo>
                    <a:pt x="443064" y="892263"/>
                  </a:lnTo>
                  <a:lnTo>
                    <a:pt x="443064" y="919911"/>
                  </a:lnTo>
                  <a:lnTo>
                    <a:pt x="443115" y="920940"/>
                  </a:lnTo>
                  <a:lnTo>
                    <a:pt x="443458" y="922045"/>
                  </a:lnTo>
                  <a:lnTo>
                    <a:pt x="443992" y="922642"/>
                  </a:lnTo>
                  <a:lnTo>
                    <a:pt x="444461" y="922693"/>
                  </a:lnTo>
                  <a:lnTo>
                    <a:pt x="444715" y="922604"/>
                  </a:lnTo>
                  <a:lnTo>
                    <a:pt x="457784" y="912533"/>
                  </a:lnTo>
                  <a:lnTo>
                    <a:pt x="458444" y="911542"/>
                  </a:lnTo>
                  <a:lnTo>
                    <a:pt x="458952" y="910183"/>
                  </a:lnTo>
                  <a:lnTo>
                    <a:pt x="459308" y="908075"/>
                  </a:lnTo>
                  <a:lnTo>
                    <a:pt x="459308" y="881481"/>
                  </a:lnTo>
                  <a:lnTo>
                    <a:pt x="459308" y="880960"/>
                  </a:lnTo>
                  <a:close/>
                </a:path>
                <a:path w="500379" h="1623695">
                  <a:moveTo>
                    <a:pt x="459308" y="834923"/>
                  </a:moveTo>
                  <a:lnTo>
                    <a:pt x="459257" y="833907"/>
                  </a:lnTo>
                  <a:lnTo>
                    <a:pt x="458952" y="832764"/>
                  </a:lnTo>
                  <a:lnTo>
                    <a:pt x="458444" y="832078"/>
                  </a:lnTo>
                  <a:lnTo>
                    <a:pt x="458012" y="831926"/>
                  </a:lnTo>
                  <a:lnTo>
                    <a:pt x="457784" y="831964"/>
                  </a:lnTo>
                  <a:lnTo>
                    <a:pt x="444715" y="839495"/>
                  </a:lnTo>
                  <a:lnTo>
                    <a:pt x="443992" y="840409"/>
                  </a:lnTo>
                  <a:lnTo>
                    <a:pt x="443306" y="842264"/>
                  </a:lnTo>
                  <a:lnTo>
                    <a:pt x="443064" y="843876"/>
                  </a:lnTo>
                  <a:lnTo>
                    <a:pt x="443064" y="871524"/>
                  </a:lnTo>
                  <a:lnTo>
                    <a:pt x="443115" y="872566"/>
                  </a:lnTo>
                  <a:lnTo>
                    <a:pt x="443458" y="873721"/>
                  </a:lnTo>
                  <a:lnTo>
                    <a:pt x="443992" y="874382"/>
                  </a:lnTo>
                  <a:lnTo>
                    <a:pt x="444461" y="874483"/>
                  </a:lnTo>
                  <a:lnTo>
                    <a:pt x="444715" y="874433"/>
                  </a:lnTo>
                  <a:lnTo>
                    <a:pt x="457784" y="865835"/>
                  </a:lnTo>
                  <a:lnTo>
                    <a:pt x="458444" y="864895"/>
                  </a:lnTo>
                  <a:lnTo>
                    <a:pt x="458952" y="863600"/>
                  </a:lnTo>
                  <a:lnTo>
                    <a:pt x="459308" y="861517"/>
                  </a:lnTo>
                  <a:lnTo>
                    <a:pt x="459308" y="834923"/>
                  </a:lnTo>
                  <a:close/>
                </a:path>
                <a:path w="500379" h="1623695">
                  <a:moveTo>
                    <a:pt x="459308" y="788377"/>
                  </a:moveTo>
                  <a:lnTo>
                    <a:pt x="459257" y="787361"/>
                  </a:lnTo>
                  <a:lnTo>
                    <a:pt x="458952" y="786168"/>
                  </a:lnTo>
                  <a:lnTo>
                    <a:pt x="458444" y="785431"/>
                  </a:lnTo>
                  <a:lnTo>
                    <a:pt x="458012" y="785241"/>
                  </a:lnTo>
                  <a:lnTo>
                    <a:pt x="457784" y="785241"/>
                  </a:lnTo>
                  <a:lnTo>
                    <a:pt x="443064" y="795515"/>
                  </a:lnTo>
                  <a:lnTo>
                    <a:pt x="443064" y="823163"/>
                  </a:lnTo>
                  <a:lnTo>
                    <a:pt x="443115" y="824204"/>
                  </a:lnTo>
                  <a:lnTo>
                    <a:pt x="443458" y="825411"/>
                  </a:lnTo>
                  <a:lnTo>
                    <a:pt x="443992" y="826122"/>
                  </a:lnTo>
                  <a:lnTo>
                    <a:pt x="444715" y="826249"/>
                  </a:lnTo>
                  <a:lnTo>
                    <a:pt x="457784" y="819124"/>
                  </a:lnTo>
                  <a:lnTo>
                    <a:pt x="458444" y="818261"/>
                  </a:lnTo>
                  <a:lnTo>
                    <a:pt x="458952" y="817016"/>
                  </a:lnTo>
                  <a:lnTo>
                    <a:pt x="459308" y="814971"/>
                  </a:lnTo>
                  <a:lnTo>
                    <a:pt x="459308" y="788377"/>
                  </a:lnTo>
                  <a:close/>
                </a:path>
                <a:path w="500379" h="1623695">
                  <a:moveTo>
                    <a:pt x="459308" y="741819"/>
                  </a:moveTo>
                  <a:lnTo>
                    <a:pt x="457784" y="738555"/>
                  </a:lnTo>
                  <a:lnTo>
                    <a:pt x="444715" y="743140"/>
                  </a:lnTo>
                  <a:lnTo>
                    <a:pt x="444461" y="743343"/>
                  </a:lnTo>
                  <a:lnTo>
                    <a:pt x="443801" y="744258"/>
                  </a:lnTo>
                  <a:lnTo>
                    <a:pt x="443306" y="745578"/>
                  </a:lnTo>
                  <a:lnTo>
                    <a:pt x="443064" y="747128"/>
                  </a:lnTo>
                  <a:lnTo>
                    <a:pt x="443064" y="774776"/>
                  </a:lnTo>
                  <a:lnTo>
                    <a:pt x="444715" y="778052"/>
                  </a:lnTo>
                  <a:lnTo>
                    <a:pt x="457784" y="772388"/>
                  </a:lnTo>
                  <a:lnTo>
                    <a:pt x="458012" y="772172"/>
                  </a:lnTo>
                  <a:lnTo>
                    <a:pt x="458635" y="771245"/>
                  </a:lnTo>
                  <a:lnTo>
                    <a:pt x="459079" y="769937"/>
                  </a:lnTo>
                  <a:lnTo>
                    <a:pt x="459308" y="768413"/>
                  </a:lnTo>
                  <a:lnTo>
                    <a:pt x="459308" y="741819"/>
                  </a:lnTo>
                  <a:close/>
                </a:path>
                <a:path w="500379" h="1623695">
                  <a:moveTo>
                    <a:pt x="459308" y="695286"/>
                  </a:moveTo>
                  <a:lnTo>
                    <a:pt x="459257" y="694258"/>
                  </a:lnTo>
                  <a:lnTo>
                    <a:pt x="458952" y="693000"/>
                  </a:lnTo>
                  <a:lnTo>
                    <a:pt x="458444" y="692150"/>
                  </a:lnTo>
                  <a:lnTo>
                    <a:pt x="457784" y="691807"/>
                  </a:lnTo>
                  <a:lnTo>
                    <a:pt x="444715" y="694944"/>
                  </a:lnTo>
                  <a:lnTo>
                    <a:pt x="444220" y="695363"/>
                  </a:lnTo>
                  <a:lnTo>
                    <a:pt x="443801" y="695972"/>
                  </a:lnTo>
                  <a:lnTo>
                    <a:pt x="443306" y="697242"/>
                  </a:lnTo>
                  <a:lnTo>
                    <a:pt x="443064" y="698779"/>
                  </a:lnTo>
                  <a:lnTo>
                    <a:pt x="443064" y="726960"/>
                  </a:lnTo>
                  <a:lnTo>
                    <a:pt x="444715" y="729856"/>
                  </a:lnTo>
                  <a:lnTo>
                    <a:pt x="457784" y="725652"/>
                  </a:lnTo>
                  <a:lnTo>
                    <a:pt x="458012" y="725474"/>
                  </a:lnTo>
                  <a:lnTo>
                    <a:pt x="458635" y="724611"/>
                  </a:lnTo>
                  <a:lnTo>
                    <a:pt x="459079" y="723366"/>
                  </a:lnTo>
                  <a:lnTo>
                    <a:pt x="459308" y="721880"/>
                  </a:lnTo>
                  <a:lnTo>
                    <a:pt x="459308" y="695286"/>
                  </a:lnTo>
                  <a:close/>
                </a:path>
                <a:path w="500379" h="1623695">
                  <a:moveTo>
                    <a:pt x="459308" y="648728"/>
                  </a:moveTo>
                  <a:lnTo>
                    <a:pt x="457784" y="645083"/>
                  </a:lnTo>
                  <a:lnTo>
                    <a:pt x="444715" y="646747"/>
                  </a:lnTo>
                  <a:lnTo>
                    <a:pt x="443064" y="650392"/>
                  </a:lnTo>
                  <a:lnTo>
                    <a:pt x="443064" y="678040"/>
                  </a:lnTo>
                  <a:lnTo>
                    <a:pt x="444715" y="681685"/>
                  </a:lnTo>
                  <a:lnTo>
                    <a:pt x="457784" y="678954"/>
                  </a:lnTo>
                  <a:lnTo>
                    <a:pt x="458012" y="678802"/>
                  </a:lnTo>
                  <a:lnTo>
                    <a:pt x="458635" y="678002"/>
                  </a:lnTo>
                  <a:lnTo>
                    <a:pt x="459079" y="676795"/>
                  </a:lnTo>
                  <a:lnTo>
                    <a:pt x="459308" y="675322"/>
                  </a:lnTo>
                  <a:lnTo>
                    <a:pt x="459308" y="648728"/>
                  </a:lnTo>
                  <a:close/>
                </a:path>
                <a:path w="500379" h="1623695">
                  <a:moveTo>
                    <a:pt x="480809" y="1230579"/>
                  </a:moveTo>
                  <a:lnTo>
                    <a:pt x="480758" y="1229652"/>
                  </a:lnTo>
                  <a:lnTo>
                    <a:pt x="480479" y="1228699"/>
                  </a:lnTo>
                  <a:lnTo>
                    <a:pt x="480021" y="1228305"/>
                  </a:lnTo>
                  <a:lnTo>
                    <a:pt x="479628" y="1228369"/>
                  </a:lnTo>
                  <a:lnTo>
                    <a:pt x="466255" y="1246238"/>
                  </a:lnTo>
                  <a:lnTo>
                    <a:pt x="466255" y="1273898"/>
                  </a:lnTo>
                  <a:lnTo>
                    <a:pt x="466559" y="1274838"/>
                  </a:lnTo>
                  <a:lnTo>
                    <a:pt x="466864" y="1275156"/>
                  </a:lnTo>
                  <a:lnTo>
                    <a:pt x="467067" y="1275207"/>
                  </a:lnTo>
                  <a:lnTo>
                    <a:pt x="467474" y="1275092"/>
                  </a:lnTo>
                  <a:lnTo>
                    <a:pt x="480809" y="1255801"/>
                  </a:lnTo>
                  <a:lnTo>
                    <a:pt x="480809" y="1230579"/>
                  </a:lnTo>
                  <a:close/>
                </a:path>
                <a:path w="500379" h="1623695">
                  <a:moveTo>
                    <a:pt x="480809" y="1172832"/>
                  </a:moveTo>
                  <a:lnTo>
                    <a:pt x="479425" y="1169530"/>
                  </a:lnTo>
                  <a:lnTo>
                    <a:pt x="467702" y="1172337"/>
                  </a:lnTo>
                  <a:lnTo>
                    <a:pt x="467474" y="1172489"/>
                  </a:lnTo>
                  <a:lnTo>
                    <a:pt x="466864" y="1173289"/>
                  </a:lnTo>
                  <a:lnTo>
                    <a:pt x="466445" y="1174483"/>
                  </a:lnTo>
                  <a:lnTo>
                    <a:pt x="466217" y="1175943"/>
                  </a:lnTo>
                  <a:lnTo>
                    <a:pt x="466217" y="1202105"/>
                  </a:lnTo>
                  <a:lnTo>
                    <a:pt x="467702" y="1205382"/>
                  </a:lnTo>
                  <a:lnTo>
                    <a:pt x="479425" y="1201610"/>
                  </a:lnTo>
                  <a:lnTo>
                    <a:pt x="479628" y="1201432"/>
                  </a:lnTo>
                  <a:lnTo>
                    <a:pt x="480187" y="1200632"/>
                  </a:lnTo>
                  <a:lnTo>
                    <a:pt x="480593" y="1199464"/>
                  </a:lnTo>
                  <a:lnTo>
                    <a:pt x="480809" y="1198054"/>
                  </a:lnTo>
                  <a:lnTo>
                    <a:pt x="480809" y="1172832"/>
                  </a:lnTo>
                  <a:close/>
                </a:path>
                <a:path w="500379" h="1623695">
                  <a:moveTo>
                    <a:pt x="480809" y="998893"/>
                  </a:moveTo>
                  <a:lnTo>
                    <a:pt x="480758" y="997966"/>
                  </a:lnTo>
                  <a:lnTo>
                    <a:pt x="480479" y="996975"/>
                  </a:lnTo>
                  <a:lnTo>
                    <a:pt x="480021" y="996518"/>
                  </a:lnTo>
                  <a:lnTo>
                    <a:pt x="479628" y="996556"/>
                  </a:lnTo>
                  <a:lnTo>
                    <a:pt x="466255" y="1012913"/>
                  </a:lnTo>
                  <a:lnTo>
                    <a:pt x="466255" y="1040574"/>
                  </a:lnTo>
                  <a:lnTo>
                    <a:pt x="466559" y="1041552"/>
                  </a:lnTo>
                  <a:lnTo>
                    <a:pt x="466864" y="1041895"/>
                  </a:lnTo>
                  <a:lnTo>
                    <a:pt x="467067" y="1041984"/>
                  </a:lnTo>
                  <a:lnTo>
                    <a:pt x="467702" y="1041755"/>
                  </a:lnTo>
                  <a:lnTo>
                    <a:pt x="479425" y="1028788"/>
                  </a:lnTo>
                  <a:lnTo>
                    <a:pt x="480021" y="1027658"/>
                  </a:lnTo>
                  <a:lnTo>
                    <a:pt x="480479" y="1026223"/>
                  </a:lnTo>
                  <a:lnTo>
                    <a:pt x="480809" y="1024115"/>
                  </a:lnTo>
                  <a:lnTo>
                    <a:pt x="480809" y="998893"/>
                  </a:lnTo>
                  <a:close/>
                </a:path>
                <a:path w="500379" h="1623695">
                  <a:moveTo>
                    <a:pt x="480809" y="954747"/>
                  </a:moveTo>
                  <a:lnTo>
                    <a:pt x="480758" y="953795"/>
                  </a:lnTo>
                  <a:lnTo>
                    <a:pt x="480479" y="952804"/>
                  </a:lnTo>
                  <a:lnTo>
                    <a:pt x="480021" y="952296"/>
                  </a:lnTo>
                  <a:lnTo>
                    <a:pt x="479425" y="952360"/>
                  </a:lnTo>
                  <a:lnTo>
                    <a:pt x="467702" y="963066"/>
                  </a:lnTo>
                  <a:lnTo>
                    <a:pt x="467258" y="963752"/>
                  </a:lnTo>
                  <a:lnTo>
                    <a:pt x="466559" y="965555"/>
                  </a:lnTo>
                  <a:lnTo>
                    <a:pt x="466255" y="967143"/>
                  </a:lnTo>
                  <a:lnTo>
                    <a:pt x="466255" y="994816"/>
                  </a:lnTo>
                  <a:lnTo>
                    <a:pt x="466559" y="995819"/>
                  </a:lnTo>
                  <a:lnTo>
                    <a:pt x="466864" y="996200"/>
                  </a:lnTo>
                  <a:lnTo>
                    <a:pt x="467067" y="996276"/>
                  </a:lnTo>
                  <a:lnTo>
                    <a:pt x="467474" y="996264"/>
                  </a:lnTo>
                  <a:lnTo>
                    <a:pt x="480809" y="979970"/>
                  </a:lnTo>
                  <a:lnTo>
                    <a:pt x="480809" y="954747"/>
                  </a:lnTo>
                  <a:close/>
                </a:path>
                <a:path w="500379" h="1623695">
                  <a:moveTo>
                    <a:pt x="480809" y="910602"/>
                  </a:moveTo>
                  <a:lnTo>
                    <a:pt x="480758" y="909675"/>
                  </a:lnTo>
                  <a:lnTo>
                    <a:pt x="480479" y="908646"/>
                  </a:lnTo>
                  <a:lnTo>
                    <a:pt x="480021" y="908088"/>
                  </a:lnTo>
                  <a:lnTo>
                    <a:pt x="479628" y="908024"/>
                  </a:lnTo>
                  <a:lnTo>
                    <a:pt x="479425" y="908100"/>
                  </a:lnTo>
                  <a:lnTo>
                    <a:pt x="467702" y="917486"/>
                  </a:lnTo>
                  <a:lnTo>
                    <a:pt x="467258" y="918121"/>
                  </a:lnTo>
                  <a:lnTo>
                    <a:pt x="466559" y="919835"/>
                  </a:lnTo>
                  <a:lnTo>
                    <a:pt x="466255" y="921372"/>
                  </a:lnTo>
                  <a:lnTo>
                    <a:pt x="466255" y="949032"/>
                  </a:lnTo>
                  <a:lnTo>
                    <a:pt x="466559" y="950074"/>
                  </a:lnTo>
                  <a:lnTo>
                    <a:pt x="466864" y="950480"/>
                  </a:lnTo>
                  <a:lnTo>
                    <a:pt x="467067" y="950595"/>
                  </a:lnTo>
                  <a:lnTo>
                    <a:pt x="467474" y="950620"/>
                  </a:lnTo>
                  <a:lnTo>
                    <a:pt x="467702" y="950518"/>
                  </a:lnTo>
                  <a:lnTo>
                    <a:pt x="479425" y="940193"/>
                  </a:lnTo>
                  <a:lnTo>
                    <a:pt x="480021" y="939190"/>
                  </a:lnTo>
                  <a:lnTo>
                    <a:pt x="480479" y="937856"/>
                  </a:lnTo>
                  <a:lnTo>
                    <a:pt x="480809" y="935824"/>
                  </a:lnTo>
                  <a:lnTo>
                    <a:pt x="480809" y="910602"/>
                  </a:lnTo>
                  <a:close/>
                </a:path>
                <a:path w="500379" h="1623695">
                  <a:moveTo>
                    <a:pt x="480809" y="866482"/>
                  </a:moveTo>
                  <a:lnTo>
                    <a:pt x="480758" y="865530"/>
                  </a:lnTo>
                  <a:lnTo>
                    <a:pt x="480479" y="864450"/>
                  </a:lnTo>
                  <a:lnTo>
                    <a:pt x="480021" y="863854"/>
                  </a:lnTo>
                  <a:lnTo>
                    <a:pt x="479628" y="863752"/>
                  </a:lnTo>
                  <a:lnTo>
                    <a:pt x="479425" y="863803"/>
                  </a:lnTo>
                  <a:lnTo>
                    <a:pt x="466255" y="875601"/>
                  </a:lnTo>
                  <a:lnTo>
                    <a:pt x="466255" y="903274"/>
                  </a:lnTo>
                  <a:lnTo>
                    <a:pt x="466559" y="904354"/>
                  </a:lnTo>
                  <a:lnTo>
                    <a:pt x="466864" y="904786"/>
                  </a:lnTo>
                  <a:lnTo>
                    <a:pt x="467067" y="904913"/>
                  </a:lnTo>
                  <a:lnTo>
                    <a:pt x="467474" y="904976"/>
                  </a:lnTo>
                  <a:lnTo>
                    <a:pt x="467702" y="904913"/>
                  </a:lnTo>
                  <a:lnTo>
                    <a:pt x="479425" y="895883"/>
                  </a:lnTo>
                  <a:lnTo>
                    <a:pt x="480021" y="894956"/>
                  </a:lnTo>
                  <a:lnTo>
                    <a:pt x="480479" y="893686"/>
                  </a:lnTo>
                  <a:lnTo>
                    <a:pt x="480809" y="891705"/>
                  </a:lnTo>
                  <a:lnTo>
                    <a:pt x="480809" y="866482"/>
                  </a:lnTo>
                  <a:close/>
                </a:path>
                <a:path w="500379" h="1623695">
                  <a:moveTo>
                    <a:pt x="480809" y="822350"/>
                  </a:moveTo>
                  <a:lnTo>
                    <a:pt x="480758" y="821397"/>
                  </a:lnTo>
                  <a:lnTo>
                    <a:pt x="480479" y="820293"/>
                  </a:lnTo>
                  <a:lnTo>
                    <a:pt x="480021" y="819632"/>
                  </a:lnTo>
                  <a:lnTo>
                    <a:pt x="479425" y="819505"/>
                  </a:lnTo>
                  <a:lnTo>
                    <a:pt x="467931" y="826122"/>
                  </a:lnTo>
                  <a:lnTo>
                    <a:pt x="467474" y="826503"/>
                  </a:lnTo>
                  <a:lnTo>
                    <a:pt x="466864" y="827493"/>
                  </a:lnTo>
                  <a:lnTo>
                    <a:pt x="466559" y="828370"/>
                  </a:lnTo>
                  <a:lnTo>
                    <a:pt x="466255" y="829856"/>
                  </a:lnTo>
                  <a:lnTo>
                    <a:pt x="466255" y="857504"/>
                  </a:lnTo>
                  <a:lnTo>
                    <a:pt x="466559" y="858634"/>
                  </a:lnTo>
                  <a:lnTo>
                    <a:pt x="466864" y="859116"/>
                  </a:lnTo>
                  <a:lnTo>
                    <a:pt x="467067" y="859256"/>
                  </a:lnTo>
                  <a:lnTo>
                    <a:pt x="467702" y="859345"/>
                  </a:lnTo>
                  <a:lnTo>
                    <a:pt x="479425" y="851623"/>
                  </a:lnTo>
                  <a:lnTo>
                    <a:pt x="480021" y="850760"/>
                  </a:lnTo>
                  <a:lnTo>
                    <a:pt x="480479" y="849528"/>
                  </a:lnTo>
                  <a:lnTo>
                    <a:pt x="480809" y="847572"/>
                  </a:lnTo>
                  <a:lnTo>
                    <a:pt x="480809" y="822350"/>
                  </a:lnTo>
                  <a:close/>
                </a:path>
                <a:path w="500379" h="1623695">
                  <a:moveTo>
                    <a:pt x="480809" y="778205"/>
                  </a:moveTo>
                  <a:lnTo>
                    <a:pt x="480758" y="777240"/>
                  </a:lnTo>
                  <a:lnTo>
                    <a:pt x="480479" y="776109"/>
                  </a:lnTo>
                  <a:lnTo>
                    <a:pt x="480021" y="775398"/>
                  </a:lnTo>
                  <a:lnTo>
                    <a:pt x="479628" y="775220"/>
                  </a:lnTo>
                  <a:lnTo>
                    <a:pt x="479425" y="775220"/>
                  </a:lnTo>
                  <a:lnTo>
                    <a:pt x="466255" y="784072"/>
                  </a:lnTo>
                  <a:lnTo>
                    <a:pt x="466255" y="811745"/>
                  </a:lnTo>
                  <a:lnTo>
                    <a:pt x="466559" y="812888"/>
                  </a:lnTo>
                  <a:lnTo>
                    <a:pt x="466864" y="813396"/>
                  </a:lnTo>
                  <a:lnTo>
                    <a:pt x="467067" y="813574"/>
                  </a:lnTo>
                  <a:lnTo>
                    <a:pt x="467474" y="813739"/>
                  </a:lnTo>
                  <a:lnTo>
                    <a:pt x="467702" y="813727"/>
                  </a:lnTo>
                  <a:lnTo>
                    <a:pt x="480809" y="803427"/>
                  </a:lnTo>
                  <a:lnTo>
                    <a:pt x="480809" y="778205"/>
                  </a:lnTo>
                  <a:close/>
                </a:path>
                <a:path w="500379" h="1623695">
                  <a:moveTo>
                    <a:pt x="480809" y="734060"/>
                  </a:moveTo>
                  <a:lnTo>
                    <a:pt x="479425" y="730935"/>
                  </a:lnTo>
                  <a:lnTo>
                    <a:pt x="467702" y="735050"/>
                  </a:lnTo>
                  <a:lnTo>
                    <a:pt x="467474" y="735241"/>
                  </a:lnTo>
                  <a:lnTo>
                    <a:pt x="466864" y="736104"/>
                  </a:lnTo>
                  <a:lnTo>
                    <a:pt x="466559" y="736892"/>
                  </a:lnTo>
                  <a:lnTo>
                    <a:pt x="466217" y="738797"/>
                  </a:lnTo>
                  <a:lnTo>
                    <a:pt x="466255" y="765962"/>
                  </a:lnTo>
                  <a:lnTo>
                    <a:pt x="467702" y="768108"/>
                  </a:lnTo>
                  <a:lnTo>
                    <a:pt x="479425" y="763028"/>
                  </a:lnTo>
                  <a:lnTo>
                    <a:pt x="480021" y="762292"/>
                  </a:lnTo>
                  <a:lnTo>
                    <a:pt x="480479" y="761161"/>
                  </a:lnTo>
                  <a:lnTo>
                    <a:pt x="480809" y="759282"/>
                  </a:lnTo>
                  <a:lnTo>
                    <a:pt x="480809" y="734060"/>
                  </a:lnTo>
                  <a:close/>
                </a:path>
                <a:path w="500379" h="1623695">
                  <a:moveTo>
                    <a:pt x="480809" y="645795"/>
                  </a:moveTo>
                  <a:lnTo>
                    <a:pt x="480758" y="644817"/>
                  </a:lnTo>
                  <a:lnTo>
                    <a:pt x="480479" y="643585"/>
                  </a:lnTo>
                  <a:lnTo>
                    <a:pt x="480021" y="642721"/>
                  </a:lnTo>
                  <a:lnTo>
                    <a:pt x="479425" y="642327"/>
                  </a:lnTo>
                  <a:lnTo>
                    <a:pt x="467702" y="643839"/>
                  </a:lnTo>
                  <a:lnTo>
                    <a:pt x="467474" y="643966"/>
                  </a:lnTo>
                  <a:lnTo>
                    <a:pt x="466864" y="644702"/>
                  </a:lnTo>
                  <a:lnTo>
                    <a:pt x="466559" y="645414"/>
                  </a:lnTo>
                  <a:lnTo>
                    <a:pt x="466217" y="647268"/>
                  </a:lnTo>
                  <a:lnTo>
                    <a:pt x="466217" y="673430"/>
                  </a:lnTo>
                  <a:lnTo>
                    <a:pt x="467702" y="676897"/>
                  </a:lnTo>
                  <a:lnTo>
                    <a:pt x="479425" y="674446"/>
                  </a:lnTo>
                  <a:lnTo>
                    <a:pt x="479628" y="674306"/>
                  </a:lnTo>
                  <a:lnTo>
                    <a:pt x="480187" y="673544"/>
                  </a:lnTo>
                  <a:lnTo>
                    <a:pt x="480593" y="672401"/>
                  </a:lnTo>
                  <a:lnTo>
                    <a:pt x="480809" y="671017"/>
                  </a:lnTo>
                  <a:lnTo>
                    <a:pt x="480809" y="645795"/>
                  </a:lnTo>
                  <a:close/>
                </a:path>
                <a:path w="500379" h="1623695">
                  <a:moveTo>
                    <a:pt x="500176" y="1020838"/>
                  </a:moveTo>
                  <a:lnTo>
                    <a:pt x="500138" y="1019949"/>
                  </a:lnTo>
                  <a:lnTo>
                    <a:pt x="499884" y="1019035"/>
                  </a:lnTo>
                  <a:lnTo>
                    <a:pt x="499478" y="1018628"/>
                  </a:lnTo>
                  <a:lnTo>
                    <a:pt x="499110" y="1018679"/>
                  </a:lnTo>
                  <a:lnTo>
                    <a:pt x="487019" y="1035418"/>
                  </a:lnTo>
                  <a:lnTo>
                    <a:pt x="487019" y="1060246"/>
                  </a:lnTo>
                  <a:lnTo>
                    <a:pt x="487070" y="1061161"/>
                  </a:lnTo>
                  <a:lnTo>
                    <a:pt x="487324" y="1062075"/>
                  </a:lnTo>
                  <a:lnTo>
                    <a:pt x="487603" y="1062393"/>
                  </a:lnTo>
                  <a:lnTo>
                    <a:pt x="487768" y="1062456"/>
                  </a:lnTo>
                  <a:lnTo>
                    <a:pt x="488340" y="1062228"/>
                  </a:lnTo>
                  <a:lnTo>
                    <a:pt x="498932" y="1049324"/>
                  </a:lnTo>
                  <a:lnTo>
                    <a:pt x="499478" y="1048219"/>
                  </a:lnTo>
                  <a:lnTo>
                    <a:pt x="500138" y="1045324"/>
                  </a:lnTo>
                  <a:lnTo>
                    <a:pt x="500176" y="1020838"/>
                  </a:lnTo>
                  <a:close/>
                </a:path>
                <a:path w="500379" h="1623695">
                  <a:moveTo>
                    <a:pt x="500176" y="978865"/>
                  </a:moveTo>
                  <a:lnTo>
                    <a:pt x="500138" y="977963"/>
                  </a:lnTo>
                  <a:lnTo>
                    <a:pt x="499884" y="977036"/>
                  </a:lnTo>
                  <a:lnTo>
                    <a:pt x="499478" y="976579"/>
                  </a:lnTo>
                  <a:lnTo>
                    <a:pt x="499110" y="976591"/>
                  </a:lnTo>
                  <a:lnTo>
                    <a:pt x="487019" y="991971"/>
                  </a:lnTo>
                  <a:lnTo>
                    <a:pt x="487019" y="1017295"/>
                  </a:lnTo>
                  <a:lnTo>
                    <a:pt x="487324" y="1018667"/>
                  </a:lnTo>
                  <a:lnTo>
                    <a:pt x="487603" y="1019009"/>
                  </a:lnTo>
                  <a:lnTo>
                    <a:pt x="487768" y="1019073"/>
                  </a:lnTo>
                  <a:lnTo>
                    <a:pt x="488149" y="1019048"/>
                  </a:lnTo>
                  <a:lnTo>
                    <a:pt x="500176" y="978865"/>
                  </a:lnTo>
                  <a:close/>
                </a:path>
                <a:path w="500379" h="1623695">
                  <a:moveTo>
                    <a:pt x="500176" y="936891"/>
                  </a:moveTo>
                  <a:lnTo>
                    <a:pt x="500138" y="935990"/>
                  </a:lnTo>
                  <a:lnTo>
                    <a:pt x="499884" y="935024"/>
                  </a:lnTo>
                  <a:lnTo>
                    <a:pt x="499478" y="934516"/>
                  </a:lnTo>
                  <a:lnTo>
                    <a:pt x="499110" y="934491"/>
                  </a:lnTo>
                  <a:lnTo>
                    <a:pt x="498932" y="934567"/>
                  </a:lnTo>
                  <a:lnTo>
                    <a:pt x="488340" y="944232"/>
                  </a:lnTo>
                  <a:lnTo>
                    <a:pt x="487768" y="945210"/>
                  </a:lnTo>
                  <a:lnTo>
                    <a:pt x="487324" y="946518"/>
                  </a:lnTo>
                  <a:lnTo>
                    <a:pt x="487019" y="948524"/>
                  </a:lnTo>
                  <a:lnTo>
                    <a:pt x="487019" y="973848"/>
                  </a:lnTo>
                  <a:lnTo>
                    <a:pt x="487324" y="975258"/>
                  </a:lnTo>
                  <a:lnTo>
                    <a:pt x="487768" y="975715"/>
                  </a:lnTo>
                  <a:lnTo>
                    <a:pt x="488149" y="975715"/>
                  </a:lnTo>
                  <a:lnTo>
                    <a:pt x="500176" y="936891"/>
                  </a:lnTo>
                  <a:close/>
                </a:path>
                <a:path w="500379" h="1623695">
                  <a:moveTo>
                    <a:pt x="500176" y="894930"/>
                  </a:moveTo>
                  <a:lnTo>
                    <a:pt x="500138" y="894041"/>
                  </a:lnTo>
                  <a:lnTo>
                    <a:pt x="499884" y="893051"/>
                  </a:lnTo>
                  <a:lnTo>
                    <a:pt x="499478" y="892517"/>
                  </a:lnTo>
                  <a:lnTo>
                    <a:pt x="499110" y="892441"/>
                  </a:lnTo>
                  <a:lnTo>
                    <a:pt x="498932" y="892492"/>
                  </a:lnTo>
                  <a:lnTo>
                    <a:pt x="488340" y="900963"/>
                  </a:lnTo>
                  <a:lnTo>
                    <a:pt x="487768" y="901877"/>
                  </a:lnTo>
                  <a:lnTo>
                    <a:pt x="487210" y="903605"/>
                  </a:lnTo>
                  <a:lnTo>
                    <a:pt x="487019" y="905103"/>
                  </a:lnTo>
                  <a:lnTo>
                    <a:pt x="487019" y="929906"/>
                  </a:lnTo>
                  <a:lnTo>
                    <a:pt x="488149" y="932408"/>
                  </a:lnTo>
                  <a:lnTo>
                    <a:pt x="488340" y="932332"/>
                  </a:lnTo>
                  <a:lnTo>
                    <a:pt x="498932" y="922997"/>
                  </a:lnTo>
                  <a:lnTo>
                    <a:pt x="499618" y="921689"/>
                  </a:lnTo>
                  <a:lnTo>
                    <a:pt x="500138" y="919403"/>
                  </a:lnTo>
                  <a:lnTo>
                    <a:pt x="500176" y="894930"/>
                  </a:lnTo>
                  <a:close/>
                </a:path>
                <a:path w="500379" h="1623695">
                  <a:moveTo>
                    <a:pt x="500176" y="852982"/>
                  </a:moveTo>
                  <a:lnTo>
                    <a:pt x="500138" y="852081"/>
                  </a:lnTo>
                  <a:lnTo>
                    <a:pt x="499884" y="851052"/>
                  </a:lnTo>
                  <a:lnTo>
                    <a:pt x="499478" y="850468"/>
                  </a:lnTo>
                  <a:lnTo>
                    <a:pt x="498932" y="850379"/>
                  </a:lnTo>
                  <a:lnTo>
                    <a:pt x="488340" y="857669"/>
                  </a:lnTo>
                  <a:lnTo>
                    <a:pt x="487768" y="858520"/>
                  </a:lnTo>
                  <a:lnTo>
                    <a:pt x="487210" y="860196"/>
                  </a:lnTo>
                  <a:lnTo>
                    <a:pt x="487019" y="861656"/>
                  </a:lnTo>
                  <a:lnTo>
                    <a:pt x="487019" y="886485"/>
                  </a:lnTo>
                  <a:lnTo>
                    <a:pt x="487070" y="887425"/>
                  </a:lnTo>
                  <a:lnTo>
                    <a:pt x="487324" y="888453"/>
                  </a:lnTo>
                  <a:lnTo>
                    <a:pt x="487768" y="889012"/>
                  </a:lnTo>
                  <a:lnTo>
                    <a:pt x="488149" y="889088"/>
                  </a:lnTo>
                  <a:lnTo>
                    <a:pt x="488340" y="889025"/>
                  </a:lnTo>
                  <a:lnTo>
                    <a:pt x="500176" y="852982"/>
                  </a:lnTo>
                  <a:close/>
                </a:path>
                <a:path w="500379" h="1623695">
                  <a:moveTo>
                    <a:pt x="500176" y="811009"/>
                  </a:moveTo>
                  <a:lnTo>
                    <a:pt x="500138" y="810094"/>
                  </a:lnTo>
                  <a:lnTo>
                    <a:pt x="499884" y="809053"/>
                  </a:lnTo>
                  <a:lnTo>
                    <a:pt x="499478" y="808405"/>
                  </a:lnTo>
                  <a:lnTo>
                    <a:pt x="498932" y="808266"/>
                  </a:lnTo>
                  <a:lnTo>
                    <a:pt x="488340" y="814362"/>
                  </a:lnTo>
                  <a:lnTo>
                    <a:pt x="487603" y="815505"/>
                  </a:lnTo>
                  <a:lnTo>
                    <a:pt x="487210" y="816775"/>
                  </a:lnTo>
                  <a:lnTo>
                    <a:pt x="487019" y="818222"/>
                  </a:lnTo>
                  <a:lnTo>
                    <a:pt x="487019" y="843051"/>
                  </a:lnTo>
                  <a:lnTo>
                    <a:pt x="488149" y="845794"/>
                  </a:lnTo>
                  <a:lnTo>
                    <a:pt x="488340" y="845756"/>
                  </a:lnTo>
                  <a:lnTo>
                    <a:pt x="500176" y="811009"/>
                  </a:lnTo>
                  <a:close/>
                </a:path>
                <a:path w="500379" h="1623695">
                  <a:moveTo>
                    <a:pt x="500176" y="769035"/>
                  </a:moveTo>
                  <a:lnTo>
                    <a:pt x="500138" y="768121"/>
                  </a:lnTo>
                  <a:lnTo>
                    <a:pt x="499884" y="767041"/>
                  </a:lnTo>
                  <a:lnTo>
                    <a:pt x="499478" y="766356"/>
                  </a:lnTo>
                  <a:lnTo>
                    <a:pt x="499110" y="766152"/>
                  </a:lnTo>
                  <a:lnTo>
                    <a:pt x="498932" y="766152"/>
                  </a:lnTo>
                  <a:lnTo>
                    <a:pt x="487019" y="774776"/>
                  </a:lnTo>
                  <a:lnTo>
                    <a:pt x="487019" y="800087"/>
                  </a:lnTo>
                  <a:lnTo>
                    <a:pt x="487210" y="801306"/>
                  </a:lnTo>
                  <a:lnTo>
                    <a:pt x="487603" y="802132"/>
                  </a:lnTo>
                  <a:lnTo>
                    <a:pt x="487768" y="802297"/>
                  </a:lnTo>
                  <a:lnTo>
                    <a:pt x="488149" y="802462"/>
                  </a:lnTo>
                  <a:lnTo>
                    <a:pt x="488340" y="802449"/>
                  </a:lnTo>
                  <a:lnTo>
                    <a:pt x="498932" y="796671"/>
                  </a:lnTo>
                  <a:lnTo>
                    <a:pt x="499478" y="795934"/>
                  </a:lnTo>
                  <a:lnTo>
                    <a:pt x="499999" y="794397"/>
                  </a:lnTo>
                  <a:lnTo>
                    <a:pt x="500176" y="793013"/>
                  </a:lnTo>
                  <a:lnTo>
                    <a:pt x="500176" y="769035"/>
                  </a:lnTo>
                  <a:close/>
                </a:path>
                <a:path w="500379" h="1623695">
                  <a:moveTo>
                    <a:pt x="500176" y="727062"/>
                  </a:moveTo>
                  <a:lnTo>
                    <a:pt x="498932" y="724065"/>
                  </a:lnTo>
                  <a:lnTo>
                    <a:pt x="488340" y="727786"/>
                  </a:lnTo>
                  <a:lnTo>
                    <a:pt x="487768" y="728446"/>
                  </a:lnTo>
                  <a:lnTo>
                    <a:pt x="487603" y="728764"/>
                  </a:lnTo>
                  <a:lnTo>
                    <a:pt x="487210" y="729919"/>
                  </a:lnTo>
                  <a:lnTo>
                    <a:pt x="487019" y="731316"/>
                  </a:lnTo>
                  <a:lnTo>
                    <a:pt x="487019" y="756145"/>
                  </a:lnTo>
                  <a:lnTo>
                    <a:pt x="488340" y="759142"/>
                  </a:lnTo>
                  <a:lnTo>
                    <a:pt x="498932" y="754570"/>
                  </a:lnTo>
                  <a:lnTo>
                    <a:pt x="499478" y="753884"/>
                  </a:lnTo>
                  <a:lnTo>
                    <a:pt x="499999" y="752411"/>
                  </a:lnTo>
                  <a:lnTo>
                    <a:pt x="500176" y="751039"/>
                  </a:lnTo>
                  <a:lnTo>
                    <a:pt x="500176" y="727062"/>
                  </a:lnTo>
                  <a:close/>
                </a:path>
                <a:path w="500379" h="1623695">
                  <a:moveTo>
                    <a:pt x="500176" y="685114"/>
                  </a:moveTo>
                  <a:lnTo>
                    <a:pt x="498932" y="681964"/>
                  </a:lnTo>
                  <a:lnTo>
                    <a:pt x="488340" y="684491"/>
                  </a:lnTo>
                  <a:lnTo>
                    <a:pt x="487768" y="685076"/>
                  </a:lnTo>
                  <a:lnTo>
                    <a:pt x="487603" y="685393"/>
                  </a:lnTo>
                  <a:lnTo>
                    <a:pt x="487210" y="686523"/>
                  </a:lnTo>
                  <a:lnTo>
                    <a:pt x="487019" y="687895"/>
                  </a:lnTo>
                  <a:lnTo>
                    <a:pt x="487019" y="713206"/>
                  </a:lnTo>
                  <a:lnTo>
                    <a:pt x="488340" y="715848"/>
                  </a:lnTo>
                  <a:lnTo>
                    <a:pt x="498932" y="712457"/>
                  </a:lnTo>
                  <a:lnTo>
                    <a:pt x="499478" y="711835"/>
                  </a:lnTo>
                  <a:lnTo>
                    <a:pt x="499999" y="710412"/>
                  </a:lnTo>
                  <a:lnTo>
                    <a:pt x="500176" y="709091"/>
                  </a:lnTo>
                  <a:lnTo>
                    <a:pt x="500176" y="685114"/>
                  </a:lnTo>
                  <a:close/>
                </a:path>
                <a:path w="500379" h="1623695">
                  <a:moveTo>
                    <a:pt x="500176" y="643140"/>
                  </a:moveTo>
                  <a:lnTo>
                    <a:pt x="498932" y="639838"/>
                  </a:lnTo>
                  <a:lnTo>
                    <a:pt x="488340" y="641197"/>
                  </a:lnTo>
                  <a:lnTo>
                    <a:pt x="487019" y="644448"/>
                  </a:lnTo>
                  <a:lnTo>
                    <a:pt x="487019" y="669277"/>
                  </a:lnTo>
                  <a:lnTo>
                    <a:pt x="487070" y="670229"/>
                  </a:lnTo>
                  <a:lnTo>
                    <a:pt x="487324" y="671423"/>
                  </a:lnTo>
                  <a:lnTo>
                    <a:pt x="487768" y="672236"/>
                  </a:lnTo>
                  <a:lnTo>
                    <a:pt x="488340" y="672579"/>
                  </a:lnTo>
                  <a:lnTo>
                    <a:pt x="498932" y="670369"/>
                  </a:lnTo>
                  <a:lnTo>
                    <a:pt x="499478" y="669798"/>
                  </a:lnTo>
                  <a:lnTo>
                    <a:pt x="499999" y="668439"/>
                  </a:lnTo>
                  <a:lnTo>
                    <a:pt x="500176" y="667118"/>
                  </a:lnTo>
                  <a:lnTo>
                    <a:pt x="500176" y="643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447216" y="835710"/>
              <a:ext cx="368935" cy="1259840"/>
            </a:xfrm>
            <a:custGeom>
              <a:avLst/>
              <a:gdLst/>
              <a:ahLst/>
              <a:cxnLst/>
              <a:rect l="l" t="t" r="r" b="b"/>
              <a:pathLst>
                <a:path w="368934" h="1259839">
                  <a:moveTo>
                    <a:pt x="29197" y="387375"/>
                  </a:moveTo>
                  <a:lnTo>
                    <a:pt x="3289" y="383895"/>
                  </a:lnTo>
                  <a:lnTo>
                    <a:pt x="2832" y="383895"/>
                  </a:lnTo>
                  <a:lnTo>
                    <a:pt x="0" y="387261"/>
                  </a:lnTo>
                  <a:lnTo>
                    <a:pt x="0" y="414947"/>
                  </a:lnTo>
                  <a:lnTo>
                    <a:pt x="26301" y="418744"/>
                  </a:lnTo>
                  <a:lnTo>
                    <a:pt x="26746" y="418642"/>
                  </a:lnTo>
                  <a:lnTo>
                    <a:pt x="29197" y="415378"/>
                  </a:lnTo>
                  <a:lnTo>
                    <a:pt x="29197" y="387375"/>
                  </a:lnTo>
                  <a:close/>
                </a:path>
                <a:path w="368934" h="1259839">
                  <a:moveTo>
                    <a:pt x="29197" y="339331"/>
                  </a:moveTo>
                  <a:lnTo>
                    <a:pt x="26301" y="335978"/>
                  </a:lnTo>
                  <a:lnTo>
                    <a:pt x="3289" y="336359"/>
                  </a:lnTo>
                  <a:lnTo>
                    <a:pt x="2832" y="336359"/>
                  </a:lnTo>
                  <a:lnTo>
                    <a:pt x="0" y="339775"/>
                  </a:lnTo>
                  <a:lnTo>
                    <a:pt x="0" y="367449"/>
                  </a:lnTo>
                  <a:lnTo>
                    <a:pt x="2832" y="370814"/>
                  </a:lnTo>
                  <a:lnTo>
                    <a:pt x="26301" y="370751"/>
                  </a:lnTo>
                  <a:lnTo>
                    <a:pt x="29197" y="367322"/>
                  </a:lnTo>
                  <a:lnTo>
                    <a:pt x="29197" y="339331"/>
                  </a:lnTo>
                  <a:close/>
                </a:path>
                <a:path w="368934" h="1259839">
                  <a:moveTo>
                    <a:pt x="29197" y="291299"/>
                  </a:moveTo>
                  <a:lnTo>
                    <a:pt x="26301" y="287985"/>
                  </a:lnTo>
                  <a:lnTo>
                    <a:pt x="3289" y="288798"/>
                  </a:lnTo>
                  <a:lnTo>
                    <a:pt x="2832" y="288810"/>
                  </a:lnTo>
                  <a:lnTo>
                    <a:pt x="0" y="292290"/>
                  </a:lnTo>
                  <a:lnTo>
                    <a:pt x="0" y="319963"/>
                  </a:lnTo>
                  <a:lnTo>
                    <a:pt x="2832" y="323253"/>
                  </a:lnTo>
                  <a:lnTo>
                    <a:pt x="26301" y="322745"/>
                  </a:lnTo>
                  <a:lnTo>
                    <a:pt x="29197" y="319303"/>
                  </a:lnTo>
                  <a:lnTo>
                    <a:pt x="29197" y="291299"/>
                  </a:lnTo>
                  <a:close/>
                </a:path>
                <a:path w="368934" h="1259839">
                  <a:moveTo>
                    <a:pt x="29197" y="243243"/>
                  </a:moveTo>
                  <a:lnTo>
                    <a:pt x="26301" y="239979"/>
                  </a:lnTo>
                  <a:lnTo>
                    <a:pt x="3289" y="241236"/>
                  </a:lnTo>
                  <a:lnTo>
                    <a:pt x="2832" y="241249"/>
                  </a:lnTo>
                  <a:lnTo>
                    <a:pt x="0" y="244805"/>
                  </a:lnTo>
                  <a:lnTo>
                    <a:pt x="0" y="272478"/>
                  </a:lnTo>
                  <a:lnTo>
                    <a:pt x="2832" y="275742"/>
                  </a:lnTo>
                  <a:lnTo>
                    <a:pt x="26301" y="274777"/>
                  </a:lnTo>
                  <a:lnTo>
                    <a:pt x="29197" y="271246"/>
                  </a:lnTo>
                  <a:lnTo>
                    <a:pt x="29197" y="243243"/>
                  </a:lnTo>
                  <a:close/>
                </a:path>
                <a:path w="368934" h="1259839">
                  <a:moveTo>
                    <a:pt x="29197" y="195199"/>
                  </a:moveTo>
                  <a:lnTo>
                    <a:pt x="26301" y="191985"/>
                  </a:lnTo>
                  <a:lnTo>
                    <a:pt x="3289" y="193675"/>
                  </a:lnTo>
                  <a:lnTo>
                    <a:pt x="0" y="197281"/>
                  </a:lnTo>
                  <a:lnTo>
                    <a:pt x="0" y="224980"/>
                  </a:lnTo>
                  <a:lnTo>
                    <a:pt x="2832" y="228180"/>
                  </a:lnTo>
                  <a:lnTo>
                    <a:pt x="26301" y="226771"/>
                  </a:lnTo>
                  <a:lnTo>
                    <a:pt x="29197" y="223189"/>
                  </a:lnTo>
                  <a:lnTo>
                    <a:pt x="29197" y="195199"/>
                  </a:lnTo>
                  <a:close/>
                </a:path>
                <a:path w="368934" h="1259839">
                  <a:moveTo>
                    <a:pt x="29197" y="147129"/>
                  </a:moveTo>
                  <a:lnTo>
                    <a:pt x="26301" y="144018"/>
                  </a:lnTo>
                  <a:lnTo>
                    <a:pt x="3289" y="146138"/>
                  </a:lnTo>
                  <a:lnTo>
                    <a:pt x="0" y="149783"/>
                  </a:lnTo>
                  <a:lnTo>
                    <a:pt x="0" y="177469"/>
                  </a:lnTo>
                  <a:lnTo>
                    <a:pt x="2832" y="180632"/>
                  </a:lnTo>
                  <a:lnTo>
                    <a:pt x="26301" y="178777"/>
                  </a:lnTo>
                  <a:lnTo>
                    <a:pt x="29197" y="175133"/>
                  </a:lnTo>
                  <a:lnTo>
                    <a:pt x="29197" y="147129"/>
                  </a:lnTo>
                  <a:close/>
                </a:path>
                <a:path w="368934" h="1259839">
                  <a:moveTo>
                    <a:pt x="29197" y="99098"/>
                  </a:moveTo>
                  <a:lnTo>
                    <a:pt x="26301" y="96012"/>
                  </a:lnTo>
                  <a:lnTo>
                    <a:pt x="3289" y="98577"/>
                  </a:lnTo>
                  <a:lnTo>
                    <a:pt x="2832" y="98628"/>
                  </a:lnTo>
                  <a:lnTo>
                    <a:pt x="0" y="102323"/>
                  </a:lnTo>
                  <a:lnTo>
                    <a:pt x="0" y="129997"/>
                  </a:lnTo>
                  <a:lnTo>
                    <a:pt x="2832" y="133070"/>
                  </a:lnTo>
                  <a:lnTo>
                    <a:pt x="26301" y="130771"/>
                  </a:lnTo>
                  <a:lnTo>
                    <a:pt x="26746" y="130632"/>
                  </a:lnTo>
                  <a:lnTo>
                    <a:pt x="27901" y="129832"/>
                  </a:lnTo>
                  <a:lnTo>
                    <a:pt x="28778" y="128600"/>
                  </a:lnTo>
                  <a:lnTo>
                    <a:pt x="29197" y="127101"/>
                  </a:lnTo>
                  <a:lnTo>
                    <a:pt x="29197" y="99098"/>
                  </a:lnTo>
                  <a:close/>
                </a:path>
                <a:path w="368934" h="1259839">
                  <a:moveTo>
                    <a:pt x="29197" y="51054"/>
                  </a:moveTo>
                  <a:lnTo>
                    <a:pt x="26301" y="48006"/>
                  </a:lnTo>
                  <a:lnTo>
                    <a:pt x="3289" y="51015"/>
                  </a:lnTo>
                  <a:lnTo>
                    <a:pt x="0" y="54825"/>
                  </a:lnTo>
                  <a:lnTo>
                    <a:pt x="0" y="82499"/>
                  </a:lnTo>
                  <a:lnTo>
                    <a:pt x="2832" y="85559"/>
                  </a:lnTo>
                  <a:lnTo>
                    <a:pt x="26301" y="82804"/>
                  </a:lnTo>
                  <a:lnTo>
                    <a:pt x="29197" y="79044"/>
                  </a:lnTo>
                  <a:lnTo>
                    <a:pt x="29197" y="51054"/>
                  </a:lnTo>
                  <a:close/>
                </a:path>
                <a:path w="368934" h="1259839">
                  <a:moveTo>
                    <a:pt x="29197" y="2997"/>
                  </a:moveTo>
                  <a:lnTo>
                    <a:pt x="26301" y="0"/>
                  </a:lnTo>
                  <a:lnTo>
                    <a:pt x="3289" y="3454"/>
                  </a:lnTo>
                  <a:lnTo>
                    <a:pt x="2832" y="3517"/>
                  </a:lnTo>
                  <a:lnTo>
                    <a:pt x="0" y="7327"/>
                  </a:lnTo>
                  <a:lnTo>
                    <a:pt x="0" y="35001"/>
                  </a:lnTo>
                  <a:lnTo>
                    <a:pt x="2832" y="37985"/>
                  </a:lnTo>
                  <a:lnTo>
                    <a:pt x="26301" y="34810"/>
                  </a:lnTo>
                  <a:lnTo>
                    <a:pt x="29197" y="31000"/>
                  </a:lnTo>
                  <a:lnTo>
                    <a:pt x="29197" y="2997"/>
                  </a:lnTo>
                  <a:close/>
                </a:path>
                <a:path w="368934" h="1259839">
                  <a:moveTo>
                    <a:pt x="72720" y="966203"/>
                  </a:moveTo>
                  <a:lnTo>
                    <a:pt x="69723" y="962837"/>
                  </a:lnTo>
                  <a:lnTo>
                    <a:pt x="45910" y="963688"/>
                  </a:lnTo>
                  <a:lnTo>
                    <a:pt x="45440" y="963701"/>
                  </a:lnTo>
                  <a:lnTo>
                    <a:pt x="42506" y="967232"/>
                  </a:lnTo>
                  <a:lnTo>
                    <a:pt x="42506" y="995400"/>
                  </a:lnTo>
                  <a:lnTo>
                    <a:pt x="45440" y="998728"/>
                  </a:lnTo>
                  <a:lnTo>
                    <a:pt x="69723" y="998207"/>
                  </a:lnTo>
                  <a:lnTo>
                    <a:pt x="72720" y="994689"/>
                  </a:lnTo>
                  <a:lnTo>
                    <a:pt x="72720" y="966203"/>
                  </a:lnTo>
                  <a:close/>
                </a:path>
                <a:path w="368934" h="1259839">
                  <a:moveTo>
                    <a:pt x="72720" y="387553"/>
                  </a:moveTo>
                  <a:lnTo>
                    <a:pt x="45910" y="384009"/>
                  </a:lnTo>
                  <a:lnTo>
                    <a:pt x="45440" y="384009"/>
                  </a:lnTo>
                  <a:lnTo>
                    <a:pt x="42506" y="387438"/>
                  </a:lnTo>
                  <a:lnTo>
                    <a:pt x="42506" y="415594"/>
                  </a:lnTo>
                  <a:lnTo>
                    <a:pt x="69723" y="419468"/>
                  </a:lnTo>
                  <a:lnTo>
                    <a:pt x="70180" y="419366"/>
                  </a:lnTo>
                  <a:lnTo>
                    <a:pt x="72720" y="416052"/>
                  </a:lnTo>
                  <a:lnTo>
                    <a:pt x="72720" y="387553"/>
                  </a:lnTo>
                  <a:close/>
                </a:path>
                <a:path w="368934" h="1259839">
                  <a:moveTo>
                    <a:pt x="72720" y="338670"/>
                  </a:moveTo>
                  <a:lnTo>
                    <a:pt x="69723" y="335267"/>
                  </a:lnTo>
                  <a:lnTo>
                    <a:pt x="45910" y="335661"/>
                  </a:lnTo>
                  <a:lnTo>
                    <a:pt x="45440" y="335661"/>
                  </a:lnTo>
                  <a:lnTo>
                    <a:pt x="42506" y="339128"/>
                  </a:lnTo>
                  <a:lnTo>
                    <a:pt x="42506" y="367271"/>
                  </a:lnTo>
                  <a:lnTo>
                    <a:pt x="45440" y="370700"/>
                  </a:lnTo>
                  <a:lnTo>
                    <a:pt x="69723" y="370636"/>
                  </a:lnTo>
                  <a:lnTo>
                    <a:pt x="72720" y="367157"/>
                  </a:lnTo>
                  <a:lnTo>
                    <a:pt x="72720" y="338670"/>
                  </a:lnTo>
                  <a:close/>
                </a:path>
                <a:path w="368934" h="1259839">
                  <a:moveTo>
                    <a:pt x="72720" y="240931"/>
                  </a:moveTo>
                  <a:lnTo>
                    <a:pt x="69723" y="237629"/>
                  </a:lnTo>
                  <a:lnTo>
                    <a:pt x="45910" y="238925"/>
                  </a:lnTo>
                  <a:lnTo>
                    <a:pt x="42506" y="242531"/>
                  </a:lnTo>
                  <a:lnTo>
                    <a:pt x="42506" y="270700"/>
                  </a:lnTo>
                  <a:lnTo>
                    <a:pt x="45440" y="274015"/>
                  </a:lnTo>
                  <a:lnTo>
                    <a:pt x="69723" y="273024"/>
                  </a:lnTo>
                  <a:lnTo>
                    <a:pt x="72720" y="269430"/>
                  </a:lnTo>
                  <a:lnTo>
                    <a:pt x="72720" y="240931"/>
                  </a:lnTo>
                  <a:close/>
                </a:path>
                <a:path w="368934" h="1259839">
                  <a:moveTo>
                    <a:pt x="72720" y="192049"/>
                  </a:moveTo>
                  <a:lnTo>
                    <a:pt x="69723" y="188798"/>
                  </a:lnTo>
                  <a:lnTo>
                    <a:pt x="45910" y="190550"/>
                  </a:lnTo>
                  <a:lnTo>
                    <a:pt x="42506" y="194233"/>
                  </a:lnTo>
                  <a:lnTo>
                    <a:pt x="42506" y="222389"/>
                  </a:lnTo>
                  <a:lnTo>
                    <a:pt x="45440" y="225640"/>
                  </a:lnTo>
                  <a:lnTo>
                    <a:pt x="69723" y="224193"/>
                  </a:lnTo>
                  <a:lnTo>
                    <a:pt x="72720" y="220548"/>
                  </a:lnTo>
                  <a:lnTo>
                    <a:pt x="72720" y="192049"/>
                  </a:lnTo>
                  <a:close/>
                </a:path>
                <a:path w="368934" h="1259839">
                  <a:moveTo>
                    <a:pt x="72720" y="143167"/>
                  </a:moveTo>
                  <a:lnTo>
                    <a:pt x="69723" y="139992"/>
                  </a:lnTo>
                  <a:lnTo>
                    <a:pt x="45910" y="142201"/>
                  </a:lnTo>
                  <a:lnTo>
                    <a:pt x="42506" y="145923"/>
                  </a:lnTo>
                  <a:lnTo>
                    <a:pt x="42506" y="174078"/>
                  </a:lnTo>
                  <a:lnTo>
                    <a:pt x="45440" y="177279"/>
                  </a:lnTo>
                  <a:lnTo>
                    <a:pt x="69723" y="175361"/>
                  </a:lnTo>
                  <a:lnTo>
                    <a:pt x="72720" y="171653"/>
                  </a:lnTo>
                  <a:lnTo>
                    <a:pt x="72720" y="143167"/>
                  </a:lnTo>
                  <a:close/>
                </a:path>
                <a:path w="368934" h="1259839">
                  <a:moveTo>
                    <a:pt x="72720" y="94322"/>
                  </a:moveTo>
                  <a:lnTo>
                    <a:pt x="69723" y="91186"/>
                  </a:lnTo>
                  <a:lnTo>
                    <a:pt x="45910" y="93827"/>
                  </a:lnTo>
                  <a:lnTo>
                    <a:pt x="45440" y="93878"/>
                  </a:lnTo>
                  <a:lnTo>
                    <a:pt x="42506" y="97637"/>
                  </a:lnTo>
                  <a:lnTo>
                    <a:pt x="42506" y="125780"/>
                  </a:lnTo>
                  <a:lnTo>
                    <a:pt x="45440" y="128905"/>
                  </a:lnTo>
                  <a:lnTo>
                    <a:pt x="69723" y="126530"/>
                  </a:lnTo>
                  <a:lnTo>
                    <a:pt x="72720" y="122796"/>
                  </a:lnTo>
                  <a:lnTo>
                    <a:pt x="72720" y="94322"/>
                  </a:lnTo>
                  <a:close/>
                </a:path>
                <a:path w="368934" h="1259839">
                  <a:moveTo>
                    <a:pt x="72720" y="45440"/>
                  </a:moveTo>
                  <a:lnTo>
                    <a:pt x="69723" y="42341"/>
                  </a:lnTo>
                  <a:lnTo>
                    <a:pt x="45910" y="45453"/>
                  </a:lnTo>
                  <a:lnTo>
                    <a:pt x="42506" y="49326"/>
                  </a:lnTo>
                  <a:lnTo>
                    <a:pt x="42506" y="77470"/>
                  </a:lnTo>
                  <a:lnTo>
                    <a:pt x="45440" y="80581"/>
                  </a:lnTo>
                  <a:lnTo>
                    <a:pt x="69723" y="77736"/>
                  </a:lnTo>
                  <a:lnTo>
                    <a:pt x="72720" y="73914"/>
                  </a:lnTo>
                  <a:lnTo>
                    <a:pt x="72720" y="45440"/>
                  </a:lnTo>
                  <a:close/>
                </a:path>
                <a:path w="368934" h="1259839">
                  <a:moveTo>
                    <a:pt x="117754" y="1224559"/>
                  </a:moveTo>
                  <a:lnTo>
                    <a:pt x="114655" y="1221371"/>
                  </a:lnTo>
                  <a:lnTo>
                    <a:pt x="90004" y="1224114"/>
                  </a:lnTo>
                  <a:lnTo>
                    <a:pt x="89535" y="1224165"/>
                  </a:lnTo>
                  <a:lnTo>
                    <a:pt x="86512" y="1227988"/>
                  </a:lnTo>
                  <a:lnTo>
                    <a:pt x="86512" y="1256626"/>
                  </a:lnTo>
                  <a:lnTo>
                    <a:pt x="89535" y="1259814"/>
                  </a:lnTo>
                  <a:lnTo>
                    <a:pt x="114655" y="1257350"/>
                  </a:lnTo>
                  <a:lnTo>
                    <a:pt x="117754" y="1253540"/>
                  </a:lnTo>
                  <a:lnTo>
                    <a:pt x="117754" y="1224559"/>
                  </a:lnTo>
                  <a:close/>
                </a:path>
                <a:path w="368934" h="1259839">
                  <a:moveTo>
                    <a:pt x="117754" y="1118590"/>
                  </a:moveTo>
                  <a:lnTo>
                    <a:pt x="114655" y="1115441"/>
                  </a:lnTo>
                  <a:lnTo>
                    <a:pt x="90004" y="1118666"/>
                  </a:lnTo>
                  <a:lnTo>
                    <a:pt x="86512" y="1122616"/>
                  </a:lnTo>
                  <a:lnTo>
                    <a:pt x="86512" y="1151255"/>
                  </a:lnTo>
                  <a:lnTo>
                    <a:pt x="89535" y="1154391"/>
                  </a:lnTo>
                  <a:lnTo>
                    <a:pt x="114655" y="1151470"/>
                  </a:lnTo>
                  <a:lnTo>
                    <a:pt x="117754" y="1147572"/>
                  </a:lnTo>
                  <a:lnTo>
                    <a:pt x="117754" y="1118590"/>
                  </a:lnTo>
                  <a:close/>
                </a:path>
                <a:path w="368934" h="1259839">
                  <a:moveTo>
                    <a:pt x="117754" y="1061186"/>
                  </a:moveTo>
                  <a:lnTo>
                    <a:pt x="114655" y="1057821"/>
                  </a:lnTo>
                  <a:lnTo>
                    <a:pt x="90004" y="1059154"/>
                  </a:lnTo>
                  <a:lnTo>
                    <a:pt x="86512" y="1062837"/>
                  </a:lnTo>
                  <a:lnTo>
                    <a:pt x="86512" y="1091488"/>
                  </a:lnTo>
                  <a:lnTo>
                    <a:pt x="89535" y="1094854"/>
                  </a:lnTo>
                  <a:lnTo>
                    <a:pt x="114655" y="1093825"/>
                  </a:lnTo>
                  <a:lnTo>
                    <a:pt x="117754" y="1090168"/>
                  </a:lnTo>
                  <a:lnTo>
                    <a:pt x="117754" y="1061186"/>
                  </a:lnTo>
                  <a:close/>
                </a:path>
                <a:path w="368934" h="1259839">
                  <a:moveTo>
                    <a:pt x="117754" y="437476"/>
                  </a:moveTo>
                  <a:lnTo>
                    <a:pt x="90004" y="433336"/>
                  </a:lnTo>
                  <a:lnTo>
                    <a:pt x="89535" y="433324"/>
                  </a:lnTo>
                  <a:lnTo>
                    <a:pt x="86512" y="436753"/>
                  </a:lnTo>
                  <a:lnTo>
                    <a:pt x="86512" y="465391"/>
                  </a:lnTo>
                  <a:lnTo>
                    <a:pt x="114655" y="469887"/>
                  </a:lnTo>
                  <a:lnTo>
                    <a:pt x="115125" y="469785"/>
                  </a:lnTo>
                  <a:lnTo>
                    <a:pt x="117754" y="466458"/>
                  </a:lnTo>
                  <a:lnTo>
                    <a:pt x="117754" y="437476"/>
                  </a:lnTo>
                  <a:close/>
                </a:path>
                <a:path w="368934" h="1259839">
                  <a:moveTo>
                    <a:pt x="117754" y="387731"/>
                  </a:moveTo>
                  <a:lnTo>
                    <a:pt x="90004" y="384124"/>
                  </a:lnTo>
                  <a:lnTo>
                    <a:pt x="89535" y="384124"/>
                  </a:lnTo>
                  <a:lnTo>
                    <a:pt x="86512" y="387604"/>
                  </a:lnTo>
                  <a:lnTo>
                    <a:pt x="86512" y="416242"/>
                  </a:lnTo>
                  <a:lnTo>
                    <a:pt x="114655" y="420192"/>
                  </a:lnTo>
                  <a:lnTo>
                    <a:pt x="115125" y="420103"/>
                  </a:lnTo>
                  <a:lnTo>
                    <a:pt x="117754" y="416712"/>
                  </a:lnTo>
                  <a:lnTo>
                    <a:pt x="117754" y="387731"/>
                  </a:lnTo>
                  <a:close/>
                </a:path>
                <a:path w="368934" h="1259839">
                  <a:moveTo>
                    <a:pt x="117754" y="337997"/>
                  </a:moveTo>
                  <a:lnTo>
                    <a:pt x="114655" y="334530"/>
                  </a:lnTo>
                  <a:lnTo>
                    <a:pt x="90004" y="334937"/>
                  </a:lnTo>
                  <a:lnTo>
                    <a:pt x="89535" y="334937"/>
                  </a:lnTo>
                  <a:lnTo>
                    <a:pt x="86512" y="338467"/>
                  </a:lnTo>
                  <a:lnTo>
                    <a:pt x="86512" y="367106"/>
                  </a:lnTo>
                  <a:lnTo>
                    <a:pt x="89535" y="370586"/>
                  </a:lnTo>
                  <a:lnTo>
                    <a:pt x="114655" y="370522"/>
                  </a:lnTo>
                  <a:lnTo>
                    <a:pt x="117754" y="366979"/>
                  </a:lnTo>
                  <a:lnTo>
                    <a:pt x="117754" y="337997"/>
                  </a:lnTo>
                  <a:close/>
                </a:path>
                <a:path w="368934" h="1259839">
                  <a:moveTo>
                    <a:pt x="117754" y="288290"/>
                  </a:moveTo>
                  <a:lnTo>
                    <a:pt x="114655" y="284873"/>
                  </a:lnTo>
                  <a:lnTo>
                    <a:pt x="90004" y="285737"/>
                  </a:lnTo>
                  <a:lnTo>
                    <a:pt x="89535" y="285750"/>
                  </a:lnTo>
                  <a:lnTo>
                    <a:pt x="86512" y="289344"/>
                  </a:lnTo>
                  <a:lnTo>
                    <a:pt x="86512" y="317982"/>
                  </a:lnTo>
                  <a:lnTo>
                    <a:pt x="89535" y="321386"/>
                  </a:lnTo>
                  <a:lnTo>
                    <a:pt x="114655" y="320852"/>
                  </a:lnTo>
                  <a:lnTo>
                    <a:pt x="117754" y="317284"/>
                  </a:lnTo>
                  <a:lnTo>
                    <a:pt x="117754" y="288290"/>
                  </a:lnTo>
                  <a:close/>
                </a:path>
                <a:path w="368934" h="1259839">
                  <a:moveTo>
                    <a:pt x="117754" y="188810"/>
                  </a:moveTo>
                  <a:lnTo>
                    <a:pt x="114655" y="185496"/>
                  </a:lnTo>
                  <a:lnTo>
                    <a:pt x="90004" y="187312"/>
                  </a:lnTo>
                  <a:lnTo>
                    <a:pt x="86512" y="191058"/>
                  </a:lnTo>
                  <a:lnTo>
                    <a:pt x="86512" y="219710"/>
                  </a:lnTo>
                  <a:lnTo>
                    <a:pt x="89535" y="223012"/>
                  </a:lnTo>
                  <a:lnTo>
                    <a:pt x="114655" y="221526"/>
                  </a:lnTo>
                  <a:lnTo>
                    <a:pt x="117754" y="217792"/>
                  </a:lnTo>
                  <a:lnTo>
                    <a:pt x="117754" y="188810"/>
                  </a:lnTo>
                  <a:close/>
                </a:path>
                <a:path w="368934" h="1259839">
                  <a:moveTo>
                    <a:pt x="117754" y="139077"/>
                  </a:moveTo>
                  <a:lnTo>
                    <a:pt x="114655" y="135851"/>
                  </a:lnTo>
                  <a:lnTo>
                    <a:pt x="90004" y="138125"/>
                  </a:lnTo>
                  <a:lnTo>
                    <a:pt x="86512" y="141922"/>
                  </a:lnTo>
                  <a:lnTo>
                    <a:pt x="86512" y="170561"/>
                  </a:lnTo>
                  <a:lnTo>
                    <a:pt x="89535" y="173812"/>
                  </a:lnTo>
                  <a:lnTo>
                    <a:pt x="114655" y="171831"/>
                  </a:lnTo>
                  <a:lnTo>
                    <a:pt x="117754" y="168059"/>
                  </a:lnTo>
                  <a:lnTo>
                    <a:pt x="117754" y="139077"/>
                  </a:lnTo>
                  <a:close/>
                </a:path>
                <a:path w="368934" h="1259839">
                  <a:moveTo>
                    <a:pt x="164426" y="438543"/>
                  </a:moveTo>
                  <a:lnTo>
                    <a:pt x="135674" y="434327"/>
                  </a:lnTo>
                  <a:lnTo>
                    <a:pt x="135166" y="434314"/>
                  </a:lnTo>
                  <a:lnTo>
                    <a:pt x="132029" y="437807"/>
                  </a:lnTo>
                  <a:lnTo>
                    <a:pt x="132029" y="466953"/>
                  </a:lnTo>
                  <a:lnTo>
                    <a:pt x="161201" y="471525"/>
                  </a:lnTo>
                  <a:lnTo>
                    <a:pt x="161696" y="471436"/>
                  </a:lnTo>
                  <a:lnTo>
                    <a:pt x="164426" y="468045"/>
                  </a:lnTo>
                  <a:lnTo>
                    <a:pt x="164426" y="438543"/>
                  </a:lnTo>
                  <a:close/>
                </a:path>
                <a:path w="368934" h="1259839">
                  <a:moveTo>
                    <a:pt x="164426" y="387921"/>
                  </a:moveTo>
                  <a:lnTo>
                    <a:pt x="135674" y="384238"/>
                  </a:lnTo>
                  <a:lnTo>
                    <a:pt x="135166" y="384238"/>
                  </a:lnTo>
                  <a:lnTo>
                    <a:pt x="132029" y="387781"/>
                  </a:lnTo>
                  <a:lnTo>
                    <a:pt x="132029" y="416928"/>
                  </a:lnTo>
                  <a:lnTo>
                    <a:pt x="161201" y="420966"/>
                  </a:lnTo>
                  <a:lnTo>
                    <a:pt x="161696" y="420852"/>
                  </a:lnTo>
                  <a:lnTo>
                    <a:pt x="164426" y="417423"/>
                  </a:lnTo>
                  <a:lnTo>
                    <a:pt x="164426" y="387921"/>
                  </a:lnTo>
                  <a:close/>
                </a:path>
                <a:path w="368934" h="1259839">
                  <a:moveTo>
                    <a:pt x="164426" y="337299"/>
                  </a:moveTo>
                  <a:lnTo>
                    <a:pt x="161201" y="333768"/>
                  </a:lnTo>
                  <a:lnTo>
                    <a:pt x="135674" y="334187"/>
                  </a:lnTo>
                  <a:lnTo>
                    <a:pt x="135166" y="334187"/>
                  </a:lnTo>
                  <a:lnTo>
                    <a:pt x="132029" y="337781"/>
                  </a:lnTo>
                  <a:lnTo>
                    <a:pt x="132029" y="366915"/>
                  </a:lnTo>
                  <a:lnTo>
                    <a:pt x="135166" y="370459"/>
                  </a:lnTo>
                  <a:lnTo>
                    <a:pt x="161201" y="370395"/>
                  </a:lnTo>
                  <a:lnTo>
                    <a:pt x="164426" y="366776"/>
                  </a:lnTo>
                  <a:lnTo>
                    <a:pt x="164426" y="337299"/>
                  </a:lnTo>
                  <a:close/>
                </a:path>
                <a:path w="368934" h="1259839">
                  <a:moveTo>
                    <a:pt x="164426" y="286689"/>
                  </a:moveTo>
                  <a:lnTo>
                    <a:pt x="161201" y="283210"/>
                  </a:lnTo>
                  <a:lnTo>
                    <a:pt x="135674" y="284111"/>
                  </a:lnTo>
                  <a:lnTo>
                    <a:pt x="135166" y="284124"/>
                  </a:lnTo>
                  <a:lnTo>
                    <a:pt x="132029" y="287794"/>
                  </a:lnTo>
                  <a:lnTo>
                    <a:pt x="132029" y="316928"/>
                  </a:lnTo>
                  <a:lnTo>
                    <a:pt x="135166" y="320395"/>
                  </a:lnTo>
                  <a:lnTo>
                    <a:pt x="161201" y="319824"/>
                  </a:lnTo>
                  <a:lnTo>
                    <a:pt x="164426" y="316191"/>
                  </a:lnTo>
                  <a:lnTo>
                    <a:pt x="164426" y="286689"/>
                  </a:lnTo>
                  <a:close/>
                </a:path>
                <a:path w="368934" h="1259839">
                  <a:moveTo>
                    <a:pt x="164426" y="236067"/>
                  </a:moveTo>
                  <a:lnTo>
                    <a:pt x="161201" y="232651"/>
                  </a:lnTo>
                  <a:lnTo>
                    <a:pt x="135674" y="234035"/>
                  </a:lnTo>
                  <a:lnTo>
                    <a:pt x="132029" y="237794"/>
                  </a:lnTo>
                  <a:lnTo>
                    <a:pt x="132029" y="266941"/>
                  </a:lnTo>
                  <a:lnTo>
                    <a:pt x="135166" y="270357"/>
                  </a:lnTo>
                  <a:lnTo>
                    <a:pt x="161201" y="269303"/>
                  </a:lnTo>
                  <a:lnTo>
                    <a:pt x="164426" y="265569"/>
                  </a:lnTo>
                  <a:lnTo>
                    <a:pt x="164426" y="236067"/>
                  </a:lnTo>
                  <a:close/>
                </a:path>
                <a:path w="368934" h="1259839">
                  <a:moveTo>
                    <a:pt x="164426" y="134823"/>
                  </a:moveTo>
                  <a:lnTo>
                    <a:pt x="161201" y="131559"/>
                  </a:lnTo>
                  <a:lnTo>
                    <a:pt x="135674" y="133908"/>
                  </a:lnTo>
                  <a:lnTo>
                    <a:pt x="132029" y="137769"/>
                  </a:lnTo>
                  <a:lnTo>
                    <a:pt x="132029" y="166916"/>
                  </a:lnTo>
                  <a:lnTo>
                    <a:pt x="135166" y="170230"/>
                  </a:lnTo>
                  <a:lnTo>
                    <a:pt x="161201" y="168173"/>
                  </a:lnTo>
                  <a:lnTo>
                    <a:pt x="164426" y="164325"/>
                  </a:lnTo>
                  <a:lnTo>
                    <a:pt x="164426" y="134823"/>
                  </a:lnTo>
                  <a:close/>
                </a:path>
                <a:path w="368934" h="1259839">
                  <a:moveTo>
                    <a:pt x="164426" y="84226"/>
                  </a:moveTo>
                  <a:lnTo>
                    <a:pt x="161201" y="80987"/>
                  </a:lnTo>
                  <a:lnTo>
                    <a:pt x="135674" y="83832"/>
                  </a:lnTo>
                  <a:lnTo>
                    <a:pt x="135166" y="83883"/>
                  </a:lnTo>
                  <a:lnTo>
                    <a:pt x="132029" y="87782"/>
                  </a:lnTo>
                  <a:lnTo>
                    <a:pt x="132029" y="116928"/>
                  </a:lnTo>
                  <a:lnTo>
                    <a:pt x="135166" y="120154"/>
                  </a:lnTo>
                  <a:lnTo>
                    <a:pt x="161201" y="117614"/>
                  </a:lnTo>
                  <a:lnTo>
                    <a:pt x="164426" y="113728"/>
                  </a:lnTo>
                  <a:lnTo>
                    <a:pt x="164426" y="84226"/>
                  </a:lnTo>
                  <a:close/>
                </a:path>
                <a:path w="368934" h="1259839">
                  <a:moveTo>
                    <a:pt x="164426" y="33591"/>
                  </a:moveTo>
                  <a:lnTo>
                    <a:pt x="161201" y="30403"/>
                  </a:lnTo>
                  <a:lnTo>
                    <a:pt x="135674" y="33743"/>
                  </a:lnTo>
                  <a:lnTo>
                    <a:pt x="135166" y="33807"/>
                  </a:lnTo>
                  <a:lnTo>
                    <a:pt x="132029" y="37782"/>
                  </a:lnTo>
                  <a:lnTo>
                    <a:pt x="132029" y="66903"/>
                  </a:lnTo>
                  <a:lnTo>
                    <a:pt x="135166" y="70116"/>
                  </a:lnTo>
                  <a:lnTo>
                    <a:pt x="161201" y="67068"/>
                  </a:lnTo>
                  <a:lnTo>
                    <a:pt x="164426" y="63106"/>
                  </a:lnTo>
                  <a:lnTo>
                    <a:pt x="164426" y="33591"/>
                  </a:lnTo>
                  <a:close/>
                </a:path>
                <a:path w="368934" h="1259839">
                  <a:moveTo>
                    <a:pt x="195389" y="1098169"/>
                  </a:moveTo>
                  <a:lnTo>
                    <a:pt x="192163" y="1094803"/>
                  </a:lnTo>
                  <a:lnTo>
                    <a:pt x="166636" y="1096683"/>
                  </a:lnTo>
                  <a:lnTo>
                    <a:pt x="162991" y="1100505"/>
                  </a:lnTo>
                  <a:lnTo>
                    <a:pt x="162991" y="1129652"/>
                  </a:lnTo>
                  <a:lnTo>
                    <a:pt x="166128" y="1133017"/>
                  </a:lnTo>
                  <a:lnTo>
                    <a:pt x="192163" y="1131468"/>
                  </a:lnTo>
                  <a:lnTo>
                    <a:pt x="195389" y="1127671"/>
                  </a:lnTo>
                  <a:lnTo>
                    <a:pt x="195389" y="1098169"/>
                  </a:lnTo>
                  <a:close/>
                </a:path>
                <a:path w="368934" h="1259839">
                  <a:moveTo>
                    <a:pt x="212763" y="439661"/>
                  </a:moveTo>
                  <a:lnTo>
                    <a:pt x="182968" y="435343"/>
                  </a:lnTo>
                  <a:lnTo>
                    <a:pt x="182448" y="435330"/>
                  </a:lnTo>
                  <a:lnTo>
                    <a:pt x="179197" y="438873"/>
                  </a:lnTo>
                  <a:lnTo>
                    <a:pt x="179197" y="468541"/>
                  </a:lnTo>
                  <a:lnTo>
                    <a:pt x="209435" y="473227"/>
                  </a:lnTo>
                  <a:lnTo>
                    <a:pt x="209943" y="473138"/>
                  </a:lnTo>
                  <a:lnTo>
                    <a:pt x="212763" y="469684"/>
                  </a:lnTo>
                  <a:lnTo>
                    <a:pt x="212763" y="439661"/>
                  </a:lnTo>
                  <a:close/>
                </a:path>
                <a:path w="368934" h="1259839">
                  <a:moveTo>
                    <a:pt x="212763" y="388112"/>
                  </a:moveTo>
                  <a:lnTo>
                    <a:pt x="182968" y="384365"/>
                  </a:lnTo>
                  <a:lnTo>
                    <a:pt x="182448" y="384365"/>
                  </a:lnTo>
                  <a:lnTo>
                    <a:pt x="179197" y="387972"/>
                  </a:lnTo>
                  <a:lnTo>
                    <a:pt x="179197" y="417639"/>
                  </a:lnTo>
                  <a:lnTo>
                    <a:pt x="209435" y="421741"/>
                  </a:lnTo>
                  <a:lnTo>
                    <a:pt x="209943" y="421652"/>
                  </a:lnTo>
                  <a:lnTo>
                    <a:pt x="212763" y="418147"/>
                  </a:lnTo>
                  <a:lnTo>
                    <a:pt x="212763" y="388112"/>
                  </a:lnTo>
                  <a:close/>
                </a:path>
                <a:path w="368934" h="1259839">
                  <a:moveTo>
                    <a:pt x="212763" y="336562"/>
                  </a:moveTo>
                  <a:lnTo>
                    <a:pt x="209435" y="332994"/>
                  </a:lnTo>
                  <a:lnTo>
                    <a:pt x="182968" y="333413"/>
                  </a:lnTo>
                  <a:lnTo>
                    <a:pt x="179197" y="337070"/>
                  </a:lnTo>
                  <a:lnTo>
                    <a:pt x="179197" y="366725"/>
                  </a:lnTo>
                  <a:lnTo>
                    <a:pt x="182448" y="370332"/>
                  </a:lnTo>
                  <a:lnTo>
                    <a:pt x="209435" y="370268"/>
                  </a:lnTo>
                  <a:lnTo>
                    <a:pt x="212763" y="366598"/>
                  </a:lnTo>
                  <a:lnTo>
                    <a:pt x="212763" y="336562"/>
                  </a:lnTo>
                  <a:close/>
                </a:path>
                <a:path w="368934" h="1259839">
                  <a:moveTo>
                    <a:pt x="212763" y="285051"/>
                  </a:moveTo>
                  <a:lnTo>
                    <a:pt x="209435" y="281508"/>
                  </a:lnTo>
                  <a:lnTo>
                    <a:pt x="182968" y="282435"/>
                  </a:lnTo>
                  <a:lnTo>
                    <a:pt x="182448" y="282448"/>
                  </a:lnTo>
                  <a:lnTo>
                    <a:pt x="179197" y="286181"/>
                  </a:lnTo>
                  <a:lnTo>
                    <a:pt x="179197" y="315849"/>
                  </a:lnTo>
                  <a:lnTo>
                    <a:pt x="182448" y="319379"/>
                  </a:lnTo>
                  <a:lnTo>
                    <a:pt x="209435" y="318782"/>
                  </a:lnTo>
                  <a:lnTo>
                    <a:pt x="212763" y="315074"/>
                  </a:lnTo>
                  <a:lnTo>
                    <a:pt x="212763" y="285051"/>
                  </a:lnTo>
                  <a:close/>
                </a:path>
                <a:path w="368934" h="1259839">
                  <a:moveTo>
                    <a:pt x="212763" y="233502"/>
                  </a:moveTo>
                  <a:lnTo>
                    <a:pt x="209435" y="230022"/>
                  </a:lnTo>
                  <a:lnTo>
                    <a:pt x="182968" y="231457"/>
                  </a:lnTo>
                  <a:lnTo>
                    <a:pt x="179197" y="235280"/>
                  </a:lnTo>
                  <a:lnTo>
                    <a:pt x="179197" y="264947"/>
                  </a:lnTo>
                  <a:lnTo>
                    <a:pt x="182448" y="268427"/>
                  </a:lnTo>
                  <a:lnTo>
                    <a:pt x="209435" y="267335"/>
                  </a:lnTo>
                  <a:lnTo>
                    <a:pt x="212763" y="263537"/>
                  </a:lnTo>
                  <a:lnTo>
                    <a:pt x="212763" y="233502"/>
                  </a:lnTo>
                  <a:close/>
                </a:path>
                <a:path w="368934" h="1259839">
                  <a:moveTo>
                    <a:pt x="212763" y="181952"/>
                  </a:moveTo>
                  <a:lnTo>
                    <a:pt x="209435" y="178536"/>
                  </a:lnTo>
                  <a:lnTo>
                    <a:pt x="182968" y="180479"/>
                  </a:lnTo>
                  <a:lnTo>
                    <a:pt x="182448" y="180517"/>
                  </a:lnTo>
                  <a:lnTo>
                    <a:pt x="179197" y="184365"/>
                  </a:lnTo>
                  <a:lnTo>
                    <a:pt x="179197" y="214033"/>
                  </a:lnTo>
                  <a:lnTo>
                    <a:pt x="182448" y="217474"/>
                  </a:lnTo>
                  <a:lnTo>
                    <a:pt x="209435" y="215849"/>
                  </a:lnTo>
                  <a:lnTo>
                    <a:pt x="212763" y="211988"/>
                  </a:lnTo>
                  <a:lnTo>
                    <a:pt x="212763" y="181952"/>
                  </a:lnTo>
                  <a:close/>
                </a:path>
                <a:path w="368934" h="1259839">
                  <a:moveTo>
                    <a:pt x="212763" y="130429"/>
                  </a:moveTo>
                  <a:lnTo>
                    <a:pt x="209435" y="127088"/>
                  </a:lnTo>
                  <a:lnTo>
                    <a:pt x="182968" y="129540"/>
                  </a:lnTo>
                  <a:lnTo>
                    <a:pt x="179197" y="133477"/>
                  </a:lnTo>
                  <a:lnTo>
                    <a:pt x="179197" y="163144"/>
                  </a:lnTo>
                  <a:lnTo>
                    <a:pt x="182448" y="166497"/>
                  </a:lnTo>
                  <a:lnTo>
                    <a:pt x="209435" y="164388"/>
                  </a:lnTo>
                  <a:lnTo>
                    <a:pt x="212763" y="160464"/>
                  </a:lnTo>
                  <a:lnTo>
                    <a:pt x="212763" y="130429"/>
                  </a:lnTo>
                  <a:close/>
                </a:path>
                <a:path w="368934" h="1259839">
                  <a:moveTo>
                    <a:pt x="212763" y="78892"/>
                  </a:moveTo>
                  <a:lnTo>
                    <a:pt x="209435" y="75603"/>
                  </a:lnTo>
                  <a:lnTo>
                    <a:pt x="182968" y="78549"/>
                  </a:lnTo>
                  <a:lnTo>
                    <a:pt x="179197" y="82588"/>
                  </a:lnTo>
                  <a:lnTo>
                    <a:pt x="179197" y="112255"/>
                  </a:lnTo>
                  <a:lnTo>
                    <a:pt x="182448" y="115519"/>
                  </a:lnTo>
                  <a:lnTo>
                    <a:pt x="209435" y="112890"/>
                  </a:lnTo>
                  <a:lnTo>
                    <a:pt x="212763" y="108915"/>
                  </a:lnTo>
                  <a:lnTo>
                    <a:pt x="212763" y="78892"/>
                  </a:lnTo>
                  <a:close/>
                </a:path>
                <a:path w="368934" h="1259839">
                  <a:moveTo>
                    <a:pt x="212763" y="27343"/>
                  </a:moveTo>
                  <a:lnTo>
                    <a:pt x="209435" y="24117"/>
                  </a:lnTo>
                  <a:lnTo>
                    <a:pt x="182968" y="27571"/>
                  </a:lnTo>
                  <a:lnTo>
                    <a:pt x="182448" y="27635"/>
                  </a:lnTo>
                  <a:lnTo>
                    <a:pt x="179197" y="31673"/>
                  </a:lnTo>
                  <a:lnTo>
                    <a:pt x="179197" y="61341"/>
                  </a:lnTo>
                  <a:lnTo>
                    <a:pt x="182448" y="64592"/>
                  </a:lnTo>
                  <a:lnTo>
                    <a:pt x="209435" y="61442"/>
                  </a:lnTo>
                  <a:lnTo>
                    <a:pt x="212763" y="57391"/>
                  </a:lnTo>
                  <a:lnTo>
                    <a:pt x="212763" y="27343"/>
                  </a:lnTo>
                  <a:close/>
                </a:path>
                <a:path w="368934" h="1259839">
                  <a:moveTo>
                    <a:pt x="262890" y="440791"/>
                  </a:moveTo>
                  <a:lnTo>
                    <a:pt x="232016" y="436397"/>
                  </a:lnTo>
                  <a:lnTo>
                    <a:pt x="231482" y="436384"/>
                  </a:lnTo>
                  <a:lnTo>
                    <a:pt x="228104" y="439991"/>
                  </a:lnTo>
                  <a:lnTo>
                    <a:pt x="228104" y="470204"/>
                  </a:lnTo>
                  <a:lnTo>
                    <a:pt x="259461" y="475005"/>
                  </a:lnTo>
                  <a:lnTo>
                    <a:pt x="259981" y="474891"/>
                  </a:lnTo>
                  <a:lnTo>
                    <a:pt x="262890" y="471398"/>
                  </a:lnTo>
                  <a:lnTo>
                    <a:pt x="262890" y="440791"/>
                  </a:lnTo>
                  <a:close/>
                </a:path>
                <a:path w="368934" h="1259839">
                  <a:moveTo>
                    <a:pt x="262890" y="388302"/>
                  </a:moveTo>
                  <a:lnTo>
                    <a:pt x="232016" y="384492"/>
                  </a:lnTo>
                  <a:lnTo>
                    <a:pt x="231482" y="384492"/>
                  </a:lnTo>
                  <a:lnTo>
                    <a:pt x="228104" y="388175"/>
                  </a:lnTo>
                  <a:lnTo>
                    <a:pt x="228104" y="418376"/>
                  </a:lnTo>
                  <a:lnTo>
                    <a:pt x="259461" y="422579"/>
                  </a:lnTo>
                  <a:lnTo>
                    <a:pt x="259981" y="422465"/>
                  </a:lnTo>
                  <a:lnTo>
                    <a:pt x="262890" y="418896"/>
                  </a:lnTo>
                  <a:lnTo>
                    <a:pt x="262890" y="388302"/>
                  </a:lnTo>
                  <a:close/>
                </a:path>
                <a:path w="368934" h="1259839">
                  <a:moveTo>
                    <a:pt x="262890" y="335813"/>
                  </a:moveTo>
                  <a:lnTo>
                    <a:pt x="259461" y="332155"/>
                  </a:lnTo>
                  <a:lnTo>
                    <a:pt x="232016" y="332613"/>
                  </a:lnTo>
                  <a:lnTo>
                    <a:pt x="228104" y="336334"/>
                  </a:lnTo>
                  <a:lnTo>
                    <a:pt x="228104" y="366547"/>
                  </a:lnTo>
                  <a:lnTo>
                    <a:pt x="231482" y="370205"/>
                  </a:lnTo>
                  <a:lnTo>
                    <a:pt x="259461" y="370141"/>
                  </a:lnTo>
                  <a:lnTo>
                    <a:pt x="262890" y="366395"/>
                  </a:lnTo>
                  <a:lnTo>
                    <a:pt x="262890" y="335813"/>
                  </a:lnTo>
                  <a:close/>
                </a:path>
                <a:path w="368934" h="1259839">
                  <a:moveTo>
                    <a:pt x="262890" y="283337"/>
                  </a:moveTo>
                  <a:lnTo>
                    <a:pt x="259461" y="279742"/>
                  </a:lnTo>
                  <a:lnTo>
                    <a:pt x="232016" y="280708"/>
                  </a:lnTo>
                  <a:lnTo>
                    <a:pt x="231482" y="280720"/>
                  </a:lnTo>
                  <a:lnTo>
                    <a:pt x="228104" y="284530"/>
                  </a:lnTo>
                  <a:lnTo>
                    <a:pt x="228104" y="314744"/>
                  </a:lnTo>
                  <a:lnTo>
                    <a:pt x="231482" y="318325"/>
                  </a:lnTo>
                  <a:lnTo>
                    <a:pt x="259461" y="317715"/>
                  </a:lnTo>
                  <a:lnTo>
                    <a:pt x="262890" y="313944"/>
                  </a:lnTo>
                  <a:lnTo>
                    <a:pt x="262890" y="283337"/>
                  </a:lnTo>
                  <a:close/>
                </a:path>
                <a:path w="368934" h="1259839">
                  <a:moveTo>
                    <a:pt x="262890" y="230847"/>
                  </a:moveTo>
                  <a:lnTo>
                    <a:pt x="259461" y="227304"/>
                  </a:lnTo>
                  <a:lnTo>
                    <a:pt x="232016" y="228790"/>
                  </a:lnTo>
                  <a:lnTo>
                    <a:pt x="228104" y="232676"/>
                  </a:lnTo>
                  <a:lnTo>
                    <a:pt x="228104" y="262902"/>
                  </a:lnTo>
                  <a:lnTo>
                    <a:pt x="231482" y="266446"/>
                  </a:lnTo>
                  <a:lnTo>
                    <a:pt x="259461" y="265303"/>
                  </a:lnTo>
                  <a:lnTo>
                    <a:pt x="262890" y="261429"/>
                  </a:lnTo>
                  <a:lnTo>
                    <a:pt x="262890" y="230847"/>
                  </a:lnTo>
                  <a:close/>
                </a:path>
                <a:path w="368934" h="1259839">
                  <a:moveTo>
                    <a:pt x="262890" y="178358"/>
                  </a:moveTo>
                  <a:lnTo>
                    <a:pt x="259461" y="174879"/>
                  </a:lnTo>
                  <a:lnTo>
                    <a:pt x="232016" y="176885"/>
                  </a:lnTo>
                  <a:lnTo>
                    <a:pt x="231482" y="176923"/>
                  </a:lnTo>
                  <a:lnTo>
                    <a:pt x="228104" y="180860"/>
                  </a:lnTo>
                  <a:lnTo>
                    <a:pt x="228104" y="211061"/>
                  </a:lnTo>
                  <a:lnTo>
                    <a:pt x="231482" y="214541"/>
                  </a:lnTo>
                  <a:lnTo>
                    <a:pt x="259461" y="212877"/>
                  </a:lnTo>
                  <a:lnTo>
                    <a:pt x="262890" y="208940"/>
                  </a:lnTo>
                  <a:lnTo>
                    <a:pt x="262890" y="178358"/>
                  </a:lnTo>
                  <a:close/>
                </a:path>
                <a:path w="368934" h="1259839">
                  <a:moveTo>
                    <a:pt x="262890" y="125857"/>
                  </a:moveTo>
                  <a:lnTo>
                    <a:pt x="259461" y="122466"/>
                  </a:lnTo>
                  <a:lnTo>
                    <a:pt x="232016" y="125006"/>
                  </a:lnTo>
                  <a:lnTo>
                    <a:pt x="228104" y="129032"/>
                  </a:lnTo>
                  <a:lnTo>
                    <a:pt x="228104" y="159232"/>
                  </a:lnTo>
                  <a:lnTo>
                    <a:pt x="231482" y="162648"/>
                  </a:lnTo>
                  <a:lnTo>
                    <a:pt x="259461" y="160439"/>
                  </a:lnTo>
                  <a:lnTo>
                    <a:pt x="262890" y="156451"/>
                  </a:lnTo>
                  <a:lnTo>
                    <a:pt x="262890" y="125857"/>
                  </a:lnTo>
                  <a:close/>
                </a:path>
                <a:path w="368934" h="1259839">
                  <a:moveTo>
                    <a:pt x="262890" y="73380"/>
                  </a:moveTo>
                  <a:lnTo>
                    <a:pt x="259461" y="70027"/>
                  </a:lnTo>
                  <a:lnTo>
                    <a:pt x="232016" y="73088"/>
                  </a:lnTo>
                  <a:lnTo>
                    <a:pt x="228104" y="77203"/>
                  </a:lnTo>
                  <a:lnTo>
                    <a:pt x="228104" y="107416"/>
                  </a:lnTo>
                  <a:lnTo>
                    <a:pt x="231482" y="110744"/>
                  </a:lnTo>
                  <a:lnTo>
                    <a:pt x="259461" y="108000"/>
                  </a:lnTo>
                  <a:lnTo>
                    <a:pt x="262890" y="103962"/>
                  </a:lnTo>
                  <a:lnTo>
                    <a:pt x="262890" y="73380"/>
                  </a:lnTo>
                  <a:close/>
                </a:path>
                <a:path w="368934" h="1259839">
                  <a:moveTo>
                    <a:pt x="262890" y="20891"/>
                  </a:moveTo>
                  <a:lnTo>
                    <a:pt x="259461" y="17602"/>
                  </a:lnTo>
                  <a:lnTo>
                    <a:pt x="232016" y="21183"/>
                  </a:lnTo>
                  <a:lnTo>
                    <a:pt x="231482" y="21247"/>
                  </a:lnTo>
                  <a:lnTo>
                    <a:pt x="228104" y="25387"/>
                  </a:lnTo>
                  <a:lnTo>
                    <a:pt x="228104" y="55587"/>
                  </a:lnTo>
                  <a:lnTo>
                    <a:pt x="231482" y="58877"/>
                  </a:lnTo>
                  <a:lnTo>
                    <a:pt x="259461" y="55613"/>
                  </a:lnTo>
                  <a:lnTo>
                    <a:pt x="262890" y="51485"/>
                  </a:lnTo>
                  <a:lnTo>
                    <a:pt x="262890" y="20891"/>
                  </a:lnTo>
                  <a:close/>
                </a:path>
                <a:path w="368934" h="1259839">
                  <a:moveTo>
                    <a:pt x="314921" y="441998"/>
                  </a:moveTo>
                  <a:lnTo>
                    <a:pt x="282854" y="437502"/>
                  </a:lnTo>
                  <a:lnTo>
                    <a:pt x="282282" y="437489"/>
                  </a:lnTo>
                  <a:lnTo>
                    <a:pt x="278790" y="441159"/>
                  </a:lnTo>
                  <a:lnTo>
                    <a:pt x="278790" y="471944"/>
                  </a:lnTo>
                  <a:lnTo>
                    <a:pt x="311340" y="476846"/>
                  </a:lnTo>
                  <a:lnTo>
                    <a:pt x="311886" y="476732"/>
                  </a:lnTo>
                  <a:lnTo>
                    <a:pt x="314921" y="473163"/>
                  </a:lnTo>
                  <a:lnTo>
                    <a:pt x="314921" y="441998"/>
                  </a:lnTo>
                  <a:close/>
                </a:path>
                <a:path w="368934" h="1259839">
                  <a:moveTo>
                    <a:pt x="314921" y="388518"/>
                  </a:moveTo>
                  <a:lnTo>
                    <a:pt x="282854" y="384632"/>
                  </a:lnTo>
                  <a:lnTo>
                    <a:pt x="282282" y="384632"/>
                  </a:lnTo>
                  <a:lnTo>
                    <a:pt x="278790" y="388378"/>
                  </a:lnTo>
                  <a:lnTo>
                    <a:pt x="278790" y="419150"/>
                  </a:lnTo>
                  <a:lnTo>
                    <a:pt x="311340" y="423430"/>
                  </a:lnTo>
                  <a:lnTo>
                    <a:pt x="311886" y="423316"/>
                  </a:lnTo>
                  <a:lnTo>
                    <a:pt x="314921" y="419696"/>
                  </a:lnTo>
                  <a:lnTo>
                    <a:pt x="314921" y="388518"/>
                  </a:lnTo>
                  <a:close/>
                </a:path>
                <a:path w="368934" h="1259839">
                  <a:moveTo>
                    <a:pt x="314921" y="335026"/>
                  </a:moveTo>
                  <a:lnTo>
                    <a:pt x="311340" y="331304"/>
                  </a:lnTo>
                  <a:lnTo>
                    <a:pt x="282854" y="331774"/>
                  </a:lnTo>
                  <a:lnTo>
                    <a:pt x="278790" y="335572"/>
                  </a:lnTo>
                  <a:lnTo>
                    <a:pt x="278790" y="366331"/>
                  </a:lnTo>
                  <a:lnTo>
                    <a:pt x="282282" y="370078"/>
                  </a:lnTo>
                  <a:lnTo>
                    <a:pt x="311340" y="370001"/>
                  </a:lnTo>
                  <a:lnTo>
                    <a:pt x="314921" y="366179"/>
                  </a:lnTo>
                  <a:lnTo>
                    <a:pt x="314921" y="335026"/>
                  </a:lnTo>
                  <a:close/>
                </a:path>
                <a:path w="368934" h="1259839">
                  <a:moveTo>
                    <a:pt x="314921" y="281571"/>
                  </a:moveTo>
                  <a:lnTo>
                    <a:pt x="311340" y="277888"/>
                  </a:lnTo>
                  <a:lnTo>
                    <a:pt x="282854" y="278904"/>
                  </a:lnTo>
                  <a:lnTo>
                    <a:pt x="282282" y="278917"/>
                  </a:lnTo>
                  <a:lnTo>
                    <a:pt x="278790" y="282790"/>
                  </a:lnTo>
                  <a:lnTo>
                    <a:pt x="278790" y="313575"/>
                  </a:lnTo>
                  <a:lnTo>
                    <a:pt x="282282" y="317220"/>
                  </a:lnTo>
                  <a:lnTo>
                    <a:pt x="311340" y="316585"/>
                  </a:lnTo>
                  <a:lnTo>
                    <a:pt x="314921" y="312737"/>
                  </a:lnTo>
                  <a:lnTo>
                    <a:pt x="314921" y="281571"/>
                  </a:lnTo>
                  <a:close/>
                </a:path>
                <a:path w="368934" h="1259839">
                  <a:moveTo>
                    <a:pt x="314921" y="228079"/>
                  </a:moveTo>
                  <a:lnTo>
                    <a:pt x="311340" y="224472"/>
                  </a:lnTo>
                  <a:lnTo>
                    <a:pt x="282854" y="226021"/>
                  </a:lnTo>
                  <a:lnTo>
                    <a:pt x="278790" y="229997"/>
                  </a:lnTo>
                  <a:lnTo>
                    <a:pt x="278790" y="260769"/>
                  </a:lnTo>
                  <a:lnTo>
                    <a:pt x="282282" y="264388"/>
                  </a:lnTo>
                  <a:lnTo>
                    <a:pt x="311340" y="263194"/>
                  </a:lnTo>
                  <a:lnTo>
                    <a:pt x="314921" y="259257"/>
                  </a:lnTo>
                  <a:lnTo>
                    <a:pt x="314921" y="228079"/>
                  </a:lnTo>
                  <a:close/>
                </a:path>
                <a:path w="368934" h="1259839">
                  <a:moveTo>
                    <a:pt x="314921" y="174612"/>
                  </a:moveTo>
                  <a:lnTo>
                    <a:pt x="311340" y="171056"/>
                  </a:lnTo>
                  <a:lnTo>
                    <a:pt x="282854" y="173151"/>
                  </a:lnTo>
                  <a:lnTo>
                    <a:pt x="278790" y="177203"/>
                  </a:lnTo>
                  <a:lnTo>
                    <a:pt x="278790" y="207962"/>
                  </a:lnTo>
                  <a:lnTo>
                    <a:pt x="282282" y="211518"/>
                  </a:lnTo>
                  <a:lnTo>
                    <a:pt x="311340" y="209778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368934" h="1259839">
                  <a:moveTo>
                    <a:pt x="314921" y="121107"/>
                  </a:moveTo>
                  <a:lnTo>
                    <a:pt x="311340" y="117678"/>
                  </a:lnTo>
                  <a:lnTo>
                    <a:pt x="282854" y="120307"/>
                  </a:lnTo>
                  <a:lnTo>
                    <a:pt x="282282" y="120357"/>
                  </a:lnTo>
                  <a:lnTo>
                    <a:pt x="278790" y="124409"/>
                  </a:lnTo>
                  <a:lnTo>
                    <a:pt x="278790" y="155168"/>
                  </a:lnTo>
                  <a:lnTo>
                    <a:pt x="282282" y="158648"/>
                  </a:lnTo>
                  <a:lnTo>
                    <a:pt x="311340" y="156362"/>
                  </a:lnTo>
                  <a:lnTo>
                    <a:pt x="314921" y="152273"/>
                  </a:lnTo>
                  <a:lnTo>
                    <a:pt x="314921" y="121107"/>
                  </a:lnTo>
                  <a:close/>
                </a:path>
                <a:path w="368934" h="1259839">
                  <a:moveTo>
                    <a:pt x="314921" y="67652"/>
                  </a:moveTo>
                  <a:lnTo>
                    <a:pt x="311340" y="64249"/>
                  </a:lnTo>
                  <a:lnTo>
                    <a:pt x="282854" y="67424"/>
                  </a:lnTo>
                  <a:lnTo>
                    <a:pt x="282282" y="67487"/>
                  </a:lnTo>
                  <a:lnTo>
                    <a:pt x="278790" y="71628"/>
                  </a:lnTo>
                  <a:lnTo>
                    <a:pt x="278790" y="102387"/>
                  </a:lnTo>
                  <a:lnTo>
                    <a:pt x="282282" y="105765"/>
                  </a:lnTo>
                  <a:lnTo>
                    <a:pt x="311340" y="102946"/>
                  </a:lnTo>
                  <a:lnTo>
                    <a:pt x="314921" y="98806"/>
                  </a:lnTo>
                  <a:lnTo>
                    <a:pt x="314921" y="67652"/>
                  </a:lnTo>
                  <a:close/>
                </a:path>
                <a:path w="368934" h="1259839">
                  <a:moveTo>
                    <a:pt x="314921" y="14173"/>
                  </a:moveTo>
                  <a:lnTo>
                    <a:pt x="311340" y="10845"/>
                  </a:lnTo>
                  <a:lnTo>
                    <a:pt x="282854" y="14554"/>
                  </a:lnTo>
                  <a:lnTo>
                    <a:pt x="282282" y="14617"/>
                  </a:lnTo>
                  <a:lnTo>
                    <a:pt x="278790" y="18834"/>
                  </a:lnTo>
                  <a:lnTo>
                    <a:pt x="278790" y="49593"/>
                  </a:lnTo>
                  <a:lnTo>
                    <a:pt x="282282" y="52946"/>
                  </a:lnTo>
                  <a:lnTo>
                    <a:pt x="311340" y="49568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368934" h="1259839">
                  <a:moveTo>
                    <a:pt x="368935" y="443242"/>
                  </a:moveTo>
                  <a:lnTo>
                    <a:pt x="335635" y="438645"/>
                  </a:lnTo>
                  <a:lnTo>
                    <a:pt x="335064" y="438632"/>
                  </a:lnTo>
                  <a:lnTo>
                    <a:pt x="331444" y="442379"/>
                  </a:lnTo>
                  <a:lnTo>
                    <a:pt x="331444" y="473735"/>
                  </a:lnTo>
                  <a:lnTo>
                    <a:pt x="365226" y="478751"/>
                  </a:lnTo>
                  <a:lnTo>
                    <a:pt x="365772" y="478637"/>
                  </a:lnTo>
                  <a:lnTo>
                    <a:pt x="368935" y="475018"/>
                  </a:lnTo>
                  <a:lnTo>
                    <a:pt x="368935" y="443242"/>
                  </a:lnTo>
                  <a:close/>
                </a:path>
                <a:path w="368934" h="1259839">
                  <a:moveTo>
                    <a:pt x="368935" y="388708"/>
                  </a:moveTo>
                  <a:lnTo>
                    <a:pt x="335635" y="384759"/>
                  </a:lnTo>
                  <a:lnTo>
                    <a:pt x="335064" y="384759"/>
                  </a:lnTo>
                  <a:lnTo>
                    <a:pt x="331444" y="388569"/>
                  </a:lnTo>
                  <a:lnTo>
                    <a:pt x="331444" y="419912"/>
                  </a:lnTo>
                  <a:lnTo>
                    <a:pt x="365226" y="424294"/>
                  </a:lnTo>
                  <a:lnTo>
                    <a:pt x="365772" y="424180"/>
                  </a:lnTo>
                  <a:lnTo>
                    <a:pt x="368935" y="420484"/>
                  </a:lnTo>
                  <a:lnTo>
                    <a:pt x="368935" y="388708"/>
                  </a:lnTo>
                  <a:close/>
                </a:path>
                <a:path w="368934" h="1259839">
                  <a:moveTo>
                    <a:pt x="368935" y="334213"/>
                  </a:moveTo>
                  <a:lnTo>
                    <a:pt x="365226" y="330415"/>
                  </a:lnTo>
                  <a:lnTo>
                    <a:pt x="335635" y="330911"/>
                  </a:lnTo>
                  <a:lnTo>
                    <a:pt x="331444" y="334784"/>
                  </a:lnTo>
                  <a:lnTo>
                    <a:pt x="331444" y="366115"/>
                  </a:lnTo>
                  <a:lnTo>
                    <a:pt x="335064" y="369938"/>
                  </a:lnTo>
                  <a:lnTo>
                    <a:pt x="365226" y="369862"/>
                  </a:lnTo>
                  <a:lnTo>
                    <a:pt x="368935" y="365975"/>
                  </a:lnTo>
                  <a:lnTo>
                    <a:pt x="368935" y="334213"/>
                  </a:lnTo>
                  <a:close/>
                </a:path>
                <a:path w="368934" h="1259839">
                  <a:moveTo>
                    <a:pt x="368935" y="279730"/>
                  </a:moveTo>
                  <a:lnTo>
                    <a:pt x="365226" y="275996"/>
                  </a:lnTo>
                  <a:lnTo>
                    <a:pt x="335635" y="277037"/>
                  </a:lnTo>
                  <a:lnTo>
                    <a:pt x="335064" y="277050"/>
                  </a:lnTo>
                  <a:lnTo>
                    <a:pt x="331444" y="281012"/>
                  </a:lnTo>
                  <a:lnTo>
                    <a:pt x="331444" y="312356"/>
                  </a:lnTo>
                  <a:lnTo>
                    <a:pt x="335064" y="316064"/>
                  </a:lnTo>
                  <a:lnTo>
                    <a:pt x="365226" y="315417"/>
                  </a:lnTo>
                  <a:lnTo>
                    <a:pt x="368935" y="311492"/>
                  </a:lnTo>
                  <a:lnTo>
                    <a:pt x="368935" y="279730"/>
                  </a:lnTo>
                  <a:close/>
                </a:path>
                <a:path w="368934" h="1259839">
                  <a:moveTo>
                    <a:pt x="368935" y="225209"/>
                  </a:moveTo>
                  <a:lnTo>
                    <a:pt x="365226" y="221551"/>
                  </a:lnTo>
                  <a:lnTo>
                    <a:pt x="335635" y="223151"/>
                  </a:lnTo>
                  <a:lnTo>
                    <a:pt x="331444" y="227203"/>
                  </a:lnTo>
                  <a:lnTo>
                    <a:pt x="331444" y="258559"/>
                  </a:lnTo>
                  <a:lnTo>
                    <a:pt x="335064" y="262229"/>
                  </a:lnTo>
                  <a:lnTo>
                    <a:pt x="365226" y="261010"/>
                  </a:lnTo>
                  <a:lnTo>
                    <a:pt x="368935" y="256984"/>
                  </a:lnTo>
                  <a:lnTo>
                    <a:pt x="368935" y="225209"/>
                  </a:lnTo>
                  <a:close/>
                </a:path>
                <a:path w="368934" h="1259839">
                  <a:moveTo>
                    <a:pt x="368935" y="170700"/>
                  </a:moveTo>
                  <a:lnTo>
                    <a:pt x="365226" y="167106"/>
                  </a:lnTo>
                  <a:lnTo>
                    <a:pt x="335635" y="169278"/>
                  </a:lnTo>
                  <a:lnTo>
                    <a:pt x="331444" y="173418"/>
                  </a:lnTo>
                  <a:lnTo>
                    <a:pt x="331444" y="204762"/>
                  </a:lnTo>
                  <a:lnTo>
                    <a:pt x="335064" y="208381"/>
                  </a:lnTo>
                  <a:lnTo>
                    <a:pt x="365226" y="206578"/>
                  </a:lnTo>
                  <a:lnTo>
                    <a:pt x="368935" y="202476"/>
                  </a:lnTo>
                  <a:lnTo>
                    <a:pt x="368935" y="170700"/>
                  </a:lnTo>
                  <a:close/>
                </a:path>
                <a:path w="368934" h="1259839">
                  <a:moveTo>
                    <a:pt x="368935" y="116192"/>
                  </a:moveTo>
                  <a:lnTo>
                    <a:pt x="365226" y="112699"/>
                  </a:lnTo>
                  <a:lnTo>
                    <a:pt x="335635" y="115430"/>
                  </a:lnTo>
                  <a:lnTo>
                    <a:pt x="335064" y="115481"/>
                  </a:lnTo>
                  <a:lnTo>
                    <a:pt x="331444" y="119608"/>
                  </a:lnTo>
                  <a:lnTo>
                    <a:pt x="331444" y="150964"/>
                  </a:lnTo>
                  <a:lnTo>
                    <a:pt x="335064" y="154495"/>
                  </a:lnTo>
                  <a:lnTo>
                    <a:pt x="365226" y="152120"/>
                  </a:lnTo>
                  <a:lnTo>
                    <a:pt x="368935" y="147955"/>
                  </a:lnTo>
                  <a:lnTo>
                    <a:pt x="368935" y="116192"/>
                  </a:lnTo>
                  <a:close/>
                </a:path>
                <a:path w="368934" h="1259839">
                  <a:moveTo>
                    <a:pt x="368935" y="61709"/>
                  </a:moveTo>
                  <a:lnTo>
                    <a:pt x="365226" y="58242"/>
                  </a:lnTo>
                  <a:lnTo>
                    <a:pt x="335635" y="61544"/>
                  </a:lnTo>
                  <a:lnTo>
                    <a:pt x="335064" y="61607"/>
                  </a:lnTo>
                  <a:lnTo>
                    <a:pt x="331444" y="65824"/>
                  </a:lnTo>
                  <a:lnTo>
                    <a:pt x="331444" y="97180"/>
                  </a:lnTo>
                  <a:lnTo>
                    <a:pt x="335064" y="100622"/>
                  </a:lnTo>
                  <a:lnTo>
                    <a:pt x="365226" y="97688"/>
                  </a:lnTo>
                  <a:lnTo>
                    <a:pt x="368935" y="93472"/>
                  </a:lnTo>
                  <a:lnTo>
                    <a:pt x="368935" y="61709"/>
                  </a:lnTo>
                  <a:close/>
                </a:path>
                <a:path w="368934" h="1259839">
                  <a:moveTo>
                    <a:pt x="368935" y="7188"/>
                  </a:moveTo>
                  <a:lnTo>
                    <a:pt x="365226" y="3797"/>
                  </a:lnTo>
                  <a:lnTo>
                    <a:pt x="335635" y="7658"/>
                  </a:lnTo>
                  <a:lnTo>
                    <a:pt x="331444" y="12026"/>
                  </a:lnTo>
                  <a:lnTo>
                    <a:pt x="331444" y="43370"/>
                  </a:lnTo>
                  <a:lnTo>
                    <a:pt x="335064" y="46786"/>
                  </a:lnTo>
                  <a:lnTo>
                    <a:pt x="365226" y="43256"/>
                  </a:lnTo>
                  <a:lnTo>
                    <a:pt x="368935" y="38963"/>
                  </a:lnTo>
                  <a:lnTo>
                    <a:pt x="368935" y="7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47216" y="1267154"/>
              <a:ext cx="368935" cy="883285"/>
            </a:xfrm>
            <a:custGeom>
              <a:avLst/>
              <a:gdLst/>
              <a:ahLst/>
              <a:cxnLst/>
              <a:rect l="l" t="t" r="r" b="b"/>
              <a:pathLst>
                <a:path w="368934" h="883285">
                  <a:moveTo>
                    <a:pt x="29197" y="518515"/>
                  </a:moveTo>
                  <a:lnTo>
                    <a:pt x="2832" y="510540"/>
                  </a:lnTo>
                  <a:lnTo>
                    <a:pt x="2413" y="510565"/>
                  </a:lnTo>
                  <a:lnTo>
                    <a:pt x="0" y="513397"/>
                  </a:lnTo>
                  <a:lnTo>
                    <a:pt x="0" y="541070"/>
                  </a:lnTo>
                  <a:lnTo>
                    <a:pt x="26301" y="549389"/>
                  </a:lnTo>
                  <a:lnTo>
                    <a:pt x="26746" y="549351"/>
                  </a:lnTo>
                  <a:lnTo>
                    <a:pt x="29197" y="546506"/>
                  </a:lnTo>
                  <a:lnTo>
                    <a:pt x="29197" y="518515"/>
                  </a:lnTo>
                  <a:close/>
                </a:path>
                <a:path w="368934" h="883285">
                  <a:moveTo>
                    <a:pt x="29197" y="416712"/>
                  </a:moveTo>
                  <a:lnTo>
                    <a:pt x="2832" y="409232"/>
                  </a:lnTo>
                  <a:lnTo>
                    <a:pt x="2413" y="409257"/>
                  </a:lnTo>
                  <a:lnTo>
                    <a:pt x="0" y="412153"/>
                  </a:lnTo>
                  <a:lnTo>
                    <a:pt x="0" y="439826"/>
                  </a:lnTo>
                  <a:lnTo>
                    <a:pt x="26301" y="447624"/>
                  </a:lnTo>
                  <a:lnTo>
                    <a:pt x="26746" y="447598"/>
                  </a:lnTo>
                  <a:lnTo>
                    <a:pt x="29197" y="444715"/>
                  </a:lnTo>
                  <a:lnTo>
                    <a:pt x="29197" y="416712"/>
                  </a:lnTo>
                  <a:close/>
                </a:path>
                <a:path w="368934" h="883285">
                  <a:moveTo>
                    <a:pt x="29197" y="292303"/>
                  </a:moveTo>
                  <a:lnTo>
                    <a:pt x="3289" y="285369"/>
                  </a:lnTo>
                  <a:lnTo>
                    <a:pt x="2832" y="285305"/>
                  </a:lnTo>
                  <a:lnTo>
                    <a:pt x="0" y="288290"/>
                  </a:lnTo>
                  <a:lnTo>
                    <a:pt x="0" y="315988"/>
                  </a:lnTo>
                  <a:lnTo>
                    <a:pt x="26301" y="323291"/>
                  </a:lnTo>
                  <a:lnTo>
                    <a:pt x="26746" y="323240"/>
                  </a:lnTo>
                  <a:lnTo>
                    <a:pt x="27546" y="322961"/>
                  </a:lnTo>
                  <a:lnTo>
                    <a:pt x="27901" y="322732"/>
                  </a:lnTo>
                  <a:lnTo>
                    <a:pt x="28778" y="321703"/>
                  </a:lnTo>
                  <a:lnTo>
                    <a:pt x="29197" y="320294"/>
                  </a:lnTo>
                  <a:lnTo>
                    <a:pt x="29197" y="292303"/>
                  </a:lnTo>
                  <a:close/>
                </a:path>
                <a:path w="368934" h="883285">
                  <a:moveTo>
                    <a:pt x="29197" y="244233"/>
                  </a:moveTo>
                  <a:lnTo>
                    <a:pt x="2832" y="237744"/>
                  </a:lnTo>
                  <a:lnTo>
                    <a:pt x="2413" y="237794"/>
                  </a:lnTo>
                  <a:lnTo>
                    <a:pt x="0" y="240792"/>
                  </a:lnTo>
                  <a:lnTo>
                    <a:pt x="0" y="268478"/>
                  </a:lnTo>
                  <a:lnTo>
                    <a:pt x="26301" y="275272"/>
                  </a:lnTo>
                  <a:lnTo>
                    <a:pt x="26746" y="275221"/>
                  </a:lnTo>
                  <a:lnTo>
                    <a:pt x="29197" y="272237"/>
                  </a:lnTo>
                  <a:lnTo>
                    <a:pt x="29197" y="244233"/>
                  </a:lnTo>
                  <a:close/>
                </a:path>
                <a:path w="368934" h="883285">
                  <a:moveTo>
                    <a:pt x="29197" y="196189"/>
                  </a:moveTo>
                  <a:lnTo>
                    <a:pt x="3289" y="190233"/>
                  </a:lnTo>
                  <a:lnTo>
                    <a:pt x="2832" y="190182"/>
                  </a:lnTo>
                  <a:lnTo>
                    <a:pt x="0" y="193294"/>
                  </a:lnTo>
                  <a:lnTo>
                    <a:pt x="0" y="220967"/>
                  </a:lnTo>
                  <a:lnTo>
                    <a:pt x="26301" y="227266"/>
                  </a:lnTo>
                  <a:lnTo>
                    <a:pt x="26746" y="227228"/>
                  </a:lnTo>
                  <a:lnTo>
                    <a:pt x="29197" y="224180"/>
                  </a:lnTo>
                  <a:lnTo>
                    <a:pt x="29197" y="196189"/>
                  </a:lnTo>
                  <a:close/>
                </a:path>
                <a:path w="368934" h="883285">
                  <a:moveTo>
                    <a:pt x="29197" y="148120"/>
                  </a:moveTo>
                  <a:lnTo>
                    <a:pt x="3289" y="142697"/>
                  </a:lnTo>
                  <a:lnTo>
                    <a:pt x="2832" y="142659"/>
                  </a:lnTo>
                  <a:lnTo>
                    <a:pt x="0" y="145783"/>
                  </a:lnTo>
                  <a:lnTo>
                    <a:pt x="0" y="173482"/>
                  </a:lnTo>
                  <a:lnTo>
                    <a:pt x="26301" y="179273"/>
                  </a:lnTo>
                  <a:lnTo>
                    <a:pt x="26746" y="179209"/>
                  </a:lnTo>
                  <a:lnTo>
                    <a:pt x="29197" y="176123"/>
                  </a:lnTo>
                  <a:lnTo>
                    <a:pt x="29197" y="148120"/>
                  </a:lnTo>
                  <a:close/>
                </a:path>
                <a:path w="368934" h="883285">
                  <a:moveTo>
                    <a:pt x="29197" y="100088"/>
                  </a:moveTo>
                  <a:lnTo>
                    <a:pt x="3289" y="95135"/>
                  </a:lnTo>
                  <a:lnTo>
                    <a:pt x="2832" y="95097"/>
                  </a:lnTo>
                  <a:lnTo>
                    <a:pt x="0" y="98310"/>
                  </a:lnTo>
                  <a:lnTo>
                    <a:pt x="0" y="125996"/>
                  </a:lnTo>
                  <a:lnTo>
                    <a:pt x="26301" y="131279"/>
                  </a:lnTo>
                  <a:lnTo>
                    <a:pt x="26746" y="131191"/>
                  </a:lnTo>
                  <a:lnTo>
                    <a:pt x="29197" y="128104"/>
                  </a:lnTo>
                  <a:lnTo>
                    <a:pt x="29197" y="100088"/>
                  </a:lnTo>
                  <a:close/>
                </a:path>
                <a:path w="368934" h="883285">
                  <a:moveTo>
                    <a:pt x="29197" y="52031"/>
                  </a:moveTo>
                  <a:lnTo>
                    <a:pt x="2832" y="47561"/>
                  </a:lnTo>
                  <a:lnTo>
                    <a:pt x="2413" y="47650"/>
                  </a:lnTo>
                  <a:lnTo>
                    <a:pt x="0" y="50812"/>
                  </a:lnTo>
                  <a:lnTo>
                    <a:pt x="0" y="78498"/>
                  </a:lnTo>
                  <a:lnTo>
                    <a:pt x="26301" y="83299"/>
                  </a:lnTo>
                  <a:lnTo>
                    <a:pt x="26746" y="83223"/>
                  </a:lnTo>
                  <a:lnTo>
                    <a:pt x="29197" y="80048"/>
                  </a:lnTo>
                  <a:lnTo>
                    <a:pt x="29197" y="52031"/>
                  </a:lnTo>
                  <a:close/>
                </a:path>
                <a:path w="368934" h="883285">
                  <a:moveTo>
                    <a:pt x="29197" y="3987"/>
                  </a:moveTo>
                  <a:lnTo>
                    <a:pt x="3289" y="12"/>
                  </a:lnTo>
                  <a:lnTo>
                    <a:pt x="2832" y="0"/>
                  </a:lnTo>
                  <a:lnTo>
                    <a:pt x="0" y="3314"/>
                  </a:lnTo>
                  <a:lnTo>
                    <a:pt x="0" y="31000"/>
                  </a:lnTo>
                  <a:lnTo>
                    <a:pt x="26301" y="35306"/>
                  </a:lnTo>
                  <a:lnTo>
                    <a:pt x="26746" y="35204"/>
                  </a:lnTo>
                  <a:lnTo>
                    <a:pt x="29197" y="32004"/>
                  </a:lnTo>
                  <a:lnTo>
                    <a:pt x="29197" y="3987"/>
                  </a:lnTo>
                  <a:close/>
                </a:path>
                <a:path w="368934" h="883285">
                  <a:moveTo>
                    <a:pt x="72720" y="395998"/>
                  </a:moveTo>
                  <a:lnTo>
                    <a:pt x="45440" y="387819"/>
                  </a:lnTo>
                  <a:lnTo>
                    <a:pt x="44996" y="387845"/>
                  </a:lnTo>
                  <a:lnTo>
                    <a:pt x="42506" y="390702"/>
                  </a:lnTo>
                  <a:lnTo>
                    <a:pt x="42506" y="418858"/>
                  </a:lnTo>
                  <a:lnTo>
                    <a:pt x="69723" y="427405"/>
                  </a:lnTo>
                  <a:lnTo>
                    <a:pt x="70180" y="427367"/>
                  </a:lnTo>
                  <a:lnTo>
                    <a:pt x="72720" y="424472"/>
                  </a:lnTo>
                  <a:lnTo>
                    <a:pt x="72720" y="395998"/>
                  </a:lnTo>
                  <a:close/>
                </a:path>
                <a:path w="368934" h="883285">
                  <a:moveTo>
                    <a:pt x="72720" y="347141"/>
                  </a:moveTo>
                  <a:lnTo>
                    <a:pt x="45440" y="339458"/>
                  </a:lnTo>
                  <a:lnTo>
                    <a:pt x="44996" y="339483"/>
                  </a:lnTo>
                  <a:lnTo>
                    <a:pt x="42506" y="342430"/>
                  </a:lnTo>
                  <a:lnTo>
                    <a:pt x="42506" y="370573"/>
                  </a:lnTo>
                  <a:lnTo>
                    <a:pt x="69723" y="378574"/>
                  </a:lnTo>
                  <a:lnTo>
                    <a:pt x="70180" y="378536"/>
                  </a:lnTo>
                  <a:lnTo>
                    <a:pt x="72720" y="375627"/>
                  </a:lnTo>
                  <a:lnTo>
                    <a:pt x="72720" y="347141"/>
                  </a:lnTo>
                  <a:close/>
                </a:path>
                <a:path w="368934" h="883285">
                  <a:moveTo>
                    <a:pt x="72720" y="298259"/>
                  </a:moveTo>
                  <a:lnTo>
                    <a:pt x="45440" y="291084"/>
                  </a:lnTo>
                  <a:lnTo>
                    <a:pt x="44996" y="291134"/>
                  </a:lnTo>
                  <a:lnTo>
                    <a:pt x="42506" y="294119"/>
                  </a:lnTo>
                  <a:lnTo>
                    <a:pt x="42506" y="322275"/>
                  </a:lnTo>
                  <a:lnTo>
                    <a:pt x="69723" y="329768"/>
                  </a:lnTo>
                  <a:lnTo>
                    <a:pt x="70180" y="329717"/>
                  </a:lnTo>
                  <a:lnTo>
                    <a:pt x="72720" y="326745"/>
                  </a:lnTo>
                  <a:lnTo>
                    <a:pt x="72720" y="298259"/>
                  </a:lnTo>
                  <a:close/>
                </a:path>
                <a:path w="368934" h="883285">
                  <a:moveTo>
                    <a:pt x="72720" y="249377"/>
                  </a:moveTo>
                  <a:lnTo>
                    <a:pt x="45440" y="242722"/>
                  </a:lnTo>
                  <a:lnTo>
                    <a:pt x="44996" y="242773"/>
                  </a:lnTo>
                  <a:lnTo>
                    <a:pt x="42506" y="245808"/>
                  </a:lnTo>
                  <a:lnTo>
                    <a:pt x="42506" y="273964"/>
                  </a:lnTo>
                  <a:lnTo>
                    <a:pt x="69723" y="280936"/>
                  </a:lnTo>
                  <a:lnTo>
                    <a:pt x="70180" y="280885"/>
                  </a:lnTo>
                  <a:lnTo>
                    <a:pt x="72720" y="277863"/>
                  </a:lnTo>
                  <a:lnTo>
                    <a:pt x="72720" y="249377"/>
                  </a:lnTo>
                  <a:close/>
                </a:path>
                <a:path w="368934" h="883285">
                  <a:moveTo>
                    <a:pt x="72720" y="200494"/>
                  </a:moveTo>
                  <a:lnTo>
                    <a:pt x="45910" y="194398"/>
                  </a:lnTo>
                  <a:lnTo>
                    <a:pt x="45440" y="194348"/>
                  </a:lnTo>
                  <a:lnTo>
                    <a:pt x="42506" y="197510"/>
                  </a:lnTo>
                  <a:lnTo>
                    <a:pt x="42506" y="225653"/>
                  </a:lnTo>
                  <a:lnTo>
                    <a:pt x="69723" y="232130"/>
                  </a:lnTo>
                  <a:lnTo>
                    <a:pt x="70180" y="232054"/>
                  </a:lnTo>
                  <a:lnTo>
                    <a:pt x="72720" y="228981"/>
                  </a:lnTo>
                  <a:lnTo>
                    <a:pt x="72720" y="200494"/>
                  </a:lnTo>
                  <a:close/>
                </a:path>
                <a:path w="368934" h="883285">
                  <a:moveTo>
                    <a:pt x="72720" y="151625"/>
                  </a:moveTo>
                  <a:lnTo>
                    <a:pt x="45910" y="146062"/>
                  </a:lnTo>
                  <a:lnTo>
                    <a:pt x="45440" y="146024"/>
                  </a:lnTo>
                  <a:lnTo>
                    <a:pt x="42506" y="149199"/>
                  </a:lnTo>
                  <a:lnTo>
                    <a:pt x="42506" y="177342"/>
                  </a:lnTo>
                  <a:lnTo>
                    <a:pt x="69723" y="183299"/>
                  </a:lnTo>
                  <a:lnTo>
                    <a:pt x="70180" y="183235"/>
                  </a:lnTo>
                  <a:lnTo>
                    <a:pt x="72720" y="180111"/>
                  </a:lnTo>
                  <a:lnTo>
                    <a:pt x="72720" y="151625"/>
                  </a:lnTo>
                  <a:close/>
                </a:path>
                <a:path w="368934" h="883285">
                  <a:moveTo>
                    <a:pt x="72720" y="102755"/>
                  </a:moveTo>
                  <a:lnTo>
                    <a:pt x="45910" y="97688"/>
                  </a:lnTo>
                  <a:lnTo>
                    <a:pt x="45440" y="97650"/>
                  </a:lnTo>
                  <a:lnTo>
                    <a:pt x="42506" y="100926"/>
                  </a:lnTo>
                  <a:lnTo>
                    <a:pt x="42506" y="129070"/>
                  </a:lnTo>
                  <a:lnTo>
                    <a:pt x="69723" y="134467"/>
                  </a:lnTo>
                  <a:lnTo>
                    <a:pt x="70180" y="134404"/>
                  </a:lnTo>
                  <a:lnTo>
                    <a:pt x="72720" y="131241"/>
                  </a:lnTo>
                  <a:lnTo>
                    <a:pt x="72720" y="102755"/>
                  </a:lnTo>
                  <a:close/>
                </a:path>
                <a:path w="368934" h="883285">
                  <a:moveTo>
                    <a:pt x="72720" y="53873"/>
                  </a:moveTo>
                  <a:lnTo>
                    <a:pt x="45440" y="49301"/>
                  </a:lnTo>
                  <a:lnTo>
                    <a:pt x="44996" y="49390"/>
                  </a:lnTo>
                  <a:lnTo>
                    <a:pt x="42506" y="52616"/>
                  </a:lnTo>
                  <a:lnTo>
                    <a:pt x="42506" y="80759"/>
                  </a:lnTo>
                  <a:lnTo>
                    <a:pt x="69723" y="85686"/>
                  </a:lnTo>
                  <a:lnTo>
                    <a:pt x="70180" y="85585"/>
                  </a:lnTo>
                  <a:lnTo>
                    <a:pt x="72720" y="82359"/>
                  </a:lnTo>
                  <a:lnTo>
                    <a:pt x="72720" y="53873"/>
                  </a:lnTo>
                  <a:close/>
                </a:path>
                <a:path w="368934" h="883285">
                  <a:moveTo>
                    <a:pt x="72720" y="4991"/>
                  </a:moveTo>
                  <a:lnTo>
                    <a:pt x="45910" y="939"/>
                  </a:lnTo>
                  <a:lnTo>
                    <a:pt x="45440" y="927"/>
                  </a:lnTo>
                  <a:lnTo>
                    <a:pt x="42506" y="4305"/>
                  </a:lnTo>
                  <a:lnTo>
                    <a:pt x="42506" y="32448"/>
                  </a:lnTo>
                  <a:lnTo>
                    <a:pt x="69723" y="36855"/>
                  </a:lnTo>
                  <a:lnTo>
                    <a:pt x="70180" y="36753"/>
                  </a:lnTo>
                  <a:lnTo>
                    <a:pt x="72720" y="33489"/>
                  </a:lnTo>
                  <a:lnTo>
                    <a:pt x="72720" y="4991"/>
                  </a:lnTo>
                  <a:close/>
                </a:path>
                <a:path w="368934" h="883285">
                  <a:moveTo>
                    <a:pt x="117754" y="403872"/>
                  </a:moveTo>
                  <a:lnTo>
                    <a:pt x="89535" y="395478"/>
                  </a:lnTo>
                  <a:lnTo>
                    <a:pt x="89052" y="395503"/>
                  </a:lnTo>
                  <a:lnTo>
                    <a:pt x="86512" y="398411"/>
                  </a:lnTo>
                  <a:lnTo>
                    <a:pt x="86512" y="402729"/>
                  </a:lnTo>
                  <a:lnTo>
                    <a:pt x="86512" y="427050"/>
                  </a:lnTo>
                  <a:lnTo>
                    <a:pt x="86512" y="431355"/>
                  </a:lnTo>
                  <a:lnTo>
                    <a:pt x="86601" y="431901"/>
                  </a:lnTo>
                  <a:lnTo>
                    <a:pt x="114655" y="439572"/>
                  </a:lnTo>
                  <a:lnTo>
                    <a:pt x="115125" y="439534"/>
                  </a:lnTo>
                  <a:lnTo>
                    <a:pt x="117754" y="436575"/>
                  </a:lnTo>
                  <a:lnTo>
                    <a:pt x="117754" y="432866"/>
                  </a:lnTo>
                  <a:lnTo>
                    <a:pt x="117754" y="407606"/>
                  </a:lnTo>
                  <a:lnTo>
                    <a:pt x="117754" y="403872"/>
                  </a:lnTo>
                  <a:close/>
                </a:path>
                <a:path w="368934" h="883285">
                  <a:moveTo>
                    <a:pt x="117754" y="304431"/>
                  </a:moveTo>
                  <a:lnTo>
                    <a:pt x="89535" y="297065"/>
                  </a:lnTo>
                  <a:lnTo>
                    <a:pt x="89052" y="297116"/>
                  </a:lnTo>
                  <a:lnTo>
                    <a:pt x="86512" y="300151"/>
                  </a:lnTo>
                  <a:lnTo>
                    <a:pt x="86512" y="328790"/>
                  </a:lnTo>
                  <a:lnTo>
                    <a:pt x="114655" y="336486"/>
                  </a:lnTo>
                  <a:lnTo>
                    <a:pt x="115125" y="336435"/>
                  </a:lnTo>
                  <a:lnTo>
                    <a:pt x="117754" y="333413"/>
                  </a:lnTo>
                  <a:lnTo>
                    <a:pt x="117754" y="304431"/>
                  </a:lnTo>
                  <a:close/>
                </a:path>
                <a:path w="368934" h="883285">
                  <a:moveTo>
                    <a:pt x="117754" y="254685"/>
                  </a:moveTo>
                  <a:lnTo>
                    <a:pt x="89535" y="247865"/>
                  </a:lnTo>
                  <a:lnTo>
                    <a:pt x="89052" y="247916"/>
                  </a:lnTo>
                  <a:lnTo>
                    <a:pt x="86512" y="251002"/>
                  </a:lnTo>
                  <a:lnTo>
                    <a:pt x="86512" y="279641"/>
                  </a:lnTo>
                  <a:lnTo>
                    <a:pt x="114655" y="286804"/>
                  </a:lnTo>
                  <a:lnTo>
                    <a:pt x="115125" y="286753"/>
                  </a:lnTo>
                  <a:lnTo>
                    <a:pt x="117754" y="283679"/>
                  </a:lnTo>
                  <a:lnTo>
                    <a:pt x="117754" y="254685"/>
                  </a:lnTo>
                  <a:close/>
                </a:path>
                <a:path w="368934" h="883285">
                  <a:moveTo>
                    <a:pt x="117754" y="204952"/>
                  </a:moveTo>
                  <a:lnTo>
                    <a:pt x="90004" y="198704"/>
                  </a:lnTo>
                  <a:lnTo>
                    <a:pt x="89535" y="198653"/>
                  </a:lnTo>
                  <a:lnTo>
                    <a:pt x="86512" y="201853"/>
                  </a:lnTo>
                  <a:lnTo>
                    <a:pt x="86512" y="230492"/>
                  </a:lnTo>
                  <a:lnTo>
                    <a:pt x="114655" y="237134"/>
                  </a:lnTo>
                  <a:lnTo>
                    <a:pt x="115125" y="237070"/>
                  </a:lnTo>
                  <a:lnTo>
                    <a:pt x="117754" y="233934"/>
                  </a:lnTo>
                  <a:lnTo>
                    <a:pt x="117754" y="204952"/>
                  </a:lnTo>
                  <a:close/>
                </a:path>
                <a:path w="368934" h="883285">
                  <a:moveTo>
                    <a:pt x="117754" y="155219"/>
                  </a:moveTo>
                  <a:lnTo>
                    <a:pt x="90004" y="149529"/>
                  </a:lnTo>
                  <a:lnTo>
                    <a:pt x="89535" y="149491"/>
                  </a:lnTo>
                  <a:lnTo>
                    <a:pt x="86512" y="152717"/>
                  </a:lnTo>
                  <a:lnTo>
                    <a:pt x="86512" y="181356"/>
                  </a:lnTo>
                  <a:lnTo>
                    <a:pt x="114655" y="187452"/>
                  </a:lnTo>
                  <a:lnTo>
                    <a:pt x="115125" y="187388"/>
                  </a:lnTo>
                  <a:lnTo>
                    <a:pt x="117754" y="184200"/>
                  </a:lnTo>
                  <a:lnTo>
                    <a:pt x="117754" y="155219"/>
                  </a:lnTo>
                  <a:close/>
                </a:path>
                <a:path w="368934" h="883285">
                  <a:moveTo>
                    <a:pt x="117754" y="105498"/>
                  </a:moveTo>
                  <a:lnTo>
                    <a:pt x="90004" y="100317"/>
                  </a:lnTo>
                  <a:lnTo>
                    <a:pt x="89535" y="100279"/>
                  </a:lnTo>
                  <a:lnTo>
                    <a:pt x="86512" y="103606"/>
                  </a:lnTo>
                  <a:lnTo>
                    <a:pt x="86512" y="132245"/>
                  </a:lnTo>
                  <a:lnTo>
                    <a:pt x="114655" y="137769"/>
                  </a:lnTo>
                  <a:lnTo>
                    <a:pt x="115125" y="137693"/>
                  </a:lnTo>
                  <a:lnTo>
                    <a:pt x="117754" y="134493"/>
                  </a:lnTo>
                  <a:lnTo>
                    <a:pt x="117754" y="105498"/>
                  </a:lnTo>
                  <a:close/>
                </a:path>
                <a:path w="368934" h="883285">
                  <a:moveTo>
                    <a:pt x="117754" y="55765"/>
                  </a:moveTo>
                  <a:lnTo>
                    <a:pt x="89535" y="51092"/>
                  </a:lnTo>
                  <a:lnTo>
                    <a:pt x="89052" y="51181"/>
                  </a:lnTo>
                  <a:lnTo>
                    <a:pt x="86512" y="54457"/>
                  </a:lnTo>
                  <a:lnTo>
                    <a:pt x="86512" y="83096"/>
                  </a:lnTo>
                  <a:lnTo>
                    <a:pt x="114655" y="88125"/>
                  </a:lnTo>
                  <a:lnTo>
                    <a:pt x="115125" y="88023"/>
                  </a:lnTo>
                  <a:lnTo>
                    <a:pt x="117754" y="84759"/>
                  </a:lnTo>
                  <a:lnTo>
                    <a:pt x="117754" y="55765"/>
                  </a:lnTo>
                  <a:close/>
                </a:path>
                <a:path w="368934" h="883285">
                  <a:moveTo>
                    <a:pt x="117754" y="6032"/>
                  </a:moveTo>
                  <a:lnTo>
                    <a:pt x="90004" y="1892"/>
                  </a:lnTo>
                  <a:lnTo>
                    <a:pt x="89535" y="1879"/>
                  </a:lnTo>
                  <a:lnTo>
                    <a:pt x="86512" y="5308"/>
                  </a:lnTo>
                  <a:lnTo>
                    <a:pt x="86512" y="33947"/>
                  </a:lnTo>
                  <a:lnTo>
                    <a:pt x="114655" y="38442"/>
                  </a:lnTo>
                  <a:lnTo>
                    <a:pt x="115125" y="38341"/>
                  </a:lnTo>
                  <a:lnTo>
                    <a:pt x="117754" y="35013"/>
                  </a:lnTo>
                  <a:lnTo>
                    <a:pt x="117754" y="6032"/>
                  </a:lnTo>
                  <a:close/>
                </a:path>
                <a:path w="368934" h="883285">
                  <a:moveTo>
                    <a:pt x="164426" y="480898"/>
                  </a:moveTo>
                  <a:lnTo>
                    <a:pt x="135166" y="472262"/>
                  </a:lnTo>
                  <a:lnTo>
                    <a:pt x="134696" y="472287"/>
                  </a:lnTo>
                  <a:lnTo>
                    <a:pt x="132029" y="475234"/>
                  </a:lnTo>
                  <a:lnTo>
                    <a:pt x="132029" y="504380"/>
                  </a:lnTo>
                  <a:lnTo>
                    <a:pt x="161201" y="513397"/>
                  </a:lnTo>
                  <a:lnTo>
                    <a:pt x="161696" y="513372"/>
                  </a:lnTo>
                  <a:lnTo>
                    <a:pt x="164426" y="510400"/>
                  </a:lnTo>
                  <a:lnTo>
                    <a:pt x="164426" y="480898"/>
                  </a:lnTo>
                  <a:close/>
                </a:path>
                <a:path w="368934" h="883285">
                  <a:moveTo>
                    <a:pt x="164426" y="361442"/>
                  </a:moveTo>
                  <a:lnTo>
                    <a:pt x="135166" y="353326"/>
                  </a:lnTo>
                  <a:lnTo>
                    <a:pt x="134696" y="353364"/>
                  </a:lnTo>
                  <a:lnTo>
                    <a:pt x="132029" y="356400"/>
                  </a:lnTo>
                  <a:lnTo>
                    <a:pt x="132029" y="385533"/>
                  </a:lnTo>
                  <a:lnTo>
                    <a:pt x="161201" y="393966"/>
                  </a:lnTo>
                  <a:lnTo>
                    <a:pt x="161696" y="393941"/>
                  </a:lnTo>
                  <a:lnTo>
                    <a:pt x="164426" y="390944"/>
                  </a:lnTo>
                  <a:lnTo>
                    <a:pt x="164426" y="361442"/>
                  </a:lnTo>
                  <a:close/>
                </a:path>
                <a:path w="368934" h="883285">
                  <a:moveTo>
                    <a:pt x="164426" y="310832"/>
                  </a:moveTo>
                  <a:lnTo>
                    <a:pt x="135166" y="303263"/>
                  </a:lnTo>
                  <a:lnTo>
                    <a:pt x="134696" y="303314"/>
                  </a:lnTo>
                  <a:lnTo>
                    <a:pt x="132029" y="306387"/>
                  </a:lnTo>
                  <a:lnTo>
                    <a:pt x="132029" y="335521"/>
                  </a:lnTo>
                  <a:lnTo>
                    <a:pt x="161201" y="343433"/>
                  </a:lnTo>
                  <a:lnTo>
                    <a:pt x="161696" y="343408"/>
                  </a:lnTo>
                  <a:lnTo>
                    <a:pt x="164426" y="340334"/>
                  </a:lnTo>
                  <a:lnTo>
                    <a:pt x="164426" y="310832"/>
                  </a:lnTo>
                  <a:close/>
                </a:path>
                <a:path w="368934" h="883285">
                  <a:moveTo>
                    <a:pt x="164426" y="260197"/>
                  </a:moveTo>
                  <a:lnTo>
                    <a:pt x="135674" y="253250"/>
                  </a:lnTo>
                  <a:lnTo>
                    <a:pt x="135166" y="253187"/>
                  </a:lnTo>
                  <a:lnTo>
                    <a:pt x="132029" y="256374"/>
                  </a:lnTo>
                  <a:lnTo>
                    <a:pt x="132029" y="285521"/>
                  </a:lnTo>
                  <a:lnTo>
                    <a:pt x="161201" y="292887"/>
                  </a:lnTo>
                  <a:lnTo>
                    <a:pt x="161696" y="292836"/>
                  </a:lnTo>
                  <a:lnTo>
                    <a:pt x="164426" y="289699"/>
                  </a:lnTo>
                  <a:lnTo>
                    <a:pt x="164426" y="260197"/>
                  </a:lnTo>
                  <a:close/>
                </a:path>
                <a:path w="368934" h="883285">
                  <a:moveTo>
                    <a:pt x="164426" y="209575"/>
                  </a:moveTo>
                  <a:lnTo>
                    <a:pt x="135674" y="203161"/>
                  </a:lnTo>
                  <a:lnTo>
                    <a:pt x="135166" y="203111"/>
                  </a:lnTo>
                  <a:lnTo>
                    <a:pt x="132029" y="206362"/>
                  </a:lnTo>
                  <a:lnTo>
                    <a:pt x="132029" y="235508"/>
                  </a:lnTo>
                  <a:lnTo>
                    <a:pt x="161201" y="242316"/>
                  </a:lnTo>
                  <a:lnTo>
                    <a:pt x="161696" y="242239"/>
                  </a:lnTo>
                  <a:lnTo>
                    <a:pt x="164426" y="239077"/>
                  </a:lnTo>
                  <a:lnTo>
                    <a:pt x="164426" y="209575"/>
                  </a:lnTo>
                  <a:close/>
                </a:path>
                <a:path w="368934" h="883285">
                  <a:moveTo>
                    <a:pt x="164426" y="158940"/>
                  </a:moveTo>
                  <a:lnTo>
                    <a:pt x="135166" y="153073"/>
                  </a:lnTo>
                  <a:lnTo>
                    <a:pt x="134696" y="153149"/>
                  </a:lnTo>
                  <a:lnTo>
                    <a:pt x="132029" y="156362"/>
                  </a:lnTo>
                  <a:lnTo>
                    <a:pt x="132029" y="185496"/>
                  </a:lnTo>
                  <a:lnTo>
                    <a:pt x="161201" y="191757"/>
                  </a:lnTo>
                  <a:lnTo>
                    <a:pt x="161696" y="191668"/>
                  </a:lnTo>
                  <a:lnTo>
                    <a:pt x="164426" y="188429"/>
                  </a:lnTo>
                  <a:lnTo>
                    <a:pt x="164426" y="158940"/>
                  </a:lnTo>
                  <a:close/>
                </a:path>
                <a:path w="368934" h="883285">
                  <a:moveTo>
                    <a:pt x="164426" y="108343"/>
                  </a:moveTo>
                  <a:lnTo>
                    <a:pt x="135674" y="103035"/>
                  </a:lnTo>
                  <a:lnTo>
                    <a:pt x="135166" y="102997"/>
                  </a:lnTo>
                  <a:lnTo>
                    <a:pt x="132029" y="106375"/>
                  </a:lnTo>
                  <a:lnTo>
                    <a:pt x="132029" y="135509"/>
                  </a:lnTo>
                  <a:lnTo>
                    <a:pt x="161201" y="141185"/>
                  </a:lnTo>
                  <a:lnTo>
                    <a:pt x="161696" y="141097"/>
                  </a:lnTo>
                  <a:lnTo>
                    <a:pt x="164426" y="137845"/>
                  </a:lnTo>
                  <a:lnTo>
                    <a:pt x="164426" y="108343"/>
                  </a:lnTo>
                  <a:close/>
                </a:path>
                <a:path w="368934" h="883285">
                  <a:moveTo>
                    <a:pt x="164426" y="57734"/>
                  </a:moveTo>
                  <a:lnTo>
                    <a:pt x="135166" y="52946"/>
                  </a:lnTo>
                  <a:lnTo>
                    <a:pt x="134696" y="53035"/>
                  </a:lnTo>
                  <a:lnTo>
                    <a:pt x="132029" y="56362"/>
                  </a:lnTo>
                  <a:lnTo>
                    <a:pt x="132029" y="85509"/>
                  </a:lnTo>
                  <a:lnTo>
                    <a:pt x="161201" y="90652"/>
                  </a:lnTo>
                  <a:lnTo>
                    <a:pt x="161696" y="90576"/>
                  </a:lnTo>
                  <a:lnTo>
                    <a:pt x="164426" y="87236"/>
                  </a:lnTo>
                  <a:lnTo>
                    <a:pt x="164426" y="57734"/>
                  </a:lnTo>
                  <a:close/>
                </a:path>
                <a:path w="368934" h="883285">
                  <a:moveTo>
                    <a:pt x="212763" y="765187"/>
                  </a:moveTo>
                  <a:lnTo>
                    <a:pt x="182968" y="759739"/>
                  </a:lnTo>
                  <a:lnTo>
                    <a:pt x="182448" y="759701"/>
                  </a:lnTo>
                  <a:lnTo>
                    <a:pt x="179197" y="763143"/>
                  </a:lnTo>
                  <a:lnTo>
                    <a:pt x="179197" y="792810"/>
                  </a:lnTo>
                  <a:lnTo>
                    <a:pt x="209435" y="798614"/>
                  </a:lnTo>
                  <a:lnTo>
                    <a:pt x="209943" y="798525"/>
                  </a:lnTo>
                  <a:lnTo>
                    <a:pt x="212763" y="795223"/>
                  </a:lnTo>
                  <a:lnTo>
                    <a:pt x="212763" y="765187"/>
                  </a:lnTo>
                  <a:close/>
                </a:path>
                <a:path w="368934" h="883285">
                  <a:moveTo>
                    <a:pt x="212763" y="607136"/>
                  </a:moveTo>
                  <a:lnTo>
                    <a:pt x="182968" y="598322"/>
                  </a:lnTo>
                  <a:lnTo>
                    <a:pt x="182448" y="598220"/>
                  </a:lnTo>
                  <a:lnTo>
                    <a:pt x="179197" y="601243"/>
                  </a:lnTo>
                  <a:lnTo>
                    <a:pt x="179197" y="630910"/>
                  </a:lnTo>
                  <a:lnTo>
                    <a:pt x="209435" y="640219"/>
                  </a:lnTo>
                  <a:lnTo>
                    <a:pt x="209943" y="640181"/>
                  </a:lnTo>
                  <a:lnTo>
                    <a:pt x="212763" y="637171"/>
                  </a:lnTo>
                  <a:lnTo>
                    <a:pt x="212763" y="607136"/>
                  </a:lnTo>
                  <a:close/>
                </a:path>
                <a:path w="368934" h="883285">
                  <a:moveTo>
                    <a:pt x="212763" y="523151"/>
                  </a:moveTo>
                  <a:lnTo>
                    <a:pt x="182968" y="513753"/>
                  </a:lnTo>
                  <a:lnTo>
                    <a:pt x="182448" y="513651"/>
                  </a:lnTo>
                  <a:lnTo>
                    <a:pt x="179197" y="516648"/>
                  </a:lnTo>
                  <a:lnTo>
                    <a:pt x="179197" y="546315"/>
                  </a:lnTo>
                  <a:lnTo>
                    <a:pt x="209435" y="556171"/>
                  </a:lnTo>
                  <a:lnTo>
                    <a:pt x="209943" y="556158"/>
                  </a:lnTo>
                  <a:lnTo>
                    <a:pt x="212763" y="553199"/>
                  </a:lnTo>
                  <a:lnTo>
                    <a:pt x="212763" y="523151"/>
                  </a:lnTo>
                  <a:close/>
                </a:path>
                <a:path w="368934" h="883285">
                  <a:moveTo>
                    <a:pt x="212763" y="422414"/>
                  </a:moveTo>
                  <a:lnTo>
                    <a:pt x="182448" y="414070"/>
                  </a:lnTo>
                  <a:lnTo>
                    <a:pt x="181952" y="414108"/>
                  </a:lnTo>
                  <a:lnTo>
                    <a:pt x="179197" y="417182"/>
                  </a:lnTo>
                  <a:lnTo>
                    <a:pt x="179197" y="446836"/>
                  </a:lnTo>
                  <a:lnTo>
                    <a:pt x="209435" y="455536"/>
                  </a:lnTo>
                  <a:lnTo>
                    <a:pt x="209943" y="455498"/>
                  </a:lnTo>
                  <a:lnTo>
                    <a:pt x="212763" y="452450"/>
                  </a:lnTo>
                  <a:lnTo>
                    <a:pt x="212763" y="422414"/>
                  </a:lnTo>
                  <a:close/>
                </a:path>
                <a:path w="368934" h="883285">
                  <a:moveTo>
                    <a:pt x="212763" y="317436"/>
                  </a:moveTo>
                  <a:lnTo>
                    <a:pt x="182448" y="309676"/>
                  </a:lnTo>
                  <a:lnTo>
                    <a:pt x="181952" y="309727"/>
                  </a:lnTo>
                  <a:lnTo>
                    <a:pt x="179197" y="312851"/>
                  </a:lnTo>
                  <a:lnTo>
                    <a:pt x="179197" y="342519"/>
                  </a:lnTo>
                  <a:lnTo>
                    <a:pt x="209435" y="350647"/>
                  </a:lnTo>
                  <a:lnTo>
                    <a:pt x="209943" y="350608"/>
                  </a:lnTo>
                  <a:lnTo>
                    <a:pt x="212763" y="347484"/>
                  </a:lnTo>
                  <a:lnTo>
                    <a:pt x="212763" y="317436"/>
                  </a:lnTo>
                  <a:close/>
                </a:path>
                <a:path w="368934" h="883285">
                  <a:moveTo>
                    <a:pt x="212763" y="265899"/>
                  </a:moveTo>
                  <a:lnTo>
                    <a:pt x="182968" y="258762"/>
                  </a:lnTo>
                  <a:lnTo>
                    <a:pt x="182448" y="258699"/>
                  </a:lnTo>
                  <a:lnTo>
                    <a:pt x="179197" y="261937"/>
                  </a:lnTo>
                  <a:lnTo>
                    <a:pt x="179197" y="291604"/>
                  </a:lnTo>
                  <a:lnTo>
                    <a:pt x="209435" y="299173"/>
                  </a:lnTo>
                  <a:lnTo>
                    <a:pt x="209943" y="299123"/>
                  </a:lnTo>
                  <a:lnTo>
                    <a:pt x="212763" y="295948"/>
                  </a:lnTo>
                  <a:lnTo>
                    <a:pt x="212763" y="265899"/>
                  </a:lnTo>
                  <a:close/>
                </a:path>
                <a:path w="368934" h="883285">
                  <a:moveTo>
                    <a:pt x="212763" y="214350"/>
                  </a:moveTo>
                  <a:lnTo>
                    <a:pt x="182968" y="207784"/>
                  </a:lnTo>
                  <a:lnTo>
                    <a:pt x="182448" y="207733"/>
                  </a:lnTo>
                  <a:lnTo>
                    <a:pt x="179197" y="211035"/>
                  </a:lnTo>
                  <a:lnTo>
                    <a:pt x="179197" y="240703"/>
                  </a:lnTo>
                  <a:lnTo>
                    <a:pt x="209435" y="247688"/>
                  </a:lnTo>
                  <a:lnTo>
                    <a:pt x="209943" y="247637"/>
                  </a:lnTo>
                  <a:lnTo>
                    <a:pt x="212763" y="244398"/>
                  </a:lnTo>
                  <a:lnTo>
                    <a:pt x="212763" y="214350"/>
                  </a:lnTo>
                  <a:close/>
                </a:path>
                <a:path w="368934" h="883285">
                  <a:moveTo>
                    <a:pt x="212763" y="162814"/>
                  </a:moveTo>
                  <a:lnTo>
                    <a:pt x="182968" y="156832"/>
                  </a:lnTo>
                  <a:lnTo>
                    <a:pt x="182448" y="156781"/>
                  </a:lnTo>
                  <a:lnTo>
                    <a:pt x="179197" y="160134"/>
                  </a:lnTo>
                  <a:lnTo>
                    <a:pt x="179197" y="189788"/>
                  </a:lnTo>
                  <a:lnTo>
                    <a:pt x="209435" y="196215"/>
                  </a:lnTo>
                  <a:lnTo>
                    <a:pt x="209943" y="196126"/>
                  </a:lnTo>
                  <a:lnTo>
                    <a:pt x="212763" y="192836"/>
                  </a:lnTo>
                  <a:lnTo>
                    <a:pt x="212763" y="162814"/>
                  </a:lnTo>
                  <a:close/>
                </a:path>
                <a:path w="368934" h="883285">
                  <a:moveTo>
                    <a:pt x="212763" y="59753"/>
                  </a:moveTo>
                  <a:lnTo>
                    <a:pt x="182448" y="54864"/>
                  </a:lnTo>
                  <a:lnTo>
                    <a:pt x="181952" y="54952"/>
                  </a:lnTo>
                  <a:lnTo>
                    <a:pt x="179197" y="58343"/>
                  </a:lnTo>
                  <a:lnTo>
                    <a:pt x="179197" y="88011"/>
                  </a:lnTo>
                  <a:lnTo>
                    <a:pt x="209435" y="93268"/>
                  </a:lnTo>
                  <a:lnTo>
                    <a:pt x="209943" y="93179"/>
                  </a:lnTo>
                  <a:lnTo>
                    <a:pt x="212763" y="89789"/>
                  </a:lnTo>
                  <a:lnTo>
                    <a:pt x="212763" y="59753"/>
                  </a:lnTo>
                  <a:close/>
                </a:path>
                <a:path w="368934" h="883285">
                  <a:moveTo>
                    <a:pt x="262890" y="565467"/>
                  </a:moveTo>
                  <a:lnTo>
                    <a:pt x="232016" y="558126"/>
                  </a:lnTo>
                  <a:lnTo>
                    <a:pt x="231482" y="558063"/>
                  </a:lnTo>
                  <a:lnTo>
                    <a:pt x="228104" y="561365"/>
                  </a:lnTo>
                  <a:lnTo>
                    <a:pt x="228104" y="591566"/>
                  </a:lnTo>
                  <a:lnTo>
                    <a:pt x="259461" y="599338"/>
                  </a:lnTo>
                  <a:lnTo>
                    <a:pt x="259981" y="599287"/>
                  </a:lnTo>
                  <a:lnTo>
                    <a:pt x="262890" y="596049"/>
                  </a:lnTo>
                  <a:lnTo>
                    <a:pt x="262890" y="565467"/>
                  </a:lnTo>
                  <a:close/>
                </a:path>
                <a:path w="368934" h="883285">
                  <a:moveTo>
                    <a:pt x="262890" y="481774"/>
                  </a:moveTo>
                  <a:lnTo>
                    <a:pt x="231482" y="471995"/>
                  </a:lnTo>
                  <a:lnTo>
                    <a:pt x="230949" y="472020"/>
                  </a:lnTo>
                  <a:lnTo>
                    <a:pt x="228104" y="475018"/>
                  </a:lnTo>
                  <a:lnTo>
                    <a:pt x="228104" y="505231"/>
                  </a:lnTo>
                  <a:lnTo>
                    <a:pt x="259461" y="515391"/>
                  </a:lnTo>
                  <a:lnTo>
                    <a:pt x="259981" y="515378"/>
                  </a:lnTo>
                  <a:lnTo>
                    <a:pt x="262890" y="512368"/>
                  </a:lnTo>
                  <a:lnTo>
                    <a:pt x="262890" y="481774"/>
                  </a:lnTo>
                  <a:close/>
                </a:path>
                <a:path w="368934" h="883285">
                  <a:moveTo>
                    <a:pt x="262890" y="429272"/>
                  </a:moveTo>
                  <a:lnTo>
                    <a:pt x="232016" y="420217"/>
                  </a:lnTo>
                  <a:lnTo>
                    <a:pt x="231482" y="420116"/>
                  </a:lnTo>
                  <a:lnTo>
                    <a:pt x="228104" y="423189"/>
                  </a:lnTo>
                  <a:lnTo>
                    <a:pt x="228104" y="453402"/>
                  </a:lnTo>
                  <a:lnTo>
                    <a:pt x="259461" y="462965"/>
                  </a:lnTo>
                  <a:lnTo>
                    <a:pt x="259981" y="462940"/>
                  </a:lnTo>
                  <a:lnTo>
                    <a:pt x="262890" y="459867"/>
                  </a:lnTo>
                  <a:lnTo>
                    <a:pt x="262890" y="429272"/>
                  </a:lnTo>
                  <a:close/>
                </a:path>
                <a:path w="368934" h="883285">
                  <a:moveTo>
                    <a:pt x="262890" y="376809"/>
                  </a:moveTo>
                  <a:lnTo>
                    <a:pt x="231482" y="368236"/>
                  </a:lnTo>
                  <a:lnTo>
                    <a:pt x="230949" y="368261"/>
                  </a:lnTo>
                  <a:lnTo>
                    <a:pt x="228104" y="371386"/>
                  </a:lnTo>
                  <a:lnTo>
                    <a:pt x="228104" y="401586"/>
                  </a:lnTo>
                  <a:lnTo>
                    <a:pt x="259461" y="410527"/>
                  </a:lnTo>
                  <a:lnTo>
                    <a:pt x="259981" y="410502"/>
                  </a:lnTo>
                  <a:lnTo>
                    <a:pt x="262890" y="407416"/>
                  </a:lnTo>
                  <a:lnTo>
                    <a:pt x="262890" y="376809"/>
                  </a:lnTo>
                  <a:close/>
                </a:path>
                <a:path w="368934" h="883285">
                  <a:moveTo>
                    <a:pt x="262890" y="324307"/>
                  </a:moveTo>
                  <a:lnTo>
                    <a:pt x="231482" y="316331"/>
                  </a:lnTo>
                  <a:lnTo>
                    <a:pt x="230949" y="316382"/>
                  </a:lnTo>
                  <a:lnTo>
                    <a:pt x="228104" y="319544"/>
                  </a:lnTo>
                  <a:lnTo>
                    <a:pt x="228104" y="349758"/>
                  </a:lnTo>
                  <a:lnTo>
                    <a:pt x="259461" y="358127"/>
                  </a:lnTo>
                  <a:lnTo>
                    <a:pt x="259981" y="358089"/>
                  </a:lnTo>
                  <a:lnTo>
                    <a:pt x="262890" y="354901"/>
                  </a:lnTo>
                  <a:lnTo>
                    <a:pt x="262890" y="324307"/>
                  </a:lnTo>
                  <a:close/>
                </a:path>
                <a:path w="368934" h="883285">
                  <a:moveTo>
                    <a:pt x="262890" y="219329"/>
                  </a:moveTo>
                  <a:lnTo>
                    <a:pt x="231482" y="212521"/>
                  </a:lnTo>
                  <a:lnTo>
                    <a:pt x="230949" y="212585"/>
                  </a:lnTo>
                  <a:lnTo>
                    <a:pt x="228104" y="215874"/>
                  </a:lnTo>
                  <a:lnTo>
                    <a:pt x="228104" y="246075"/>
                  </a:lnTo>
                  <a:lnTo>
                    <a:pt x="259461" y="253250"/>
                  </a:lnTo>
                  <a:lnTo>
                    <a:pt x="259981" y="253187"/>
                  </a:lnTo>
                  <a:lnTo>
                    <a:pt x="262890" y="249910"/>
                  </a:lnTo>
                  <a:lnTo>
                    <a:pt x="262890" y="219329"/>
                  </a:lnTo>
                  <a:close/>
                </a:path>
                <a:path w="368934" h="883285">
                  <a:moveTo>
                    <a:pt x="262890" y="166827"/>
                  </a:moveTo>
                  <a:lnTo>
                    <a:pt x="232016" y="160693"/>
                  </a:lnTo>
                  <a:lnTo>
                    <a:pt x="231482" y="160642"/>
                  </a:lnTo>
                  <a:lnTo>
                    <a:pt x="228104" y="164045"/>
                  </a:lnTo>
                  <a:lnTo>
                    <a:pt x="228104" y="194246"/>
                  </a:lnTo>
                  <a:lnTo>
                    <a:pt x="259461" y="200837"/>
                  </a:lnTo>
                  <a:lnTo>
                    <a:pt x="259981" y="200761"/>
                  </a:lnTo>
                  <a:lnTo>
                    <a:pt x="262890" y="197421"/>
                  </a:lnTo>
                  <a:lnTo>
                    <a:pt x="262890" y="166827"/>
                  </a:lnTo>
                  <a:close/>
                </a:path>
                <a:path w="368934" h="883285">
                  <a:moveTo>
                    <a:pt x="262890" y="114363"/>
                  </a:moveTo>
                  <a:lnTo>
                    <a:pt x="232016" y="108788"/>
                  </a:lnTo>
                  <a:lnTo>
                    <a:pt x="231482" y="108750"/>
                  </a:lnTo>
                  <a:lnTo>
                    <a:pt x="228104" y="112242"/>
                  </a:lnTo>
                  <a:lnTo>
                    <a:pt x="228104" y="142443"/>
                  </a:lnTo>
                  <a:lnTo>
                    <a:pt x="259461" y="148412"/>
                  </a:lnTo>
                  <a:lnTo>
                    <a:pt x="259981" y="148323"/>
                  </a:lnTo>
                  <a:lnTo>
                    <a:pt x="262890" y="144957"/>
                  </a:lnTo>
                  <a:lnTo>
                    <a:pt x="262890" y="114363"/>
                  </a:lnTo>
                  <a:close/>
                </a:path>
                <a:path w="368934" h="883285">
                  <a:moveTo>
                    <a:pt x="262890" y="61861"/>
                  </a:moveTo>
                  <a:lnTo>
                    <a:pt x="231482" y="56857"/>
                  </a:lnTo>
                  <a:lnTo>
                    <a:pt x="230949" y="56946"/>
                  </a:lnTo>
                  <a:lnTo>
                    <a:pt x="228104" y="60401"/>
                  </a:lnTo>
                  <a:lnTo>
                    <a:pt x="228104" y="90601"/>
                  </a:lnTo>
                  <a:lnTo>
                    <a:pt x="259461" y="95999"/>
                  </a:lnTo>
                  <a:lnTo>
                    <a:pt x="259981" y="95897"/>
                  </a:lnTo>
                  <a:lnTo>
                    <a:pt x="262890" y="92456"/>
                  </a:lnTo>
                  <a:lnTo>
                    <a:pt x="262890" y="61861"/>
                  </a:lnTo>
                  <a:close/>
                </a:path>
                <a:path w="368934" h="883285">
                  <a:moveTo>
                    <a:pt x="314921" y="848448"/>
                  </a:moveTo>
                  <a:lnTo>
                    <a:pt x="282282" y="839609"/>
                  </a:lnTo>
                  <a:lnTo>
                    <a:pt x="281762" y="839635"/>
                  </a:lnTo>
                  <a:lnTo>
                    <a:pt x="278790" y="842810"/>
                  </a:lnTo>
                  <a:lnTo>
                    <a:pt x="278790" y="873569"/>
                  </a:lnTo>
                  <a:lnTo>
                    <a:pt x="311340" y="882789"/>
                  </a:lnTo>
                  <a:lnTo>
                    <a:pt x="311886" y="882751"/>
                  </a:lnTo>
                  <a:lnTo>
                    <a:pt x="314921" y="879614"/>
                  </a:lnTo>
                  <a:lnTo>
                    <a:pt x="314921" y="848448"/>
                  </a:lnTo>
                  <a:close/>
                </a:path>
                <a:path w="368934" h="883285">
                  <a:moveTo>
                    <a:pt x="314921" y="767080"/>
                  </a:moveTo>
                  <a:lnTo>
                    <a:pt x="282854" y="757097"/>
                  </a:lnTo>
                  <a:lnTo>
                    <a:pt x="282282" y="756983"/>
                  </a:lnTo>
                  <a:lnTo>
                    <a:pt x="278790" y="760069"/>
                  </a:lnTo>
                  <a:lnTo>
                    <a:pt x="278790" y="790829"/>
                  </a:lnTo>
                  <a:lnTo>
                    <a:pt x="311340" y="801319"/>
                  </a:lnTo>
                  <a:lnTo>
                    <a:pt x="311886" y="801293"/>
                  </a:lnTo>
                  <a:lnTo>
                    <a:pt x="314921" y="798258"/>
                  </a:lnTo>
                  <a:lnTo>
                    <a:pt x="314921" y="767080"/>
                  </a:lnTo>
                  <a:close/>
                </a:path>
                <a:path w="368934" h="883285">
                  <a:moveTo>
                    <a:pt x="314921" y="669010"/>
                  </a:moveTo>
                  <a:lnTo>
                    <a:pt x="282282" y="661416"/>
                  </a:lnTo>
                  <a:lnTo>
                    <a:pt x="281762" y="661479"/>
                  </a:lnTo>
                  <a:lnTo>
                    <a:pt x="278790" y="664768"/>
                  </a:lnTo>
                  <a:lnTo>
                    <a:pt x="278790" y="695528"/>
                  </a:lnTo>
                  <a:lnTo>
                    <a:pt x="311340" y="703516"/>
                  </a:lnTo>
                  <a:lnTo>
                    <a:pt x="311886" y="703465"/>
                  </a:lnTo>
                  <a:lnTo>
                    <a:pt x="314921" y="700189"/>
                  </a:lnTo>
                  <a:lnTo>
                    <a:pt x="314921" y="669010"/>
                  </a:lnTo>
                  <a:close/>
                </a:path>
                <a:path w="368934" h="883285">
                  <a:moveTo>
                    <a:pt x="314921" y="584466"/>
                  </a:moveTo>
                  <a:lnTo>
                    <a:pt x="282282" y="579348"/>
                  </a:lnTo>
                  <a:lnTo>
                    <a:pt x="281762" y="579437"/>
                  </a:lnTo>
                  <a:lnTo>
                    <a:pt x="278790" y="582942"/>
                  </a:lnTo>
                  <a:lnTo>
                    <a:pt x="278790" y="613714"/>
                  </a:lnTo>
                  <a:lnTo>
                    <a:pt x="311340" y="619239"/>
                  </a:lnTo>
                  <a:lnTo>
                    <a:pt x="311886" y="619150"/>
                  </a:lnTo>
                  <a:lnTo>
                    <a:pt x="314921" y="615632"/>
                  </a:lnTo>
                  <a:lnTo>
                    <a:pt x="314921" y="584466"/>
                  </a:lnTo>
                  <a:close/>
                </a:path>
                <a:path w="368934" h="883285">
                  <a:moveTo>
                    <a:pt x="314921" y="488607"/>
                  </a:moveTo>
                  <a:lnTo>
                    <a:pt x="282854" y="479272"/>
                  </a:lnTo>
                  <a:lnTo>
                    <a:pt x="282282" y="479171"/>
                  </a:lnTo>
                  <a:lnTo>
                    <a:pt x="278790" y="482295"/>
                  </a:lnTo>
                  <a:lnTo>
                    <a:pt x="278790" y="513054"/>
                  </a:lnTo>
                  <a:lnTo>
                    <a:pt x="311340" y="522909"/>
                  </a:lnTo>
                  <a:lnTo>
                    <a:pt x="311886" y="522897"/>
                  </a:lnTo>
                  <a:lnTo>
                    <a:pt x="314921" y="519772"/>
                  </a:lnTo>
                  <a:lnTo>
                    <a:pt x="314921" y="488607"/>
                  </a:lnTo>
                  <a:close/>
                </a:path>
                <a:path w="368934" h="883285">
                  <a:moveTo>
                    <a:pt x="314921" y="331444"/>
                  </a:moveTo>
                  <a:lnTo>
                    <a:pt x="282282" y="323215"/>
                  </a:lnTo>
                  <a:lnTo>
                    <a:pt x="281762" y="323253"/>
                  </a:lnTo>
                  <a:lnTo>
                    <a:pt x="278790" y="326491"/>
                  </a:lnTo>
                  <a:lnTo>
                    <a:pt x="278790" y="357251"/>
                  </a:lnTo>
                  <a:lnTo>
                    <a:pt x="311340" y="365874"/>
                  </a:lnTo>
                  <a:lnTo>
                    <a:pt x="311886" y="365836"/>
                  </a:lnTo>
                  <a:lnTo>
                    <a:pt x="314921" y="362623"/>
                  </a:lnTo>
                  <a:lnTo>
                    <a:pt x="314921" y="331444"/>
                  </a:lnTo>
                  <a:close/>
                </a:path>
                <a:path w="368934" h="883285">
                  <a:moveTo>
                    <a:pt x="314921" y="224472"/>
                  </a:moveTo>
                  <a:lnTo>
                    <a:pt x="282282" y="217487"/>
                  </a:lnTo>
                  <a:lnTo>
                    <a:pt x="281762" y="217551"/>
                  </a:lnTo>
                  <a:lnTo>
                    <a:pt x="278790" y="220891"/>
                  </a:lnTo>
                  <a:lnTo>
                    <a:pt x="278790" y="251663"/>
                  </a:lnTo>
                  <a:lnTo>
                    <a:pt x="311340" y="259041"/>
                  </a:lnTo>
                  <a:lnTo>
                    <a:pt x="311886" y="258978"/>
                  </a:lnTo>
                  <a:lnTo>
                    <a:pt x="314921" y="255638"/>
                  </a:lnTo>
                  <a:lnTo>
                    <a:pt x="314921" y="224472"/>
                  </a:lnTo>
                  <a:close/>
                </a:path>
                <a:path w="368934" h="883285">
                  <a:moveTo>
                    <a:pt x="314921" y="170992"/>
                  </a:moveTo>
                  <a:lnTo>
                    <a:pt x="282854" y="164693"/>
                  </a:lnTo>
                  <a:lnTo>
                    <a:pt x="282282" y="164642"/>
                  </a:lnTo>
                  <a:lnTo>
                    <a:pt x="278790" y="168109"/>
                  </a:lnTo>
                  <a:lnTo>
                    <a:pt x="278790" y="198869"/>
                  </a:lnTo>
                  <a:lnTo>
                    <a:pt x="311340" y="205625"/>
                  </a:lnTo>
                  <a:lnTo>
                    <a:pt x="311886" y="205562"/>
                  </a:lnTo>
                  <a:lnTo>
                    <a:pt x="314921" y="202158"/>
                  </a:lnTo>
                  <a:lnTo>
                    <a:pt x="314921" y="170992"/>
                  </a:lnTo>
                  <a:close/>
                </a:path>
                <a:path w="368934" h="883285">
                  <a:moveTo>
                    <a:pt x="314921" y="117513"/>
                  </a:moveTo>
                  <a:lnTo>
                    <a:pt x="282854" y="111810"/>
                  </a:lnTo>
                  <a:lnTo>
                    <a:pt x="282282" y="111772"/>
                  </a:lnTo>
                  <a:lnTo>
                    <a:pt x="278790" y="115328"/>
                  </a:lnTo>
                  <a:lnTo>
                    <a:pt x="278790" y="146088"/>
                  </a:lnTo>
                  <a:lnTo>
                    <a:pt x="311340" y="152196"/>
                  </a:lnTo>
                  <a:lnTo>
                    <a:pt x="311886" y="152120"/>
                  </a:lnTo>
                  <a:lnTo>
                    <a:pt x="314921" y="148691"/>
                  </a:lnTo>
                  <a:lnTo>
                    <a:pt x="314921" y="117513"/>
                  </a:lnTo>
                  <a:close/>
                </a:path>
                <a:path w="368934" h="883285">
                  <a:moveTo>
                    <a:pt x="368935" y="567131"/>
                  </a:moveTo>
                  <a:lnTo>
                    <a:pt x="335635" y="556831"/>
                  </a:lnTo>
                  <a:lnTo>
                    <a:pt x="335064" y="556717"/>
                  </a:lnTo>
                  <a:lnTo>
                    <a:pt x="331444" y="559854"/>
                  </a:lnTo>
                  <a:lnTo>
                    <a:pt x="331444" y="591210"/>
                  </a:lnTo>
                  <a:lnTo>
                    <a:pt x="365226" y="601992"/>
                  </a:lnTo>
                  <a:lnTo>
                    <a:pt x="365772" y="601992"/>
                  </a:lnTo>
                  <a:lnTo>
                    <a:pt x="368935" y="598893"/>
                  </a:lnTo>
                  <a:lnTo>
                    <a:pt x="368935" y="567131"/>
                  </a:lnTo>
                  <a:close/>
                </a:path>
                <a:path w="368934" h="883285">
                  <a:moveTo>
                    <a:pt x="368935" y="447840"/>
                  </a:moveTo>
                  <a:lnTo>
                    <a:pt x="335635" y="438213"/>
                  </a:lnTo>
                  <a:lnTo>
                    <a:pt x="335064" y="438111"/>
                  </a:lnTo>
                  <a:lnTo>
                    <a:pt x="331444" y="441274"/>
                  </a:lnTo>
                  <a:lnTo>
                    <a:pt x="331444" y="472643"/>
                  </a:lnTo>
                  <a:lnTo>
                    <a:pt x="365226" y="482790"/>
                  </a:lnTo>
                  <a:lnTo>
                    <a:pt x="365772" y="482777"/>
                  </a:lnTo>
                  <a:lnTo>
                    <a:pt x="368935" y="479615"/>
                  </a:lnTo>
                  <a:lnTo>
                    <a:pt x="368935" y="447840"/>
                  </a:lnTo>
                  <a:close/>
                </a:path>
                <a:path w="368934" h="883285">
                  <a:moveTo>
                    <a:pt x="368935" y="393357"/>
                  </a:moveTo>
                  <a:lnTo>
                    <a:pt x="335064" y="384263"/>
                  </a:lnTo>
                  <a:lnTo>
                    <a:pt x="334505" y="384289"/>
                  </a:lnTo>
                  <a:lnTo>
                    <a:pt x="331444" y="387515"/>
                  </a:lnTo>
                  <a:lnTo>
                    <a:pt x="331444" y="418858"/>
                  </a:lnTo>
                  <a:lnTo>
                    <a:pt x="365226" y="428345"/>
                  </a:lnTo>
                  <a:lnTo>
                    <a:pt x="365772" y="428320"/>
                  </a:lnTo>
                  <a:lnTo>
                    <a:pt x="368935" y="425119"/>
                  </a:lnTo>
                  <a:lnTo>
                    <a:pt x="368935" y="393357"/>
                  </a:lnTo>
                  <a:close/>
                </a:path>
                <a:path w="368934" h="883285">
                  <a:moveTo>
                    <a:pt x="368935" y="338836"/>
                  </a:moveTo>
                  <a:lnTo>
                    <a:pt x="335064" y="330377"/>
                  </a:lnTo>
                  <a:lnTo>
                    <a:pt x="334505" y="330415"/>
                  </a:lnTo>
                  <a:lnTo>
                    <a:pt x="331444" y="333705"/>
                  </a:lnTo>
                  <a:lnTo>
                    <a:pt x="331444" y="365061"/>
                  </a:lnTo>
                  <a:lnTo>
                    <a:pt x="365226" y="373938"/>
                  </a:lnTo>
                  <a:lnTo>
                    <a:pt x="365772" y="373900"/>
                  </a:lnTo>
                  <a:lnTo>
                    <a:pt x="368935" y="370611"/>
                  </a:lnTo>
                  <a:lnTo>
                    <a:pt x="368935" y="338836"/>
                  </a:lnTo>
                  <a:close/>
                </a:path>
                <a:path w="368934" h="883285">
                  <a:moveTo>
                    <a:pt x="368935" y="284327"/>
                  </a:moveTo>
                  <a:lnTo>
                    <a:pt x="335064" y="276504"/>
                  </a:lnTo>
                  <a:lnTo>
                    <a:pt x="334505" y="276567"/>
                  </a:lnTo>
                  <a:lnTo>
                    <a:pt x="331444" y="279908"/>
                  </a:lnTo>
                  <a:lnTo>
                    <a:pt x="331444" y="311251"/>
                  </a:lnTo>
                  <a:lnTo>
                    <a:pt x="365226" y="319493"/>
                  </a:lnTo>
                  <a:lnTo>
                    <a:pt x="365772" y="319430"/>
                  </a:lnTo>
                  <a:lnTo>
                    <a:pt x="368935" y="316090"/>
                  </a:lnTo>
                  <a:lnTo>
                    <a:pt x="368935" y="284327"/>
                  </a:lnTo>
                  <a:close/>
                </a:path>
                <a:path w="368934" h="883285">
                  <a:moveTo>
                    <a:pt x="368935" y="229819"/>
                  </a:moveTo>
                  <a:lnTo>
                    <a:pt x="335064" y="222643"/>
                  </a:lnTo>
                  <a:lnTo>
                    <a:pt x="334505" y="222707"/>
                  </a:lnTo>
                  <a:lnTo>
                    <a:pt x="331444" y="226110"/>
                  </a:lnTo>
                  <a:lnTo>
                    <a:pt x="331444" y="257467"/>
                  </a:lnTo>
                  <a:lnTo>
                    <a:pt x="365226" y="265049"/>
                  </a:lnTo>
                  <a:lnTo>
                    <a:pt x="365772" y="264985"/>
                  </a:lnTo>
                  <a:lnTo>
                    <a:pt x="368935" y="261594"/>
                  </a:lnTo>
                  <a:lnTo>
                    <a:pt x="368935" y="229819"/>
                  </a:lnTo>
                  <a:close/>
                </a:path>
                <a:path w="368934" h="883285">
                  <a:moveTo>
                    <a:pt x="368935" y="175323"/>
                  </a:moveTo>
                  <a:lnTo>
                    <a:pt x="335635" y="168846"/>
                  </a:lnTo>
                  <a:lnTo>
                    <a:pt x="335064" y="168795"/>
                  </a:lnTo>
                  <a:lnTo>
                    <a:pt x="331444" y="172313"/>
                  </a:lnTo>
                  <a:lnTo>
                    <a:pt x="331444" y="203657"/>
                  </a:lnTo>
                  <a:lnTo>
                    <a:pt x="365226" y="210604"/>
                  </a:lnTo>
                  <a:lnTo>
                    <a:pt x="365772" y="210527"/>
                  </a:lnTo>
                  <a:lnTo>
                    <a:pt x="368935" y="207073"/>
                  </a:lnTo>
                  <a:lnTo>
                    <a:pt x="368935" y="175323"/>
                  </a:lnTo>
                  <a:close/>
                </a:path>
                <a:path w="368934" h="883285">
                  <a:moveTo>
                    <a:pt x="368935" y="120827"/>
                  </a:moveTo>
                  <a:lnTo>
                    <a:pt x="335635" y="114960"/>
                  </a:lnTo>
                  <a:lnTo>
                    <a:pt x="335064" y="114922"/>
                  </a:lnTo>
                  <a:lnTo>
                    <a:pt x="331444" y="118541"/>
                  </a:lnTo>
                  <a:lnTo>
                    <a:pt x="331444" y="149885"/>
                  </a:lnTo>
                  <a:lnTo>
                    <a:pt x="365226" y="156171"/>
                  </a:lnTo>
                  <a:lnTo>
                    <a:pt x="365772" y="156070"/>
                  </a:lnTo>
                  <a:lnTo>
                    <a:pt x="368935" y="152590"/>
                  </a:lnTo>
                  <a:lnTo>
                    <a:pt x="368935" y="120827"/>
                  </a:lnTo>
                  <a:close/>
                </a:path>
                <a:path w="368934" h="883285">
                  <a:moveTo>
                    <a:pt x="368935" y="66306"/>
                  </a:moveTo>
                  <a:lnTo>
                    <a:pt x="335064" y="61061"/>
                  </a:lnTo>
                  <a:lnTo>
                    <a:pt x="334505" y="61150"/>
                  </a:lnTo>
                  <a:lnTo>
                    <a:pt x="331444" y="64731"/>
                  </a:lnTo>
                  <a:lnTo>
                    <a:pt x="331444" y="96088"/>
                  </a:lnTo>
                  <a:lnTo>
                    <a:pt x="365226" y="101739"/>
                  </a:lnTo>
                  <a:lnTo>
                    <a:pt x="365772" y="101638"/>
                  </a:lnTo>
                  <a:lnTo>
                    <a:pt x="368935" y="98069"/>
                  </a:lnTo>
                  <a:lnTo>
                    <a:pt x="368935" y="663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728680" y="566851"/>
              <a:ext cx="2931795" cy="1721485"/>
            </a:xfrm>
            <a:custGeom>
              <a:avLst/>
              <a:gdLst/>
              <a:ahLst/>
              <a:cxnLst/>
              <a:rect l="l" t="t" r="r" b="b"/>
              <a:pathLst>
                <a:path w="2931795" h="1721485">
                  <a:moveTo>
                    <a:pt x="2246223" y="685368"/>
                  </a:moveTo>
                  <a:lnTo>
                    <a:pt x="2073389" y="621779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30" y="909281"/>
                  </a:lnTo>
                  <a:lnTo>
                    <a:pt x="1614030" y="193509"/>
                  </a:lnTo>
                  <a:lnTo>
                    <a:pt x="1420533" y="0"/>
                  </a:lnTo>
                  <a:lnTo>
                    <a:pt x="1420533" y="1418958"/>
                  </a:lnTo>
                  <a:lnTo>
                    <a:pt x="1280426" y="1418958"/>
                  </a:lnTo>
                  <a:lnTo>
                    <a:pt x="1280426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60" y="1092301"/>
                  </a:lnTo>
                  <a:lnTo>
                    <a:pt x="1272260" y="1427124"/>
                  </a:lnTo>
                  <a:lnTo>
                    <a:pt x="1428699" y="1427124"/>
                  </a:lnTo>
                  <a:lnTo>
                    <a:pt x="1428699" y="19723"/>
                  </a:lnTo>
                  <a:lnTo>
                    <a:pt x="1605851" y="196900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71"/>
                  </a:lnTo>
                  <a:lnTo>
                    <a:pt x="2073186" y="630428"/>
                  </a:lnTo>
                  <a:lnTo>
                    <a:pt x="2243417" y="693039"/>
                  </a:lnTo>
                  <a:lnTo>
                    <a:pt x="2246223" y="685368"/>
                  </a:lnTo>
                  <a:close/>
                </a:path>
                <a:path w="2931795" h="1721485">
                  <a:moveTo>
                    <a:pt x="2747734" y="1266863"/>
                  </a:moveTo>
                  <a:lnTo>
                    <a:pt x="2721368" y="1258379"/>
                  </a:lnTo>
                  <a:lnTo>
                    <a:pt x="2720949" y="1258392"/>
                  </a:lnTo>
                  <a:lnTo>
                    <a:pt x="2718536" y="1261198"/>
                  </a:lnTo>
                  <a:lnTo>
                    <a:pt x="2718536" y="1288872"/>
                  </a:lnTo>
                  <a:lnTo>
                    <a:pt x="2744838" y="1297686"/>
                  </a:lnTo>
                  <a:lnTo>
                    <a:pt x="2745282" y="1297673"/>
                  </a:lnTo>
                  <a:lnTo>
                    <a:pt x="2746083" y="1297444"/>
                  </a:lnTo>
                  <a:lnTo>
                    <a:pt x="2746438" y="1297216"/>
                  </a:lnTo>
                  <a:lnTo>
                    <a:pt x="2747314" y="1296250"/>
                  </a:lnTo>
                  <a:lnTo>
                    <a:pt x="2747734" y="1294879"/>
                  </a:lnTo>
                  <a:lnTo>
                    <a:pt x="2747734" y="1266863"/>
                  </a:lnTo>
                  <a:close/>
                </a:path>
                <a:path w="2931795" h="1721485">
                  <a:moveTo>
                    <a:pt x="2791256" y="1145184"/>
                  </a:moveTo>
                  <a:lnTo>
                    <a:pt x="2764447" y="1136535"/>
                  </a:lnTo>
                  <a:lnTo>
                    <a:pt x="2763977" y="1136434"/>
                  </a:lnTo>
                  <a:lnTo>
                    <a:pt x="2761043" y="1139317"/>
                  </a:lnTo>
                  <a:lnTo>
                    <a:pt x="2761043" y="1167460"/>
                  </a:lnTo>
                  <a:lnTo>
                    <a:pt x="2788259" y="1176515"/>
                  </a:lnTo>
                  <a:lnTo>
                    <a:pt x="2788716" y="1176502"/>
                  </a:lnTo>
                  <a:lnTo>
                    <a:pt x="2791256" y="1173657"/>
                  </a:lnTo>
                  <a:lnTo>
                    <a:pt x="2791256" y="1145184"/>
                  </a:lnTo>
                  <a:close/>
                </a:path>
                <a:path w="2931795" h="1721485">
                  <a:moveTo>
                    <a:pt x="2836291" y="1153909"/>
                  </a:moveTo>
                  <a:lnTo>
                    <a:pt x="2808541" y="1145032"/>
                  </a:lnTo>
                  <a:lnTo>
                    <a:pt x="2808071" y="1144930"/>
                  </a:lnTo>
                  <a:lnTo>
                    <a:pt x="2805049" y="1147838"/>
                  </a:lnTo>
                  <a:lnTo>
                    <a:pt x="2805049" y="1176502"/>
                  </a:lnTo>
                  <a:lnTo>
                    <a:pt x="2833192" y="1185799"/>
                  </a:lnTo>
                  <a:lnTo>
                    <a:pt x="2833662" y="1185786"/>
                  </a:lnTo>
                  <a:lnTo>
                    <a:pt x="2836291" y="1182903"/>
                  </a:lnTo>
                  <a:lnTo>
                    <a:pt x="2836291" y="1153909"/>
                  </a:lnTo>
                  <a:close/>
                </a:path>
                <a:path w="2931795" h="1721485">
                  <a:moveTo>
                    <a:pt x="2882963" y="1559737"/>
                  </a:moveTo>
                  <a:lnTo>
                    <a:pt x="2853702" y="1551101"/>
                  </a:lnTo>
                  <a:lnTo>
                    <a:pt x="2853232" y="1551114"/>
                  </a:lnTo>
                  <a:lnTo>
                    <a:pt x="2850565" y="1554073"/>
                  </a:lnTo>
                  <a:lnTo>
                    <a:pt x="2850565" y="1583220"/>
                  </a:lnTo>
                  <a:lnTo>
                    <a:pt x="2879737" y="1592237"/>
                  </a:lnTo>
                  <a:lnTo>
                    <a:pt x="2880233" y="1592199"/>
                  </a:lnTo>
                  <a:lnTo>
                    <a:pt x="2882963" y="1589239"/>
                  </a:lnTo>
                  <a:lnTo>
                    <a:pt x="2882963" y="1559737"/>
                  </a:lnTo>
                  <a:close/>
                </a:path>
                <a:path w="2931795" h="1721485">
                  <a:moveTo>
                    <a:pt x="2882963" y="1246797"/>
                  </a:moveTo>
                  <a:lnTo>
                    <a:pt x="2854210" y="1237665"/>
                  </a:lnTo>
                  <a:lnTo>
                    <a:pt x="2853702" y="1237564"/>
                  </a:lnTo>
                  <a:lnTo>
                    <a:pt x="2850565" y="1240523"/>
                  </a:lnTo>
                  <a:lnTo>
                    <a:pt x="2850565" y="1269669"/>
                  </a:lnTo>
                  <a:lnTo>
                    <a:pt x="2879737" y="1279245"/>
                  </a:lnTo>
                  <a:lnTo>
                    <a:pt x="2880233" y="1279232"/>
                  </a:lnTo>
                  <a:lnTo>
                    <a:pt x="2882963" y="1276311"/>
                  </a:lnTo>
                  <a:lnTo>
                    <a:pt x="2882963" y="1246797"/>
                  </a:lnTo>
                  <a:close/>
                </a:path>
                <a:path w="2931795" h="1721485">
                  <a:moveTo>
                    <a:pt x="2931299" y="1688312"/>
                  </a:moveTo>
                  <a:lnTo>
                    <a:pt x="2901505" y="1678914"/>
                  </a:lnTo>
                  <a:lnTo>
                    <a:pt x="2900984" y="1678813"/>
                  </a:lnTo>
                  <a:lnTo>
                    <a:pt x="2897733" y="1681810"/>
                  </a:lnTo>
                  <a:lnTo>
                    <a:pt x="2897733" y="1711477"/>
                  </a:lnTo>
                  <a:lnTo>
                    <a:pt x="2927972" y="1721332"/>
                  </a:lnTo>
                  <a:lnTo>
                    <a:pt x="2928480" y="1721319"/>
                  </a:lnTo>
                  <a:lnTo>
                    <a:pt x="2931299" y="1718360"/>
                  </a:lnTo>
                  <a:lnTo>
                    <a:pt x="2931299" y="1688312"/>
                  </a:lnTo>
                  <a:close/>
                </a:path>
                <a:path w="2931795" h="1721485">
                  <a:moveTo>
                    <a:pt x="2931299" y="1612176"/>
                  </a:moveTo>
                  <a:lnTo>
                    <a:pt x="2901505" y="1603362"/>
                  </a:lnTo>
                  <a:lnTo>
                    <a:pt x="2900984" y="1603260"/>
                  </a:lnTo>
                  <a:lnTo>
                    <a:pt x="2897733" y="1606283"/>
                  </a:lnTo>
                  <a:lnTo>
                    <a:pt x="2897733" y="1635950"/>
                  </a:lnTo>
                  <a:lnTo>
                    <a:pt x="2927972" y="1645234"/>
                  </a:lnTo>
                  <a:lnTo>
                    <a:pt x="2928480" y="1645221"/>
                  </a:lnTo>
                  <a:lnTo>
                    <a:pt x="2931299" y="1642198"/>
                  </a:lnTo>
                  <a:lnTo>
                    <a:pt x="2931299" y="1612176"/>
                  </a:lnTo>
                  <a:close/>
                </a:path>
                <a:path w="2931795" h="1721485">
                  <a:moveTo>
                    <a:pt x="2931299" y="1223454"/>
                  </a:moveTo>
                  <a:lnTo>
                    <a:pt x="2901505" y="1214056"/>
                  </a:lnTo>
                  <a:lnTo>
                    <a:pt x="2900984" y="1213954"/>
                  </a:lnTo>
                  <a:lnTo>
                    <a:pt x="2897733" y="1216952"/>
                  </a:lnTo>
                  <a:lnTo>
                    <a:pt x="2897733" y="1246619"/>
                  </a:lnTo>
                  <a:lnTo>
                    <a:pt x="2927972" y="1256474"/>
                  </a:lnTo>
                  <a:lnTo>
                    <a:pt x="2928480" y="1256461"/>
                  </a:lnTo>
                  <a:lnTo>
                    <a:pt x="2931299" y="1253502"/>
                  </a:lnTo>
                  <a:lnTo>
                    <a:pt x="2931299" y="12234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215753" y="566849"/>
              <a:ext cx="263525" cy="145415"/>
            </a:xfrm>
            <a:custGeom>
              <a:avLst/>
              <a:gdLst/>
              <a:ahLst/>
              <a:cxnLst/>
              <a:rect l="l" t="t" r="r" b="b"/>
              <a:pathLst>
                <a:path w="263525" h="145415">
                  <a:moveTo>
                    <a:pt x="0" y="145164"/>
                  </a:moveTo>
                  <a:lnTo>
                    <a:pt x="3378" y="141926"/>
                  </a:lnTo>
                  <a:lnTo>
                    <a:pt x="6870" y="136693"/>
                  </a:lnTo>
                  <a:lnTo>
                    <a:pt x="17716" y="136693"/>
                  </a:lnTo>
                  <a:lnTo>
                    <a:pt x="148043" y="136693"/>
                  </a:lnTo>
                  <a:lnTo>
                    <a:pt x="162297" y="128464"/>
                  </a:lnTo>
                  <a:lnTo>
                    <a:pt x="206295" y="89769"/>
                  </a:lnTo>
                  <a:lnTo>
                    <a:pt x="240434" y="47696"/>
                  </a:lnTo>
                  <a:lnTo>
                    <a:pt x="263156" y="9604"/>
                  </a:lnTo>
                  <a:lnTo>
                    <a:pt x="257763" y="4979"/>
                  </a:lnTo>
                  <a:lnTo>
                    <a:pt x="249670" y="1527"/>
                  </a:lnTo>
                  <a:lnTo>
                    <a:pt x="239466" y="0"/>
                  </a:lnTo>
                  <a:lnTo>
                    <a:pt x="227736" y="1146"/>
                  </a:lnTo>
                  <a:lnTo>
                    <a:pt x="217079" y="5146"/>
                  </a:lnTo>
                  <a:lnTo>
                    <a:pt x="208110" y="12025"/>
                  </a:lnTo>
                  <a:lnTo>
                    <a:pt x="200095" y="21936"/>
                  </a:lnTo>
                  <a:lnTo>
                    <a:pt x="192303" y="35030"/>
                  </a:lnTo>
                  <a:lnTo>
                    <a:pt x="151714" y="55197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9736" y="590233"/>
              <a:ext cx="296084" cy="17579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7779" y="429261"/>
              <a:ext cx="156895" cy="14190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662466" y="671761"/>
              <a:ext cx="288290" cy="381635"/>
            </a:xfrm>
            <a:custGeom>
              <a:avLst/>
              <a:gdLst/>
              <a:ahLst/>
              <a:cxnLst/>
              <a:rect l="l" t="t" r="r" b="b"/>
              <a:pathLst>
                <a:path w="288290" h="381634">
                  <a:moveTo>
                    <a:pt x="143967" y="0"/>
                  </a:moveTo>
                  <a:lnTo>
                    <a:pt x="106065" y="27000"/>
                  </a:lnTo>
                  <a:lnTo>
                    <a:pt x="59016" y="47129"/>
                  </a:lnTo>
                  <a:lnTo>
                    <a:pt x="14825" y="59384"/>
                  </a:lnTo>
                  <a:lnTo>
                    <a:pt x="4076" y="60337"/>
                  </a:lnTo>
                  <a:lnTo>
                    <a:pt x="0" y="60337"/>
                  </a:lnTo>
                  <a:lnTo>
                    <a:pt x="0" y="220751"/>
                  </a:lnTo>
                  <a:lnTo>
                    <a:pt x="21423" y="286197"/>
                  </a:lnTo>
                  <a:lnTo>
                    <a:pt x="68554" y="336080"/>
                  </a:lnTo>
                  <a:lnTo>
                    <a:pt x="105962" y="362095"/>
                  </a:lnTo>
                  <a:lnTo>
                    <a:pt x="141224" y="380568"/>
                  </a:lnTo>
                  <a:lnTo>
                    <a:pt x="143967" y="381292"/>
                  </a:lnTo>
                  <a:lnTo>
                    <a:pt x="144970" y="381050"/>
                  </a:lnTo>
                  <a:lnTo>
                    <a:pt x="142976" y="373126"/>
                  </a:lnTo>
                  <a:lnTo>
                    <a:pt x="143167" y="373100"/>
                  </a:lnTo>
                  <a:lnTo>
                    <a:pt x="143967" y="372791"/>
                  </a:lnTo>
                  <a:lnTo>
                    <a:pt x="141643" y="371894"/>
                  </a:lnTo>
                  <a:lnTo>
                    <a:pt x="137464" y="369900"/>
                  </a:lnTo>
                  <a:lnTo>
                    <a:pt x="83108" y="336981"/>
                  </a:lnTo>
                  <a:lnTo>
                    <a:pt x="40798" y="298248"/>
                  </a:lnTo>
                  <a:lnTo>
                    <a:pt x="12393" y="248795"/>
                  </a:lnTo>
                  <a:lnTo>
                    <a:pt x="8166" y="220751"/>
                  </a:lnTo>
                  <a:lnTo>
                    <a:pt x="8166" y="68503"/>
                  </a:lnTo>
                  <a:lnTo>
                    <a:pt x="4076" y="68503"/>
                  </a:lnTo>
                  <a:lnTo>
                    <a:pt x="4076" y="64401"/>
                  </a:lnTo>
                  <a:lnTo>
                    <a:pt x="29876" y="64401"/>
                  </a:lnTo>
                  <a:lnTo>
                    <a:pt x="40206" y="61879"/>
                  </a:lnTo>
                  <a:lnTo>
                    <a:pt x="83870" y="46177"/>
                  </a:lnTo>
                  <a:lnTo>
                    <a:pt x="123479" y="26955"/>
                  </a:lnTo>
                  <a:lnTo>
                    <a:pt x="143963" y="12751"/>
                  </a:lnTo>
                  <a:lnTo>
                    <a:pt x="140703" y="9271"/>
                  </a:lnTo>
                  <a:lnTo>
                    <a:pt x="143967" y="6819"/>
                  </a:lnTo>
                  <a:lnTo>
                    <a:pt x="149558" y="6819"/>
                  </a:lnTo>
                  <a:lnTo>
                    <a:pt x="147231" y="4368"/>
                  </a:lnTo>
                  <a:lnTo>
                    <a:pt x="143967" y="0"/>
                  </a:lnTo>
                  <a:close/>
                </a:path>
                <a:path w="288290" h="381634">
                  <a:moveTo>
                    <a:pt x="279755" y="68145"/>
                  </a:moveTo>
                  <a:lnTo>
                    <a:pt x="279755" y="220751"/>
                  </a:lnTo>
                  <a:lnTo>
                    <a:pt x="274299" y="252632"/>
                  </a:lnTo>
                  <a:lnTo>
                    <a:pt x="238704" y="307531"/>
                  </a:lnTo>
                  <a:lnTo>
                    <a:pt x="201700" y="339267"/>
                  </a:lnTo>
                  <a:lnTo>
                    <a:pt x="167106" y="361289"/>
                  </a:lnTo>
                  <a:lnTo>
                    <a:pt x="143967" y="372791"/>
                  </a:lnTo>
                  <a:lnTo>
                    <a:pt x="144767" y="373100"/>
                  </a:lnTo>
                  <a:lnTo>
                    <a:pt x="144970" y="373126"/>
                  </a:lnTo>
                  <a:lnTo>
                    <a:pt x="143967" y="377075"/>
                  </a:lnTo>
                  <a:lnTo>
                    <a:pt x="144970" y="381050"/>
                  </a:lnTo>
                  <a:lnTo>
                    <a:pt x="187825" y="358490"/>
                  </a:lnTo>
                  <a:lnTo>
                    <a:pt x="232206" y="325183"/>
                  </a:lnTo>
                  <a:lnTo>
                    <a:pt x="271094" y="278830"/>
                  </a:lnTo>
                  <a:lnTo>
                    <a:pt x="287921" y="220751"/>
                  </a:lnTo>
                  <a:lnTo>
                    <a:pt x="287921" y="68503"/>
                  </a:lnTo>
                  <a:lnTo>
                    <a:pt x="283857" y="68503"/>
                  </a:lnTo>
                  <a:lnTo>
                    <a:pt x="279755" y="68145"/>
                  </a:lnTo>
                  <a:close/>
                </a:path>
                <a:path w="288290" h="381634">
                  <a:moveTo>
                    <a:pt x="143967" y="372791"/>
                  </a:moveTo>
                  <a:lnTo>
                    <a:pt x="143167" y="373100"/>
                  </a:lnTo>
                  <a:lnTo>
                    <a:pt x="142976" y="373126"/>
                  </a:lnTo>
                  <a:lnTo>
                    <a:pt x="143967" y="377075"/>
                  </a:lnTo>
                  <a:lnTo>
                    <a:pt x="144970" y="373126"/>
                  </a:lnTo>
                  <a:lnTo>
                    <a:pt x="144767" y="373100"/>
                  </a:lnTo>
                  <a:lnTo>
                    <a:pt x="143967" y="372791"/>
                  </a:lnTo>
                  <a:close/>
                </a:path>
                <a:path w="288290" h="381634">
                  <a:moveTo>
                    <a:pt x="180987" y="191973"/>
                  </a:moveTo>
                  <a:lnTo>
                    <a:pt x="168190" y="194556"/>
                  </a:lnTo>
                  <a:lnTo>
                    <a:pt x="157741" y="201602"/>
                  </a:lnTo>
                  <a:lnTo>
                    <a:pt x="150696" y="212054"/>
                  </a:lnTo>
                  <a:lnTo>
                    <a:pt x="148107" y="224853"/>
                  </a:lnTo>
                  <a:lnTo>
                    <a:pt x="150696" y="237658"/>
                  </a:lnTo>
                  <a:lnTo>
                    <a:pt x="157741" y="248108"/>
                  </a:lnTo>
                  <a:lnTo>
                    <a:pt x="168190" y="255151"/>
                  </a:lnTo>
                  <a:lnTo>
                    <a:pt x="180987" y="257733"/>
                  </a:lnTo>
                  <a:lnTo>
                    <a:pt x="180987" y="249567"/>
                  </a:lnTo>
                  <a:lnTo>
                    <a:pt x="171377" y="247613"/>
                  </a:lnTo>
                  <a:lnTo>
                    <a:pt x="163529" y="242316"/>
                  </a:lnTo>
                  <a:lnTo>
                    <a:pt x="158233" y="234465"/>
                  </a:lnTo>
                  <a:lnTo>
                    <a:pt x="156273" y="224853"/>
                  </a:lnTo>
                  <a:lnTo>
                    <a:pt x="158233" y="215241"/>
                  </a:lnTo>
                  <a:lnTo>
                    <a:pt x="163529" y="207392"/>
                  </a:lnTo>
                  <a:lnTo>
                    <a:pt x="171377" y="202098"/>
                  </a:lnTo>
                  <a:lnTo>
                    <a:pt x="180987" y="200152"/>
                  </a:lnTo>
                  <a:lnTo>
                    <a:pt x="202091" y="200152"/>
                  </a:lnTo>
                  <a:lnTo>
                    <a:pt x="193788" y="194556"/>
                  </a:lnTo>
                  <a:lnTo>
                    <a:pt x="180987" y="191973"/>
                  </a:lnTo>
                  <a:close/>
                </a:path>
                <a:path w="288290" h="381634">
                  <a:moveTo>
                    <a:pt x="202091" y="200152"/>
                  </a:moveTo>
                  <a:lnTo>
                    <a:pt x="180987" y="200152"/>
                  </a:lnTo>
                  <a:lnTo>
                    <a:pt x="190607" y="202098"/>
                  </a:lnTo>
                  <a:lnTo>
                    <a:pt x="198459" y="207392"/>
                  </a:lnTo>
                  <a:lnTo>
                    <a:pt x="203754" y="215241"/>
                  </a:lnTo>
                  <a:lnTo>
                    <a:pt x="205701" y="224853"/>
                  </a:lnTo>
                  <a:lnTo>
                    <a:pt x="203754" y="234465"/>
                  </a:lnTo>
                  <a:lnTo>
                    <a:pt x="198459" y="242316"/>
                  </a:lnTo>
                  <a:lnTo>
                    <a:pt x="190607" y="247613"/>
                  </a:lnTo>
                  <a:lnTo>
                    <a:pt x="180987" y="249567"/>
                  </a:lnTo>
                  <a:lnTo>
                    <a:pt x="180987" y="257733"/>
                  </a:lnTo>
                  <a:lnTo>
                    <a:pt x="193788" y="255151"/>
                  </a:lnTo>
                  <a:lnTo>
                    <a:pt x="204244" y="248108"/>
                  </a:lnTo>
                  <a:lnTo>
                    <a:pt x="211295" y="237658"/>
                  </a:lnTo>
                  <a:lnTo>
                    <a:pt x="213880" y="224853"/>
                  </a:lnTo>
                  <a:lnTo>
                    <a:pt x="211295" y="212054"/>
                  </a:lnTo>
                  <a:lnTo>
                    <a:pt x="204244" y="201602"/>
                  </a:lnTo>
                  <a:lnTo>
                    <a:pt x="202091" y="200152"/>
                  </a:lnTo>
                  <a:close/>
                </a:path>
                <a:path w="288290" h="381634">
                  <a:moveTo>
                    <a:pt x="190157" y="119418"/>
                  </a:moveTo>
                  <a:lnTo>
                    <a:pt x="83197" y="251079"/>
                  </a:lnTo>
                  <a:lnTo>
                    <a:pt x="89535" y="256235"/>
                  </a:lnTo>
                  <a:lnTo>
                    <a:pt x="196507" y="124587"/>
                  </a:lnTo>
                  <a:lnTo>
                    <a:pt x="190157" y="119418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85906" y="120503"/>
                  </a:lnTo>
                  <a:lnTo>
                    <a:pt x="75458" y="127549"/>
                  </a:lnTo>
                  <a:lnTo>
                    <a:pt x="68413" y="138000"/>
                  </a:lnTo>
                  <a:lnTo>
                    <a:pt x="65824" y="150799"/>
                  </a:lnTo>
                  <a:lnTo>
                    <a:pt x="68413" y="163601"/>
                  </a:lnTo>
                  <a:lnTo>
                    <a:pt x="75458" y="174056"/>
                  </a:lnTo>
                  <a:lnTo>
                    <a:pt x="85906" y="181107"/>
                  </a:lnTo>
                  <a:lnTo>
                    <a:pt x="98704" y="183692"/>
                  </a:lnTo>
                  <a:lnTo>
                    <a:pt x="111510" y="181107"/>
                  </a:lnTo>
                  <a:lnTo>
                    <a:pt x="119804" y="175514"/>
                  </a:lnTo>
                  <a:lnTo>
                    <a:pt x="98704" y="175514"/>
                  </a:lnTo>
                  <a:lnTo>
                    <a:pt x="89088" y="173561"/>
                  </a:lnTo>
                  <a:lnTo>
                    <a:pt x="81241" y="168267"/>
                  </a:lnTo>
                  <a:lnTo>
                    <a:pt x="75947" y="160417"/>
                  </a:lnTo>
                  <a:lnTo>
                    <a:pt x="73990" y="150799"/>
                  </a:lnTo>
                  <a:lnTo>
                    <a:pt x="75947" y="141189"/>
                  </a:lnTo>
                  <a:lnTo>
                    <a:pt x="81241" y="133342"/>
                  </a:lnTo>
                  <a:lnTo>
                    <a:pt x="89088" y="128045"/>
                  </a:lnTo>
                  <a:lnTo>
                    <a:pt x="98704" y="126085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98704" y="126085"/>
                  </a:lnTo>
                  <a:lnTo>
                    <a:pt x="108323" y="128045"/>
                  </a:lnTo>
                  <a:lnTo>
                    <a:pt x="116176" y="133342"/>
                  </a:lnTo>
                  <a:lnTo>
                    <a:pt x="121471" y="141189"/>
                  </a:lnTo>
                  <a:lnTo>
                    <a:pt x="123418" y="150799"/>
                  </a:lnTo>
                  <a:lnTo>
                    <a:pt x="121471" y="160417"/>
                  </a:lnTo>
                  <a:lnTo>
                    <a:pt x="116176" y="168267"/>
                  </a:lnTo>
                  <a:lnTo>
                    <a:pt x="108323" y="173561"/>
                  </a:lnTo>
                  <a:lnTo>
                    <a:pt x="98704" y="175514"/>
                  </a:lnTo>
                  <a:lnTo>
                    <a:pt x="119804" y="175514"/>
                  </a:lnTo>
                  <a:lnTo>
                    <a:pt x="121966" y="174056"/>
                  </a:lnTo>
                  <a:lnTo>
                    <a:pt x="129013" y="163601"/>
                  </a:lnTo>
                  <a:lnTo>
                    <a:pt x="131597" y="150799"/>
                  </a:lnTo>
                  <a:lnTo>
                    <a:pt x="129013" y="138000"/>
                  </a:lnTo>
                  <a:lnTo>
                    <a:pt x="121966" y="127549"/>
                  </a:lnTo>
                  <a:lnTo>
                    <a:pt x="111510" y="120503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8166" y="64401"/>
                  </a:moveTo>
                  <a:lnTo>
                    <a:pt x="4076" y="64401"/>
                  </a:lnTo>
                  <a:lnTo>
                    <a:pt x="4076" y="68503"/>
                  </a:lnTo>
                  <a:lnTo>
                    <a:pt x="8166" y="68052"/>
                  </a:lnTo>
                  <a:lnTo>
                    <a:pt x="8166" y="64401"/>
                  </a:lnTo>
                  <a:close/>
                </a:path>
                <a:path w="288290" h="381634">
                  <a:moveTo>
                    <a:pt x="8166" y="68052"/>
                  </a:moveTo>
                  <a:lnTo>
                    <a:pt x="4076" y="68503"/>
                  </a:lnTo>
                  <a:lnTo>
                    <a:pt x="8166" y="68503"/>
                  </a:lnTo>
                  <a:lnTo>
                    <a:pt x="8166" y="68052"/>
                  </a:lnTo>
                  <a:close/>
                </a:path>
                <a:path w="288290" h="381634">
                  <a:moveTo>
                    <a:pt x="283857" y="64401"/>
                  </a:moveTo>
                  <a:lnTo>
                    <a:pt x="279755" y="64401"/>
                  </a:lnTo>
                  <a:lnTo>
                    <a:pt x="279755" y="68145"/>
                  </a:lnTo>
                  <a:lnTo>
                    <a:pt x="283857" y="68503"/>
                  </a:lnTo>
                  <a:lnTo>
                    <a:pt x="283857" y="64401"/>
                  </a:lnTo>
                  <a:close/>
                </a:path>
                <a:path w="288290" h="381634">
                  <a:moveTo>
                    <a:pt x="287921" y="64401"/>
                  </a:moveTo>
                  <a:lnTo>
                    <a:pt x="283857" y="64401"/>
                  </a:lnTo>
                  <a:lnTo>
                    <a:pt x="283857" y="68503"/>
                  </a:lnTo>
                  <a:lnTo>
                    <a:pt x="287921" y="68503"/>
                  </a:lnTo>
                  <a:lnTo>
                    <a:pt x="287921" y="64401"/>
                  </a:lnTo>
                  <a:close/>
                </a:path>
                <a:path w="288290" h="381634">
                  <a:moveTo>
                    <a:pt x="149558" y="6819"/>
                  </a:moveTo>
                  <a:lnTo>
                    <a:pt x="143967" y="6819"/>
                  </a:lnTo>
                  <a:lnTo>
                    <a:pt x="147231" y="9271"/>
                  </a:lnTo>
                  <a:lnTo>
                    <a:pt x="143963" y="12751"/>
                  </a:lnTo>
                  <a:lnTo>
                    <a:pt x="178108" y="34246"/>
                  </a:lnTo>
                  <a:lnTo>
                    <a:pt x="226136" y="54813"/>
                  </a:lnTo>
                  <a:lnTo>
                    <a:pt x="271875" y="67455"/>
                  </a:lnTo>
                  <a:lnTo>
                    <a:pt x="279755" y="68145"/>
                  </a:lnTo>
                  <a:lnTo>
                    <a:pt x="279755" y="64401"/>
                  </a:lnTo>
                  <a:lnTo>
                    <a:pt x="287921" y="64401"/>
                  </a:lnTo>
                  <a:lnTo>
                    <a:pt x="287921" y="60337"/>
                  </a:lnTo>
                  <a:lnTo>
                    <a:pt x="283857" y="60337"/>
                  </a:lnTo>
                  <a:lnTo>
                    <a:pt x="268924" y="58668"/>
                  </a:lnTo>
                  <a:lnTo>
                    <a:pt x="228900" y="47123"/>
                  </a:lnTo>
                  <a:lnTo>
                    <a:pt x="186588" y="29327"/>
                  </a:lnTo>
                  <a:lnTo>
                    <a:pt x="150130" y="7422"/>
                  </a:lnTo>
                  <a:lnTo>
                    <a:pt x="149558" y="6819"/>
                  </a:lnTo>
                  <a:close/>
                </a:path>
                <a:path w="288290" h="381634">
                  <a:moveTo>
                    <a:pt x="29876" y="64401"/>
                  </a:moveTo>
                  <a:lnTo>
                    <a:pt x="8166" y="64401"/>
                  </a:lnTo>
                  <a:lnTo>
                    <a:pt x="8166" y="68052"/>
                  </a:lnTo>
                  <a:lnTo>
                    <a:pt x="20511" y="66688"/>
                  </a:lnTo>
                  <a:lnTo>
                    <a:pt x="29876" y="64401"/>
                  </a:lnTo>
                  <a:close/>
                </a:path>
                <a:path w="288290" h="381634">
                  <a:moveTo>
                    <a:pt x="143967" y="6819"/>
                  </a:moveTo>
                  <a:lnTo>
                    <a:pt x="140703" y="9271"/>
                  </a:lnTo>
                  <a:lnTo>
                    <a:pt x="143963" y="12751"/>
                  </a:lnTo>
                  <a:lnTo>
                    <a:pt x="147231" y="9271"/>
                  </a:lnTo>
                  <a:lnTo>
                    <a:pt x="143967" y="68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943091" y="717938"/>
              <a:ext cx="58419" cy="660400"/>
            </a:xfrm>
            <a:custGeom>
              <a:avLst/>
              <a:gdLst/>
              <a:ahLst/>
              <a:cxnLst/>
              <a:rect l="l" t="t" r="r" b="b"/>
              <a:pathLst>
                <a:path w="58420" h="660400">
                  <a:moveTo>
                    <a:pt x="0" y="0"/>
                  </a:moveTo>
                  <a:lnTo>
                    <a:pt x="57912" y="57912"/>
                  </a:lnTo>
                  <a:lnTo>
                    <a:pt x="57912" y="66026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05102" y="768492"/>
              <a:ext cx="320675" cy="116205"/>
            </a:xfrm>
            <a:custGeom>
              <a:avLst/>
              <a:gdLst/>
              <a:ahLst/>
              <a:cxnLst/>
              <a:rect l="l" t="t" r="r" b="b"/>
              <a:pathLst>
                <a:path w="320675" h="116205">
                  <a:moveTo>
                    <a:pt x="320243" y="0"/>
                  </a:moveTo>
                  <a:lnTo>
                    <a:pt x="204406" y="115836"/>
                  </a:lnTo>
                  <a:lnTo>
                    <a:pt x="0" y="11583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3611" y="1188631"/>
              <a:ext cx="289598" cy="7491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2470" y="671766"/>
              <a:ext cx="220738" cy="38126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728693" y="566850"/>
              <a:ext cx="1864995" cy="1427480"/>
            </a:xfrm>
            <a:custGeom>
              <a:avLst/>
              <a:gdLst/>
              <a:ahLst/>
              <a:cxnLst/>
              <a:rect l="l" t="t" r="r" b="b"/>
              <a:pathLst>
                <a:path w="1864995" h="1427480">
                  <a:moveTo>
                    <a:pt x="1420507" y="0"/>
                  </a:moveTo>
                  <a:lnTo>
                    <a:pt x="1420507" y="1418958"/>
                  </a:lnTo>
                  <a:lnTo>
                    <a:pt x="1280414" y="1418958"/>
                  </a:lnTo>
                  <a:lnTo>
                    <a:pt x="1280414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35" y="1092301"/>
                  </a:lnTo>
                  <a:lnTo>
                    <a:pt x="1272235" y="1427124"/>
                  </a:lnTo>
                  <a:lnTo>
                    <a:pt x="1428686" y="1427124"/>
                  </a:lnTo>
                  <a:lnTo>
                    <a:pt x="1428686" y="19723"/>
                  </a:lnTo>
                  <a:lnTo>
                    <a:pt x="1605851" y="196888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46"/>
                  </a:lnTo>
                  <a:lnTo>
                    <a:pt x="1864931" y="696683"/>
                  </a:lnTo>
                  <a:lnTo>
                    <a:pt x="1864931" y="688111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17" y="909281"/>
                  </a:lnTo>
                  <a:lnTo>
                    <a:pt x="1614017" y="193497"/>
                  </a:lnTo>
                  <a:lnTo>
                    <a:pt x="1420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266088" y="2506899"/>
              <a:ext cx="424180" cy="212090"/>
            </a:xfrm>
            <a:custGeom>
              <a:avLst/>
              <a:gdLst/>
              <a:ahLst/>
              <a:cxnLst/>
              <a:rect l="l" t="t" r="r" b="b"/>
              <a:pathLst>
                <a:path w="424179" h="212089">
                  <a:moveTo>
                    <a:pt x="138302" y="212064"/>
                  </a:moveTo>
                  <a:lnTo>
                    <a:pt x="0" y="212064"/>
                  </a:lnTo>
                  <a:lnTo>
                    <a:pt x="0" y="0"/>
                  </a:lnTo>
                  <a:lnTo>
                    <a:pt x="424129" y="0"/>
                  </a:lnTo>
                  <a:lnTo>
                    <a:pt x="424129" y="212064"/>
                  </a:lnTo>
                  <a:lnTo>
                    <a:pt x="322706" y="212064"/>
                  </a:lnTo>
                </a:path>
                <a:path w="424179" h="212089">
                  <a:moveTo>
                    <a:pt x="322706" y="175183"/>
                  </a:moveTo>
                  <a:lnTo>
                    <a:pt x="359587" y="175183"/>
                  </a:lnTo>
                  <a:lnTo>
                    <a:pt x="361761" y="164416"/>
                  </a:lnTo>
                  <a:lnTo>
                    <a:pt x="367688" y="155624"/>
                  </a:lnTo>
                  <a:lnTo>
                    <a:pt x="376480" y="149696"/>
                  </a:lnTo>
                  <a:lnTo>
                    <a:pt x="387248" y="147523"/>
                  </a:lnTo>
                  <a:lnTo>
                    <a:pt x="387248" y="64541"/>
                  </a:lnTo>
                  <a:lnTo>
                    <a:pt x="376480" y="62367"/>
                  </a:lnTo>
                  <a:lnTo>
                    <a:pt x="367688" y="56440"/>
                  </a:lnTo>
                  <a:lnTo>
                    <a:pt x="361761" y="47648"/>
                  </a:lnTo>
                  <a:lnTo>
                    <a:pt x="359587" y="36880"/>
                  </a:lnTo>
                  <a:lnTo>
                    <a:pt x="64541" y="36880"/>
                  </a:lnTo>
                  <a:lnTo>
                    <a:pt x="62812" y="47648"/>
                  </a:lnTo>
                  <a:lnTo>
                    <a:pt x="57626" y="56440"/>
                  </a:lnTo>
                  <a:lnTo>
                    <a:pt x="48982" y="62367"/>
                  </a:lnTo>
                  <a:lnTo>
                    <a:pt x="36880" y="64541"/>
                  </a:lnTo>
                  <a:lnTo>
                    <a:pt x="36880" y="147523"/>
                  </a:lnTo>
                  <a:lnTo>
                    <a:pt x="47648" y="149696"/>
                  </a:lnTo>
                  <a:lnTo>
                    <a:pt x="56440" y="155624"/>
                  </a:lnTo>
                  <a:lnTo>
                    <a:pt x="62367" y="164416"/>
                  </a:lnTo>
                  <a:lnTo>
                    <a:pt x="64541" y="175183"/>
                  </a:lnTo>
                  <a:lnTo>
                    <a:pt x="138302" y="175183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367510" y="2617542"/>
              <a:ext cx="212090" cy="0"/>
            </a:xfrm>
            <a:custGeom>
              <a:avLst/>
              <a:gdLst/>
              <a:ahLst/>
              <a:cxnLst/>
              <a:rect l="l" t="t" r="r" b="b"/>
              <a:pathLst>
                <a:path w="212090">
                  <a:moveTo>
                    <a:pt x="0" y="0"/>
                  </a:moveTo>
                  <a:lnTo>
                    <a:pt x="18440" y="0"/>
                  </a:lnTo>
                </a:path>
                <a:path w="212090">
                  <a:moveTo>
                    <a:pt x="193624" y="0"/>
                  </a:moveTo>
                  <a:lnTo>
                    <a:pt x="212064" y="0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26184" y="2565561"/>
              <a:ext cx="94741" cy="7628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345333" y="2672863"/>
              <a:ext cx="114935" cy="267970"/>
            </a:xfrm>
            <a:custGeom>
              <a:avLst/>
              <a:gdLst/>
              <a:ahLst/>
              <a:cxnLst/>
              <a:rect l="l" t="t" r="r" b="b"/>
              <a:pathLst>
                <a:path w="114935" h="267969">
                  <a:moveTo>
                    <a:pt x="114379" y="18440"/>
                  </a:moveTo>
                  <a:lnTo>
                    <a:pt x="112930" y="11262"/>
                  </a:lnTo>
                  <a:lnTo>
                    <a:pt x="108978" y="5400"/>
                  </a:lnTo>
                  <a:lnTo>
                    <a:pt x="103117" y="1448"/>
                  </a:lnTo>
                  <a:lnTo>
                    <a:pt x="95938" y="0"/>
                  </a:lnTo>
                  <a:lnTo>
                    <a:pt x="88760" y="1448"/>
                  </a:lnTo>
                  <a:lnTo>
                    <a:pt x="82899" y="5400"/>
                  </a:lnTo>
                  <a:lnTo>
                    <a:pt x="78947" y="11262"/>
                  </a:lnTo>
                  <a:lnTo>
                    <a:pt x="77498" y="18440"/>
                  </a:lnTo>
                  <a:lnTo>
                    <a:pt x="77498" y="108292"/>
                  </a:lnTo>
                  <a:lnTo>
                    <a:pt x="75500" y="124077"/>
                  </a:lnTo>
                  <a:lnTo>
                    <a:pt x="71103" y="134669"/>
                  </a:lnTo>
                  <a:lnTo>
                    <a:pt x="66707" y="140620"/>
                  </a:lnTo>
                  <a:lnTo>
                    <a:pt x="64709" y="142481"/>
                  </a:lnTo>
                  <a:lnTo>
                    <a:pt x="61260" y="140780"/>
                  </a:lnTo>
                  <a:lnTo>
                    <a:pt x="58640" y="137777"/>
                  </a:lnTo>
                  <a:lnTo>
                    <a:pt x="55527" y="131281"/>
                  </a:lnTo>
                  <a:lnTo>
                    <a:pt x="50599" y="119100"/>
                  </a:lnTo>
                  <a:lnTo>
                    <a:pt x="38313" y="100517"/>
                  </a:lnTo>
                  <a:lnTo>
                    <a:pt x="23958" y="93225"/>
                  </a:lnTo>
                  <a:lnTo>
                    <a:pt x="10941" y="93613"/>
                  </a:lnTo>
                  <a:lnTo>
                    <a:pt x="2669" y="98069"/>
                  </a:lnTo>
                  <a:lnTo>
                    <a:pt x="0" y="104196"/>
                  </a:lnTo>
                  <a:lnTo>
                    <a:pt x="1522" y="112707"/>
                  </a:lnTo>
                  <a:lnTo>
                    <a:pt x="7247" y="124631"/>
                  </a:lnTo>
                  <a:lnTo>
                    <a:pt x="17186" y="140995"/>
                  </a:lnTo>
                  <a:lnTo>
                    <a:pt x="24738" y="157226"/>
                  </a:lnTo>
                  <a:lnTo>
                    <a:pt x="31986" y="177317"/>
                  </a:lnTo>
                  <a:lnTo>
                    <a:pt x="40451" y="197055"/>
                  </a:lnTo>
                  <a:lnTo>
                    <a:pt x="51653" y="212229"/>
                  </a:lnTo>
                  <a:lnTo>
                    <a:pt x="63048" y="222443"/>
                  </a:lnTo>
                  <a:lnTo>
                    <a:pt x="71115" y="230697"/>
                  </a:lnTo>
                  <a:lnTo>
                    <a:pt x="75912" y="237895"/>
                  </a:lnTo>
                  <a:lnTo>
                    <a:pt x="77498" y="244944"/>
                  </a:lnTo>
                  <a:lnTo>
                    <a:pt x="77498" y="267385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3845" y="2630115"/>
              <a:ext cx="122377" cy="31600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975819" y="2372512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>
                  <a:moveTo>
                    <a:pt x="0" y="0"/>
                  </a:moveTo>
                  <a:lnTo>
                    <a:pt x="320395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136021" y="2212317"/>
              <a:ext cx="0" cy="320675"/>
            </a:xfrm>
            <a:custGeom>
              <a:avLst/>
              <a:gdLst/>
              <a:ahLst/>
              <a:cxnLst/>
              <a:rect l="l" t="t" r="r" b="b"/>
              <a:pathLst>
                <a:path h="320675">
                  <a:moveTo>
                    <a:pt x="0" y="32039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136970" y="2372980"/>
              <a:ext cx="683895" cy="683895"/>
            </a:xfrm>
            <a:custGeom>
              <a:avLst/>
              <a:gdLst/>
              <a:ahLst/>
              <a:cxnLst/>
              <a:rect l="l" t="t" r="r" b="b"/>
              <a:pathLst>
                <a:path w="683895" h="683894">
                  <a:moveTo>
                    <a:pt x="0" y="195211"/>
                  </a:moveTo>
                  <a:lnTo>
                    <a:pt x="0" y="683298"/>
                  </a:lnTo>
                  <a:lnTo>
                    <a:pt x="683298" y="683298"/>
                  </a:lnTo>
                  <a:lnTo>
                    <a:pt x="683298" y="0"/>
                  </a:lnTo>
                  <a:lnTo>
                    <a:pt x="187617" y="0"/>
                  </a:lnTo>
                </a:path>
              </a:pathLst>
            </a:custGeom>
            <a:ln w="635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143031" y="3419906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624001" y="0"/>
                  </a:moveTo>
                  <a:lnTo>
                    <a:pt x="0" y="0"/>
                  </a:lnTo>
                  <a:lnTo>
                    <a:pt x="0" y="1994192"/>
                  </a:lnTo>
                  <a:lnTo>
                    <a:pt x="620941" y="1994192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063321" y="3419900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0" y="1994192"/>
                  </a:moveTo>
                  <a:lnTo>
                    <a:pt x="624001" y="1994192"/>
                  </a:lnTo>
                  <a:lnTo>
                    <a:pt x="624001" y="0"/>
                  </a:lnTo>
                  <a:lnTo>
                    <a:pt x="3048" y="0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368567" y="3590124"/>
              <a:ext cx="2069464" cy="1666875"/>
            </a:xfrm>
            <a:custGeom>
              <a:avLst/>
              <a:gdLst/>
              <a:ahLst/>
              <a:cxnLst/>
              <a:rect l="l" t="t" r="r" b="b"/>
              <a:pathLst>
                <a:path w="2069465" h="1666875">
                  <a:moveTo>
                    <a:pt x="2069274" y="0"/>
                  </a:moveTo>
                  <a:lnTo>
                    <a:pt x="0" y="0"/>
                  </a:lnTo>
                  <a:lnTo>
                    <a:pt x="0" y="1666608"/>
                  </a:lnTo>
                  <a:lnTo>
                    <a:pt x="2069274" y="1666608"/>
                  </a:lnTo>
                  <a:lnTo>
                    <a:pt x="2069274" y="0"/>
                  </a:lnTo>
                  <a:close/>
                </a:path>
              </a:pathLst>
            </a:custGeom>
            <a:solidFill>
              <a:srgbClr val="FFCA00">
                <a:alpha val="9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590106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1733042" y="0"/>
                  </a:moveTo>
                  <a:lnTo>
                    <a:pt x="0" y="0"/>
                  </a:lnTo>
                  <a:lnTo>
                    <a:pt x="0" y="7365"/>
                  </a:lnTo>
                  <a:lnTo>
                    <a:pt x="1733042" y="7365"/>
                  </a:lnTo>
                  <a:lnTo>
                    <a:pt x="17330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590105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0" y="7361"/>
                  </a:moveTo>
                  <a:lnTo>
                    <a:pt x="0" y="0"/>
                  </a:lnTo>
                  <a:lnTo>
                    <a:pt x="1733027" y="0"/>
                  </a:lnTo>
                  <a:lnTo>
                    <a:pt x="1733054" y="7253"/>
                  </a:lnTo>
                  <a:lnTo>
                    <a:pt x="28" y="7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590084" y="3669478"/>
            <a:ext cx="1537335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INVESTMENT</a:t>
            </a:r>
            <a:r>
              <a:rPr sz="1250" spc="2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VALUE</a:t>
            </a:r>
            <a:endParaRPr sz="1250">
              <a:latin typeface="Brandon Grotesque Regular"/>
              <a:cs typeface="Brandon Grotesque Regular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557057" y="3993151"/>
            <a:ext cx="1750695" cy="802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100" spc="-32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±R250</a:t>
            </a:r>
            <a:endParaRPr sz="5100">
              <a:latin typeface="Brandon Grotesque Regular"/>
              <a:cs typeface="Brandon Grotesque Regular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557043" y="4599308"/>
            <a:ext cx="1748789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3600" spc="-10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MILLION</a:t>
            </a:r>
            <a:endParaRPr sz="3600">
              <a:latin typeface="Brandon Grotesque Regular"/>
              <a:cs typeface="Brandon Grotesque Regular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D06DDEB-4B5A-68B3-927D-C6FA6B870EAD}"/>
              </a:ext>
            </a:extLst>
          </p:cNvPr>
          <p:cNvSpPr txBox="1"/>
          <p:nvPr/>
        </p:nvSpPr>
        <p:spPr>
          <a:xfrm>
            <a:off x="615753" y="1765209"/>
            <a:ext cx="4723399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Description &amp; Location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46355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5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meanders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along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Umkomazi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river, </a:t>
            </a:r>
            <a:r>
              <a:rPr kumimoji="0" lang="en-US" sz="1500" b="0" i="0" u="none" strike="noStrike" kern="0" cap="none" spc="-4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located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Southern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Drakensberg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Impendle 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Municipality.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Fi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ve 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farm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sites 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have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been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identifi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ed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for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development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2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5-star 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holiday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resort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offering 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60 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100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hotel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rooms,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luxury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suites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that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fl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oat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above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 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river,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lang="en-US" sz="1500" b="0" i="0" u="none" strike="noStrike" kern="0" cap="none" spc="-5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2-3-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bedroom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self-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contained</a:t>
            </a:r>
            <a:r>
              <a:rPr kumimoji="0" lang="en-US" sz="1500" b="0" i="0" u="none" strike="noStrike" kern="0" cap="none" spc="-5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villas,</a:t>
            </a:r>
            <a:r>
              <a:rPr kumimoji="0" lang="en-US" sz="1500" b="0" i="0" u="none" strike="noStrike" kern="0" cap="none" spc="-5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2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hydro</a:t>
            </a:r>
            <a:r>
              <a:rPr lang="en-US" sz="1500" dirty="0"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spa,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an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indoor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water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park,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18-</a:t>
            </a:r>
            <a:r>
              <a:rPr kumimoji="0" lang="en-US" sz="1500" b="0" i="0" u="none" strike="noStrike" kern="0" cap="none" spc="-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hole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golf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course </a:t>
            </a:r>
            <a:r>
              <a:rPr kumimoji="0" lang="en-US" sz="1500" b="0" i="0" u="none" strike="noStrike" kern="0" cap="none" spc="-2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with 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naturally</a:t>
            </a:r>
            <a:r>
              <a:rPr lang="en-US" sz="1500" spc="-3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occurring 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non-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predatory</a:t>
            </a:r>
            <a:r>
              <a:rPr kumimoji="0" lang="en-US" sz="1500" b="0" i="0" u="none" strike="noStrike" kern="0" cap="none" spc="-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game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roaming</a:t>
            </a:r>
            <a:r>
              <a:rPr lang="en-US" sz="1500" dirty="0"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around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5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resort.</a:t>
            </a:r>
            <a:r>
              <a:rPr lang="en-US" sz="1500" spc="-70" dirty="0">
                <a:solidFill>
                  <a:srgbClr val="565655"/>
                </a:solidFill>
                <a:latin typeface="Arial"/>
                <a:cs typeface="Arial"/>
              </a:rPr>
              <a:t>.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6306CBA-4731-F3AD-7BF1-156B572215DF}"/>
              </a:ext>
            </a:extLst>
          </p:cNvPr>
          <p:cNvSpPr txBox="1"/>
          <p:nvPr/>
        </p:nvSpPr>
        <p:spPr>
          <a:xfrm>
            <a:off x="614804" y="8236551"/>
            <a:ext cx="483029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Project</a:t>
            </a:r>
            <a:r>
              <a:rPr kumimoji="0" lang="en-US" sz="1500" b="1" i="0" u="none" strike="noStrike" kern="0" cap="none" spc="12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Status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8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9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area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has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been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cleared</a:t>
            </a:r>
            <a:r>
              <a:rPr lang="en-US" sz="1500" dirty="0"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by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municipality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mapping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department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4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as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falling</a:t>
            </a:r>
            <a:r>
              <a:rPr lang="en-US" sz="1500" dirty="0"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outside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Drakensberg</a:t>
            </a:r>
            <a:r>
              <a:rPr kumimoji="0" lang="en-US" sz="1500" b="0" i="0" u="none" strike="noStrike" kern="0" cap="none" spc="-1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14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Trans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frontier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Conservation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areas.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26F8954-8680-6183-E117-A87DF238481D}"/>
              </a:ext>
            </a:extLst>
          </p:cNvPr>
          <p:cNvSpPr txBox="1"/>
          <p:nvPr/>
        </p:nvSpPr>
        <p:spPr>
          <a:xfrm>
            <a:off x="653968" y="4165866"/>
            <a:ext cx="44234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Nearby Towns/Cities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Durban</a:t>
            </a:r>
            <a:endParaRPr kumimoji="0" lang="en-US" sz="1500" b="0" i="0" u="none" strike="noStrike" kern="0" cap="none" spc="-100" normalizeH="0" baseline="0" noProof="0" dirty="0">
              <a:ln>
                <a:noFill/>
              </a:ln>
              <a:solidFill>
                <a:srgbClr val="565655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Ixopo</a:t>
            </a: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Pietermaritzburg</a:t>
            </a:r>
            <a:endParaRPr kumimoji="0" lang="en-US" sz="1500" b="0" i="0" u="none" strike="noStrike" kern="0" cap="none" spc="-100" normalizeH="0" baseline="0" noProof="0" dirty="0">
              <a:ln>
                <a:noFill/>
              </a:ln>
              <a:solidFill>
                <a:srgbClr val="565655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348200" cy="9753600"/>
            <a:chOff x="0" y="0"/>
            <a:chExt cx="17348200" cy="9753600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0364" y="0"/>
              <a:ext cx="11637835" cy="9753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5710555" cy="9753600"/>
            </a:xfrm>
            <a:custGeom>
              <a:avLst/>
              <a:gdLst/>
              <a:ahLst/>
              <a:cxnLst/>
              <a:rect l="l" t="t" r="r" b="b"/>
              <a:pathLst>
                <a:path w="5710555" h="9753600">
                  <a:moveTo>
                    <a:pt x="5710364" y="0"/>
                  </a:moveTo>
                  <a:lnTo>
                    <a:pt x="0" y="0"/>
                  </a:lnTo>
                  <a:lnTo>
                    <a:pt x="0" y="9753600"/>
                  </a:lnTo>
                  <a:lnTo>
                    <a:pt x="5710364" y="9753600"/>
                  </a:lnTo>
                  <a:lnTo>
                    <a:pt x="5710364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05203" y="747861"/>
            <a:ext cx="4425950" cy="237299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1330325">
              <a:lnSpc>
                <a:spcPts val="2900"/>
              </a:lnSpc>
              <a:spcBef>
                <a:spcPts val="680"/>
              </a:spcBef>
            </a:pPr>
            <a:r>
              <a:rPr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UMGABABA </a:t>
            </a:r>
            <a:r>
              <a:rPr sz="290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COASTAL</a:t>
            </a:r>
            <a:r>
              <a:rPr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 RESORT</a:t>
            </a:r>
            <a:endParaRPr sz="2900" dirty="0">
              <a:latin typeface="BrandonGrotesque-Black"/>
              <a:cs typeface="BrandonGrotesque-Black"/>
            </a:endParaRPr>
          </a:p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Description</a:t>
            </a:r>
            <a:r>
              <a:rPr lang="en-US"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&amp; Location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Known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for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its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beauty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profound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history,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planned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resort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located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at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Umgababa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beach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on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south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coast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Kwazulu-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Natal,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has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propensity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for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tourism opportunities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job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creation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for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locals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surrounding the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rural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area.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5202" y="4759453"/>
            <a:ext cx="442404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Nearby</a:t>
            </a:r>
            <a:r>
              <a:rPr sz="1500" b="1" spc="15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500" b="1" spc="75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Airport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King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14" dirty="0">
                <a:solidFill>
                  <a:srgbClr val="565655"/>
                </a:solidFill>
                <a:latin typeface="Arial"/>
                <a:cs typeface="Arial"/>
              </a:rPr>
              <a:t>Shaka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International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Airport: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65655"/>
                </a:solidFill>
                <a:latin typeface="Arial"/>
                <a:cs typeface="Arial"/>
              </a:rPr>
              <a:t>69.7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km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Pietermaritzburg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Airport: </a:t>
            </a:r>
            <a:r>
              <a:rPr sz="1500" spc="-85" dirty="0">
                <a:solidFill>
                  <a:srgbClr val="565655"/>
                </a:solidFill>
                <a:latin typeface="Arial"/>
                <a:cs typeface="Arial"/>
              </a:rPr>
              <a:t>87.7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km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5202" y="5679408"/>
            <a:ext cx="442404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Rationale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Umgababa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65655"/>
                </a:solidFill>
                <a:latin typeface="Arial"/>
                <a:cs typeface="Arial"/>
              </a:rPr>
              <a:t>Coastal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Resort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will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attract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tourism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by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providing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business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conference centre,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on-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site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restaurant,</a:t>
            </a:r>
            <a:r>
              <a:rPr sz="1500" spc="-1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accommodation,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corporate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events,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team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building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facilities,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wedding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venue,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water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theme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park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for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adults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children,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lang="en-US" sz="1500" spc="-70" dirty="0">
                <a:solidFill>
                  <a:srgbClr val="565655"/>
                </a:solidFill>
                <a:latin typeface="Arial"/>
                <a:cs typeface="Arial"/>
              </a:rPr>
              <a:t>outdoor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event</a:t>
            </a:r>
            <a:r>
              <a:rPr lang="en-US" sz="1500" spc="-40" dirty="0">
                <a:solidFill>
                  <a:srgbClr val="565655"/>
                </a:solidFill>
                <a:latin typeface="Arial"/>
                <a:cs typeface="Arial"/>
              </a:rPr>
              <a:t>s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5202" y="7315200"/>
            <a:ext cx="4424045" cy="1168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Project</a:t>
            </a:r>
            <a:r>
              <a:rPr sz="1500" b="1" spc="12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Status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297815" marR="5080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139700" algn="l"/>
              </a:tabLst>
            </a:pP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Approval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was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obtained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from</a:t>
            </a:r>
            <a:r>
              <a:rPr sz="1500" spc="-12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Traditional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Authority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and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Ingonyama</a:t>
            </a: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Trust</a:t>
            </a:r>
            <a:endParaRPr sz="1500" dirty="0">
              <a:latin typeface="Arial"/>
              <a:cs typeface="Arial"/>
            </a:endParaRPr>
          </a:p>
          <a:p>
            <a:pPr marL="297815" marR="115570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139700" algn="l"/>
              </a:tabLst>
            </a:pP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Construction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has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lang="en-ZA" sz="1500" spc="-40" dirty="0">
                <a:solidFill>
                  <a:srgbClr val="565655"/>
                </a:solidFill>
                <a:latin typeface="Arial"/>
                <a:cs typeface="Arial"/>
              </a:rPr>
              <a:t>begun;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lang="en-ZA" sz="1500" spc="-45" dirty="0">
                <a:solidFill>
                  <a:srgbClr val="565655"/>
                </a:solidFill>
                <a:latin typeface="Arial"/>
                <a:cs typeface="Arial"/>
              </a:rPr>
              <a:t>however,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building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is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not </a:t>
            </a: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100%</a:t>
            </a:r>
            <a:r>
              <a:rPr sz="1500" spc="-8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completed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28681" y="429261"/>
            <a:ext cx="3977004" cy="5394960"/>
            <a:chOff x="4728681" y="429261"/>
            <a:chExt cx="3977004" cy="5394960"/>
          </a:xfrm>
        </p:grpSpPr>
        <p:sp>
          <p:nvSpPr>
            <p:cNvPr id="10" name="object 10"/>
            <p:cNvSpPr/>
            <p:nvPr/>
          </p:nvSpPr>
          <p:spPr>
            <a:xfrm>
              <a:off x="8440572" y="1005268"/>
              <a:ext cx="232410" cy="1078865"/>
            </a:xfrm>
            <a:custGeom>
              <a:avLst/>
              <a:gdLst/>
              <a:ahLst/>
              <a:cxnLst/>
              <a:rect l="l" t="t" r="r" b="b"/>
              <a:pathLst>
                <a:path w="232409" h="1078864">
                  <a:moveTo>
                    <a:pt x="21678" y="852462"/>
                  </a:moveTo>
                  <a:lnTo>
                    <a:pt x="19265" y="848296"/>
                  </a:lnTo>
                  <a:lnTo>
                    <a:pt x="2146" y="845566"/>
                  </a:lnTo>
                  <a:lnTo>
                    <a:pt x="0" y="849680"/>
                  </a:lnTo>
                  <a:lnTo>
                    <a:pt x="0" y="880770"/>
                  </a:lnTo>
                  <a:lnTo>
                    <a:pt x="19596" y="887298"/>
                  </a:lnTo>
                  <a:lnTo>
                    <a:pt x="19926" y="887209"/>
                  </a:lnTo>
                  <a:lnTo>
                    <a:pt x="20497" y="886853"/>
                  </a:lnTo>
                  <a:lnTo>
                    <a:pt x="21196" y="885825"/>
                  </a:lnTo>
                  <a:lnTo>
                    <a:pt x="21615" y="884339"/>
                  </a:lnTo>
                  <a:lnTo>
                    <a:pt x="21678" y="883158"/>
                  </a:lnTo>
                  <a:lnTo>
                    <a:pt x="21678" y="852462"/>
                  </a:lnTo>
                  <a:close/>
                </a:path>
                <a:path w="232409" h="1078864">
                  <a:moveTo>
                    <a:pt x="21678" y="711949"/>
                  </a:moveTo>
                  <a:lnTo>
                    <a:pt x="2146" y="706310"/>
                  </a:lnTo>
                  <a:lnTo>
                    <a:pt x="1828" y="706412"/>
                  </a:lnTo>
                  <a:lnTo>
                    <a:pt x="1219" y="706793"/>
                  </a:lnTo>
                  <a:lnTo>
                    <a:pt x="495" y="707859"/>
                  </a:lnTo>
                  <a:lnTo>
                    <a:pt x="63" y="709383"/>
                  </a:lnTo>
                  <a:lnTo>
                    <a:pt x="0" y="710590"/>
                  </a:lnTo>
                  <a:lnTo>
                    <a:pt x="0" y="741680"/>
                  </a:lnTo>
                  <a:lnTo>
                    <a:pt x="19596" y="746925"/>
                  </a:lnTo>
                  <a:lnTo>
                    <a:pt x="19926" y="746823"/>
                  </a:lnTo>
                  <a:lnTo>
                    <a:pt x="20497" y="746417"/>
                  </a:lnTo>
                  <a:lnTo>
                    <a:pt x="21196" y="745337"/>
                  </a:lnTo>
                  <a:lnTo>
                    <a:pt x="21615" y="743839"/>
                  </a:lnTo>
                  <a:lnTo>
                    <a:pt x="21678" y="742645"/>
                  </a:lnTo>
                  <a:lnTo>
                    <a:pt x="21678" y="711949"/>
                  </a:lnTo>
                  <a:close/>
                </a:path>
                <a:path w="232409" h="1078864">
                  <a:moveTo>
                    <a:pt x="21678" y="439089"/>
                  </a:moveTo>
                  <a:lnTo>
                    <a:pt x="2146" y="434733"/>
                  </a:lnTo>
                  <a:lnTo>
                    <a:pt x="1828" y="434848"/>
                  </a:lnTo>
                  <a:lnTo>
                    <a:pt x="1219" y="435292"/>
                  </a:lnTo>
                  <a:lnTo>
                    <a:pt x="495" y="436410"/>
                  </a:lnTo>
                  <a:lnTo>
                    <a:pt x="63" y="437946"/>
                  </a:lnTo>
                  <a:lnTo>
                    <a:pt x="0" y="439140"/>
                  </a:lnTo>
                  <a:lnTo>
                    <a:pt x="0" y="470230"/>
                  </a:lnTo>
                  <a:lnTo>
                    <a:pt x="19596" y="474192"/>
                  </a:lnTo>
                  <a:lnTo>
                    <a:pt x="19926" y="474065"/>
                  </a:lnTo>
                  <a:lnTo>
                    <a:pt x="20497" y="473621"/>
                  </a:lnTo>
                  <a:lnTo>
                    <a:pt x="21196" y="472503"/>
                  </a:lnTo>
                  <a:lnTo>
                    <a:pt x="21615" y="470954"/>
                  </a:lnTo>
                  <a:lnTo>
                    <a:pt x="21678" y="469760"/>
                  </a:lnTo>
                  <a:lnTo>
                    <a:pt x="21678" y="439089"/>
                  </a:lnTo>
                  <a:close/>
                </a:path>
                <a:path w="232409" h="1078864">
                  <a:moveTo>
                    <a:pt x="21678" y="385394"/>
                  </a:moveTo>
                  <a:lnTo>
                    <a:pt x="19265" y="381444"/>
                  </a:lnTo>
                  <a:lnTo>
                    <a:pt x="2146" y="380403"/>
                  </a:lnTo>
                  <a:lnTo>
                    <a:pt x="0" y="384746"/>
                  </a:lnTo>
                  <a:lnTo>
                    <a:pt x="0" y="415848"/>
                  </a:lnTo>
                  <a:lnTo>
                    <a:pt x="19596" y="420408"/>
                  </a:lnTo>
                  <a:lnTo>
                    <a:pt x="19926" y="420293"/>
                  </a:lnTo>
                  <a:lnTo>
                    <a:pt x="20497" y="419887"/>
                  </a:lnTo>
                  <a:lnTo>
                    <a:pt x="21196" y="418795"/>
                  </a:lnTo>
                  <a:lnTo>
                    <a:pt x="21615" y="417296"/>
                  </a:lnTo>
                  <a:lnTo>
                    <a:pt x="21678" y="416102"/>
                  </a:lnTo>
                  <a:lnTo>
                    <a:pt x="21678" y="385394"/>
                  </a:lnTo>
                  <a:close/>
                </a:path>
                <a:path w="232409" h="1078864">
                  <a:moveTo>
                    <a:pt x="21678" y="277977"/>
                  </a:moveTo>
                  <a:lnTo>
                    <a:pt x="2146" y="271691"/>
                  </a:lnTo>
                  <a:lnTo>
                    <a:pt x="1828" y="271767"/>
                  </a:lnTo>
                  <a:lnTo>
                    <a:pt x="1219" y="272161"/>
                  </a:lnTo>
                  <a:lnTo>
                    <a:pt x="495" y="273215"/>
                  </a:lnTo>
                  <a:lnTo>
                    <a:pt x="63" y="274713"/>
                  </a:lnTo>
                  <a:lnTo>
                    <a:pt x="0" y="275907"/>
                  </a:lnTo>
                  <a:lnTo>
                    <a:pt x="0" y="307009"/>
                  </a:lnTo>
                  <a:lnTo>
                    <a:pt x="19596" y="312889"/>
                  </a:lnTo>
                  <a:lnTo>
                    <a:pt x="19926" y="312801"/>
                  </a:lnTo>
                  <a:lnTo>
                    <a:pt x="20497" y="312407"/>
                  </a:lnTo>
                  <a:lnTo>
                    <a:pt x="21196" y="311365"/>
                  </a:lnTo>
                  <a:lnTo>
                    <a:pt x="21615" y="309854"/>
                  </a:lnTo>
                  <a:lnTo>
                    <a:pt x="21678" y="308673"/>
                  </a:lnTo>
                  <a:lnTo>
                    <a:pt x="21678" y="277977"/>
                  </a:lnTo>
                  <a:close/>
                </a:path>
                <a:path w="232409" h="1078864">
                  <a:moveTo>
                    <a:pt x="21678" y="170611"/>
                  </a:moveTo>
                  <a:lnTo>
                    <a:pt x="2146" y="163042"/>
                  </a:lnTo>
                  <a:lnTo>
                    <a:pt x="1828" y="163093"/>
                  </a:lnTo>
                  <a:lnTo>
                    <a:pt x="1219" y="163436"/>
                  </a:lnTo>
                  <a:lnTo>
                    <a:pt x="495" y="164439"/>
                  </a:lnTo>
                  <a:lnTo>
                    <a:pt x="63" y="165925"/>
                  </a:lnTo>
                  <a:lnTo>
                    <a:pt x="0" y="167119"/>
                  </a:lnTo>
                  <a:lnTo>
                    <a:pt x="0" y="198208"/>
                  </a:lnTo>
                  <a:lnTo>
                    <a:pt x="19596" y="205346"/>
                  </a:lnTo>
                  <a:lnTo>
                    <a:pt x="19926" y="205282"/>
                  </a:lnTo>
                  <a:lnTo>
                    <a:pt x="20497" y="204927"/>
                  </a:lnTo>
                  <a:lnTo>
                    <a:pt x="21196" y="203923"/>
                  </a:lnTo>
                  <a:lnTo>
                    <a:pt x="21615" y="202476"/>
                  </a:lnTo>
                  <a:lnTo>
                    <a:pt x="21678" y="201295"/>
                  </a:lnTo>
                  <a:lnTo>
                    <a:pt x="21678" y="170611"/>
                  </a:lnTo>
                  <a:close/>
                </a:path>
                <a:path w="232409" h="1078864">
                  <a:moveTo>
                    <a:pt x="21678" y="116903"/>
                  </a:moveTo>
                  <a:lnTo>
                    <a:pt x="2146" y="108673"/>
                  </a:lnTo>
                  <a:lnTo>
                    <a:pt x="1828" y="108724"/>
                  </a:lnTo>
                  <a:lnTo>
                    <a:pt x="1219" y="109054"/>
                  </a:lnTo>
                  <a:lnTo>
                    <a:pt x="495" y="110032"/>
                  </a:lnTo>
                  <a:lnTo>
                    <a:pt x="63" y="111493"/>
                  </a:lnTo>
                  <a:lnTo>
                    <a:pt x="0" y="112687"/>
                  </a:lnTo>
                  <a:lnTo>
                    <a:pt x="0" y="143776"/>
                  </a:lnTo>
                  <a:lnTo>
                    <a:pt x="19596" y="151587"/>
                  </a:lnTo>
                  <a:lnTo>
                    <a:pt x="19926" y="151536"/>
                  </a:lnTo>
                  <a:lnTo>
                    <a:pt x="20497" y="151193"/>
                  </a:lnTo>
                  <a:lnTo>
                    <a:pt x="21196" y="150215"/>
                  </a:lnTo>
                  <a:lnTo>
                    <a:pt x="21615" y="148755"/>
                  </a:lnTo>
                  <a:lnTo>
                    <a:pt x="21678" y="147574"/>
                  </a:lnTo>
                  <a:lnTo>
                    <a:pt x="21678" y="116903"/>
                  </a:lnTo>
                  <a:close/>
                </a:path>
                <a:path w="232409" h="1078864">
                  <a:moveTo>
                    <a:pt x="21678" y="63195"/>
                  </a:moveTo>
                  <a:lnTo>
                    <a:pt x="19265" y="58750"/>
                  </a:lnTo>
                  <a:lnTo>
                    <a:pt x="2146" y="54330"/>
                  </a:lnTo>
                  <a:lnTo>
                    <a:pt x="0" y="58280"/>
                  </a:lnTo>
                  <a:lnTo>
                    <a:pt x="0" y="89369"/>
                  </a:lnTo>
                  <a:lnTo>
                    <a:pt x="19596" y="97815"/>
                  </a:lnTo>
                  <a:lnTo>
                    <a:pt x="19926" y="97764"/>
                  </a:lnTo>
                  <a:lnTo>
                    <a:pt x="20497" y="97459"/>
                  </a:lnTo>
                  <a:lnTo>
                    <a:pt x="21196" y="96494"/>
                  </a:lnTo>
                  <a:lnTo>
                    <a:pt x="21615" y="95059"/>
                  </a:lnTo>
                  <a:lnTo>
                    <a:pt x="21678" y="93878"/>
                  </a:lnTo>
                  <a:lnTo>
                    <a:pt x="21678" y="63195"/>
                  </a:lnTo>
                  <a:close/>
                </a:path>
                <a:path w="232409" h="1078864">
                  <a:moveTo>
                    <a:pt x="21678" y="9499"/>
                  </a:moveTo>
                  <a:lnTo>
                    <a:pt x="2146" y="0"/>
                  </a:lnTo>
                  <a:lnTo>
                    <a:pt x="1828" y="25"/>
                  </a:lnTo>
                  <a:lnTo>
                    <a:pt x="1219" y="304"/>
                  </a:lnTo>
                  <a:lnTo>
                    <a:pt x="495" y="1244"/>
                  </a:lnTo>
                  <a:lnTo>
                    <a:pt x="63" y="2667"/>
                  </a:lnTo>
                  <a:lnTo>
                    <a:pt x="0" y="3860"/>
                  </a:lnTo>
                  <a:lnTo>
                    <a:pt x="0" y="34937"/>
                  </a:lnTo>
                  <a:lnTo>
                    <a:pt x="19596" y="44043"/>
                  </a:lnTo>
                  <a:lnTo>
                    <a:pt x="20218" y="43865"/>
                  </a:lnTo>
                  <a:lnTo>
                    <a:pt x="20751" y="43459"/>
                  </a:lnTo>
                  <a:lnTo>
                    <a:pt x="21196" y="42773"/>
                  </a:lnTo>
                  <a:lnTo>
                    <a:pt x="21615" y="41351"/>
                  </a:lnTo>
                  <a:lnTo>
                    <a:pt x="21678" y="40170"/>
                  </a:lnTo>
                  <a:lnTo>
                    <a:pt x="21678" y="9499"/>
                  </a:lnTo>
                  <a:close/>
                </a:path>
                <a:path w="232409" h="1078864">
                  <a:moveTo>
                    <a:pt x="52146" y="439889"/>
                  </a:moveTo>
                  <a:lnTo>
                    <a:pt x="33324" y="435622"/>
                  </a:lnTo>
                  <a:lnTo>
                    <a:pt x="33007" y="435737"/>
                  </a:lnTo>
                  <a:lnTo>
                    <a:pt x="32423" y="436168"/>
                  </a:lnTo>
                  <a:lnTo>
                    <a:pt x="31737" y="437273"/>
                  </a:lnTo>
                  <a:lnTo>
                    <a:pt x="31305" y="438772"/>
                  </a:lnTo>
                  <a:lnTo>
                    <a:pt x="31242" y="439928"/>
                  </a:lnTo>
                  <a:lnTo>
                    <a:pt x="31242" y="470446"/>
                  </a:lnTo>
                  <a:lnTo>
                    <a:pt x="50126" y="474319"/>
                  </a:lnTo>
                  <a:lnTo>
                    <a:pt x="50431" y="474205"/>
                  </a:lnTo>
                  <a:lnTo>
                    <a:pt x="52146" y="469988"/>
                  </a:lnTo>
                  <a:lnTo>
                    <a:pt x="52146" y="439889"/>
                  </a:lnTo>
                  <a:close/>
                </a:path>
                <a:path w="232409" h="1078864">
                  <a:moveTo>
                    <a:pt x="52146" y="387197"/>
                  </a:moveTo>
                  <a:lnTo>
                    <a:pt x="49796" y="383311"/>
                  </a:lnTo>
                  <a:lnTo>
                    <a:pt x="33324" y="382295"/>
                  </a:lnTo>
                  <a:lnTo>
                    <a:pt x="31242" y="386575"/>
                  </a:lnTo>
                  <a:lnTo>
                    <a:pt x="31242" y="417080"/>
                  </a:lnTo>
                  <a:lnTo>
                    <a:pt x="50126" y="421563"/>
                  </a:lnTo>
                  <a:lnTo>
                    <a:pt x="50431" y="421449"/>
                  </a:lnTo>
                  <a:lnTo>
                    <a:pt x="52146" y="417309"/>
                  </a:lnTo>
                  <a:lnTo>
                    <a:pt x="52146" y="387197"/>
                  </a:lnTo>
                  <a:close/>
                </a:path>
                <a:path w="232409" h="1078864">
                  <a:moveTo>
                    <a:pt x="52146" y="334492"/>
                  </a:moveTo>
                  <a:lnTo>
                    <a:pt x="33324" y="328968"/>
                  </a:lnTo>
                  <a:lnTo>
                    <a:pt x="33007" y="329057"/>
                  </a:lnTo>
                  <a:lnTo>
                    <a:pt x="32423" y="329450"/>
                  </a:lnTo>
                  <a:lnTo>
                    <a:pt x="31737" y="330517"/>
                  </a:lnTo>
                  <a:lnTo>
                    <a:pt x="31305" y="332003"/>
                  </a:lnTo>
                  <a:lnTo>
                    <a:pt x="31242" y="333184"/>
                  </a:lnTo>
                  <a:lnTo>
                    <a:pt x="31242" y="363677"/>
                  </a:lnTo>
                  <a:lnTo>
                    <a:pt x="50126" y="368820"/>
                  </a:lnTo>
                  <a:lnTo>
                    <a:pt x="50431" y="368706"/>
                  </a:lnTo>
                  <a:lnTo>
                    <a:pt x="52146" y="364604"/>
                  </a:lnTo>
                  <a:lnTo>
                    <a:pt x="52146" y="334492"/>
                  </a:lnTo>
                  <a:close/>
                </a:path>
                <a:path w="232409" h="1078864">
                  <a:moveTo>
                    <a:pt x="52146" y="281774"/>
                  </a:moveTo>
                  <a:lnTo>
                    <a:pt x="33324" y="275640"/>
                  </a:lnTo>
                  <a:lnTo>
                    <a:pt x="33007" y="275729"/>
                  </a:lnTo>
                  <a:lnTo>
                    <a:pt x="32423" y="276098"/>
                  </a:lnTo>
                  <a:lnTo>
                    <a:pt x="31737" y="277126"/>
                  </a:lnTo>
                  <a:lnTo>
                    <a:pt x="31305" y="278625"/>
                  </a:lnTo>
                  <a:lnTo>
                    <a:pt x="31242" y="279793"/>
                  </a:lnTo>
                  <a:lnTo>
                    <a:pt x="31242" y="310299"/>
                  </a:lnTo>
                  <a:lnTo>
                    <a:pt x="50126" y="316039"/>
                  </a:lnTo>
                  <a:lnTo>
                    <a:pt x="50431" y="315950"/>
                  </a:lnTo>
                  <a:lnTo>
                    <a:pt x="52146" y="311899"/>
                  </a:lnTo>
                  <a:lnTo>
                    <a:pt x="52146" y="281774"/>
                  </a:lnTo>
                  <a:close/>
                </a:path>
                <a:path w="232409" h="1078864">
                  <a:moveTo>
                    <a:pt x="52146" y="229069"/>
                  </a:moveTo>
                  <a:lnTo>
                    <a:pt x="49796" y="224980"/>
                  </a:lnTo>
                  <a:lnTo>
                    <a:pt x="33324" y="222351"/>
                  </a:lnTo>
                  <a:lnTo>
                    <a:pt x="31242" y="226390"/>
                  </a:lnTo>
                  <a:lnTo>
                    <a:pt x="31242" y="256908"/>
                  </a:lnTo>
                  <a:lnTo>
                    <a:pt x="50126" y="263258"/>
                  </a:lnTo>
                  <a:lnTo>
                    <a:pt x="50431" y="263182"/>
                  </a:lnTo>
                  <a:lnTo>
                    <a:pt x="50990" y="262826"/>
                  </a:lnTo>
                  <a:lnTo>
                    <a:pt x="51676" y="261810"/>
                  </a:lnTo>
                  <a:lnTo>
                    <a:pt x="52082" y="260350"/>
                  </a:lnTo>
                  <a:lnTo>
                    <a:pt x="52146" y="259194"/>
                  </a:lnTo>
                  <a:lnTo>
                    <a:pt x="52146" y="229069"/>
                  </a:lnTo>
                  <a:close/>
                </a:path>
                <a:path w="232409" h="1078864">
                  <a:moveTo>
                    <a:pt x="52146" y="176403"/>
                  </a:moveTo>
                  <a:lnTo>
                    <a:pt x="49796" y="172199"/>
                  </a:lnTo>
                  <a:lnTo>
                    <a:pt x="33324" y="169024"/>
                  </a:lnTo>
                  <a:lnTo>
                    <a:pt x="31242" y="173037"/>
                  </a:lnTo>
                  <a:lnTo>
                    <a:pt x="31242" y="203530"/>
                  </a:lnTo>
                  <a:lnTo>
                    <a:pt x="50126" y="210477"/>
                  </a:lnTo>
                  <a:lnTo>
                    <a:pt x="50431" y="210413"/>
                  </a:lnTo>
                  <a:lnTo>
                    <a:pt x="52146" y="206514"/>
                  </a:lnTo>
                  <a:lnTo>
                    <a:pt x="52146" y="176403"/>
                  </a:lnTo>
                  <a:close/>
                </a:path>
                <a:path w="232409" h="1078864">
                  <a:moveTo>
                    <a:pt x="52146" y="123685"/>
                  </a:moveTo>
                  <a:lnTo>
                    <a:pt x="33324" y="115697"/>
                  </a:lnTo>
                  <a:lnTo>
                    <a:pt x="33007" y="115747"/>
                  </a:lnTo>
                  <a:lnTo>
                    <a:pt x="32423" y="116065"/>
                  </a:lnTo>
                  <a:lnTo>
                    <a:pt x="31737" y="117017"/>
                  </a:lnTo>
                  <a:lnTo>
                    <a:pt x="31305" y="118452"/>
                  </a:lnTo>
                  <a:lnTo>
                    <a:pt x="31242" y="119634"/>
                  </a:lnTo>
                  <a:lnTo>
                    <a:pt x="31242" y="150139"/>
                  </a:lnTo>
                  <a:lnTo>
                    <a:pt x="50126" y="157734"/>
                  </a:lnTo>
                  <a:lnTo>
                    <a:pt x="50431" y="157670"/>
                  </a:lnTo>
                  <a:lnTo>
                    <a:pt x="52146" y="153797"/>
                  </a:lnTo>
                  <a:lnTo>
                    <a:pt x="52146" y="123685"/>
                  </a:lnTo>
                  <a:close/>
                </a:path>
                <a:path w="232409" h="1078864">
                  <a:moveTo>
                    <a:pt x="52146" y="70967"/>
                  </a:moveTo>
                  <a:lnTo>
                    <a:pt x="49796" y="66624"/>
                  </a:lnTo>
                  <a:lnTo>
                    <a:pt x="33324" y="62369"/>
                  </a:lnTo>
                  <a:lnTo>
                    <a:pt x="31242" y="66243"/>
                  </a:lnTo>
                  <a:lnTo>
                    <a:pt x="31242" y="96748"/>
                  </a:lnTo>
                  <a:lnTo>
                    <a:pt x="50126" y="104965"/>
                  </a:lnTo>
                  <a:lnTo>
                    <a:pt x="50431" y="104927"/>
                  </a:lnTo>
                  <a:lnTo>
                    <a:pt x="52146" y="101092"/>
                  </a:lnTo>
                  <a:lnTo>
                    <a:pt x="52146" y="70967"/>
                  </a:lnTo>
                  <a:close/>
                </a:path>
                <a:path w="232409" h="1078864">
                  <a:moveTo>
                    <a:pt x="52146" y="18275"/>
                  </a:moveTo>
                  <a:lnTo>
                    <a:pt x="33324" y="9055"/>
                  </a:lnTo>
                  <a:lnTo>
                    <a:pt x="33007" y="9080"/>
                  </a:lnTo>
                  <a:lnTo>
                    <a:pt x="32423" y="9359"/>
                  </a:lnTo>
                  <a:lnTo>
                    <a:pt x="31737" y="10274"/>
                  </a:lnTo>
                  <a:lnTo>
                    <a:pt x="31305" y="11684"/>
                  </a:lnTo>
                  <a:lnTo>
                    <a:pt x="31242" y="12865"/>
                  </a:lnTo>
                  <a:lnTo>
                    <a:pt x="31242" y="43357"/>
                  </a:lnTo>
                  <a:lnTo>
                    <a:pt x="50126" y="52184"/>
                  </a:lnTo>
                  <a:lnTo>
                    <a:pt x="50431" y="52158"/>
                  </a:lnTo>
                  <a:lnTo>
                    <a:pt x="52146" y="48399"/>
                  </a:lnTo>
                  <a:lnTo>
                    <a:pt x="52146" y="18275"/>
                  </a:lnTo>
                  <a:close/>
                </a:path>
                <a:path w="232409" h="1078864">
                  <a:moveTo>
                    <a:pt x="81495" y="440639"/>
                  </a:moveTo>
                  <a:lnTo>
                    <a:pt x="63334" y="436473"/>
                  </a:lnTo>
                  <a:lnTo>
                    <a:pt x="63042" y="436575"/>
                  </a:lnTo>
                  <a:lnTo>
                    <a:pt x="61353" y="440715"/>
                  </a:lnTo>
                  <a:lnTo>
                    <a:pt x="61353" y="470649"/>
                  </a:lnTo>
                  <a:lnTo>
                    <a:pt x="79527" y="474446"/>
                  </a:lnTo>
                  <a:lnTo>
                    <a:pt x="79832" y="474332"/>
                  </a:lnTo>
                  <a:lnTo>
                    <a:pt x="81495" y="470192"/>
                  </a:lnTo>
                  <a:lnTo>
                    <a:pt x="81495" y="440639"/>
                  </a:lnTo>
                  <a:close/>
                </a:path>
                <a:path w="232409" h="1078864">
                  <a:moveTo>
                    <a:pt x="81495" y="388912"/>
                  </a:moveTo>
                  <a:lnTo>
                    <a:pt x="79222" y="385102"/>
                  </a:lnTo>
                  <a:lnTo>
                    <a:pt x="63334" y="384136"/>
                  </a:lnTo>
                  <a:lnTo>
                    <a:pt x="61353" y="388340"/>
                  </a:lnTo>
                  <a:lnTo>
                    <a:pt x="61353" y="418287"/>
                  </a:lnTo>
                  <a:lnTo>
                    <a:pt x="79527" y="422643"/>
                  </a:lnTo>
                  <a:lnTo>
                    <a:pt x="79832" y="422554"/>
                  </a:lnTo>
                  <a:lnTo>
                    <a:pt x="81495" y="418477"/>
                  </a:lnTo>
                  <a:lnTo>
                    <a:pt x="81495" y="388912"/>
                  </a:lnTo>
                  <a:close/>
                </a:path>
                <a:path w="232409" h="1078864">
                  <a:moveTo>
                    <a:pt x="81495" y="337172"/>
                  </a:moveTo>
                  <a:lnTo>
                    <a:pt x="63334" y="331800"/>
                  </a:lnTo>
                  <a:lnTo>
                    <a:pt x="63042" y="331876"/>
                  </a:lnTo>
                  <a:lnTo>
                    <a:pt x="61353" y="335927"/>
                  </a:lnTo>
                  <a:lnTo>
                    <a:pt x="61353" y="365874"/>
                  </a:lnTo>
                  <a:lnTo>
                    <a:pt x="79527" y="370878"/>
                  </a:lnTo>
                  <a:lnTo>
                    <a:pt x="79832" y="370776"/>
                  </a:lnTo>
                  <a:lnTo>
                    <a:pt x="80378" y="370395"/>
                  </a:lnTo>
                  <a:lnTo>
                    <a:pt x="81038" y="369341"/>
                  </a:lnTo>
                  <a:lnTo>
                    <a:pt x="81432" y="367893"/>
                  </a:lnTo>
                  <a:lnTo>
                    <a:pt x="81495" y="366750"/>
                  </a:lnTo>
                  <a:lnTo>
                    <a:pt x="81495" y="337172"/>
                  </a:lnTo>
                  <a:close/>
                </a:path>
                <a:path w="232409" h="1078864">
                  <a:moveTo>
                    <a:pt x="81495" y="285432"/>
                  </a:moveTo>
                  <a:lnTo>
                    <a:pt x="79222" y="281457"/>
                  </a:lnTo>
                  <a:lnTo>
                    <a:pt x="63334" y="279450"/>
                  </a:lnTo>
                  <a:lnTo>
                    <a:pt x="61353" y="283514"/>
                  </a:lnTo>
                  <a:lnTo>
                    <a:pt x="61353" y="313461"/>
                  </a:lnTo>
                  <a:lnTo>
                    <a:pt x="79527" y="319049"/>
                  </a:lnTo>
                  <a:lnTo>
                    <a:pt x="79832" y="318973"/>
                  </a:lnTo>
                  <a:lnTo>
                    <a:pt x="81495" y="314998"/>
                  </a:lnTo>
                  <a:lnTo>
                    <a:pt x="81495" y="285432"/>
                  </a:lnTo>
                  <a:close/>
                </a:path>
                <a:path w="232409" h="1078864">
                  <a:moveTo>
                    <a:pt x="81495" y="233667"/>
                  </a:moveTo>
                  <a:lnTo>
                    <a:pt x="63334" y="227126"/>
                  </a:lnTo>
                  <a:lnTo>
                    <a:pt x="63042" y="227203"/>
                  </a:lnTo>
                  <a:lnTo>
                    <a:pt x="61353" y="231101"/>
                  </a:lnTo>
                  <a:lnTo>
                    <a:pt x="61353" y="261048"/>
                  </a:lnTo>
                  <a:lnTo>
                    <a:pt x="79527" y="267246"/>
                  </a:lnTo>
                  <a:lnTo>
                    <a:pt x="79832" y="267169"/>
                  </a:lnTo>
                  <a:lnTo>
                    <a:pt x="81495" y="263245"/>
                  </a:lnTo>
                  <a:lnTo>
                    <a:pt x="81495" y="233667"/>
                  </a:lnTo>
                  <a:close/>
                </a:path>
                <a:path w="232409" h="1078864">
                  <a:moveTo>
                    <a:pt x="81495" y="181965"/>
                  </a:moveTo>
                  <a:lnTo>
                    <a:pt x="63334" y="174790"/>
                  </a:lnTo>
                  <a:lnTo>
                    <a:pt x="63042" y="174853"/>
                  </a:lnTo>
                  <a:lnTo>
                    <a:pt x="61353" y="178739"/>
                  </a:lnTo>
                  <a:lnTo>
                    <a:pt x="61353" y="208673"/>
                  </a:lnTo>
                  <a:lnTo>
                    <a:pt x="79527" y="215430"/>
                  </a:lnTo>
                  <a:lnTo>
                    <a:pt x="79832" y="215366"/>
                  </a:lnTo>
                  <a:lnTo>
                    <a:pt x="81495" y="211518"/>
                  </a:lnTo>
                  <a:lnTo>
                    <a:pt x="81495" y="181965"/>
                  </a:lnTo>
                  <a:close/>
                </a:path>
                <a:path w="232409" h="1078864">
                  <a:moveTo>
                    <a:pt x="81495" y="130213"/>
                  </a:moveTo>
                  <a:lnTo>
                    <a:pt x="79222" y="126034"/>
                  </a:lnTo>
                  <a:lnTo>
                    <a:pt x="63334" y="122453"/>
                  </a:lnTo>
                  <a:lnTo>
                    <a:pt x="61353" y="126326"/>
                  </a:lnTo>
                  <a:lnTo>
                    <a:pt x="61353" y="156273"/>
                  </a:lnTo>
                  <a:lnTo>
                    <a:pt x="79527" y="163664"/>
                  </a:lnTo>
                  <a:lnTo>
                    <a:pt x="79832" y="163601"/>
                  </a:lnTo>
                  <a:lnTo>
                    <a:pt x="81495" y="159791"/>
                  </a:lnTo>
                  <a:lnTo>
                    <a:pt x="81495" y="130213"/>
                  </a:lnTo>
                  <a:close/>
                </a:path>
                <a:path w="232409" h="1078864">
                  <a:moveTo>
                    <a:pt x="81495" y="78473"/>
                  </a:moveTo>
                  <a:lnTo>
                    <a:pt x="79222" y="74206"/>
                  </a:lnTo>
                  <a:lnTo>
                    <a:pt x="63334" y="70116"/>
                  </a:lnTo>
                  <a:lnTo>
                    <a:pt x="61353" y="73317"/>
                  </a:lnTo>
                  <a:lnTo>
                    <a:pt x="61353" y="103873"/>
                  </a:lnTo>
                  <a:lnTo>
                    <a:pt x="79527" y="111848"/>
                  </a:lnTo>
                  <a:lnTo>
                    <a:pt x="79832" y="111798"/>
                  </a:lnTo>
                  <a:lnTo>
                    <a:pt x="81495" y="108038"/>
                  </a:lnTo>
                  <a:lnTo>
                    <a:pt x="81495" y="78473"/>
                  </a:lnTo>
                  <a:close/>
                </a:path>
                <a:path w="232409" h="1078864">
                  <a:moveTo>
                    <a:pt x="81495" y="26720"/>
                  </a:moveTo>
                  <a:lnTo>
                    <a:pt x="63334" y="17780"/>
                  </a:lnTo>
                  <a:lnTo>
                    <a:pt x="63042" y="17818"/>
                  </a:lnTo>
                  <a:lnTo>
                    <a:pt x="62484" y="18084"/>
                  </a:lnTo>
                  <a:lnTo>
                    <a:pt x="61836" y="18986"/>
                  </a:lnTo>
                  <a:lnTo>
                    <a:pt x="61417" y="20383"/>
                  </a:lnTo>
                  <a:lnTo>
                    <a:pt x="61353" y="21526"/>
                  </a:lnTo>
                  <a:lnTo>
                    <a:pt x="61353" y="51473"/>
                  </a:lnTo>
                  <a:lnTo>
                    <a:pt x="79527" y="60032"/>
                  </a:lnTo>
                  <a:lnTo>
                    <a:pt x="79832" y="60007"/>
                  </a:lnTo>
                  <a:lnTo>
                    <a:pt x="81495" y="56286"/>
                  </a:lnTo>
                  <a:lnTo>
                    <a:pt x="81495" y="26720"/>
                  </a:lnTo>
                  <a:close/>
                </a:path>
                <a:path w="232409" h="1078864">
                  <a:moveTo>
                    <a:pt x="109778" y="441375"/>
                  </a:moveTo>
                  <a:lnTo>
                    <a:pt x="92278" y="437311"/>
                  </a:lnTo>
                  <a:lnTo>
                    <a:pt x="91986" y="437400"/>
                  </a:lnTo>
                  <a:lnTo>
                    <a:pt x="90347" y="441452"/>
                  </a:lnTo>
                  <a:lnTo>
                    <a:pt x="90347" y="470865"/>
                  </a:lnTo>
                  <a:lnTo>
                    <a:pt x="107899" y="474586"/>
                  </a:lnTo>
                  <a:lnTo>
                    <a:pt x="108178" y="474472"/>
                  </a:lnTo>
                  <a:lnTo>
                    <a:pt x="108712" y="474052"/>
                  </a:lnTo>
                  <a:lnTo>
                    <a:pt x="108953" y="473760"/>
                  </a:lnTo>
                  <a:lnTo>
                    <a:pt x="109512" y="472541"/>
                  </a:lnTo>
                  <a:lnTo>
                    <a:pt x="109778" y="470992"/>
                  </a:lnTo>
                  <a:lnTo>
                    <a:pt x="109778" y="441375"/>
                  </a:lnTo>
                  <a:close/>
                </a:path>
                <a:path w="232409" h="1078864">
                  <a:moveTo>
                    <a:pt x="109778" y="390588"/>
                  </a:moveTo>
                  <a:lnTo>
                    <a:pt x="107594" y="386842"/>
                  </a:lnTo>
                  <a:lnTo>
                    <a:pt x="92278" y="385914"/>
                  </a:lnTo>
                  <a:lnTo>
                    <a:pt x="90347" y="390029"/>
                  </a:lnTo>
                  <a:lnTo>
                    <a:pt x="90347" y="419430"/>
                  </a:lnTo>
                  <a:lnTo>
                    <a:pt x="107899" y="423722"/>
                  </a:lnTo>
                  <a:lnTo>
                    <a:pt x="108178" y="423608"/>
                  </a:lnTo>
                  <a:lnTo>
                    <a:pt x="109778" y="420204"/>
                  </a:lnTo>
                  <a:lnTo>
                    <a:pt x="109778" y="390588"/>
                  </a:lnTo>
                  <a:close/>
                </a:path>
                <a:path w="232409" h="1078864">
                  <a:moveTo>
                    <a:pt x="109778" y="339763"/>
                  </a:moveTo>
                  <a:lnTo>
                    <a:pt x="92278" y="334505"/>
                  </a:lnTo>
                  <a:lnTo>
                    <a:pt x="91986" y="334594"/>
                  </a:lnTo>
                  <a:lnTo>
                    <a:pt x="90347" y="338569"/>
                  </a:lnTo>
                  <a:lnTo>
                    <a:pt x="90347" y="367957"/>
                  </a:lnTo>
                  <a:lnTo>
                    <a:pt x="107899" y="372846"/>
                  </a:lnTo>
                  <a:lnTo>
                    <a:pt x="108712" y="372376"/>
                  </a:lnTo>
                  <a:lnTo>
                    <a:pt x="108953" y="372084"/>
                  </a:lnTo>
                  <a:lnTo>
                    <a:pt x="109347" y="371348"/>
                  </a:lnTo>
                  <a:lnTo>
                    <a:pt x="109512" y="370903"/>
                  </a:lnTo>
                  <a:lnTo>
                    <a:pt x="109778" y="369366"/>
                  </a:lnTo>
                  <a:lnTo>
                    <a:pt x="109778" y="339763"/>
                  </a:lnTo>
                  <a:close/>
                </a:path>
                <a:path w="232409" h="1078864">
                  <a:moveTo>
                    <a:pt x="109778" y="288937"/>
                  </a:moveTo>
                  <a:lnTo>
                    <a:pt x="107594" y="285051"/>
                  </a:lnTo>
                  <a:lnTo>
                    <a:pt x="92278" y="283108"/>
                  </a:lnTo>
                  <a:lnTo>
                    <a:pt x="90347" y="287108"/>
                  </a:lnTo>
                  <a:lnTo>
                    <a:pt x="90347" y="316522"/>
                  </a:lnTo>
                  <a:lnTo>
                    <a:pt x="107899" y="321970"/>
                  </a:lnTo>
                  <a:lnTo>
                    <a:pt x="108178" y="321881"/>
                  </a:lnTo>
                  <a:lnTo>
                    <a:pt x="109778" y="318554"/>
                  </a:lnTo>
                  <a:lnTo>
                    <a:pt x="109778" y="288937"/>
                  </a:lnTo>
                  <a:close/>
                </a:path>
                <a:path w="232409" h="1078864">
                  <a:moveTo>
                    <a:pt x="109778" y="238125"/>
                  </a:moveTo>
                  <a:lnTo>
                    <a:pt x="92278" y="231762"/>
                  </a:lnTo>
                  <a:lnTo>
                    <a:pt x="91986" y="231825"/>
                  </a:lnTo>
                  <a:lnTo>
                    <a:pt x="90347" y="235673"/>
                  </a:lnTo>
                  <a:lnTo>
                    <a:pt x="90347" y="265061"/>
                  </a:lnTo>
                  <a:lnTo>
                    <a:pt x="107899" y="271106"/>
                  </a:lnTo>
                  <a:lnTo>
                    <a:pt x="108178" y="271030"/>
                  </a:lnTo>
                  <a:lnTo>
                    <a:pt x="109778" y="267741"/>
                  </a:lnTo>
                  <a:lnTo>
                    <a:pt x="109778" y="238125"/>
                  </a:lnTo>
                  <a:close/>
                </a:path>
                <a:path w="232409" h="1078864">
                  <a:moveTo>
                    <a:pt x="109778" y="187350"/>
                  </a:moveTo>
                  <a:lnTo>
                    <a:pt x="92278" y="180365"/>
                  </a:lnTo>
                  <a:lnTo>
                    <a:pt x="91986" y="180428"/>
                  </a:lnTo>
                  <a:lnTo>
                    <a:pt x="90347" y="184238"/>
                  </a:lnTo>
                  <a:lnTo>
                    <a:pt x="90347" y="213626"/>
                  </a:lnTo>
                  <a:lnTo>
                    <a:pt x="107899" y="220218"/>
                  </a:lnTo>
                  <a:lnTo>
                    <a:pt x="108178" y="220154"/>
                  </a:lnTo>
                  <a:lnTo>
                    <a:pt x="109778" y="216954"/>
                  </a:lnTo>
                  <a:lnTo>
                    <a:pt x="109778" y="187350"/>
                  </a:lnTo>
                  <a:close/>
                </a:path>
                <a:path w="232409" h="1078864">
                  <a:moveTo>
                    <a:pt x="109778" y="85686"/>
                  </a:moveTo>
                  <a:lnTo>
                    <a:pt x="107594" y="81521"/>
                  </a:lnTo>
                  <a:lnTo>
                    <a:pt x="92278" y="77571"/>
                  </a:lnTo>
                  <a:lnTo>
                    <a:pt x="90347" y="81330"/>
                  </a:lnTo>
                  <a:lnTo>
                    <a:pt x="90347" y="110718"/>
                  </a:lnTo>
                  <a:lnTo>
                    <a:pt x="107899" y="118478"/>
                  </a:lnTo>
                  <a:lnTo>
                    <a:pt x="108178" y="118427"/>
                  </a:lnTo>
                  <a:lnTo>
                    <a:pt x="108712" y="118135"/>
                  </a:lnTo>
                  <a:lnTo>
                    <a:pt x="109347" y="117221"/>
                  </a:lnTo>
                  <a:lnTo>
                    <a:pt x="109512" y="116789"/>
                  </a:lnTo>
                  <a:lnTo>
                    <a:pt x="109778" y="115303"/>
                  </a:lnTo>
                  <a:lnTo>
                    <a:pt x="109778" y="85686"/>
                  </a:lnTo>
                  <a:close/>
                </a:path>
                <a:path w="232409" h="1078864">
                  <a:moveTo>
                    <a:pt x="109778" y="34886"/>
                  </a:moveTo>
                  <a:lnTo>
                    <a:pt x="107594" y="30632"/>
                  </a:lnTo>
                  <a:lnTo>
                    <a:pt x="92278" y="26187"/>
                  </a:lnTo>
                  <a:lnTo>
                    <a:pt x="90347" y="29870"/>
                  </a:lnTo>
                  <a:lnTo>
                    <a:pt x="90347" y="59270"/>
                  </a:lnTo>
                  <a:lnTo>
                    <a:pt x="107899" y="67602"/>
                  </a:lnTo>
                  <a:lnTo>
                    <a:pt x="108712" y="67284"/>
                  </a:lnTo>
                  <a:lnTo>
                    <a:pt x="108953" y="67030"/>
                  </a:lnTo>
                  <a:lnTo>
                    <a:pt x="109347" y="66382"/>
                  </a:lnTo>
                  <a:lnTo>
                    <a:pt x="109512" y="65976"/>
                  </a:lnTo>
                  <a:lnTo>
                    <a:pt x="109778" y="64503"/>
                  </a:lnTo>
                  <a:lnTo>
                    <a:pt x="109778" y="34886"/>
                  </a:lnTo>
                  <a:close/>
                </a:path>
                <a:path w="232409" h="1078864">
                  <a:moveTo>
                    <a:pt x="119481" y="1045730"/>
                  </a:moveTo>
                  <a:lnTo>
                    <a:pt x="117309" y="1041628"/>
                  </a:lnTo>
                  <a:lnTo>
                    <a:pt x="101993" y="1038174"/>
                  </a:lnTo>
                  <a:lnTo>
                    <a:pt x="100063" y="1041984"/>
                  </a:lnTo>
                  <a:lnTo>
                    <a:pt x="100063" y="1071397"/>
                  </a:lnTo>
                  <a:lnTo>
                    <a:pt x="117602" y="1078585"/>
                  </a:lnTo>
                  <a:lnTo>
                    <a:pt x="117894" y="1078522"/>
                  </a:lnTo>
                  <a:lnTo>
                    <a:pt x="119481" y="1074762"/>
                  </a:lnTo>
                  <a:lnTo>
                    <a:pt x="119481" y="1045730"/>
                  </a:lnTo>
                  <a:close/>
                </a:path>
                <a:path w="232409" h="1078864">
                  <a:moveTo>
                    <a:pt x="137071" y="442087"/>
                  </a:moveTo>
                  <a:lnTo>
                    <a:pt x="135255" y="438505"/>
                  </a:lnTo>
                  <a:lnTo>
                    <a:pt x="134962" y="438505"/>
                  </a:lnTo>
                  <a:lnTo>
                    <a:pt x="120192" y="438086"/>
                  </a:lnTo>
                  <a:lnTo>
                    <a:pt x="118338" y="442163"/>
                  </a:lnTo>
                  <a:lnTo>
                    <a:pt x="118338" y="471055"/>
                  </a:lnTo>
                  <a:lnTo>
                    <a:pt x="135255" y="474713"/>
                  </a:lnTo>
                  <a:lnTo>
                    <a:pt x="135534" y="474599"/>
                  </a:lnTo>
                  <a:lnTo>
                    <a:pt x="137071" y="470611"/>
                  </a:lnTo>
                  <a:lnTo>
                    <a:pt x="137071" y="442087"/>
                  </a:lnTo>
                  <a:close/>
                </a:path>
                <a:path w="232409" h="1078864">
                  <a:moveTo>
                    <a:pt x="137071" y="392188"/>
                  </a:moveTo>
                  <a:lnTo>
                    <a:pt x="134962" y="388505"/>
                  </a:lnTo>
                  <a:lnTo>
                    <a:pt x="120192" y="387604"/>
                  </a:lnTo>
                  <a:lnTo>
                    <a:pt x="118338" y="391655"/>
                  </a:lnTo>
                  <a:lnTo>
                    <a:pt x="118338" y="420522"/>
                  </a:lnTo>
                  <a:lnTo>
                    <a:pt x="135255" y="424726"/>
                  </a:lnTo>
                  <a:lnTo>
                    <a:pt x="135534" y="424624"/>
                  </a:lnTo>
                  <a:lnTo>
                    <a:pt x="137071" y="420700"/>
                  </a:lnTo>
                  <a:lnTo>
                    <a:pt x="137071" y="392188"/>
                  </a:lnTo>
                  <a:close/>
                </a:path>
                <a:path w="232409" h="1078864">
                  <a:moveTo>
                    <a:pt x="137071" y="292328"/>
                  </a:moveTo>
                  <a:lnTo>
                    <a:pt x="120192" y="286639"/>
                  </a:lnTo>
                  <a:lnTo>
                    <a:pt x="119380" y="287083"/>
                  </a:lnTo>
                  <a:lnTo>
                    <a:pt x="118770" y="288061"/>
                  </a:lnTo>
                  <a:lnTo>
                    <a:pt x="118605" y="288480"/>
                  </a:lnTo>
                  <a:lnTo>
                    <a:pt x="118389" y="289471"/>
                  </a:lnTo>
                  <a:lnTo>
                    <a:pt x="118338" y="290576"/>
                  </a:lnTo>
                  <a:lnTo>
                    <a:pt x="118338" y="319455"/>
                  </a:lnTo>
                  <a:lnTo>
                    <a:pt x="135255" y="324789"/>
                  </a:lnTo>
                  <a:lnTo>
                    <a:pt x="135534" y="324713"/>
                  </a:lnTo>
                  <a:lnTo>
                    <a:pt x="137071" y="320865"/>
                  </a:lnTo>
                  <a:lnTo>
                    <a:pt x="137071" y="292328"/>
                  </a:lnTo>
                  <a:close/>
                </a:path>
                <a:path w="232409" h="1078864">
                  <a:moveTo>
                    <a:pt x="137071" y="242417"/>
                  </a:moveTo>
                  <a:lnTo>
                    <a:pt x="120192" y="236207"/>
                  </a:lnTo>
                  <a:lnTo>
                    <a:pt x="119913" y="236270"/>
                  </a:lnTo>
                  <a:lnTo>
                    <a:pt x="118338" y="240042"/>
                  </a:lnTo>
                  <a:lnTo>
                    <a:pt x="118338" y="268922"/>
                  </a:lnTo>
                  <a:lnTo>
                    <a:pt x="135255" y="274815"/>
                  </a:lnTo>
                  <a:lnTo>
                    <a:pt x="135534" y="274726"/>
                  </a:lnTo>
                  <a:lnTo>
                    <a:pt x="137071" y="270941"/>
                  </a:lnTo>
                  <a:lnTo>
                    <a:pt x="137071" y="242417"/>
                  </a:lnTo>
                  <a:close/>
                </a:path>
                <a:path w="232409" h="1078864">
                  <a:moveTo>
                    <a:pt x="137071" y="192532"/>
                  </a:moveTo>
                  <a:lnTo>
                    <a:pt x="134962" y="188569"/>
                  </a:lnTo>
                  <a:lnTo>
                    <a:pt x="120192" y="185724"/>
                  </a:lnTo>
                  <a:lnTo>
                    <a:pt x="118338" y="189534"/>
                  </a:lnTo>
                  <a:lnTo>
                    <a:pt x="118338" y="218414"/>
                  </a:lnTo>
                  <a:lnTo>
                    <a:pt x="135255" y="224828"/>
                  </a:lnTo>
                  <a:lnTo>
                    <a:pt x="135534" y="224764"/>
                  </a:lnTo>
                  <a:lnTo>
                    <a:pt x="137071" y="221043"/>
                  </a:lnTo>
                  <a:lnTo>
                    <a:pt x="137071" y="192532"/>
                  </a:lnTo>
                  <a:close/>
                </a:path>
                <a:path w="232409" h="1078864">
                  <a:moveTo>
                    <a:pt x="137071" y="142608"/>
                  </a:moveTo>
                  <a:lnTo>
                    <a:pt x="134962" y="138582"/>
                  </a:lnTo>
                  <a:lnTo>
                    <a:pt x="120192" y="135267"/>
                  </a:lnTo>
                  <a:lnTo>
                    <a:pt x="118338" y="139001"/>
                  </a:lnTo>
                  <a:lnTo>
                    <a:pt x="118338" y="167894"/>
                  </a:lnTo>
                  <a:lnTo>
                    <a:pt x="135255" y="174891"/>
                  </a:lnTo>
                  <a:lnTo>
                    <a:pt x="135534" y="174815"/>
                  </a:lnTo>
                  <a:lnTo>
                    <a:pt x="136042" y="174510"/>
                  </a:lnTo>
                  <a:lnTo>
                    <a:pt x="136652" y="173583"/>
                  </a:lnTo>
                  <a:lnTo>
                    <a:pt x="137007" y="172224"/>
                  </a:lnTo>
                  <a:lnTo>
                    <a:pt x="137071" y="171132"/>
                  </a:lnTo>
                  <a:lnTo>
                    <a:pt x="137071" y="142608"/>
                  </a:lnTo>
                  <a:close/>
                </a:path>
                <a:path w="232409" h="1078864">
                  <a:moveTo>
                    <a:pt x="137071" y="92671"/>
                  </a:moveTo>
                  <a:lnTo>
                    <a:pt x="120192" y="84772"/>
                  </a:lnTo>
                  <a:lnTo>
                    <a:pt x="119646" y="84950"/>
                  </a:lnTo>
                  <a:lnTo>
                    <a:pt x="118338" y="88468"/>
                  </a:lnTo>
                  <a:lnTo>
                    <a:pt x="118338" y="117335"/>
                  </a:lnTo>
                  <a:lnTo>
                    <a:pt x="135255" y="124891"/>
                  </a:lnTo>
                  <a:lnTo>
                    <a:pt x="135534" y="124841"/>
                  </a:lnTo>
                  <a:lnTo>
                    <a:pt x="137071" y="121208"/>
                  </a:lnTo>
                  <a:lnTo>
                    <a:pt x="137071" y="92671"/>
                  </a:lnTo>
                  <a:close/>
                </a:path>
                <a:path w="232409" h="1078864">
                  <a:moveTo>
                    <a:pt x="137071" y="42760"/>
                  </a:moveTo>
                  <a:lnTo>
                    <a:pt x="134962" y="38595"/>
                  </a:lnTo>
                  <a:lnTo>
                    <a:pt x="120192" y="34302"/>
                  </a:lnTo>
                  <a:lnTo>
                    <a:pt x="118338" y="37922"/>
                  </a:lnTo>
                  <a:lnTo>
                    <a:pt x="118338" y="66802"/>
                  </a:lnTo>
                  <a:lnTo>
                    <a:pt x="135255" y="74917"/>
                  </a:lnTo>
                  <a:lnTo>
                    <a:pt x="135534" y="74866"/>
                  </a:lnTo>
                  <a:lnTo>
                    <a:pt x="137071" y="71285"/>
                  </a:lnTo>
                  <a:lnTo>
                    <a:pt x="137071" y="42760"/>
                  </a:lnTo>
                  <a:close/>
                </a:path>
                <a:path w="232409" h="1078864">
                  <a:moveTo>
                    <a:pt x="163423" y="808786"/>
                  </a:moveTo>
                  <a:lnTo>
                    <a:pt x="161391" y="804722"/>
                  </a:lnTo>
                  <a:lnTo>
                    <a:pt x="147116" y="800569"/>
                  </a:lnTo>
                  <a:lnTo>
                    <a:pt x="145338" y="804151"/>
                  </a:lnTo>
                  <a:lnTo>
                    <a:pt x="145338" y="832523"/>
                  </a:lnTo>
                  <a:lnTo>
                    <a:pt x="161671" y="840409"/>
                  </a:lnTo>
                  <a:lnTo>
                    <a:pt x="161925" y="840371"/>
                  </a:lnTo>
                  <a:lnTo>
                    <a:pt x="163423" y="836828"/>
                  </a:lnTo>
                  <a:lnTo>
                    <a:pt x="163423" y="808786"/>
                  </a:lnTo>
                  <a:close/>
                </a:path>
                <a:path w="232409" h="1078864">
                  <a:moveTo>
                    <a:pt x="163423" y="705358"/>
                  </a:moveTo>
                  <a:lnTo>
                    <a:pt x="163156" y="703859"/>
                  </a:lnTo>
                  <a:lnTo>
                    <a:pt x="162636" y="702678"/>
                  </a:lnTo>
                  <a:lnTo>
                    <a:pt x="161925" y="701954"/>
                  </a:lnTo>
                  <a:lnTo>
                    <a:pt x="161671" y="701827"/>
                  </a:lnTo>
                  <a:lnTo>
                    <a:pt x="161391" y="701827"/>
                  </a:lnTo>
                  <a:lnTo>
                    <a:pt x="147116" y="701421"/>
                  </a:lnTo>
                  <a:lnTo>
                    <a:pt x="145338" y="705434"/>
                  </a:lnTo>
                  <a:lnTo>
                    <a:pt x="145338" y="733818"/>
                  </a:lnTo>
                  <a:lnTo>
                    <a:pt x="161671" y="737412"/>
                  </a:lnTo>
                  <a:lnTo>
                    <a:pt x="161925" y="737298"/>
                  </a:lnTo>
                  <a:lnTo>
                    <a:pt x="162420" y="736892"/>
                  </a:lnTo>
                  <a:lnTo>
                    <a:pt x="163004" y="735863"/>
                  </a:lnTo>
                  <a:lnTo>
                    <a:pt x="163347" y="734466"/>
                  </a:lnTo>
                  <a:lnTo>
                    <a:pt x="163423" y="733933"/>
                  </a:lnTo>
                  <a:lnTo>
                    <a:pt x="163423" y="705358"/>
                  </a:lnTo>
                  <a:close/>
                </a:path>
                <a:path w="232409" h="1078864">
                  <a:moveTo>
                    <a:pt x="163423" y="393725"/>
                  </a:moveTo>
                  <a:lnTo>
                    <a:pt x="161391" y="390118"/>
                  </a:lnTo>
                  <a:lnTo>
                    <a:pt x="147116" y="389255"/>
                  </a:lnTo>
                  <a:lnTo>
                    <a:pt x="145338" y="393230"/>
                  </a:lnTo>
                  <a:lnTo>
                    <a:pt x="145338" y="421601"/>
                  </a:lnTo>
                  <a:lnTo>
                    <a:pt x="161671" y="425704"/>
                  </a:lnTo>
                  <a:lnTo>
                    <a:pt x="161925" y="425602"/>
                  </a:lnTo>
                  <a:lnTo>
                    <a:pt x="162420" y="425234"/>
                  </a:lnTo>
                  <a:lnTo>
                    <a:pt x="163004" y="424230"/>
                  </a:lnTo>
                  <a:lnTo>
                    <a:pt x="163347" y="422846"/>
                  </a:lnTo>
                  <a:lnTo>
                    <a:pt x="163423" y="422313"/>
                  </a:lnTo>
                  <a:lnTo>
                    <a:pt x="163423" y="393725"/>
                  </a:lnTo>
                  <a:close/>
                </a:path>
                <a:path w="232409" h="1078864">
                  <a:moveTo>
                    <a:pt x="163423" y="344678"/>
                  </a:moveTo>
                  <a:lnTo>
                    <a:pt x="147116" y="339648"/>
                  </a:lnTo>
                  <a:lnTo>
                    <a:pt x="146354" y="340106"/>
                  </a:lnTo>
                  <a:lnTo>
                    <a:pt x="146126" y="340385"/>
                  </a:lnTo>
                  <a:lnTo>
                    <a:pt x="145745" y="341096"/>
                  </a:lnTo>
                  <a:lnTo>
                    <a:pt x="145389" y="342480"/>
                  </a:lnTo>
                  <a:lnTo>
                    <a:pt x="145338" y="343573"/>
                  </a:lnTo>
                  <a:lnTo>
                    <a:pt x="145338" y="371957"/>
                  </a:lnTo>
                  <a:lnTo>
                    <a:pt x="161671" y="376631"/>
                  </a:lnTo>
                  <a:lnTo>
                    <a:pt x="162179" y="376351"/>
                  </a:lnTo>
                  <a:lnTo>
                    <a:pt x="162636" y="375881"/>
                  </a:lnTo>
                  <a:lnTo>
                    <a:pt x="163156" y="374751"/>
                  </a:lnTo>
                  <a:lnTo>
                    <a:pt x="163423" y="373265"/>
                  </a:lnTo>
                  <a:lnTo>
                    <a:pt x="163423" y="344678"/>
                  </a:lnTo>
                  <a:close/>
                </a:path>
                <a:path w="232409" h="1078864">
                  <a:moveTo>
                    <a:pt x="163423" y="295617"/>
                  </a:moveTo>
                  <a:lnTo>
                    <a:pt x="147116" y="290055"/>
                  </a:lnTo>
                  <a:lnTo>
                    <a:pt x="146850" y="290144"/>
                  </a:lnTo>
                  <a:lnTo>
                    <a:pt x="145338" y="293928"/>
                  </a:lnTo>
                  <a:lnTo>
                    <a:pt x="145338" y="322300"/>
                  </a:lnTo>
                  <a:lnTo>
                    <a:pt x="161671" y="327507"/>
                  </a:lnTo>
                  <a:lnTo>
                    <a:pt x="161925" y="327418"/>
                  </a:lnTo>
                  <a:lnTo>
                    <a:pt x="162420" y="327063"/>
                  </a:lnTo>
                  <a:lnTo>
                    <a:pt x="163004" y="326097"/>
                  </a:lnTo>
                  <a:lnTo>
                    <a:pt x="163347" y="324726"/>
                  </a:lnTo>
                  <a:lnTo>
                    <a:pt x="163423" y="324205"/>
                  </a:lnTo>
                  <a:lnTo>
                    <a:pt x="163423" y="295617"/>
                  </a:lnTo>
                  <a:close/>
                </a:path>
                <a:path w="232409" h="1078864">
                  <a:moveTo>
                    <a:pt x="163423" y="246545"/>
                  </a:moveTo>
                  <a:lnTo>
                    <a:pt x="147116" y="240499"/>
                  </a:lnTo>
                  <a:lnTo>
                    <a:pt x="146850" y="240563"/>
                  </a:lnTo>
                  <a:lnTo>
                    <a:pt x="145338" y="244271"/>
                  </a:lnTo>
                  <a:lnTo>
                    <a:pt x="145338" y="272656"/>
                  </a:lnTo>
                  <a:lnTo>
                    <a:pt x="161671" y="278396"/>
                  </a:lnTo>
                  <a:lnTo>
                    <a:pt x="162420" y="277964"/>
                  </a:lnTo>
                  <a:lnTo>
                    <a:pt x="163004" y="277012"/>
                  </a:lnTo>
                  <a:lnTo>
                    <a:pt x="163347" y="275678"/>
                  </a:lnTo>
                  <a:lnTo>
                    <a:pt x="163423" y="275132"/>
                  </a:lnTo>
                  <a:lnTo>
                    <a:pt x="163423" y="246545"/>
                  </a:lnTo>
                  <a:close/>
                </a:path>
                <a:path w="232409" h="1078864">
                  <a:moveTo>
                    <a:pt x="163423" y="197523"/>
                  </a:moveTo>
                  <a:lnTo>
                    <a:pt x="161391" y="193649"/>
                  </a:lnTo>
                  <a:lnTo>
                    <a:pt x="147116" y="190906"/>
                  </a:lnTo>
                  <a:lnTo>
                    <a:pt x="145338" y="194665"/>
                  </a:lnTo>
                  <a:lnTo>
                    <a:pt x="145338" y="223024"/>
                  </a:lnTo>
                  <a:lnTo>
                    <a:pt x="161671" y="229285"/>
                  </a:lnTo>
                  <a:lnTo>
                    <a:pt x="161925" y="229222"/>
                  </a:lnTo>
                  <a:lnTo>
                    <a:pt x="162420" y="228892"/>
                  </a:lnTo>
                  <a:lnTo>
                    <a:pt x="163004" y="227965"/>
                  </a:lnTo>
                  <a:lnTo>
                    <a:pt x="163423" y="226110"/>
                  </a:lnTo>
                  <a:lnTo>
                    <a:pt x="163423" y="197523"/>
                  </a:lnTo>
                  <a:close/>
                </a:path>
                <a:path w="232409" h="1078864">
                  <a:moveTo>
                    <a:pt x="163423" y="148463"/>
                  </a:moveTo>
                  <a:lnTo>
                    <a:pt x="147116" y="141325"/>
                  </a:lnTo>
                  <a:lnTo>
                    <a:pt x="146850" y="141376"/>
                  </a:lnTo>
                  <a:lnTo>
                    <a:pt x="145338" y="144995"/>
                  </a:lnTo>
                  <a:lnTo>
                    <a:pt x="145338" y="173380"/>
                  </a:lnTo>
                  <a:lnTo>
                    <a:pt x="161671" y="180187"/>
                  </a:lnTo>
                  <a:lnTo>
                    <a:pt x="162179" y="179984"/>
                  </a:lnTo>
                  <a:lnTo>
                    <a:pt x="162420" y="179819"/>
                  </a:lnTo>
                  <a:lnTo>
                    <a:pt x="163004" y="178917"/>
                  </a:lnTo>
                  <a:lnTo>
                    <a:pt x="163347" y="177571"/>
                  </a:lnTo>
                  <a:lnTo>
                    <a:pt x="163423" y="177050"/>
                  </a:lnTo>
                  <a:lnTo>
                    <a:pt x="163423" y="148463"/>
                  </a:lnTo>
                  <a:close/>
                </a:path>
                <a:path w="232409" h="1078864">
                  <a:moveTo>
                    <a:pt x="163423" y="99402"/>
                  </a:moveTo>
                  <a:lnTo>
                    <a:pt x="161391" y="95402"/>
                  </a:lnTo>
                  <a:lnTo>
                    <a:pt x="147116" y="91719"/>
                  </a:lnTo>
                  <a:lnTo>
                    <a:pt x="145338" y="95351"/>
                  </a:lnTo>
                  <a:lnTo>
                    <a:pt x="145338" y="123723"/>
                  </a:lnTo>
                  <a:lnTo>
                    <a:pt x="161671" y="131089"/>
                  </a:lnTo>
                  <a:lnTo>
                    <a:pt x="161925" y="131038"/>
                  </a:lnTo>
                  <a:lnTo>
                    <a:pt x="162420" y="130721"/>
                  </a:lnTo>
                  <a:lnTo>
                    <a:pt x="163004" y="129844"/>
                  </a:lnTo>
                  <a:lnTo>
                    <a:pt x="163347" y="128524"/>
                  </a:lnTo>
                  <a:lnTo>
                    <a:pt x="163423" y="127444"/>
                  </a:lnTo>
                  <a:lnTo>
                    <a:pt x="163423" y="99402"/>
                  </a:lnTo>
                  <a:close/>
                </a:path>
                <a:path w="232409" h="1078864">
                  <a:moveTo>
                    <a:pt x="188887" y="443433"/>
                  </a:moveTo>
                  <a:lnTo>
                    <a:pt x="187185" y="439966"/>
                  </a:lnTo>
                  <a:lnTo>
                    <a:pt x="186905" y="439966"/>
                  </a:lnTo>
                  <a:lnTo>
                    <a:pt x="173126" y="439572"/>
                  </a:lnTo>
                  <a:lnTo>
                    <a:pt x="171399" y="443534"/>
                  </a:lnTo>
                  <a:lnTo>
                    <a:pt x="171399" y="471398"/>
                  </a:lnTo>
                  <a:lnTo>
                    <a:pt x="187185" y="474941"/>
                  </a:lnTo>
                  <a:lnTo>
                    <a:pt x="187439" y="474827"/>
                  </a:lnTo>
                  <a:lnTo>
                    <a:pt x="187896" y="474433"/>
                  </a:lnTo>
                  <a:lnTo>
                    <a:pt x="188480" y="473430"/>
                  </a:lnTo>
                  <a:lnTo>
                    <a:pt x="188823" y="472046"/>
                  </a:lnTo>
                  <a:lnTo>
                    <a:pt x="188887" y="470966"/>
                  </a:lnTo>
                  <a:lnTo>
                    <a:pt x="188887" y="443433"/>
                  </a:lnTo>
                  <a:close/>
                </a:path>
                <a:path w="232409" h="1078864">
                  <a:moveTo>
                    <a:pt x="188887" y="395224"/>
                  </a:moveTo>
                  <a:lnTo>
                    <a:pt x="186905" y="391680"/>
                  </a:lnTo>
                  <a:lnTo>
                    <a:pt x="173126" y="390829"/>
                  </a:lnTo>
                  <a:lnTo>
                    <a:pt x="171399" y="394754"/>
                  </a:lnTo>
                  <a:lnTo>
                    <a:pt x="171399" y="422643"/>
                  </a:lnTo>
                  <a:lnTo>
                    <a:pt x="187185" y="426656"/>
                  </a:lnTo>
                  <a:lnTo>
                    <a:pt x="187439" y="426567"/>
                  </a:lnTo>
                  <a:lnTo>
                    <a:pt x="187896" y="426186"/>
                  </a:lnTo>
                  <a:lnTo>
                    <a:pt x="188480" y="425208"/>
                  </a:lnTo>
                  <a:lnTo>
                    <a:pt x="188823" y="423849"/>
                  </a:lnTo>
                  <a:lnTo>
                    <a:pt x="188887" y="422783"/>
                  </a:lnTo>
                  <a:lnTo>
                    <a:pt x="188887" y="395224"/>
                  </a:lnTo>
                  <a:close/>
                </a:path>
                <a:path w="232409" h="1078864">
                  <a:moveTo>
                    <a:pt x="188887" y="347002"/>
                  </a:moveTo>
                  <a:lnTo>
                    <a:pt x="173126" y="342099"/>
                  </a:lnTo>
                  <a:lnTo>
                    <a:pt x="172859" y="342188"/>
                  </a:lnTo>
                  <a:lnTo>
                    <a:pt x="172389" y="342544"/>
                  </a:lnTo>
                  <a:lnTo>
                    <a:pt x="172161" y="342823"/>
                  </a:lnTo>
                  <a:lnTo>
                    <a:pt x="171653" y="343928"/>
                  </a:lnTo>
                  <a:lnTo>
                    <a:pt x="171399" y="345401"/>
                  </a:lnTo>
                  <a:lnTo>
                    <a:pt x="171399" y="373849"/>
                  </a:lnTo>
                  <a:lnTo>
                    <a:pt x="187185" y="378421"/>
                  </a:lnTo>
                  <a:lnTo>
                    <a:pt x="187439" y="378320"/>
                  </a:lnTo>
                  <a:lnTo>
                    <a:pt x="187896" y="377964"/>
                  </a:lnTo>
                  <a:lnTo>
                    <a:pt x="188480" y="376986"/>
                  </a:lnTo>
                  <a:lnTo>
                    <a:pt x="188823" y="375627"/>
                  </a:lnTo>
                  <a:lnTo>
                    <a:pt x="188887" y="374561"/>
                  </a:lnTo>
                  <a:lnTo>
                    <a:pt x="188887" y="347002"/>
                  </a:lnTo>
                  <a:close/>
                </a:path>
                <a:path w="232409" h="1078864">
                  <a:moveTo>
                    <a:pt x="188887" y="298780"/>
                  </a:moveTo>
                  <a:lnTo>
                    <a:pt x="173126" y="293344"/>
                  </a:lnTo>
                  <a:lnTo>
                    <a:pt x="172859" y="293433"/>
                  </a:lnTo>
                  <a:lnTo>
                    <a:pt x="172389" y="293776"/>
                  </a:lnTo>
                  <a:lnTo>
                    <a:pt x="171805" y="294716"/>
                  </a:lnTo>
                  <a:lnTo>
                    <a:pt x="171462" y="296075"/>
                  </a:lnTo>
                  <a:lnTo>
                    <a:pt x="171399" y="297154"/>
                  </a:lnTo>
                  <a:lnTo>
                    <a:pt x="171399" y="325043"/>
                  </a:lnTo>
                  <a:lnTo>
                    <a:pt x="187185" y="330123"/>
                  </a:lnTo>
                  <a:lnTo>
                    <a:pt x="187439" y="330047"/>
                  </a:lnTo>
                  <a:lnTo>
                    <a:pt x="188887" y="326339"/>
                  </a:lnTo>
                  <a:lnTo>
                    <a:pt x="188887" y="298780"/>
                  </a:lnTo>
                  <a:close/>
                </a:path>
                <a:path w="232409" h="1078864">
                  <a:moveTo>
                    <a:pt x="188887" y="250545"/>
                  </a:moveTo>
                  <a:lnTo>
                    <a:pt x="173126" y="244652"/>
                  </a:lnTo>
                  <a:lnTo>
                    <a:pt x="172859" y="244716"/>
                  </a:lnTo>
                  <a:lnTo>
                    <a:pt x="171399" y="248361"/>
                  </a:lnTo>
                  <a:lnTo>
                    <a:pt x="171399" y="276237"/>
                  </a:lnTo>
                  <a:lnTo>
                    <a:pt x="187185" y="281851"/>
                  </a:lnTo>
                  <a:lnTo>
                    <a:pt x="187896" y="281444"/>
                  </a:lnTo>
                  <a:lnTo>
                    <a:pt x="188480" y="280504"/>
                  </a:lnTo>
                  <a:lnTo>
                    <a:pt x="188823" y="279171"/>
                  </a:lnTo>
                  <a:lnTo>
                    <a:pt x="188887" y="278104"/>
                  </a:lnTo>
                  <a:lnTo>
                    <a:pt x="188887" y="250545"/>
                  </a:lnTo>
                  <a:close/>
                </a:path>
                <a:path w="232409" h="1078864">
                  <a:moveTo>
                    <a:pt x="188887" y="202361"/>
                  </a:moveTo>
                  <a:lnTo>
                    <a:pt x="186905" y="198551"/>
                  </a:lnTo>
                  <a:lnTo>
                    <a:pt x="173126" y="195910"/>
                  </a:lnTo>
                  <a:lnTo>
                    <a:pt x="171399" y="199047"/>
                  </a:lnTo>
                  <a:lnTo>
                    <a:pt x="171399" y="227469"/>
                  </a:lnTo>
                  <a:lnTo>
                    <a:pt x="187185" y="233578"/>
                  </a:lnTo>
                  <a:lnTo>
                    <a:pt x="187439" y="233502"/>
                  </a:lnTo>
                  <a:lnTo>
                    <a:pt x="187896" y="233184"/>
                  </a:lnTo>
                  <a:lnTo>
                    <a:pt x="188480" y="232270"/>
                  </a:lnTo>
                  <a:lnTo>
                    <a:pt x="188823" y="230962"/>
                  </a:lnTo>
                  <a:lnTo>
                    <a:pt x="188887" y="229908"/>
                  </a:lnTo>
                  <a:lnTo>
                    <a:pt x="188887" y="202361"/>
                  </a:lnTo>
                  <a:close/>
                </a:path>
                <a:path w="232409" h="1078864">
                  <a:moveTo>
                    <a:pt x="188887" y="154139"/>
                  </a:moveTo>
                  <a:lnTo>
                    <a:pt x="173126" y="147154"/>
                  </a:lnTo>
                  <a:lnTo>
                    <a:pt x="172389" y="147523"/>
                  </a:lnTo>
                  <a:lnTo>
                    <a:pt x="172161" y="147764"/>
                  </a:lnTo>
                  <a:lnTo>
                    <a:pt x="171805" y="148399"/>
                  </a:lnTo>
                  <a:lnTo>
                    <a:pt x="171462" y="149733"/>
                  </a:lnTo>
                  <a:lnTo>
                    <a:pt x="171399" y="150812"/>
                  </a:lnTo>
                  <a:lnTo>
                    <a:pt x="171399" y="178676"/>
                  </a:lnTo>
                  <a:lnTo>
                    <a:pt x="187185" y="185331"/>
                  </a:lnTo>
                  <a:lnTo>
                    <a:pt x="187439" y="185267"/>
                  </a:lnTo>
                  <a:lnTo>
                    <a:pt x="188887" y="181686"/>
                  </a:lnTo>
                  <a:lnTo>
                    <a:pt x="188887" y="154139"/>
                  </a:lnTo>
                  <a:close/>
                </a:path>
                <a:path w="232409" h="1078864">
                  <a:moveTo>
                    <a:pt x="188887" y="105918"/>
                  </a:moveTo>
                  <a:lnTo>
                    <a:pt x="186905" y="101981"/>
                  </a:lnTo>
                  <a:lnTo>
                    <a:pt x="173126" y="98437"/>
                  </a:lnTo>
                  <a:lnTo>
                    <a:pt x="171399" y="101460"/>
                  </a:lnTo>
                  <a:lnTo>
                    <a:pt x="171399" y="129882"/>
                  </a:lnTo>
                  <a:lnTo>
                    <a:pt x="187185" y="137058"/>
                  </a:lnTo>
                  <a:lnTo>
                    <a:pt x="187439" y="136994"/>
                  </a:lnTo>
                  <a:lnTo>
                    <a:pt x="188887" y="133477"/>
                  </a:lnTo>
                  <a:lnTo>
                    <a:pt x="188887" y="105918"/>
                  </a:lnTo>
                  <a:close/>
                </a:path>
                <a:path w="232409" h="1078864">
                  <a:moveTo>
                    <a:pt x="188887" y="57683"/>
                  </a:moveTo>
                  <a:lnTo>
                    <a:pt x="186905" y="53682"/>
                  </a:lnTo>
                  <a:lnTo>
                    <a:pt x="173126" y="49682"/>
                  </a:lnTo>
                  <a:lnTo>
                    <a:pt x="171399" y="53187"/>
                  </a:lnTo>
                  <a:lnTo>
                    <a:pt x="171399" y="81076"/>
                  </a:lnTo>
                  <a:lnTo>
                    <a:pt x="187185" y="88760"/>
                  </a:lnTo>
                  <a:lnTo>
                    <a:pt x="187439" y="88709"/>
                  </a:lnTo>
                  <a:lnTo>
                    <a:pt x="187896" y="88430"/>
                  </a:lnTo>
                  <a:lnTo>
                    <a:pt x="188480" y="87579"/>
                  </a:lnTo>
                  <a:lnTo>
                    <a:pt x="188823" y="86296"/>
                  </a:lnTo>
                  <a:lnTo>
                    <a:pt x="188887" y="85229"/>
                  </a:lnTo>
                  <a:lnTo>
                    <a:pt x="188887" y="57683"/>
                  </a:lnTo>
                  <a:close/>
                </a:path>
                <a:path w="232409" h="1078864">
                  <a:moveTo>
                    <a:pt x="213461" y="733374"/>
                  </a:moveTo>
                  <a:lnTo>
                    <a:pt x="198247" y="726579"/>
                  </a:lnTo>
                  <a:lnTo>
                    <a:pt x="197980" y="726630"/>
                  </a:lnTo>
                  <a:lnTo>
                    <a:pt x="197523" y="726935"/>
                  </a:lnTo>
                  <a:lnTo>
                    <a:pt x="196951" y="727811"/>
                  </a:lnTo>
                  <a:lnTo>
                    <a:pt x="196634" y="729107"/>
                  </a:lnTo>
                  <a:lnTo>
                    <a:pt x="196583" y="730161"/>
                  </a:lnTo>
                  <a:lnTo>
                    <a:pt x="196583" y="757555"/>
                  </a:lnTo>
                  <a:lnTo>
                    <a:pt x="211836" y="764044"/>
                  </a:lnTo>
                  <a:lnTo>
                    <a:pt x="212077" y="763981"/>
                  </a:lnTo>
                  <a:lnTo>
                    <a:pt x="213461" y="760476"/>
                  </a:lnTo>
                  <a:lnTo>
                    <a:pt x="213461" y="733374"/>
                  </a:lnTo>
                  <a:close/>
                </a:path>
                <a:path w="232409" h="1078864">
                  <a:moveTo>
                    <a:pt x="213461" y="396659"/>
                  </a:moveTo>
                  <a:lnTo>
                    <a:pt x="211569" y="393179"/>
                  </a:lnTo>
                  <a:lnTo>
                    <a:pt x="198247" y="392366"/>
                  </a:lnTo>
                  <a:lnTo>
                    <a:pt x="196583" y="396214"/>
                  </a:lnTo>
                  <a:lnTo>
                    <a:pt x="196583" y="423633"/>
                  </a:lnTo>
                  <a:lnTo>
                    <a:pt x="211836" y="427583"/>
                  </a:lnTo>
                  <a:lnTo>
                    <a:pt x="212077" y="427494"/>
                  </a:lnTo>
                  <a:lnTo>
                    <a:pt x="213461" y="423760"/>
                  </a:lnTo>
                  <a:lnTo>
                    <a:pt x="213461" y="396659"/>
                  </a:lnTo>
                  <a:close/>
                </a:path>
                <a:path w="232409" h="1078864">
                  <a:moveTo>
                    <a:pt x="213461" y="349250"/>
                  </a:moveTo>
                  <a:lnTo>
                    <a:pt x="198247" y="344462"/>
                  </a:lnTo>
                  <a:lnTo>
                    <a:pt x="197980" y="344551"/>
                  </a:lnTo>
                  <a:lnTo>
                    <a:pt x="197523" y="344906"/>
                  </a:lnTo>
                  <a:lnTo>
                    <a:pt x="196951" y="345859"/>
                  </a:lnTo>
                  <a:lnTo>
                    <a:pt x="196634" y="347192"/>
                  </a:lnTo>
                  <a:lnTo>
                    <a:pt x="196583" y="348259"/>
                  </a:lnTo>
                  <a:lnTo>
                    <a:pt x="196583" y="375666"/>
                  </a:lnTo>
                  <a:lnTo>
                    <a:pt x="211836" y="380149"/>
                  </a:lnTo>
                  <a:lnTo>
                    <a:pt x="212077" y="380047"/>
                  </a:lnTo>
                  <a:lnTo>
                    <a:pt x="212534" y="379691"/>
                  </a:lnTo>
                  <a:lnTo>
                    <a:pt x="213093" y="378739"/>
                  </a:lnTo>
                  <a:lnTo>
                    <a:pt x="213410" y="377405"/>
                  </a:lnTo>
                  <a:lnTo>
                    <a:pt x="213461" y="376351"/>
                  </a:lnTo>
                  <a:lnTo>
                    <a:pt x="213461" y="349250"/>
                  </a:lnTo>
                  <a:close/>
                </a:path>
                <a:path w="232409" h="1078864">
                  <a:moveTo>
                    <a:pt x="213461" y="301828"/>
                  </a:moveTo>
                  <a:lnTo>
                    <a:pt x="198247" y="296532"/>
                  </a:lnTo>
                  <a:lnTo>
                    <a:pt x="197980" y="296621"/>
                  </a:lnTo>
                  <a:lnTo>
                    <a:pt x="197523" y="296951"/>
                  </a:lnTo>
                  <a:lnTo>
                    <a:pt x="196951" y="297891"/>
                  </a:lnTo>
                  <a:lnTo>
                    <a:pt x="196634" y="299212"/>
                  </a:lnTo>
                  <a:lnTo>
                    <a:pt x="196583" y="300278"/>
                  </a:lnTo>
                  <a:lnTo>
                    <a:pt x="196583" y="327685"/>
                  </a:lnTo>
                  <a:lnTo>
                    <a:pt x="211836" y="332663"/>
                  </a:lnTo>
                  <a:lnTo>
                    <a:pt x="212305" y="332422"/>
                  </a:lnTo>
                  <a:lnTo>
                    <a:pt x="212750" y="331978"/>
                  </a:lnTo>
                  <a:lnTo>
                    <a:pt x="213093" y="331304"/>
                  </a:lnTo>
                  <a:lnTo>
                    <a:pt x="213410" y="329984"/>
                  </a:lnTo>
                  <a:lnTo>
                    <a:pt x="213461" y="328930"/>
                  </a:lnTo>
                  <a:lnTo>
                    <a:pt x="213461" y="301828"/>
                  </a:lnTo>
                  <a:close/>
                </a:path>
                <a:path w="232409" h="1078864">
                  <a:moveTo>
                    <a:pt x="213461" y="254419"/>
                  </a:moveTo>
                  <a:lnTo>
                    <a:pt x="198247" y="248653"/>
                  </a:lnTo>
                  <a:lnTo>
                    <a:pt x="197980" y="248716"/>
                  </a:lnTo>
                  <a:lnTo>
                    <a:pt x="197523" y="249047"/>
                  </a:lnTo>
                  <a:lnTo>
                    <a:pt x="196951" y="249936"/>
                  </a:lnTo>
                  <a:lnTo>
                    <a:pt x="196634" y="251244"/>
                  </a:lnTo>
                  <a:lnTo>
                    <a:pt x="196583" y="252310"/>
                  </a:lnTo>
                  <a:lnTo>
                    <a:pt x="196583" y="279717"/>
                  </a:lnTo>
                  <a:lnTo>
                    <a:pt x="211836" y="285203"/>
                  </a:lnTo>
                  <a:lnTo>
                    <a:pt x="212077" y="285127"/>
                  </a:lnTo>
                  <a:lnTo>
                    <a:pt x="213461" y="281520"/>
                  </a:lnTo>
                  <a:lnTo>
                    <a:pt x="213461" y="254419"/>
                  </a:lnTo>
                  <a:close/>
                </a:path>
                <a:path w="232409" h="1078864">
                  <a:moveTo>
                    <a:pt x="213461" y="207035"/>
                  </a:moveTo>
                  <a:lnTo>
                    <a:pt x="211569" y="203288"/>
                  </a:lnTo>
                  <a:lnTo>
                    <a:pt x="198247" y="200723"/>
                  </a:lnTo>
                  <a:lnTo>
                    <a:pt x="196583" y="204368"/>
                  </a:lnTo>
                  <a:lnTo>
                    <a:pt x="196583" y="231762"/>
                  </a:lnTo>
                  <a:lnTo>
                    <a:pt x="211836" y="237731"/>
                  </a:lnTo>
                  <a:lnTo>
                    <a:pt x="212077" y="237667"/>
                  </a:lnTo>
                  <a:lnTo>
                    <a:pt x="213461" y="234111"/>
                  </a:lnTo>
                  <a:lnTo>
                    <a:pt x="213461" y="207035"/>
                  </a:lnTo>
                  <a:close/>
                </a:path>
                <a:path w="232409" h="1078864">
                  <a:moveTo>
                    <a:pt x="213461" y="112191"/>
                  </a:moveTo>
                  <a:lnTo>
                    <a:pt x="211569" y="108331"/>
                  </a:lnTo>
                  <a:lnTo>
                    <a:pt x="198247" y="104902"/>
                  </a:lnTo>
                  <a:lnTo>
                    <a:pt x="196583" y="108407"/>
                  </a:lnTo>
                  <a:lnTo>
                    <a:pt x="196583" y="135826"/>
                  </a:lnTo>
                  <a:lnTo>
                    <a:pt x="211836" y="142824"/>
                  </a:lnTo>
                  <a:lnTo>
                    <a:pt x="212534" y="142481"/>
                  </a:lnTo>
                  <a:lnTo>
                    <a:pt x="213093" y="141605"/>
                  </a:lnTo>
                  <a:lnTo>
                    <a:pt x="213410" y="140335"/>
                  </a:lnTo>
                  <a:lnTo>
                    <a:pt x="213461" y="139293"/>
                  </a:lnTo>
                  <a:lnTo>
                    <a:pt x="213461" y="112191"/>
                  </a:lnTo>
                  <a:close/>
                </a:path>
                <a:path w="232409" h="1078864">
                  <a:moveTo>
                    <a:pt x="213461" y="64782"/>
                  </a:moveTo>
                  <a:lnTo>
                    <a:pt x="211569" y="60858"/>
                  </a:lnTo>
                  <a:lnTo>
                    <a:pt x="198247" y="56984"/>
                  </a:lnTo>
                  <a:lnTo>
                    <a:pt x="196583" y="60452"/>
                  </a:lnTo>
                  <a:lnTo>
                    <a:pt x="196583" y="87858"/>
                  </a:lnTo>
                  <a:lnTo>
                    <a:pt x="211836" y="95351"/>
                  </a:lnTo>
                  <a:lnTo>
                    <a:pt x="212534" y="95034"/>
                  </a:lnTo>
                  <a:lnTo>
                    <a:pt x="213093" y="94183"/>
                  </a:lnTo>
                  <a:lnTo>
                    <a:pt x="213410" y="92913"/>
                  </a:lnTo>
                  <a:lnTo>
                    <a:pt x="213461" y="91884"/>
                  </a:lnTo>
                  <a:lnTo>
                    <a:pt x="213461" y="64782"/>
                  </a:lnTo>
                  <a:close/>
                </a:path>
                <a:path w="232409" h="1078864">
                  <a:moveTo>
                    <a:pt x="232206" y="970267"/>
                  </a:moveTo>
                  <a:lnTo>
                    <a:pt x="215328" y="965136"/>
                  </a:lnTo>
                  <a:lnTo>
                    <a:pt x="215049" y="965225"/>
                  </a:lnTo>
                  <a:lnTo>
                    <a:pt x="214515" y="965606"/>
                  </a:lnTo>
                  <a:lnTo>
                    <a:pt x="213906" y="966597"/>
                  </a:lnTo>
                  <a:lnTo>
                    <a:pt x="213525" y="968006"/>
                  </a:lnTo>
                  <a:lnTo>
                    <a:pt x="213461" y="969124"/>
                  </a:lnTo>
                  <a:lnTo>
                    <a:pt x="213461" y="998004"/>
                  </a:lnTo>
                  <a:lnTo>
                    <a:pt x="230390" y="1002792"/>
                  </a:lnTo>
                  <a:lnTo>
                    <a:pt x="230670" y="1002690"/>
                  </a:lnTo>
                  <a:lnTo>
                    <a:pt x="232206" y="998791"/>
                  </a:lnTo>
                  <a:lnTo>
                    <a:pt x="232206" y="9702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12010" y="1001889"/>
              <a:ext cx="393700" cy="1187450"/>
            </a:xfrm>
            <a:custGeom>
              <a:avLst/>
              <a:gdLst/>
              <a:ahLst/>
              <a:cxnLst/>
              <a:rect l="l" t="t" r="r" b="b"/>
              <a:pathLst>
                <a:path w="393700" h="1187450">
                  <a:moveTo>
                    <a:pt x="19431" y="1150658"/>
                  </a:moveTo>
                  <a:lnTo>
                    <a:pt x="17500" y="1146848"/>
                  </a:lnTo>
                  <a:lnTo>
                    <a:pt x="2184" y="1150302"/>
                  </a:lnTo>
                  <a:lnTo>
                    <a:pt x="1879" y="1150366"/>
                  </a:lnTo>
                  <a:lnTo>
                    <a:pt x="1600" y="1150543"/>
                  </a:lnTo>
                  <a:lnTo>
                    <a:pt x="825" y="1151445"/>
                  </a:lnTo>
                  <a:lnTo>
                    <a:pt x="266" y="1152791"/>
                  </a:lnTo>
                  <a:lnTo>
                    <a:pt x="0" y="1154404"/>
                  </a:lnTo>
                  <a:lnTo>
                    <a:pt x="0" y="1184021"/>
                  </a:lnTo>
                  <a:lnTo>
                    <a:pt x="1879" y="1187259"/>
                  </a:lnTo>
                  <a:lnTo>
                    <a:pt x="17500" y="1184109"/>
                  </a:lnTo>
                  <a:lnTo>
                    <a:pt x="17792" y="1183919"/>
                  </a:lnTo>
                  <a:lnTo>
                    <a:pt x="18567" y="1183043"/>
                  </a:lnTo>
                  <a:lnTo>
                    <a:pt x="19138" y="1181696"/>
                  </a:lnTo>
                  <a:lnTo>
                    <a:pt x="19431" y="1180071"/>
                  </a:lnTo>
                  <a:lnTo>
                    <a:pt x="19431" y="1150658"/>
                  </a:lnTo>
                  <a:close/>
                </a:path>
                <a:path w="393700" h="1187450">
                  <a:moveTo>
                    <a:pt x="29146" y="395795"/>
                  </a:moveTo>
                  <a:lnTo>
                    <a:pt x="27216" y="391795"/>
                  </a:lnTo>
                  <a:lnTo>
                    <a:pt x="11899" y="393738"/>
                  </a:lnTo>
                  <a:lnTo>
                    <a:pt x="11595" y="393776"/>
                  </a:lnTo>
                  <a:lnTo>
                    <a:pt x="9715" y="397624"/>
                  </a:lnTo>
                  <a:lnTo>
                    <a:pt x="9715" y="426656"/>
                  </a:lnTo>
                  <a:lnTo>
                    <a:pt x="11595" y="430657"/>
                  </a:lnTo>
                  <a:lnTo>
                    <a:pt x="27216" y="429056"/>
                  </a:lnTo>
                  <a:lnTo>
                    <a:pt x="27508" y="428891"/>
                  </a:lnTo>
                  <a:lnTo>
                    <a:pt x="28282" y="428078"/>
                  </a:lnTo>
                  <a:lnTo>
                    <a:pt x="28854" y="426808"/>
                  </a:lnTo>
                  <a:lnTo>
                    <a:pt x="29146" y="425208"/>
                  </a:lnTo>
                  <a:lnTo>
                    <a:pt x="29146" y="395795"/>
                  </a:lnTo>
                  <a:close/>
                </a:path>
                <a:path w="393700" h="1187450">
                  <a:moveTo>
                    <a:pt x="29146" y="344347"/>
                  </a:moveTo>
                  <a:lnTo>
                    <a:pt x="27216" y="340436"/>
                  </a:lnTo>
                  <a:lnTo>
                    <a:pt x="11899" y="342874"/>
                  </a:lnTo>
                  <a:lnTo>
                    <a:pt x="9715" y="346798"/>
                  </a:lnTo>
                  <a:lnTo>
                    <a:pt x="9715" y="375843"/>
                  </a:lnTo>
                  <a:lnTo>
                    <a:pt x="11595" y="379780"/>
                  </a:lnTo>
                  <a:lnTo>
                    <a:pt x="27216" y="377659"/>
                  </a:lnTo>
                  <a:lnTo>
                    <a:pt x="27508" y="377494"/>
                  </a:lnTo>
                  <a:lnTo>
                    <a:pt x="28282" y="376656"/>
                  </a:lnTo>
                  <a:lnTo>
                    <a:pt x="28854" y="375348"/>
                  </a:lnTo>
                  <a:lnTo>
                    <a:pt x="29146" y="373735"/>
                  </a:lnTo>
                  <a:lnTo>
                    <a:pt x="29146" y="344347"/>
                  </a:lnTo>
                  <a:close/>
                </a:path>
                <a:path w="393700" h="1187450">
                  <a:moveTo>
                    <a:pt x="29146" y="292912"/>
                  </a:moveTo>
                  <a:lnTo>
                    <a:pt x="27216" y="289039"/>
                  </a:lnTo>
                  <a:lnTo>
                    <a:pt x="11899" y="291985"/>
                  </a:lnTo>
                  <a:lnTo>
                    <a:pt x="9715" y="296024"/>
                  </a:lnTo>
                  <a:lnTo>
                    <a:pt x="9715" y="325056"/>
                  </a:lnTo>
                  <a:lnTo>
                    <a:pt x="11595" y="328891"/>
                  </a:lnTo>
                  <a:lnTo>
                    <a:pt x="27216" y="326263"/>
                  </a:lnTo>
                  <a:lnTo>
                    <a:pt x="27508" y="326097"/>
                  </a:lnTo>
                  <a:lnTo>
                    <a:pt x="28282" y="325234"/>
                  </a:lnTo>
                  <a:lnTo>
                    <a:pt x="28854" y="323913"/>
                  </a:lnTo>
                  <a:lnTo>
                    <a:pt x="29146" y="322300"/>
                  </a:lnTo>
                  <a:lnTo>
                    <a:pt x="29146" y="292912"/>
                  </a:lnTo>
                  <a:close/>
                </a:path>
                <a:path w="393700" h="1187450">
                  <a:moveTo>
                    <a:pt x="29146" y="190017"/>
                  </a:moveTo>
                  <a:lnTo>
                    <a:pt x="27216" y="186258"/>
                  </a:lnTo>
                  <a:lnTo>
                    <a:pt x="11899" y="190207"/>
                  </a:lnTo>
                  <a:lnTo>
                    <a:pt x="11595" y="190284"/>
                  </a:lnTo>
                  <a:lnTo>
                    <a:pt x="11315" y="190474"/>
                  </a:lnTo>
                  <a:lnTo>
                    <a:pt x="10541" y="191401"/>
                  </a:lnTo>
                  <a:lnTo>
                    <a:pt x="10147" y="192265"/>
                  </a:lnTo>
                  <a:lnTo>
                    <a:pt x="9715" y="194373"/>
                  </a:lnTo>
                  <a:lnTo>
                    <a:pt x="9715" y="223418"/>
                  </a:lnTo>
                  <a:lnTo>
                    <a:pt x="11595" y="227164"/>
                  </a:lnTo>
                  <a:lnTo>
                    <a:pt x="27216" y="223520"/>
                  </a:lnTo>
                  <a:lnTo>
                    <a:pt x="27508" y="223329"/>
                  </a:lnTo>
                  <a:lnTo>
                    <a:pt x="28282" y="222402"/>
                  </a:lnTo>
                  <a:lnTo>
                    <a:pt x="28854" y="221056"/>
                  </a:lnTo>
                  <a:lnTo>
                    <a:pt x="29146" y="219405"/>
                  </a:lnTo>
                  <a:lnTo>
                    <a:pt x="29146" y="190017"/>
                  </a:lnTo>
                  <a:close/>
                </a:path>
                <a:path w="393700" h="1187450">
                  <a:moveTo>
                    <a:pt x="29146" y="138557"/>
                  </a:moveTo>
                  <a:lnTo>
                    <a:pt x="27216" y="134874"/>
                  </a:lnTo>
                  <a:lnTo>
                    <a:pt x="11899" y="139319"/>
                  </a:lnTo>
                  <a:lnTo>
                    <a:pt x="11595" y="139395"/>
                  </a:lnTo>
                  <a:lnTo>
                    <a:pt x="11315" y="139611"/>
                  </a:lnTo>
                  <a:lnTo>
                    <a:pt x="10541" y="140563"/>
                  </a:lnTo>
                  <a:lnTo>
                    <a:pt x="10147" y="141427"/>
                  </a:lnTo>
                  <a:lnTo>
                    <a:pt x="9715" y="143573"/>
                  </a:lnTo>
                  <a:lnTo>
                    <a:pt x="9715" y="172593"/>
                  </a:lnTo>
                  <a:lnTo>
                    <a:pt x="11595" y="176288"/>
                  </a:lnTo>
                  <a:lnTo>
                    <a:pt x="27216" y="172123"/>
                  </a:lnTo>
                  <a:lnTo>
                    <a:pt x="27508" y="171932"/>
                  </a:lnTo>
                  <a:lnTo>
                    <a:pt x="28282" y="170980"/>
                  </a:lnTo>
                  <a:lnTo>
                    <a:pt x="28854" y="169608"/>
                  </a:lnTo>
                  <a:lnTo>
                    <a:pt x="29146" y="167957"/>
                  </a:lnTo>
                  <a:lnTo>
                    <a:pt x="29146" y="138557"/>
                  </a:lnTo>
                  <a:close/>
                </a:path>
                <a:path w="393700" h="1187450">
                  <a:moveTo>
                    <a:pt x="29146" y="87096"/>
                  </a:moveTo>
                  <a:lnTo>
                    <a:pt x="27216" y="83502"/>
                  </a:lnTo>
                  <a:lnTo>
                    <a:pt x="11899" y="88455"/>
                  </a:lnTo>
                  <a:lnTo>
                    <a:pt x="9715" y="92760"/>
                  </a:lnTo>
                  <a:lnTo>
                    <a:pt x="9715" y="121780"/>
                  </a:lnTo>
                  <a:lnTo>
                    <a:pt x="11595" y="125412"/>
                  </a:lnTo>
                  <a:lnTo>
                    <a:pt x="27216" y="120726"/>
                  </a:lnTo>
                  <a:lnTo>
                    <a:pt x="27508" y="120523"/>
                  </a:lnTo>
                  <a:lnTo>
                    <a:pt x="28282" y="119545"/>
                  </a:lnTo>
                  <a:lnTo>
                    <a:pt x="28854" y="118160"/>
                  </a:lnTo>
                  <a:lnTo>
                    <a:pt x="29146" y="116484"/>
                  </a:lnTo>
                  <a:lnTo>
                    <a:pt x="29146" y="87096"/>
                  </a:lnTo>
                  <a:close/>
                </a:path>
                <a:path w="393700" h="1187450">
                  <a:moveTo>
                    <a:pt x="29146" y="35674"/>
                  </a:moveTo>
                  <a:lnTo>
                    <a:pt x="27216" y="32105"/>
                  </a:lnTo>
                  <a:lnTo>
                    <a:pt x="11899" y="37566"/>
                  </a:lnTo>
                  <a:lnTo>
                    <a:pt x="9715" y="41948"/>
                  </a:lnTo>
                  <a:lnTo>
                    <a:pt x="9715" y="70993"/>
                  </a:lnTo>
                  <a:lnTo>
                    <a:pt x="11595" y="74523"/>
                  </a:lnTo>
                  <a:lnTo>
                    <a:pt x="27216" y="69342"/>
                  </a:lnTo>
                  <a:lnTo>
                    <a:pt x="27508" y="69113"/>
                  </a:lnTo>
                  <a:lnTo>
                    <a:pt x="28282" y="68135"/>
                  </a:lnTo>
                  <a:lnTo>
                    <a:pt x="28854" y="66713"/>
                  </a:lnTo>
                  <a:lnTo>
                    <a:pt x="29146" y="65062"/>
                  </a:lnTo>
                  <a:lnTo>
                    <a:pt x="29146" y="35674"/>
                  </a:lnTo>
                  <a:close/>
                </a:path>
                <a:path w="393700" h="1187450">
                  <a:moveTo>
                    <a:pt x="58140" y="392201"/>
                  </a:moveTo>
                  <a:lnTo>
                    <a:pt x="56159" y="388137"/>
                  </a:lnTo>
                  <a:lnTo>
                    <a:pt x="40271" y="390144"/>
                  </a:lnTo>
                  <a:lnTo>
                    <a:pt x="39966" y="390182"/>
                  </a:lnTo>
                  <a:lnTo>
                    <a:pt x="39662" y="390334"/>
                  </a:lnTo>
                  <a:lnTo>
                    <a:pt x="38862" y="391185"/>
                  </a:lnTo>
                  <a:lnTo>
                    <a:pt x="38290" y="392493"/>
                  </a:lnTo>
                  <a:lnTo>
                    <a:pt x="37998" y="394119"/>
                  </a:lnTo>
                  <a:lnTo>
                    <a:pt x="37998" y="423672"/>
                  </a:lnTo>
                  <a:lnTo>
                    <a:pt x="39966" y="427736"/>
                  </a:lnTo>
                  <a:lnTo>
                    <a:pt x="56159" y="426072"/>
                  </a:lnTo>
                  <a:lnTo>
                    <a:pt x="58140" y="422148"/>
                  </a:lnTo>
                  <a:lnTo>
                    <a:pt x="58140" y="392201"/>
                  </a:lnTo>
                  <a:close/>
                </a:path>
                <a:path w="393700" h="1187450">
                  <a:moveTo>
                    <a:pt x="58140" y="339788"/>
                  </a:moveTo>
                  <a:lnTo>
                    <a:pt x="56159" y="335813"/>
                  </a:lnTo>
                  <a:lnTo>
                    <a:pt x="40271" y="338353"/>
                  </a:lnTo>
                  <a:lnTo>
                    <a:pt x="37998" y="342353"/>
                  </a:lnTo>
                  <a:lnTo>
                    <a:pt x="37998" y="371932"/>
                  </a:lnTo>
                  <a:lnTo>
                    <a:pt x="39966" y="375932"/>
                  </a:lnTo>
                  <a:lnTo>
                    <a:pt x="56159" y="373722"/>
                  </a:lnTo>
                  <a:lnTo>
                    <a:pt x="56451" y="373583"/>
                  </a:lnTo>
                  <a:lnTo>
                    <a:pt x="57251" y="372706"/>
                  </a:lnTo>
                  <a:lnTo>
                    <a:pt x="57848" y="371386"/>
                  </a:lnTo>
                  <a:lnTo>
                    <a:pt x="58140" y="369735"/>
                  </a:lnTo>
                  <a:lnTo>
                    <a:pt x="58140" y="339788"/>
                  </a:lnTo>
                  <a:close/>
                </a:path>
                <a:path w="393700" h="1187450">
                  <a:moveTo>
                    <a:pt x="58140" y="287413"/>
                  </a:moveTo>
                  <a:lnTo>
                    <a:pt x="56159" y="283464"/>
                  </a:lnTo>
                  <a:lnTo>
                    <a:pt x="40271" y="286524"/>
                  </a:lnTo>
                  <a:lnTo>
                    <a:pt x="37998" y="290639"/>
                  </a:lnTo>
                  <a:lnTo>
                    <a:pt x="37998" y="320192"/>
                  </a:lnTo>
                  <a:lnTo>
                    <a:pt x="39966" y="324116"/>
                  </a:lnTo>
                  <a:lnTo>
                    <a:pt x="56159" y="321386"/>
                  </a:lnTo>
                  <a:lnTo>
                    <a:pt x="58140" y="317347"/>
                  </a:lnTo>
                  <a:lnTo>
                    <a:pt x="58140" y="287413"/>
                  </a:lnTo>
                  <a:close/>
                </a:path>
                <a:path w="393700" h="1187450">
                  <a:moveTo>
                    <a:pt x="58140" y="235000"/>
                  </a:moveTo>
                  <a:lnTo>
                    <a:pt x="56159" y="231127"/>
                  </a:lnTo>
                  <a:lnTo>
                    <a:pt x="40271" y="234708"/>
                  </a:lnTo>
                  <a:lnTo>
                    <a:pt x="39966" y="234772"/>
                  </a:lnTo>
                  <a:lnTo>
                    <a:pt x="37998" y="238887"/>
                  </a:lnTo>
                  <a:lnTo>
                    <a:pt x="37998" y="268465"/>
                  </a:lnTo>
                  <a:lnTo>
                    <a:pt x="39966" y="272338"/>
                  </a:lnTo>
                  <a:lnTo>
                    <a:pt x="56159" y="269087"/>
                  </a:lnTo>
                  <a:lnTo>
                    <a:pt x="58140" y="264947"/>
                  </a:lnTo>
                  <a:lnTo>
                    <a:pt x="58140" y="235000"/>
                  </a:lnTo>
                  <a:close/>
                </a:path>
                <a:path w="393700" h="1187450">
                  <a:moveTo>
                    <a:pt x="58140" y="181991"/>
                  </a:moveTo>
                  <a:lnTo>
                    <a:pt x="56159" y="178790"/>
                  </a:lnTo>
                  <a:lnTo>
                    <a:pt x="40271" y="182880"/>
                  </a:lnTo>
                  <a:lnTo>
                    <a:pt x="39966" y="182956"/>
                  </a:lnTo>
                  <a:lnTo>
                    <a:pt x="39662" y="183159"/>
                  </a:lnTo>
                  <a:lnTo>
                    <a:pt x="38862" y="184111"/>
                  </a:lnTo>
                  <a:lnTo>
                    <a:pt x="38290" y="185483"/>
                  </a:lnTo>
                  <a:lnTo>
                    <a:pt x="37998" y="187147"/>
                  </a:lnTo>
                  <a:lnTo>
                    <a:pt x="37998" y="216712"/>
                  </a:lnTo>
                  <a:lnTo>
                    <a:pt x="39966" y="220522"/>
                  </a:lnTo>
                  <a:lnTo>
                    <a:pt x="56159" y="216725"/>
                  </a:lnTo>
                  <a:lnTo>
                    <a:pt x="56451" y="216535"/>
                  </a:lnTo>
                  <a:lnTo>
                    <a:pt x="57251" y="215607"/>
                  </a:lnTo>
                  <a:lnTo>
                    <a:pt x="57848" y="214210"/>
                  </a:lnTo>
                  <a:lnTo>
                    <a:pt x="58140" y="212547"/>
                  </a:lnTo>
                  <a:lnTo>
                    <a:pt x="58140" y="181991"/>
                  </a:lnTo>
                  <a:close/>
                </a:path>
                <a:path w="393700" h="1187450">
                  <a:moveTo>
                    <a:pt x="58140" y="130200"/>
                  </a:moveTo>
                  <a:lnTo>
                    <a:pt x="56159" y="126453"/>
                  </a:lnTo>
                  <a:lnTo>
                    <a:pt x="40271" y="131064"/>
                  </a:lnTo>
                  <a:lnTo>
                    <a:pt x="39662" y="131356"/>
                  </a:lnTo>
                  <a:lnTo>
                    <a:pt x="38862" y="132334"/>
                  </a:lnTo>
                  <a:lnTo>
                    <a:pt x="38290" y="133731"/>
                  </a:lnTo>
                  <a:lnTo>
                    <a:pt x="37998" y="135394"/>
                  </a:lnTo>
                  <a:lnTo>
                    <a:pt x="37998" y="164960"/>
                  </a:lnTo>
                  <a:lnTo>
                    <a:pt x="39966" y="168706"/>
                  </a:lnTo>
                  <a:lnTo>
                    <a:pt x="56159" y="164388"/>
                  </a:lnTo>
                  <a:lnTo>
                    <a:pt x="58140" y="160147"/>
                  </a:lnTo>
                  <a:lnTo>
                    <a:pt x="58140" y="130200"/>
                  </a:lnTo>
                  <a:close/>
                </a:path>
                <a:path w="393700" h="1187450">
                  <a:moveTo>
                    <a:pt x="58140" y="77190"/>
                  </a:moveTo>
                  <a:lnTo>
                    <a:pt x="56159" y="74142"/>
                  </a:lnTo>
                  <a:lnTo>
                    <a:pt x="40271" y="79273"/>
                  </a:lnTo>
                  <a:lnTo>
                    <a:pt x="37998" y="83654"/>
                  </a:lnTo>
                  <a:lnTo>
                    <a:pt x="37998" y="113220"/>
                  </a:lnTo>
                  <a:lnTo>
                    <a:pt x="39966" y="116903"/>
                  </a:lnTo>
                  <a:lnTo>
                    <a:pt x="56159" y="112052"/>
                  </a:lnTo>
                  <a:lnTo>
                    <a:pt x="56451" y="111836"/>
                  </a:lnTo>
                  <a:lnTo>
                    <a:pt x="57251" y="110858"/>
                  </a:lnTo>
                  <a:lnTo>
                    <a:pt x="57848" y="109435"/>
                  </a:lnTo>
                  <a:lnTo>
                    <a:pt x="58140" y="107734"/>
                  </a:lnTo>
                  <a:lnTo>
                    <a:pt x="58140" y="77190"/>
                  </a:lnTo>
                  <a:close/>
                </a:path>
                <a:path w="393700" h="1187450">
                  <a:moveTo>
                    <a:pt x="58140" y="25412"/>
                  </a:moveTo>
                  <a:lnTo>
                    <a:pt x="56159" y="21805"/>
                  </a:lnTo>
                  <a:lnTo>
                    <a:pt x="40271" y="27457"/>
                  </a:lnTo>
                  <a:lnTo>
                    <a:pt x="37998" y="31940"/>
                  </a:lnTo>
                  <a:lnTo>
                    <a:pt x="37998" y="61506"/>
                  </a:lnTo>
                  <a:lnTo>
                    <a:pt x="39966" y="65100"/>
                  </a:lnTo>
                  <a:lnTo>
                    <a:pt x="56159" y="59702"/>
                  </a:lnTo>
                  <a:lnTo>
                    <a:pt x="56451" y="59499"/>
                  </a:lnTo>
                  <a:lnTo>
                    <a:pt x="57251" y="58483"/>
                  </a:lnTo>
                  <a:lnTo>
                    <a:pt x="57848" y="57048"/>
                  </a:lnTo>
                  <a:lnTo>
                    <a:pt x="58140" y="55359"/>
                  </a:lnTo>
                  <a:lnTo>
                    <a:pt x="58140" y="25412"/>
                  </a:lnTo>
                  <a:close/>
                </a:path>
                <a:path w="393700" h="1187450">
                  <a:moveTo>
                    <a:pt x="88252" y="388467"/>
                  </a:moveTo>
                  <a:lnTo>
                    <a:pt x="86169" y="384314"/>
                  </a:lnTo>
                  <a:lnTo>
                    <a:pt x="69697" y="386410"/>
                  </a:lnTo>
                  <a:lnTo>
                    <a:pt x="67348" y="390448"/>
                  </a:lnTo>
                  <a:lnTo>
                    <a:pt x="67348" y="420573"/>
                  </a:lnTo>
                  <a:lnTo>
                    <a:pt x="69367" y="424713"/>
                  </a:lnTo>
                  <a:lnTo>
                    <a:pt x="86169" y="422973"/>
                  </a:lnTo>
                  <a:lnTo>
                    <a:pt x="88252" y="418973"/>
                  </a:lnTo>
                  <a:lnTo>
                    <a:pt x="88252" y="388467"/>
                  </a:lnTo>
                  <a:close/>
                </a:path>
                <a:path w="393700" h="1187450">
                  <a:moveTo>
                    <a:pt x="88252" y="335076"/>
                  </a:moveTo>
                  <a:lnTo>
                    <a:pt x="86169" y="331025"/>
                  </a:lnTo>
                  <a:lnTo>
                    <a:pt x="69697" y="333654"/>
                  </a:lnTo>
                  <a:lnTo>
                    <a:pt x="69367" y="333705"/>
                  </a:lnTo>
                  <a:lnTo>
                    <a:pt x="69062" y="333883"/>
                  </a:lnTo>
                  <a:lnTo>
                    <a:pt x="68237" y="334746"/>
                  </a:lnTo>
                  <a:lnTo>
                    <a:pt x="67652" y="336092"/>
                  </a:lnTo>
                  <a:lnTo>
                    <a:pt x="67348" y="337743"/>
                  </a:lnTo>
                  <a:lnTo>
                    <a:pt x="67348" y="367868"/>
                  </a:lnTo>
                  <a:lnTo>
                    <a:pt x="69367" y="371932"/>
                  </a:lnTo>
                  <a:lnTo>
                    <a:pt x="86169" y="369646"/>
                  </a:lnTo>
                  <a:lnTo>
                    <a:pt x="86499" y="369481"/>
                  </a:lnTo>
                  <a:lnTo>
                    <a:pt x="87337" y="368604"/>
                  </a:lnTo>
                  <a:lnTo>
                    <a:pt x="87934" y="367245"/>
                  </a:lnTo>
                  <a:lnTo>
                    <a:pt x="88252" y="365582"/>
                  </a:lnTo>
                  <a:lnTo>
                    <a:pt x="88252" y="335076"/>
                  </a:lnTo>
                  <a:close/>
                </a:path>
                <a:path w="393700" h="1187450">
                  <a:moveTo>
                    <a:pt x="88252" y="281711"/>
                  </a:moveTo>
                  <a:lnTo>
                    <a:pt x="86169" y="277698"/>
                  </a:lnTo>
                  <a:lnTo>
                    <a:pt x="69697" y="280873"/>
                  </a:lnTo>
                  <a:lnTo>
                    <a:pt x="69367" y="280936"/>
                  </a:lnTo>
                  <a:lnTo>
                    <a:pt x="69062" y="281114"/>
                  </a:lnTo>
                  <a:lnTo>
                    <a:pt x="68237" y="282028"/>
                  </a:lnTo>
                  <a:lnTo>
                    <a:pt x="67652" y="283413"/>
                  </a:lnTo>
                  <a:lnTo>
                    <a:pt x="67348" y="285076"/>
                  </a:lnTo>
                  <a:lnTo>
                    <a:pt x="67348" y="315188"/>
                  </a:lnTo>
                  <a:lnTo>
                    <a:pt x="69367" y="319151"/>
                  </a:lnTo>
                  <a:lnTo>
                    <a:pt x="86169" y="316331"/>
                  </a:lnTo>
                  <a:lnTo>
                    <a:pt x="86499" y="316141"/>
                  </a:lnTo>
                  <a:lnTo>
                    <a:pt x="87337" y="315252"/>
                  </a:lnTo>
                  <a:lnTo>
                    <a:pt x="87934" y="313880"/>
                  </a:lnTo>
                  <a:lnTo>
                    <a:pt x="88252" y="312204"/>
                  </a:lnTo>
                  <a:lnTo>
                    <a:pt x="88252" y="281711"/>
                  </a:lnTo>
                  <a:close/>
                </a:path>
                <a:path w="393700" h="1187450">
                  <a:moveTo>
                    <a:pt x="88252" y="228320"/>
                  </a:moveTo>
                  <a:lnTo>
                    <a:pt x="86169" y="224383"/>
                  </a:lnTo>
                  <a:lnTo>
                    <a:pt x="69697" y="228092"/>
                  </a:lnTo>
                  <a:lnTo>
                    <a:pt x="69367" y="228155"/>
                  </a:lnTo>
                  <a:lnTo>
                    <a:pt x="69062" y="228358"/>
                  </a:lnTo>
                  <a:lnTo>
                    <a:pt x="68237" y="229298"/>
                  </a:lnTo>
                  <a:lnTo>
                    <a:pt x="67652" y="230695"/>
                  </a:lnTo>
                  <a:lnTo>
                    <a:pt x="67348" y="232359"/>
                  </a:lnTo>
                  <a:lnTo>
                    <a:pt x="67348" y="262483"/>
                  </a:lnTo>
                  <a:lnTo>
                    <a:pt x="69367" y="266420"/>
                  </a:lnTo>
                  <a:lnTo>
                    <a:pt x="86169" y="263042"/>
                  </a:lnTo>
                  <a:lnTo>
                    <a:pt x="88252" y="258826"/>
                  </a:lnTo>
                  <a:lnTo>
                    <a:pt x="88252" y="228320"/>
                  </a:lnTo>
                  <a:close/>
                </a:path>
                <a:path w="393700" h="1187450">
                  <a:moveTo>
                    <a:pt x="88252" y="174917"/>
                  </a:moveTo>
                  <a:lnTo>
                    <a:pt x="86169" y="171043"/>
                  </a:lnTo>
                  <a:lnTo>
                    <a:pt x="69697" y="175298"/>
                  </a:lnTo>
                  <a:lnTo>
                    <a:pt x="69367" y="175374"/>
                  </a:lnTo>
                  <a:lnTo>
                    <a:pt x="69062" y="175577"/>
                  </a:lnTo>
                  <a:lnTo>
                    <a:pt x="68237" y="176555"/>
                  </a:lnTo>
                  <a:lnTo>
                    <a:pt x="67652" y="177965"/>
                  </a:lnTo>
                  <a:lnTo>
                    <a:pt x="67348" y="179641"/>
                  </a:lnTo>
                  <a:lnTo>
                    <a:pt x="67348" y="209765"/>
                  </a:lnTo>
                  <a:lnTo>
                    <a:pt x="69367" y="213639"/>
                  </a:lnTo>
                  <a:lnTo>
                    <a:pt x="86169" y="209702"/>
                  </a:lnTo>
                  <a:lnTo>
                    <a:pt x="86499" y="209511"/>
                  </a:lnTo>
                  <a:lnTo>
                    <a:pt x="87337" y="208546"/>
                  </a:lnTo>
                  <a:lnTo>
                    <a:pt x="87934" y="207137"/>
                  </a:lnTo>
                  <a:lnTo>
                    <a:pt x="88252" y="205422"/>
                  </a:lnTo>
                  <a:lnTo>
                    <a:pt x="88252" y="174917"/>
                  </a:lnTo>
                  <a:close/>
                </a:path>
                <a:path w="393700" h="1187450">
                  <a:moveTo>
                    <a:pt x="88252" y="121526"/>
                  </a:moveTo>
                  <a:lnTo>
                    <a:pt x="86169" y="117729"/>
                  </a:lnTo>
                  <a:lnTo>
                    <a:pt x="69697" y="122516"/>
                  </a:lnTo>
                  <a:lnTo>
                    <a:pt x="67348" y="126949"/>
                  </a:lnTo>
                  <a:lnTo>
                    <a:pt x="67348" y="157048"/>
                  </a:lnTo>
                  <a:lnTo>
                    <a:pt x="69367" y="160858"/>
                  </a:lnTo>
                  <a:lnTo>
                    <a:pt x="86169" y="156387"/>
                  </a:lnTo>
                  <a:lnTo>
                    <a:pt x="86499" y="156171"/>
                  </a:lnTo>
                  <a:lnTo>
                    <a:pt x="87337" y="155194"/>
                  </a:lnTo>
                  <a:lnTo>
                    <a:pt x="87934" y="153758"/>
                  </a:lnTo>
                  <a:lnTo>
                    <a:pt x="88252" y="152031"/>
                  </a:lnTo>
                  <a:lnTo>
                    <a:pt x="88252" y="121526"/>
                  </a:lnTo>
                  <a:close/>
                </a:path>
                <a:path w="393700" h="1187450">
                  <a:moveTo>
                    <a:pt x="88252" y="68122"/>
                  </a:moveTo>
                  <a:lnTo>
                    <a:pt x="86169" y="64427"/>
                  </a:lnTo>
                  <a:lnTo>
                    <a:pt x="69697" y="69761"/>
                  </a:lnTo>
                  <a:lnTo>
                    <a:pt x="69367" y="69862"/>
                  </a:lnTo>
                  <a:lnTo>
                    <a:pt x="69062" y="70091"/>
                  </a:lnTo>
                  <a:lnTo>
                    <a:pt x="68237" y="71094"/>
                  </a:lnTo>
                  <a:lnTo>
                    <a:pt x="67652" y="72555"/>
                  </a:lnTo>
                  <a:lnTo>
                    <a:pt x="67348" y="74244"/>
                  </a:lnTo>
                  <a:lnTo>
                    <a:pt x="67348" y="104343"/>
                  </a:lnTo>
                  <a:lnTo>
                    <a:pt x="69367" y="108089"/>
                  </a:lnTo>
                  <a:lnTo>
                    <a:pt x="86169" y="103060"/>
                  </a:lnTo>
                  <a:lnTo>
                    <a:pt x="86499" y="102844"/>
                  </a:lnTo>
                  <a:lnTo>
                    <a:pt x="87337" y="101815"/>
                  </a:lnTo>
                  <a:lnTo>
                    <a:pt x="87934" y="100355"/>
                  </a:lnTo>
                  <a:lnTo>
                    <a:pt x="88252" y="98640"/>
                  </a:lnTo>
                  <a:lnTo>
                    <a:pt x="88252" y="68122"/>
                  </a:lnTo>
                  <a:close/>
                </a:path>
                <a:path w="393700" h="1187450">
                  <a:moveTo>
                    <a:pt x="88252" y="14770"/>
                  </a:moveTo>
                  <a:lnTo>
                    <a:pt x="86499" y="11112"/>
                  </a:lnTo>
                  <a:lnTo>
                    <a:pt x="86169" y="11112"/>
                  </a:lnTo>
                  <a:lnTo>
                    <a:pt x="69697" y="16979"/>
                  </a:lnTo>
                  <a:lnTo>
                    <a:pt x="69367" y="17094"/>
                  </a:lnTo>
                  <a:lnTo>
                    <a:pt x="69062" y="17322"/>
                  </a:lnTo>
                  <a:lnTo>
                    <a:pt x="68237" y="18364"/>
                  </a:lnTo>
                  <a:lnTo>
                    <a:pt x="67652" y="19837"/>
                  </a:lnTo>
                  <a:lnTo>
                    <a:pt x="67348" y="21551"/>
                  </a:lnTo>
                  <a:lnTo>
                    <a:pt x="67348" y="51676"/>
                  </a:lnTo>
                  <a:lnTo>
                    <a:pt x="69367" y="55321"/>
                  </a:lnTo>
                  <a:lnTo>
                    <a:pt x="86169" y="49733"/>
                  </a:lnTo>
                  <a:lnTo>
                    <a:pt x="86499" y="49504"/>
                  </a:lnTo>
                  <a:lnTo>
                    <a:pt x="87337" y="48463"/>
                  </a:lnTo>
                  <a:lnTo>
                    <a:pt x="87934" y="46990"/>
                  </a:lnTo>
                  <a:lnTo>
                    <a:pt x="88252" y="45275"/>
                  </a:lnTo>
                  <a:lnTo>
                    <a:pt x="88252" y="14770"/>
                  </a:lnTo>
                  <a:close/>
                </a:path>
                <a:path w="393700" h="1187450">
                  <a:moveTo>
                    <a:pt x="119494" y="958354"/>
                  </a:moveTo>
                  <a:lnTo>
                    <a:pt x="117348" y="954239"/>
                  </a:lnTo>
                  <a:lnTo>
                    <a:pt x="100228" y="956970"/>
                  </a:lnTo>
                  <a:lnTo>
                    <a:pt x="99898" y="957021"/>
                  </a:lnTo>
                  <a:lnTo>
                    <a:pt x="97815" y="961136"/>
                  </a:lnTo>
                  <a:lnTo>
                    <a:pt x="97815" y="991831"/>
                  </a:lnTo>
                  <a:lnTo>
                    <a:pt x="99898" y="995972"/>
                  </a:lnTo>
                  <a:lnTo>
                    <a:pt x="117348" y="993597"/>
                  </a:lnTo>
                  <a:lnTo>
                    <a:pt x="117983" y="993178"/>
                  </a:lnTo>
                  <a:lnTo>
                    <a:pt x="118541" y="992543"/>
                  </a:lnTo>
                  <a:lnTo>
                    <a:pt x="119176" y="991146"/>
                  </a:lnTo>
                  <a:lnTo>
                    <a:pt x="119494" y="989444"/>
                  </a:lnTo>
                  <a:lnTo>
                    <a:pt x="119494" y="958354"/>
                  </a:lnTo>
                  <a:close/>
                </a:path>
                <a:path w="393700" h="1187450">
                  <a:moveTo>
                    <a:pt x="119494" y="384594"/>
                  </a:moveTo>
                  <a:lnTo>
                    <a:pt x="117348" y="380377"/>
                  </a:lnTo>
                  <a:lnTo>
                    <a:pt x="100228" y="382549"/>
                  </a:lnTo>
                  <a:lnTo>
                    <a:pt x="97815" y="386664"/>
                  </a:lnTo>
                  <a:lnTo>
                    <a:pt x="97815" y="417360"/>
                  </a:lnTo>
                  <a:lnTo>
                    <a:pt x="99898" y="421576"/>
                  </a:lnTo>
                  <a:lnTo>
                    <a:pt x="117348" y="419785"/>
                  </a:lnTo>
                  <a:lnTo>
                    <a:pt x="117665" y="419620"/>
                  </a:lnTo>
                  <a:lnTo>
                    <a:pt x="118541" y="418757"/>
                  </a:lnTo>
                  <a:lnTo>
                    <a:pt x="119176" y="417385"/>
                  </a:lnTo>
                  <a:lnTo>
                    <a:pt x="119494" y="415696"/>
                  </a:lnTo>
                  <a:lnTo>
                    <a:pt x="119494" y="384594"/>
                  </a:lnTo>
                  <a:close/>
                </a:path>
                <a:path w="393700" h="1187450">
                  <a:moveTo>
                    <a:pt x="119494" y="275793"/>
                  </a:moveTo>
                  <a:lnTo>
                    <a:pt x="117348" y="271716"/>
                  </a:lnTo>
                  <a:lnTo>
                    <a:pt x="100228" y="275005"/>
                  </a:lnTo>
                  <a:lnTo>
                    <a:pt x="97815" y="279285"/>
                  </a:lnTo>
                  <a:lnTo>
                    <a:pt x="97815" y="309968"/>
                  </a:lnTo>
                  <a:lnTo>
                    <a:pt x="99898" y="314020"/>
                  </a:lnTo>
                  <a:lnTo>
                    <a:pt x="117348" y="311073"/>
                  </a:lnTo>
                  <a:lnTo>
                    <a:pt x="119494" y="306882"/>
                  </a:lnTo>
                  <a:lnTo>
                    <a:pt x="119494" y="275793"/>
                  </a:lnTo>
                  <a:close/>
                </a:path>
                <a:path w="393700" h="1187450">
                  <a:moveTo>
                    <a:pt x="119494" y="221373"/>
                  </a:moveTo>
                  <a:lnTo>
                    <a:pt x="117348" y="217360"/>
                  </a:lnTo>
                  <a:lnTo>
                    <a:pt x="100228" y="221221"/>
                  </a:lnTo>
                  <a:lnTo>
                    <a:pt x="97815" y="225590"/>
                  </a:lnTo>
                  <a:lnTo>
                    <a:pt x="97815" y="256260"/>
                  </a:lnTo>
                  <a:lnTo>
                    <a:pt x="99898" y="260286"/>
                  </a:lnTo>
                  <a:lnTo>
                    <a:pt x="117348" y="256768"/>
                  </a:lnTo>
                  <a:lnTo>
                    <a:pt x="119494" y="252463"/>
                  </a:lnTo>
                  <a:lnTo>
                    <a:pt x="119494" y="221373"/>
                  </a:lnTo>
                  <a:close/>
                </a:path>
                <a:path w="393700" h="1187450">
                  <a:moveTo>
                    <a:pt x="119494" y="166954"/>
                  </a:moveTo>
                  <a:lnTo>
                    <a:pt x="117348" y="163004"/>
                  </a:lnTo>
                  <a:lnTo>
                    <a:pt x="100228" y="167424"/>
                  </a:lnTo>
                  <a:lnTo>
                    <a:pt x="99898" y="167500"/>
                  </a:lnTo>
                  <a:lnTo>
                    <a:pt x="99580" y="167716"/>
                  </a:lnTo>
                  <a:lnTo>
                    <a:pt x="98742" y="168694"/>
                  </a:lnTo>
                  <a:lnTo>
                    <a:pt x="98120" y="170141"/>
                  </a:lnTo>
                  <a:lnTo>
                    <a:pt x="97815" y="171869"/>
                  </a:lnTo>
                  <a:lnTo>
                    <a:pt x="97815" y="202552"/>
                  </a:lnTo>
                  <a:lnTo>
                    <a:pt x="99898" y="206489"/>
                  </a:lnTo>
                  <a:lnTo>
                    <a:pt x="117348" y="202399"/>
                  </a:lnTo>
                  <a:lnTo>
                    <a:pt x="117665" y="202209"/>
                  </a:lnTo>
                  <a:lnTo>
                    <a:pt x="118541" y="201231"/>
                  </a:lnTo>
                  <a:lnTo>
                    <a:pt x="119176" y="199771"/>
                  </a:lnTo>
                  <a:lnTo>
                    <a:pt x="119494" y="198043"/>
                  </a:lnTo>
                  <a:lnTo>
                    <a:pt x="119494" y="166954"/>
                  </a:lnTo>
                  <a:close/>
                </a:path>
                <a:path w="393700" h="1187450">
                  <a:moveTo>
                    <a:pt x="119494" y="112522"/>
                  </a:moveTo>
                  <a:lnTo>
                    <a:pt x="117348" y="108673"/>
                  </a:lnTo>
                  <a:lnTo>
                    <a:pt x="100228" y="113639"/>
                  </a:lnTo>
                  <a:lnTo>
                    <a:pt x="97815" y="118173"/>
                  </a:lnTo>
                  <a:lnTo>
                    <a:pt x="97815" y="148844"/>
                  </a:lnTo>
                  <a:lnTo>
                    <a:pt x="99898" y="152717"/>
                  </a:lnTo>
                  <a:lnTo>
                    <a:pt x="117348" y="148069"/>
                  </a:lnTo>
                  <a:lnTo>
                    <a:pt x="117665" y="147853"/>
                  </a:lnTo>
                  <a:lnTo>
                    <a:pt x="118541" y="146837"/>
                  </a:lnTo>
                  <a:lnTo>
                    <a:pt x="119176" y="145364"/>
                  </a:lnTo>
                  <a:lnTo>
                    <a:pt x="119494" y="143611"/>
                  </a:lnTo>
                  <a:lnTo>
                    <a:pt x="119494" y="112522"/>
                  </a:lnTo>
                  <a:close/>
                </a:path>
                <a:path w="393700" h="1187450">
                  <a:moveTo>
                    <a:pt x="119494" y="58102"/>
                  </a:moveTo>
                  <a:lnTo>
                    <a:pt x="117348" y="54343"/>
                  </a:lnTo>
                  <a:lnTo>
                    <a:pt x="100228" y="59880"/>
                  </a:lnTo>
                  <a:lnTo>
                    <a:pt x="97815" y="64452"/>
                  </a:lnTo>
                  <a:lnTo>
                    <a:pt x="97815" y="95135"/>
                  </a:lnTo>
                  <a:lnTo>
                    <a:pt x="99898" y="98945"/>
                  </a:lnTo>
                  <a:lnTo>
                    <a:pt x="117348" y="93713"/>
                  </a:lnTo>
                  <a:lnTo>
                    <a:pt x="117983" y="93179"/>
                  </a:lnTo>
                  <a:lnTo>
                    <a:pt x="118541" y="92443"/>
                  </a:lnTo>
                  <a:lnTo>
                    <a:pt x="119176" y="90957"/>
                  </a:lnTo>
                  <a:lnTo>
                    <a:pt x="119494" y="89204"/>
                  </a:lnTo>
                  <a:lnTo>
                    <a:pt x="119494" y="58102"/>
                  </a:lnTo>
                  <a:close/>
                </a:path>
                <a:path w="393700" h="1187450">
                  <a:moveTo>
                    <a:pt x="119494" y="3721"/>
                  </a:moveTo>
                  <a:lnTo>
                    <a:pt x="117348" y="0"/>
                  </a:lnTo>
                  <a:lnTo>
                    <a:pt x="100228" y="6096"/>
                  </a:lnTo>
                  <a:lnTo>
                    <a:pt x="99898" y="6210"/>
                  </a:lnTo>
                  <a:lnTo>
                    <a:pt x="99580" y="6451"/>
                  </a:lnTo>
                  <a:lnTo>
                    <a:pt x="98742" y="7518"/>
                  </a:lnTo>
                  <a:lnTo>
                    <a:pt x="98120" y="9017"/>
                  </a:lnTo>
                  <a:lnTo>
                    <a:pt x="97815" y="10769"/>
                  </a:lnTo>
                  <a:lnTo>
                    <a:pt x="97815" y="41465"/>
                  </a:lnTo>
                  <a:lnTo>
                    <a:pt x="99898" y="45161"/>
                  </a:lnTo>
                  <a:lnTo>
                    <a:pt x="117348" y="39357"/>
                  </a:lnTo>
                  <a:lnTo>
                    <a:pt x="117665" y="39128"/>
                  </a:lnTo>
                  <a:lnTo>
                    <a:pt x="118541" y="38061"/>
                  </a:lnTo>
                  <a:lnTo>
                    <a:pt x="119176" y="36563"/>
                  </a:lnTo>
                  <a:lnTo>
                    <a:pt x="119494" y="34798"/>
                  </a:lnTo>
                  <a:lnTo>
                    <a:pt x="119494" y="3721"/>
                  </a:lnTo>
                  <a:close/>
                </a:path>
                <a:path w="393700" h="1187450">
                  <a:moveTo>
                    <a:pt x="150241" y="603580"/>
                  </a:moveTo>
                  <a:lnTo>
                    <a:pt x="149936" y="601967"/>
                  </a:lnTo>
                  <a:lnTo>
                    <a:pt x="149313" y="600722"/>
                  </a:lnTo>
                  <a:lnTo>
                    <a:pt x="148488" y="600011"/>
                  </a:lnTo>
                  <a:lnTo>
                    <a:pt x="148158" y="599922"/>
                  </a:lnTo>
                  <a:lnTo>
                    <a:pt x="147828" y="599935"/>
                  </a:lnTo>
                  <a:lnTo>
                    <a:pt x="128562" y="605764"/>
                  </a:lnTo>
                  <a:lnTo>
                    <a:pt x="128562" y="636879"/>
                  </a:lnTo>
                  <a:lnTo>
                    <a:pt x="130708" y="640537"/>
                  </a:lnTo>
                  <a:lnTo>
                    <a:pt x="148158" y="638898"/>
                  </a:lnTo>
                  <a:lnTo>
                    <a:pt x="150241" y="634276"/>
                  </a:lnTo>
                  <a:lnTo>
                    <a:pt x="150241" y="603580"/>
                  </a:lnTo>
                  <a:close/>
                </a:path>
                <a:path w="393700" h="1187450">
                  <a:moveTo>
                    <a:pt x="150241" y="549884"/>
                  </a:moveTo>
                  <a:lnTo>
                    <a:pt x="148158" y="546138"/>
                  </a:lnTo>
                  <a:lnTo>
                    <a:pt x="147828" y="546150"/>
                  </a:lnTo>
                  <a:lnTo>
                    <a:pt x="130708" y="546785"/>
                  </a:lnTo>
                  <a:lnTo>
                    <a:pt x="128562" y="551370"/>
                  </a:lnTo>
                  <a:lnTo>
                    <a:pt x="128562" y="582460"/>
                  </a:lnTo>
                  <a:lnTo>
                    <a:pt x="130708" y="586181"/>
                  </a:lnTo>
                  <a:lnTo>
                    <a:pt x="148158" y="585114"/>
                  </a:lnTo>
                  <a:lnTo>
                    <a:pt x="150241" y="580555"/>
                  </a:lnTo>
                  <a:lnTo>
                    <a:pt x="150241" y="549884"/>
                  </a:lnTo>
                  <a:close/>
                </a:path>
                <a:path w="393700" h="1187450">
                  <a:moveTo>
                    <a:pt x="150241" y="496176"/>
                  </a:moveTo>
                  <a:lnTo>
                    <a:pt x="148158" y="492366"/>
                  </a:lnTo>
                  <a:lnTo>
                    <a:pt x="147828" y="492366"/>
                  </a:lnTo>
                  <a:lnTo>
                    <a:pt x="128562" y="496938"/>
                  </a:lnTo>
                  <a:lnTo>
                    <a:pt x="128562" y="528027"/>
                  </a:lnTo>
                  <a:lnTo>
                    <a:pt x="130708" y="531837"/>
                  </a:lnTo>
                  <a:lnTo>
                    <a:pt x="148158" y="531355"/>
                  </a:lnTo>
                  <a:lnTo>
                    <a:pt x="150241" y="526859"/>
                  </a:lnTo>
                  <a:lnTo>
                    <a:pt x="150241" y="496176"/>
                  </a:lnTo>
                  <a:close/>
                </a:path>
                <a:path w="393700" h="1187450">
                  <a:moveTo>
                    <a:pt x="180708" y="811263"/>
                  </a:moveTo>
                  <a:lnTo>
                    <a:pt x="178689" y="808151"/>
                  </a:lnTo>
                  <a:lnTo>
                    <a:pt x="178358" y="808253"/>
                  </a:lnTo>
                  <a:lnTo>
                    <a:pt x="161886" y="813193"/>
                  </a:lnTo>
                  <a:lnTo>
                    <a:pt x="159804" y="818184"/>
                  </a:lnTo>
                  <a:lnTo>
                    <a:pt x="159804" y="848690"/>
                  </a:lnTo>
                  <a:lnTo>
                    <a:pt x="161886" y="851814"/>
                  </a:lnTo>
                  <a:lnTo>
                    <a:pt x="178689" y="846391"/>
                  </a:lnTo>
                  <a:lnTo>
                    <a:pt x="180708" y="841387"/>
                  </a:lnTo>
                  <a:lnTo>
                    <a:pt x="180708" y="811263"/>
                  </a:lnTo>
                  <a:close/>
                </a:path>
                <a:path w="393700" h="1187450">
                  <a:moveTo>
                    <a:pt x="180708" y="751992"/>
                  </a:moveTo>
                  <a:lnTo>
                    <a:pt x="180403" y="750443"/>
                  </a:lnTo>
                  <a:lnTo>
                    <a:pt x="179819" y="749312"/>
                  </a:lnTo>
                  <a:lnTo>
                    <a:pt x="178993" y="748728"/>
                  </a:lnTo>
                  <a:lnTo>
                    <a:pt x="178689" y="748665"/>
                  </a:lnTo>
                  <a:lnTo>
                    <a:pt x="178358" y="748728"/>
                  </a:lnTo>
                  <a:lnTo>
                    <a:pt x="159804" y="756869"/>
                  </a:lnTo>
                  <a:lnTo>
                    <a:pt x="159804" y="787374"/>
                  </a:lnTo>
                  <a:lnTo>
                    <a:pt x="161886" y="790702"/>
                  </a:lnTo>
                  <a:lnTo>
                    <a:pt x="178689" y="786930"/>
                  </a:lnTo>
                  <a:lnTo>
                    <a:pt x="180708" y="782116"/>
                  </a:lnTo>
                  <a:lnTo>
                    <a:pt x="180708" y="751992"/>
                  </a:lnTo>
                  <a:close/>
                </a:path>
                <a:path w="393700" h="1187450">
                  <a:moveTo>
                    <a:pt x="180708" y="668909"/>
                  </a:moveTo>
                  <a:lnTo>
                    <a:pt x="178689" y="665314"/>
                  </a:lnTo>
                  <a:lnTo>
                    <a:pt x="178358" y="665327"/>
                  </a:lnTo>
                  <a:lnTo>
                    <a:pt x="159804" y="671029"/>
                  </a:lnTo>
                  <a:lnTo>
                    <a:pt x="159804" y="701535"/>
                  </a:lnTo>
                  <a:lnTo>
                    <a:pt x="161886" y="705142"/>
                  </a:lnTo>
                  <a:lnTo>
                    <a:pt x="178689" y="703554"/>
                  </a:lnTo>
                  <a:lnTo>
                    <a:pt x="180708" y="699033"/>
                  </a:lnTo>
                  <a:lnTo>
                    <a:pt x="180708" y="668909"/>
                  </a:lnTo>
                  <a:close/>
                </a:path>
                <a:path w="393700" h="1187450">
                  <a:moveTo>
                    <a:pt x="180708" y="548665"/>
                  </a:moveTo>
                  <a:lnTo>
                    <a:pt x="178689" y="544995"/>
                  </a:lnTo>
                  <a:lnTo>
                    <a:pt x="178358" y="545007"/>
                  </a:lnTo>
                  <a:lnTo>
                    <a:pt x="161886" y="545630"/>
                  </a:lnTo>
                  <a:lnTo>
                    <a:pt x="159804" y="550113"/>
                  </a:lnTo>
                  <a:lnTo>
                    <a:pt x="159804" y="580605"/>
                  </a:lnTo>
                  <a:lnTo>
                    <a:pt x="161886" y="584288"/>
                  </a:lnTo>
                  <a:lnTo>
                    <a:pt x="178689" y="583260"/>
                  </a:lnTo>
                  <a:lnTo>
                    <a:pt x="180708" y="578777"/>
                  </a:lnTo>
                  <a:lnTo>
                    <a:pt x="180708" y="548665"/>
                  </a:lnTo>
                  <a:close/>
                </a:path>
                <a:path w="393700" h="1187450">
                  <a:moveTo>
                    <a:pt x="180708" y="495973"/>
                  </a:moveTo>
                  <a:lnTo>
                    <a:pt x="180403" y="494347"/>
                  </a:lnTo>
                  <a:lnTo>
                    <a:pt x="179819" y="493090"/>
                  </a:lnTo>
                  <a:lnTo>
                    <a:pt x="178993" y="492340"/>
                  </a:lnTo>
                  <a:lnTo>
                    <a:pt x="178689" y="492226"/>
                  </a:lnTo>
                  <a:lnTo>
                    <a:pt x="178358" y="492226"/>
                  </a:lnTo>
                  <a:lnTo>
                    <a:pt x="159804" y="496722"/>
                  </a:lnTo>
                  <a:lnTo>
                    <a:pt x="159804" y="527227"/>
                  </a:lnTo>
                  <a:lnTo>
                    <a:pt x="161886" y="530961"/>
                  </a:lnTo>
                  <a:lnTo>
                    <a:pt x="178689" y="530479"/>
                  </a:lnTo>
                  <a:lnTo>
                    <a:pt x="180708" y="526072"/>
                  </a:lnTo>
                  <a:lnTo>
                    <a:pt x="180708" y="495973"/>
                  </a:lnTo>
                  <a:close/>
                </a:path>
                <a:path w="393700" h="1187450">
                  <a:moveTo>
                    <a:pt x="210058" y="891705"/>
                  </a:moveTo>
                  <a:lnTo>
                    <a:pt x="208089" y="888682"/>
                  </a:lnTo>
                  <a:lnTo>
                    <a:pt x="207784" y="888784"/>
                  </a:lnTo>
                  <a:lnTo>
                    <a:pt x="191897" y="894067"/>
                  </a:lnTo>
                  <a:lnTo>
                    <a:pt x="191046" y="894918"/>
                  </a:lnTo>
                  <a:lnTo>
                    <a:pt x="190398" y="896226"/>
                  </a:lnTo>
                  <a:lnTo>
                    <a:pt x="189979" y="897851"/>
                  </a:lnTo>
                  <a:lnTo>
                    <a:pt x="189915" y="899045"/>
                  </a:lnTo>
                  <a:lnTo>
                    <a:pt x="189915" y="928992"/>
                  </a:lnTo>
                  <a:lnTo>
                    <a:pt x="190207" y="930478"/>
                  </a:lnTo>
                  <a:lnTo>
                    <a:pt x="190804" y="931532"/>
                  </a:lnTo>
                  <a:lnTo>
                    <a:pt x="191046" y="931760"/>
                  </a:lnTo>
                  <a:lnTo>
                    <a:pt x="191604" y="932002"/>
                  </a:lnTo>
                  <a:lnTo>
                    <a:pt x="191897" y="932002"/>
                  </a:lnTo>
                  <a:lnTo>
                    <a:pt x="210058" y="921867"/>
                  </a:lnTo>
                  <a:lnTo>
                    <a:pt x="210058" y="891705"/>
                  </a:lnTo>
                  <a:close/>
                </a:path>
                <a:path w="393700" h="1187450">
                  <a:moveTo>
                    <a:pt x="210058" y="599249"/>
                  </a:moveTo>
                  <a:lnTo>
                    <a:pt x="208089" y="595718"/>
                  </a:lnTo>
                  <a:lnTo>
                    <a:pt x="207784" y="595731"/>
                  </a:lnTo>
                  <a:lnTo>
                    <a:pt x="189915" y="601306"/>
                  </a:lnTo>
                  <a:lnTo>
                    <a:pt x="189915" y="631253"/>
                  </a:lnTo>
                  <a:lnTo>
                    <a:pt x="191897" y="634796"/>
                  </a:lnTo>
                  <a:lnTo>
                    <a:pt x="208089" y="633272"/>
                  </a:lnTo>
                  <a:lnTo>
                    <a:pt x="210058" y="628815"/>
                  </a:lnTo>
                  <a:lnTo>
                    <a:pt x="210058" y="599249"/>
                  </a:lnTo>
                  <a:close/>
                </a:path>
                <a:path w="393700" h="1187450">
                  <a:moveTo>
                    <a:pt x="210058" y="547509"/>
                  </a:moveTo>
                  <a:lnTo>
                    <a:pt x="208089" y="543902"/>
                  </a:lnTo>
                  <a:lnTo>
                    <a:pt x="207784" y="543915"/>
                  </a:lnTo>
                  <a:lnTo>
                    <a:pt x="191897" y="544499"/>
                  </a:lnTo>
                  <a:lnTo>
                    <a:pt x="189915" y="548906"/>
                  </a:lnTo>
                  <a:lnTo>
                    <a:pt x="189915" y="578840"/>
                  </a:lnTo>
                  <a:lnTo>
                    <a:pt x="191897" y="582460"/>
                  </a:lnTo>
                  <a:lnTo>
                    <a:pt x="208089" y="581456"/>
                  </a:lnTo>
                  <a:lnTo>
                    <a:pt x="210058" y="577075"/>
                  </a:lnTo>
                  <a:lnTo>
                    <a:pt x="210058" y="547509"/>
                  </a:lnTo>
                  <a:close/>
                </a:path>
                <a:path w="393700" h="1187450">
                  <a:moveTo>
                    <a:pt x="210058" y="495744"/>
                  </a:moveTo>
                  <a:lnTo>
                    <a:pt x="208089" y="492086"/>
                  </a:lnTo>
                  <a:lnTo>
                    <a:pt x="207784" y="492086"/>
                  </a:lnTo>
                  <a:lnTo>
                    <a:pt x="189915" y="496481"/>
                  </a:lnTo>
                  <a:lnTo>
                    <a:pt x="189915" y="526427"/>
                  </a:lnTo>
                  <a:lnTo>
                    <a:pt x="191897" y="530110"/>
                  </a:lnTo>
                  <a:lnTo>
                    <a:pt x="208089" y="529653"/>
                  </a:lnTo>
                  <a:lnTo>
                    <a:pt x="210058" y="525322"/>
                  </a:lnTo>
                  <a:lnTo>
                    <a:pt x="210058" y="495744"/>
                  </a:lnTo>
                  <a:close/>
                </a:path>
                <a:path w="393700" h="1187450">
                  <a:moveTo>
                    <a:pt x="228295" y="683475"/>
                  </a:moveTo>
                  <a:lnTo>
                    <a:pt x="226479" y="680199"/>
                  </a:lnTo>
                  <a:lnTo>
                    <a:pt x="226187" y="680237"/>
                  </a:lnTo>
                  <a:lnTo>
                    <a:pt x="209550" y="686054"/>
                  </a:lnTo>
                  <a:lnTo>
                    <a:pt x="209550" y="715505"/>
                  </a:lnTo>
                  <a:lnTo>
                    <a:pt x="211416" y="718794"/>
                  </a:lnTo>
                  <a:lnTo>
                    <a:pt x="226479" y="716394"/>
                  </a:lnTo>
                  <a:lnTo>
                    <a:pt x="228295" y="712000"/>
                  </a:lnTo>
                  <a:lnTo>
                    <a:pt x="228295" y="683475"/>
                  </a:lnTo>
                  <a:close/>
                </a:path>
                <a:path w="393700" h="1187450">
                  <a:moveTo>
                    <a:pt x="238340" y="971664"/>
                  </a:moveTo>
                  <a:lnTo>
                    <a:pt x="236461" y="968184"/>
                  </a:lnTo>
                  <a:lnTo>
                    <a:pt x="236156" y="968197"/>
                  </a:lnTo>
                  <a:lnTo>
                    <a:pt x="218909" y="973658"/>
                  </a:lnTo>
                  <a:lnTo>
                    <a:pt x="218909" y="1003046"/>
                  </a:lnTo>
                  <a:lnTo>
                    <a:pt x="219202" y="1004595"/>
                  </a:lnTo>
                  <a:lnTo>
                    <a:pt x="219773" y="1005776"/>
                  </a:lnTo>
                  <a:lnTo>
                    <a:pt x="220548" y="1006424"/>
                  </a:lnTo>
                  <a:lnTo>
                    <a:pt x="220840" y="1006525"/>
                  </a:lnTo>
                  <a:lnTo>
                    <a:pt x="236461" y="1005052"/>
                  </a:lnTo>
                  <a:lnTo>
                    <a:pt x="238340" y="1001268"/>
                  </a:lnTo>
                  <a:lnTo>
                    <a:pt x="238340" y="971664"/>
                  </a:lnTo>
                  <a:close/>
                </a:path>
                <a:path w="393700" h="1187450">
                  <a:moveTo>
                    <a:pt x="238340" y="809205"/>
                  </a:moveTo>
                  <a:lnTo>
                    <a:pt x="236461" y="806107"/>
                  </a:lnTo>
                  <a:lnTo>
                    <a:pt x="236156" y="806183"/>
                  </a:lnTo>
                  <a:lnTo>
                    <a:pt x="218909" y="815022"/>
                  </a:lnTo>
                  <a:lnTo>
                    <a:pt x="218909" y="844410"/>
                  </a:lnTo>
                  <a:lnTo>
                    <a:pt x="219202" y="845908"/>
                  </a:lnTo>
                  <a:lnTo>
                    <a:pt x="219773" y="846950"/>
                  </a:lnTo>
                  <a:lnTo>
                    <a:pt x="220548" y="847458"/>
                  </a:lnTo>
                  <a:lnTo>
                    <a:pt x="220840" y="847483"/>
                  </a:lnTo>
                  <a:lnTo>
                    <a:pt x="236461" y="842962"/>
                  </a:lnTo>
                  <a:lnTo>
                    <a:pt x="237274" y="842175"/>
                  </a:lnTo>
                  <a:lnTo>
                    <a:pt x="237515" y="841806"/>
                  </a:lnTo>
                  <a:lnTo>
                    <a:pt x="238074" y="840447"/>
                  </a:lnTo>
                  <a:lnTo>
                    <a:pt x="238340" y="838822"/>
                  </a:lnTo>
                  <a:lnTo>
                    <a:pt x="238340" y="809205"/>
                  </a:lnTo>
                  <a:close/>
                </a:path>
                <a:path w="393700" h="1187450">
                  <a:moveTo>
                    <a:pt x="238340" y="756881"/>
                  </a:moveTo>
                  <a:lnTo>
                    <a:pt x="236461" y="753884"/>
                  </a:lnTo>
                  <a:lnTo>
                    <a:pt x="236156" y="753986"/>
                  </a:lnTo>
                  <a:lnTo>
                    <a:pt x="220840" y="759066"/>
                  </a:lnTo>
                  <a:lnTo>
                    <a:pt x="220027" y="759904"/>
                  </a:lnTo>
                  <a:lnTo>
                    <a:pt x="219367" y="761199"/>
                  </a:lnTo>
                  <a:lnTo>
                    <a:pt x="218973" y="762800"/>
                  </a:lnTo>
                  <a:lnTo>
                    <a:pt x="218909" y="763955"/>
                  </a:lnTo>
                  <a:lnTo>
                    <a:pt x="218909" y="793356"/>
                  </a:lnTo>
                  <a:lnTo>
                    <a:pt x="219202" y="794829"/>
                  </a:lnTo>
                  <a:lnTo>
                    <a:pt x="219773" y="795858"/>
                  </a:lnTo>
                  <a:lnTo>
                    <a:pt x="220548" y="796315"/>
                  </a:lnTo>
                  <a:lnTo>
                    <a:pt x="220840" y="796340"/>
                  </a:lnTo>
                  <a:lnTo>
                    <a:pt x="236461" y="790765"/>
                  </a:lnTo>
                  <a:lnTo>
                    <a:pt x="237274" y="789952"/>
                  </a:lnTo>
                  <a:lnTo>
                    <a:pt x="237515" y="789559"/>
                  </a:lnTo>
                  <a:lnTo>
                    <a:pt x="238074" y="788149"/>
                  </a:lnTo>
                  <a:lnTo>
                    <a:pt x="238340" y="786485"/>
                  </a:lnTo>
                  <a:lnTo>
                    <a:pt x="238340" y="756881"/>
                  </a:lnTo>
                  <a:close/>
                </a:path>
                <a:path w="393700" h="1187450">
                  <a:moveTo>
                    <a:pt x="238340" y="546379"/>
                  </a:moveTo>
                  <a:lnTo>
                    <a:pt x="236461" y="542836"/>
                  </a:lnTo>
                  <a:lnTo>
                    <a:pt x="236156" y="542848"/>
                  </a:lnTo>
                  <a:lnTo>
                    <a:pt x="220840" y="543420"/>
                  </a:lnTo>
                  <a:lnTo>
                    <a:pt x="218909" y="547738"/>
                  </a:lnTo>
                  <a:lnTo>
                    <a:pt x="218909" y="577138"/>
                  </a:lnTo>
                  <a:lnTo>
                    <a:pt x="220840" y="580669"/>
                  </a:lnTo>
                  <a:lnTo>
                    <a:pt x="236461" y="579729"/>
                  </a:lnTo>
                  <a:lnTo>
                    <a:pt x="238340" y="575995"/>
                  </a:lnTo>
                  <a:lnTo>
                    <a:pt x="238340" y="546379"/>
                  </a:lnTo>
                  <a:close/>
                </a:path>
                <a:path w="393700" h="1187450">
                  <a:moveTo>
                    <a:pt x="238340" y="495554"/>
                  </a:moveTo>
                  <a:lnTo>
                    <a:pt x="236461" y="491959"/>
                  </a:lnTo>
                  <a:lnTo>
                    <a:pt x="236156" y="491959"/>
                  </a:lnTo>
                  <a:lnTo>
                    <a:pt x="218909" y="496277"/>
                  </a:lnTo>
                  <a:lnTo>
                    <a:pt x="218909" y="525678"/>
                  </a:lnTo>
                  <a:lnTo>
                    <a:pt x="219202" y="527253"/>
                  </a:lnTo>
                  <a:lnTo>
                    <a:pt x="219773" y="528459"/>
                  </a:lnTo>
                  <a:lnTo>
                    <a:pt x="220548" y="529183"/>
                  </a:lnTo>
                  <a:lnTo>
                    <a:pt x="220840" y="529272"/>
                  </a:lnTo>
                  <a:lnTo>
                    <a:pt x="236461" y="528840"/>
                  </a:lnTo>
                  <a:lnTo>
                    <a:pt x="238340" y="525170"/>
                  </a:lnTo>
                  <a:lnTo>
                    <a:pt x="238340" y="495554"/>
                  </a:lnTo>
                  <a:close/>
                </a:path>
                <a:path w="393700" h="1187450">
                  <a:moveTo>
                    <a:pt x="265633" y="595223"/>
                  </a:moveTo>
                  <a:lnTo>
                    <a:pt x="263817" y="591807"/>
                  </a:lnTo>
                  <a:lnTo>
                    <a:pt x="263525" y="591820"/>
                  </a:lnTo>
                  <a:lnTo>
                    <a:pt x="246900" y="597154"/>
                  </a:lnTo>
                  <a:lnTo>
                    <a:pt x="246900" y="626033"/>
                  </a:lnTo>
                  <a:lnTo>
                    <a:pt x="248754" y="629450"/>
                  </a:lnTo>
                  <a:lnTo>
                    <a:pt x="263817" y="628040"/>
                  </a:lnTo>
                  <a:lnTo>
                    <a:pt x="265633" y="623747"/>
                  </a:lnTo>
                  <a:lnTo>
                    <a:pt x="265633" y="595223"/>
                  </a:lnTo>
                  <a:close/>
                </a:path>
                <a:path w="393700" h="1187450">
                  <a:moveTo>
                    <a:pt x="265633" y="545299"/>
                  </a:moveTo>
                  <a:lnTo>
                    <a:pt x="263817" y="541820"/>
                  </a:lnTo>
                  <a:lnTo>
                    <a:pt x="263525" y="541832"/>
                  </a:lnTo>
                  <a:lnTo>
                    <a:pt x="248754" y="542391"/>
                  </a:lnTo>
                  <a:lnTo>
                    <a:pt x="246900" y="546620"/>
                  </a:lnTo>
                  <a:lnTo>
                    <a:pt x="246900" y="575500"/>
                  </a:lnTo>
                  <a:lnTo>
                    <a:pt x="248754" y="578967"/>
                  </a:lnTo>
                  <a:lnTo>
                    <a:pt x="263817" y="578053"/>
                  </a:lnTo>
                  <a:lnTo>
                    <a:pt x="265633" y="573824"/>
                  </a:lnTo>
                  <a:lnTo>
                    <a:pt x="265633" y="545299"/>
                  </a:lnTo>
                  <a:close/>
                </a:path>
                <a:path w="393700" h="1187450">
                  <a:moveTo>
                    <a:pt x="265633" y="495376"/>
                  </a:moveTo>
                  <a:lnTo>
                    <a:pt x="263817" y="491845"/>
                  </a:lnTo>
                  <a:lnTo>
                    <a:pt x="263525" y="491845"/>
                  </a:lnTo>
                  <a:lnTo>
                    <a:pt x="246900" y="496100"/>
                  </a:lnTo>
                  <a:lnTo>
                    <a:pt x="246900" y="524967"/>
                  </a:lnTo>
                  <a:lnTo>
                    <a:pt x="248754" y="528510"/>
                  </a:lnTo>
                  <a:lnTo>
                    <a:pt x="263817" y="528078"/>
                  </a:lnTo>
                  <a:lnTo>
                    <a:pt x="265633" y="523913"/>
                  </a:lnTo>
                  <a:lnTo>
                    <a:pt x="265633" y="495376"/>
                  </a:lnTo>
                  <a:close/>
                </a:path>
                <a:path w="393700" h="1187450">
                  <a:moveTo>
                    <a:pt x="291985" y="883564"/>
                  </a:moveTo>
                  <a:lnTo>
                    <a:pt x="290233" y="880656"/>
                  </a:lnTo>
                  <a:lnTo>
                    <a:pt x="289953" y="880757"/>
                  </a:lnTo>
                  <a:lnTo>
                    <a:pt x="275678" y="885494"/>
                  </a:lnTo>
                  <a:lnTo>
                    <a:pt x="274916" y="886282"/>
                  </a:lnTo>
                  <a:lnTo>
                    <a:pt x="274307" y="887526"/>
                  </a:lnTo>
                  <a:lnTo>
                    <a:pt x="273951" y="889063"/>
                  </a:lnTo>
                  <a:lnTo>
                    <a:pt x="273900" y="890193"/>
                  </a:lnTo>
                  <a:lnTo>
                    <a:pt x="273900" y="918565"/>
                  </a:lnTo>
                  <a:lnTo>
                    <a:pt x="275678" y="921461"/>
                  </a:lnTo>
                  <a:lnTo>
                    <a:pt x="290233" y="916279"/>
                  </a:lnTo>
                  <a:lnTo>
                    <a:pt x="290982" y="915479"/>
                  </a:lnTo>
                  <a:lnTo>
                    <a:pt x="291566" y="914247"/>
                  </a:lnTo>
                  <a:lnTo>
                    <a:pt x="291985" y="912152"/>
                  </a:lnTo>
                  <a:lnTo>
                    <a:pt x="291985" y="883564"/>
                  </a:lnTo>
                  <a:close/>
                </a:path>
                <a:path w="393700" h="1187450">
                  <a:moveTo>
                    <a:pt x="291985" y="593318"/>
                  </a:moveTo>
                  <a:lnTo>
                    <a:pt x="290233" y="589953"/>
                  </a:lnTo>
                  <a:lnTo>
                    <a:pt x="289953" y="589965"/>
                  </a:lnTo>
                  <a:lnTo>
                    <a:pt x="273900" y="595185"/>
                  </a:lnTo>
                  <a:lnTo>
                    <a:pt x="273900" y="623557"/>
                  </a:lnTo>
                  <a:lnTo>
                    <a:pt x="275678" y="626922"/>
                  </a:lnTo>
                  <a:lnTo>
                    <a:pt x="290233" y="625551"/>
                  </a:lnTo>
                  <a:lnTo>
                    <a:pt x="290487" y="625424"/>
                  </a:lnTo>
                  <a:lnTo>
                    <a:pt x="290982" y="624967"/>
                  </a:lnTo>
                  <a:lnTo>
                    <a:pt x="291566" y="623887"/>
                  </a:lnTo>
                  <a:lnTo>
                    <a:pt x="291985" y="621906"/>
                  </a:lnTo>
                  <a:lnTo>
                    <a:pt x="291985" y="593318"/>
                  </a:lnTo>
                  <a:close/>
                </a:path>
                <a:path w="393700" h="1187450">
                  <a:moveTo>
                    <a:pt x="291985" y="544258"/>
                  </a:moveTo>
                  <a:lnTo>
                    <a:pt x="291719" y="542772"/>
                  </a:lnTo>
                  <a:lnTo>
                    <a:pt x="291198" y="541604"/>
                  </a:lnTo>
                  <a:lnTo>
                    <a:pt x="290487" y="540943"/>
                  </a:lnTo>
                  <a:lnTo>
                    <a:pt x="290233" y="540829"/>
                  </a:lnTo>
                  <a:lnTo>
                    <a:pt x="289953" y="540842"/>
                  </a:lnTo>
                  <a:lnTo>
                    <a:pt x="275678" y="541388"/>
                  </a:lnTo>
                  <a:lnTo>
                    <a:pt x="273900" y="545528"/>
                  </a:lnTo>
                  <a:lnTo>
                    <a:pt x="273900" y="573913"/>
                  </a:lnTo>
                  <a:lnTo>
                    <a:pt x="275678" y="577329"/>
                  </a:lnTo>
                  <a:lnTo>
                    <a:pt x="290233" y="576440"/>
                  </a:lnTo>
                  <a:lnTo>
                    <a:pt x="291985" y="572846"/>
                  </a:lnTo>
                  <a:lnTo>
                    <a:pt x="291985" y="544258"/>
                  </a:lnTo>
                  <a:close/>
                </a:path>
                <a:path w="393700" h="1187450">
                  <a:moveTo>
                    <a:pt x="291985" y="495198"/>
                  </a:moveTo>
                  <a:lnTo>
                    <a:pt x="291719" y="493699"/>
                  </a:lnTo>
                  <a:lnTo>
                    <a:pt x="291198" y="492531"/>
                  </a:lnTo>
                  <a:lnTo>
                    <a:pt x="290741" y="492023"/>
                  </a:lnTo>
                  <a:lnTo>
                    <a:pt x="290233" y="491718"/>
                  </a:lnTo>
                  <a:lnTo>
                    <a:pt x="289953" y="491718"/>
                  </a:lnTo>
                  <a:lnTo>
                    <a:pt x="273900" y="495884"/>
                  </a:lnTo>
                  <a:lnTo>
                    <a:pt x="273900" y="524268"/>
                  </a:lnTo>
                  <a:lnTo>
                    <a:pt x="275678" y="527723"/>
                  </a:lnTo>
                  <a:lnTo>
                    <a:pt x="290233" y="527316"/>
                  </a:lnTo>
                  <a:lnTo>
                    <a:pt x="291985" y="523786"/>
                  </a:lnTo>
                  <a:lnTo>
                    <a:pt x="291985" y="495198"/>
                  </a:lnTo>
                  <a:close/>
                </a:path>
                <a:path w="393700" h="1187450">
                  <a:moveTo>
                    <a:pt x="309003" y="951661"/>
                  </a:moveTo>
                  <a:lnTo>
                    <a:pt x="307251" y="948639"/>
                  </a:lnTo>
                  <a:lnTo>
                    <a:pt x="306971" y="948715"/>
                  </a:lnTo>
                  <a:lnTo>
                    <a:pt x="292696" y="952525"/>
                  </a:lnTo>
                  <a:lnTo>
                    <a:pt x="290918" y="957097"/>
                  </a:lnTo>
                  <a:lnTo>
                    <a:pt x="290918" y="985456"/>
                  </a:lnTo>
                  <a:lnTo>
                    <a:pt x="292696" y="988453"/>
                  </a:lnTo>
                  <a:lnTo>
                    <a:pt x="307251" y="984211"/>
                  </a:lnTo>
                  <a:lnTo>
                    <a:pt x="308000" y="983488"/>
                  </a:lnTo>
                  <a:lnTo>
                    <a:pt x="308584" y="982294"/>
                  </a:lnTo>
                  <a:lnTo>
                    <a:pt x="309003" y="980249"/>
                  </a:lnTo>
                  <a:lnTo>
                    <a:pt x="309003" y="951661"/>
                  </a:lnTo>
                  <a:close/>
                </a:path>
                <a:path w="393700" h="1187450">
                  <a:moveTo>
                    <a:pt x="317449" y="1074572"/>
                  </a:moveTo>
                  <a:lnTo>
                    <a:pt x="315747" y="1071549"/>
                  </a:lnTo>
                  <a:lnTo>
                    <a:pt x="315468" y="1071613"/>
                  </a:lnTo>
                  <a:lnTo>
                    <a:pt x="299961" y="1079258"/>
                  </a:lnTo>
                  <a:lnTo>
                    <a:pt x="299961" y="1107147"/>
                  </a:lnTo>
                  <a:lnTo>
                    <a:pt x="301688" y="1110170"/>
                  </a:lnTo>
                  <a:lnTo>
                    <a:pt x="315747" y="1106538"/>
                  </a:lnTo>
                  <a:lnTo>
                    <a:pt x="316458" y="1105839"/>
                  </a:lnTo>
                  <a:lnTo>
                    <a:pt x="317042" y="1104684"/>
                  </a:lnTo>
                  <a:lnTo>
                    <a:pt x="317385" y="1103223"/>
                  </a:lnTo>
                  <a:lnTo>
                    <a:pt x="317449" y="1102131"/>
                  </a:lnTo>
                  <a:lnTo>
                    <a:pt x="317449" y="1074572"/>
                  </a:lnTo>
                  <a:close/>
                </a:path>
                <a:path w="393700" h="1187450">
                  <a:moveTo>
                    <a:pt x="317449" y="657860"/>
                  </a:moveTo>
                  <a:lnTo>
                    <a:pt x="315747" y="654558"/>
                  </a:lnTo>
                  <a:lnTo>
                    <a:pt x="315468" y="654570"/>
                  </a:lnTo>
                  <a:lnTo>
                    <a:pt x="299961" y="659130"/>
                  </a:lnTo>
                  <a:lnTo>
                    <a:pt x="299961" y="687578"/>
                  </a:lnTo>
                  <a:lnTo>
                    <a:pt x="300215" y="689025"/>
                  </a:lnTo>
                  <a:lnTo>
                    <a:pt x="300723" y="690156"/>
                  </a:lnTo>
                  <a:lnTo>
                    <a:pt x="301421" y="690778"/>
                  </a:lnTo>
                  <a:lnTo>
                    <a:pt x="301688" y="690880"/>
                  </a:lnTo>
                  <a:lnTo>
                    <a:pt x="315747" y="689546"/>
                  </a:lnTo>
                  <a:lnTo>
                    <a:pt x="317449" y="685419"/>
                  </a:lnTo>
                  <a:lnTo>
                    <a:pt x="317449" y="657860"/>
                  </a:lnTo>
                  <a:close/>
                </a:path>
                <a:path w="393700" h="1187450">
                  <a:moveTo>
                    <a:pt x="317449" y="543242"/>
                  </a:moveTo>
                  <a:lnTo>
                    <a:pt x="315747" y="539877"/>
                  </a:lnTo>
                  <a:lnTo>
                    <a:pt x="315468" y="539889"/>
                  </a:lnTo>
                  <a:lnTo>
                    <a:pt x="301688" y="540397"/>
                  </a:lnTo>
                  <a:lnTo>
                    <a:pt x="299961" y="543941"/>
                  </a:lnTo>
                  <a:lnTo>
                    <a:pt x="299961" y="572363"/>
                  </a:lnTo>
                  <a:lnTo>
                    <a:pt x="301688" y="575741"/>
                  </a:lnTo>
                  <a:lnTo>
                    <a:pt x="315747" y="574890"/>
                  </a:lnTo>
                  <a:lnTo>
                    <a:pt x="316458" y="574319"/>
                  </a:lnTo>
                  <a:lnTo>
                    <a:pt x="317042" y="573265"/>
                  </a:lnTo>
                  <a:lnTo>
                    <a:pt x="317385" y="571881"/>
                  </a:lnTo>
                  <a:lnTo>
                    <a:pt x="317449" y="570801"/>
                  </a:lnTo>
                  <a:lnTo>
                    <a:pt x="317449" y="543242"/>
                  </a:lnTo>
                  <a:close/>
                </a:path>
                <a:path w="393700" h="1187450">
                  <a:moveTo>
                    <a:pt x="317449" y="495020"/>
                  </a:moveTo>
                  <a:lnTo>
                    <a:pt x="317182" y="493547"/>
                  </a:lnTo>
                  <a:lnTo>
                    <a:pt x="316674" y="492404"/>
                  </a:lnTo>
                  <a:lnTo>
                    <a:pt x="316001" y="491718"/>
                  </a:lnTo>
                  <a:lnTo>
                    <a:pt x="315747" y="491604"/>
                  </a:lnTo>
                  <a:lnTo>
                    <a:pt x="315468" y="491604"/>
                  </a:lnTo>
                  <a:lnTo>
                    <a:pt x="299961" y="495693"/>
                  </a:lnTo>
                  <a:lnTo>
                    <a:pt x="299961" y="523570"/>
                  </a:lnTo>
                  <a:lnTo>
                    <a:pt x="300215" y="525068"/>
                  </a:lnTo>
                  <a:lnTo>
                    <a:pt x="300723" y="526211"/>
                  </a:lnTo>
                  <a:lnTo>
                    <a:pt x="301421" y="526897"/>
                  </a:lnTo>
                  <a:lnTo>
                    <a:pt x="301688" y="526986"/>
                  </a:lnTo>
                  <a:lnTo>
                    <a:pt x="315747" y="526605"/>
                  </a:lnTo>
                  <a:lnTo>
                    <a:pt x="317449" y="522579"/>
                  </a:lnTo>
                  <a:lnTo>
                    <a:pt x="317449" y="495020"/>
                  </a:lnTo>
                  <a:close/>
                </a:path>
                <a:path w="393700" h="1187450">
                  <a:moveTo>
                    <a:pt x="317449" y="446811"/>
                  </a:moveTo>
                  <a:lnTo>
                    <a:pt x="315747" y="443344"/>
                  </a:lnTo>
                  <a:lnTo>
                    <a:pt x="315468" y="443344"/>
                  </a:lnTo>
                  <a:lnTo>
                    <a:pt x="301688" y="442950"/>
                  </a:lnTo>
                  <a:lnTo>
                    <a:pt x="299961" y="446913"/>
                  </a:lnTo>
                  <a:lnTo>
                    <a:pt x="299961" y="474776"/>
                  </a:lnTo>
                  <a:lnTo>
                    <a:pt x="315747" y="478320"/>
                  </a:lnTo>
                  <a:lnTo>
                    <a:pt x="316001" y="478205"/>
                  </a:lnTo>
                  <a:lnTo>
                    <a:pt x="316458" y="477812"/>
                  </a:lnTo>
                  <a:lnTo>
                    <a:pt x="317042" y="476808"/>
                  </a:lnTo>
                  <a:lnTo>
                    <a:pt x="317385" y="475424"/>
                  </a:lnTo>
                  <a:lnTo>
                    <a:pt x="317449" y="474345"/>
                  </a:lnTo>
                  <a:lnTo>
                    <a:pt x="317449" y="446811"/>
                  </a:lnTo>
                  <a:close/>
                </a:path>
                <a:path w="393700" h="1187450">
                  <a:moveTo>
                    <a:pt x="322503" y="1013841"/>
                  </a:moveTo>
                  <a:lnTo>
                    <a:pt x="320751" y="1010920"/>
                  </a:lnTo>
                  <a:lnTo>
                    <a:pt x="320471" y="1010996"/>
                  </a:lnTo>
                  <a:lnTo>
                    <a:pt x="304406" y="1019873"/>
                  </a:lnTo>
                  <a:lnTo>
                    <a:pt x="304406" y="1048245"/>
                  </a:lnTo>
                  <a:lnTo>
                    <a:pt x="306197" y="1051191"/>
                  </a:lnTo>
                  <a:lnTo>
                    <a:pt x="320751" y="1046480"/>
                  </a:lnTo>
                  <a:lnTo>
                    <a:pt x="321500" y="1045730"/>
                  </a:lnTo>
                  <a:lnTo>
                    <a:pt x="322084" y="1044498"/>
                  </a:lnTo>
                  <a:lnTo>
                    <a:pt x="322503" y="1042441"/>
                  </a:lnTo>
                  <a:lnTo>
                    <a:pt x="322503" y="1013841"/>
                  </a:lnTo>
                  <a:close/>
                </a:path>
                <a:path w="393700" h="1187450">
                  <a:moveTo>
                    <a:pt x="342023" y="589686"/>
                  </a:moveTo>
                  <a:lnTo>
                    <a:pt x="340398" y="586435"/>
                  </a:lnTo>
                  <a:lnTo>
                    <a:pt x="340131" y="586447"/>
                  </a:lnTo>
                  <a:lnTo>
                    <a:pt x="325145" y="591451"/>
                  </a:lnTo>
                  <a:lnTo>
                    <a:pt x="325145" y="618858"/>
                  </a:lnTo>
                  <a:lnTo>
                    <a:pt x="326809" y="622109"/>
                  </a:lnTo>
                  <a:lnTo>
                    <a:pt x="340398" y="620839"/>
                  </a:lnTo>
                  <a:lnTo>
                    <a:pt x="342023" y="616788"/>
                  </a:lnTo>
                  <a:lnTo>
                    <a:pt x="342023" y="589686"/>
                  </a:lnTo>
                  <a:close/>
                </a:path>
                <a:path w="393700" h="1187450">
                  <a:moveTo>
                    <a:pt x="342023" y="542277"/>
                  </a:moveTo>
                  <a:lnTo>
                    <a:pt x="340398" y="538962"/>
                  </a:lnTo>
                  <a:lnTo>
                    <a:pt x="340131" y="538975"/>
                  </a:lnTo>
                  <a:lnTo>
                    <a:pt x="326809" y="539470"/>
                  </a:lnTo>
                  <a:lnTo>
                    <a:pt x="325145" y="543483"/>
                  </a:lnTo>
                  <a:lnTo>
                    <a:pt x="325145" y="570903"/>
                  </a:lnTo>
                  <a:lnTo>
                    <a:pt x="326809" y="574205"/>
                  </a:lnTo>
                  <a:lnTo>
                    <a:pt x="340398" y="573379"/>
                  </a:lnTo>
                  <a:lnTo>
                    <a:pt x="342023" y="569366"/>
                  </a:lnTo>
                  <a:lnTo>
                    <a:pt x="342023" y="542277"/>
                  </a:lnTo>
                  <a:close/>
                </a:path>
                <a:path w="393700" h="1187450">
                  <a:moveTo>
                    <a:pt x="342023" y="494855"/>
                  </a:moveTo>
                  <a:lnTo>
                    <a:pt x="340398" y="491490"/>
                  </a:lnTo>
                  <a:lnTo>
                    <a:pt x="340131" y="491490"/>
                  </a:lnTo>
                  <a:lnTo>
                    <a:pt x="325145" y="495515"/>
                  </a:lnTo>
                  <a:lnTo>
                    <a:pt x="325145" y="522922"/>
                  </a:lnTo>
                  <a:lnTo>
                    <a:pt x="326809" y="526288"/>
                  </a:lnTo>
                  <a:lnTo>
                    <a:pt x="340398" y="525894"/>
                  </a:lnTo>
                  <a:lnTo>
                    <a:pt x="342023" y="521944"/>
                  </a:lnTo>
                  <a:lnTo>
                    <a:pt x="342023" y="494855"/>
                  </a:lnTo>
                  <a:close/>
                </a:path>
                <a:path w="393700" h="1187450">
                  <a:moveTo>
                    <a:pt x="342023" y="447446"/>
                  </a:moveTo>
                  <a:lnTo>
                    <a:pt x="340398" y="444042"/>
                  </a:lnTo>
                  <a:lnTo>
                    <a:pt x="340131" y="444042"/>
                  </a:lnTo>
                  <a:lnTo>
                    <a:pt x="326809" y="443661"/>
                  </a:lnTo>
                  <a:lnTo>
                    <a:pt x="325145" y="447535"/>
                  </a:lnTo>
                  <a:lnTo>
                    <a:pt x="325145" y="474954"/>
                  </a:lnTo>
                  <a:lnTo>
                    <a:pt x="340398" y="478434"/>
                  </a:lnTo>
                  <a:lnTo>
                    <a:pt x="340639" y="478320"/>
                  </a:lnTo>
                  <a:lnTo>
                    <a:pt x="342023" y="474522"/>
                  </a:lnTo>
                  <a:lnTo>
                    <a:pt x="342023" y="447446"/>
                  </a:lnTo>
                  <a:close/>
                </a:path>
                <a:path w="393700" h="1187450">
                  <a:moveTo>
                    <a:pt x="350494" y="688009"/>
                  </a:moveTo>
                  <a:lnTo>
                    <a:pt x="348843" y="685190"/>
                  </a:lnTo>
                  <a:lnTo>
                    <a:pt x="348576" y="685266"/>
                  </a:lnTo>
                  <a:lnTo>
                    <a:pt x="333590" y="694207"/>
                  </a:lnTo>
                  <a:lnTo>
                    <a:pt x="333590" y="721614"/>
                  </a:lnTo>
                  <a:lnTo>
                    <a:pt x="335254" y="724433"/>
                  </a:lnTo>
                  <a:lnTo>
                    <a:pt x="348843" y="719594"/>
                  </a:lnTo>
                  <a:lnTo>
                    <a:pt x="349542" y="718845"/>
                  </a:lnTo>
                  <a:lnTo>
                    <a:pt x="350100" y="717651"/>
                  </a:lnTo>
                  <a:lnTo>
                    <a:pt x="350494" y="715632"/>
                  </a:lnTo>
                  <a:lnTo>
                    <a:pt x="350494" y="688009"/>
                  </a:lnTo>
                  <a:close/>
                </a:path>
                <a:path w="393700" h="1187450">
                  <a:moveTo>
                    <a:pt x="369468" y="823531"/>
                  </a:moveTo>
                  <a:lnTo>
                    <a:pt x="367830" y="821182"/>
                  </a:lnTo>
                  <a:lnTo>
                    <a:pt x="367550" y="821258"/>
                  </a:lnTo>
                  <a:lnTo>
                    <a:pt x="353771" y="825830"/>
                  </a:lnTo>
                  <a:lnTo>
                    <a:pt x="353021" y="826604"/>
                  </a:lnTo>
                  <a:lnTo>
                    <a:pt x="352450" y="827824"/>
                  </a:lnTo>
                  <a:lnTo>
                    <a:pt x="352082" y="829335"/>
                  </a:lnTo>
                  <a:lnTo>
                    <a:pt x="352082" y="858837"/>
                  </a:lnTo>
                  <a:lnTo>
                    <a:pt x="352450" y="860094"/>
                  </a:lnTo>
                  <a:lnTo>
                    <a:pt x="352806" y="860704"/>
                  </a:lnTo>
                  <a:lnTo>
                    <a:pt x="353504" y="861161"/>
                  </a:lnTo>
                  <a:lnTo>
                    <a:pt x="353771" y="861174"/>
                  </a:lnTo>
                  <a:lnTo>
                    <a:pt x="367830" y="856170"/>
                  </a:lnTo>
                  <a:lnTo>
                    <a:pt x="368541" y="855383"/>
                  </a:lnTo>
                  <a:lnTo>
                    <a:pt x="369125" y="854176"/>
                  </a:lnTo>
                  <a:lnTo>
                    <a:pt x="369468" y="852678"/>
                  </a:lnTo>
                  <a:lnTo>
                    <a:pt x="369468" y="823531"/>
                  </a:lnTo>
                  <a:close/>
                </a:path>
                <a:path w="393700" h="1187450">
                  <a:moveTo>
                    <a:pt x="393534" y="914755"/>
                  </a:moveTo>
                  <a:lnTo>
                    <a:pt x="391718" y="911682"/>
                  </a:lnTo>
                  <a:lnTo>
                    <a:pt x="391426" y="911758"/>
                  </a:lnTo>
                  <a:lnTo>
                    <a:pt x="374802" y="920356"/>
                  </a:lnTo>
                  <a:lnTo>
                    <a:pt x="374802" y="949236"/>
                  </a:lnTo>
                  <a:lnTo>
                    <a:pt x="376643" y="952258"/>
                  </a:lnTo>
                  <a:lnTo>
                    <a:pt x="391718" y="947877"/>
                  </a:lnTo>
                  <a:lnTo>
                    <a:pt x="393534" y="943267"/>
                  </a:lnTo>
                  <a:lnTo>
                    <a:pt x="393534" y="9147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61287" y="1393684"/>
              <a:ext cx="470534" cy="720090"/>
            </a:xfrm>
            <a:custGeom>
              <a:avLst/>
              <a:gdLst/>
              <a:ahLst/>
              <a:cxnLst/>
              <a:rect l="l" t="t" r="r" b="b"/>
              <a:pathLst>
                <a:path w="470534" h="720089">
                  <a:moveTo>
                    <a:pt x="11557" y="447763"/>
                  </a:moveTo>
                  <a:lnTo>
                    <a:pt x="1130" y="444563"/>
                  </a:lnTo>
                  <a:lnTo>
                    <a:pt x="952" y="444614"/>
                  </a:lnTo>
                  <a:lnTo>
                    <a:pt x="635" y="444817"/>
                  </a:lnTo>
                  <a:lnTo>
                    <a:pt x="508" y="444982"/>
                  </a:lnTo>
                  <a:lnTo>
                    <a:pt x="165" y="445655"/>
                  </a:lnTo>
                  <a:lnTo>
                    <a:pt x="0" y="446557"/>
                  </a:lnTo>
                  <a:lnTo>
                    <a:pt x="0" y="463867"/>
                  </a:lnTo>
                  <a:lnTo>
                    <a:pt x="10426" y="467283"/>
                  </a:lnTo>
                  <a:lnTo>
                    <a:pt x="10604" y="467245"/>
                  </a:lnTo>
                  <a:lnTo>
                    <a:pt x="10922" y="467029"/>
                  </a:lnTo>
                  <a:lnTo>
                    <a:pt x="11061" y="466877"/>
                  </a:lnTo>
                  <a:lnTo>
                    <a:pt x="11391" y="466204"/>
                  </a:lnTo>
                  <a:lnTo>
                    <a:pt x="11557" y="465302"/>
                  </a:lnTo>
                  <a:lnTo>
                    <a:pt x="11557" y="447763"/>
                  </a:lnTo>
                  <a:close/>
                </a:path>
                <a:path w="470534" h="720089">
                  <a:moveTo>
                    <a:pt x="11557" y="418020"/>
                  </a:moveTo>
                  <a:lnTo>
                    <a:pt x="1308" y="414820"/>
                  </a:lnTo>
                  <a:lnTo>
                    <a:pt x="1130" y="414807"/>
                  </a:lnTo>
                  <a:lnTo>
                    <a:pt x="0" y="416852"/>
                  </a:lnTo>
                  <a:lnTo>
                    <a:pt x="0" y="434162"/>
                  </a:lnTo>
                  <a:lnTo>
                    <a:pt x="10426" y="437248"/>
                  </a:lnTo>
                  <a:lnTo>
                    <a:pt x="10604" y="437197"/>
                  </a:lnTo>
                  <a:lnTo>
                    <a:pt x="10922" y="436968"/>
                  </a:lnTo>
                  <a:lnTo>
                    <a:pt x="11061" y="436803"/>
                  </a:lnTo>
                  <a:lnTo>
                    <a:pt x="11391" y="436118"/>
                  </a:lnTo>
                  <a:lnTo>
                    <a:pt x="11557" y="435216"/>
                  </a:lnTo>
                  <a:lnTo>
                    <a:pt x="11557" y="418020"/>
                  </a:lnTo>
                  <a:close/>
                </a:path>
                <a:path w="470534" h="720089">
                  <a:moveTo>
                    <a:pt x="11557" y="387578"/>
                  </a:moveTo>
                  <a:lnTo>
                    <a:pt x="1308" y="385064"/>
                  </a:lnTo>
                  <a:lnTo>
                    <a:pt x="1130" y="385064"/>
                  </a:lnTo>
                  <a:lnTo>
                    <a:pt x="0" y="387121"/>
                  </a:lnTo>
                  <a:lnTo>
                    <a:pt x="0" y="404444"/>
                  </a:lnTo>
                  <a:lnTo>
                    <a:pt x="10426" y="407200"/>
                  </a:lnTo>
                  <a:lnTo>
                    <a:pt x="10604" y="407123"/>
                  </a:lnTo>
                  <a:lnTo>
                    <a:pt x="10922" y="406908"/>
                  </a:lnTo>
                  <a:lnTo>
                    <a:pt x="11061" y="406742"/>
                  </a:lnTo>
                  <a:lnTo>
                    <a:pt x="11391" y="406031"/>
                  </a:lnTo>
                  <a:lnTo>
                    <a:pt x="11557" y="405117"/>
                  </a:lnTo>
                  <a:lnTo>
                    <a:pt x="11557" y="387578"/>
                  </a:lnTo>
                  <a:close/>
                </a:path>
                <a:path w="470534" h="720089">
                  <a:moveTo>
                    <a:pt x="11557" y="357479"/>
                  </a:moveTo>
                  <a:lnTo>
                    <a:pt x="1308" y="355295"/>
                  </a:lnTo>
                  <a:lnTo>
                    <a:pt x="1130" y="355295"/>
                  </a:lnTo>
                  <a:lnTo>
                    <a:pt x="0" y="357403"/>
                  </a:lnTo>
                  <a:lnTo>
                    <a:pt x="0" y="374713"/>
                  </a:lnTo>
                  <a:lnTo>
                    <a:pt x="10426" y="377126"/>
                  </a:lnTo>
                  <a:lnTo>
                    <a:pt x="10604" y="377063"/>
                  </a:lnTo>
                  <a:lnTo>
                    <a:pt x="10922" y="376821"/>
                  </a:lnTo>
                  <a:lnTo>
                    <a:pt x="11061" y="376643"/>
                  </a:lnTo>
                  <a:lnTo>
                    <a:pt x="11391" y="375945"/>
                  </a:lnTo>
                  <a:lnTo>
                    <a:pt x="11557" y="375018"/>
                  </a:lnTo>
                  <a:lnTo>
                    <a:pt x="11557" y="357479"/>
                  </a:lnTo>
                  <a:close/>
                </a:path>
                <a:path w="470534" h="720089">
                  <a:moveTo>
                    <a:pt x="11557" y="327393"/>
                  </a:moveTo>
                  <a:lnTo>
                    <a:pt x="10426" y="325297"/>
                  </a:lnTo>
                  <a:lnTo>
                    <a:pt x="1308" y="325564"/>
                  </a:lnTo>
                  <a:lnTo>
                    <a:pt x="1130" y="325564"/>
                  </a:lnTo>
                  <a:lnTo>
                    <a:pt x="0" y="327710"/>
                  </a:lnTo>
                  <a:lnTo>
                    <a:pt x="0" y="345020"/>
                  </a:lnTo>
                  <a:lnTo>
                    <a:pt x="1130" y="347129"/>
                  </a:lnTo>
                  <a:lnTo>
                    <a:pt x="10426" y="347078"/>
                  </a:lnTo>
                  <a:lnTo>
                    <a:pt x="11557" y="344932"/>
                  </a:lnTo>
                  <a:lnTo>
                    <a:pt x="11557" y="327393"/>
                  </a:lnTo>
                  <a:close/>
                </a:path>
                <a:path w="470534" h="720089">
                  <a:moveTo>
                    <a:pt x="11557" y="267563"/>
                  </a:moveTo>
                  <a:lnTo>
                    <a:pt x="10426" y="265188"/>
                  </a:lnTo>
                  <a:lnTo>
                    <a:pt x="1308" y="266039"/>
                  </a:lnTo>
                  <a:lnTo>
                    <a:pt x="1130" y="266052"/>
                  </a:lnTo>
                  <a:lnTo>
                    <a:pt x="0" y="268274"/>
                  </a:lnTo>
                  <a:lnTo>
                    <a:pt x="0" y="285584"/>
                  </a:lnTo>
                  <a:lnTo>
                    <a:pt x="1130" y="287629"/>
                  </a:lnTo>
                  <a:lnTo>
                    <a:pt x="10426" y="286981"/>
                  </a:lnTo>
                  <a:lnTo>
                    <a:pt x="11557" y="284759"/>
                  </a:lnTo>
                  <a:lnTo>
                    <a:pt x="11557" y="267563"/>
                  </a:lnTo>
                  <a:close/>
                </a:path>
                <a:path w="470534" h="720089">
                  <a:moveTo>
                    <a:pt x="11557" y="237121"/>
                  </a:moveTo>
                  <a:lnTo>
                    <a:pt x="10426" y="235127"/>
                  </a:lnTo>
                  <a:lnTo>
                    <a:pt x="1308" y="236283"/>
                  </a:lnTo>
                  <a:lnTo>
                    <a:pt x="1130" y="236296"/>
                  </a:lnTo>
                  <a:lnTo>
                    <a:pt x="952" y="236397"/>
                  </a:lnTo>
                  <a:lnTo>
                    <a:pt x="635" y="236689"/>
                  </a:lnTo>
                  <a:lnTo>
                    <a:pt x="165" y="237617"/>
                  </a:lnTo>
                  <a:lnTo>
                    <a:pt x="0" y="238556"/>
                  </a:lnTo>
                  <a:lnTo>
                    <a:pt x="0" y="255879"/>
                  </a:lnTo>
                  <a:lnTo>
                    <a:pt x="1130" y="257873"/>
                  </a:lnTo>
                  <a:lnTo>
                    <a:pt x="10248" y="256946"/>
                  </a:lnTo>
                  <a:lnTo>
                    <a:pt x="11557" y="254660"/>
                  </a:lnTo>
                  <a:lnTo>
                    <a:pt x="11557" y="237121"/>
                  </a:lnTo>
                  <a:close/>
                </a:path>
                <a:path w="470534" h="720089">
                  <a:moveTo>
                    <a:pt x="11557" y="207035"/>
                  </a:moveTo>
                  <a:lnTo>
                    <a:pt x="10426" y="205079"/>
                  </a:lnTo>
                  <a:lnTo>
                    <a:pt x="1308" y="206540"/>
                  </a:lnTo>
                  <a:lnTo>
                    <a:pt x="0" y="208838"/>
                  </a:lnTo>
                  <a:lnTo>
                    <a:pt x="0" y="226148"/>
                  </a:lnTo>
                  <a:lnTo>
                    <a:pt x="1130" y="228117"/>
                  </a:lnTo>
                  <a:lnTo>
                    <a:pt x="10426" y="226860"/>
                  </a:lnTo>
                  <a:lnTo>
                    <a:pt x="11557" y="224574"/>
                  </a:lnTo>
                  <a:lnTo>
                    <a:pt x="11557" y="207035"/>
                  </a:lnTo>
                  <a:close/>
                </a:path>
                <a:path w="470534" h="720089">
                  <a:moveTo>
                    <a:pt x="11557" y="176949"/>
                  </a:moveTo>
                  <a:lnTo>
                    <a:pt x="10426" y="175031"/>
                  </a:lnTo>
                  <a:lnTo>
                    <a:pt x="1308" y="176784"/>
                  </a:lnTo>
                  <a:lnTo>
                    <a:pt x="0" y="179133"/>
                  </a:lnTo>
                  <a:lnTo>
                    <a:pt x="0" y="196469"/>
                  </a:lnTo>
                  <a:lnTo>
                    <a:pt x="165" y="197332"/>
                  </a:lnTo>
                  <a:lnTo>
                    <a:pt x="266" y="197573"/>
                  </a:lnTo>
                  <a:lnTo>
                    <a:pt x="635" y="198132"/>
                  </a:lnTo>
                  <a:lnTo>
                    <a:pt x="1130" y="198374"/>
                  </a:lnTo>
                  <a:lnTo>
                    <a:pt x="10426" y="196811"/>
                  </a:lnTo>
                  <a:lnTo>
                    <a:pt x="10604" y="196710"/>
                  </a:lnTo>
                  <a:lnTo>
                    <a:pt x="11061" y="196202"/>
                  </a:lnTo>
                  <a:lnTo>
                    <a:pt x="11391" y="195440"/>
                  </a:lnTo>
                  <a:lnTo>
                    <a:pt x="11557" y="194487"/>
                  </a:lnTo>
                  <a:lnTo>
                    <a:pt x="11557" y="176949"/>
                  </a:lnTo>
                  <a:close/>
                </a:path>
                <a:path w="470534" h="720089">
                  <a:moveTo>
                    <a:pt x="11557" y="147193"/>
                  </a:moveTo>
                  <a:lnTo>
                    <a:pt x="10426" y="144957"/>
                  </a:lnTo>
                  <a:lnTo>
                    <a:pt x="1308" y="147015"/>
                  </a:lnTo>
                  <a:lnTo>
                    <a:pt x="0" y="149415"/>
                  </a:lnTo>
                  <a:lnTo>
                    <a:pt x="0" y="166738"/>
                  </a:lnTo>
                  <a:lnTo>
                    <a:pt x="1130" y="168617"/>
                  </a:lnTo>
                  <a:lnTo>
                    <a:pt x="10426" y="166763"/>
                  </a:lnTo>
                  <a:lnTo>
                    <a:pt x="10604" y="166649"/>
                  </a:lnTo>
                  <a:lnTo>
                    <a:pt x="11061" y="166128"/>
                  </a:lnTo>
                  <a:lnTo>
                    <a:pt x="11391" y="165341"/>
                  </a:lnTo>
                  <a:lnTo>
                    <a:pt x="11557" y="164388"/>
                  </a:lnTo>
                  <a:lnTo>
                    <a:pt x="11557" y="147193"/>
                  </a:lnTo>
                  <a:close/>
                </a:path>
                <a:path w="470534" h="720089">
                  <a:moveTo>
                    <a:pt x="11557" y="116751"/>
                  </a:moveTo>
                  <a:lnTo>
                    <a:pt x="10426" y="114909"/>
                  </a:lnTo>
                  <a:lnTo>
                    <a:pt x="1308" y="117259"/>
                  </a:lnTo>
                  <a:lnTo>
                    <a:pt x="0" y="119710"/>
                  </a:lnTo>
                  <a:lnTo>
                    <a:pt x="0" y="137020"/>
                  </a:lnTo>
                  <a:lnTo>
                    <a:pt x="1130" y="138861"/>
                  </a:lnTo>
                  <a:lnTo>
                    <a:pt x="10248" y="136740"/>
                  </a:lnTo>
                  <a:lnTo>
                    <a:pt x="11557" y="134289"/>
                  </a:lnTo>
                  <a:lnTo>
                    <a:pt x="11557" y="116751"/>
                  </a:lnTo>
                  <a:close/>
                </a:path>
                <a:path w="470534" h="720089">
                  <a:moveTo>
                    <a:pt x="11557" y="86652"/>
                  </a:moveTo>
                  <a:lnTo>
                    <a:pt x="10426" y="84861"/>
                  </a:lnTo>
                  <a:lnTo>
                    <a:pt x="1308" y="87503"/>
                  </a:lnTo>
                  <a:lnTo>
                    <a:pt x="1130" y="87553"/>
                  </a:lnTo>
                  <a:lnTo>
                    <a:pt x="952" y="87668"/>
                  </a:lnTo>
                  <a:lnTo>
                    <a:pt x="635" y="88011"/>
                  </a:lnTo>
                  <a:lnTo>
                    <a:pt x="165" y="89039"/>
                  </a:lnTo>
                  <a:lnTo>
                    <a:pt x="0" y="89992"/>
                  </a:lnTo>
                  <a:lnTo>
                    <a:pt x="0" y="107315"/>
                  </a:lnTo>
                  <a:lnTo>
                    <a:pt x="165" y="108178"/>
                  </a:lnTo>
                  <a:lnTo>
                    <a:pt x="266" y="108407"/>
                  </a:lnTo>
                  <a:lnTo>
                    <a:pt x="635" y="108927"/>
                  </a:lnTo>
                  <a:lnTo>
                    <a:pt x="1130" y="109131"/>
                  </a:lnTo>
                  <a:lnTo>
                    <a:pt x="10426" y="106641"/>
                  </a:lnTo>
                  <a:lnTo>
                    <a:pt x="10604" y="106527"/>
                  </a:lnTo>
                  <a:lnTo>
                    <a:pt x="11061" y="105968"/>
                  </a:lnTo>
                  <a:lnTo>
                    <a:pt x="11391" y="105168"/>
                  </a:lnTo>
                  <a:lnTo>
                    <a:pt x="11557" y="104203"/>
                  </a:lnTo>
                  <a:lnTo>
                    <a:pt x="11557" y="86652"/>
                  </a:lnTo>
                  <a:close/>
                </a:path>
                <a:path w="470534" h="720089">
                  <a:moveTo>
                    <a:pt x="11557" y="56908"/>
                  </a:moveTo>
                  <a:lnTo>
                    <a:pt x="11518" y="56261"/>
                  </a:lnTo>
                  <a:lnTo>
                    <a:pt x="11290" y="55473"/>
                  </a:lnTo>
                  <a:lnTo>
                    <a:pt x="10922" y="54965"/>
                  </a:lnTo>
                  <a:lnTo>
                    <a:pt x="10604" y="54813"/>
                  </a:lnTo>
                  <a:lnTo>
                    <a:pt x="10426" y="54813"/>
                  </a:lnTo>
                  <a:lnTo>
                    <a:pt x="0" y="60274"/>
                  </a:lnTo>
                  <a:lnTo>
                    <a:pt x="0" y="77584"/>
                  </a:lnTo>
                  <a:lnTo>
                    <a:pt x="1130" y="79375"/>
                  </a:lnTo>
                  <a:lnTo>
                    <a:pt x="10426" y="76593"/>
                  </a:lnTo>
                  <a:lnTo>
                    <a:pt x="10922" y="76111"/>
                  </a:lnTo>
                  <a:lnTo>
                    <a:pt x="11061" y="75882"/>
                  </a:lnTo>
                  <a:lnTo>
                    <a:pt x="11391" y="75069"/>
                  </a:lnTo>
                  <a:lnTo>
                    <a:pt x="11557" y="74104"/>
                  </a:lnTo>
                  <a:lnTo>
                    <a:pt x="11557" y="56908"/>
                  </a:lnTo>
                  <a:close/>
                </a:path>
                <a:path w="470534" h="720089">
                  <a:moveTo>
                    <a:pt x="28854" y="449948"/>
                  </a:moveTo>
                  <a:lnTo>
                    <a:pt x="18021" y="446303"/>
                  </a:lnTo>
                  <a:lnTo>
                    <a:pt x="17843" y="446354"/>
                  </a:lnTo>
                  <a:lnTo>
                    <a:pt x="17513" y="446557"/>
                  </a:lnTo>
                  <a:lnTo>
                    <a:pt x="17360" y="446735"/>
                  </a:lnTo>
                  <a:lnTo>
                    <a:pt x="17018" y="447433"/>
                  </a:lnTo>
                  <a:lnTo>
                    <a:pt x="16840" y="448322"/>
                  </a:lnTo>
                  <a:lnTo>
                    <a:pt x="16840" y="465963"/>
                  </a:lnTo>
                  <a:lnTo>
                    <a:pt x="27660" y="469480"/>
                  </a:lnTo>
                  <a:lnTo>
                    <a:pt x="27838" y="469430"/>
                  </a:lnTo>
                  <a:lnTo>
                    <a:pt x="28854" y="467461"/>
                  </a:lnTo>
                  <a:lnTo>
                    <a:pt x="28854" y="449948"/>
                  </a:lnTo>
                  <a:close/>
                </a:path>
                <a:path w="470534" h="720089">
                  <a:moveTo>
                    <a:pt x="28854" y="419265"/>
                  </a:moveTo>
                  <a:lnTo>
                    <a:pt x="18199" y="416001"/>
                  </a:lnTo>
                  <a:lnTo>
                    <a:pt x="18021" y="415988"/>
                  </a:lnTo>
                  <a:lnTo>
                    <a:pt x="16840" y="418058"/>
                  </a:lnTo>
                  <a:lnTo>
                    <a:pt x="16840" y="435698"/>
                  </a:lnTo>
                  <a:lnTo>
                    <a:pt x="27660" y="438873"/>
                  </a:lnTo>
                  <a:lnTo>
                    <a:pt x="27838" y="438823"/>
                  </a:lnTo>
                  <a:lnTo>
                    <a:pt x="28854" y="436791"/>
                  </a:lnTo>
                  <a:lnTo>
                    <a:pt x="28854" y="419265"/>
                  </a:lnTo>
                  <a:close/>
                </a:path>
                <a:path w="470534" h="720089">
                  <a:moveTo>
                    <a:pt x="28854" y="388607"/>
                  </a:moveTo>
                  <a:lnTo>
                    <a:pt x="18199" y="385686"/>
                  </a:lnTo>
                  <a:lnTo>
                    <a:pt x="18021" y="385686"/>
                  </a:lnTo>
                  <a:lnTo>
                    <a:pt x="16840" y="387794"/>
                  </a:lnTo>
                  <a:lnTo>
                    <a:pt x="16840" y="405434"/>
                  </a:lnTo>
                  <a:lnTo>
                    <a:pt x="27660" y="408241"/>
                  </a:lnTo>
                  <a:lnTo>
                    <a:pt x="27838" y="408178"/>
                  </a:lnTo>
                  <a:lnTo>
                    <a:pt x="28854" y="406133"/>
                  </a:lnTo>
                  <a:lnTo>
                    <a:pt x="28854" y="388607"/>
                  </a:lnTo>
                  <a:close/>
                </a:path>
                <a:path w="470534" h="720089">
                  <a:moveTo>
                    <a:pt x="28854" y="357962"/>
                  </a:moveTo>
                  <a:lnTo>
                    <a:pt x="18199" y="355384"/>
                  </a:lnTo>
                  <a:lnTo>
                    <a:pt x="18021" y="355384"/>
                  </a:lnTo>
                  <a:lnTo>
                    <a:pt x="17843" y="355447"/>
                  </a:lnTo>
                  <a:lnTo>
                    <a:pt x="17360" y="355892"/>
                  </a:lnTo>
                  <a:lnTo>
                    <a:pt x="17018" y="356616"/>
                  </a:lnTo>
                  <a:lnTo>
                    <a:pt x="16840" y="357530"/>
                  </a:lnTo>
                  <a:lnTo>
                    <a:pt x="16840" y="375183"/>
                  </a:lnTo>
                  <a:lnTo>
                    <a:pt x="27660" y="377634"/>
                  </a:lnTo>
                  <a:lnTo>
                    <a:pt x="27838" y="377571"/>
                  </a:lnTo>
                  <a:lnTo>
                    <a:pt x="28854" y="375488"/>
                  </a:lnTo>
                  <a:lnTo>
                    <a:pt x="28854" y="357962"/>
                  </a:lnTo>
                  <a:close/>
                </a:path>
                <a:path w="470534" h="720089">
                  <a:moveTo>
                    <a:pt x="28854" y="327291"/>
                  </a:moveTo>
                  <a:lnTo>
                    <a:pt x="27660" y="324815"/>
                  </a:lnTo>
                  <a:lnTo>
                    <a:pt x="18199" y="325081"/>
                  </a:lnTo>
                  <a:lnTo>
                    <a:pt x="18021" y="325081"/>
                  </a:lnTo>
                  <a:lnTo>
                    <a:pt x="16840" y="327253"/>
                  </a:lnTo>
                  <a:lnTo>
                    <a:pt x="16840" y="344893"/>
                  </a:lnTo>
                  <a:lnTo>
                    <a:pt x="18021" y="347040"/>
                  </a:lnTo>
                  <a:lnTo>
                    <a:pt x="27660" y="347002"/>
                  </a:lnTo>
                  <a:lnTo>
                    <a:pt x="28854" y="344805"/>
                  </a:lnTo>
                  <a:lnTo>
                    <a:pt x="28854" y="327291"/>
                  </a:lnTo>
                  <a:close/>
                </a:path>
                <a:path w="470534" h="720089">
                  <a:moveTo>
                    <a:pt x="28854" y="296646"/>
                  </a:moveTo>
                  <a:lnTo>
                    <a:pt x="27660" y="294195"/>
                  </a:lnTo>
                  <a:lnTo>
                    <a:pt x="18199" y="294767"/>
                  </a:lnTo>
                  <a:lnTo>
                    <a:pt x="16840" y="297002"/>
                  </a:lnTo>
                  <a:lnTo>
                    <a:pt x="16840" y="314642"/>
                  </a:lnTo>
                  <a:lnTo>
                    <a:pt x="18021" y="316738"/>
                  </a:lnTo>
                  <a:lnTo>
                    <a:pt x="27660" y="316369"/>
                  </a:lnTo>
                  <a:lnTo>
                    <a:pt x="28854" y="314172"/>
                  </a:lnTo>
                  <a:lnTo>
                    <a:pt x="28854" y="296646"/>
                  </a:lnTo>
                  <a:close/>
                </a:path>
                <a:path w="470534" h="720089">
                  <a:moveTo>
                    <a:pt x="28854" y="265988"/>
                  </a:moveTo>
                  <a:lnTo>
                    <a:pt x="27660" y="263563"/>
                  </a:lnTo>
                  <a:lnTo>
                    <a:pt x="18199" y="264452"/>
                  </a:lnTo>
                  <a:lnTo>
                    <a:pt x="18021" y="264464"/>
                  </a:lnTo>
                  <a:lnTo>
                    <a:pt x="17843" y="264553"/>
                  </a:lnTo>
                  <a:lnTo>
                    <a:pt x="17360" y="265036"/>
                  </a:lnTo>
                  <a:lnTo>
                    <a:pt x="17018" y="265785"/>
                  </a:lnTo>
                  <a:lnTo>
                    <a:pt x="16840" y="266725"/>
                  </a:lnTo>
                  <a:lnTo>
                    <a:pt x="16840" y="284378"/>
                  </a:lnTo>
                  <a:lnTo>
                    <a:pt x="18021" y="286435"/>
                  </a:lnTo>
                  <a:lnTo>
                    <a:pt x="27660" y="285762"/>
                  </a:lnTo>
                  <a:lnTo>
                    <a:pt x="28854" y="283489"/>
                  </a:lnTo>
                  <a:lnTo>
                    <a:pt x="28854" y="265988"/>
                  </a:lnTo>
                  <a:close/>
                </a:path>
                <a:path w="470534" h="720089">
                  <a:moveTo>
                    <a:pt x="28854" y="235318"/>
                  </a:moveTo>
                  <a:lnTo>
                    <a:pt x="27660" y="232943"/>
                  </a:lnTo>
                  <a:lnTo>
                    <a:pt x="18199" y="234137"/>
                  </a:lnTo>
                  <a:lnTo>
                    <a:pt x="18021" y="234149"/>
                  </a:lnTo>
                  <a:lnTo>
                    <a:pt x="16840" y="236461"/>
                  </a:lnTo>
                  <a:lnTo>
                    <a:pt x="16840" y="254101"/>
                  </a:lnTo>
                  <a:lnTo>
                    <a:pt x="17018" y="255016"/>
                  </a:lnTo>
                  <a:lnTo>
                    <a:pt x="17360" y="255701"/>
                  </a:lnTo>
                  <a:lnTo>
                    <a:pt x="17513" y="255854"/>
                  </a:lnTo>
                  <a:lnTo>
                    <a:pt x="18021" y="256133"/>
                  </a:lnTo>
                  <a:lnTo>
                    <a:pt x="27660" y="255143"/>
                  </a:lnTo>
                  <a:lnTo>
                    <a:pt x="28854" y="252831"/>
                  </a:lnTo>
                  <a:lnTo>
                    <a:pt x="28854" y="235318"/>
                  </a:lnTo>
                  <a:close/>
                </a:path>
                <a:path w="470534" h="720089">
                  <a:moveTo>
                    <a:pt x="28854" y="204660"/>
                  </a:moveTo>
                  <a:lnTo>
                    <a:pt x="27660" y="202349"/>
                  </a:lnTo>
                  <a:lnTo>
                    <a:pt x="18199" y="203847"/>
                  </a:lnTo>
                  <a:lnTo>
                    <a:pt x="16840" y="206197"/>
                  </a:lnTo>
                  <a:lnTo>
                    <a:pt x="16840" y="223837"/>
                  </a:lnTo>
                  <a:lnTo>
                    <a:pt x="18021" y="225831"/>
                  </a:lnTo>
                  <a:lnTo>
                    <a:pt x="27660" y="224523"/>
                  </a:lnTo>
                  <a:lnTo>
                    <a:pt x="28854" y="222186"/>
                  </a:lnTo>
                  <a:lnTo>
                    <a:pt x="28854" y="204660"/>
                  </a:lnTo>
                  <a:close/>
                </a:path>
                <a:path w="470534" h="720089">
                  <a:moveTo>
                    <a:pt x="28854" y="174002"/>
                  </a:moveTo>
                  <a:lnTo>
                    <a:pt x="27660" y="171716"/>
                  </a:lnTo>
                  <a:lnTo>
                    <a:pt x="18199" y="173532"/>
                  </a:lnTo>
                  <a:lnTo>
                    <a:pt x="16840" y="175933"/>
                  </a:lnTo>
                  <a:lnTo>
                    <a:pt x="16840" y="193573"/>
                  </a:lnTo>
                  <a:lnTo>
                    <a:pt x="18021" y="195516"/>
                  </a:lnTo>
                  <a:lnTo>
                    <a:pt x="27660" y="193903"/>
                  </a:lnTo>
                  <a:lnTo>
                    <a:pt x="28854" y="191528"/>
                  </a:lnTo>
                  <a:lnTo>
                    <a:pt x="28854" y="174002"/>
                  </a:lnTo>
                  <a:close/>
                </a:path>
                <a:path w="470534" h="720089">
                  <a:moveTo>
                    <a:pt x="28854" y="143344"/>
                  </a:moveTo>
                  <a:lnTo>
                    <a:pt x="27660" y="141097"/>
                  </a:lnTo>
                  <a:lnTo>
                    <a:pt x="18199" y="143217"/>
                  </a:lnTo>
                  <a:lnTo>
                    <a:pt x="17843" y="143370"/>
                  </a:lnTo>
                  <a:lnTo>
                    <a:pt x="17360" y="143903"/>
                  </a:lnTo>
                  <a:lnTo>
                    <a:pt x="17018" y="144703"/>
                  </a:lnTo>
                  <a:lnTo>
                    <a:pt x="16840" y="145669"/>
                  </a:lnTo>
                  <a:lnTo>
                    <a:pt x="16840" y="163309"/>
                  </a:lnTo>
                  <a:lnTo>
                    <a:pt x="18021" y="165239"/>
                  </a:lnTo>
                  <a:lnTo>
                    <a:pt x="27660" y="163296"/>
                  </a:lnTo>
                  <a:lnTo>
                    <a:pt x="28854" y="160870"/>
                  </a:lnTo>
                  <a:lnTo>
                    <a:pt x="28854" y="143344"/>
                  </a:lnTo>
                  <a:close/>
                </a:path>
                <a:path w="470534" h="720089">
                  <a:moveTo>
                    <a:pt x="28854" y="130200"/>
                  </a:moveTo>
                  <a:lnTo>
                    <a:pt x="27660" y="110464"/>
                  </a:lnTo>
                  <a:lnTo>
                    <a:pt x="18199" y="112903"/>
                  </a:lnTo>
                  <a:lnTo>
                    <a:pt x="16840" y="115404"/>
                  </a:lnTo>
                  <a:lnTo>
                    <a:pt x="16840" y="133045"/>
                  </a:lnTo>
                  <a:lnTo>
                    <a:pt x="16891" y="133362"/>
                  </a:lnTo>
                  <a:lnTo>
                    <a:pt x="17119" y="134162"/>
                  </a:lnTo>
                  <a:lnTo>
                    <a:pt x="17513" y="134721"/>
                  </a:lnTo>
                  <a:lnTo>
                    <a:pt x="18021" y="134924"/>
                  </a:lnTo>
                  <a:lnTo>
                    <a:pt x="27660" y="132664"/>
                  </a:lnTo>
                  <a:lnTo>
                    <a:pt x="28854" y="130200"/>
                  </a:lnTo>
                  <a:close/>
                </a:path>
                <a:path w="470534" h="720089">
                  <a:moveTo>
                    <a:pt x="28854" y="99542"/>
                  </a:moveTo>
                  <a:lnTo>
                    <a:pt x="27660" y="79844"/>
                  </a:lnTo>
                  <a:lnTo>
                    <a:pt x="18199" y="82588"/>
                  </a:lnTo>
                  <a:lnTo>
                    <a:pt x="18021" y="82638"/>
                  </a:lnTo>
                  <a:lnTo>
                    <a:pt x="17843" y="82765"/>
                  </a:lnTo>
                  <a:lnTo>
                    <a:pt x="17360" y="83337"/>
                  </a:lnTo>
                  <a:lnTo>
                    <a:pt x="17018" y="84162"/>
                  </a:lnTo>
                  <a:lnTo>
                    <a:pt x="16840" y="85140"/>
                  </a:lnTo>
                  <a:lnTo>
                    <a:pt x="16840" y="102768"/>
                  </a:lnTo>
                  <a:lnTo>
                    <a:pt x="18021" y="104609"/>
                  </a:lnTo>
                  <a:lnTo>
                    <a:pt x="27660" y="102044"/>
                  </a:lnTo>
                  <a:lnTo>
                    <a:pt x="28829" y="99885"/>
                  </a:lnTo>
                  <a:lnTo>
                    <a:pt x="28854" y="99542"/>
                  </a:lnTo>
                  <a:close/>
                </a:path>
                <a:path w="470534" h="720089">
                  <a:moveTo>
                    <a:pt x="28854" y="68884"/>
                  </a:moveTo>
                  <a:lnTo>
                    <a:pt x="27838" y="49237"/>
                  </a:lnTo>
                  <a:lnTo>
                    <a:pt x="27660" y="49237"/>
                  </a:lnTo>
                  <a:lnTo>
                    <a:pt x="16840" y="54864"/>
                  </a:lnTo>
                  <a:lnTo>
                    <a:pt x="16840" y="72504"/>
                  </a:lnTo>
                  <a:lnTo>
                    <a:pt x="18021" y="74320"/>
                  </a:lnTo>
                  <a:lnTo>
                    <a:pt x="27660" y="71424"/>
                  </a:lnTo>
                  <a:lnTo>
                    <a:pt x="28854" y="68884"/>
                  </a:lnTo>
                  <a:close/>
                </a:path>
                <a:path w="470534" h="720089">
                  <a:moveTo>
                    <a:pt x="46774" y="44919"/>
                  </a:moveTo>
                  <a:lnTo>
                    <a:pt x="45567" y="43434"/>
                  </a:lnTo>
                  <a:lnTo>
                    <a:pt x="35737" y="46621"/>
                  </a:lnTo>
                  <a:lnTo>
                    <a:pt x="34378" y="48907"/>
                  </a:lnTo>
                  <a:lnTo>
                    <a:pt x="34378" y="67538"/>
                  </a:lnTo>
                  <a:lnTo>
                    <a:pt x="34620" y="68338"/>
                  </a:lnTo>
                  <a:lnTo>
                    <a:pt x="35039" y="68884"/>
                  </a:lnTo>
                  <a:lnTo>
                    <a:pt x="35356" y="69037"/>
                  </a:lnTo>
                  <a:lnTo>
                    <a:pt x="35547" y="69049"/>
                  </a:lnTo>
                  <a:lnTo>
                    <a:pt x="45567" y="66052"/>
                  </a:lnTo>
                  <a:lnTo>
                    <a:pt x="45758" y="65925"/>
                  </a:lnTo>
                  <a:lnTo>
                    <a:pt x="46253" y="65316"/>
                  </a:lnTo>
                  <a:lnTo>
                    <a:pt x="46507" y="64782"/>
                  </a:lnTo>
                  <a:lnTo>
                    <a:pt x="46774" y="63817"/>
                  </a:lnTo>
                  <a:lnTo>
                    <a:pt x="46774" y="44919"/>
                  </a:lnTo>
                  <a:close/>
                </a:path>
                <a:path w="470534" h="720089">
                  <a:moveTo>
                    <a:pt x="46799" y="589229"/>
                  </a:moveTo>
                  <a:lnTo>
                    <a:pt x="35547" y="585863"/>
                  </a:lnTo>
                  <a:lnTo>
                    <a:pt x="35356" y="585927"/>
                  </a:lnTo>
                  <a:lnTo>
                    <a:pt x="34353" y="587971"/>
                  </a:lnTo>
                  <a:lnTo>
                    <a:pt x="34353" y="605586"/>
                  </a:lnTo>
                  <a:lnTo>
                    <a:pt x="45567" y="609180"/>
                  </a:lnTo>
                  <a:lnTo>
                    <a:pt x="45758" y="609130"/>
                  </a:lnTo>
                  <a:lnTo>
                    <a:pt x="46799" y="607098"/>
                  </a:lnTo>
                  <a:lnTo>
                    <a:pt x="46799" y="589229"/>
                  </a:lnTo>
                  <a:close/>
                </a:path>
                <a:path w="470534" h="720089">
                  <a:moveTo>
                    <a:pt x="46799" y="451827"/>
                  </a:moveTo>
                  <a:lnTo>
                    <a:pt x="35547" y="448106"/>
                  </a:lnTo>
                  <a:lnTo>
                    <a:pt x="35356" y="448157"/>
                  </a:lnTo>
                  <a:lnTo>
                    <a:pt x="34886" y="448538"/>
                  </a:lnTo>
                  <a:lnTo>
                    <a:pt x="34620" y="448983"/>
                  </a:lnTo>
                  <a:lnTo>
                    <a:pt x="34378" y="449834"/>
                  </a:lnTo>
                  <a:lnTo>
                    <a:pt x="34353" y="450164"/>
                  </a:lnTo>
                  <a:lnTo>
                    <a:pt x="34353" y="467779"/>
                  </a:lnTo>
                  <a:lnTo>
                    <a:pt x="45567" y="471741"/>
                  </a:lnTo>
                  <a:lnTo>
                    <a:pt x="45758" y="471690"/>
                  </a:lnTo>
                  <a:lnTo>
                    <a:pt x="46799" y="469696"/>
                  </a:lnTo>
                  <a:lnTo>
                    <a:pt x="46799" y="451827"/>
                  </a:lnTo>
                  <a:close/>
                </a:path>
                <a:path w="470534" h="720089">
                  <a:moveTo>
                    <a:pt x="46799" y="389343"/>
                  </a:moveTo>
                  <a:lnTo>
                    <a:pt x="35737" y="386346"/>
                  </a:lnTo>
                  <a:lnTo>
                    <a:pt x="35547" y="386346"/>
                  </a:lnTo>
                  <a:lnTo>
                    <a:pt x="34353" y="388493"/>
                  </a:lnTo>
                  <a:lnTo>
                    <a:pt x="34353" y="406107"/>
                  </a:lnTo>
                  <a:lnTo>
                    <a:pt x="45567" y="409346"/>
                  </a:lnTo>
                  <a:lnTo>
                    <a:pt x="45758" y="409282"/>
                  </a:lnTo>
                  <a:lnTo>
                    <a:pt x="46253" y="408851"/>
                  </a:lnTo>
                  <a:lnTo>
                    <a:pt x="46621" y="408139"/>
                  </a:lnTo>
                  <a:lnTo>
                    <a:pt x="46774" y="407530"/>
                  </a:lnTo>
                  <a:lnTo>
                    <a:pt x="46799" y="407187"/>
                  </a:lnTo>
                  <a:lnTo>
                    <a:pt x="46799" y="389343"/>
                  </a:lnTo>
                  <a:close/>
                </a:path>
                <a:path w="470534" h="720089">
                  <a:moveTo>
                    <a:pt x="46799" y="358089"/>
                  </a:moveTo>
                  <a:lnTo>
                    <a:pt x="35737" y="355460"/>
                  </a:lnTo>
                  <a:lnTo>
                    <a:pt x="35547" y="355460"/>
                  </a:lnTo>
                  <a:lnTo>
                    <a:pt x="34353" y="357644"/>
                  </a:lnTo>
                  <a:lnTo>
                    <a:pt x="34353" y="375272"/>
                  </a:lnTo>
                  <a:lnTo>
                    <a:pt x="45567" y="378129"/>
                  </a:lnTo>
                  <a:lnTo>
                    <a:pt x="45758" y="378066"/>
                  </a:lnTo>
                  <a:lnTo>
                    <a:pt x="46253" y="377621"/>
                  </a:lnTo>
                  <a:lnTo>
                    <a:pt x="46621" y="376885"/>
                  </a:lnTo>
                  <a:lnTo>
                    <a:pt x="46774" y="376288"/>
                  </a:lnTo>
                  <a:lnTo>
                    <a:pt x="46799" y="375945"/>
                  </a:lnTo>
                  <a:lnTo>
                    <a:pt x="46799" y="358089"/>
                  </a:lnTo>
                  <a:close/>
                </a:path>
                <a:path w="470534" h="720089">
                  <a:moveTo>
                    <a:pt x="46799" y="326821"/>
                  </a:moveTo>
                  <a:lnTo>
                    <a:pt x="45567" y="324307"/>
                  </a:lnTo>
                  <a:lnTo>
                    <a:pt x="35737" y="324586"/>
                  </a:lnTo>
                  <a:lnTo>
                    <a:pt x="35547" y="324586"/>
                  </a:lnTo>
                  <a:lnTo>
                    <a:pt x="34353" y="326809"/>
                  </a:lnTo>
                  <a:lnTo>
                    <a:pt x="34353" y="344424"/>
                  </a:lnTo>
                  <a:lnTo>
                    <a:pt x="35547" y="346964"/>
                  </a:lnTo>
                  <a:lnTo>
                    <a:pt x="45567" y="346913"/>
                  </a:lnTo>
                  <a:lnTo>
                    <a:pt x="46799" y="344690"/>
                  </a:lnTo>
                  <a:lnTo>
                    <a:pt x="46799" y="326821"/>
                  </a:lnTo>
                  <a:close/>
                </a:path>
                <a:path w="470534" h="720089">
                  <a:moveTo>
                    <a:pt x="46799" y="295592"/>
                  </a:moveTo>
                  <a:lnTo>
                    <a:pt x="45567" y="293090"/>
                  </a:lnTo>
                  <a:lnTo>
                    <a:pt x="35737" y="293700"/>
                  </a:lnTo>
                  <a:lnTo>
                    <a:pt x="34353" y="295973"/>
                  </a:lnTo>
                  <a:lnTo>
                    <a:pt x="34353" y="313588"/>
                  </a:lnTo>
                  <a:lnTo>
                    <a:pt x="35547" y="316077"/>
                  </a:lnTo>
                  <a:lnTo>
                    <a:pt x="45364" y="315722"/>
                  </a:lnTo>
                  <a:lnTo>
                    <a:pt x="46799" y="313461"/>
                  </a:lnTo>
                  <a:lnTo>
                    <a:pt x="46799" y="295592"/>
                  </a:lnTo>
                  <a:close/>
                </a:path>
                <a:path w="470534" h="720089">
                  <a:moveTo>
                    <a:pt x="46799" y="264350"/>
                  </a:moveTo>
                  <a:lnTo>
                    <a:pt x="45567" y="261899"/>
                  </a:lnTo>
                  <a:lnTo>
                    <a:pt x="35737" y="262813"/>
                  </a:lnTo>
                  <a:lnTo>
                    <a:pt x="35547" y="262826"/>
                  </a:lnTo>
                  <a:lnTo>
                    <a:pt x="34353" y="265137"/>
                  </a:lnTo>
                  <a:lnTo>
                    <a:pt x="34353" y="282752"/>
                  </a:lnTo>
                  <a:lnTo>
                    <a:pt x="35547" y="285229"/>
                  </a:lnTo>
                  <a:lnTo>
                    <a:pt x="45567" y="284518"/>
                  </a:lnTo>
                  <a:lnTo>
                    <a:pt x="46799" y="282219"/>
                  </a:lnTo>
                  <a:lnTo>
                    <a:pt x="46799" y="264350"/>
                  </a:lnTo>
                  <a:close/>
                </a:path>
                <a:path w="470534" h="720089">
                  <a:moveTo>
                    <a:pt x="46799" y="233095"/>
                  </a:moveTo>
                  <a:lnTo>
                    <a:pt x="45567" y="230670"/>
                  </a:lnTo>
                  <a:lnTo>
                    <a:pt x="35737" y="231914"/>
                  </a:lnTo>
                  <a:lnTo>
                    <a:pt x="35547" y="231927"/>
                  </a:lnTo>
                  <a:lnTo>
                    <a:pt x="34353" y="234289"/>
                  </a:lnTo>
                  <a:lnTo>
                    <a:pt x="34353" y="251904"/>
                  </a:lnTo>
                  <a:lnTo>
                    <a:pt x="35547" y="254317"/>
                  </a:lnTo>
                  <a:lnTo>
                    <a:pt x="45567" y="253288"/>
                  </a:lnTo>
                  <a:lnTo>
                    <a:pt x="46799" y="250939"/>
                  </a:lnTo>
                  <a:lnTo>
                    <a:pt x="46799" y="233095"/>
                  </a:lnTo>
                  <a:close/>
                </a:path>
                <a:path w="470534" h="720089">
                  <a:moveTo>
                    <a:pt x="46799" y="170611"/>
                  </a:moveTo>
                  <a:lnTo>
                    <a:pt x="45567" y="168262"/>
                  </a:lnTo>
                  <a:lnTo>
                    <a:pt x="35737" y="170154"/>
                  </a:lnTo>
                  <a:lnTo>
                    <a:pt x="34353" y="172605"/>
                  </a:lnTo>
                  <a:lnTo>
                    <a:pt x="34353" y="190246"/>
                  </a:lnTo>
                  <a:lnTo>
                    <a:pt x="35547" y="192557"/>
                  </a:lnTo>
                  <a:lnTo>
                    <a:pt x="45567" y="190881"/>
                  </a:lnTo>
                  <a:lnTo>
                    <a:pt x="46799" y="188455"/>
                  </a:lnTo>
                  <a:lnTo>
                    <a:pt x="46799" y="170611"/>
                  </a:lnTo>
                  <a:close/>
                </a:path>
                <a:path w="470534" h="720089">
                  <a:moveTo>
                    <a:pt x="46799" y="157213"/>
                  </a:moveTo>
                  <a:lnTo>
                    <a:pt x="45567" y="137058"/>
                  </a:lnTo>
                  <a:lnTo>
                    <a:pt x="35737" y="139268"/>
                  </a:lnTo>
                  <a:lnTo>
                    <a:pt x="34353" y="141770"/>
                  </a:lnTo>
                  <a:lnTo>
                    <a:pt x="34378" y="160070"/>
                  </a:lnTo>
                  <a:lnTo>
                    <a:pt x="35547" y="161696"/>
                  </a:lnTo>
                  <a:lnTo>
                    <a:pt x="45567" y="159689"/>
                  </a:lnTo>
                  <a:lnTo>
                    <a:pt x="46799" y="157213"/>
                  </a:lnTo>
                  <a:close/>
                </a:path>
                <a:path w="470534" h="720089">
                  <a:moveTo>
                    <a:pt x="46799" y="125971"/>
                  </a:moveTo>
                  <a:lnTo>
                    <a:pt x="45567" y="105841"/>
                  </a:lnTo>
                  <a:lnTo>
                    <a:pt x="35737" y="108381"/>
                  </a:lnTo>
                  <a:lnTo>
                    <a:pt x="34353" y="110934"/>
                  </a:lnTo>
                  <a:lnTo>
                    <a:pt x="34378" y="129235"/>
                  </a:lnTo>
                  <a:lnTo>
                    <a:pt x="35547" y="130822"/>
                  </a:lnTo>
                  <a:lnTo>
                    <a:pt x="45567" y="128473"/>
                  </a:lnTo>
                  <a:lnTo>
                    <a:pt x="46799" y="125971"/>
                  </a:lnTo>
                  <a:close/>
                </a:path>
                <a:path w="470534" h="720089">
                  <a:moveTo>
                    <a:pt x="46799" y="94703"/>
                  </a:moveTo>
                  <a:lnTo>
                    <a:pt x="45567" y="74637"/>
                  </a:lnTo>
                  <a:lnTo>
                    <a:pt x="35737" y="77495"/>
                  </a:lnTo>
                  <a:lnTo>
                    <a:pt x="35547" y="77546"/>
                  </a:lnTo>
                  <a:lnTo>
                    <a:pt x="34353" y="80098"/>
                  </a:lnTo>
                  <a:lnTo>
                    <a:pt x="34378" y="98386"/>
                  </a:lnTo>
                  <a:lnTo>
                    <a:pt x="34620" y="99199"/>
                  </a:lnTo>
                  <a:lnTo>
                    <a:pt x="35039" y="99745"/>
                  </a:lnTo>
                  <a:lnTo>
                    <a:pt x="35356" y="99923"/>
                  </a:lnTo>
                  <a:lnTo>
                    <a:pt x="35547" y="99936"/>
                  </a:lnTo>
                  <a:lnTo>
                    <a:pt x="45567" y="97256"/>
                  </a:lnTo>
                  <a:lnTo>
                    <a:pt x="46774" y="95072"/>
                  </a:lnTo>
                  <a:lnTo>
                    <a:pt x="46799" y="94703"/>
                  </a:lnTo>
                  <a:close/>
                </a:path>
                <a:path w="470534" h="720089">
                  <a:moveTo>
                    <a:pt x="379869" y="687158"/>
                  </a:moveTo>
                  <a:lnTo>
                    <a:pt x="362318" y="681685"/>
                  </a:lnTo>
                  <a:lnTo>
                    <a:pt x="362038" y="681774"/>
                  </a:lnTo>
                  <a:lnTo>
                    <a:pt x="360438" y="685165"/>
                  </a:lnTo>
                  <a:lnTo>
                    <a:pt x="360438" y="714197"/>
                  </a:lnTo>
                  <a:lnTo>
                    <a:pt x="377939" y="720026"/>
                  </a:lnTo>
                  <a:lnTo>
                    <a:pt x="378231" y="719924"/>
                  </a:lnTo>
                  <a:lnTo>
                    <a:pt x="379006" y="719277"/>
                  </a:lnTo>
                  <a:lnTo>
                    <a:pt x="379577" y="718096"/>
                  </a:lnTo>
                  <a:lnTo>
                    <a:pt x="379869" y="716546"/>
                  </a:lnTo>
                  <a:lnTo>
                    <a:pt x="379869" y="687158"/>
                  </a:lnTo>
                  <a:close/>
                </a:path>
                <a:path w="470534" h="720089">
                  <a:moveTo>
                    <a:pt x="379869" y="528523"/>
                  </a:moveTo>
                  <a:lnTo>
                    <a:pt x="362318" y="519607"/>
                  </a:lnTo>
                  <a:lnTo>
                    <a:pt x="362038" y="519633"/>
                  </a:lnTo>
                  <a:lnTo>
                    <a:pt x="360438" y="522706"/>
                  </a:lnTo>
                  <a:lnTo>
                    <a:pt x="360438" y="551751"/>
                  </a:lnTo>
                  <a:lnTo>
                    <a:pt x="377939" y="560984"/>
                  </a:lnTo>
                  <a:lnTo>
                    <a:pt x="378231" y="560959"/>
                  </a:lnTo>
                  <a:lnTo>
                    <a:pt x="379006" y="560451"/>
                  </a:lnTo>
                  <a:lnTo>
                    <a:pt x="379577" y="559409"/>
                  </a:lnTo>
                  <a:lnTo>
                    <a:pt x="379869" y="557911"/>
                  </a:lnTo>
                  <a:lnTo>
                    <a:pt x="379869" y="528523"/>
                  </a:lnTo>
                  <a:close/>
                </a:path>
                <a:path w="470534" h="720089">
                  <a:moveTo>
                    <a:pt x="379869" y="477456"/>
                  </a:moveTo>
                  <a:lnTo>
                    <a:pt x="362623" y="467487"/>
                  </a:lnTo>
                  <a:lnTo>
                    <a:pt x="362318" y="467385"/>
                  </a:lnTo>
                  <a:lnTo>
                    <a:pt x="360438" y="470382"/>
                  </a:lnTo>
                  <a:lnTo>
                    <a:pt x="360438" y="499414"/>
                  </a:lnTo>
                  <a:lnTo>
                    <a:pt x="377939" y="509841"/>
                  </a:lnTo>
                  <a:lnTo>
                    <a:pt x="378231" y="509816"/>
                  </a:lnTo>
                  <a:lnTo>
                    <a:pt x="379006" y="509346"/>
                  </a:lnTo>
                  <a:lnTo>
                    <a:pt x="379577" y="508330"/>
                  </a:lnTo>
                  <a:lnTo>
                    <a:pt x="379869" y="506857"/>
                  </a:lnTo>
                  <a:lnTo>
                    <a:pt x="379869" y="477456"/>
                  </a:lnTo>
                  <a:close/>
                </a:path>
                <a:path w="470534" h="720089">
                  <a:moveTo>
                    <a:pt x="379869" y="261251"/>
                  </a:moveTo>
                  <a:lnTo>
                    <a:pt x="362623" y="256362"/>
                  </a:lnTo>
                  <a:lnTo>
                    <a:pt x="362318" y="256349"/>
                  </a:lnTo>
                  <a:lnTo>
                    <a:pt x="360438" y="259892"/>
                  </a:lnTo>
                  <a:lnTo>
                    <a:pt x="360438" y="288925"/>
                  </a:lnTo>
                  <a:lnTo>
                    <a:pt x="377939" y="294182"/>
                  </a:lnTo>
                  <a:lnTo>
                    <a:pt x="378231" y="294081"/>
                  </a:lnTo>
                  <a:lnTo>
                    <a:pt x="378752" y="293700"/>
                  </a:lnTo>
                  <a:lnTo>
                    <a:pt x="379006" y="293395"/>
                  </a:lnTo>
                  <a:lnTo>
                    <a:pt x="379577" y="292214"/>
                  </a:lnTo>
                  <a:lnTo>
                    <a:pt x="379869" y="290652"/>
                  </a:lnTo>
                  <a:lnTo>
                    <a:pt x="379869" y="261251"/>
                  </a:lnTo>
                  <a:close/>
                </a:path>
                <a:path w="470534" h="720089">
                  <a:moveTo>
                    <a:pt x="379869" y="209778"/>
                  </a:moveTo>
                  <a:lnTo>
                    <a:pt x="362623" y="205460"/>
                  </a:lnTo>
                  <a:lnTo>
                    <a:pt x="362318" y="205460"/>
                  </a:lnTo>
                  <a:lnTo>
                    <a:pt x="360438" y="209054"/>
                  </a:lnTo>
                  <a:lnTo>
                    <a:pt x="360438" y="238099"/>
                  </a:lnTo>
                  <a:lnTo>
                    <a:pt x="377939" y="242773"/>
                  </a:lnTo>
                  <a:lnTo>
                    <a:pt x="378231" y="242684"/>
                  </a:lnTo>
                  <a:lnTo>
                    <a:pt x="379006" y="241960"/>
                  </a:lnTo>
                  <a:lnTo>
                    <a:pt x="379577" y="240753"/>
                  </a:lnTo>
                  <a:lnTo>
                    <a:pt x="379869" y="239179"/>
                  </a:lnTo>
                  <a:lnTo>
                    <a:pt x="379869" y="209778"/>
                  </a:lnTo>
                  <a:close/>
                </a:path>
                <a:path w="470534" h="720089">
                  <a:moveTo>
                    <a:pt x="379869" y="158330"/>
                  </a:moveTo>
                  <a:lnTo>
                    <a:pt x="377939" y="154190"/>
                  </a:lnTo>
                  <a:lnTo>
                    <a:pt x="362623" y="154609"/>
                  </a:lnTo>
                  <a:lnTo>
                    <a:pt x="362318" y="154609"/>
                  </a:lnTo>
                  <a:lnTo>
                    <a:pt x="360438" y="158254"/>
                  </a:lnTo>
                  <a:lnTo>
                    <a:pt x="360438" y="187286"/>
                  </a:lnTo>
                  <a:lnTo>
                    <a:pt x="362318" y="191465"/>
                  </a:lnTo>
                  <a:lnTo>
                    <a:pt x="377939" y="191401"/>
                  </a:lnTo>
                  <a:lnTo>
                    <a:pt x="378231" y="191274"/>
                  </a:lnTo>
                  <a:lnTo>
                    <a:pt x="379006" y="190538"/>
                  </a:lnTo>
                  <a:lnTo>
                    <a:pt x="379577" y="189306"/>
                  </a:lnTo>
                  <a:lnTo>
                    <a:pt x="379869" y="187744"/>
                  </a:lnTo>
                  <a:lnTo>
                    <a:pt x="379869" y="158330"/>
                  </a:lnTo>
                  <a:close/>
                </a:path>
                <a:path w="470534" h="720089">
                  <a:moveTo>
                    <a:pt x="379869" y="106908"/>
                  </a:moveTo>
                  <a:lnTo>
                    <a:pt x="377939" y="102793"/>
                  </a:lnTo>
                  <a:lnTo>
                    <a:pt x="362623" y="103720"/>
                  </a:lnTo>
                  <a:lnTo>
                    <a:pt x="362318" y="103733"/>
                  </a:lnTo>
                  <a:lnTo>
                    <a:pt x="360438" y="107467"/>
                  </a:lnTo>
                  <a:lnTo>
                    <a:pt x="360438" y="136499"/>
                  </a:lnTo>
                  <a:lnTo>
                    <a:pt x="362318" y="140601"/>
                  </a:lnTo>
                  <a:lnTo>
                    <a:pt x="377939" y="140004"/>
                  </a:lnTo>
                  <a:lnTo>
                    <a:pt x="378231" y="139877"/>
                  </a:lnTo>
                  <a:lnTo>
                    <a:pt x="379006" y="139128"/>
                  </a:lnTo>
                  <a:lnTo>
                    <a:pt x="379577" y="137883"/>
                  </a:lnTo>
                  <a:lnTo>
                    <a:pt x="379869" y="136309"/>
                  </a:lnTo>
                  <a:lnTo>
                    <a:pt x="379869" y="106908"/>
                  </a:lnTo>
                  <a:close/>
                </a:path>
                <a:path w="470534" h="720089">
                  <a:moveTo>
                    <a:pt x="379869" y="55460"/>
                  </a:moveTo>
                  <a:lnTo>
                    <a:pt x="377939" y="51396"/>
                  </a:lnTo>
                  <a:lnTo>
                    <a:pt x="362623" y="52832"/>
                  </a:lnTo>
                  <a:lnTo>
                    <a:pt x="360438" y="56654"/>
                  </a:lnTo>
                  <a:lnTo>
                    <a:pt x="360438" y="85686"/>
                  </a:lnTo>
                  <a:lnTo>
                    <a:pt x="362318" y="89738"/>
                  </a:lnTo>
                  <a:lnTo>
                    <a:pt x="377939" y="88646"/>
                  </a:lnTo>
                  <a:lnTo>
                    <a:pt x="378231" y="88519"/>
                  </a:lnTo>
                  <a:lnTo>
                    <a:pt x="379006" y="87718"/>
                  </a:lnTo>
                  <a:lnTo>
                    <a:pt x="379577" y="86448"/>
                  </a:lnTo>
                  <a:lnTo>
                    <a:pt x="379869" y="84848"/>
                  </a:lnTo>
                  <a:lnTo>
                    <a:pt x="379869" y="55460"/>
                  </a:lnTo>
                  <a:close/>
                </a:path>
                <a:path w="470534" h="720089">
                  <a:moveTo>
                    <a:pt x="379869" y="4000"/>
                  </a:moveTo>
                  <a:lnTo>
                    <a:pt x="377939" y="0"/>
                  </a:lnTo>
                  <a:lnTo>
                    <a:pt x="362623" y="1943"/>
                  </a:lnTo>
                  <a:lnTo>
                    <a:pt x="362318" y="1981"/>
                  </a:lnTo>
                  <a:lnTo>
                    <a:pt x="360438" y="5829"/>
                  </a:lnTo>
                  <a:lnTo>
                    <a:pt x="360438" y="34861"/>
                  </a:lnTo>
                  <a:lnTo>
                    <a:pt x="362318" y="38862"/>
                  </a:lnTo>
                  <a:lnTo>
                    <a:pt x="377939" y="37261"/>
                  </a:lnTo>
                  <a:lnTo>
                    <a:pt x="378231" y="37096"/>
                  </a:lnTo>
                  <a:lnTo>
                    <a:pt x="379006" y="36283"/>
                  </a:lnTo>
                  <a:lnTo>
                    <a:pt x="379577" y="35013"/>
                  </a:lnTo>
                  <a:lnTo>
                    <a:pt x="379869" y="33413"/>
                  </a:lnTo>
                  <a:lnTo>
                    <a:pt x="379869" y="4000"/>
                  </a:lnTo>
                  <a:close/>
                </a:path>
                <a:path w="470534" h="720089">
                  <a:moveTo>
                    <a:pt x="389229" y="400126"/>
                  </a:moveTo>
                  <a:lnTo>
                    <a:pt x="372300" y="393700"/>
                  </a:lnTo>
                  <a:lnTo>
                    <a:pt x="372021" y="393776"/>
                  </a:lnTo>
                  <a:lnTo>
                    <a:pt x="370484" y="396976"/>
                  </a:lnTo>
                  <a:lnTo>
                    <a:pt x="370484" y="426072"/>
                  </a:lnTo>
                  <a:lnTo>
                    <a:pt x="387362" y="432295"/>
                  </a:lnTo>
                  <a:lnTo>
                    <a:pt x="387642" y="432231"/>
                  </a:lnTo>
                  <a:lnTo>
                    <a:pt x="388175" y="431888"/>
                  </a:lnTo>
                  <a:lnTo>
                    <a:pt x="388404" y="431622"/>
                  </a:lnTo>
                  <a:lnTo>
                    <a:pt x="388937" y="430517"/>
                  </a:lnTo>
                  <a:lnTo>
                    <a:pt x="389229" y="429006"/>
                  </a:lnTo>
                  <a:lnTo>
                    <a:pt x="389229" y="400126"/>
                  </a:lnTo>
                  <a:close/>
                </a:path>
                <a:path w="470534" h="720089">
                  <a:moveTo>
                    <a:pt x="408863" y="612546"/>
                  </a:moveTo>
                  <a:lnTo>
                    <a:pt x="390994" y="602284"/>
                  </a:lnTo>
                  <a:lnTo>
                    <a:pt x="390690" y="602183"/>
                  </a:lnTo>
                  <a:lnTo>
                    <a:pt x="388721" y="605205"/>
                  </a:lnTo>
                  <a:lnTo>
                    <a:pt x="388721" y="635368"/>
                  </a:lnTo>
                  <a:lnTo>
                    <a:pt x="406882" y="645502"/>
                  </a:lnTo>
                  <a:lnTo>
                    <a:pt x="407174" y="645502"/>
                  </a:lnTo>
                  <a:lnTo>
                    <a:pt x="407733" y="645261"/>
                  </a:lnTo>
                  <a:lnTo>
                    <a:pt x="407974" y="645033"/>
                  </a:lnTo>
                  <a:lnTo>
                    <a:pt x="408571" y="643978"/>
                  </a:lnTo>
                  <a:lnTo>
                    <a:pt x="408863" y="642493"/>
                  </a:lnTo>
                  <a:lnTo>
                    <a:pt x="408863" y="612546"/>
                  </a:lnTo>
                  <a:close/>
                </a:path>
                <a:path w="470534" h="720089">
                  <a:moveTo>
                    <a:pt x="408863" y="314807"/>
                  </a:moveTo>
                  <a:lnTo>
                    <a:pt x="390690" y="309219"/>
                  </a:lnTo>
                  <a:lnTo>
                    <a:pt x="390385" y="309308"/>
                  </a:lnTo>
                  <a:lnTo>
                    <a:pt x="388721" y="312750"/>
                  </a:lnTo>
                  <a:lnTo>
                    <a:pt x="388721" y="342315"/>
                  </a:lnTo>
                  <a:lnTo>
                    <a:pt x="406882" y="348284"/>
                  </a:lnTo>
                  <a:lnTo>
                    <a:pt x="407174" y="348195"/>
                  </a:lnTo>
                  <a:lnTo>
                    <a:pt x="407733" y="347802"/>
                  </a:lnTo>
                  <a:lnTo>
                    <a:pt x="407974" y="347510"/>
                  </a:lnTo>
                  <a:lnTo>
                    <a:pt x="408571" y="346316"/>
                  </a:lnTo>
                  <a:lnTo>
                    <a:pt x="408863" y="344754"/>
                  </a:lnTo>
                  <a:lnTo>
                    <a:pt x="408863" y="314807"/>
                  </a:lnTo>
                  <a:close/>
                </a:path>
                <a:path w="470534" h="720089">
                  <a:moveTo>
                    <a:pt x="408863" y="262407"/>
                  </a:moveTo>
                  <a:lnTo>
                    <a:pt x="390994" y="257416"/>
                  </a:lnTo>
                  <a:lnTo>
                    <a:pt x="390690" y="257403"/>
                  </a:lnTo>
                  <a:lnTo>
                    <a:pt x="388721" y="261010"/>
                  </a:lnTo>
                  <a:lnTo>
                    <a:pt x="388721" y="290576"/>
                  </a:lnTo>
                  <a:lnTo>
                    <a:pt x="406882" y="295960"/>
                  </a:lnTo>
                  <a:lnTo>
                    <a:pt x="407174" y="295846"/>
                  </a:lnTo>
                  <a:lnTo>
                    <a:pt x="407733" y="295452"/>
                  </a:lnTo>
                  <a:lnTo>
                    <a:pt x="407974" y="295148"/>
                  </a:lnTo>
                  <a:lnTo>
                    <a:pt x="408571" y="293928"/>
                  </a:lnTo>
                  <a:lnTo>
                    <a:pt x="408863" y="292341"/>
                  </a:lnTo>
                  <a:lnTo>
                    <a:pt x="408863" y="262407"/>
                  </a:lnTo>
                  <a:close/>
                </a:path>
                <a:path w="470534" h="720089">
                  <a:moveTo>
                    <a:pt x="408863" y="209981"/>
                  </a:moveTo>
                  <a:lnTo>
                    <a:pt x="390994" y="205587"/>
                  </a:lnTo>
                  <a:lnTo>
                    <a:pt x="390690" y="205587"/>
                  </a:lnTo>
                  <a:lnTo>
                    <a:pt x="388721" y="209245"/>
                  </a:lnTo>
                  <a:lnTo>
                    <a:pt x="388721" y="238823"/>
                  </a:lnTo>
                  <a:lnTo>
                    <a:pt x="406882" y="243611"/>
                  </a:lnTo>
                  <a:lnTo>
                    <a:pt x="407174" y="243497"/>
                  </a:lnTo>
                  <a:lnTo>
                    <a:pt x="407733" y="243065"/>
                  </a:lnTo>
                  <a:lnTo>
                    <a:pt x="407974" y="242760"/>
                  </a:lnTo>
                  <a:lnTo>
                    <a:pt x="408571" y="241528"/>
                  </a:lnTo>
                  <a:lnTo>
                    <a:pt x="408863" y="239928"/>
                  </a:lnTo>
                  <a:lnTo>
                    <a:pt x="408863" y="209981"/>
                  </a:lnTo>
                  <a:close/>
                </a:path>
                <a:path w="470534" h="720089">
                  <a:moveTo>
                    <a:pt x="408863" y="157607"/>
                  </a:moveTo>
                  <a:lnTo>
                    <a:pt x="406882" y="153365"/>
                  </a:lnTo>
                  <a:lnTo>
                    <a:pt x="390994" y="153809"/>
                  </a:lnTo>
                  <a:lnTo>
                    <a:pt x="390690" y="153809"/>
                  </a:lnTo>
                  <a:lnTo>
                    <a:pt x="388721" y="157530"/>
                  </a:lnTo>
                  <a:lnTo>
                    <a:pt x="388721" y="187083"/>
                  </a:lnTo>
                  <a:lnTo>
                    <a:pt x="390690" y="191338"/>
                  </a:lnTo>
                  <a:lnTo>
                    <a:pt x="406882" y="191274"/>
                  </a:lnTo>
                  <a:lnTo>
                    <a:pt x="408863" y="187528"/>
                  </a:lnTo>
                  <a:lnTo>
                    <a:pt x="408863" y="157607"/>
                  </a:lnTo>
                  <a:close/>
                </a:path>
                <a:path w="470534" h="720089">
                  <a:moveTo>
                    <a:pt x="408863" y="104609"/>
                  </a:moveTo>
                  <a:lnTo>
                    <a:pt x="406882" y="101015"/>
                  </a:lnTo>
                  <a:lnTo>
                    <a:pt x="390994" y="101981"/>
                  </a:lnTo>
                  <a:lnTo>
                    <a:pt x="390690" y="101993"/>
                  </a:lnTo>
                  <a:lnTo>
                    <a:pt x="388721" y="105791"/>
                  </a:lnTo>
                  <a:lnTo>
                    <a:pt x="388721" y="135356"/>
                  </a:lnTo>
                  <a:lnTo>
                    <a:pt x="390690" y="139522"/>
                  </a:lnTo>
                  <a:lnTo>
                    <a:pt x="406882" y="138925"/>
                  </a:lnTo>
                  <a:lnTo>
                    <a:pt x="408863" y="135166"/>
                  </a:lnTo>
                  <a:lnTo>
                    <a:pt x="408863" y="104609"/>
                  </a:lnTo>
                  <a:close/>
                </a:path>
                <a:path w="470534" h="720089">
                  <a:moveTo>
                    <a:pt x="408863" y="52806"/>
                  </a:moveTo>
                  <a:lnTo>
                    <a:pt x="406882" y="48679"/>
                  </a:lnTo>
                  <a:lnTo>
                    <a:pt x="390994" y="50165"/>
                  </a:lnTo>
                  <a:lnTo>
                    <a:pt x="388721" y="54051"/>
                  </a:lnTo>
                  <a:lnTo>
                    <a:pt x="388721" y="83629"/>
                  </a:lnTo>
                  <a:lnTo>
                    <a:pt x="390690" y="87757"/>
                  </a:lnTo>
                  <a:lnTo>
                    <a:pt x="406882" y="86614"/>
                  </a:lnTo>
                  <a:lnTo>
                    <a:pt x="408863" y="82753"/>
                  </a:lnTo>
                  <a:lnTo>
                    <a:pt x="408863" y="52806"/>
                  </a:lnTo>
                  <a:close/>
                </a:path>
                <a:path w="470534" h="720089">
                  <a:moveTo>
                    <a:pt x="438975" y="531698"/>
                  </a:moveTo>
                  <a:lnTo>
                    <a:pt x="420420" y="521754"/>
                  </a:lnTo>
                  <a:lnTo>
                    <a:pt x="420090" y="521652"/>
                  </a:lnTo>
                  <a:lnTo>
                    <a:pt x="418071" y="524764"/>
                  </a:lnTo>
                  <a:lnTo>
                    <a:pt x="418071" y="554888"/>
                  </a:lnTo>
                  <a:lnTo>
                    <a:pt x="436892" y="565315"/>
                  </a:lnTo>
                  <a:lnTo>
                    <a:pt x="437222" y="565302"/>
                  </a:lnTo>
                  <a:lnTo>
                    <a:pt x="437794" y="565035"/>
                  </a:lnTo>
                  <a:lnTo>
                    <a:pt x="438061" y="564794"/>
                  </a:lnTo>
                  <a:lnTo>
                    <a:pt x="438658" y="563727"/>
                  </a:lnTo>
                  <a:lnTo>
                    <a:pt x="438975" y="562190"/>
                  </a:lnTo>
                  <a:lnTo>
                    <a:pt x="438975" y="531698"/>
                  </a:lnTo>
                  <a:close/>
                </a:path>
                <a:path w="470534" h="720089">
                  <a:moveTo>
                    <a:pt x="438975" y="470369"/>
                  </a:moveTo>
                  <a:lnTo>
                    <a:pt x="420090" y="462165"/>
                  </a:lnTo>
                  <a:lnTo>
                    <a:pt x="419785" y="462229"/>
                  </a:lnTo>
                  <a:lnTo>
                    <a:pt x="418960" y="462813"/>
                  </a:lnTo>
                  <a:lnTo>
                    <a:pt x="418376" y="463943"/>
                  </a:lnTo>
                  <a:lnTo>
                    <a:pt x="418071" y="465493"/>
                  </a:lnTo>
                  <a:lnTo>
                    <a:pt x="418071" y="495617"/>
                  </a:lnTo>
                  <a:lnTo>
                    <a:pt x="436892" y="504202"/>
                  </a:lnTo>
                  <a:lnTo>
                    <a:pt x="437222" y="504151"/>
                  </a:lnTo>
                  <a:lnTo>
                    <a:pt x="437794" y="503834"/>
                  </a:lnTo>
                  <a:lnTo>
                    <a:pt x="438061" y="503567"/>
                  </a:lnTo>
                  <a:lnTo>
                    <a:pt x="438658" y="502437"/>
                  </a:lnTo>
                  <a:lnTo>
                    <a:pt x="438975" y="500875"/>
                  </a:lnTo>
                  <a:lnTo>
                    <a:pt x="438975" y="470369"/>
                  </a:lnTo>
                  <a:close/>
                </a:path>
                <a:path w="470534" h="720089">
                  <a:moveTo>
                    <a:pt x="438975" y="384530"/>
                  </a:moveTo>
                  <a:lnTo>
                    <a:pt x="420090" y="378815"/>
                  </a:lnTo>
                  <a:lnTo>
                    <a:pt x="419785" y="378904"/>
                  </a:lnTo>
                  <a:lnTo>
                    <a:pt x="419227" y="379298"/>
                  </a:lnTo>
                  <a:lnTo>
                    <a:pt x="418960" y="379615"/>
                  </a:lnTo>
                  <a:lnTo>
                    <a:pt x="418376" y="380822"/>
                  </a:lnTo>
                  <a:lnTo>
                    <a:pt x="418071" y="382409"/>
                  </a:lnTo>
                  <a:lnTo>
                    <a:pt x="418071" y="412534"/>
                  </a:lnTo>
                  <a:lnTo>
                    <a:pt x="436892" y="418642"/>
                  </a:lnTo>
                  <a:lnTo>
                    <a:pt x="437222" y="418553"/>
                  </a:lnTo>
                  <a:lnTo>
                    <a:pt x="437794" y="418160"/>
                  </a:lnTo>
                  <a:lnTo>
                    <a:pt x="438061" y="417855"/>
                  </a:lnTo>
                  <a:lnTo>
                    <a:pt x="438658" y="416648"/>
                  </a:lnTo>
                  <a:lnTo>
                    <a:pt x="438975" y="415036"/>
                  </a:lnTo>
                  <a:lnTo>
                    <a:pt x="438975" y="384530"/>
                  </a:lnTo>
                  <a:close/>
                </a:path>
                <a:path w="470534" h="720089">
                  <a:moveTo>
                    <a:pt x="438975" y="263613"/>
                  </a:moveTo>
                  <a:lnTo>
                    <a:pt x="420420" y="258508"/>
                  </a:lnTo>
                  <a:lnTo>
                    <a:pt x="420090" y="258495"/>
                  </a:lnTo>
                  <a:lnTo>
                    <a:pt x="418071" y="262166"/>
                  </a:lnTo>
                  <a:lnTo>
                    <a:pt x="418071" y="292277"/>
                  </a:lnTo>
                  <a:lnTo>
                    <a:pt x="436892" y="297789"/>
                  </a:lnTo>
                  <a:lnTo>
                    <a:pt x="437222" y="297675"/>
                  </a:lnTo>
                  <a:lnTo>
                    <a:pt x="437794" y="297268"/>
                  </a:lnTo>
                  <a:lnTo>
                    <a:pt x="438061" y="296951"/>
                  </a:lnTo>
                  <a:lnTo>
                    <a:pt x="438658" y="295732"/>
                  </a:lnTo>
                  <a:lnTo>
                    <a:pt x="438975" y="294106"/>
                  </a:lnTo>
                  <a:lnTo>
                    <a:pt x="438975" y="263613"/>
                  </a:lnTo>
                  <a:close/>
                </a:path>
                <a:path w="470534" h="720089">
                  <a:moveTo>
                    <a:pt x="438975" y="210223"/>
                  </a:moveTo>
                  <a:lnTo>
                    <a:pt x="420420" y="205727"/>
                  </a:lnTo>
                  <a:lnTo>
                    <a:pt x="420090" y="205727"/>
                  </a:lnTo>
                  <a:lnTo>
                    <a:pt x="419785" y="205841"/>
                  </a:lnTo>
                  <a:lnTo>
                    <a:pt x="418960" y="206590"/>
                  </a:lnTo>
                  <a:lnTo>
                    <a:pt x="418376" y="207848"/>
                  </a:lnTo>
                  <a:lnTo>
                    <a:pt x="418071" y="209473"/>
                  </a:lnTo>
                  <a:lnTo>
                    <a:pt x="418071" y="239572"/>
                  </a:lnTo>
                  <a:lnTo>
                    <a:pt x="436892" y="244462"/>
                  </a:lnTo>
                  <a:lnTo>
                    <a:pt x="437222" y="244348"/>
                  </a:lnTo>
                  <a:lnTo>
                    <a:pt x="437794" y="243916"/>
                  </a:lnTo>
                  <a:lnTo>
                    <a:pt x="438061" y="243598"/>
                  </a:lnTo>
                  <a:lnTo>
                    <a:pt x="438658" y="242341"/>
                  </a:lnTo>
                  <a:lnTo>
                    <a:pt x="438975" y="240728"/>
                  </a:lnTo>
                  <a:lnTo>
                    <a:pt x="438975" y="210223"/>
                  </a:lnTo>
                  <a:close/>
                </a:path>
                <a:path w="470534" h="720089">
                  <a:moveTo>
                    <a:pt x="438975" y="156806"/>
                  </a:moveTo>
                  <a:lnTo>
                    <a:pt x="436892" y="152501"/>
                  </a:lnTo>
                  <a:lnTo>
                    <a:pt x="420420" y="152971"/>
                  </a:lnTo>
                  <a:lnTo>
                    <a:pt x="418071" y="156768"/>
                  </a:lnTo>
                  <a:lnTo>
                    <a:pt x="418071" y="186867"/>
                  </a:lnTo>
                  <a:lnTo>
                    <a:pt x="420090" y="191198"/>
                  </a:lnTo>
                  <a:lnTo>
                    <a:pt x="436892" y="191135"/>
                  </a:lnTo>
                  <a:lnTo>
                    <a:pt x="438975" y="187325"/>
                  </a:lnTo>
                  <a:lnTo>
                    <a:pt x="438975" y="156806"/>
                  </a:lnTo>
                  <a:close/>
                </a:path>
                <a:path w="470534" h="720089">
                  <a:moveTo>
                    <a:pt x="438975" y="103454"/>
                  </a:moveTo>
                  <a:lnTo>
                    <a:pt x="436892" y="99174"/>
                  </a:lnTo>
                  <a:lnTo>
                    <a:pt x="420420" y="100190"/>
                  </a:lnTo>
                  <a:lnTo>
                    <a:pt x="420090" y="100203"/>
                  </a:lnTo>
                  <a:lnTo>
                    <a:pt x="419785" y="100355"/>
                  </a:lnTo>
                  <a:lnTo>
                    <a:pt x="418960" y="101155"/>
                  </a:lnTo>
                  <a:lnTo>
                    <a:pt x="418376" y="102450"/>
                  </a:lnTo>
                  <a:lnTo>
                    <a:pt x="418071" y="104076"/>
                  </a:lnTo>
                  <a:lnTo>
                    <a:pt x="418071" y="134188"/>
                  </a:lnTo>
                  <a:lnTo>
                    <a:pt x="420090" y="138442"/>
                  </a:lnTo>
                  <a:lnTo>
                    <a:pt x="436892" y="137807"/>
                  </a:lnTo>
                  <a:lnTo>
                    <a:pt x="438975" y="133959"/>
                  </a:lnTo>
                  <a:lnTo>
                    <a:pt x="438975" y="103454"/>
                  </a:lnTo>
                  <a:close/>
                </a:path>
                <a:path w="470534" h="720089">
                  <a:moveTo>
                    <a:pt x="438975" y="50063"/>
                  </a:moveTo>
                  <a:lnTo>
                    <a:pt x="436892" y="45847"/>
                  </a:lnTo>
                  <a:lnTo>
                    <a:pt x="420420" y="47396"/>
                  </a:lnTo>
                  <a:lnTo>
                    <a:pt x="418071" y="51371"/>
                  </a:lnTo>
                  <a:lnTo>
                    <a:pt x="418071" y="81483"/>
                  </a:lnTo>
                  <a:lnTo>
                    <a:pt x="420090" y="85674"/>
                  </a:lnTo>
                  <a:lnTo>
                    <a:pt x="436892" y="84505"/>
                  </a:lnTo>
                  <a:lnTo>
                    <a:pt x="438975" y="80556"/>
                  </a:lnTo>
                  <a:lnTo>
                    <a:pt x="438975" y="50063"/>
                  </a:lnTo>
                  <a:close/>
                </a:path>
                <a:path w="470534" h="720089">
                  <a:moveTo>
                    <a:pt x="470217" y="427469"/>
                  </a:moveTo>
                  <a:lnTo>
                    <a:pt x="468071" y="423189"/>
                  </a:lnTo>
                  <a:lnTo>
                    <a:pt x="450951" y="424789"/>
                  </a:lnTo>
                  <a:lnTo>
                    <a:pt x="448538" y="428828"/>
                  </a:lnTo>
                  <a:lnTo>
                    <a:pt x="448538" y="459524"/>
                  </a:lnTo>
                  <a:lnTo>
                    <a:pt x="450621" y="463804"/>
                  </a:lnTo>
                  <a:lnTo>
                    <a:pt x="468071" y="462584"/>
                  </a:lnTo>
                  <a:lnTo>
                    <a:pt x="470217" y="458558"/>
                  </a:lnTo>
                  <a:lnTo>
                    <a:pt x="470217" y="427469"/>
                  </a:lnTo>
                  <a:close/>
                </a:path>
                <a:path w="470534" h="720089">
                  <a:moveTo>
                    <a:pt x="470217" y="319265"/>
                  </a:moveTo>
                  <a:lnTo>
                    <a:pt x="450621" y="313423"/>
                  </a:lnTo>
                  <a:lnTo>
                    <a:pt x="450303" y="313512"/>
                  </a:lnTo>
                  <a:lnTo>
                    <a:pt x="449732" y="313931"/>
                  </a:lnTo>
                  <a:lnTo>
                    <a:pt x="449465" y="314236"/>
                  </a:lnTo>
                  <a:lnTo>
                    <a:pt x="448843" y="315468"/>
                  </a:lnTo>
                  <a:lnTo>
                    <a:pt x="448538" y="317080"/>
                  </a:lnTo>
                  <a:lnTo>
                    <a:pt x="448538" y="347776"/>
                  </a:lnTo>
                  <a:lnTo>
                    <a:pt x="468071" y="354037"/>
                  </a:lnTo>
                  <a:lnTo>
                    <a:pt x="468388" y="353936"/>
                  </a:lnTo>
                  <a:lnTo>
                    <a:pt x="468998" y="353542"/>
                  </a:lnTo>
                  <a:lnTo>
                    <a:pt x="469265" y="353237"/>
                  </a:lnTo>
                  <a:lnTo>
                    <a:pt x="469900" y="352005"/>
                  </a:lnTo>
                  <a:lnTo>
                    <a:pt x="470217" y="350380"/>
                  </a:lnTo>
                  <a:lnTo>
                    <a:pt x="470217" y="319265"/>
                  </a:lnTo>
                  <a:close/>
                </a:path>
                <a:path w="470534" h="720089">
                  <a:moveTo>
                    <a:pt x="470217" y="264871"/>
                  </a:moveTo>
                  <a:lnTo>
                    <a:pt x="450951" y="259651"/>
                  </a:lnTo>
                  <a:lnTo>
                    <a:pt x="450621" y="259638"/>
                  </a:lnTo>
                  <a:lnTo>
                    <a:pt x="448538" y="263372"/>
                  </a:lnTo>
                  <a:lnTo>
                    <a:pt x="448538" y="294055"/>
                  </a:lnTo>
                  <a:lnTo>
                    <a:pt x="468071" y="299681"/>
                  </a:lnTo>
                  <a:lnTo>
                    <a:pt x="468388" y="299580"/>
                  </a:lnTo>
                  <a:lnTo>
                    <a:pt x="470217" y="295960"/>
                  </a:lnTo>
                  <a:lnTo>
                    <a:pt x="470217" y="264871"/>
                  </a:lnTo>
                  <a:close/>
                </a:path>
                <a:path w="470534" h="720089">
                  <a:moveTo>
                    <a:pt x="470217" y="210439"/>
                  </a:moveTo>
                  <a:lnTo>
                    <a:pt x="450951" y="205867"/>
                  </a:lnTo>
                  <a:lnTo>
                    <a:pt x="450621" y="205867"/>
                  </a:lnTo>
                  <a:lnTo>
                    <a:pt x="448538" y="209677"/>
                  </a:lnTo>
                  <a:lnTo>
                    <a:pt x="448538" y="240360"/>
                  </a:lnTo>
                  <a:lnTo>
                    <a:pt x="468071" y="245338"/>
                  </a:lnTo>
                  <a:lnTo>
                    <a:pt x="468388" y="245224"/>
                  </a:lnTo>
                  <a:lnTo>
                    <a:pt x="470217" y="241528"/>
                  </a:lnTo>
                  <a:lnTo>
                    <a:pt x="470217" y="210439"/>
                  </a:lnTo>
                  <a:close/>
                </a:path>
                <a:path w="470534" h="720089">
                  <a:moveTo>
                    <a:pt x="470217" y="156019"/>
                  </a:moveTo>
                  <a:lnTo>
                    <a:pt x="470154" y="154825"/>
                  </a:lnTo>
                  <a:lnTo>
                    <a:pt x="469722" y="153289"/>
                  </a:lnTo>
                  <a:lnTo>
                    <a:pt x="468998" y="152171"/>
                  </a:lnTo>
                  <a:lnTo>
                    <a:pt x="468071" y="151612"/>
                  </a:lnTo>
                  <a:lnTo>
                    <a:pt x="450951" y="152107"/>
                  </a:lnTo>
                  <a:lnTo>
                    <a:pt x="448538" y="155968"/>
                  </a:lnTo>
                  <a:lnTo>
                    <a:pt x="448538" y="186639"/>
                  </a:lnTo>
                  <a:lnTo>
                    <a:pt x="450621" y="191071"/>
                  </a:lnTo>
                  <a:lnTo>
                    <a:pt x="468071" y="190995"/>
                  </a:lnTo>
                  <a:lnTo>
                    <a:pt x="470217" y="187121"/>
                  </a:lnTo>
                  <a:lnTo>
                    <a:pt x="470217" y="156019"/>
                  </a:lnTo>
                  <a:close/>
                </a:path>
                <a:path w="470534" h="720089">
                  <a:moveTo>
                    <a:pt x="470217" y="101638"/>
                  </a:moveTo>
                  <a:lnTo>
                    <a:pt x="468071" y="97282"/>
                  </a:lnTo>
                  <a:lnTo>
                    <a:pt x="450951" y="98323"/>
                  </a:lnTo>
                  <a:lnTo>
                    <a:pt x="450621" y="98336"/>
                  </a:lnTo>
                  <a:lnTo>
                    <a:pt x="448538" y="102298"/>
                  </a:lnTo>
                  <a:lnTo>
                    <a:pt x="448538" y="132981"/>
                  </a:lnTo>
                  <a:lnTo>
                    <a:pt x="450621" y="137287"/>
                  </a:lnTo>
                  <a:lnTo>
                    <a:pt x="468071" y="136639"/>
                  </a:lnTo>
                  <a:lnTo>
                    <a:pt x="470217" y="132727"/>
                  </a:lnTo>
                  <a:lnTo>
                    <a:pt x="470217" y="1016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61287" y="1241615"/>
              <a:ext cx="257810" cy="882650"/>
            </a:xfrm>
            <a:custGeom>
              <a:avLst/>
              <a:gdLst/>
              <a:ahLst/>
              <a:cxnLst/>
              <a:rect l="l" t="t" r="r" b="b"/>
              <a:pathLst>
                <a:path w="257809" h="882650">
                  <a:moveTo>
                    <a:pt x="11557" y="743102"/>
                  </a:moveTo>
                  <a:lnTo>
                    <a:pt x="1308" y="737222"/>
                  </a:lnTo>
                  <a:lnTo>
                    <a:pt x="1130" y="737158"/>
                  </a:lnTo>
                  <a:lnTo>
                    <a:pt x="0" y="738911"/>
                  </a:lnTo>
                  <a:lnTo>
                    <a:pt x="0" y="756208"/>
                  </a:lnTo>
                  <a:lnTo>
                    <a:pt x="10426" y="762050"/>
                  </a:lnTo>
                  <a:lnTo>
                    <a:pt x="10604" y="762038"/>
                  </a:lnTo>
                  <a:lnTo>
                    <a:pt x="10922" y="761898"/>
                  </a:lnTo>
                  <a:lnTo>
                    <a:pt x="11061" y="761771"/>
                  </a:lnTo>
                  <a:lnTo>
                    <a:pt x="11391" y="761174"/>
                  </a:lnTo>
                  <a:lnTo>
                    <a:pt x="11557" y="760323"/>
                  </a:lnTo>
                  <a:lnTo>
                    <a:pt x="11557" y="743102"/>
                  </a:lnTo>
                  <a:close/>
                </a:path>
                <a:path w="257809" h="882650">
                  <a:moveTo>
                    <a:pt x="11557" y="629932"/>
                  </a:moveTo>
                  <a:lnTo>
                    <a:pt x="1308" y="626414"/>
                  </a:lnTo>
                  <a:lnTo>
                    <a:pt x="1130" y="626376"/>
                  </a:lnTo>
                  <a:lnTo>
                    <a:pt x="0" y="628345"/>
                  </a:lnTo>
                  <a:lnTo>
                    <a:pt x="0" y="645655"/>
                  </a:lnTo>
                  <a:lnTo>
                    <a:pt x="10426" y="649427"/>
                  </a:lnTo>
                  <a:lnTo>
                    <a:pt x="10604" y="649376"/>
                  </a:lnTo>
                  <a:lnTo>
                    <a:pt x="10922" y="649185"/>
                  </a:lnTo>
                  <a:lnTo>
                    <a:pt x="11061" y="649020"/>
                  </a:lnTo>
                  <a:lnTo>
                    <a:pt x="11391" y="648373"/>
                  </a:lnTo>
                  <a:lnTo>
                    <a:pt x="11557" y="647471"/>
                  </a:lnTo>
                  <a:lnTo>
                    <a:pt x="11557" y="629932"/>
                  </a:lnTo>
                  <a:close/>
                </a:path>
                <a:path w="257809" h="882650">
                  <a:moveTo>
                    <a:pt x="11557" y="599833"/>
                  </a:moveTo>
                  <a:lnTo>
                    <a:pt x="1130" y="596633"/>
                  </a:lnTo>
                  <a:lnTo>
                    <a:pt x="952" y="596684"/>
                  </a:lnTo>
                  <a:lnTo>
                    <a:pt x="635" y="596887"/>
                  </a:lnTo>
                  <a:lnTo>
                    <a:pt x="508" y="597052"/>
                  </a:lnTo>
                  <a:lnTo>
                    <a:pt x="165" y="597725"/>
                  </a:lnTo>
                  <a:lnTo>
                    <a:pt x="0" y="598627"/>
                  </a:lnTo>
                  <a:lnTo>
                    <a:pt x="0" y="615937"/>
                  </a:lnTo>
                  <a:lnTo>
                    <a:pt x="10426" y="619353"/>
                  </a:lnTo>
                  <a:lnTo>
                    <a:pt x="10604" y="619315"/>
                  </a:lnTo>
                  <a:lnTo>
                    <a:pt x="10922" y="619099"/>
                  </a:lnTo>
                  <a:lnTo>
                    <a:pt x="11061" y="618947"/>
                  </a:lnTo>
                  <a:lnTo>
                    <a:pt x="11391" y="618274"/>
                  </a:lnTo>
                  <a:lnTo>
                    <a:pt x="11557" y="617372"/>
                  </a:lnTo>
                  <a:lnTo>
                    <a:pt x="11557" y="599833"/>
                  </a:lnTo>
                  <a:close/>
                </a:path>
                <a:path w="257809" h="882650">
                  <a:moveTo>
                    <a:pt x="28854" y="673531"/>
                  </a:moveTo>
                  <a:lnTo>
                    <a:pt x="18199" y="668858"/>
                  </a:lnTo>
                  <a:lnTo>
                    <a:pt x="18021" y="668820"/>
                  </a:lnTo>
                  <a:lnTo>
                    <a:pt x="16840" y="670737"/>
                  </a:lnTo>
                  <a:lnTo>
                    <a:pt x="16840" y="688378"/>
                  </a:lnTo>
                  <a:lnTo>
                    <a:pt x="27660" y="692962"/>
                  </a:lnTo>
                  <a:lnTo>
                    <a:pt x="27838" y="692937"/>
                  </a:lnTo>
                  <a:lnTo>
                    <a:pt x="28854" y="691057"/>
                  </a:lnTo>
                  <a:lnTo>
                    <a:pt x="28854" y="673531"/>
                  </a:lnTo>
                  <a:close/>
                </a:path>
                <a:path w="257809" h="882650">
                  <a:moveTo>
                    <a:pt x="28854" y="633958"/>
                  </a:moveTo>
                  <a:lnTo>
                    <a:pt x="18199" y="630008"/>
                  </a:lnTo>
                  <a:lnTo>
                    <a:pt x="18021" y="629970"/>
                  </a:lnTo>
                  <a:lnTo>
                    <a:pt x="16840" y="631964"/>
                  </a:lnTo>
                  <a:lnTo>
                    <a:pt x="16840" y="649592"/>
                  </a:lnTo>
                  <a:lnTo>
                    <a:pt x="27660" y="653478"/>
                  </a:lnTo>
                  <a:lnTo>
                    <a:pt x="27838" y="653427"/>
                  </a:lnTo>
                  <a:lnTo>
                    <a:pt x="28854" y="651484"/>
                  </a:lnTo>
                  <a:lnTo>
                    <a:pt x="28854" y="633958"/>
                  </a:lnTo>
                  <a:close/>
                </a:path>
                <a:path w="257809" h="882650">
                  <a:moveTo>
                    <a:pt x="46799" y="670039"/>
                  </a:moveTo>
                  <a:lnTo>
                    <a:pt x="35737" y="665988"/>
                  </a:lnTo>
                  <a:lnTo>
                    <a:pt x="35547" y="665949"/>
                  </a:lnTo>
                  <a:lnTo>
                    <a:pt x="34353" y="667981"/>
                  </a:lnTo>
                  <a:lnTo>
                    <a:pt x="34353" y="685596"/>
                  </a:lnTo>
                  <a:lnTo>
                    <a:pt x="45567" y="689940"/>
                  </a:lnTo>
                  <a:lnTo>
                    <a:pt x="45758" y="689889"/>
                  </a:lnTo>
                  <a:lnTo>
                    <a:pt x="46799" y="687908"/>
                  </a:lnTo>
                  <a:lnTo>
                    <a:pt x="46799" y="670039"/>
                  </a:lnTo>
                  <a:close/>
                </a:path>
                <a:path w="257809" h="882650">
                  <a:moveTo>
                    <a:pt x="46799" y="635139"/>
                  </a:moveTo>
                  <a:lnTo>
                    <a:pt x="35737" y="631088"/>
                  </a:lnTo>
                  <a:lnTo>
                    <a:pt x="35547" y="631050"/>
                  </a:lnTo>
                  <a:lnTo>
                    <a:pt x="34353" y="633082"/>
                  </a:lnTo>
                  <a:lnTo>
                    <a:pt x="34353" y="650697"/>
                  </a:lnTo>
                  <a:lnTo>
                    <a:pt x="45567" y="655040"/>
                  </a:lnTo>
                  <a:lnTo>
                    <a:pt x="45758" y="654989"/>
                  </a:lnTo>
                  <a:lnTo>
                    <a:pt x="46799" y="653008"/>
                  </a:lnTo>
                  <a:lnTo>
                    <a:pt x="46799" y="635139"/>
                  </a:lnTo>
                  <a:close/>
                </a:path>
                <a:path w="257809" h="882650">
                  <a:moveTo>
                    <a:pt x="67271" y="229463"/>
                  </a:moveTo>
                  <a:lnTo>
                    <a:pt x="56083" y="224002"/>
                  </a:lnTo>
                  <a:lnTo>
                    <a:pt x="55892" y="224002"/>
                  </a:lnTo>
                  <a:lnTo>
                    <a:pt x="55549" y="224155"/>
                  </a:lnTo>
                  <a:lnTo>
                    <a:pt x="55397" y="224294"/>
                  </a:lnTo>
                  <a:lnTo>
                    <a:pt x="55029" y="224917"/>
                  </a:lnTo>
                  <a:lnTo>
                    <a:pt x="54851" y="225806"/>
                  </a:lnTo>
                  <a:lnTo>
                    <a:pt x="54851" y="244017"/>
                  </a:lnTo>
                  <a:lnTo>
                    <a:pt x="66103" y="249605"/>
                  </a:lnTo>
                  <a:lnTo>
                    <a:pt x="66294" y="249593"/>
                  </a:lnTo>
                  <a:lnTo>
                    <a:pt x="66611" y="249440"/>
                  </a:lnTo>
                  <a:lnTo>
                    <a:pt x="66776" y="249288"/>
                  </a:lnTo>
                  <a:lnTo>
                    <a:pt x="67119" y="248678"/>
                  </a:lnTo>
                  <a:lnTo>
                    <a:pt x="67271" y="248094"/>
                  </a:lnTo>
                  <a:lnTo>
                    <a:pt x="67271" y="229463"/>
                  </a:lnTo>
                  <a:close/>
                </a:path>
                <a:path w="257809" h="882650">
                  <a:moveTo>
                    <a:pt x="67271" y="198628"/>
                  </a:moveTo>
                  <a:lnTo>
                    <a:pt x="65913" y="196291"/>
                  </a:lnTo>
                  <a:lnTo>
                    <a:pt x="56083" y="192798"/>
                  </a:lnTo>
                  <a:lnTo>
                    <a:pt x="55892" y="192798"/>
                  </a:lnTo>
                  <a:lnTo>
                    <a:pt x="55549" y="192938"/>
                  </a:lnTo>
                  <a:lnTo>
                    <a:pt x="55397" y="193065"/>
                  </a:lnTo>
                  <a:lnTo>
                    <a:pt x="55029" y="193675"/>
                  </a:lnTo>
                  <a:lnTo>
                    <a:pt x="54851" y="194576"/>
                  </a:lnTo>
                  <a:lnTo>
                    <a:pt x="54851" y="212788"/>
                  </a:lnTo>
                  <a:lnTo>
                    <a:pt x="66103" y="218732"/>
                  </a:lnTo>
                  <a:lnTo>
                    <a:pt x="66294" y="218719"/>
                  </a:lnTo>
                  <a:lnTo>
                    <a:pt x="66611" y="218567"/>
                  </a:lnTo>
                  <a:lnTo>
                    <a:pt x="66776" y="218440"/>
                  </a:lnTo>
                  <a:lnTo>
                    <a:pt x="67017" y="218059"/>
                  </a:lnTo>
                  <a:lnTo>
                    <a:pt x="67271" y="217258"/>
                  </a:lnTo>
                  <a:lnTo>
                    <a:pt x="67271" y="198628"/>
                  </a:lnTo>
                  <a:close/>
                </a:path>
                <a:path w="257809" h="882650">
                  <a:moveTo>
                    <a:pt x="67297" y="768540"/>
                  </a:moveTo>
                  <a:lnTo>
                    <a:pt x="66103" y="766432"/>
                  </a:lnTo>
                  <a:lnTo>
                    <a:pt x="65913" y="766445"/>
                  </a:lnTo>
                  <a:lnTo>
                    <a:pt x="54851" y="769442"/>
                  </a:lnTo>
                  <a:lnTo>
                    <a:pt x="54851" y="787666"/>
                  </a:lnTo>
                  <a:lnTo>
                    <a:pt x="56083" y="789749"/>
                  </a:lnTo>
                  <a:lnTo>
                    <a:pt x="66103" y="788822"/>
                  </a:lnTo>
                  <a:lnTo>
                    <a:pt x="67297" y="786155"/>
                  </a:lnTo>
                  <a:lnTo>
                    <a:pt x="67297" y="768540"/>
                  </a:lnTo>
                  <a:close/>
                </a:path>
                <a:path w="257809" h="882650">
                  <a:moveTo>
                    <a:pt x="67297" y="696468"/>
                  </a:moveTo>
                  <a:lnTo>
                    <a:pt x="66103" y="694436"/>
                  </a:lnTo>
                  <a:lnTo>
                    <a:pt x="65913" y="694474"/>
                  </a:lnTo>
                  <a:lnTo>
                    <a:pt x="56083" y="695820"/>
                  </a:lnTo>
                  <a:lnTo>
                    <a:pt x="54851" y="698182"/>
                  </a:lnTo>
                  <a:lnTo>
                    <a:pt x="54851" y="716394"/>
                  </a:lnTo>
                  <a:lnTo>
                    <a:pt x="56083" y="718426"/>
                  </a:lnTo>
                  <a:lnTo>
                    <a:pt x="66103" y="716813"/>
                  </a:lnTo>
                  <a:lnTo>
                    <a:pt x="67297" y="714082"/>
                  </a:lnTo>
                  <a:lnTo>
                    <a:pt x="67297" y="696468"/>
                  </a:lnTo>
                  <a:close/>
                </a:path>
                <a:path w="257809" h="882650">
                  <a:moveTo>
                    <a:pt x="67297" y="661568"/>
                  </a:moveTo>
                  <a:lnTo>
                    <a:pt x="66103" y="659536"/>
                  </a:lnTo>
                  <a:lnTo>
                    <a:pt x="65913" y="659574"/>
                  </a:lnTo>
                  <a:lnTo>
                    <a:pt x="56083" y="660908"/>
                  </a:lnTo>
                  <a:lnTo>
                    <a:pt x="54851" y="663282"/>
                  </a:lnTo>
                  <a:lnTo>
                    <a:pt x="54851" y="681494"/>
                  </a:lnTo>
                  <a:lnTo>
                    <a:pt x="56083" y="683526"/>
                  </a:lnTo>
                  <a:lnTo>
                    <a:pt x="66103" y="681913"/>
                  </a:lnTo>
                  <a:lnTo>
                    <a:pt x="67297" y="679183"/>
                  </a:lnTo>
                  <a:lnTo>
                    <a:pt x="67297" y="661568"/>
                  </a:lnTo>
                  <a:close/>
                </a:path>
                <a:path w="257809" h="882650">
                  <a:moveTo>
                    <a:pt x="67297" y="630732"/>
                  </a:moveTo>
                  <a:lnTo>
                    <a:pt x="66103" y="628675"/>
                  </a:lnTo>
                  <a:lnTo>
                    <a:pt x="65913" y="628688"/>
                  </a:lnTo>
                  <a:lnTo>
                    <a:pt x="54851" y="632053"/>
                  </a:lnTo>
                  <a:lnTo>
                    <a:pt x="54851" y="650265"/>
                  </a:lnTo>
                  <a:lnTo>
                    <a:pt x="56083" y="652310"/>
                  </a:lnTo>
                  <a:lnTo>
                    <a:pt x="66103" y="651027"/>
                  </a:lnTo>
                  <a:lnTo>
                    <a:pt x="67297" y="648347"/>
                  </a:lnTo>
                  <a:lnTo>
                    <a:pt x="67297" y="630732"/>
                  </a:lnTo>
                  <a:close/>
                </a:path>
                <a:path w="257809" h="882650">
                  <a:moveTo>
                    <a:pt x="67297" y="569048"/>
                  </a:moveTo>
                  <a:lnTo>
                    <a:pt x="66103" y="566902"/>
                  </a:lnTo>
                  <a:lnTo>
                    <a:pt x="65913" y="566902"/>
                  </a:lnTo>
                  <a:lnTo>
                    <a:pt x="54851" y="569531"/>
                  </a:lnTo>
                  <a:lnTo>
                    <a:pt x="54851" y="587743"/>
                  </a:lnTo>
                  <a:lnTo>
                    <a:pt x="55029" y="588695"/>
                  </a:lnTo>
                  <a:lnTo>
                    <a:pt x="55397" y="589407"/>
                  </a:lnTo>
                  <a:lnTo>
                    <a:pt x="55892" y="589838"/>
                  </a:lnTo>
                  <a:lnTo>
                    <a:pt x="56083" y="589902"/>
                  </a:lnTo>
                  <a:lnTo>
                    <a:pt x="66103" y="589280"/>
                  </a:lnTo>
                  <a:lnTo>
                    <a:pt x="67297" y="587019"/>
                  </a:lnTo>
                  <a:lnTo>
                    <a:pt x="67297" y="569048"/>
                  </a:lnTo>
                  <a:close/>
                </a:path>
                <a:path w="257809" h="882650">
                  <a:moveTo>
                    <a:pt x="67297" y="538200"/>
                  </a:moveTo>
                  <a:lnTo>
                    <a:pt x="66103" y="536016"/>
                  </a:lnTo>
                  <a:lnTo>
                    <a:pt x="65913" y="536016"/>
                  </a:lnTo>
                  <a:lnTo>
                    <a:pt x="54851" y="538289"/>
                  </a:lnTo>
                  <a:lnTo>
                    <a:pt x="54851" y="556501"/>
                  </a:lnTo>
                  <a:lnTo>
                    <a:pt x="55029" y="557441"/>
                  </a:lnTo>
                  <a:lnTo>
                    <a:pt x="55397" y="558177"/>
                  </a:lnTo>
                  <a:lnTo>
                    <a:pt x="55892" y="558622"/>
                  </a:lnTo>
                  <a:lnTo>
                    <a:pt x="56083" y="558685"/>
                  </a:lnTo>
                  <a:lnTo>
                    <a:pt x="66103" y="558406"/>
                  </a:lnTo>
                  <a:lnTo>
                    <a:pt x="67297" y="555828"/>
                  </a:lnTo>
                  <a:lnTo>
                    <a:pt x="67297" y="538200"/>
                  </a:lnTo>
                  <a:close/>
                </a:path>
                <a:path w="257809" h="882650">
                  <a:moveTo>
                    <a:pt x="67297" y="507365"/>
                  </a:moveTo>
                  <a:lnTo>
                    <a:pt x="66103" y="505142"/>
                  </a:lnTo>
                  <a:lnTo>
                    <a:pt x="65913" y="505142"/>
                  </a:lnTo>
                  <a:lnTo>
                    <a:pt x="56083" y="504863"/>
                  </a:lnTo>
                  <a:lnTo>
                    <a:pt x="54851" y="507034"/>
                  </a:lnTo>
                  <a:lnTo>
                    <a:pt x="54851" y="525246"/>
                  </a:lnTo>
                  <a:lnTo>
                    <a:pt x="66103" y="527519"/>
                  </a:lnTo>
                  <a:lnTo>
                    <a:pt x="66294" y="527456"/>
                  </a:lnTo>
                  <a:lnTo>
                    <a:pt x="66776" y="527011"/>
                  </a:lnTo>
                  <a:lnTo>
                    <a:pt x="67119" y="526275"/>
                  </a:lnTo>
                  <a:lnTo>
                    <a:pt x="67271" y="525653"/>
                  </a:lnTo>
                  <a:lnTo>
                    <a:pt x="67297" y="524979"/>
                  </a:lnTo>
                  <a:lnTo>
                    <a:pt x="67297" y="507365"/>
                  </a:lnTo>
                  <a:close/>
                </a:path>
                <a:path w="257809" h="882650">
                  <a:moveTo>
                    <a:pt x="67297" y="476529"/>
                  </a:moveTo>
                  <a:lnTo>
                    <a:pt x="56083" y="473646"/>
                  </a:lnTo>
                  <a:lnTo>
                    <a:pt x="55892" y="473710"/>
                  </a:lnTo>
                  <a:lnTo>
                    <a:pt x="55549" y="473964"/>
                  </a:lnTo>
                  <a:lnTo>
                    <a:pt x="55143" y="474586"/>
                  </a:lnTo>
                  <a:lnTo>
                    <a:pt x="55029" y="474865"/>
                  </a:lnTo>
                  <a:lnTo>
                    <a:pt x="54851" y="475805"/>
                  </a:lnTo>
                  <a:lnTo>
                    <a:pt x="54851" y="494017"/>
                  </a:lnTo>
                  <a:lnTo>
                    <a:pt x="66103" y="496633"/>
                  </a:lnTo>
                  <a:lnTo>
                    <a:pt x="66294" y="496570"/>
                  </a:lnTo>
                  <a:lnTo>
                    <a:pt x="67297" y="494144"/>
                  </a:lnTo>
                  <a:lnTo>
                    <a:pt x="67297" y="476529"/>
                  </a:lnTo>
                  <a:close/>
                </a:path>
                <a:path w="257809" h="882650">
                  <a:moveTo>
                    <a:pt x="67297" y="445693"/>
                  </a:moveTo>
                  <a:lnTo>
                    <a:pt x="65913" y="443369"/>
                  </a:lnTo>
                  <a:lnTo>
                    <a:pt x="56083" y="442455"/>
                  </a:lnTo>
                  <a:lnTo>
                    <a:pt x="54851" y="444550"/>
                  </a:lnTo>
                  <a:lnTo>
                    <a:pt x="54851" y="462775"/>
                  </a:lnTo>
                  <a:lnTo>
                    <a:pt x="66103" y="465785"/>
                  </a:lnTo>
                  <a:lnTo>
                    <a:pt x="66294" y="465709"/>
                  </a:lnTo>
                  <a:lnTo>
                    <a:pt x="67297" y="463308"/>
                  </a:lnTo>
                  <a:lnTo>
                    <a:pt x="67297" y="445693"/>
                  </a:lnTo>
                  <a:close/>
                </a:path>
                <a:path w="257809" h="882650">
                  <a:moveTo>
                    <a:pt x="67297" y="414858"/>
                  </a:moveTo>
                  <a:lnTo>
                    <a:pt x="56083" y="411238"/>
                  </a:lnTo>
                  <a:lnTo>
                    <a:pt x="55892" y="411289"/>
                  </a:lnTo>
                  <a:lnTo>
                    <a:pt x="55549" y="411505"/>
                  </a:lnTo>
                  <a:lnTo>
                    <a:pt x="55397" y="411670"/>
                  </a:lnTo>
                  <a:lnTo>
                    <a:pt x="55029" y="412369"/>
                  </a:lnTo>
                  <a:lnTo>
                    <a:pt x="54851" y="413296"/>
                  </a:lnTo>
                  <a:lnTo>
                    <a:pt x="54851" y="431507"/>
                  </a:lnTo>
                  <a:lnTo>
                    <a:pt x="66103" y="434898"/>
                  </a:lnTo>
                  <a:lnTo>
                    <a:pt x="66294" y="434848"/>
                  </a:lnTo>
                  <a:lnTo>
                    <a:pt x="66776" y="434454"/>
                  </a:lnTo>
                  <a:lnTo>
                    <a:pt x="67017" y="434009"/>
                  </a:lnTo>
                  <a:lnTo>
                    <a:pt x="67271" y="433158"/>
                  </a:lnTo>
                  <a:lnTo>
                    <a:pt x="67297" y="432473"/>
                  </a:lnTo>
                  <a:lnTo>
                    <a:pt x="67297" y="414858"/>
                  </a:lnTo>
                  <a:close/>
                </a:path>
                <a:path w="257809" h="882650">
                  <a:moveTo>
                    <a:pt x="67297" y="353174"/>
                  </a:moveTo>
                  <a:lnTo>
                    <a:pt x="56083" y="348830"/>
                  </a:lnTo>
                  <a:lnTo>
                    <a:pt x="55549" y="349059"/>
                  </a:lnTo>
                  <a:lnTo>
                    <a:pt x="55143" y="349643"/>
                  </a:lnTo>
                  <a:lnTo>
                    <a:pt x="55029" y="349885"/>
                  </a:lnTo>
                  <a:lnTo>
                    <a:pt x="54851" y="350824"/>
                  </a:lnTo>
                  <a:lnTo>
                    <a:pt x="54851" y="369023"/>
                  </a:lnTo>
                  <a:lnTo>
                    <a:pt x="66103" y="373126"/>
                  </a:lnTo>
                  <a:lnTo>
                    <a:pt x="66294" y="373087"/>
                  </a:lnTo>
                  <a:lnTo>
                    <a:pt x="67297" y="370814"/>
                  </a:lnTo>
                  <a:lnTo>
                    <a:pt x="67297" y="353174"/>
                  </a:lnTo>
                  <a:close/>
                </a:path>
                <a:path w="257809" h="882650">
                  <a:moveTo>
                    <a:pt x="67297" y="322338"/>
                  </a:moveTo>
                  <a:lnTo>
                    <a:pt x="56083" y="317627"/>
                  </a:lnTo>
                  <a:lnTo>
                    <a:pt x="55727" y="317741"/>
                  </a:lnTo>
                  <a:lnTo>
                    <a:pt x="55549" y="317842"/>
                  </a:lnTo>
                  <a:lnTo>
                    <a:pt x="55397" y="317995"/>
                  </a:lnTo>
                  <a:lnTo>
                    <a:pt x="55029" y="318655"/>
                  </a:lnTo>
                  <a:lnTo>
                    <a:pt x="54851" y="319570"/>
                  </a:lnTo>
                  <a:lnTo>
                    <a:pt x="54851" y="337781"/>
                  </a:lnTo>
                  <a:lnTo>
                    <a:pt x="66103" y="342265"/>
                  </a:lnTo>
                  <a:lnTo>
                    <a:pt x="66294" y="342226"/>
                  </a:lnTo>
                  <a:lnTo>
                    <a:pt x="67297" y="340321"/>
                  </a:lnTo>
                  <a:lnTo>
                    <a:pt x="67297" y="322338"/>
                  </a:lnTo>
                  <a:close/>
                </a:path>
                <a:path w="257809" h="882650">
                  <a:moveTo>
                    <a:pt x="67297" y="291503"/>
                  </a:moveTo>
                  <a:lnTo>
                    <a:pt x="56083" y="286410"/>
                  </a:lnTo>
                  <a:lnTo>
                    <a:pt x="55892" y="286435"/>
                  </a:lnTo>
                  <a:lnTo>
                    <a:pt x="55549" y="286613"/>
                  </a:lnTo>
                  <a:lnTo>
                    <a:pt x="55143" y="287147"/>
                  </a:lnTo>
                  <a:lnTo>
                    <a:pt x="55029" y="287413"/>
                  </a:lnTo>
                  <a:lnTo>
                    <a:pt x="54851" y="288315"/>
                  </a:lnTo>
                  <a:lnTo>
                    <a:pt x="54851" y="306539"/>
                  </a:lnTo>
                  <a:lnTo>
                    <a:pt x="66103" y="311391"/>
                  </a:lnTo>
                  <a:lnTo>
                    <a:pt x="66294" y="311353"/>
                  </a:lnTo>
                  <a:lnTo>
                    <a:pt x="67297" y="291503"/>
                  </a:lnTo>
                  <a:close/>
                </a:path>
                <a:path w="257809" h="882650">
                  <a:moveTo>
                    <a:pt x="67297" y="260654"/>
                  </a:moveTo>
                  <a:lnTo>
                    <a:pt x="65913" y="258051"/>
                  </a:lnTo>
                  <a:lnTo>
                    <a:pt x="56083" y="255193"/>
                  </a:lnTo>
                  <a:lnTo>
                    <a:pt x="54851" y="257060"/>
                  </a:lnTo>
                  <a:lnTo>
                    <a:pt x="54851" y="275259"/>
                  </a:lnTo>
                  <a:lnTo>
                    <a:pt x="66103" y="280492"/>
                  </a:lnTo>
                  <a:lnTo>
                    <a:pt x="66294" y="280479"/>
                  </a:lnTo>
                  <a:lnTo>
                    <a:pt x="66611" y="280301"/>
                  </a:lnTo>
                  <a:lnTo>
                    <a:pt x="66776" y="280149"/>
                  </a:lnTo>
                  <a:lnTo>
                    <a:pt x="67119" y="279514"/>
                  </a:lnTo>
                  <a:lnTo>
                    <a:pt x="67271" y="278942"/>
                  </a:lnTo>
                  <a:lnTo>
                    <a:pt x="67297" y="260654"/>
                  </a:lnTo>
                  <a:close/>
                </a:path>
                <a:path w="257809" h="882650">
                  <a:moveTo>
                    <a:pt x="84810" y="699223"/>
                  </a:moveTo>
                  <a:lnTo>
                    <a:pt x="83629" y="697306"/>
                  </a:lnTo>
                  <a:lnTo>
                    <a:pt x="83451" y="697344"/>
                  </a:lnTo>
                  <a:lnTo>
                    <a:pt x="73990" y="699262"/>
                  </a:lnTo>
                  <a:lnTo>
                    <a:pt x="73812" y="699350"/>
                  </a:lnTo>
                  <a:lnTo>
                    <a:pt x="73317" y="699897"/>
                  </a:lnTo>
                  <a:lnTo>
                    <a:pt x="72974" y="700697"/>
                  </a:lnTo>
                  <a:lnTo>
                    <a:pt x="72796" y="701675"/>
                  </a:lnTo>
                  <a:lnTo>
                    <a:pt x="72796" y="719543"/>
                  </a:lnTo>
                  <a:lnTo>
                    <a:pt x="73990" y="721448"/>
                  </a:lnTo>
                  <a:lnTo>
                    <a:pt x="83629" y="719277"/>
                  </a:lnTo>
                  <a:lnTo>
                    <a:pt x="84137" y="718845"/>
                  </a:lnTo>
                  <a:lnTo>
                    <a:pt x="84289" y="718629"/>
                  </a:lnTo>
                  <a:lnTo>
                    <a:pt x="84632" y="717829"/>
                  </a:lnTo>
                  <a:lnTo>
                    <a:pt x="84810" y="716864"/>
                  </a:lnTo>
                  <a:lnTo>
                    <a:pt x="84810" y="699223"/>
                  </a:lnTo>
                  <a:close/>
                </a:path>
                <a:path w="257809" h="882650">
                  <a:moveTo>
                    <a:pt x="84810" y="660463"/>
                  </a:moveTo>
                  <a:lnTo>
                    <a:pt x="83629" y="658469"/>
                  </a:lnTo>
                  <a:lnTo>
                    <a:pt x="83451" y="658507"/>
                  </a:lnTo>
                  <a:lnTo>
                    <a:pt x="73990" y="659803"/>
                  </a:lnTo>
                  <a:lnTo>
                    <a:pt x="73812" y="659879"/>
                  </a:lnTo>
                  <a:lnTo>
                    <a:pt x="73317" y="660387"/>
                  </a:lnTo>
                  <a:lnTo>
                    <a:pt x="72974" y="661174"/>
                  </a:lnTo>
                  <a:lnTo>
                    <a:pt x="72796" y="662114"/>
                  </a:lnTo>
                  <a:lnTo>
                    <a:pt x="72796" y="679983"/>
                  </a:lnTo>
                  <a:lnTo>
                    <a:pt x="73990" y="681977"/>
                  </a:lnTo>
                  <a:lnTo>
                    <a:pt x="83629" y="680427"/>
                  </a:lnTo>
                  <a:lnTo>
                    <a:pt x="84137" y="680034"/>
                  </a:lnTo>
                  <a:lnTo>
                    <a:pt x="84531" y="679335"/>
                  </a:lnTo>
                  <a:lnTo>
                    <a:pt x="84759" y="678434"/>
                  </a:lnTo>
                  <a:lnTo>
                    <a:pt x="84810" y="678091"/>
                  </a:lnTo>
                  <a:lnTo>
                    <a:pt x="84810" y="660463"/>
                  </a:lnTo>
                  <a:close/>
                </a:path>
                <a:path w="257809" h="882650">
                  <a:moveTo>
                    <a:pt x="84810" y="628891"/>
                  </a:moveTo>
                  <a:lnTo>
                    <a:pt x="83629" y="626872"/>
                  </a:lnTo>
                  <a:lnTo>
                    <a:pt x="83451" y="626884"/>
                  </a:lnTo>
                  <a:lnTo>
                    <a:pt x="72796" y="630148"/>
                  </a:lnTo>
                  <a:lnTo>
                    <a:pt x="72796" y="648030"/>
                  </a:lnTo>
                  <a:lnTo>
                    <a:pt x="73990" y="650049"/>
                  </a:lnTo>
                  <a:lnTo>
                    <a:pt x="83629" y="648817"/>
                  </a:lnTo>
                  <a:lnTo>
                    <a:pt x="84137" y="648449"/>
                  </a:lnTo>
                  <a:lnTo>
                    <a:pt x="84531" y="647750"/>
                  </a:lnTo>
                  <a:lnTo>
                    <a:pt x="84632" y="647484"/>
                  </a:lnTo>
                  <a:lnTo>
                    <a:pt x="84810" y="646531"/>
                  </a:lnTo>
                  <a:lnTo>
                    <a:pt x="84810" y="628891"/>
                  </a:lnTo>
                  <a:close/>
                </a:path>
                <a:path w="257809" h="882650">
                  <a:moveTo>
                    <a:pt x="84810" y="598627"/>
                  </a:moveTo>
                  <a:lnTo>
                    <a:pt x="83629" y="596557"/>
                  </a:lnTo>
                  <a:lnTo>
                    <a:pt x="83451" y="596569"/>
                  </a:lnTo>
                  <a:lnTo>
                    <a:pt x="73990" y="597242"/>
                  </a:lnTo>
                  <a:lnTo>
                    <a:pt x="72796" y="599490"/>
                  </a:lnTo>
                  <a:lnTo>
                    <a:pt x="72796" y="617359"/>
                  </a:lnTo>
                  <a:lnTo>
                    <a:pt x="73990" y="619442"/>
                  </a:lnTo>
                  <a:lnTo>
                    <a:pt x="83629" y="618528"/>
                  </a:lnTo>
                  <a:lnTo>
                    <a:pt x="84810" y="616267"/>
                  </a:lnTo>
                  <a:lnTo>
                    <a:pt x="84810" y="598627"/>
                  </a:lnTo>
                  <a:close/>
                </a:path>
                <a:path w="257809" h="882650">
                  <a:moveTo>
                    <a:pt x="84810" y="568363"/>
                  </a:moveTo>
                  <a:lnTo>
                    <a:pt x="83629" y="566254"/>
                  </a:lnTo>
                  <a:lnTo>
                    <a:pt x="83451" y="566254"/>
                  </a:lnTo>
                  <a:lnTo>
                    <a:pt x="72796" y="568833"/>
                  </a:lnTo>
                  <a:lnTo>
                    <a:pt x="72796" y="586701"/>
                  </a:lnTo>
                  <a:lnTo>
                    <a:pt x="73990" y="588810"/>
                  </a:lnTo>
                  <a:lnTo>
                    <a:pt x="83629" y="588225"/>
                  </a:lnTo>
                  <a:lnTo>
                    <a:pt x="84810" y="586003"/>
                  </a:lnTo>
                  <a:lnTo>
                    <a:pt x="84810" y="568363"/>
                  </a:lnTo>
                  <a:close/>
                </a:path>
                <a:path w="257809" h="882650">
                  <a:moveTo>
                    <a:pt x="84810" y="538086"/>
                  </a:moveTo>
                  <a:lnTo>
                    <a:pt x="84632" y="537159"/>
                  </a:lnTo>
                  <a:lnTo>
                    <a:pt x="84289" y="536448"/>
                  </a:lnTo>
                  <a:lnTo>
                    <a:pt x="83807" y="536003"/>
                  </a:lnTo>
                  <a:lnTo>
                    <a:pt x="83629" y="535940"/>
                  </a:lnTo>
                  <a:lnTo>
                    <a:pt x="83451" y="535940"/>
                  </a:lnTo>
                  <a:lnTo>
                    <a:pt x="72796" y="538162"/>
                  </a:lnTo>
                  <a:lnTo>
                    <a:pt x="72796" y="556031"/>
                  </a:lnTo>
                  <a:lnTo>
                    <a:pt x="73990" y="558190"/>
                  </a:lnTo>
                  <a:lnTo>
                    <a:pt x="83629" y="557911"/>
                  </a:lnTo>
                  <a:lnTo>
                    <a:pt x="84810" y="555713"/>
                  </a:lnTo>
                  <a:lnTo>
                    <a:pt x="84810" y="538086"/>
                  </a:lnTo>
                  <a:close/>
                </a:path>
                <a:path w="257809" h="882650">
                  <a:moveTo>
                    <a:pt x="84810" y="507822"/>
                  </a:moveTo>
                  <a:lnTo>
                    <a:pt x="83629" y="505650"/>
                  </a:lnTo>
                  <a:lnTo>
                    <a:pt x="83451" y="505650"/>
                  </a:lnTo>
                  <a:lnTo>
                    <a:pt x="73990" y="505383"/>
                  </a:lnTo>
                  <a:lnTo>
                    <a:pt x="73482" y="505701"/>
                  </a:lnTo>
                  <a:lnTo>
                    <a:pt x="73317" y="505879"/>
                  </a:lnTo>
                  <a:lnTo>
                    <a:pt x="72974" y="506577"/>
                  </a:lnTo>
                  <a:lnTo>
                    <a:pt x="72796" y="507517"/>
                  </a:lnTo>
                  <a:lnTo>
                    <a:pt x="72796" y="525373"/>
                  </a:lnTo>
                  <a:lnTo>
                    <a:pt x="83629" y="527608"/>
                  </a:lnTo>
                  <a:lnTo>
                    <a:pt x="83807" y="527532"/>
                  </a:lnTo>
                  <a:lnTo>
                    <a:pt x="84810" y="525462"/>
                  </a:lnTo>
                  <a:lnTo>
                    <a:pt x="84810" y="507822"/>
                  </a:lnTo>
                  <a:close/>
                </a:path>
                <a:path w="257809" h="882650">
                  <a:moveTo>
                    <a:pt x="84810" y="477570"/>
                  </a:moveTo>
                  <a:lnTo>
                    <a:pt x="73990" y="474764"/>
                  </a:lnTo>
                  <a:lnTo>
                    <a:pt x="73812" y="474814"/>
                  </a:lnTo>
                  <a:lnTo>
                    <a:pt x="73482" y="475056"/>
                  </a:lnTo>
                  <a:lnTo>
                    <a:pt x="73317" y="475221"/>
                  </a:lnTo>
                  <a:lnTo>
                    <a:pt x="72974" y="475945"/>
                  </a:lnTo>
                  <a:lnTo>
                    <a:pt x="72796" y="476859"/>
                  </a:lnTo>
                  <a:lnTo>
                    <a:pt x="72796" y="494741"/>
                  </a:lnTo>
                  <a:lnTo>
                    <a:pt x="83629" y="497306"/>
                  </a:lnTo>
                  <a:lnTo>
                    <a:pt x="83807" y="497243"/>
                  </a:lnTo>
                  <a:lnTo>
                    <a:pt x="84810" y="495211"/>
                  </a:lnTo>
                  <a:lnTo>
                    <a:pt x="84810" y="477570"/>
                  </a:lnTo>
                  <a:close/>
                </a:path>
                <a:path w="257809" h="882650">
                  <a:moveTo>
                    <a:pt x="84810" y="447294"/>
                  </a:moveTo>
                  <a:lnTo>
                    <a:pt x="83451" y="445020"/>
                  </a:lnTo>
                  <a:lnTo>
                    <a:pt x="73990" y="444131"/>
                  </a:lnTo>
                  <a:lnTo>
                    <a:pt x="72796" y="446201"/>
                  </a:lnTo>
                  <a:lnTo>
                    <a:pt x="72796" y="464058"/>
                  </a:lnTo>
                  <a:lnTo>
                    <a:pt x="83629" y="467004"/>
                  </a:lnTo>
                  <a:lnTo>
                    <a:pt x="83807" y="466953"/>
                  </a:lnTo>
                  <a:lnTo>
                    <a:pt x="84137" y="466725"/>
                  </a:lnTo>
                  <a:lnTo>
                    <a:pt x="84289" y="466547"/>
                  </a:lnTo>
                  <a:lnTo>
                    <a:pt x="84632" y="465848"/>
                  </a:lnTo>
                  <a:lnTo>
                    <a:pt x="84810" y="464947"/>
                  </a:lnTo>
                  <a:lnTo>
                    <a:pt x="84810" y="447294"/>
                  </a:lnTo>
                  <a:close/>
                </a:path>
                <a:path w="257809" h="882650">
                  <a:moveTo>
                    <a:pt x="84810" y="417029"/>
                  </a:moveTo>
                  <a:lnTo>
                    <a:pt x="83451" y="414705"/>
                  </a:lnTo>
                  <a:lnTo>
                    <a:pt x="73990" y="413512"/>
                  </a:lnTo>
                  <a:lnTo>
                    <a:pt x="72796" y="415544"/>
                  </a:lnTo>
                  <a:lnTo>
                    <a:pt x="72796" y="433400"/>
                  </a:lnTo>
                  <a:lnTo>
                    <a:pt x="83629" y="436702"/>
                  </a:lnTo>
                  <a:lnTo>
                    <a:pt x="84137" y="436422"/>
                  </a:lnTo>
                  <a:lnTo>
                    <a:pt x="84289" y="436270"/>
                  </a:lnTo>
                  <a:lnTo>
                    <a:pt x="84632" y="435584"/>
                  </a:lnTo>
                  <a:lnTo>
                    <a:pt x="84810" y="434670"/>
                  </a:lnTo>
                  <a:lnTo>
                    <a:pt x="84810" y="417029"/>
                  </a:lnTo>
                  <a:close/>
                </a:path>
                <a:path w="257809" h="882650">
                  <a:moveTo>
                    <a:pt x="84810" y="386753"/>
                  </a:moveTo>
                  <a:lnTo>
                    <a:pt x="73990" y="382905"/>
                  </a:lnTo>
                  <a:lnTo>
                    <a:pt x="73812" y="382930"/>
                  </a:lnTo>
                  <a:lnTo>
                    <a:pt x="72796" y="384860"/>
                  </a:lnTo>
                  <a:lnTo>
                    <a:pt x="72796" y="402742"/>
                  </a:lnTo>
                  <a:lnTo>
                    <a:pt x="83629" y="406387"/>
                  </a:lnTo>
                  <a:lnTo>
                    <a:pt x="83807" y="406336"/>
                  </a:lnTo>
                  <a:lnTo>
                    <a:pt x="84810" y="404393"/>
                  </a:lnTo>
                  <a:lnTo>
                    <a:pt x="84810" y="386753"/>
                  </a:lnTo>
                  <a:close/>
                </a:path>
                <a:path w="257809" h="882650">
                  <a:moveTo>
                    <a:pt x="84810" y="356489"/>
                  </a:moveTo>
                  <a:lnTo>
                    <a:pt x="73990" y="352272"/>
                  </a:lnTo>
                  <a:lnTo>
                    <a:pt x="73812" y="352310"/>
                  </a:lnTo>
                  <a:lnTo>
                    <a:pt x="72796" y="354215"/>
                  </a:lnTo>
                  <a:lnTo>
                    <a:pt x="72796" y="372084"/>
                  </a:lnTo>
                  <a:lnTo>
                    <a:pt x="83629" y="376072"/>
                  </a:lnTo>
                  <a:lnTo>
                    <a:pt x="83807" y="376047"/>
                  </a:lnTo>
                  <a:lnTo>
                    <a:pt x="84137" y="375843"/>
                  </a:lnTo>
                  <a:lnTo>
                    <a:pt x="84531" y="375272"/>
                  </a:lnTo>
                  <a:lnTo>
                    <a:pt x="84632" y="375031"/>
                  </a:lnTo>
                  <a:lnTo>
                    <a:pt x="84810" y="374129"/>
                  </a:lnTo>
                  <a:lnTo>
                    <a:pt x="84810" y="356489"/>
                  </a:lnTo>
                  <a:close/>
                </a:path>
                <a:path w="257809" h="882650">
                  <a:moveTo>
                    <a:pt x="84810" y="326224"/>
                  </a:moveTo>
                  <a:lnTo>
                    <a:pt x="73990" y="321652"/>
                  </a:lnTo>
                  <a:lnTo>
                    <a:pt x="73812" y="321678"/>
                  </a:lnTo>
                  <a:lnTo>
                    <a:pt x="72796" y="323557"/>
                  </a:lnTo>
                  <a:lnTo>
                    <a:pt x="72796" y="341426"/>
                  </a:lnTo>
                  <a:lnTo>
                    <a:pt x="83629" y="345795"/>
                  </a:lnTo>
                  <a:lnTo>
                    <a:pt x="83807" y="345757"/>
                  </a:lnTo>
                  <a:lnTo>
                    <a:pt x="84137" y="345567"/>
                  </a:lnTo>
                  <a:lnTo>
                    <a:pt x="84289" y="345414"/>
                  </a:lnTo>
                  <a:lnTo>
                    <a:pt x="84632" y="344766"/>
                  </a:lnTo>
                  <a:lnTo>
                    <a:pt x="84810" y="343865"/>
                  </a:lnTo>
                  <a:lnTo>
                    <a:pt x="84810" y="326224"/>
                  </a:lnTo>
                  <a:close/>
                </a:path>
                <a:path w="257809" h="882650">
                  <a:moveTo>
                    <a:pt x="84810" y="295960"/>
                  </a:moveTo>
                  <a:lnTo>
                    <a:pt x="73990" y="291020"/>
                  </a:lnTo>
                  <a:lnTo>
                    <a:pt x="73812" y="291045"/>
                  </a:lnTo>
                  <a:lnTo>
                    <a:pt x="72796" y="292887"/>
                  </a:lnTo>
                  <a:lnTo>
                    <a:pt x="72796" y="310769"/>
                  </a:lnTo>
                  <a:lnTo>
                    <a:pt x="83629" y="315480"/>
                  </a:lnTo>
                  <a:lnTo>
                    <a:pt x="84137" y="315277"/>
                  </a:lnTo>
                  <a:lnTo>
                    <a:pt x="84531" y="314718"/>
                  </a:lnTo>
                  <a:lnTo>
                    <a:pt x="84759" y="313918"/>
                  </a:lnTo>
                  <a:lnTo>
                    <a:pt x="84810" y="313601"/>
                  </a:lnTo>
                  <a:lnTo>
                    <a:pt x="84810" y="295960"/>
                  </a:lnTo>
                  <a:close/>
                </a:path>
                <a:path w="257809" h="882650">
                  <a:moveTo>
                    <a:pt x="84810" y="265696"/>
                  </a:moveTo>
                  <a:lnTo>
                    <a:pt x="83451" y="263144"/>
                  </a:lnTo>
                  <a:lnTo>
                    <a:pt x="73990" y="260400"/>
                  </a:lnTo>
                  <a:lnTo>
                    <a:pt x="72796" y="262229"/>
                  </a:lnTo>
                  <a:lnTo>
                    <a:pt x="72796" y="280098"/>
                  </a:lnTo>
                  <a:lnTo>
                    <a:pt x="83629" y="285165"/>
                  </a:lnTo>
                  <a:lnTo>
                    <a:pt x="83807" y="285140"/>
                  </a:lnTo>
                  <a:lnTo>
                    <a:pt x="84137" y="284975"/>
                  </a:lnTo>
                  <a:lnTo>
                    <a:pt x="84289" y="284835"/>
                  </a:lnTo>
                  <a:lnTo>
                    <a:pt x="84632" y="284213"/>
                  </a:lnTo>
                  <a:lnTo>
                    <a:pt x="84810" y="283324"/>
                  </a:lnTo>
                  <a:lnTo>
                    <a:pt x="84810" y="265696"/>
                  </a:lnTo>
                  <a:close/>
                </a:path>
                <a:path w="257809" h="882650">
                  <a:moveTo>
                    <a:pt x="84810" y="235432"/>
                  </a:moveTo>
                  <a:lnTo>
                    <a:pt x="73990" y="229793"/>
                  </a:lnTo>
                  <a:lnTo>
                    <a:pt x="73812" y="229793"/>
                  </a:lnTo>
                  <a:lnTo>
                    <a:pt x="73482" y="229958"/>
                  </a:lnTo>
                  <a:lnTo>
                    <a:pt x="73317" y="230085"/>
                  </a:lnTo>
                  <a:lnTo>
                    <a:pt x="72974" y="230695"/>
                  </a:lnTo>
                  <a:lnTo>
                    <a:pt x="72796" y="231584"/>
                  </a:lnTo>
                  <a:lnTo>
                    <a:pt x="72796" y="249440"/>
                  </a:lnTo>
                  <a:lnTo>
                    <a:pt x="83629" y="254876"/>
                  </a:lnTo>
                  <a:lnTo>
                    <a:pt x="83807" y="254850"/>
                  </a:lnTo>
                  <a:lnTo>
                    <a:pt x="84810" y="253060"/>
                  </a:lnTo>
                  <a:lnTo>
                    <a:pt x="84810" y="235432"/>
                  </a:lnTo>
                  <a:close/>
                </a:path>
                <a:path w="257809" h="882650">
                  <a:moveTo>
                    <a:pt x="84810" y="205168"/>
                  </a:moveTo>
                  <a:lnTo>
                    <a:pt x="73990" y="199174"/>
                  </a:lnTo>
                  <a:lnTo>
                    <a:pt x="73812" y="199174"/>
                  </a:lnTo>
                  <a:lnTo>
                    <a:pt x="72796" y="200926"/>
                  </a:lnTo>
                  <a:lnTo>
                    <a:pt x="72796" y="218782"/>
                  </a:lnTo>
                  <a:lnTo>
                    <a:pt x="83629" y="224561"/>
                  </a:lnTo>
                  <a:lnTo>
                    <a:pt x="84137" y="224409"/>
                  </a:lnTo>
                  <a:lnTo>
                    <a:pt x="84289" y="224269"/>
                  </a:lnTo>
                  <a:lnTo>
                    <a:pt x="84531" y="223901"/>
                  </a:lnTo>
                  <a:lnTo>
                    <a:pt x="84632" y="223672"/>
                  </a:lnTo>
                  <a:lnTo>
                    <a:pt x="84810" y="222808"/>
                  </a:lnTo>
                  <a:lnTo>
                    <a:pt x="84810" y="205168"/>
                  </a:lnTo>
                  <a:close/>
                </a:path>
                <a:path w="257809" h="882650">
                  <a:moveTo>
                    <a:pt x="101650" y="859459"/>
                  </a:moveTo>
                  <a:lnTo>
                    <a:pt x="100520" y="857707"/>
                  </a:lnTo>
                  <a:lnTo>
                    <a:pt x="100342" y="857770"/>
                  </a:lnTo>
                  <a:lnTo>
                    <a:pt x="91224" y="860793"/>
                  </a:lnTo>
                  <a:lnTo>
                    <a:pt x="91046" y="860920"/>
                  </a:lnTo>
                  <a:lnTo>
                    <a:pt x="90728" y="861288"/>
                  </a:lnTo>
                  <a:lnTo>
                    <a:pt x="90360" y="862037"/>
                  </a:lnTo>
                  <a:lnTo>
                    <a:pt x="90081" y="863307"/>
                  </a:lnTo>
                  <a:lnTo>
                    <a:pt x="90081" y="880872"/>
                  </a:lnTo>
                  <a:lnTo>
                    <a:pt x="91224" y="882599"/>
                  </a:lnTo>
                  <a:lnTo>
                    <a:pt x="100520" y="879284"/>
                  </a:lnTo>
                  <a:lnTo>
                    <a:pt x="101015" y="878789"/>
                  </a:lnTo>
                  <a:lnTo>
                    <a:pt x="101371" y="878039"/>
                  </a:lnTo>
                  <a:lnTo>
                    <a:pt x="101650" y="876769"/>
                  </a:lnTo>
                  <a:lnTo>
                    <a:pt x="101650" y="859459"/>
                  </a:lnTo>
                  <a:close/>
                </a:path>
                <a:path w="257809" h="882650">
                  <a:moveTo>
                    <a:pt x="101650" y="656831"/>
                  </a:moveTo>
                  <a:lnTo>
                    <a:pt x="100342" y="654900"/>
                  </a:lnTo>
                  <a:lnTo>
                    <a:pt x="91224" y="656145"/>
                  </a:lnTo>
                  <a:lnTo>
                    <a:pt x="90081" y="658418"/>
                  </a:lnTo>
                  <a:lnTo>
                    <a:pt x="90081" y="675957"/>
                  </a:lnTo>
                  <a:lnTo>
                    <a:pt x="91224" y="677913"/>
                  </a:lnTo>
                  <a:lnTo>
                    <a:pt x="100520" y="676427"/>
                  </a:lnTo>
                  <a:lnTo>
                    <a:pt x="101015" y="676033"/>
                  </a:lnTo>
                  <a:lnTo>
                    <a:pt x="101371" y="675347"/>
                  </a:lnTo>
                  <a:lnTo>
                    <a:pt x="101600" y="674471"/>
                  </a:lnTo>
                  <a:lnTo>
                    <a:pt x="101650" y="674141"/>
                  </a:lnTo>
                  <a:lnTo>
                    <a:pt x="101650" y="656831"/>
                  </a:lnTo>
                  <a:close/>
                </a:path>
                <a:path w="257809" h="882650">
                  <a:moveTo>
                    <a:pt x="101650" y="627126"/>
                  </a:moveTo>
                  <a:lnTo>
                    <a:pt x="100520" y="625132"/>
                  </a:lnTo>
                  <a:lnTo>
                    <a:pt x="100342" y="625144"/>
                  </a:lnTo>
                  <a:lnTo>
                    <a:pt x="90081" y="628332"/>
                  </a:lnTo>
                  <a:lnTo>
                    <a:pt x="90081" y="645871"/>
                  </a:lnTo>
                  <a:lnTo>
                    <a:pt x="91224" y="647852"/>
                  </a:lnTo>
                  <a:lnTo>
                    <a:pt x="100520" y="646671"/>
                  </a:lnTo>
                  <a:lnTo>
                    <a:pt x="101650" y="644448"/>
                  </a:lnTo>
                  <a:lnTo>
                    <a:pt x="101650" y="627126"/>
                  </a:lnTo>
                  <a:close/>
                </a:path>
                <a:path w="257809" h="882650">
                  <a:moveTo>
                    <a:pt x="101650" y="597408"/>
                  </a:moveTo>
                  <a:lnTo>
                    <a:pt x="100520" y="595363"/>
                  </a:lnTo>
                  <a:lnTo>
                    <a:pt x="100342" y="595376"/>
                  </a:lnTo>
                  <a:lnTo>
                    <a:pt x="91224" y="596011"/>
                  </a:lnTo>
                  <a:lnTo>
                    <a:pt x="91046" y="596099"/>
                  </a:lnTo>
                  <a:lnTo>
                    <a:pt x="90728" y="596366"/>
                  </a:lnTo>
                  <a:lnTo>
                    <a:pt x="90360" y="597027"/>
                  </a:lnTo>
                  <a:lnTo>
                    <a:pt x="90081" y="598233"/>
                  </a:lnTo>
                  <a:lnTo>
                    <a:pt x="90081" y="615772"/>
                  </a:lnTo>
                  <a:lnTo>
                    <a:pt x="91224" y="617804"/>
                  </a:lnTo>
                  <a:lnTo>
                    <a:pt x="100520" y="616940"/>
                  </a:lnTo>
                  <a:lnTo>
                    <a:pt x="101015" y="616572"/>
                  </a:lnTo>
                  <a:lnTo>
                    <a:pt x="101371" y="615911"/>
                  </a:lnTo>
                  <a:lnTo>
                    <a:pt x="101473" y="615645"/>
                  </a:lnTo>
                  <a:lnTo>
                    <a:pt x="101650" y="614718"/>
                  </a:lnTo>
                  <a:lnTo>
                    <a:pt x="101650" y="597408"/>
                  </a:lnTo>
                  <a:close/>
                </a:path>
                <a:path w="257809" h="882650">
                  <a:moveTo>
                    <a:pt x="101650" y="567677"/>
                  </a:moveTo>
                  <a:lnTo>
                    <a:pt x="100520" y="565619"/>
                  </a:lnTo>
                  <a:lnTo>
                    <a:pt x="100342" y="565619"/>
                  </a:lnTo>
                  <a:lnTo>
                    <a:pt x="90081" y="568134"/>
                  </a:lnTo>
                  <a:lnTo>
                    <a:pt x="90081" y="585673"/>
                  </a:lnTo>
                  <a:lnTo>
                    <a:pt x="90258" y="586587"/>
                  </a:lnTo>
                  <a:lnTo>
                    <a:pt x="90589" y="587298"/>
                  </a:lnTo>
                  <a:lnTo>
                    <a:pt x="91046" y="587679"/>
                  </a:lnTo>
                  <a:lnTo>
                    <a:pt x="91224" y="587756"/>
                  </a:lnTo>
                  <a:lnTo>
                    <a:pt x="100520" y="587184"/>
                  </a:lnTo>
                  <a:lnTo>
                    <a:pt x="101015" y="586841"/>
                  </a:lnTo>
                  <a:lnTo>
                    <a:pt x="101371" y="586181"/>
                  </a:lnTo>
                  <a:lnTo>
                    <a:pt x="101473" y="585927"/>
                  </a:lnTo>
                  <a:lnTo>
                    <a:pt x="101650" y="585000"/>
                  </a:lnTo>
                  <a:lnTo>
                    <a:pt x="101650" y="567677"/>
                  </a:lnTo>
                  <a:close/>
                </a:path>
                <a:path w="257809" h="882650">
                  <a:moveTo>
                    <a:pt x="101650" y="537972"/>
                  </a:moveTo>
                  <a:lnTo>
                    <a:pt x="100520" y="535863"/>
                  </a:lnTo>
                  <a:lnTo>
                    <a:pt x="100342" y="535863"/>
                  </a:lnTo>
                  <a:lnTo>
                    <a:pt x="90081" y="538048"/>
                  </a:lnTo>
                  <a:lnTo>
                    <a:pt x="90081" y="555586"/>
                  </a:lnTo>
                  <a:lnTo>
                    <a:pt x="91224" y="557695"/>
                  </a:lnTo>
                  <a:lnTo>
                    <a:pt x="100520" y="557441"/>
                  </a:lnTo>
                  <a:lnTo>
                    <a:pt x="101015" y="557098"/>
                  </a:lnTo>
                  <a:lnTo>
                    <a:pt x="101371" y="556475"/>
                  </a:lnTo>
                  <a:lnTo>
                    <a:pt x="101600" y="555612"/>
                  </a:lnTo>
                  <a:lnTo>
                    <a:pt x="101650" y="555282"/>
                  </a:lnTo>
                  <a:lnTo>
                    <a:pt x="101650" y="537972"/>
                  </a:lnTo>
                  <a:close/>
                </a:path>
                <a:path w="257809" h="882650">
                  <a:moveTo>
                    <a:pt x="101650" y="508266"/>
                  </a:moveTo>
                  <a:lnTo>
                    <a:pt x="100520" y="506120"/>
                  </a:lnTo>
                  <a:lnTo>
                    <a:pt x="100342" y="506120"/>
                  </a:lnTo>
                  <a:lnTo>
                    <a:pt x="91224" y="505853"/>
                  </a:lnTo>
                  <a:lnTo>
                    <a:pt x="90081" y="507949"/>
                  </a:lnTo>
                  <a:lnTo>
                    <a:pt x="90081" y="525487"/>
                  </a:lnTo>
                  <a:lnTo>
                    <a:pt x="100520" y="527685"/>
                  </a:lnTo>
                  <a:lnTo>
                    <a:pt x="101015" y="527367"/>
                  </a:lnTo>
                  <a:lnTo>
                    <a:pt x="101371" y="526745"/>
                  </a:lnTo>
                  <a:lnTo>
                    <a:pt x="101600" y="525894"/>
                  </a:lnTo>
                  <a:lnTo>
                    <a:pt x="101650" y="525576"/>
                  </a:lnTo>
                  <a:lnTo>
                    <a:pt x="101650" y="508266"/>
                  </a:lnTo>
                  <a:close/>
                </a:path>
                <a:path w="257809" h="882650">
                  <a:moveTo>
                    <a:pt x="101650" y="448830"/>
                  </a:moveTo>
                  <a:lnTo>
                    <a:pt x="100342" y="446595"/>
                  </a:lnTo>
                  <a:lnTo>
                    <a:pt x="91224" y="445744"/>
                  </a:lnTo>
                  <a:lnTo>
                    <a:pt x="90081" y="447776"/>
                  </a:lnTo>
                  <a:lnTo>
                    <a:pt x="90081" y="465315"/>
                  </a:lnTo>
                  <a:lnTo>
                    <a:pt x="100520" y="468185"/>
                  </a:lnTo>
                  <a:lnTo>
                    <a:pt x="101015" y="467893"/>
                  </a:lnTo>
                  <a:lnTo>
                    <a:pt x="101371" y="467309"/>
                  </a:lnTo>
                  <a:lnTo>
                    <a:pt x="101600" y="466471"/>
                  </a:lnTo>
                  <a:lnTo>
                    <a:pt x="101650" y="466140"/>
                  </a:lnTo>
                  <a:lnTo>
                    <a:pt x="101650" y="448830"/>
                  </a:lnTo>
                  <a:close/>
                </a:path>
                <a:path w="257809" h="882650">
                  <a:moveTo>
                    <a:pt x="101650" y="419112"/>
                  </a:moveTo>
                  <a:lnTo>
                    <a:pt x="101473" y="418185"/>
                  </a:lnTo>
                  <a:lnTo>
                    <a:pt x="101015" y="417233"/>
                  </a:lnTo>
                  <a:lnTo>
                    <a:pt x="100520" y="416852"/>
                  </a:lnTo>
                  <a:lnTo>
                    <a:pt x="100342" y="416839"/>
                  </a:lnTo>
                  <a:lnTo>
                    <a:pt x="91224" y="415683"/>
                  </a:lnTo>
                  <a:lnTo>
                    <a:pt x="90081" y="417677"/>
                  </a:lnTo>
                  <a:lnTo>
                    <a:pt x="90081" y="435216"/>
                  </a:lnTo>
                  <a:lnTo>
                    <a:pt x="100520" y="438429"/>
                  </a:lnTo>
                  <a:lnTo>
                    <a:pt x="100685" y="438378"/>
                  </a:lnTo>
                  <a:lnTo>
                    <a:pt x="101015" y="438175"/>
                  </a:lnTo>
                  <a:lnTo>
                    <a:pt x="101371" y="437578"/>
                  </a:lnTo>
                  <a:lnTo>
                    <a:pt x="101600" y="436753"/>
                  </a:lnTo>
                  <a:lnTo>
                    <a:pt x="101650" y="436435"/>
                  </a:lnTo>
                  <a:lnTo>
                    <a:pt x="101650" y="419112"/>
                  </a:lnTo>
                  <a:close/>
                </a:path>
                <a:path w="257809" h="882650">
                  <a:moveTo>
                    <a:pt x="101650" y="389394"/>
                  </a:moveTo>
                  <a:lnTo>
                    <a:pt x="91224" y="385635"/>
                  </a:lnTo>
                  <a:lnTo>
                    <a:pt x="91046" y="385686"/>
                  </a:lnTo>
                  <a:lnTo>
                    <a:pt x="90728" y="385889"/>
                  </a:lnTo>
                  <a:lnTo>
                    <a:pt x="90589" y="386029"/>
                  </a:lnTo>
                  <a:lnTo>
                    <a:pt x="90258" y="386689"/>
                  </a:lnTo>
                  <a:lnTo>
                    <a:pt x="90081" y="387591"/>
                  </a:lnTo>
                  <a:lnTo>
                    <a:pt x="90081" y="405130"/>
                  </a:lnTo>
                  <a:lnTo>
                    <a:pt x="100520" y="408673"/>
                  </a:lnTo>
                  <a:lnTo>
                    <a:pt x="100685" y="408622"/>
                  </a:lnTo>
                  <a:lnTo>
                    <a:pt x="101015" y="408432"/>
                  </a:lnTo>
                  <a:lnTo>
                    <a:pt x="101371" y="407860"/>
                  </a:lnTo>
                  <a:lnTo>
                    <a:pt x="101473" y="407606"/>
                  </a:lnTo>
                  <a:lnTo>
                    <a:pt x="101650" y="406704"/>
                  </a:lnTo>
                  <a:lnTo>
                    <a:pt x="101650" y="389394"/>
                  </a:lnTo>
                  <a:close/>
                </a:path>
                <a:path w="257809" h="882650">
                  <a:moveTo>
                    <a:pt x="101650" y="359714"/>
                  </a:moveTo>
                  <a:lnTo>
                    <a:pt x="91224" y="355587"/>
                  </a:lnTo>
                  <a:lnTo>
                    <a:pt x="91046" y="355625"/>
                  </a:lnTo>
                  <a:lnTo>
                    <a:pt x="90728" y="355815"/>
                  </a:lnTo>
                  <a:lnTo>
                    <a:pt x="90474" y="356158"/>
                  </a:lnTo>
                  <a:lnTo>
                    <a:pt x="90258" y="356616"/>
                  </a:lnTo>
                  <a:lnTo>
                    <a:pt x="90081" y="357505"/>
                  </a:lnTo>
                  <a:lnTo>
                    <a:pt x="90081" y="375043"/>
                  </a:lnTo>
                  <a:lnTo>
                    <a:pt x="100520" y="378929"/>
                  </a:lnTo>
                  <a:lnTo>
                    <a:pt x="101015" y="378688"/>
                  </a:lnTo>
                  <a:lnTo>
                    <a:pt x="101371" y="378129"/>
                  </a:lnTo>
                  <a:lnTo>
                    <a:pt x="101473" y="377888"/>
                  </a:lnTo>
                  <a:lnTo>
                    <a:pt x="101650" y="377024"/>
                  </a:lnTo>
                  <a:lnTo>
                    <a:pt x="101650" y="359714"/>
                  </a:lnTo>
                  <a:close/>
                </a:path>
                <a:path w="257809" h="882650">
                  <a:moveTo>
                    <a:pt x="101650" y="329984"/>
                  </a:moveTo>
                  <a:lnTo>
                    <a:pt x="100342" y="327583"/>
                  </a:lnTo>
                  <a:lnTo>
                    <a:pt x="91224" y="325526"/>
                  </a:lnTo>
                  <a:lnTo>
                    <a:pt x="90081" y="327418"/>
                  </a:lnTo>
                  <a:lnTo>
                    <a:pt x="90081" y="344957"/>
                  </a:lnTo>
                  <a:lnTo>
                    <a:pt x="100520" y="349199"/>
                  </a:lnTo>
                  <a:lnTo>
                    <a:pt x="100685" y="349161"/>
                  </a:lnTo>
                  <a:lnTo>
                    <a:pt x="101015" y="348983"/>
                  </a:lnTo>
                  <a:lnTo>
                    <a:pt x="101371" y="348424"/>
                  </a:lnTo>
                  <a:lnTo>
                    <a:pt x="101473" y="348183"/>
                  </a:lnTo>
                  <a:lnTo>
                    <a:pt x="101650" y="347306"/>
                  </a:lnTo>
                  <a:lnTo>
                    <a:pt x="101650" y="329984"/>
                  </a:lnTo>
                  <a:close/>
                </a:path>
                <a:path w="257809" h="882650">
                  <a:moveTo>
                    <a:pt x="101650" y="300266"/>
                  </a:moveTo>
                  <a:lnTo>
                    <a:pt x="91224" y="295465"/>
                  </a:lnTo>
                  <a:lnTo>
                    <a:pt x="91046" y="295490"/>
                  </a:lnTo>
                  <a:lnTo>
                    <a:pt x="90728" y="295656"/>
                  </a:lnTo>
                  <a:lnTo>
                    <a:pt x="90360" y="296202"/>
                  </a:lnTo>
                  <a:lnTo>
                    <a:pt x="90258" y="296430"/>
                  </a:lnTo>
                  <a:lnTo>
                    <a:pt x="90081" y="297307"/>
                  </a:lnTo>
                  <a:lnTo>
                    <a:pt x="90081" y="314845"/>
                  </a:lnTo>
                  <a:lnTo>
                    <a:pt x="100520" y="319443"/>
                  </a:lnTo>
                  <a:lnTo>
                    <a:pt x="101015" y="319227"/>
                  </a:lnTo>
                  <a:lnTo>
                    <a:pt x="101371" y="318693"/>
                  </a:lnTo>
                  <a:lnTo>
                    <a:pt x="101600" y="317906"/>
                  </a:lnTo>
                  <a:lnTo>
                    <a:pt x="101650" y="317576"/>
                  </a:lnTo>
                  <a:lnTo>
                    <a:pt x="101650" y="300266"/>
                  </a:lnTo>
                  <a:close/>
                </a:path>
                <a:path w="257809" h="882650">
                  <a:moveTo>
                    <a:pt x="101650" y="270548"/>
                  </a:moveTo>
                  <a:lnTo>
                    <a:pt x="100342" y="268058"/>
                  </a:lnTo>
                  <a:lnTo>
                    <a:pt x="91224" y="265417"/>
                  </a:lnTo>
                  <a:lnTo>
                    <a:pt x="90081" y="267208"/>
                  </a:lnTo>
                  <a:lnTo>
                    <a:pt x="90081" y="284746"/>
                  </a:lnTo>
                  <a:lnTo>
                    <a:pt x="100520" y="289687"/>
                  </a:lnTo>
                  <a:lnTo>
                    <a:pt x="101015" y="289483"/>
                  </a:lnTo>
                  <a:lnTo>
                    <a:pt x="101371" y="288963"/>
                  </a:lnTo>
                  <a:lnTo>
                    <a:pt x="101473" y="288734"/>
                  </a:lnTo>
                  <a:lnTo>
                    <a:pt x="101650" y="287870"/>
                  </a:lnTo>
                  <a:lnTo>
                    <a:pt x="101650" y="270548"/>
                  </a:lnTo>
                  <a:close/>
                </a:path>
                <a:path w="257809" h="882650">
                  <a:moveTo>
                    <a:pt x="101650" y="240830"/>
                  </a:moveTo>
                  <a:lnTo>
                    <a:pt x="91224" y="235369"/>
                  </a:lnTo>
                  <a:lnTo>
                    <a:pt x="91046" y="235369"/>
                  </a:lnTo>
                  <a:lnTo>
                    <a:pt x="90728" y="235521"/>
                  </a:lnTo>
                  <a:lnTo>
                    <a:pt x="90360" y="236029"/>
                  </a:lnTo>
                  <a:lnTo>
                    <a:pt x="90131" y="236816"/>
                  </a:lnTo>
                  <a:lnTo>
                    <a:pt x="90081" y="237121"/>
                  </a:lnTo>
                  <a:lnTo>
                    <a:pt x="90081" y="254660"/>
                  </a:lnTo>
                  <a:lnTo>
                    <a:pt x="100520" y="259930"/>
                  </a:lnTo>
                  <a:lnTo>
                    <a:pt x="101015" y="259765"/>
                  </a:lnTo>
                  <a:lnTo>
                    <a:pt x="101371" y="259232"/>
                  </a:lnTo>
                  <a:lnTo>
                    <a:pt x="101600" y="258457"/>
                  </a:lnTo>
                  <a:lnTo>
                    <a:pt x="101650" y="258140"/>
                  </a:lnTo>
                  <a:lnTo>
                    <a:pt x="101650" y="240830"/>
                  </a:lnTo>
                  <a:close/>
                </a:path>
                <a:path w="257809" h="882650">
                  <a:moveTo>
                    <a:pt x="101650" y="211137"/>
                  </a:moveTo>
                  <a:lnTo>
                    <a:pt x="91224" y="205308"/>
                  </a:lnTo>
                  <a:lnTo>
                    <a:pt x="91046" y="205320"/>
                  </a:lnTo>
                  <a:lnTo>
                    <a:pt x="90728" y="205447"/>
                  </a:lnTo>
                  <a:lnTo>
                    <a:pt x="90360" y="205943"/>
                  </a:lnTo>
                  <a:lnTo>
                    <a:pt x="90131" y="206730"/>
                  </a:lnTo>
                  <a:lnTo>
                    <a:pt x="90081" y="207035"/>
                  </a:lnTo>
                  <a:lnTo>
                    <a:pt x="90081" y="224574"/>
                  </a:lnTo>
                  <a:lnTo>
                    <a:pt x="100520" y="230174"/>
                  </a:lnTo>
                  <a:lnTo>
                    <a:pt x="100685" y="230174"/>
                  </a:lnTo>
                  <a:lnTo>
                    <a:pt x="101015" y="230022"/>
                  </a:lnTo>
                  <a:lnTo>
                    <a:pt x="101371" y="229527"/>
                  </a:lnTo>
                  <a:lnTo>
                    <a:pt x="101600" y="228765"/>
                  </a:lnTo>
                  <a:lnTo>
                    <a:pt x="101650" y="228447"/>
                  </a:lnTo>
                  <a:lnTo>
                    <a:pt x="101650" y="211137"/>
                  </a:lnTo>
                  <a:close/>
                </a:path>
                <a:path w="257809" h="882650">
                  <a:moveTo>
                    <a:pt x="131914" y="48780"/>
                  </a:moveTo>
                  <a:lnTo>
                    <a:pt x="130848" y="45986"/>
                  </a:lnTo>
                  <a:lnTo>
                    <a:pt x="122351" y="49110"/>
                  </a:lnTo>
                  <a:lnTo>
                    <a:pt x="121145" y="74574"/>
                  </a:lnTo>
                  <a:lnTo>
                    <a:pt x="121285" y="75692"/>
                  </a:lnTo>
                  <a:lnTo>
                    <a:pt x="121386" y="75996"/>
                  </a:lnTo>
                  <a:lnTo>
                    <a:pt x="121729" y="76682"/>
                  </a:lnTo>
                  <a:lnTo>
                    <a:pt x="122021" y="76898"/>
                  </a:lnTo>
                  <a:lnTo>
                    <a:pt x="122186" y="76936"/>
                  </a:lnTo>
                  <a:lnTo>
                    <a:pt x="130670" y="74066"/>
                  </a:lnTo>
                  <a:lnTo>
                    <a:pt x="131013" y="73875"/>
                  </a:lnTo>
                  <a:lnTo>
                    <a:pt x="131305" y="73444"/>
                  </a:lnTo>
                  <a:lnTo>
                    <a:pt x="131673" y="72517"/>
                  </a:lnTo>
                  <a:lnTo>
                    <a:pt x="131914" y="70904"/>
                  </a:lnTo>
                  <a:lnTo>
                    <a:pt x="131914" y="48780"/>
                  </a:lnTo>
                  <a:close/>
                </a:path>
                <a:path w="257809" h="882650">
                  <a:moveTo>
                    <a:pt x="147980" y="82308"/>
                  </a:moveTo>
                  <a:lnTo>
                    <a:pt x="146875" y="79438"/>
                  </a:lnTo>
                  <a:lnTo>
                    <a:pt x="138087" y="82296"/>
                  </a:lnTo>
                  <a:lnTo>
                    <a:pt x="137909" y="82346"/>
                  </a:lnTo>
                  <a:lnTo>
                    <a:pt x="137744" y="82486"/>
                  </a:lnTo>
                  <a:lnTo>
                    <a:pt x="137452" y="82918"/>
                  </a:lnTo>
                  <a:lnTo>
                    <a:pt x="137096" y="83845"/>
                  </a:lnTo>
                  <a:lnTo>
                    <a:pt x="136855" y="85039"/>
                  </a:lnTo>
                  <a:lnTo>
                    <a:pt x="136855" y="108559"/>
                  </a:lnTo>
                  <a:lnTo>
                    <a:pt x="137096" y="109613"/>
                  </a:lnTo>
                  <a:lnTo>
                    <a:pt x="137452" y="110312"/>
                  </a:lnTo>
                  <a:lnTo>
                    <a:pt x="137909" y="110591"/>
                  </a:lnTo>
                  <a:lnTo>
                    <a:pt x="146875" y="107937"/>
                  </a:lnTo>
                  <a:lnTo>
                    <a:pt x="147040" y="107797"/>
                  </a:lnTo>
                  <a:lnTo>
                    <a:pt x="147358" y="107365"/>
                  </a:lnTo>
                  <a:lnTo>
                    <a:pt x="147726" y="106438"/>
                  </a:lnTo>
                  <a:lnTo>
                    <a:pt x="147980" y="104800"/>
                  </a:lnTo>
                  <a:lnTo>
                    <a:pt x="147980" y="82308"/>
                  </a:lnTo>
                  <a:close/>
                </a:path>
                <a:path w="257809" h="882650">
                  <a:moveTo>
                    <a:pt x="147980" y="42938"/>
                  </a:moveTo>
                  <a:lnTo>
                    <a:pt x="146875" y="40093"/>
                  </a:lnTo>
                  <a:lnTo>
                    <a:pt x="138087" y="43332"/>
                  </a:lnTo>
                  <a:lnTo>
                    <a:pt x="137909" y="43395"/>
                  </a:lnTo>
                  <a:lnTo>
                    <a:pt x="137744" y="43548"/>
                  </a:lnTo>
                  <a:lnTo>
                    <a:pt x="137452" y="43980"/>
                  </a:lnTo>
                  <a:lnTo>
                    <a:pt x="137096" y="44932"/>
                  </a:lnTo>
                  <a:lnTo>
                    <a:pt x="136855" y="46126"/>
                  </a:lnTo>
                  <a:lnTo>
                    <a:pt x="136855" y="69646"/>
                  </a:lnTo>
                  <a:lnTo>
                    <a:pt x="137096" y="70675"/>
                  </a:lnTo>
                  <a:lnTo>
                    <a:pt x="137452" y="71386"/>
                  </a:lnTo>
                  <a:lnTo>
                    <a:pt x="137744" y="71589"/>
                  </a:lnTo>
                  <a:lnTo>
                    <a:pt x="137909" y="71628"/>
                  </a:lnTo>
                  <a:lnTo>
                    <a:pt x="146875" y="68605"/>
                  </a:lnTo>
                  <a:lnTo>
                    <a:pt x="147358" y="68033"/>
                  </a:lnTo>
                  <a:lnTo>
                    <a:pt x="147726" y="67081"/>
                  </a:lnTo>
                  <a:lnTo>
                    <a:pt x="147980" y="65430"/>
                  </a:lnTo>
                  <a:lnTo>
                    <a:pt x="147980" y="42938"/>
                  </a:lnTo>
                  <a:close/>
                </a:path>
                <a:path w="257809" h="882650">
                  <a:moveTo>
                    <a:pt x="164617" y="648779"/>
                  </a:moveTo>
                  <a:lnTo>
                    <a:pt x="163474" y="645883"/>
                  </a:lnTo>
                  <a:lnTo>
                    <a:pt x="154368" y="649236"/>
                  </a:lnTo>
                  <a:lnTo>
                    <a:pt x="154190" y="649300"/>
                  </a:lnTo>
                  <a:lnTo>
                    <a:pt x="154025" y="649452"/>
                  </a:lnTo>
                  <a:lnTo>
                    <a:pt x="153568" y="650189"/>
                  </a:lnTo>
                  <a:lnTo>
                    <a:pt x="153238" y="651243"/>
                  </a:lnTo>
                  <a:lnTo>
                    <a:pt x="153073" y="652526"/>
                  </a:lnTo>
                  <a:lnTo>
                    <a:pt x="153073" y="675589"/>
                  </a:lnTo>
                  <a:lnTo>
                    <a:pt x="154190" y="678014"/>
                  </a:lnTo>
                  <a:lnTo>
                    <a:pt x="163474" y="674903"/>
                  </a:lnTo>
                  <a:lnTo>
                    <a:pt x="163639" y="674751"/>
                  </a:lnTo>
                  <a:lnTo>
                    <a:pt x="164096" y="674014"/>
                  </a:lnTo>
                  <a:lnTo>
                    <a:pt x="164439" y="672947"/>
                  </a:lnTo>
                  <a:lnTo>
                    <a:pt x="164617" y="671664"/>
                  </a:lnTo>
                  <a:lnTo>
                    <a:pt x="164617" y="648779"/>
                  </a:lnTo>
                  <a:close/>
                </a:path>
                <a:path w="257809" h="882650">
                  <a:moveTo>
                    <a:pt x="164617" y="76949"/>
                  </a:moveTo>
                  <a:lnTo>
                    <a:pt x="164579" y="76073"/>
                  </a:lnTo>
                  <a:lnTo>
                    <a:pt x="164338" y="75006"/>
                  </a:lnTo>
                  <a:lnTo>
                    <a:pt x="163957" y="74295"/>
                  </a:lnTo>
                  <a:lnTo>
                    <a:pt x="163474" y="74015"/>
                  </a:lnTo>
                  <a:lnTo>
                    <a:pt x="154368" y="76987"/>
                  </a:lnTo>
                  <a:lnTo>
                    <a:pt x="153073" y="80225"/>
                  </a:lnTo>
                  <a:lnTo>
                    <a:pt x="153073" y="102831"/>
                  </a:lnTo>
                  <a:lnTo>
                    <a:pt x="154190" y="105765"/>
                  </a:lnTo>
                  <a:lnTo>
                    <a:pt x="163474" y="103022"/>
                  </a:lnTo>
                  <a:lnTo>
                    <a:pt x="163639" y="102882"/>
                  </a:lnTo>
                  <a:lnTo>
                    <a:pt x="164096" y="102171"/>
                  </a:lnTo>
                  <a:lnTo>
                    <a:pt x="164439" y="101117"/>
                  </a:lnTo>
                  <a:lnTo>
                    <a:pt x="164617" y="99834"/>
                  </a:lnTo>
                  <a:lnTo>
                    <a:pt x="164617" y="76949"/>
                  </a:lnTo>
                  <a:close/>
                </a:path>
                <a:path w="257809" h="882650">
                  <a:moveTo>
                    <a:pt x="181813" y="70497"/>
                  </a:moveTo>
                  <a:lnTo>
                    <a:pt x="181559" y="69418"/>
                  </a:lnTo>
                  <a:lnTo>
                    <a:pt x="181178" y="68681"/>
                  </a:lnTo>
                  <a:lnTo>
                    <a:pt x="180848" y="68453"/>
                  </a:lnTo>
                  <a:lnTo>
                    <a:pt x="180670" y="68414"/>
                  </a:lnTo>
                  <a:lnTo>
                    <a:pt x="171234" y="71488"/>
                  </a:lnTo>
                  <a:lnTo>
                    <a:pt x="169887" y="74790"/>
                  </a:lnTo>
                  <a:lnTo>
                    <a:pt x="169887" y="98259"/>
                  </a:lnTo>
                  <a:lnTo>
                    <a:pt x="171056" y="100774"/>
                  </a:lnTo>
                  <a:lnTo>
                    <a:pt x="180670" y="97929"/>
                  </a:lnTo>
                  <a:lnTo>
                    <a:pt x="180848" y="97790"/>
                  </a:lnTo>
                  <a:lnTo>
                    <a:pt x="181178" y="97345"/>
                  </a:lnTo>
                  <a:lnTo>
                    <a:pt x="181559" y="96380"/>
                  </a:lnTo>
                  <a:lnTo>
                    <a:pt x="181813" y="95135"/>
                  </a:lnTo>
                  <a:lnTo>
                    <a:pt x="181813" y="70497"/>
                  </a:lnTo>
                  <a:close/>
                </a:path>
                <a:path w="257809" h="882650">
                  <a:moveTo>
                    <a:pt x="181813" y="29730"/>
                  </a:moveTo>
                  <a:lnTo>
                    <a:pt x="181559" y="28638"/>
                  </a:lnTo>
                  <a:lnTo>
                    <a:pt x="181178" y="27927"/>
                  </a:lnTo>
                  <a:lnTo>
                    <a:pt x="180670" y="27686"/>
                  </a:lnTo>
                  <a:lnTo>
                    <a:pt x="171234" y="31153"/>
                  </a:lnTo>
                  <a:lnTo>
                    <a:pt x="171056" y="31216"/>
                  </a:lnTo>
                  <a:lnTo>
                    <a:pt x="170878" y="31381"/>
                  </a:lnTo>
                  <a:lnTo>
                    <a:pt x="170395" y="32131"/>
                  </a:lnTo>
                  <a:lnTo>
                    <a:pt x="170053" y="33210"/>
                  </a:lnTo>
                  <a:lnTo>
                    <a:pt x="169887" y="34505"/>
                  </a:lnTo>
                  <a:lnTo>
                    <a:pt x="169887" y="57975"/>
                  </a:lnTo>
                  <a:lnTo>
                    <a:pt x="171056" y="60464"/>
                  </a:lnTo>
                  <a:lnTo>
                    <a:pt x="180670" y="57213"/>
                  </a:lnTo>
                  <a:lnTo>
                    <a:pt x="180848" y="57061"/>
                  </a:lnTo>
                  <a:lnTo>
                    <a:pt x="181178" y="56603"/>
                  </a:lnTo>
                  <a:lnTo>
                    <a:pt x="181559" y="55626"/>
                  </a:lnTo>
                  <a:lnTo>
                    <a:pt x="181813" y="54368"/>
                  </a:lnTo>
                  <a:lnTo>
                    <a:pt x="181813" y="29730"/>
                  </a:lnTo>
                  <a:close/>
                </a:path>
                <a:path w="257809" h="882650">
                  <a:moveTo>
                    <a:pt x="199656" y="64719"/>
                  </a:moveTo>
                  <a:lnTo>
                    <a:pt x="198462" y="62611"/>
                  </a:lnTo>
                  <a:lnTo>
                    <a:pt x="188683" y="65798"/>
                  </a:lnTo>
                  <a:lnTo>
                    <a:pt x="187325" y="68707"/>
                  </a:lnTo>
                  <a:lnTo>
                    <a:pt x="187325" y="93484"/>
                  </a:lnTo>
                  <a:lnTo>
                    <a:pt x="187566" y="94602"/>
                  </a:lnTo>
                  <a:lnTo>
                    <a:pt x="187960" y="95338"/>
                  </a:lnTo>
                  <a:lnTo>
                    <a:pt x="188302" y="95580"/>
                  </a:lnTo>
                  <a:lnTo>
                    <a:pt x="188493" y="95618"/>
                  </a:lnTo>
                  <a:lnTo>
                    <a:pt x="198462" y="92671"/>
                  </a:lnTo>
                  <a:lnTo>
                    <a:pt x="198640" y="92519"/>
                  </a:lnTo>
                  <a:lnTo>
                    <a:pt x="199148" y="91770"/>
                  </a:lnTo>
                  <a:lnTo>
                    <a:pt x="199390" y="91084"/>
                  </a:lnTo>
                  <a:lnTo>
                    <a:pt x="199656" y="89814"/>
                  </a:lnTo>
                  <a:lnTo>
                    <a:pt x="199656" y="64719"/>
                  </a:lnTo>
                  <a:close/>
                </a:path>
                <a:path w="257809" h="882650">
                  <a:moveTo>
                    <a:pt x="199656" y="23215"/>
                  </a:moveTo>
                  <a:lnTo>
                    <a:pt x="198462" y="21145"/>
                  </a:lnTo>
                  <a:lnTo>
                    <a:pt x="188683" y="24739"/>
                  </a:lnTo>
                  <a:lnTo>
                    <a:pt x="188493" y="24803"/>
                  </a:lnTo>
                  <a:lnTo>
                    <a:pt x="188302" y="24968"/>
                  </a:lnTo>
                  <a:lnTo>
                    <a:pt x="187960" y="25438"/>
                  </a:lnTo>
                  <a:lnTo>
                    <a:pt x="187566" y="26441"/>
                  </a:lnTo>
                  <a:lnTo>
                    <a:pt x="187325" y="27711"/>
                  </a:lnTo>
                  <a:lnTo>
                    <a:pt x="187325" y="52489"/>
                  </a:lnTo>
                  <a:lnTo>
                    <a:pt x="187566" y="53568"/>
                  </a:lnTo>
                  <a:lnTo>
                    <a:pt x="187960" y="54305"/>
                  </a:lnTo>
                  <a:lnTo>
                    <a:pt x="188302" y="54533"/>
                  </a:lnTo>
                  <a:lnTo>
                    <a:pt x="188493" y="54571"/>
                  </a:lnTo>
                  <a:lnTo>
                    <a:pt x="198462" y="51206"/>
                  </a:lnTo>
                  <a:lnTo>
                    <a:pt x="198640" y="51041"/>
                  </a:lnTo>
                  <a:lnTo>
                    <a:pt x="199148" y="50292"/>
                  </a:lnTo>
                  <a:lnTo>
                    <a:pt x="199390" y="49568"/>
                  </a:lnTo>
                  <a:lnTo>
                    <a:pt x="199656" y="48310"/>
                  </a:lnTo>
                  <a:lnTo>
                    <a:pt x="199656" y="23215"/>
                  </a:lnTo>
                  <a:close/>
                </a:path>
                <a:path w="257809" h="882650">
                  <a:moveTo>
                    <a:pt x="218186" y="59194"/>
                  </a:moveTo>
                  <a:lnTo>
                    <a:pt x="216928" y="56591"/>
                  </a:lnTo>
                  <a:lnTo>
                    <a:pt x="206794" y="59893"/>
                  </a:lnTo>
                  <a:lnTo>
                    <a:pt x="205384" y="62865"/>
                  </a:lnTo>
                  <a:lnTo>
                    <a:pt x="205384" y="88099"/>
                  </a:lnTo>
                  <a:lnTo>
                    <a:pt x="205536" y="88887"/>
                  </a:lnTo>
                  <a:lnTo>
                    <a:pt x="205892" y="89776"/>
                  </a:lnTo>
                  <a:lnTo>
                    <a:pt x="206235" y="90106"/>
                  </a:lnTo>
                  <a:lnTo>
                    <a:pt x="206603" y="90258"/>
                  </a:lnTo>
                  <a:lnTo>
                    <a:pt x="216928" y="87210"/>
                  </a:lnTo>
                  <a:lnTo>
                    <a:pt x="217119" y="87045"/>
                  </a:lnTo>
                  <a:lnTo>
                    <a:pt x="217627" y="86296"/>
                  </a:lnTo>
                  <a:lnTo>
                    <a:pt x="218008" y="85178"/>
                  </a:lnTo>
                  <a:lnTo>
                    <a:pt x="218186" y="83820"/>
                  </a:lnTo>
                  <a:lnTo>
                    <a:pt x="218186" y="59194"/>
                  </a:lnTo>
                  <a:close/>
                </a:path>
                <a:path w="257809" h="882650">
                  <a:moveTo>
                    <a:pt x="218186" y="16903"/>
                  </a:moveTo>
                  <a:lnTo>
                    <a:pt x="216928" y="14351"/>
                  </a:lnTo>
                  <a:lnTo>
                    <a:pt x="206794" y="18084"/>
                  </a:lnTo>
                  <a:lnTo>
                    <a:pt x="206603" y="18148"/>
                  </a:lnTo>
                  <a:lnTo>
                    <a:pt x="206400" y="18326"/>
                  </a:lnTo>
                  <a:lnTo>
                    <a:pt x="205892" y="19113"/>
                  </a:lnTo>
                  <a:lnTo>
                    <a:pt x="205651" y="19837"/>
                  </a:lnTo>
                  <a:lnTo>
                    <a:pt x="205384" y="21107"/>
                  </a:lnTo>
                  <a:lnTo>
                    <a:pt x="205384" y="46342"/>
                  </a:lnTo>
                  <a:lnTo>
                    <a:pt x="206603" y="48450"/>
                  </a:lnTo>
                  <a:lnTo>
                    <a:pt x="216928" y="44970"/>
                  </a:lnTo>
                  <a:lnTo>
                    <a:pt x="217119" y="44805"/>
                  </a:lnTo>
                  <a:lnTo>
                    <a:pt x="217627" y="44018"/>
                  </a:lnTo>
                  <a:lnTo>
                    <a:pt x="218008" y="42900"/>
                  </a:lnTo>
                  <a:lnTo>
                    <a:pt x="218186" y="41541"/>
                  </a:lnTo>
                  <a:lnTo>
                    <a:pt x="218186" y="16903"/>
                  </a:lnTo>
                  <a:close/>
                </a:path>
                <a:path w="257809" h="882650">
                  <a:moveTo>
                    <a:pt x="237401" y="53467"/>
                  </a:moveTo>
                  <a:lnTo>
                    <a:pt x="236080" y="50342"/>
                  </a:lnTo>
                  <a:lnTo>
                    <a:pt x="225564" y="53771"/>
                  </a:lnTo>
                  <a:lnTo>
                    <a:pt x="225348" y="53835"/>
                  </a:lnTo>
                  <a:lnTo>
                    <a:pt x="225158" y="54000"/>
                  </a:lnTo>
                  <a:lnTo>
                    <a:pt x="224637" y="54787"/>
                  </a:lnTo>
                  <a:lnTo>
                    <a:pt x="224256" y="55918"/>
                  </a:lnTo>
                  <a:lnTo>
                    <a:pt x="224066" y="57289"/>
                  </a:lnTo>
                  <a:lnTo>
                    <a:pt x="224066" y="81572"/>
                  </a:lnTo>
                  <a:lnTo>
                    <a:pt x="225348" y="84696"/>
                  </a:lnTo>
                  <a:lnTo>
                    <a:pt x="235864" y="81597"/>
                  </a:lnTo>
                  <a:lnTo>
                    <a:pt x="236283" y="81381"/>
                  </a:lnTo>
                  <a:lnTo>
                    <a:pt x="236804" y="80594"/>
                  </a:lnTo>
                  <a:lnTo>
                    <a:pt x="237197" y="79451"/>
                  </a:lnTo>
                  <a:lnTo>
                    <a:pt x="237401" y="78079"/>
                  </a:lnTo>
                  <a:lnTo>
                    <a:pt x="237401" y="53467"/>
                  </a:lnTo>
                  <a:close/>
                </a:path>
                <a:path w="257809" h="882650">
                  <a:moveTo>
                    <a:pt x="237401" y="10388"/>
                  </a:moveTo>
                  <a:lnTo>
                    <a:pt x="236080" y="7327"/>
                  </a:lnTo>
                  <a:lnTo>
                    <a:pt x="225564" y="11188"/>
                  </a:lnTo>
                  <a:lnTo>
                    <a:pt x="225348" y="11264"/>
                  </a:lnTo>
                  <a:lnTo>
                    <a:pt x="225158" y="11430"/>
                  </a:lnTo>
                  <a:lnTo>
                    <a:pt x="224637" y="12230"/>
                  </a:lnTo>
                  <a:lnTo>
                    <a:pt x="224256" y="13398"/>
                  </a:lnTo>
                  <a:lnTo>
                    <a:pt x="224066" y="14770"/>
                  </a:lnTo>
                  <a:lnTo>
                    <a:pt x="224066" y="39052"/>
                  </a:lnTo>
                  <a:lnTo>
                    <a:pt x="225348" y="42125"/>
                  </a:lnTo>
                  <a:lnTo>
                    <a:pt x="236080" y="38519"/>
                  </a:lnTo>
                  <a:lnTo>
                    <a:pt x="236283" y="38341"/>
                  </a:lnTo>
                  <a:lnTo>
                    <a:pt x="236651" y="37858"/>
                  </a:lnTo>
                  <a:lnTo>
                    <a:pt x="237197" y="36398"/>
                  </a:lnTo>
                  <a:lnTo>
                    <a:pt x="237401" y="35001"/>
                  </a:lnTo>
                  <a:lnTo>
                    <a:pt x="237401" y="10388"/>
                  </a:lnTo>
                  <a:close/>
                </a:path>
                <a:path w="257809" h="882650">
                  <a:moveTo>
                    <a:pt x="257340" y="47028"/>
                  </a:moveTo>
                  <a:lnTo>
                    <a:pt x="255968" y="43853"/>
                  </a:lnTo>
                  <a:lnTo>
                    <a:pt x="245046" y="47421"/>
                  </a:lnTo>
                  <a:lnTo>
                    <a:pt x="244830" y="47485"/>
                  </a:lnTo>
                  <a:lnTo>
                    <a:pt x="244640" y="47650"/>
                  </a:lnTo>
                  <a:lnTo>
                    <a:pt x="244094" y="48450"/>
                  </a:lnTo>
                  <a:lnTo>
                    <a:pt x="243700" y="49606"/>
                  </a:lnTo>
                  <a:lnTo>
                    <a:pt x="243509" y="51003"/>
                  </a:lnTo>
                  <a:lnTo>
                    <a:pt x="243509" y="75768"/>
                  </a:lnTo>
                  <a:lnTo>
                    <a:pt x="244830" y="78930"/>
                  </a:lnTo>
                  <a:lnTo>
                    <a:pt x="255968" y="75653"/>
                  </a:lnTo>
                  <a:lnTo>
                    <a:pt x="256184" y="75488"/>
                  </a:lnTo>
                  <a:lnTo>
                    <a:pt x="256730" y="74688"/>
                  </a:lnTo>
                  <a:lnTo>
                    <a:pt x="257136" y="73520"/>
                  </a:lnTo>
                  <a:lnTo>
                    <a:pt x="257340" y="72123"/>
                  </a:lnTo>
                  <a:lnTo>
                    <a:pt x="257340" y="47028"/>
                  </a:lnTo>
                  <a:close/>
                </a:path>
                <a:path w="257809" h="882650">
                  <a:moveTo>
                    <a:pt x="257340" y="3124"/>
                  </a:moveTo>
                  <a:lnTo>
                    <a:pt x="255968" y="0"/>
                  </a:lnTo>
                  <a:lnTo>
                    <a:pt x="245046" y="4025"/>
                  </a:lnTo>
                  <a:lnTo>
                    <a:pt x="244830" y="4102"/>
                  </a:lnTo>
                  <a:lnTo>
                    <a:pt x="244640" y="4267"/>
                  </a:lnTo>
                  <a:lnTo>
                    <a:pt x="244094" y="5105"/>
                  </a:lnTo>
                  <a:lnTo>
                    <a:pt x="243700" y="6286"/>
                  </a:lnTo>
                  <a:lnTo>
                    <a:pt x="243509" y="7670"/>
                  </a:lnTo>
                  <a:lnTo>
                    <a:pt x="243509" y="32931"/>
                  </a:lnTo>
                  <a:lnTo>
                    <a:pt x="243700" y="34188"/>
                  </a:lnTo>
                  <a:lnTo>
                    <a:pt x="244094" y="35077"/>
                  </a:lnTo>
                  <a:lnTo>
                    <a:pt x="244436" y="35407"/>
                  </a:lnTo>
                  <a:lnTo>
                    <a:pt x="244830" y="35560"/>
                  </a:lnTo>
                  <a:lnTo>
                    <a:pt x="255968" y="31800"/>
                  </a:lnTo>
                  <a:lnTo>
                    <a:pt x="256184" y="31623"/>
                  </a:lnTo>
                  <a:lnTo>
                    <a:pt x="256730" y="30797"/>
                  </a:lnTo>
                  <a:lnTo>
                    <a:pt x="257136" y="29629"/>
                  </a:lnTo>
                  <a:lnTo>
                    <a:pt x="257340" y="28219"/>
                  </a:lnTo>
                  <a:lnTo>
                    <a:pt x="257340" y="3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70469" y="1321053"/>
              <a:ext cx="148590" cy="791210"/>
            </a:xfrm>
            <a:custGeom>
              <a:avLst/>
              <a:gdLst/>
              <a:ahLst/>
              <a:cxnLst/>
              <a:rect l="l" t="t" r="r" b="b"/>
              <a:pathLst>
                <a:path w="148590" h="791210">
                  <a:moveTo>
                    <a:pt x="11925" y="701535"/>
                  </a:moveTo>
                  <a:lnTo>
                    <a:pt x="11785" y="700747"/>
                  </a:lnTo>
                  <a:lnTo>
                    <a:pt x="11290" y="699592"/>
                  </a:lnTo>
                  <a:lnTo>
                    <a:pt x="10782" y="699223"/>
                  </a:lnTo>
                  <a:lnTo>
                    <a:pt x="1346" y="700341"/>
                  </a:lnTo>
                  <a:lnTo>
                    <a:pt x="1168" y="700354"/>
                  </a:lnTo>
                  <a:lnTo>
                    <a:pt x="990" y="700468"/>
                  </a:lnTo>
                  <a:lnTo>
                    <a:pt x="508" y="701103"/>
                  </a:lnTo>
                  <a:lnTo>
                    <a:pt x="165" y="702106"/>
                  </a:lnTo>
                  <a:lnTo>
                    <a:pt x="0" y="703364"/>
                  </a:lnTo>
                  <a:lnTo>
                    <a:pt x="0" y="726833"/>
                  </a:lnTo>
                  <a:lnTo>
                    <a:pt x="165" y="728052"/>
                  </a:lnTo>
                  <a:lnTo>
                    <a:pt x="508" y="728980"/>
                  </a:lnTo>
                  <a:lnTo>
                    <a:pt x="660" y="729208"/>
                  </a:lnTo>
                  <a:lnTo>
                    <a:pt x="1168" y="729602"/>
                  </a:lnTo>
                  <a:lnTo>
                    <a:pt x="10782" y="728751"/>
                  </a:lnTo>
                  <a:lnTo>
                    <a:pt x="10960" y="728637"/>
                  </a:lnTo>
                  <a:lnTo>
                    <a:pt x="11430" y="728002"/>
                  </a:lnTo>
                  <a:lnTo>
                    <a:pt x="11785" y="726998"/>
                  </a:lnTo>
                  <a:lnTo>
                    <a:pt x="11925" y="726186"/>
                  </a:lnTo>
                  <a:lnTo>
                    <a:pt x="11925" y="701535"/>
                  </a:lnTo>
                  <a:close/>
                </a:path>
                <a:path w="148590" h="791210">
                  <a:moveTo>
                    <a:pt x="22733" y="509651"/>
                  </a:moveTo>
                  <a:lnTo>
                    <a:pt x="21666" y="506768"/>
                  </a:lnTo>
                  <a:lnTo>
                    <a:pt x="13169" y="509181"/>
                  </a:lnTo>
                  <a:lnTo>
                    <a:pt x="11988" y="511810"/>
                  </a:lnTo>
                  <a:lnTo>
                    <a:pt x="11988" y="534936"/>
                  </a:lnTo>
                  <a:lnTo>
                    <a:pt x="12204" y="535990"/>
                  </a:lnTo>
                  <a:lnTo>
                    <a:pt x="12547" y="536689"/>
                  </a:lnTo>
                  <a:lnTo>
                    <a:pt x="12839" y="536930"/>
                  </a:lnTo>
                  <a:lnTo>
                    <a:pt x="13004" y="536981"/>
                  </a:lnTo>
                  <a:lnTo>
                    <a:pt x="21666" y="534784"/>
                  </a:lnTo>
                  <a:lnTo>
                    <a:pt x="21831" y="534644"/>
                  </a:lnTo>
                  <a:lnTo>
                    <a:pt x="22263" y="533996"/>
                  </a:lnTo>
                  <a:lnTo>
                    <a:pt x="22491" y="533361"/>
                  </a:lnTo>
                  <a:lnTo>
                    <a:pt x="22733" y="531774"/>
                  </a:lnTo>
                  <a:lnTo>
                    <a:pt x="22733" y="509651"/>
                  </a:lnTo>
                  <a:close/>
                </a:path>
                <a:path w="148590" h="791210">
                  <a:moveTo>
                    <a:pt x="22733" y="317182"/>
                  </a:moveTo>
                  <a:lnTo>
                    <a:pt x="13169" y="314375"/>
                  </a:lnTo>
                  <a:lnTo>
                    <a:pt x="13004" y="314375"/>
                  </a:lnTo>
                  <a:lnTo>
                    <a:pt x="11963" y="339382"/>
                  </a:lnTo>
                  <a:lnTo>
                    <a:pt x="12103" y="340563"/>
                  </a:lnTo>
                  <a:lnTo>
                    <a:pt x="21666" y="342442"/>
                  </a:lnTo>
                  <a:lnTo>
                    <a:pt x="21983" y="342214"/>
                  </a:lnTo>
                  <a:lnTo>
                    <a:pt x="22263" y="341820"/>
                  </a:lnTo>
                  <a:lnTo>
                    <a:pt x="22491" y="341249"/>
                  </a:lnTo>
                  <a:lnTo>
                    <a:pt x="22733" y="339737"/>
                  </a:lnTo>
                  <a:lnTo>
                    <a:pt x="22733" y="317182"/>
                  </a:lnTo>
                  <a:close/>
                </a:path>
                <a:path w="148590" h="791210">
                  <a:moveTo>
                    <a:pt x="22733" y="278485"/>
                  </a:moveTo>
                  <a:lnTo>
                    <a:pt x="22491" y="276987"/>
                  </a:lnTo>
                  <a:lnTo>
                    <a:pt x="22123" y="276199"/>
                  </a:lnTo>
                  <a:lnTo>
                    <a:pt x="21831" y="275882"/>
                  </a:lnTo>
                  <a:lnTo>
                    <a:pt x="21666" y="275793"/>
                  </a:lnTo>
                  <a:lnTo>
                    <a:pt x="13169" y="276098"/>
                  </a:lnTo>
                  <a:lnTo>
                    <a:pt x="13004" y="276098"/>
                  </a:lnTo>
                  <a:lnTo>
                    <a:pt x="11988" y="278434"/>
                  </a:lnTo>
                  <a:lnTo>
                    <a:pt x="11988" y="301548"/>
                  </a:lnTo>
                  <a:lnTo>
                    <a:pt x="12204" y="302641"/>
                  </a:lnTo>
                  <a:lnTo>
                    <a:pt x="12547" y="303441"/>
                  </a:lnTo>
                  <a:lnTo>
                    <a:pt x="12839" y="303758"/>
                  </a:lnTo>
                  <a:lnTo>
                    <a:pt x="13004" y="303834"/>
                  </a:lnTo>
                  <a:lnTo>
                    <a:pt x="21488" y="303809"/>
                  </a:lnTo>
                  <a:lnTo>
                    <a:pt x="21831" y="303707"/>
                  </a:lnTo>
                  <a:lnTo>
                    <a:pt x="22263" y="303149"/>
                  </a:lnTo>
                  <a:lnTo>
                    <a:pt x="22491" y="302564"/>
                  </a:lnTo>
                  <a:lnTo>
                    <a:pt x="22733" y="301040"/>
                  </a:lnTo>
                  <a:lnTo>
                    <a:pt x="22733" y="278485"/>
                  </a:lnTo>
                  <a:close/>
                </a:path>
                <a:path w="148590" h="791210">
                  <a:moveTo>
                    <a:pt x="22733" y="240245"/>
                  </a:moveTo>
                  <a:lnTo>
                    <a:pt x="21666" y="237147"/>
                  </a:lnTo>
                  <a:lnTo>
                    <a:pt x="13169" y="237794"/>
                  </a:lnTo>
                  <a:lnTo>
                    <a:pt x="11963" y="262902"/>
                  </a:lnTo>
                  <a:lnTo>
                    <a:pt x="12103" y="264058"/>
                  </a:lnTo>
                  <a:lnTo>
                    <a:pt x="12547" y="265176"/>
                  </a:lnTo>
                  <a:lnTo>
                    <a:pt x="12839" y="265468"/>
                  </a:lnTo>
                  <a:lnTo>
                    <a:pt x="13004" y="265544"/>
                  </a:lnTo>
                  <a:lnTo>
                    <a:pt x="21666" y="265137"/>
                  </a:lnTo>
                  <a:lnTo>
                    <a:pt x="21831" y="265049"/>
                  </a:lnTo>
                  <a:lnTo>
                    <a:pt x="22123" y="264718"/>
                  </a:lnTo>
                  <a:lnTo>
                    <a:pt x="22491" y="263880"/>
                  </a:lnTo>
                  <a:lnTo>
                    <a:pt x="22733" y="262356"/>
                  </a:lnTo>
                  <a:lnTo>
                    <a:pt x="22733" y="240245"/>
                  </a:lnTo>
                  <a:close/>
                </a:path>
                <a:path w="148590" h="791210">
                  <a:moveTo>
                    <a:pt x="22733" y="201536"/>
                  </a:moveTo>
                  <a:lnTo>
                    <a:pt x="21666" y="198462"/>
                  </a:lnTo>
                  <a:lnTo>
                    <a:pt x="13169" y="199478"/>
                  </a:lnTo>
                  <a:lnTo>
                    <a:pt x="13004" y="199491"/>
                  </a:lnTo>
                  <a:lnTo>
                    <a:pt x="11963" y="224637"/>
                  </a:lnTo>
                  <a:lnTo>
                    <a:pt x="12103" y="225793"/>
                  </a:lnTo>
                  <a:lnTo>
                    <a:pt x="12204" y="226123"/>
                  </a:lnTo>
                  <a:lnTo>
                    <a:pt x="12547" y="226885"/>
                  </a:lnTo>
                  <a:lnTo>
                    <a:pt x="12839" y="227190"/>
                  </a:lnTo>
                  <a:lnTo>
                    <a:pt x="13004" y="227266"/>
                  </a:lnTo>
                  <a:lnTo>
                    <a:pt x="21666" y="226504"/>
                  </a:lnTo>
                  <a:lnTo>
                    <a:pt x="21831" y="226390"/>
                  </a:lnTo>
                  <a:lnTo>
                    <a:pt x="22263" y="225793"/>
                  </a:lnTo>
                  <a:lnTo>
                    <a:pt x="22491" y="225209"/>
                  </a:lnTo>
                  <a:lnTo>
                    <a:pt x="22733" y="223659"/>
                  </a:lnTo>
                  <a:lnTo>
                    <a:pt x="22733" y="201536"/>
                  </a:lnTo>
                  <a:close/>
                </a:path>
                <a:path w="148590" h="791210">
                  <a:moveTo>
                    <a:pt x="22733" y="162839"/>
                  </a:moveTo>
                  <a:lnTo>
                    <a:pt x="21666" y="159816"/>
                  </a:lnTo>
                  <a:lnTo>
                    <a:pt x="13169" y="161175"/>
                  </a:lnTo>
                  <a:lnTo>
                    <a:pt x="11988" y="163677"/>
                  </a:lnTo>
                  <a:lnTo>
                    <a:pt x="11988" y="186791"/>
                  </a:lnTo>
                  <a:lnTo>
                    <a:pt x="12204" y="187871"/>
                  </a:lnTo>
                  <a:lnTo>
                    <a:pt x="12547" y="188620"/>
                  </a:lnTo>
                  <a:lnTo>
                    <a:pt x="12839" y="188899"/>
                  </a:lnTo>
                  <a:lnTo>
                    <a:pt x="13004" y="188963"/>
                  </a:lnTo>
                  <a:lnTo>
                    <a:pt x="21666" y="187833"/>
                  </a:lnTo>
                  <a:lnTo>
                    <a:pt x="21831" y="187718"/>
                  </a:lnTo>
                  <a:lnTo>
                    <a:pt x="22123" y="187363"/>
                  </a:lnTo>
                  <a:lnTo>
                    <a:pt x="22491" y="186512"/>
                  </a:lnTo>
                  <a:lnTo>
                    <a:pt x="22733" y="184937"/>
                  </a:lnTo>
                  <a:lnTo>
                    <a:pt x="22733" y="162839"/>
                  </a:lnTo>
                  <a:close/>
                </a:path>
                <a:path w="148590" h="791210">
                  <a:moveTo>
                    <a:pt x="22733" y="123698"/>
                  </a:moveTo>
                  <a:lnTo>
                    <a:pt x="22491" y="122224"/>
                  </a:lnTo>
                  <a:lnTo>
                    <a:pt x="22123" y="121488"/>
                  </a:lnTo>
                  <a:lnTo>
                    <a:pt x="21666" y="121183"/>
                  </a:lnTo>
                  <a:lnTo>
                    <a:pt x="13169" y="122897"/>
                  </a:lnTo>
                  <a:lnTo>
                    <a:pt x="11988" y="125412"/>
                  </a:lnTo>
                  <a:lnTo>
                    <a:pt x="11988" y="148539"/>
                  </a:lnTo>
                  <a:lnTo>
                    <a:pt x="12204" y="149606"/>
                  </a:lnTo>
                  <a:lnTo>
                    <a:pt x="12547" y="150342"/>
                  </a:lnTo>
                  <a:lnTo>
                    <a:pt x="12839" y="150609"/>
                  </a:lnTo>
                  <a:lnTo>
                    <a:pt x="13004" y="150672"/>
                  </a:lnTo>
                  <a:lnTo>
                    <a:pt x="21666" y="149186"/>
                  </a:lnTo>
                  <a:lnTo>
                    <a:pt x="21831" y="149072"/>
                  </a:lnTo>
                  <a:lnTo>
                    <a:pt x="22123" y="148691"/>
                  </a:lnTo>
                  <a:lnTo>
                    <a:pt x="22491" y="147828"/>
                  </a:lnTo>
                  <a:lnTo>
                    <a:pt x="22733" y="146253"/>
                  </a:lnTo>
                  <a:lnTo>
                    <a:pt x="22733" y="123698"/>
                  </a:lnTo>
                  <a:close/>
                </a:path>
                <a:path w="148590" h="791210">
                  <a:moveTo>
                    <a:pt x="22733" y="85013"/>
                  </a:moveTo>
                  <a:lnTo>
                    <a:pt x="22491" y="83553"/>
                  </a:lnTo>
                  <a:lnTo>
                    <a:pt x="22123" y="82829"/>
                  </a:lnTo>
                  <a:lnTo>
                    <a:pt x="21831" y="82588"/>
                  </a:lnTo>
                  <a:lnTo>
                    <a:pt x="21666" y="82537"/>
                  </a:lnTo>
                  <a:lnTo>
                    <a:pt x="13169" y="84594"/>
                  </a:lnTo>
                  <a:lnTo>
                    <a:pt x="11963" y="109893"/>
                  </a:lnTo>
                  <a:lnTo>
                    <a:pt x="12103" y="111023"/>
                  </a:lnTo>
                  <a:lnTo>
                    <a:pt x="12547" y="112077"/>
                  </a:lnTo>
                  <a:lnTo>
                    <a:pt x="12839" y="112318"/>
                  </a:lnTo>
                  <a:lnTo>
                    <a:pt x="13004" y="112382"/>
                  </a:lnTo>
                  <a:lnTo>
                    <a:pt x="21666" y="110528"/>
                  </a:lnTo>
                  <a:lnTo>
                    <a:pt x="21831" y="110401"/>
                  </a:lnTo>
                  <a:lnTo>
                    <a:pt x="22263" y="109753"/>
                  </a:lnTo>
                  <a:lnTo>
                    <a:pt x="22491" y="109131"/>
                  </a:lnTo>
                  <a:lnTo>
                    <a:pt x="22733" y="107556"/>
                  </a:lnTo>
                  <a:lnTo>
                    <a:pt x="22733" y="85013"/>
                  </a:lnTo>
                  <a:close/>
                </a:path>
                <a:path w="148590" h="791210">
                  <a:moveTo>
                    <a:pt x="22733" y="7607"/>
                  </a:moveTo>
                  <a:lnTo>
                    <a:pt x="22491" y="6172"/>
                  </a:lnTo>
                  <a:lnTo>
                    <a:pt x="22123" y="5473"/>
                  </a:lnTo>
                  <a:lnTo>
                    <a:pt x="21831" y="5257"/>
                  </a:lnTo>
                  <a:lnTo>
                    <a:pt x="21666" y="5207"/>
                  </a:lnTo>
                  <a:lnTo>
                    <a:pt x="13169" y="7988"/>
                  </a:lnTo>
                  <a:lnTo>
                    <a:pt x="13004" y="8039"/>
                  </a:lnTo>
                  <a:lnTo>
                    <a:pt x="11963" y="33388"/>
                  </a:lnTo>
                  <a:lnTo>
                    <a:pt x="12103" y="34518"/>
                  </a:lnTo>
                  <a:lnTo>
                    <a:pt x="12547" y="35534"/>
                  </a:lnTo>
                  <a:lnTo>
                    <a:pt x="12839" y="35763"/>
                  </a:lnTo>
                  <a:lnTo>
                    <a:pt x="13004" y="35814"/>
                  </a:lnTo>
                  <a:lnTo>
                    <a:pt x="21666" y="33235"/>
                  </a:lnTo>
                  <a:lnTo>
                    <a:pt x="21831" y="33108"/>
                  </a:lnTo>
                  <a:lnTo>
                    <a:pt x="22123" y="32689"/>
                  </a:lnTo>
                  <a:lnTo>
                    <a:pt x="22491" y="31775"/>
                  </a:lnTo>
                  <a:lnTo>
                    <a:pt x="22733" y="30175"/>
                  </a:lnTo>
                  <a:lnTo>
                    <a:pt x="22733" y="7607"/>
                  </a:lnTo>
                  <a:close/>
                </a:path>
                <a:path w="148590" h="791210">
                  <a:moveTo>
                    <a:pt x="38798" y="317766"/>
                  </a:moveTo>
                  <a:lnTo>
                    <a:pt x="28905" y="314464"/>
                  </a:lnTo>
                  <a:lnTo>
                    <a:pt x="28727" y="314464"/>
                  </a:lnTo>
                  <a:lnTo>
                    <a:pt x="28562" y="314540"/>
                  </a:lnTo>
                  <a:lnTo>
                    <a:pt x="28270" y="314871"/>
                  </a:lnTo>
                  <a:lnTo>
                    <a:pt x="27914" y="315696"/>
                  </a:lnTo>
                  <a:lnTo>
                    <a:pt x="27673" y="316801"/>
                  </a:lnTo>
                  <a:lnTo>
                    <a:pt x="27673" y="340321"/>
                  </a:lnTo>
                  <a:lnTo>
                    <a:pt x="37693" y="343014"/>
                  </a:lnTo>
                  <a:lnTo>
                    <a:pt x="37858" y="342938"/>
                  </a:lnTo>
                  <a:lnTo>
                    <a:pt x="38176" y="342607"/>
                  </a:lnTo>
                  <a:lnTo>
                    <a:pt x="38303" y="342379"/>
                  </a:lnTo>
                  <a:lnTo>
                    <a:pt x="38633" y="341464"/>
                  </a:lnTo>
                  <a:lnTo>
                    <a:pt x="38798" y="340258"/>
                  </a:lnTo>
                  <a:lnTo>
                    <a:pt x="38798" y="317766"/>
                  </a:lnTo>
                  <a:close/>
                </a:path>
                <a:path w="148590" h="791210">
                  <a:moveTo>
                    <a:pt x="38798" y="278409"/>
                  </a:moveTo>
                  <a:lnTo>
                    <a:pt x="37693" y="275221"/>
                  </a:lnTo>
                  <a:lnTo>
                    <a:pt x="28905" y="275526"/>
                  </a:lnTo>
                  <a:lnTo>
                    <a:pt x="28727" y="275526"/>
                  </a:lnTo>
                  <a:lnTo>
                    <a:pt x="28562" y="275628"/>
                  </a:lnTo>
                  <a:lnTo>
                    <a:pt x="28270" y="275971"/>
                  </a:lnTo>
                  <a:lnTo>
                    <a:pt x="27914" y="276783"/>
                  </a:lnTo>
                  <a:lnTo>
                    <a:pt x="27673" y="277901"/>
                  </a:lnTo>
                  <a:lnTo>
                    <a:pt x="27673" y="301396"/>
                  </a:lnTo>
                  <a:lnTo>
                    <a:pt x="27914" y="302514"/>
                  </a:lnTo>
                  <a:lnTo>
                    <a:pt x="28270" y="303326"/>
                  </a:lnTo>
                  <a:lnTo>
                    <a:pt x="28562" y="303657"/>
                  </a:lnTo>
                  <a:lnTo>
                    <a:pt x="28727" y="303733"/>
                  </a:lnTo>
                  <a:lnTo>
                    <a:pt x="37693" y="303695"/>
                  </a:lnTo>
                  <a:lnTo>
                    <a:pt x="37858" y="303606"/>
                  </a:lnTo>
                  <a:lnTo>
                    <a:pt x="38176" y="303276"/>
                  </a:lnTo>
                  <a:lnTo>
                    <a:pt x="38544" y="302450"/>
                  </a:lnTo>
                  <a:lnTo>
                    <a:pt x="38798" y="300901"/>
                  </a:lnTo>
                  <a:lnTo>
                    <a:pt x="38798" y="278409"/>
                  </a:lnTo>
                  <a:close/>
                </a:path>
                <a:path w="148590" h="791210">
                  <a:moveTo>
                    <a:pt x="38798" y="239064"/>
                  </a:moveTo>
                  <a:lnTo>
                    <a:pt x="37693" y="235889"/>
                  </a:lnTo>
                  <a:lnTo>
                    <a:pt x="28905" y="236575"/>
                  </a:lnTo>
                  <a:lnTo>
                    <a:pt x="28727" y="236588"/>
                  </a:lnTo>
                  <a:lnTo>
                    <a:pt x="28562" y="236689"/>
                  </a:lnTo>
                  <a:lnTo>
                    <a:pt x="28270" y="237032"/>
                  </a:lnTo>
                  <a:lnTo>
                    <a:pt x="27914" y="237883"/>
                  </a:lnTo>
                  <a:lnTo>
                    <a:pt x="27673" y="239014"/>
                  </a:lnTo>
                  <a:lnTo>
                    <a:pt x="27673" y="262534"/>
                  </a:lnTo>
                  <a:lnTo>
                    <a:pt x="27813" y="263283"/>
                  </a:lnTo>
                  <a:lnTo>
                    <a:pt x="28143" y="264185"/>
                  </a:lnTo>
                  <a:lnTo>
                    <a:pt x="28409" y="264579"/>
                  </a:lnTo>
                  <a:lnTo>
                    <a:pt x="28727" y="264807"/>
                  </a:lnTo>
                  <a:lnTo>
                    <a:pt x="37693" y="264375"/>
                  </a:lnTo>
                  <a:lnTo>
                    <a:pt x="38798" y="261556"/>
                  </a:lnTo>
                  <a:lnTo>
                    <a:pt x="38798" y="239064"/>
                  </a:lnTo>
                  <a:close/>
                </a:path>
                <a:path w="148590" h="791210">
                  <a:moveTo>
                    <a:pt x="38798" y="199682"/>
                  </a:moveTo>
                  <a:lnTo>
                    <a:pt x="37693" y="196570"/>
                  </a:lnTo>
                  <a:lnTo>
                    <a:pt x="28905" y="197612"/>
                  </a:lnTo>
                  <a:lnTo>
                    <a:pt x="28727" y="197624"/>
                  </a:lnTo>
                  <a:lnTo>
                    <a:pt x="28562" y="197739"/>
                  </a:lnTo>
                  <a:lnTo>
                    <a:pt x="28270" y="198107"/>
                  </a:lnTo>
                  <a:lnTo>
                    <a:pt x="27914" y="198970"/>
                  </a:lnTo>
                  <a:lnTo>
                    <a:pt x="27673" y="200101"/>
                  </a:lnTo>
                  <a:lnTo>
                    <a:pt x="27673" y="223621"/>
                  </a:lnTo>
                  <a:lnTo>
                    <a:pt x="27914" y="224713"/>
                  </a:lnTo>
                  <a:lnTo>
                    <a:pt x="28270" y="225501"/>
                  </a:lnTo>
                  <a:lnTo>
                    <a:pt x="28562" y="225793"/>
                  </a:lnTo>
                  <a:lnTo>
                    <a:pt x="28727" y="225869"/>
                  </a:lnTo>
                  <a:lnTo>
                    <a:pt x="37693" y="225069"/>
                  </a:lnTo>
                  <a:lnTo>
                    <a:pt x="38798" y="222173"/>
                  </a:lnTo>
                  <a:lnTo>
                    <a:pt x="38798" y="199682"/>
                  </a:lnTo>
                  <a:close/>
                </a:path>
                <a:path w="148590" h="791210">
                  <a:moveTo>
                    <a:pt x="38798" y="160324"/>
                  </a:moveTo>
                  <a:lnTo>
                    <a:pt x="38760" y="159448"/>
                  </a:lnTo>
                  <a:lnTo>
                    <a:pt x="38544" y="158369"/>
                  </a:lnTo>
                  <a:lnTo>
                    <a:pt x="38176" y="157594"/>
                  </a:lnTo>
                  <a:lnTo>
                    <a:pt x="37693" y="157251"/>
                  </a:lnTo>
                  <a:lnTo>
                    <a:pt x="28905" y="158661"/>
                  </a:lnTo>
                  <a:lnTo>
                    <a:pt x="27673" y="161201"/>
                  </a:lnTo>
                  <a:lnTo>
                    <a:pt x="27673" y="184721"/>
                  </a:lnTo>
                  <a:lnTo>
                    <a:pt x="27914" y="185813"/>
                  </a:lnTo>
                  <a:lnTo>
                    <a:pt x="28270" y="186563"/>
                  </a:lnTo>
                  <a:lnTo>
                    <a:pt x="28562" y="186855"/>
                  </a:lnTo>
                  <a:lnTo>
                    <a:pt x="28727" y="186918"/>
                  </a:lnTo>
                  <a:lnTo>
                    <a:pt x="37693" y="185762"/>
                  </a:lnTo>
                  <a:lnTo>
                    <a:pt x="37858" y="185648"/>
                  </a:lnTo>
                  <a:lnTo>
                    <a:pt x="38303" y="185026"/>
                  </a:lnTo>
                  <a:lnTo>
                    <a:pt x="38633" y="184048"/>
                  </a:lnTo>
                  <a:lnTo>
                    <a:pt x="38798" y="182816"/>
                  </a:lnTo>
                  <a:lnTo>
                    <a:pt x="38798" y="160324"/>
                  </a:lnTo>
                  <a:close/>
                </a:path>
                <a:path w="148590" h="791210">
                  <a:moveTo>
                    <a:pt x="38798" y="120942"/>
                  </a:moveTo>
                  <a:lnTo>
                    <a:pt x="37693" y="117957"/>
                  </a:lnTo>
                  <a:lnTo>
                    <a:pt x="28905" y="119722"/>
                  </a:lnTo>
                  <a:lnTo>
                    <a:pt x="27673" y="122288"/>
                  </a:lnTo>
                  <a:lnTo>
                    <a:pt x="27673" y="145808"/>
                  </a:lnTo>
                  <a:lnTo>
                    <a:pt x="27914" y="146888"/>
                  </a:lnTo>
                  <a:lnTo>
                    <a:pt x="28270" y="147637"/>
                  </a:lnTo>
                  <a:lnTo>
                    <a:pt x="28562" y="147904"/>
                  </a:lnTo>
                  <a:lnTo>
                    <a:pt x="28727" y="147967"/>
                  </a:lnTo>
                  <a:lnTo>
                    <a:pt x="37693" y="146431"/>
                  </a:lnTo>
                  <a:lnTo>
                    <a:pt x="37858" y="146316"/>
                  </a:lnTo>
                  <a:lnTo>
                    <a:pt x="38176" y="145923"/>
                  </a:lnTo>
                  <a:lnTo>
                    <a:pt x="38633" y="144678"/>
                  </a:lnTo>
                  <a:lnTo>
                    <a:pt x="38798" y="143433"/>
                  </a:lnTo>
                  <a:lnTo>
                    <a:pt x="38798" y="120942"/>
                  </a:lnTo>
                  <a:close/>
                </a:path>
                <a:path w="148590" h="791210">
                  <a:moveTo>
                    <a:pt x="38798" y="81610"/>
                  </a:moveTo>
                  <a:lnTo>
                    <a:pt x="37693" y="78625"/>
                  </a:lnTo>
                  <a:lnTo>
                    <a:pt x="28905" y="80772"/>
                  </a:lnTo>
                  <a:lnTo>
                    <a:pt x="27673" y="83400"/>
                  </a:lnTo>
                  <a:lnTo>
                    <a:pt x="27673" y="106921"/>
                  </a:lnTo>
                  <a:lnTo>
                    <a:pt x="27914" y="107975"/>
                  </a:lnTo>
                  <a:lnTo>
                    <a:pt x="28270" y="108712"/>
                  </a:lnTo>
                  <a:lnTo>
                    <a:pt x="28562" y="108966"/>
                  </a:lnTo>
                  <a:lnTo>
                    <a:pt x="28727" y="109029"/>
                  </a:lnTo>
                  <a:lnTo>
                    <a:pt x="37693" y="107124"/>
                  </a:lnTo>
                  <a:lnTo>
                    <a:pt x="38176" y="106603"/>
                  </a:lnTo>
                  <a:lnTo>
                    <a:pt x="38544" y="105702"/>
                  </a:lnTo>
                  <a:lnTo>
                    <a:pt x="38798" y="104101"/>
                  </a:lnTo>
                  <a:lnTo>
                    <a:pt x="38798" y="81610"/>
                  </a:lnTo>
                  <a:close/>
                </a:path>
                <a:path w="148590" h="791210">
                  <a:moveTo>
                    <a:pt x="38798" y="42227"/>
                  </a:moveTo>
                  <a:lnTo>
                    <a:pt x="37693" y="39306"/>
                  </a:lnTo>
                  <a:lnTo>
                    <a:pt x="28905" y="41808"/>
                  </a:lnTo>
                  <a:lnTo>
                    <a:pt x="27673" y="44488"/>
                  </a:lnTo>
                  <a:lnTo>
                    <a:pt x="27673" y="68008"/>
                  </a:lnTo>
                  <a:lnTo>
                    <a:pt x="27914" y="69075"/>
                  </a:lnTo>
                  <a:lnTo>
                    <a:pt x="28270" y="69786"/>
                  </a:lnTo>
                  <a:lnTo>
                    <a:pt x="28562" y="70040"/>
                  </a:lnTo>
                  <a:lnTo>
                    <a:pt x="28727" y="70091"/>
                  </a:lnTo>
                  <a:lnTo>
                    <a:pt x="37693" y="67818"/>
                  </a:lnTo>
                  <a:lnTo>
                    <a:pt x="37858" y="67678"/>
                  </a:lnTo>
                  <a:lnTo>
                    <a:pt x="38176" y="67271"/>
                  </a:lnTo>
                  <a:lnTo>
                    <a:pt x="38633" y="65989"/>
                  </a:lnTo>
                  <a:lnTo>
                    <a:pt x="38798" y="64719"/>
                  </a:lnTo>
                  <a:lnTo>
                    <a:pt x="38798" y="42227"/>
                  </a:lnTo>
                  <a:close/>
                </a:path>
                <a:path w="148590" h="791210">
                  <a:moveTo>
                    <a:pt x="38798" y="2870"/>
                  </a:moveTo>
                  <a:lnTo>
                    <a:pt x="37693" y="0"/>
                  </a:lnTo>
                  <a:lnTo>
                    <a:pt x="28905" y="2857"/>
                  </a:lnTo>
                  <a:lnTo>
                    <a:pt x="28727" y="2908"/>
                  </a:lnTo>
                  <a:lnTo>
                    <a:pt x="28562" y="3048"/>
                  </a:lnTo>
                  <a:lnTo>
                    <a:pt x="28270" y="3479"/>
                  </a:lnTo>
                  <a:lnTo>
                    <a:pt x="27914" y="4406"/>
                  </a:lnTo>
                  <a:lnTo>
                    <a:pt x="27673" y="5600"/>
                  </a:lnTo>
                  <a:lnTo>
                    <a:pt x="27673" y="29121"/>
                  </a:lnTo>
                  <a:lnTo>
                    <a:pt x="27914" y="30175"/>
                  </a:lnTo>
                  <a:lnTo>
                    <a:pt x="28270" y="30873"/>
                  </a:lnTo>
                  <a:lnTo>
                    <a:pt x="28727" y="31153"/>
                  </a:lnTo>
                  <a:lnTo>
                    <a:pt x="37693" y="28498"/>
                  </a:lnTo>
                  <a:lnTo>
                    <a:pt x="37858" y="28359"/>
                  </a:lnTo>
                  <a:lnTo>
                    <a:pt x="38176" y="27927"/>
                  </a:lnTo>
                  <a:lnTo>
                    <a:pt x="38544" y="27000"/>
                  </a:lnTo>
                  <a:lnTo>
                    <a:pt x="38798" y="25361"/>
                  </a:lnTo>
                  <a:lnTo>
                    <a:pt x="38798" y="2870"/>
                  </a:lnTo>
                  <a:close/>
                </a:path>
                <a:path w="148590" h="791210">
                  <a:moveTo>
                    <a:pt x="55435" y="489699"/>
                  </a:moveTo>
                  <a:lnTo>
                    <a:pt x="54292" y="486460"/>
                  </a:lnTo>
                  <a:lnTo>
                    <a:pt x="45186" y="486791"/>
                  </a:lnTo>
                  <a:lnTo>
                    <a:pt x="45008" y="486791"/>
                  </a:lnTo>
                  <a:lnTo>
                    <a:pt x="44843" y="486892"/>
                  </a:lnTo>
                  <a:lnTo>
                    <a:pt x="44386" y="487476"/>
                  </a:lnTo>
                  <a:lnTo>
                    <a:pt x="44056" y="488429"/>
                  </a:lnTo>
                  <a:lnTo>
                    <a:pt x="43891" y="489635"/>
                  </a:lnTo>
                  <a:lnTo>
                    <a:pt x="43891" y="512241"/>
                  </a:lnTo>
                  <a:lnTo>
                    <a:pt x="45008" y="515493"/>
                  </a:lnTo>
                  <a:lnTo>
                    <a:pt x="54292" y="515442"/>
                  </a:lnTo>
                  <a:lnTo>
                    <a:pt x="55435" y="512584"/>
                  </a:lnTo>
                  <a:lnTo>
                    <a:pt x="55435" y="489699"/>
                  </a:lnTo>
                  <a:close/>
                </a:path>
                <a:path w="148590" h="791210">
                  <a:moveTo>
                    <a:pt x="55435" y="317931"/>
                  </a:moveTo>
                  <a:lnTo>
                    <a:pt x="45186" y="314566"/>
                  </a:lnTo>
                  <a:lnTo>
                    <a:pt x="45008" y="314566"/>
                  </a:lnTo>
                  <a:lnTo>
                    <a:pt x="44843" y="314642"/>
                  </a:lnTo>
                  <a:lnTo>
                    <a:pt x="44386" y="315214"/>
                  </a:lnTo>
                  <a:lnTo>
                    <a:pt x="44056" y="316166"/>
                  </a:lnTo>
                  <a:lnTo>
                    <a:pt x="43891" y="317373"/>
                  </a:lnTo>
                  <a:lnTo>
                    <a:pt x="43891" y="339979"/>
                  </a:lnTo>
                  <a:lnTo>
                    <a:pt x="54292" y="343623"/>
                  </a:lnTo>
                  <a:lnTo>
                    <a:pt x="54457" y="343535"/>
                  </a:lnTo>
                  <a:lnTo>
                    <a:pt x="54775" y="343217"/>
                  </a:lnTo>
                  <a:lnTo>
                    <a:pt x="54914" y="342976"/>
                  </a:lnTo>
                  <a:lnTo>
                    <a:pt x="55257" y="342023"/>
                  </a:lnTo>
                  <a:lnTo>
                    <a:pt x="55435" y="340817"/>
                  </a:lnTo>
                  <a:lnTo>
                    <a:pt x="55435" y="317931"/>
                  </a:lnTo>
                  <a:close/>
                </a:path>
                <a:path w="148590" h="791210">
                  <a:moveTo>
                    <a:pt x="55435" y="237832"/>
                  </a:moveTo>
                  <a:lnTo>
                    <a:pt x="54292" y="234619"/>
                  </a:lnTo>
                  <a:lnTo>
                    <a:pt x="45186" y="235318"/>
                  </a:lnTo>
                  <a:lnTo>
                    <a:pt x="45008" y="235331"/>
                  </a:lnTo>
                  <a:lnTo>
                    <a:pt x="44843" y="235432"/>
                  </a:lnTo>
                  <a:lnTo>
                    <a:pt x="44386" y="236042"/>
                  </a:lnTo>
                  <a:lnTo>
                    <a:pt x="44056" y="237007"/>
                  </a:lnTo>
                  <a:lnTo>
                    <a:pt x="43891" y="238226"/>
                  </a:lnTo>
                  <a:lnTo>
                    <a:pt x="43891" y="260845"/>
                  </a:lnTo>
                  <a:lnTo>
                    <a:pt x="45008" y="264033"/>
                  </a:lnTo>
                  <a:lnTo>
                    <a:pt x="54292" y="263601"/>
                  </a:lnTo>
                  <a:lnTo>
                    <a:pt x="54457" y="263499"/>
                  </a:lnTo>
                  <a:lnTo>
                    <a:pt x="54914" y="262915"/>
                  </a:lnTo>
                  <a:lnTo>
                    <a:pt x="55257" y="261950"/>
                  </a:lnTo>
                  <a:lnTo>
                    <a:pt x="55435" y="260718"/>
                  </a:lnTo>
                  <a:lnTo>
                    <a:pt x="55435" y="237832"/>
                  </a:lnTo>
                  <a:close/>
                </a:path>
                <a:path w="148590" h="791210">
                  <a:moveTo>
                    <a:pt x="55435" y="197777"/>
                  </a:moveTo>
                  <a:lnTo>
                    <a:pt x="54292" y="194602"/>
                  </a:lnTo>
                  <a:lnTo>
                    <a:pt x="45186" y="195681"/>
                  </a:lnTo>
                  <a:lnTo>
                    <a:pt x="45008" y="195694"/>
                  </a:lnTo>
                  <a:lnTo>
                    <a:pt x="44843" y="195808"/>
                  </a:lnTo>
                  <a:lnTo>
                    <a:pt x="44386" y="196430"/>
                  </a:lnTo>
                  <a:lnTo>
                    <a:pt x="44056" y="197408"/>
                  </a:lnTo>
                  <a:lnTo>
                    <a:pt x="43891" y="198640"/>
                  </a:lnTo>
                  <a:lnTo>
                    <a:pt x="43891" y="221259"/>
                  </a:lnTo>
                  <a:lnTo>
                    <a:pt x="45008" y="224434"/>
                  </a:lnTo>
                  <a:lnTo>
                    <a:pt x="54292" y="223596"/>
                  </a:lnTo>
                  <a:lnTo>
                    <a:pt x="54457" y="223507"/>
                  </a:lnTo>
                  <a:lnTo>
                    <a:pt x="54914" y="222885"/>
                  </a:lnTo>
                  <a:lnTo>
                    <a:pt x="55257" y="221894"/>
                  </a:lnTo>
                  <a:lnTo>
                    <a:pt x="55435" y="220662"/>
                  </a:lnTo>
                  <a:lnTo>
                    <a:pt x="55435" y="197777"/>
                  </a:lnTo>
                  <a:close/>
                </a:path>
                <a:path w="148590" h="791210">
                  <a:moveTo>
                    <a:pt x="55435" y="157721"/>
                  </a:moveTo>
                  <a:lnTo>
                    <a:pt x="55397" y="156845"/>
                  </a:lnTo>
                  <a:lnTo>
                    <a:pt x="55156" y="155727"/>
                  </a:lnTo>
                  <a:lnTo>
                    <a:pt x="54775" y="154940"/>
                  </a:lnTo>
                  <a:lnTo>
                    <a:pt x="54292" y="154597"/>
                  </a:lnTo>
                  <a:lnTo>
                    <a:pt x="45186" y="156057"/>
                  </a:lnTo>
                  <a:lnTo>
                    <a:pt x="43891" y="159080"/>
                  </a:lnTo>
                  <a:lnTo>
                    <a:pt x="43891" y="181686"/>
                  </a:lnTo>
                  <a:lnTo>
                    <a:pt x="45008" y="184810"/>
                  </a:lnTo>
                  <a:lnTo>
                    <a:pt x="54292" y="183603"/>
                  </a:lnTo>
                  <a:lnTo>
                    <a:pt x="54622" y="183311"/>
                  </a:lnTo>
                  <a:lnTo>
                    <a:pt x="54914" y="182841"/>
                  </a:lnTo>
                  <a:lnTo>
                    <a:pt x="55257" y="181851"/>
                  </a:lnTo>
                  <a:lnTo>
                    <a:pt x="55435" y="180606"/>
                  </a:lnTo>
                  <a:lnTo>
                    <a:pt x="55435" y="157721"/>
                  </a:lnTo>
                  <a:close/>
                </a:path>
                <a:path w="148590" h="791210">
                  <a:moveTo>
                    <a:pt x="55435" y="117652"/>
                  </a:moveTo>
                  <a:lnTo>
                    <a:pt x="54292" y="114617"/>
                  </a:lnTo>
                  <a:lnTo>
                    <a:pt x="45186" y="116446"/>
                  </a:lnTo>
                  <a:lnTo>
                    <a:pt x="43891" y="119507"/>
                  </a:lnTo>
                  <a:lnTo>
                    <a:pt x="43891" y="142113"/>
                  </a:lnTo>
                  <a:lnTo>
                    <a:pt x="45008" y="145186"/>
                  </a:lnTo>
                  <a:lnTo>
                    <a:pt x="54292" y="143598"/>
                  </a:lnTo>
                  <a:lnTo>
                    <a:pt x="54457" y="143471"/>
                  </a:lnTo>
                  <a:lnTo>
                    <a:pt x="54914" y="142811"/>
                  </a:lnTo>
                  <a:lnTo>
                    <a:pt x="55257" y="141795"/>
                  </a:lnTo>
                  <a:lnTo>
                    <a:pt x="55435" y="140550"/>
                  </a:lnTo>
                  <a:lnTo>
                    <a:pt x="55435" y="117652"/>
                  </a:lnTo>
                  <a:close/>
                </a:path>
                <a:path w="148590" h="791210">
                  <a:moveTo>
                    <a:pt x="55435" y="77622"/>
                  </a:moveTo>
                  <a:lnTo>
                    <a:pt x="54292" y="74599"/>
                  </a:lnTo>
                  <a:lnTo>
                    <a:pt x="45186" y="76809"/>
                  </a:lnTo>
                  <a:lnTo>
                    <a:pt x="43891" y="79933"/>
                  </a:lnTo>
                  <a:lnTo>
                    <a:pt x="43891" y="102552"/>
                  </a:lnTo>
                  <a:lnTo>
                    <a:pt x="45008" y="105562"/>
                  </a:lnTo>
                  <a:lnTo>
                    <a:pt x="54292" y="103581"/>
                  </a:lnTo>
                  <a:lnTo>
                    <a:pt x="54457" y="103454"/>
                  </a:lnTo>
                  <a:lnTo>
                    <a:pt x="54914" y="102781"/>
                  </a:lnTo>
                  <a:lnTo>
                    <a:pt x="55257" y="101752"/>
                  </a:lnTo>
                  <a:lnTo>
                    <a:pt x="55435" y="100507"/>
                  </a:lnTo>
                  <a:lnTo>
                    <a:pt x="55435" y="77622"/>
                  </a:lnTo>
                  <a:close/>
                </a:path>
                <a:path w="148590" h="791210">
                  <a:moveTo>
                    <a:pt x="55435" y="37566"/>
                  </a:moveTo>
                  <a:lnTo>
                    <a:pt x="54292" y="34594"/>
                  </a:lnTo>
                  <a:lnTo>
                    <a:pt x="45186" y="37172"/>
                  </a:lnTo>
                  <a:lnTo>
                    <a:pt x="43891" y="40360"/>
                  </a:lnTo>
                  <a:lnTo>
                    <a:pt x="43891" y="63423"/>
                  </a:lnTo>
                  <a:lnTo>
                    <a:pt x="45008" y="65938"/>
                  </a:lnTo>
                  <a:lnTo>
                    <a:pt x="54292" y="63588"/>
                  </a:lnTo>
                  <a:lnTo>
                    <a:pt x="54457" y="63461"/>
                  </a:lnTo>
                  <a:lnTo>
                    <a:pt x="54914" y="62750"/>
                  </a:lnTo>
                  <a:lnTo>
                    <a:pt x="55257" y="61722"/>
                  </a:lnTo>
                  <a:lnTo>
                    <a:pt x="55435" y="60452"/>
                  </a:lnTo>
                  <a:lnTo>
                    <a:pt x="55435" y="37566"/>
                  </a:lnTo>
                  <a:close/>
                </a:path>
                <a:path w="148590" h="791210">
                  <a:moveTo>
                    <a:pt x="72631" y="357949"/>
                  </a:moveTo>
                  <a:lnTo>
                    <a:pt x="72377" y="356768"/>
                  </a:lnTo>
                  <a:lnTo>
                    <a:pt x="71996" y="355892"/>
                  </a:lnTo>
                  <a:lnTo>
                    <a:pt x="71488" y="355434"/>
                  </a:lnTo>
                  <a:lnTo>
                    <a:pt x="62052" y="354990"/>
                  </a:lnTo>
                  <a:lnTo>
                    <a:pt x="61874" y="354990"/>
                  </a:lnTo>
                  <a:lnTo>
                    <a:pt x="60706" y="357784"/>
                  </a:lnTo>
                  <a:lnTo>
                    <a:pt x="60706" y="381254"/>
                  </a:lnTo>
                  <a:lnTo>
                    <a:pt x="71488" y="384949"/>
                  </a:lnTo>
                  <a:lnTo>
                    <a:pt x="71666" y="384873"/>
                  </a:lnTo>
                  <a:lnTo>
                    <a:pt x="71996" y="384556"/>
                  </a:lnTo>
                  <a:lnTo>
                    <a:pt x="72377" y="383743"/>
                  </a:lnTo>
                  <a:lnTo>
                    <a:pt x="72631" y="382587"/>
                  </a:lnTo>
                  <a:lnTo>
                    <a:pt x="72631" y="357949"/>
                  </a:lnTo>
                  <a:close/>
                </a:path>
                <a:path w="148590" h="791210">
                  <a:moveTo>
                    <a:pt x="72631" y="317169"/>
                  </a:moveTo>
                  <a:lnTo>
                    <a:pt x="62052" y="314655"/>
                  </a:lnTo>
                  <a:lnTo>
                    <a:pt x="61874" y="314655"/>
                  </a:lnTo>
                  <a:lnTo>
                    <a:pt x="60706" y="317512"/>
                  </a:lnTo>
                  <a:lnTo>
                    <a:pt x="60706" y="340982"/>
                  </a:lnTo>
                  <a:lnTo>
                    <a:pt x="71488" y="344220"/>
                  </a:lnTo>
                  <a:lnTo>
                    <a:pt x="71666" y="344144"/>
                  </a:lnTo>
                  <a:lnTo>
                    <a:pt x="71996" y="343814"/>
                  </a:lnTo>
                  <a:lnTo>
                    <a:pt x="72377" y="342976"/>
                  </a:lnTo>
                  <a:lnTo>
                    <a:pt x="72631" y="341820"/>
                  </a:lnTo>
                  <a:lnTo>
                    <a:pt x="72631" y="317169"/>
                  </a:lnTo>
                  <a:close/>
                </a:path>
                <a:path w="148590" h="791210">
                  <a:moveTo>
                    <a:pt x="72631" y="276402"/>
                  </a:moveTo>
                  <a:lnTo>
                    <a:pt x="72377" y="275259"/>
                  </a:lnTo>
                  <a:lnTo>
                    <a:pt x="71996" y="274421"/>
                  </a:lnTo>
                  <a:lnTo>
                    <a:pt x="71488" y="274002"/>
                  </a:lnTo>
                  <a:lnTo>
                    <a:pt x="62052" y="274345"/>
                  </a:lnTo>
                  <a:lnTo>
                    <a:pt x="61874" y="274345"/>
                  </a:lnTo>
                  <a:lnTo>
                    <a:pt x="61696" y="274459"/>
                  </a:lnTo>
                  <a:lnTo>
                    <a:pt x="61214" y="275043"/>
                  </a:lnTo>
                  <a:lnTo>
                    <a:pt x="60871" y="276009"/>
                  </a:lnTo>
                  <a:lnTo>
                    <a:pt x="60706" y="277241"/>
                  </a:lnTo>
                  <a:lnTo>
                    <a:pt x="60706" y="300253"/>
                  </a:lnTo>
                  <a:lnTo>
                    <a:pt x="61874" y="303555"/>
                  </a:lnTo>
                  <a:lnTo>
                    <a:pt x="71488" y="303504"/>
                  </a:lnTo>
                  <a:lnTo>
                    <a:pt x="71666" y="303403"/>
                  </a:lnTo>
                  <a:lnTo>
                    <a:pt x="71996" y="303060"/>
                  </a:lnTo>
                  <a:lnTo>
                    <a:pt x="72377" y="302209"/>
                  </a:lnTo>
                  <a:lnTo>
                    <a:pt x="72631" y="301040"/>
                  </a:lnTo>
                  <a:lnTo>
                    <a:pt x="72631" y="276402"/>
                  </a:lnTo>
                  <a:close/>
                </a:path>
                <a:path w="148590" h="791210">
                  <a:moveTo>
                    <a:pt x="72631" y="235648"/>
                  </a:moveTo>
                  <a:lnTo>
                    <a:pt x="72377" y="234505"/>
                  </a:lnTo>
                  <a:lnTo>
                    <a:pt x="71996" y="233680"/>
                  </a:lnTo>
                  <a:lnTo>
                    <a:pt x="71488" y="233273"/>
                  </a:lnTo>
                  <a:lnTo>
                    <a:pt x="62052" y="234010"/>
                  </a:lnTo>
                  <a:lnTo>
                    <a:pt x="61874" y="234022"/>
                  </a:lnTo>
                  <a:lnTo>
                    <a:pt x="60706" y="236969"/>
                  </a:lnTo>
                  <a:lnTo>
                    <a:pt x="60706" y="260438"/>
                  </a:lnTo>
                  <a:lnTo>
                    <a:pt x="61874" y="263232"/>
                  </a:lnTo>
                  <a:lnTo>
                    <a:pt x="71488" y="262775"/>
                  </a:lnTo>
                  <a:lnTo>
                    <a:pt x="71666" y="262686"/>
                  </a:lnTo>
                  <a:lnTo>
                    <a:pt x="72136" y="262077"/>
                  </a:lnTo>
                  <a:lnTo>
                    <a:pt x="72377" y="261454"/>
                  </a:lnTo>
                  <a:lnTo>
                    <a:pt x="72631" y="260299"/>
                  </a:lnTo>
                  <a:lnTo>
                    <a:pt x="72631" y="235648"/>
                  </a:lnTo>
                  <a:close/>
                </a:path>
                <a:path w="148590" h="791210">
                  <a:moveTo>
                    <a:pt x="72631" y="154114"/>
                  </a:moveTo>
                  <a:lnTo>
                    <a:pt x="72377" y="152996"/>
                  </a:lnTo>
                  <a:lnTo>
                    <a:pt x="71996" y="152196"/>
                  </a:lnTo>
                  <a:lnTo>
                    <a:pt x="71666" y="151917"/>
                  </a:lnTo>
                  <a:lnTo>
                    <a:pt x="71488" y="151853"/>
                  </a:lnTo>
                  <a:lnTo>
                    <a:pt x="62052" y="153352"/>
                  </a:lnTo>
                  <a:lnTo>
                    <a:pt x="60706" y="156425"/>
                  </a:lnTo>
                  <a:lnTo>
                    <a:pt x="60706" y="179438"/>
                  </a:lnTo>
                  <a:lnTo>
                    <a:pt x="61874" y="182613"/>
                  </a:lnTo>
                  <a:lnTo>
                    <a:pt x="71488" y="181368"/>
                  </a:lnTo>
                  <a:lnTo>
                    <a:pt x="71666" y="181241"/>
                  </a:lnTo>
                  <a:lnTo>
                    <a:pt x="71996" y="180860"/>
                  </a:lnTo>
                  <a:lnTo>
                    <a:pt x="72377" y="179959"/>
                  </a:lnTo>
                  <a:lnTo>
                    <a:pt x="72631" y="178752"/>
                  </a:lnTo>
                  <a:lnTo>
                    <a:pt x="72631" y="154114"/>
                  </a:lnTo>
                  <a:close/>
                </a:path>
                <a:path w="148590" h="791210">
                  <a:moveTo>
                    <a:pt x="72631" y="113334"/>
                  </a:moveTo>
                  <a:lnTo>
                    <a:pt x="72377" y="112229"/>
                  </a:lnTo>
                  <a:lnTo>
                    <a:pt x="71996" y="111467"/>
                  </a:lnTo>
                  <a:lnTo>
                    <a:pt x="71666" y="111201"/>
                  </a:lnTo>
                  <a:lnTo>
                    <a:pt x="71488" y="111150"/>
                  </a:lnTo>
                  <a:lnTo>
                    <a:pt x="62052" y="113042"/>
                  </a:lnTo>
                  <a:lnTo>
                    <a:pt x="60706" y="116154"/>
                  </a:lnTo>
                  <a:lnTo>
                    <a:pt x="60706" y="139623"/>
                  </a:lnTo>
                  <a:lnTo>
                    <a:pt x="60871" y="140830"/>
                  </a:lnTo>
                  <a:lnTo>
                    <a:pt x="61214" y="141732"/>
                  </a:lnTo>
                  <a:lnTo>
                    <a:pt x="61366" y="141947"/>
                  </a:lnTo>
                  <a:lnTo>
                    <a:pt x="61874" y="142278"/>
                  </a:lnTo>
                  <a:lnTo>
                    <a:pt x="71488" y="140627"/>
                  </a:lnTo>
                  <a:lnTo>
                    <a:pt x="71666" y="140525"/>
                  </a:lnTo>
                  <a:lnTo>
                    <a:pt x="72136" y="139852"/>
                  </a:lnTo>
                  <a:lnTo>
                    <a:pt x="72377" y="139192"/>
                  </a:lnTo>
                  <a:lnTo>
                    <a:pt x="72631" y="137985"/>
                  </a:lnTo>
                  <a:lnTo>
                    <a:pt x="72631" y="113334"/>
                  </a:lnTo>
                  <a:close/>
                </a:path>
                <a:path w="148590" h="791210">
                  <a:moveTo>
                    <a:pt x="72631" y="72593"/>
                  </a:moveTo>
                  <a:lnTo>
                    <a:pt x="72377" y="71475"/>
                  </a:lnTo>
                  <a:lnTo>
                    <a:pt x="71996" y="70726"/>
                  </a:lnTo>
                  <a:lnTo>
                    <a:pt x="71666" y="70472"/>
                  </a:lnTo>
                  <a:lnTo>
                    <a:pt x="71488" y="70421"/>
                  </a:lnTo>
                  <a:lnTo>
                    <a:pt x="62052" y="72707"/>
                  </a:lnTo>
                  <a:lnTo>
                    <a:pt x="60706" y="75895"/>
                  </a:lnTo>
                  <a:lnTo>
                    <a:pt x="60706" y="99364"/>
                  </a:lnTo>
                  <a:lnTo>
                    <a:pt x="61874" y="101968"/>
                  </a:lnTo>
                  <a:lnTo>
                    <a:pt x="71488" y="99910"/>
                  </a:lnTo>
                  <a:lnTo>
                    <a:pt x="71666" y="99771"/>
                  </a:lnTo>
                  <a:lnTo>
                    <a:pt x="71996" y="99364"/>
                  </a:lnTo>
                  <a:lnTo>
                    <a:pt x="72377" y="98437"/>
                  </a:lnTo>
                  <a:lnTo>
                    <a:pt x="72631" y="97231"/>
                  </a:lnTo>
                  <a:lnTo>
                    <a:pt x="72631" y="72593"/>
                  </a:lnTo>
                  <a:close/>
                </a:path>
                <a:path w="148590" h="791210">
                  <a:moveTo>
                    <a:pt x="72631" y="31826"/>
                  </a:moveTo>
                  <a:lnTo>
                    <a:pt x="72377" y="30734"/>
                  </a:lnTo>
                  <a:lnTo>
                    <a:pt x="71996" y="29997"/>
                  </a:lnTo>
                  <a:lnTo>
                    <a:pt x="71488" y="29705"/>
                  </a:lnTo>
                  <a:lnTo>
                    <a:pt x="62052" y="32385"/>
                  </a:lnTo>
                  <a:lnTo>
                    <a:pt x="60706" y="35623"/>
                  </a:lnTo>
                  <a:lnTo>
                    <a:pt x="60706" y="58635"/>
                  </a:lnTo>
                  <a:lnTo>
                    <a:pt x="61874" y="61671"/>
                  </a:lnTo>
                  <a:lnTo>
                    <a:pt x="71488" y="59220"/>
                  </a:lnTo>
                  <a:lnTo>
                    <a:pt x="71666" y="59080"/>
                  </a:lnTo>
                  <a:lnTo>
                    <a:pt x="71996" y="58648"/>
                  </a:lnTo>
                  <a:lnTo>
                    <a:pt x="72377" y="57708"/>
                  </a:lnTo>
                  <a:lnTo>
                    <a:pt x="72631" y="56476"/>
                  </a:lnTo>
                  <a:lnTo>
                    <a:pt x="72631" y="31826"/>
                  </a:lnTo>
                  <a:close/>
                </a:path>
                <a:path w="148590" h="791210">
                  <a:moveTo>
                    <a:pt x="84277" y="760298"/>
                  </a:moveTo>
                  <a:lnTo>
                    <a:pt x="84112" y="759536"/>
                  </a:lnTo>
                  <a:lnTo>
                    <a:pt x="83769" y="758634"/>
                  </a:lnTo>
                  <a:lnTo>
                    <a:pt x="83604" y="758431"/>
                  </a:lnTo>
                  <a:lnTo>
                    <a:pt x="83083" y="758139"/>
                  </a:lnTo>
                  <a:lnTo>
                    <a:pt x="73304" y="760920"/>
                  </a:lnTo>
                  <a:lnTo>
                    <a:pt x="73113" y="760971"/>
                  </a:lnTo>
                  <a:lnTo>
                    <a:pt x="72923" y="761123"/>
                  </a:lnTo>
                  <a:lnTo>
                    <a:pt x="72440" y="761847"/>
                  </a:lnTo>
                  <a:lnTo>
                    <a:pt x="72186" y="762533"/>
                  </a:lnTo>
                  <a:lnTo>
                    <a:pt x="71945" y="763778"/>
                  </a:lnTo>
                  <a:lnTo>
                    <a:pt x="71945" y="788555"/>
                  </a:lnTo>
                  <a:lnTo>
                    <a:pt x="72186" y="789673"/>
                  </a:lnTo>
                  <a:lnTo>
                    <a:pt x="72605" y="790422"/>
                  </a:lnTo>
                  <a:lnTo>
                    <a:pt x="72923" y="790689"/>
                  </a:lnTo>
                  <a:lnTo>
                    <a:pt x="73113" y="790740"/>
                  </a:lnTo>
                  <a:lnTo>
                    <a:pt x="83083" y="788200"/>
                  </a:lnTo>
                  <a:lnTo>
                    <a:pt x="83261" y="788047"/>
                  </a:lnTo>
                  <a:lnTo>
                    <a:pt x="83769" y="787336"/>
                  </a:lnTo>
                  <a:lnTo>
                    <a:pt x="84010" y="786650"/>
                  </a:lnTo>
                  <a:lnTo>
                    <a:pt x="84277" y="785393"/>
                  </a:lnTo>
                  <a:lnTo>
                    <a:pt x="84277" y="760298"/>
                  </a:lnTo>
                  <a:close/>
                </a:path>
                <a:path w="148590" h="791210">
                  <a:moveTo>
                    <a:pt x="90474" y="358838"/>
                  </a:moveTo>
                  <a:lnTo>
                    <a:pt x="79502" y="355815"/>
                  </a:lnTo>
                  <a:lnTo>
                    <a:pt x="79311" y="355803"/>
                  </a:lnTo>
                  <a:lnTo>
                    <a:pt x="79121" y="355892"/>
                  </a:lnTo>
                  <a:lnTo>
                    <a:pt x="78778" y="356222"/>
                  </a:lnTo>
                  <a:lnTo>
                    <a:pt x="78384" y="357060"/>
                  </a:lnTo>
                  <a:lnTo>
                    <a:pt x="78143" y="358216"/>
                  </a:lnTo>
                  <a:lnTo>
                    <a:pt x="78143" y="382993"/>
                  </a:lnTo>
                  <a:lnTo>
                    <a:pt x="89281" y="386334"/>
                  </a:lnTo>
                  <a:lnTo>
                    <a:pt x="89458" y="386245"/>
                  </a:lnTo>
                  <a:lnTo>
                    <a:pt x="89966" y="385699"/>
                  </a:lnTo>
                  <a:lnTo>
                    <a:pt x="90322" y="384733"/>
                  </a:lnTo>
                  <a:lnTo>
                    <a:pt x="90474" y="383933"/>
                  </a:lnTo>
                  <a:lnTo>
                    <a:pt x="90474" y="358838"/>
                  </a:lnTo>
                  <a:close/>
                </a:path>
                <a:path w="148590" h="791210">
                  <a:moveTo>
                    <a:pt x="90474" y="317322"/>
                  </a:moveTo>
                  <a:lnTo>
                    <a:pt x="79502" y="314756"/>
                  </a:lnTo>
                  <a:lnTo>
                    <a:pt x="79311" y="314756"/>
                  </a:lnTo>
                  <a:lnTo>
                    <a:pt x="79121" y="314858"/>
                  </a:lnTo>
                  <a:lnTo>
                    <a:pt x="78778" y="315188"/>
                  </a:lnTo>
                  <a:lnTo>
                    <a:pt x="78384" y="316052"/>
                  </a:lnTo>
                  <a:lnTo>
                    <a:pt x="78143" y="317220"/>
                  </a:lnTo>
                  <a:lnTo>
                    <a:pt x="78143" y="342011"/>
                  </a:lnTo>
                  <a:lnTo>
                    <a:pt x="89281" y="344868"/>
                  </a:lnTo>
                  <a:lnTo>
                    <a:pt x="89636" y="344627"/>
                  </a:lnTo>
                  <a:lnTo>
                    <a:pt x="89966" y="344195"/>
                  </a:lnTo>
                  <a:lnTo>
                    <a:pt x="90322" y="343230"/>
                  </a:lnTo>
                  <a:lnTo>
                    <a:pt x="90474" y="342417"/>
                  </a:lnTo>
                  <a:lnTo>
                    <a:pt x="90474" y="317322"/>
                  </a:lnTo>
                  <a:close/>
                </a:path>
                <a:path w="148590" h="791210">
                  <a:moveTo>
                    <a:pt x="90474" y="275818"/>
                  </a:moveTo>
                  <a:lnTo>
                    <a:pt x="89281" y="273380"/>
                  </a:lnTo>
                  <a:lnTo>
                    <a:pt x="79502" y="273723"/>
                  </a:lnTo>
                  <a:lnTo>
                    <a:pt x="79311" y="273723"/>
                  </a:lnTo>
                  <a:lnTo>
                    <a:pt x="79121" y="273837"/>
                  </a:lnTo>
                  <a:lnTo>
                    <a:pt x="78778" y="274180"/>
                  </a:lnTo>
                  <a:lnTo>
                    <a:pt x="78384" y="275043"/>
                  </a:lnTo>
                  <a:lnTo>
                    <a:pt x="78143" y="276225"/>
                  </a:lnTo>
                  <a:lnTo>
                    <a:pt x="78143" y="301002"/>
                  </a:lnTo>
                  <a:lnTo>
                    <a:pt x="78384" y="302171"/>
                  </a:lnTo>
                  <a:lnTo>
                    <a:pt x="78778" y="303034"/>
                  </a:lnTo>
                  <a:lnTo>
                    <a:pt x="79121" y="303377"/>
                  </a:lnTo>
                  <a:lnTo>
                    <a:pt x="79311" y="303453"/>
                  </a:lnTo>
                  <a:lnTo>
                    <a:pt x="89281" y="303403"/>
                  </a:lnTo>
                  <a:lnTo>
                    <a:pt x="90474" y="300901"/>
                  </a:lnTo>
                  <a:lnTo>
                    <a:pt x="90474" y="275818"/>
                  </a:lnTo>
                  <a:close/>
                </a:path>
                <a:path w="148590" h="791210">
                  <a:moveTo>
                    <a:pt x="90474" y="234315"/>
                  </a:moveTo>
                  <a:lnTo>
                    <a:pt x="89281" y="231914"/>
                  </a:lnTo>
                  <a:lnTo>
                    <a:pt x="79502" y="232664"/>
                  </a:lnTo>
                  <a:lnTo>
                    <a:pt x="79311" y="232676"/>
                  </a:lnTo>
                  <a:lnTo>
                    <a:pt x="79121" y="232791"/>
                  </a:lnTo>
                  <a:lnTo>
                    <a:pt x="78778" y="233159"/>
                  </a:lnTo>
                  <a:lnTo>
                    <a:pt x="78384" y="234048"/>
                  </a:lnTo>
                  <a:lnTo>
                    <a:pt x="78143" y="235229"/>
                  </a:lnTo>
                  <a:lnTo>
                    <a:pt x="78143" y="260007"/>
                  </a:lnTo>
                  <a:lnTo>
                    <a:pt x="78384" y="261175"/>
                  </a:lnTo>
                  <a:lnTo>
                    <a:pt x="78778" y="262001"/>
                  </a:lnTo>
                  <a:lnTo>
                    <a:pt x="79121" y="262331"/>
                  </a:lnTo>
                  <a:lnTo>
                    <a:pt x="79311" y="262407"/>
                  </a:lnTo>
                  <a:lnTo>
                    <a:pt x="89281" y="261937"/>
                  </a:lnTo>
                  <a:lnTo>
                    <a:pt x="89458" y="261835"/>
                  </a:lnTo>
                  <a:lnTo>
                    <a:pt x="89966" y="261213"/>
                  </a:lnTo>
                  <a:lnTo>
                    <a:pt x="90208" y="260604"/>
                  </a:lnTo>
                  <a:lnTo>
                    <a:pt x="90474" y="259410"/>
                  </a:lnTo>
                  <a:lnTo>
                    <a:pt x="90474" y="234315"/>
                  </a:lnTo>
                  <a:close/>
                </a:path>
                <a:path w="148590" h="791210">
                  <a:moveTo>
                    <a:pt x="90474" y="192811"/>
                  </a:moveTo>
                  <a:lnTo>
                    <a:pt x="89281" y="190461"/>
                  </a:lnTo>
                  <a:lnTo>
                    <a:pt x="79502" y="191617"/>
                  </a:lnTo>
                  <a:lnTo>
                    <a:pt x="79311" y="191630"/>
                  </a:lnTo>
                  <a:lnTo>
                    <a:pt x="79121" y="191744"/>
                  </a:lnTo>
                  <a:lnTo>
                    <a:pt x="78778" y="192138"/>
                  </a:lnTo>
                  <a:lnTo>
                    <a:pt x="78384" y="193040"/>
                  </a:lnTo>
                  <a:lnTo>
                    <a:pt x="78143" y="194246"/>
                  </a:lnTo>
                  <a:lnTo>
                    <a:pt x="78143" y="219024"/>
                  </a:lnTo>
                  <a:lnTo>
                    <a:pt x="78384" y="220192"/>
                  </a:lnTo>
                  <a:lnTo>
                    <a:pt x="78778" y="221005"/>
                  </a:lnTo>
                  <a:lnTo>
                    <a:pt x="79121" y="221322"/>
                  </a:lnTo>
                  <a:lnTo>
                    <a:pt x="79311" y="221399"/>
                  </a:lnTo>
                  <a:lnTo>
                    <a:pt x="89281" y="220522"/>
                  </a:lnTo>
                  <a:lnTo>
                    <a:pt x="89458" y="220395"/>
                  </a:lnTo>
                  <a:lnTo>
                    <a:pt x="89966" y="219760"/>
                  </a:lnTo>
                  <a:lnTo>
                    <a:pt x="90208" y="219125"/>
                  </a:lnTo>
                  <a:lnTo>
                    <a:pt x="90474" y="217906"/>
                  </a:lnTo>
                  <a:lnTo>
                    <a:pt x="90474" y="192811"/>
                  </a:lnTo>
                  <a:close/>
                </a:path>
                <a:path w="148590" h="791210">
                  <a:moveTo>
                    <a:pt x="90474" y="151307"/>
                  </a:moveTo>
                  <a:lnTo>
                    <a:pt x="90322" y="150507"/>
                  </a:lnTo>
                  <a:lnTo>
                    <a:pt x="89966" y="149580"/>
                  </a:lnTo>
                  <a:lnTo>
                    <a:pt x="89801" y="149352"/>
                  </a:lnTo>
                  <a:lnTo>
                    <a:pt x="89281" y="148983"/>
                  </a:lnTo>
                  <a:lnTo>
                    <a:pt x="79502" y="150558"/>
                  </a:lnTo>
                  <a:lnTo>
                    <a:pt x="78143" y="153238"/>
                  </a:lnTo>
                  <a:lnTo>
                    <a:pt x="78143" y="178041"/>
                  </a:lnTo>
                  <a:lnTo>
                    <a:pt x="78384" y="179158"/>
                  </a:lnTo>
                  <a:lnTo>
                    <a:pt x="78778" y="179984"/>
                  </a:lnTo>
                  <a:lnTo>
                    <a:pt x="79121" y="180276"/>
                  </a:lnTo>
                  <a:lnTo>
                    <a:pt x="79311" y="180340"/>
                  </a:lnTo>
                  <a:lnTo>
                    <a:pt x="89281" y="179044"/>
                  </a:lnTo>
                  <a:lnTo>
                    <a:pt x="89458" y="178930"/>
                  </a:lnTo>
                  <a:lnTo>
                    <a:pt x="89966" y="178269"/>
                  </a:lnTo>
                  <a:lnTo>
                    <a:pt x="90208" y="177609"/>
                  </a:lnTo>
                  <a:lnTo>
                    <a:pt x="90474" y="176403"/>
                  </a:lnTo>
                  <a:lnTo>
                    <a:pt x="90474" y="151307"/>
                  </a:lnTo>
                  <a:close/>
                </a:path>
                <a:path w="148590" h="791210">
                  <a:moveTo>
                    <a:pt x="90474" y="109791"/>
                  </a:moveTo>
                  <a:lnTo>
                    <a:pt x="89281" y="107543"/>
                  </a:lnTo>
                  <a:lnTo>
                    <a:pt x="79502" y="109524"/>
                  </a:lnTo>
                  <a:lnTo>
                    <a:pt x="79311" y="109562"/>
                  </a:lnTo>
                  <a:lnTo>
                    <a:pt x="79121" y="109689"/>
                  </a:lnTo>
                  <a:lnTo>
                    <a:pt x="78778" y="110096"/>
                  </a:lnTo>
                  <a:lnTo>
                    <a:pt x="78384" y="111023"/>
                  </a:lnTo>
                  <a:lnTo>
                    <a:pt x="78143" y="112242"/>
                  </a:lnTo>
                  <a:lnTo>
                    <a:pt x="78143" y="137020"/>
                  </a:lnTo>
                  <a:lnTo>
                    <a:pt x="78384" y="138163"/>
                  </a:lnTo>
                  <a:lnTo>
                    <a:pt x="78778" y="138950"/>
                  </a:lnTo>
                  <a:lnTo>
                    <a:pt x="79121" y="139230"/>
                  </a:lnTo>
                  <a:lnTo>
                    <a:pt x="79311" y="139293"/>
                  </a:lnTo>
                  <a:lnTo>
                    <a:pt x="89281" y="137591"/>
                  </a:lnTo>
                  <a:lnTo>
                    <a:pt x="89458" y="137464"/>
                  </a:lnTo>
                  <a:lnTo>
                    <a:pt x="89966" y="136779"/>
                  </a:lnTo>
                  <a:lnTo>
                    <a:pt x="90208" y="136118"/>
                  </a:lnTo>
                  <a:lnTo>
                    <a:pt x="90474" y="134874"/>
                  </a:lnTo>
                  <a:lnTo>
                    <a:pt x="90474" y="109791"/>
                  </a:lnTo>
                  <a:close/>
                </a:path>
                <a:path w="148590" h="791210">
                  <a:moveTo>
                    <a:pt x="90474" y="68300"/>
                  </a:moveTo>
                  <a:lnTo>
                    <a:pt x="89281" y="66090"/>
                  </a:lnTo>
                  <a:lnTo>
                    <a:pt x="79502" y="68465"/>
                  </a:lnTo>
                  <a:lnTo>
                    <a:pt x="78143" y="71259"/>
                  </a:lnTo>
                  <a:lnTo>
                    <a:pt x="78143" y="96037"/>
                  </a:lnTo>
                  <a:lnTo>
                    <a:pt x="78384" y="97155"/>
                  </a:lnTo>
                  <a:lnTo>
                    <a:pt x="78778" y="97917"/>
                  </a:lnTo>
                  <a:lnTo>
                    <a:pt x="79121" y="98183"/>
                  </a:lnTo>
                  <a:lnTo>
                    <a:pt x="79311" y="98247"/>
                  </a:lnTo>
                  <a:lnTo>
                    <a:pt x="89281" y="96126"/>
                  </a:lnTo>
                  <a:lnTo>
                    <a:pt x="89458" y="95986"/>
                  </a:lnTo>
                  <a:lnTo>
                    <a:pt x="89966" y="95288"/>
                  </a:lnTo>
                  <a:lnTo>
                    <a:pt x="90208" y="94615"/>
                  </a:lnTo>
                  <a:lnTo>
                    <a:pt x="90474" y="93370"/>
                  </a:lnTo>
                  <a:lnTo>
                    <a:pt x="90474" y="68300"/>
                  </a:lnTo>
                  <a:close/>
                </a:path>
                <a:path w="148590" h="791210">
                  <a:moveTo>
                    <a:pt x="109004" y="360210"/>
                  </a:moveTo>
                  <a:lnTo>
                    <a:pt x="97612" y="356666"/>
                  </a:lnTo>
                  <a:lnTo>
                    <a:pt x="97421" y="356654"/>
                  </a:lnTo>
                  <a:lnTo>
                    <a:pt x="96202" y="359117"/>
                  </a:lnTo>
                  <a:lnTo>
                    <a:pt x="96202" y="384352"/>
                  </a:lnTo>
                  <a:lnTo>
                    <a:pt x="107746" y="387756"/>
                  </a:lnTo>
                  <a:lnTo>
                    <a:pt x="107937" y="387680"/>
                  </a:lnTo>
                  <a:lnTo>
                    <a:pt x="108445" y="387108"/>
                  </a:lnTo>
                  <a:lnTo>
                    <a:pt x="108826" y="386118"/>
                  </a:lnTo>
                  <a:lnTo>
                    <a:pt x="109004" y="384848"/>
                  </a:lnTo>
                  <a:lnTo>
                    <a:pt x="109004" y="360210"/>
                  </a:lnTo>
                  <a:close/>
                </a:path>
                <a:path w="148590" h="791210">
                  <a:moveTo>
                    <a:pt x="109004" y="318401"/>
                  </a:moveTo>
                  <a:lnTo>
                    <a:pt x="97612" y="314858"/>
                  </a:lnTo>
                  <a:lnTo>
                    <a:pt x="97421" y="314858"/>
                  </a:lnTo>
                  <a:lnTo>
                    <a:pt x="97218" y="314960"/>
                  </a:lnTo>
                  <a:lnTo>
                    <a:pt x="96710" y="315544"/>
                  </a:lnTo>
                  <a:lnTo>
                    <a:pt x="96469" y="316166"/>
                  </a:lnTo>
                  <a:lnTo>
                    <a:pt x="96202" y="317360"/>
                  </a:lnTo>
                  <a:lnTo>
                    <a:pt x="96202" y="342595"/>
                  </a:lnTo>
                  <a:lnTo>
                    <a:pt x="107746" y="345516"/>
                  </a:lnTo>
                  <a:lnTo>
                    <a:pt x="107937" y="345440"/>
                  </a:lnTo>
                  <a:lnTo>
                    <a:pt x="108445" y="344855"/>
                  </a:lnTo>
                  <a:lnTo>
                    <a:pt x="108826" y="343852"/>
                  </a:lnTo>
                  <a:lnTo>
                    <a:pt x="109004" y="342569"/>
                  </a:lnTo>
                  <a:lnTo>
                    <a:pt x="109004" y="318401"/>
                  </a:lnTo>
                  <a:close/>
                </a:path>
                <a:path w="148590" h="791210">
                  <a:moveTo>
                    <a:pt x="109004" y="276136"/>
                  </a:moveTo>
                  <a:lnTo>
                    <a:pt x="107746" y="272719"/>
                  </a:lnTo>
                  <a:lnTo>
                    <a:pt x="97612" y="273075"/>
                  </a:lnTo>
                  <a:lnTo>
                    <a:pt x="97421" y="273075"/>
                  </a:lnTo>
                  <a:lnTo>
                    <a:pt x="97218" y="273189"/>
                  </a:lnTo>
                  <a:lnTo>
                    <a:pt x="96710" y="273799"/>
                  </a:lnTo>
                  <a:lnTo>
                    <a:pt x="96354" y="274802"/>
                  </a:lnTo>
                  <a:lnTo>
                    <a:pt x="96202" y="275628"/>
                  </a:lnTo>
                  <a:lnTo>
                    <a:pt x="96202" y="300850"/>
                  </a:lnTo>
                  <a:lnTo>
                    <a:pt x="97421" y="303364"/>
                  </a:lnTo>
                  <a:lnTo>
                    <a:pt x="107746" y="303301"/>
                  </a:lnTo>
                  <a:lnTo>
                    <a:pt x="107937" y="303199"/>
                  </a:lnTo>
                  <a:lnTo>
                    <a:pt x="108445" y="302590"/>
                  </a:lnTo>
                  <a:lnTo>
                    <a:pt x="108826" y="301586"/>
                  </a:lnTo>
                  <a:lnTo>
                    <a:pt x="109004" y="300291"/>
                  </a:lnTo>
                  <a:lnTo>
                    <a:pt x="109004" y="276136"/>
                  </a:lnTo>
                  <a:close/>
                </a:path>
                <a:path w="148590" h="791210">
                  <a:moveTo>
                    <a:pt x="109004" y="233870"/>
                  </a:moveTo>
                  <a:lnTo>
                    <a:pt x="107746" y="230479"/>
                  </a:lnTo>
                  <a:lnTo>
                    <a:pt x="97612" y="231267"/>
                  </a:lnTo>
                  <a:lnTo>
                    <a:pt x="97421" y="231279"/>
                  </a:lnTo>
                  <a:lnTo>
                    <a:pt x="97218" y="231394"/>
                  </a:lnTo>
                  <a:lnTo>
                    <a:pt x="96710" y="232029"/>
                  </a:lnTo>
                  <a:lnTo>
                    <a:pt x="96354" y="233045"/>
                  </a:lnTo>
                  <a:lnTo>
                    <a:pt x="96202" y="233883"/>
                  </a:lnTo>
                  <a:lnTo>
                    <a:pt x="96202" y="259118"/>
                  </a:lnTo>
                  <a:lnTo>
                    <a:pt x="97421" y="261556"/>
                  </a:lnTo>
                  <a:lnTo>
                    <a:pt x="107556" y="261086"/>
                  </a:lnTo>
                  <a:lnTo>
                    <a:pt x="107937" y="260972"/>
                  </a:lnTo>
                  <a:lnTo>
                    <a:pt x="108445" y="260350"/>
                  </a:lnTo>
                  <a:lnTo>
                    <a:pt x="108826" y="259334"/>
                  </a:lnTo>
                  <a:lnTo>
                    <a:pt x="109004" y="258025"/>
                  </a:lnTo>
                  <a:lnTo>
                    <a:pt x="109004" y="233870"/>
                  </a:lnTo>
                  <a:close/>
                </a:path>
                <a:path w="148590" h="791210">
                  <a:moveTo>
                    <a:pt x="109004" y="191604"/>
                  </a:moveTo>
                  <a:lnTo>
                    <a:pt x="107746" y="188252"/>
                  </a:lnTo>
                  <a:lnTo>
                    <a:pt x="97612" y="189458"/>
                  </a:lnTo>
                  <a:lnTo>
                    <a:pt x="97421" y="189471"/>
                  </a:lnTo>
                  <a:lnTo>
                    <a:pt x="97218" y="189611"/>
                  </a:lnTo>
                  <a:lnTo>
                    <a:pt x="96710" y="190258"/>
                  </a:lnTo>
                  <a:lnTo>
                    <a:pt x="96469" y="190919"/>
                  </a:lnTo>
                  <a:lnTo>
                    <a:pt x="96202" y="192138"/>
                  </a:lnTo>
                  <a:lnTo>
                    <a:pt x="96202" y="217373"/>
                  </a:lnTo>
                  <a:lnTo>
                    <a:pt x="97421" y="219773"/>
                  </a:lnTo>
                  <a:lnTo>
                    <a:pt x="107746" y="218859"/>
                  </a:lnTo>
                  <a:lnTo>
                    <a:pt x="109004" y="215760"/>
                  </a:lnTo>
                  <a:lnTo>
                    <a:pt x="109004" y="191604"/>
                  </a:lnTo>
                  <a:close/>
                </a:path>
                <a:path w="148590" h="791210">
                  <a:moveTo>
                    <a:pt x="109004" y="149326"/>
                  </a:moveTo>
                  <a:lnTo>
                    <a:pt x="107746" y="146050"/>
                  </a:lnTo>
                  <a:lnTo>
                    <a:pt x="97612" y="147662"/>
                  </a:lnTo>
                  <a:lnTo>
                    <a:pt x="96202" y="150406"/>
                  </a:lnTo>
                  <a:lnTo>
                    <a:pt x="96202" y="175628"/>
                  </a:lnTo>
                  <a:lnTo>
                    <a:pt x="96354" y="176441"/>
                  </a:lnTo>
                  <a:lnTo>
                    <a:pt x="96710" y="177393"/>
                  </a:lnTo>
                  <a:lnTo>
                    <a:pt x="96875" y="177622"/>
                  </a:lnTo>
                  <a:lnTo>
                    <a:pt x="97421" y="178003"/>
                  </a:lnTo>
                  <a:lnTo>
                    <a:pt x="107746" y="176644"/>
                  </a:lnTo>
                  <a:lnTo>
                    <a:pt x="107937" y="176530"/>
                  </a:lnTo>
                  <a:lnTo>
                    <a:pt x="108445" y="175856"/>
                  </a:lnTo>
                  <a:lnTo>
                    <a:pt x="108826" y="174790"/>
                  </a:lnTo>
                  <a:lnTo>
                    <a:pt x="109004" y="173494"/>
                  </a:lnTo>
                  <a:lnTo>
                    <a:pt x="109004" y="149326"/>
                  </a:lnTo>
                  <a:close/>
                </a:path>
                <a:path w="148590" h="791210">
                  <a:moveTo>
                    <a:pt x="109004" y="107035"/>
                  </a:moveTo>
                  <a:lnTo>
                    <a:pt x="107746" y="103835"/>
                  </a:lnTo>
                  <a:lnTo>
                    <a:pt x="97612" y="105879"/>
                  </a:lnTo>
                  <a:lnTo>
                    <a:pt x="97218" y="106057"/>
                  </a:lnTo>
                  <a:lnTo>
                    <a:pt x="96710" y="106743"/>
                  </a:lnTo>
                  <a:lnTo>
                    <a:pt x="96469" y="107416"/>
                  </a:lnTo>
                  <a:lnTo>
                    <a:pt x="96202" y="108661"/>
                  </a:lnTo>
                  <a:lnTo>
                    <a:pt x="96202" y="133896"/>
                  </a:lnTo>
                  <a:lnTo>
                    <a:pt x="97421" y="136194"/>
                  </a:lnTo>
                  <a:lnTo>
                    <a:pt x="107746" y="134416"/>
                  </a:lnTo>
                  <a:lnTo>
                    <a:pt x="107937" y="134289"/>
                  </a:lnTo>
                  <a:lnTo>
                    <a:pt x="108445" y="133604"/>
                  </a:lnTo>
                  <a:lnTo>
                    <a:pt x="108826" y="132524"/>
                  </a:lnTo>
                  <a:lnTo>
                    <a:pt x="109004" y="131203"/>
                  </a:lnTo>
                  <a:lnTo>
                    <a:pt x="109004" y="107035"/>
                  </a:lnTo>
                  <a:close/>
                </a:path>
                <a:path w="148590" h="791210">
                  <a:moveTo>
                    <a:pt x="109004" y="64795"/>
                  </a:moveTo>
                  <a:lnTo>
                    <a:pt x="107746" y="61607"/>
                  </a:lnTo>
                  <a:lnTo>
                    <a:pt x="97612" y="64071"/>
                  </a:lnTo>
                  <a:lnTo>
                    <a:pt x="96202" y="66929"/>
                  </a:lnTo>
                  <a:lnTo>
                    <a:pt x="96202" y="92151"/>
                  </a:lnTo>
                  <a:lnTo>
                    <a:pt x="97421" y="94386"/>
                  </a:lnTo>
                  <a:lnTo>
                    <a:pt x="107746" y="92202"/>
                  </a:lnTo>
                  <a:lnTo>
                    <a:pt x="107937" y="92049"/>
                  </a:lnTo>
                  <a:lnTo>
                    <a:pt x="108445" y="91338"/>
                  </a:lnTo>
                  <a:lnTo>
                    <a:pt x="108826" y="90258"/>
                  </a:lnTo>
                  <a:lnTo>
                    <a:pt x="109004" y="88938"/>
                  </a:lnTo>
                  <a:lnTo>
                    <a:pt x="109004" y="64795"/>
                  </a:lnTo>
                  <a:close/>
                </a:path>
                <a:path w="148590" h="791210">
                  <a:moveTo>
                    <a:pt x="109004" y="22021"/>
                  </a:moveTo>
                  <a:lnTo>
                    <a:pt x="108826" y="20789"/>
                  </a:lnTo>
                  <a:lnTo>
                    <a:pt x="108445" y="19875"/>
                  </a:lnTo>
                  <a:lnTo>
                    <a:pt x="107937" y="19418"/>
                  </a:lnTo>
                  <a:lnTo>
                    <a:pt x="107746" y="19380"/>
                  </a:lnTo>
                  <a:lnTo>
                    <a:pt x="97612" y="22263"/>
                  </a:lnTo>
                  <a:lnTo>
                    <a:pt x="97421" y="22313"/>
                  </a:lnTo>
                  <a:lnTo>
                    <a:pt x="97218" y="22479"/>
                  </a:lnTo>
                  <a:lnTo>
                    <a:pt x="96710" y="23215"/>
                  </a:lnTo>
                  <a:lnTo>
                    <a:pt x="96469" y="23914"/>
                  </a:lnTo>
                  <a:lnTo>
                    <a:pt x="96202" y="25171"/>
                  </a:lnTo>
                  <a:lnTo>
                    <a:pt x="96202" y="50406"/>
                  </a:lnTo>
                  <a:lnTo>
                    <a:pt x="97421" y="52616"/>
                  </a:lnTo>
                  <a:lnTo>
                    <a:pt x="107746" y="49987"/>
                  </a:lnTo>
                  <a:lnTo>
                    <a:pt x="107937" y="49834"/>
                  </a:lnTo>
                  <a:lnTo>
                    <a:pt x="108445" y="49098"/>
                  </a:lnTo>
                  <a:lnTo>
                    <a:pt x="108826" y="48006"/>
                  </a:lnTo>
                  <a:lnTo>
                    <a:pt x="109004" y="46672"/>
                  </a:lnTo>
                  <a:lnTo>
                    <a:pt x="109004" y="22021"/>
                  </a:lnTo>
                  <a:close/>
                </a:path>
                <a:path w="148590" h="791210">
                  <a:moveTo>
                    <a:pt x="128219" y="361670"/>
                  </a:moveTo>
                  <a:lnTo>
                    <a:pt x="116382" y="357555"/>
                  </a:lnTo>
                  <a:lnTo>
                    <a:pt x="116166" y="357543"/>
                  </a:lnTo>
                  <a:lnTo>
                    <a:pt x="115976" y="357632"/>
                  </a:lnTo>
                  <a:lnTo>
                    <a:pt x="115455" y="358228"/>
                  </a:lnTo>
                  <a:lnTo>
                    <a:pt x="115074" y="359219"/>
                  </a:lnTo>
                  <a:lnTo>
                    <a:pt x="114884" y="360514"/>
                  </a:lnTo>
                  <a:lnTo>
                    <a:pt x="114884" y="385292"/>
                  </a:lnTo>
                  <a:lnTo>
                    <a:pt x="126898" y="389229"/>
                  </a:lnTo>
                  <a:lnTo>
                    <a:pt x="127101" y="389153"/>
                  </a:lnTo>
                  <a:lnTo>
                    <a:pt x="127469" y="388823"/>
                  </a:lnTo>
                  <a:lnTo>
                    <a:pt x="127622" y="388581"/>
                  </a:lnTo>
                  <a:lnTo>
                    <a:pt x="128016" y="387578"/>
                  </a:lnTo>
                  <a:lnTo>
                    <a:pt x="128219" y="386270"/>
                  </a:lnTo>
                  <a:lnTo>
                    <a:pt x="128219" y="361670"/>
                  </a:lnTo>
                  <a:close/>
                </a:path>
                <a:path w="148590" h="791210">
                  <a:moveTo>
                    <a:pt x="128219" y="318566"/>
                  </a:moveTo>
                  <a:lnTo>
                    <a:pt x="116382" y="314960"/>
                  </a:lnTo>
                  <a:lnTo>
                    <a:pt x="116166" y="314960"/>
                  </a:lnTo>
                  <a:lnTo>
                    <a:pt x="114884" y="317969"/>
                  </a:lnTo>
                  <a:lnTo>
                    <a:pt x="114884" y="342277"/>
                  </a:lnTo>
                  <a:lnTo>
                    <a:pt x="126898" y="346214"/>
                  </a:lnTo>
                  <a:lnTo>
                    <a:pt x="127101" y="346113"/>
                  </a:lnTo>
                  <a:lnTo>
                    <a:pt x="127469" y="345770"/>
                  </a:lnTo>
                  <a:lnTo>
                    <a:pt x="127622" y="345516"/>
                  </a:lnTo>
                  <a:lnTo>
                    <a:pt x="128016" y="344500"/>
                  </a:lnTo>
                  <a:lnTo>
                    <a:pt x="128219" y="343192"/>
                  </a:lnTo>
                  <a:lnTo>
                    <a:pt x="128219" y="318566"/>
                  </a:lnTo>
                  <a:close/>
                </a:path>
                <a:path w="148590" h="791210">
                  <a:moveTo>
                    <a:pt x="128219" y="275513"/>
                  </a:moveTo>
                  <a:lnTo>
                    <a:pt x="126898" y="272021"/>
                  </a:lnTo>
                  <a:lnTo>
                    <a:pt x="116382" y="272402"/>
                  </a:lnTo>
                  <a:lnTo>
                    <a:pt x="116166" y="272402"/>
                  </a:lnTo>
                  <a:lnTo>
                    <a:pt x="114884" y="275463"/>
                  </a:lnTo>
                  <a:lnTo>
                    <a:pt x="114884" y="299745"/>
                  </a:lnTo>
                  <a:lnTo>
                    <a:pt x="116166" y="303250"/>
                  </a:lnTo>
                  <a:lnTo>
                    <a:pt x="126898" y="303187"/>
                  </a:lnTo>
                  <a:lnTo>
                    <a:pt x="128219" y="300126"/>
                  </a:lnTo>
                  <a:lnTo>
                    <a:pt x="128219" y="275513"/>
                  </a:lnTo>
                  <a:close/>
                </a:path>
                <a:path w="148590" h="791210">
                  <a:moveTo>
                    <a:pt x="128219" y="232448"/>
                  </a:moveTo>
                  <a:lnTo>
                    <a:pt x="126898" y="229006"/>
                  </a:lnTo>
                  <a:lnTo>
                    <a:pt x="116382" y="229819"/>
                  </a:lnTo>
                  <a:lnTo>
                    <a:pt x="116166" y="229831"/>
                  </a:lnTo>
                  <a:lnTo>
                    <a:pt x="114884" y="232956"/>
                  </a:lnTo>
                  <a:lnTo>
                    <a:pt x="114884" y="257251"/>
                  </a:lnTo>
                  <a:lnTo>
                    <a:pt x="114922" y="258191"/>
                  </a:lnTo>
                  <a:lnTo>
                    <a:pt x="115189" y="259384"/>
                  </a:lnTo>
                  <a:lnTo>
                    <a:pt x="115620" y="260248"/>
                  </a:lnTo>
                  <a:lnTo>
                    <a:pt x="116166" y="260680"/>
                  </a:lnTo>
                  <a:lnTo>
                    <a:pt x="126898" y="260172"/>
                  </a:lnTo>
                  <a:lnTo>
                    <a:pt x="127101" y="260057"/>
                  </a:lnTo>
                  <a:lnTo>
                    <a:pt x="127622" y="259422"/>
                  </a:lnTo>
                  <a:lnTo>
                    <a:pt x="128016" y="258394"/>
                  </a:lnTo>
                  <a:lnTo>
                    <a:pt x="128219" y="257073"/>
                  </a:lnTo>
                  <a:lnTo>
                    <a:pt x="128219" y="232448"/>
                  </a:lnTo>
                  <a:close/>
                </a:path>
                <a:path w="148590" h="791210">
                  <a:moveTo>
                    <a:pt x="128219" y="189382"/>
                  </a:moveTo>
                  <a:lnTo>
                    <a:pt x="126898" y="185991"/>
                  </a:lnTo>
                  <a:lnTo>
                    <a:pt x="116382" y="187236"/>
                  </a:lnTo>
                  <a:lnTo>
                    <a:pt x="114884" y="190436"/>
                  </a:lnTo>
                  <a:lnTo>
                    <a:pt x="114884" y="214731"/>
                  </a:lnTo>
                  <a:lnTo>
                    <a:pt x="116166" y="218135"/>
                  </a:lnTo>
                  <a:lnTo>
                    <a:pt x="126898" y="217182"/>
                  </a:lnTo>
                  <a:lnTo>
                    <a:pt x="128219" y="213995"/>
                  </a:lnTo>
                  <a:lnTo>
                    <a:pt x="128219" y="189382"/>
                  </a:lnTo>
                  <a:close/>
                </a:path>
                <a:path w="148590" h="791210">
                  <a:moveTo>
                    <a:pt x="128219" y="146304"/>
                  </a:moveTo>
                  <a:lnTo>
                    <a:pt x="126898" y="142963"/>
                  </a:lnTo>
                  <a:lnTo>
                    <a:pt x="116382" y="144653"/>
                  </a:lnTo>
                  <a:lnTo>
                    <a:pt x="114884" y="147916"/>
                  </a:lnTo>
                  <a:lnTo>
                    <a:pt x="114884" y="172707"/>
                  </a:lnTo>
                  <a:lnTo>
                    <a:pt x="116166" y="175539"/>
                  </a:lnTo>
                  <a:lnTo>
                    <a:pt x="126898" y="174155"/>
                  </a:lnTo>
                  <a:lnTo>
                    <a:pt x="128219" y="170916"/>
                  </a:lnTo>
                  <a:lnTo>
                    <a:pt x="128219" y="146304"/>
                  </a:lnTo>
                  <a:close/>
                </a:path>
                <a:path w="148590" h="791210">
                  <a:moveTo>
                    <a:pt x="128219" y="103238"/>
                  </a:moveTo>
                  <a:lnTo>
                    <a:pt x="126898" y="99974"/>
                  </a:lnTo>
                  <a:lnTo>
                    <a:pt x="116382" y="102095"/>
                  </a:lnTo>
                  <a:lnTo>
                    <a:pt x="114884" y="105397"/>
                  </a:lnTo>
                  <a:lnTo>
                    <a:pt x="114884" y="129692"/>
                  </a:lnTo>
                  <a:lnTo>
                    <a:pt x="116166" y="132969"/>
                  </a:lnTo>
                  <a:lnTo>
                    <a:pt x="126898" y="131140"/>
                  </a:lnTo>
                  <a:lnTo>
                    <a:pt x="128219" y="127850"/>
                  </a:lnTo>
                  <a:lnTo>
                    <a:pt x="128219" y="103238"/>
                  </a:lnTo>
                  <a:close/>
                </a:path>
                <a:path w="148590" h="791210">
                  <a:moveTo>
                    <a:pt x="128219" y="60172"/>
                  </a:moveTo>
                  <a:lnTo>
                    <a:pt x="126898" y="56946"/>
                  </a:lnTo>
                  <a:lnTo>
                    <a:pt x="116382" y="59499"/>
                  </a:lnTo>
                  <a:lnTo>
                    <a:pt x="116166" y="59550"/>
                  </a:lnTo>
                  <a:lnTo>
                    <a:pt x="115976" y="59690"/>
                  </a:lnTo>
                  <a:lnTo>
                    <a:pt x="115455" y="60426"/>
                  </a:lnTo>
                  <a:lnTo>
                    <a:pt x="115074" y="61544"/>
                  </a:lnTo>
                  <a:lnTo>
                    <a:pt x="114884" y="62877"/>
                  </a:lnTo>
                  <a:lnTo>
                    <a:pt x="114884" y="87185"/>
                  </a:lnTo>
                  <a:lnTo>
                    <a:pt x="114922" y="88099"/>
                  </a:lnTo>
                  <a:lnTo>
                    <a:pt x="115189" y="89268"/>
                  </a:lnTo>
                  <a:lnTo>
                    <a:pt x="115620" y="90055"/>
                  </a:lnTo>
                  <a:lnTo>
                    <a:pt x="116166" y="90385"/>
                  </a:lnTo>
                  <a:lnTo>
                    <a:pt x="126898" y="88099"/>
                  </a:lnTo>
                  <a:lnTo>
                    <a:pt x="128219" y="84785"/>
                  </a:lnTo>
                  <a:lnTo>
                    <a:pt x="128219" y="60172"/>
                  </a:lnTo>
                  <a:close/>
                </a:path>
                <a:path w="148590" h="791210">
                  <a:moveTo>
                    <a:pt x="128219" y="17094"/>
                  </a:moveTo>
                  <a:lnTo>
                    <a:pt x="126898" y="13931"/>
                  </a:lnTo>
                  <a:lnTo>
                    <a:pt x="116382" y="16916"/>
                  </a:lnTo>
                  <a:lnTo>
                    <a:pt x="114884" y="20370"/>
                  </a:lnTo>
                  <a:lnTo>
                    <a:pt x="114884" y="44653"/>
                  </a:lnTo>
                  <a:lnTo>
                    <a:pt x="116166" y="47840"/>
                  </a:lnTo>
                  <a:lnTo>
                    <a:pt x="126898" y="45110"/>
                  </a:lnTo>
                  <a:lnTo>
                    <a:pt x="127101" y="44970"/>
                  </a:lnTo>
                  <a:lnTo>
                    <a:pt x="127469" y="44513"/>
                  </a:lnTo>
                  <a:lnTo>
                    <a:pt x="128016" y="43091"/>
                  </a:lnTo>
                  <a:lnTo>
                    <a:pt x="128219" y="41719"/>
                  </a:lnTo>
                  <a:lnTo>
                    <a:pt x="128219" y="17094"/>
                  </a:lnTo>
                  <a:close/>
                </a:path>
                <a:path w="148590" h="791210">
                  <a:moveTo>
                    <a:pt x="148158" y="606056"/>
                  </a:moveTo>
                  <a:lnTo>
                    <a:pt x="146786" y="602742"/>
                  </a:lnTo>
                  <a:lnTo>
                    <a:pt x="135864" y="604951"/>
                  </a:lnTo>
                  <a:lnTo>
                    <a:pt x="134327" y="608317"/>
                  </a:lnTo>
                  <a:lnTo>
                    <a:pt x="134327" y="633082"/>
                  </a:lnTo>
                  <a:lnTo>
                    <a:pt x="134366" y="634034"/>
                  </a:lnTo>
                  <a:lnTo>
                    <a:pt x="134632" y="635228"/>
                  </a:lnTo>
                  <a:lnTo>
                    <a:pt x="135077" y="636054"/>
                  </a:lnTo>
                  <a:lnTo>
                    <a:pt x="135648" y="636422"/>
                  </a:lnTo>
                  <a:lnTo>
                    <a:pt x="146786" y="634504"/>
                  </a:lnTo>
                  <a:lnTo>
                    <a:pt x="147002" y="634377"/>
                  </a:lnTo>
                  <a:lnTo>
                    <a:pt x="147548" y="633641"/>
                  </a:lnTo>
                  <a:lnTo>
                    <a:pt x="147955" y="632523"/>
                  </a:lnTo>
                  <a:lnTo>
                    <a:pt x="148158" y="631151"/>
                  </a:lnTo>
                  <a:lnTo>
                    <a:pt x="148158" y="606056"/>
                  </a:lnTo>
                  <a:close/>
                </a:path>
                <a:path w="148590" h="791210">
                  <a:moveTo>
                    <a:pt x="148158" y="493864"/>
                  </a:moveTo>
                  <a:lnTo>
                    <a:pt x="146786" y="490410"/>
                  </a:lnTo>
                  <a:lnTo>
                    <a:pt x="135864" y="491705"/>
                  </a:lnTo>
                  <a:lnTo>
                    <a:pt x="134327" y="494969"/>
                  </a:lnTo>
                  <a:lnTo>
                    <a:pt x="134327" y="519722"/>
                  </a:lnTo>
                  <a:lnTo>
                    <a:pt x="134366" y="520687"/>
                  </a:lnTo>
                  <a:lnTo>
                    <a:pt x="134632" y="521893"/>
                  </a:lnTo>
                  <a:lnTo>
                    <a:pt x="135077" y="522782"/>
                  </a:lnTo>
                  <a:lnTo>
                    <a:pt x="135648" y="523189"/>
                  </a:lnTo>
                  <a:lnTo>
                    <a:pt x="146786" y="522185"/>
                  </a:lnTo>
                  <a:lnTo>
                    <a:pt x="147002" y="522071"/>
                  </a:lnTo>
                  <a:lnTo>
                    <a:pt x="147548" y="521385"/>
                  </a:lnTo>
                  <a:lnTo>
                    <a:pt x="147955" y="520306"/>
                  </a:lnTo>
                  <a:lnTo>
                    <a:pt x="148158" y="518960"/>
                  </a:lnTo>
                  <a:lnTo>
                    <a:pt x="148158" y="493864"/>
                  </a:lnTo>
                  <a:close/>
                </a:path>
                <a:path w="148590" h="791210">
                  <a:moveTo>
                    <a:pt x="148158" y="362673"/>
                  </a:moveTo>
                  <a:lnTo>
                    <a:pt x="135864" y="358470"/>
                  </a:lnTo>
                  <a:lnTo>
                    <a:pt x="135648" y="358457"/>
                  </a:lnTo>
                  <a:lnTo>
                    <a:pt x="135255" y="358711"/>
                  </a:lnTo>
                  <a:lnTo>
                    <a:pt x="134912" y="359156"/>
                  </a:lnTo>
                  <a:lnTo>
                    <a:pt x="134518" y="360172"/>
                  </a:lnTo>
                  <a:lnTo>
                    <a:pt x="134327" y="361480"/>
                  </a:lnTo>
                  <a:lnTo>
                    <a:pt x="134327" y="386727"/>
                  </a:lnTo>
                  <a:lnTo>
                    <a:pt x="146786" y="390766"/>
                  </a:lnTo>
                  <a:lnTo>
                    <a:pt x="147002" y="390690"/>
                  </a:lnTo>
                  <a:lnTo>
                    <a:pt x="147548" y="390093"/>
                  </a:lnTo>
                  <a:lnTo>
                    <a:pt x="147955" y="389089"/>
                  </a:lnTo>
                  <a:lnTo>
                    <a:pt x="148158" y="387756"/>
                  </a:lnTo>
                  <a:lnTo>
                    <a:pt x="148158" y="362673"/>
                  </a:lnTo>
                  <a:close/>
                </a:path>
                <a:path w="148590" h="791210">
                  <a:moveTo>
                    <a:pt x="148158" y="318770"/>
                  </a:moveTo>
                  <a:lnTo>
                    <a:pt x="135864" y="315074"/>
                  </a:lnTo>
                  <a:lnTo>
                    <a:pt x="135648" y="315074"/>
                  </a:lnTo>
                  <a:lnTo>
                    <a:pt x="134327" y="318147"/>
                  </a:lnTo>
                  <a:lnTo>
                    <a:pt x="134327" y="342912"/>
                  </a:lnTo>
                  <a:lnTo>
                    <a:pt x="146786" y="346913"/>
                  </a:lnTo>
                  <a:lnTo>
                    <a:pt x="147002" y="346837"/>
                  </a:lnTo>
                  <a:lnTo>
                    <a:pt x="147548" y="346214"/>
                  </a:lnTo>
                  <a:lnTo>
                    <a:pt x="147955" y="345186"/>
                  </a:lnTo>
                  <a:lnTo>
                    <a:pt x="148158" y="343839"/>
                  </a:lnTo>
                  <a:lnTo>
                    <a:pt x="148158" y="318770"/>
                  </a:lnTo>
                  <a:close/>
                </a:path>
                <a:path w="148590" h="791210">
                  <a:moveTo>
                    <a:pt x="148158" y="274866"/>
                  </a:moveTo>
                  <a:lnTo>
                    <a:pt x="146786" y="271322"/>
                  </a:lnTo>
                  <a:lnTo>
                    <a:pt x="135864" y="271716"/>
                  </a:lnTo>
                  <a:lnTo>
                    <a:pt x="135648" y="271716"/>
                  </a:lnTo>
                  <a:lnTo>
                    <a:pt x="135255" y="272008"/>
                  </a:lnTo>
                  <a:lnTo>
                    <a:pt x="134912" y="272465"/>
                  </a:lnTo>
                  <a:lnTo>
                    <a:pt x="134518" y="273519"/>
                  </a:lnTo>
                  <a:lnTo>
                    <a:pt x="134327" y="274840"/>
                  </a:lnTo>
                  <a:lnTo>
                    <a:pt x="134327" y="299580"/>
                  </a:lnTo>
                  <a:lnTo>
                    <a:pt x="134366" y="300545"/>
                  </a:lnTo>
                  <a:lnTo>
                    <a:pt x="134632" y="301790"/>
                  </a:lnTo>
                  <a:lnTo>
                    <a:pt x="135077" y="302691"/>
                  </a:lnTo>
                  <a:lnTo>
                    <a:pt x="135648" y="303149"/>
                  </a:lnTo>
                  <a:lnTo>
                    <a:pt x="146786" y="303085"/>
                  </a:lnTo>
                  <a:lnTo>
                    <a:pt x="147002" y="302983"/>
                  </a:lnTo>
                  <a:lnTo>
                    <a:pt x="147548" y="302348"/>
                  </a:lnTo>
                  <a:lnTo>
                    <a:pt x="147955" y="301307"/>
                  </a:lnTo>
                  <a:lnTo>
                    <a:pt x="148158" y="299961"/>
                  </a:lnTo>
                  <a:lnTo>
                    <a:pt x="148158" y="274866"/>
                  </a:lnTo>
                  <a:close/>
                </a:path>
                <a:path w="148590" h="791210">
                  <a:moveTo>
                    <a:pt x="148158" y="230987"/>
                  </a:moveTo>
                  <a:lnTo>
                    <a:pt x="146786" y="227469"/>
                  </a:lnTo>
                  <a:lnTo>
                    <a:pt x="135864" y="228320"/>
                  </a:lnTo>
                  <a:lnTo>
                    <a:pt x="135648" y="228333"/>
                  </a:lnTo>
                  <a:lnTo>
                    <a:pt x="135458" y="228447"/>
                  </a:lnTo>
                  <a:lnTo>
                    <a:pt x="134912" y="229120"/>
                  </a:lnTo>
                  <a:lnTo>
                    <a:pt x="134518" y="230187"/>
                  </a:lnTo>
                  <a:lnTo>
                    <a:pt x="134327" y="231521"/>
                  </a:lnTo>
                  <a:lnTo>
                    <a:pt x="134327" y="256755"/>
                  </a:lnTo>
                  <a:lnTo>
                    <a:pt x="134518" y="258089"/>
                  </a:lnTo>
                  <a:lnTo>
                    <a:pt x="134912" y="259080"/>
                  </a:lnTo>
                  <a:lnTo>
                    <a:pt x="135255" y="259511"/>
                  </a:lnTo>
                  <a:lnTo>
                    <a:pt x="135648" y="259765"/>
                  </a:lnTo>
                  <a:lnTo>
                    <a:pt x="146786" y="259232"/>
                  </a:lnTo>
                  <a:lnTo>
                    <a:pt x="147002" y="259130"/>
                  </a:lnTo>
                  <a:lnTo>
                    <a:pt x="147548" y="258483"/>
                  </a:lnTo>
                  <a:lnTo>
                    <a:pt x="147955" y="257416"/>
                  </a:lnTo>
                  <a:lnTo>
                    <a:pt x="148158" y="256070"/>
                  </a:lnTo>
                  <a:lnTo>
                    <a:pt x="148158" y="230987"/>
                  </a:lnTo>
                  <a:close/>
                </a:path>
                <a:path w="148590" h="791210">
                  <a:moveTo>
                    <a:pt x="148158" y="143179"/>
                  </a:moveTo>
                  <a:lnTo>
                    <a:pt x="146786" y="139776"/>
                  </a:lnTo>
                  <a:lnTo>
                    <a:pt x="135864" y="141528"/>
                  </a:lnTo>
                  <a:lnTo>
                    <a:pt x="134327" y="144868"/>
                  </a:lnTo>
                  <a:lnTo>
                    <a:pt x="134327" y="169608"/>
                  </a:lnTo>
                  <a:lnTo>
                    <a:pt x="135648" y="173012"/>
                  </a:lnTo>
                  <a:lnTo>
                    <a:pt x="146786" y="171577"/>
                  </a:lnTo>
                  <a:lnTo>
                    <a:pt x="147002" y="171437"/>
                  </a:lnTo>
                  <a:lnTo>
                    <a:pt x="147548" y="170738"/>
                  </a:lnTo>
                  <a:lnTo>
                    <a:pt x="147955" y="169646"/>
                  </a:lnTo>
                  <a:lnTo>
                    <a:pt x="148158" y="168275"/>
                  </a:lnTo>
                  <a:lnTo>
                    <a:pt x="148158" y="143179"/>
                  </a:lnTo>
                  <a:close/>
                </a:path>
                <a:path w="148590" h="791210">
                  <a:moveTo>
                    <a:pt x="148158" y="55410"/>
                  </a:moveTo>
                  <a:lnTo>
                    <a:pt x="146786" y="52133"/>
                  </a:lnTo>
                  <a:lnTo>
                    <a:pt x="135864" y="54775"/>
                  </a:lnTo>
                  <a:lnTo>
                    <a:pt x="135648" y="54825"/>
                  </a:lnTo>
                  <a:lnTo>
                    <a:pt x="135458" y="54978"/>
                  </a:lnTo>
                  <a:lnTo>
                    <a:pt x="134912" y="55727"/>
                  </a:lnTo>
                  <a:lnTo>
                    <a:pt x="134518" y="56857"/>
                  </a:lnTo>
                  <a:lnTo>
                    <a:pt x="134327" y="58229"/>
                  </a:lnTo>
                  <a:lnTo>
                    <a:pt x="134327" y="82981"/>
                  </a:lnTo>
                  <a:lnTo>
                    <a:pt x="134366" y="83934"/>
                  </a:lnTo>
                  <a:lnTo>
                    <a:pt x="134632" y="85090"/>
                  </a:lnTo>
                  <a:lnTo>
                    <a:pt x="135077" y="85915"/>
                  </a:lnTo>
                  <a:lnTo>
                    <a:pt x="135648" y="86258"/>
                  </a:lnTo>
                  <a:lnTo>
                    <a:pt x="146786" y="83883"/>
                  </a:lnTo>
                  <a:lnTo>
                    <a:pt x="147002" y="83743"/>
                  </a:lnTo>
                  <a:lnTo>
                    <a:pt x="147548" y="82981"/>
                  </a:lnTo>
                  <a:lnTo>
                    <a:pt x="147955" y="81864"/>
                  </a:lnTo>
                  <a:lnTo>
                    <a:pt x="148158" y="80492"/>
                  </a:lnTo>
                  <a:lnTo>
                    <a:pt x="148158" y="55410"/>
                  </a:lnTo>
                  <a:close/>
                </a:path>
                <a:path w="148590" h="791210">
                  <a:moveTo>
                    <a:pt x="148158" y="11493"/>
                  </a:moveTo>
                  <a:lnTo>
                    <a:pt x="146786" y="8267"/>
                  </a:lnTo>
                  <a:lnTo>
                    <a:pt x="135864" y="11379"/>
                  </a:lnTo>
                  <a:lnTo>
                    <a:pt x="134327" y="14897"/>
                  </a:lnTo>
                  <a:lnTo>
                    <a:pt x="134327" y="39662"/>
                  </a:lnTo>
                  <a:lnTo>
                    <a:pt x="135648" y="42887"/>
                  </a:lnTo>
                  <a:lnTo>
                    <a:pt x="146786" y="40055"/>
                  </a:lnTo>
                  <a:lnTo>
                    <a:pt x="147002" y="39903"/>
                  </a:lnTo>
                  <a:lnTo>
                    <a:pt x="147548" y="39128"/>
                  </a:lnTo>
                  <a:lnTo>
                    <a:pt x="147955" y="37985"/>
                  </a:lnTo>
                  <a:lnTo>
                    <a:pt x="148158" y="36588"/>
                  </a:lnTo>
                  <a:lnTo>
                    <a:pt x="148158" y="11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49565" y="1238922"/>
              <a:ext cx="251460" cy="958215"/>
            </a:xfrm>
            <a:custGeom>
              <a:avLst/>
              <a:gdLst/>
              <a:ahLst/>
              <a:cxnLst/>
              <a:rect l="l" t="t" r="r" b="b"/>
              <a:pathLst>
                <a:path w="251459" h="958214">
                  <a:moveTo>
                    <a:pt x="11925" y="741578"/>
                  </a:moveTo>
                  <a:lnTo>
                    <a:pt x="11671" y="740333"/>
                  </a:lnTo>
                  <a:lnTo>
                    <a:pt x="11290" y="739355"/>
                  </a:lnTo>
                  <a:lnTo>
                    <a:pt x="10782" y="738746"/>
                  </a:lnTo>
                  <a:lnTo>
                    <a:pt x="1346" y="735558"/>
                  </a:lnTo>
                  <a:lnTo>
                    <a:pt x="1168" y="735495"/>
                  </a:lnTo>
                  <a:lnTo>
                    <a:pt x="990" y="735520"/>
                  </a:lnTo>
                  <a:lnTo>
                    <a:pt x="508" y="735952"/>
                  </a:lnTo>
                  <a:lnTo>
                    <a:pt x="165" y="736803"/>
                  </a:lnTo>
                  <a:lnTo>
                    <a:pt x="0" y="737958"/>
                  </a:lnTo>
                  <a:lnTo>
                    <a:pt x="0" y="761428"/>
                  </a:lnTo>
                  <a:lnTo>
                    <a:pt x="266" y="763104"/>
                  </a:lnTo>
                  <a:lnTo>
                    <a:pt x="660" y="764095"/>
                  </a:lnTo>
                  <a:lnTo>
                    <a:pt x="1168" y="764705"/>
                  </a:lnTo>
                  <a:lnTo>
                    <a:pt x="10782" y="768235"/>
                  </a:lnTo>
                  <a:lnTo>
                    <a:pt x="10960" y="768197"/>
                  </a:lnTo>
                  <a:lnTo>
                    <a:pt x="11290" y="767994"/>
                  </a:lnTo>
                  <a:lnTo>
                    <a:pt x="11671" y="767283"/>
                  </a:lnTo>
                  <a:lnTo>
                    <a:pt x="11925" y="766216"/>
                  </a:lnTo>
                  <a:lnTo>
                    <a:pt x="11925" y="741578"/>
                  </a:lnTo>
                  <a:close/>
                </a:path>
                <a:path w="251459" h="958214">
                  <a:moveTo>
                    <a:pt x="26492" y="669505"/>
                  </a:moveTo>
                  <a:lnTo>
                    <a:pt x="16421" y="662482"/>
                  </a:lnTo>
                  <a:lnTo>
                    <a:pt x="16243" y="662495"/>
                  </a:lnTo>
                  <a:lnTo>
                    <a:pt x="15951" y="662698"/>
                  </a:lnTo>
                  <a:lnTo>
                    <a:pt x="15595" y="663346"/>
                  </a:lnTo>
                  <a:lnTo>
                    <a:pt x="15354" y="664375"/>
                  </a:lnTo>
                  <a:lnTo>
                    <a:pt x="15328" y="687451"/>
                  </a:lnTo>
                  <a:lnTo>
                    <a:pt x="15494" y="688721"/>
                  </a:lnTo>
                  <a:lnTo>
                    <a:pt x="15951" y="690092"/>
                  </a:lnTo>
                  <a:lnTo>
                    <a:pt x="16421" y="690714"/>
                  </a:lnTo>
                  <a:lnTo>
                    <a:pt x="25374" y="694740"/>
                  </a:lnTo>
                  <a:lnTo>
                    <a:pt x="25539" y="694728"/>
                  </a:lnTo>
                  <a:lnTo>
                    <a:pt x="25857" y="694550"/>
                  </a:lnTo>
                  <a:lnTo>
                    <a:pt x="25996" y="694372"/>
                  </a:lnTo>
                  <a:lnTo>
                    <a:pt x="26225" y="693877"/>
                  </a:lnTo>
                  <a:lnTo>
                    <a:pt x="26492" y="692442"/>
                  </a:lnTo>
                  <a:lnTo>
                    <a:pt x="26492" y="669505"/>
                  </a:lnTo>
                  <a:close/>
                </a:path>
                <a:path w="251459" h="958214">
                  <a:moveTo>
                    <a:pt x="38252" y="559600"/>
                  </a:moveTo>
                  <a:lnTo>
                    <a:pt x="28524" y="552767"/>
                  </a:lnTo>
                  <a:lnTo>
                    <a:pt x="28359" y="552780"/>
                  </a:lnTo>
                  <a:lnTo>
                    <a:pt x="27482" y="577329"/>
                  </a:lnTo>
                  <a:lnTo>
                    <a:pt x="27622" y="578573"/>
                  </a:lnTo>
                  <a:lnTo>
                    <a:pt x="28067" y="579920"/>
                  </a:lnTo>
                  <a:lnTo>
                    <a:pt x="28524" y="580517"/>
                  </a:lnTo>
                  <a:lnTo>
                    <a:pt x="37185" y="584428"/>
                  </a:lnTo>
                  <a:lnTo>
                    <a:pt x="37350" y="584415"/>
                  </a:lnTo>
                  <a:lnTo>
                    <a:pt x="37782" y="584047"/>
                  </a:lnTo>
                  <a:lnTo>
                    <a:pt x="38100" y="583260"/>
                  </a:lnTo>
                  <a:lnTo>
                    <a:pt x="38252" y="582155"/>
                  </a:lnTo>
                  <a:lnTo>
                    <a:pt x="38252" y="559600"/>
                  </a:lnTo>
                  <a:close/>
                </a:path>
                <a:path w="251459" h="958214">
                  <a:moveTo>
                    <a:pt x="43637" y="476707"/>
                  </a:moveTo>
                  <a:lnTo>
                    <a:pt x="33909" y="473100"/>
                  </a:lnTo>
                  <a:lnTo>
                    <a:pt x="33743" y="473176"/>
                  </a:lnTo>
                  <a:lnTo>
                    <a:pt x="33451" y="473468"/>
                  </a:lnTo>
                  <a:lnTo>
                    <a:pt x="33324" y="473684"/>
                  </a:lnTo>
                  <a:lnTo>
                    <a:pt x="33007" y="474573"/>
                  </a:lnTo>
                  <a:lnTo>
                    <a:pt x="32893" y="475322"/>
                  </a:lnTo>
                  <a:lnTo>
                    <a:pt x="32893" y="498436"/>
                  </a:lnTo>
                  <a:lnTo>
                    <a:pt x="42570" y="501891"/>
                  </a:lnTo>
                  <a:lnTo>
                    <a:pt x="42735" y="501815"/>
                  </a:lnTo>
                  <a:lnTo>
                    <a:pt x="43027" y="501535"/>
                  </a:lnTo>
                  <a:lnTo>
                    <a:pt x="43395" y="500773"/>
                  </a:lnTo>
                  <a:lnTo>
                    <a:pt x="43637" y="499262"/>
                  </a:lnTo>
                  <a:lnTo>
                    <a:pt x="43637" y="476707"/>
                  </a:lnTo>
                  <a:close/>
                </a:path>
                <a:path w="251459" h="958214">
                  <a:moveTo>
                    <a:pt x="43637" y="438010"/>
                  </a:moveTo>
                  <a:lnTo>
                    <a:pt x="43395" y="436473"/>
                  </a:lnTo>
                  <a:lnTo>
                    <a:pt x="43027" y="435648"/>
                  </a:lnTo>
                  <a:lnTo>
                    <a:pt x="42570" y="435216"/>
                  </a:lnTo>
                  <a:lnTo>
                    <a:pt x="34074" y="434809"/>
                  </a:lnTo>
                  <a:lnTo>
                    <a:pt x="33909" y="434809"/>
                  </a:lnTo>
                  <a:lnTo>
                    <a:pt x="32867" y="459765"/>
                  </a:lnTo>
                  <a:lnTo>
                    <a:pt x="33007" y="460946"/>
                  </a:lnTo>
                  <a:lnTo>
                    <a:pt x="33451" y="462127"/>
                  </a:lnTo>
                  <a:lnTo>
                    <a:pt x="33743" y="462470"/>
                  </a:lnTo>
                  <a:lnTo>
                    <a:pt x="33909" y="462559"/>
                  </a:lnTo>
                  <a:lnTo>
                    <a:pt x="42570" y="463232"/>
                  </a:lnTo>
                  <a:lnTo>
                    <a:pt x="42735" y="463156"/>
                  </a:lnTo>
                  <a:lnTo>
                    <a:pt x="43167" y="462635"/>
                  </a:lnTo>
                  <a:lnTo>
                    <a:pt x="43395" y="462076"/>
                  </a:lnTo>
                  <a:lnTo>
                    <a:pt x="43637" y="460565"/>
                  </a:lnTo>
                  <a:lnTo>
                    <a:pt x="43637" y="438010"/>
                  </a:lnTo>
                  <a:close/>
                </a:path>
                <a:path w="251459" h="958214">
                  <a:moveTo>
                    <a:pt x="56857" y="822794"/>
                  </a:moveTo>
                  <a:lnTo>
                    <a:pt x="46431" y="815568"/>
                  </a:lnTo>
                  <a:lnTo>
                    <a:pt x="46266" y="815581"/>
                  </a:lnTo>
                  <a:lnTo>
                    <a:pt x="45948" y="815797"/>
                  </a:lnTo>
                  <a:lnTo>
                    <a:pt x="45821" y="815975"/>
                  </a:lnTo>
                  <a:lnTo>
                    <a:pt x="45478" y="816787"/>
                  </a:lnTo>
                  <a:lnTo>
                    <a:pt x="45313" y="817930"/>
                  </a:lnTo>
                  <a:lnTo>
                    <a:pt x="45313" y="840994"/>
                  </a:lnTo>
                  <a:lnTo>
                    <a:pt x="45478" y="842276"/>
                  </a:lnTo>
                  <a:lnTo>
                    <a:pt x="45948" y="843648"/>
                  </a:lnTo>
                  <a:lnTo>
                    <a:pt x="46431" y="844270"/>
                  </a:lnTo>
                  <a:lnTo>
                    <a:pt x="55714" y="848067"/>
                  </a:lnTo>
                  <a:lnTo>
                    <a:pt x="55892" y="848042"/>
                  </a:lnTo>
                  <a:lnTo>
                    <a:pt x="56349" y="847648"/>
                  </a:lnTo>
                  <a:lnTo>
                    <a:pt x="56680" y="846836"/>
                  </a:lnTo>
                  <a:lnTo>
                    <a:pt x="56857" y="845680"/>
                  </a:lnTo>
                  <a:lnTo>
                    <a:pt x="56857" y="822794"/>
                  </a:lnTo>
                  <a:close/>
                </a:path>
                <a:path w="251459" h="958214">
                  <a:moveTo>
                    <a:pt x="59702" y="870242"/>
                  </a:moveTo>
                  <a:lnTo>
                    <a:pt x="49631" y="864476"/>
                  </a:lnTo>
                  <a:lnTo>
                    <a:pt x="49466" y="864514"/>
                  </a:lnTo>
                  <a:lnTo>
                    <a:pt x="49174" y="864755"/>
                  </a:lnTo>
                  <a:lnTo>
                    <a:pt x="48818" y="865454"/>
                  </a:lnTo>
                  <a:lnTo>
                    <a:pt x="48577" y="866508"/>
                  </a:lnTo>
                  <a:lnTo>
                    <a:pt x="48577" y="890028"/>
                  </a:lnTo>
                  <a:lnTo>
                    <a:pt x="48717" y="890828"/>
                  </a:lnTo>
                  <a:lnTo>
                    <a:pt x="49174" y="892149"/>
                  </a:lnTo>
                  <a:lnTo>
                    <a:pt x="49631" y="892708"/>
                  </a:lnTo>
                  <a:lnTo>
                    <a:pt x="58597" y="895629"/>
                  </a:lnTo>
                  <a:lnTo>
                    <a:pt x="58762" y="895604"/>
                  </a:lnTo>
                  <a:lnTo>
                    <a:pt x="59080" y="895375"/>
                  </a:lnTo>
                  <a:lnTo>
                    <a:pt x="59207" y="895172"/>
                  </a:lnTo>
                  <a:lnTo>
                    <a:pt x="59537" y="894346"/>
                  </a:lnTo>
                  <a:lnTo>
                    <a:pt x="59702" y="893203"/>
                  </a:lnTo>
                  <a:lnTo>
                    <a:pt x="59702" y="870242"/>
                  </a:lnTo>
                  <a:close/>
                </a:path>
                <a:path w="251459" h="958214">
                  <a:moveTo>
                    <a:pt x="59702" y="532193"/>
                  </a:moveTo>
                  <a:lnTo>
                    <a:pt x="49631" y="528066"/>
                  </a:lnTo>
                  <a:lnTo>
                    <a:pt x="49466" y="528142"/>
                  </a:lnTo>
                  <a:lnTo>
                    <a:pt x="49174" y="528434"/>
                  </a:lnTo>
                  <a:lnTo>
                    <a:pt x="48818" y="529221"/>
                  </a:lnTo>
                  <a:lnTo>
                    <a:pt x="48577" y="530313"/>
                  </a:lnTo>
                  <a:lnTo>
                    <a:pt x="48577" y="553834"/>
                  </a:lnTo>
                  <a:lnTo>
                    <a:pt x="58597" y="557364"/>
                  </a:lnTo>
                  <a:lnTo>
                    <a:pt x="58762" y="557288"/>
                  </a:lnTo>
                  <a:lnTo>
                    <a:pt x="59080" y="556996"/>
                  </a:lnTo>
                  <a:lnTo>
                    <a:pt x="59207" y="556780"/>
                  </a:lnTo>
                  <a:lnTo>
                    <a:pt x="59537" y="555879"/>
                  </a:lnTo>
                  <a:lnTo>
                    <a:pt x="59702" y="554710"/>
                  </a:lnTo>
                  <a:lnTo>
                    <a:pt x="59702" y="532193"/>
                  </a:lnTo>
                  <a:close/>
                </a:path>
                <a:path w="251459" h="958214">
                  <a:moveTo>
                    <a:pt x="59702" y="439267"/>
                  </a:moveTo>
                  <a:lnTo>
                    <a:pt x="49809" y="435559"/>
                  </a:lnTo>
                  <a:lnTo>
                    <a:pt x="49631" y="435559"/>
                  </a:lnTo>
                  <a:lnTo>
                    <a:pt x="49466" y="435635"/>
                  </a:lnTo>
                  <a:lnTo>
                    <a:pt x="49174" y="435952"/>
                  </a:lnTo>
                  <a:lnTo>
                    <a:pt x="48818" y="436740"/>
                  </a:lnTo>
                  <a:lnTo>
                    <a:pt x="48577" y="437845"/>
                  </a:lnTo>
                  <a:lnTo>
                    <a:pt x="48577" y="461365"/>
                  </a:lnTo>
                  <a:lnTo>
                    <a:pt x="58597" y="464477"/>
                  </a:lnTo>
                  <a:lnTo>
                    <a:pt x="58762" y="464413"/>
                  </a:lnTo>
                  <a:lnTo>
                    <a:pt x="59080" y="464096"/>
                  </a:lnTo>
                  <a:lnTo>
                    <a:pt x="59207" y="463867"/>
                  </a:lnTo>
                  <a:lnTo>
                    <a:pt x="59537" y="462953"/>
                  </a:lnTo>
                  <a:lnTo>
                    <a:pt x="59702" y="461759"/>
                  </a:lnTo>
                  <a:lnTo>
                    <a:pt x="59702" y="439267"/>
                  </a:lnTo>
                  <a:close/>
                </a:path>
                <a:path w="251459" h="958214">
                  <a:moveTo>
                    <a:pt x="65481" y="771690"/>
                  </a:moveTo>
                  <a:lnTo>
                    <a:pt x="55232" y="765378"/>
                  </a:lnTo>
                  <a:lnTo>
                    <a:pt x="55054" y="765314"/>
                  </a:lnTo>
                  <a:lnTo>
                    <a:pt x="53936" y="767753"/>
                  </a:lnTo>
                  <a:lnTo>
                    <a:pt x="53936" y="790816"/>
                  </a:lnTo>
                  <a:lnTo>
                    <a:pt x="54203" y="792467"/>
                  </a:lnTo>
                  <a:lnTo>
                    <a:pt x="54571" y="793432"/>
                  </a:lnTo>
                  <a:lnTo>
                    <a:pt x="55054" y="794016"/>
                  </a:lnTo>
                  <a:lnTo>
                    <a:pt x="64338" y="797433"/>
                  </a:lnTo>
                  <a:lnTo>
                    <a:pt x="64668" y="797306"/>
                  </a:lnTo>
                  <a:lnTo>
                    <a:pt x="64973" y="796988"/>
                  </a:lnTo>
                  <a:lnTo>
                    <a:pt x="65303" y="796175"/>
                  </a:lnTo>
                  <a:lnTo>
                    <a:pt x="65481" y="795007"/>
                  </a:lnTo>
                  <a:lnTo>
                    <a:pt x="65481" y="771690"/>
                  </a:lnTo>
                  <a:close/>
                </a:path>
                <a:path w="251459" h="958214">
                  <a:moveTo>
                    <a:pt x="76339" y="717715"/>
                  </a:moveTo>
                  <a:lnTo>
                    <a:pt x="76161" y="716407"/>
                  </a:lnTo>
                  <a:lnTo>
                    <a:pt x="75679" y="715010"/>
                  </a:lnTo>
                  <a:lnTo>
                    <a:pt x="75196" y="714375"/>
                  </a:lnTo>
                  <a:lnTo>
                    <a:pt x="66090" y="710552"/>
                  </a:lnTo>
                  <a:lnTo>
                    <a:pt x="65913" y="710476"/>
                  </a:lnTo>
                  <a:lnTo>
                    <a:pt x="65747" y="710501"/>
                  </a:lnTo>
                  <a:lnTo>
                    <a:pt x="65290" y="710882"/>
                  </a:lnTo>
                  <a:lnTo>
                    <a:pt x="64960" y="711682"/>
                  </a:lnTo>
                  <a:lnTo>
                    <a:pt x="64795" y="712825"/>
                  </a:lnTo>
                  <a:lnTo>
                    <a:pt x="64795" y="735888"/>
                  </a:lnTo>
                  <a:lnTo>
                    <a:pt x="64960" y="737184"/>
                  </a:lnTo>
                  <a:lnTo>
                    <a:pt x="65430" y="738568"/>
                  </a:lnTo>
                  <a:lnTo>
                    <a:pt x="65913" y="739203"/>
                  </a:lnTo>
                  <a:lnTo>
                    <a:pt x="75196" y="743369"/>
                  </a:lnTo>
                  <a:lnTo>
                    <a:pt x="75361" y="743369"/>
                  </a:lnTo>
                  <a:lnTo>
                    <a:pt x="75526" y="743280"/>
                  </a:lnTo>
                  <a:lnTo>
                    <a:pt x="75819" y="743000"/>
                  </a:lnTo>
                  <a:lnTo>
                    <a:pt x="76161" y="742200"/>
                  </a:lnTo>
                  <a:lnTo>
                    <a:pt x="76339" y="741057"/>
                  </a:lnTo>
                  <a:lnTo>
                    <a:pt x="76339" y="717715"/>
                  </a:lnTo>
                  <a:close/>
                </a:path>
                <a:path w="251459" h="958214">
                  <a:moveTo>
                    <a:pt x="76339" y="480174"/>
                  </a:moveTo>
                  <a:lnTo>
                    <a:pt x="65913" y="475945"/>
                  </a:lnTo>
                  <a:lnTo>
                    <a:pt x="65747" y="476021"/>
                  </a:lnTo>
                  <a:lnTo>
                    <a:pt x="65430" y="476313"/>
                  </a:lnTo>
                  <a:lnTo>
                    <a:pt x="65290" y="476542"/>
                  </a:lnTo>
                  <a:lnTo>
                    <a:pt x="64960" y="477456"/>
                  </a:lnTo>
                  <a:lnTo>
                    <a:pt x="64795" y="478650"/>
                  </a:lnTo>
                  <a:lnTo>
                    <a:pt x="64795" y="501281"/>
                  </a:lnTo>
                  <a:lnTo>
                    <a:pt x="75196" y="505777"/>
                  </a:lnTo>
                  <a:lnTo>
                    <a:pt x="75361" y="505688"/>
                  </a:lnTo>
                  <a:lnTo>
                    <a:pt x="75819" y="505180"/>
                  </a:lnTo>
                  <a:lnTo>
                    <a:pt x="76161" y="504266"/>
                  </a:lnTo>
                  <a:lnTo>
                    <a:pt x="76339" y="503059"/>
                  </a:lnTo>
                  <a:lnTo>
                    <a:pt x="76339" y="480174"/>
                  </a:lnTo>
                  <a:close/>
                </a:path>
                <a:path w="251459" h="958214">
                  <a:moveTo>
                    <a:pt x="76339" y="439661"/>
                  </a:moveTo>
                  <a:lnTo>
                    <a:pt x="66090" y="436321"/>
                  </a:lnTo>
                  <a:lnTo>
                    <a:pt x="65913" y="436321"/>
                  </a:lnTo>
                  <a:lnTo>
                    <a:pt x="65747" y="436397"/>
                  </a:lnTo>
                  <a:lnTo>
                    <a:pt x="65290" y="436943"/>
                  </a:lnTo>
                  <a:lnTo>
                    <a:pt x="64960" y="437870"/>
                  </a:lnTo>
                  <a:lnTo>
                    <a:pt x="64795" y="439064"/>
                  </a:lnTo>
                  <a:lnTo>
                    <a:pt x="64795" y="461683"/>
                  </a:lnTo>
                  <a:lnTo>
                    <a:pt x="75196" y="465759"/>
                  </a:lnTo>
                  <a:lnTo>
                    <a:pt x="75361" y="465683"/>
                  </a:lnTo>
                  <a:lnTo>
                    <a:pt x="75819" y="465137"/>
                  </a:lnTo>
                  <a:lnTo>
                    <a:pt x="76161" y="464210"/>
                  </a:lnTo>
                  <a:lnTo>
                    <a:pt x="76339" y="462991"/>
                  </a:lnTo>
                  <a:lnTo>
                    <a:pt x="76339" y="439661"/>
                  </a:lnTo>
                  <a:close/>
                </a:path>
                <a:path w="251459" h="958214">
                  <a:moveTo>
                    <a:pt x="93535" y="480847"/>
                  </a:moveTo>
                  <a:lnTo>
                    <a:pt x="82778" y="477431"/>
                  </a:lnTo>
                  <a:lnTo>
                    <a:pt x="82600" y="477507"/>
                  </a:lnTo>
                  <a:lnTo>
                    <a:pt x="82118" y="478053"/>
                  </a:lnTo>
                  <a:lnTo>
                    <a:pt x="81775" y="478967"/>
                  </a:lnTo>
                  <a:lnTo>
                    <a:pt x="81610" y="480187"/>
                  </a:lnTo>
                  <a:lnTo>
                    <a:pt x="81610" y="503199"/>
                  </a:lnTo>
                  <a:lnTo>
                    <a:pt x="92392" y="507796"/>
                  </a:lnTo>
                  <a:lnTo>
                    <a:pt x="92570" y="507733"/>
                  </a:lnTo>
                  <a:lnTo>
                    <a:pt x="92900" y="507415"/>
                  </a:lnTo>
                  <a:lnTo>
                    <a:pt x="93281" y="506615"/>
                  </a:lnTo>
                  <a:lnTo>
                    <a:pt x="93535" y="505472"/>
                  </a:lnTo>
                  <a:lnTo>
                    <a:pt x="93535" y="480847"/>
                  </a:lnTo>
                  <a:close/>
                </a:path>
                <a:path w="251459" h="958214">
                  <a:moveTo>
                    <a:pt x="93535" y="440080"/>
                  </a:moveTo>
                  <a:lnTo>
                    <a:pt x="93281" y="438899"/>
                  </a:lnTo>
                  <a:lnTo>
                    <a:pt x="92900" y="438023"/>
                  </a:lnTo>
                  <a:lnTo>
                    <a:pt x="92392" y="437565"/>
                  </a:lnTo>
                  <a:lnTo>
                    <a:pt x="82956" y="437121"/>
                  </a:lnTo>
                  <a:lnTo>
                    <a:pt x="82778" y="437121"/>
                  </a:lnTo>
                  <a:lnTo>
                    <a:pt x="81610" y="439915"/>
                  </a:lnTo>
                  <a:lnTo>
                    <a:pt x="81610" y="463384"/>
                  </a:lnTo>
                  <a:lnTo>
                    <a:pt x="92392" y="467080"/>
                  </a:lnTo>
                  <a:lnTo>
                    <a:pt x="92570" y="467004"/>
                  </a:lnTo>
                  <a:lnTo>
                    <a:pt x="92900" y="466686"/>
                  </a:lnTo>
                  <a:lnTo>
                    <a:pt x="93281" y="465874"/>
                  </a:lnTo>
                  <a:lnTo>
                    <a:pt x="93535" y="464718"/>
                  </a:lnTo>
                  <a:lnTo>
                    <a:pt x="93535" y="440080"/>
                  </a:lnTo>
                  <a:close/>
                </a:path>
                <a:path w="251459" h="958214">
                  <a:moveTo>
                    <a:pt x="111379" y="784555"/>
                  </a:moveTo>
                  <a:lnTo>
                    <a:pt x="100215" y="781075"/>
                  </a:lnTo>
                  <a:lnTo>
                    <a:pt x="100025" y="781151"/>
                  </a:lnTo>
                  <a:lnTo>
                    <a:pt x="99682" y="781469"/>
                  </a:lnTo>
                  <a:lnTo>
                    <a:pt x="99288" y="782281"/>
                  </a:lnTo>
                  <a:lnTo>
                    <a:pt x="99047" y="783437"/>
                  </a:lnTo>
                  <a:lnTo>
                    <a:pt x="99047" y="808215"/>
                  </a:lnTo>
                  <a:lnTo>
                    <a:pt x="110185" y="812012"/>
                  </a:lnTo>
                  <a:lnTo>
                    <a:pt x="110363" y="811936"/>
                  </a:lnTo>
                  <a:lnTo>
                    <a:pt x="110705" y="811644"/>
                  </a:lnTo>
                  <a:lnTo>
                    <a:pt x="110871" y="811390"/>
                  </a:lnTo>
                  <a:lnTo>
                    <a:pt x="111226" y="810463"/>
                  </a:lnTo>
                  <a:lnTo>
                    <a:pt x="111379" y="809650"/>
                  </a:lnTo>
                  <a:lnTo>
                    <a:pt x="111379" y="784555"/>
                  </a:lnTo>
                  <a:close/>
                </a:path>
                <a:path w="251459" h="958214">
                  <a:moveTo>
                    <a:pt x="111379" y="656590"/>
                  </a:moveTo>
                  <a:lnTo>
                    <a:pt x="100215" y="650328"/>
                  </a:lnTo>
                  <a:lnTo>
                    <a:pt x="100025" y="650354"/>
                  </a:lnTo>
                  <a:lnTo>
                    <a:pt x="99682" y="650595"/>
                  </a:lnTo>
                  <a:lnTo>
                    <a:pt x="99288" y="651306"/>
                  </a:lnTo>
                  <a:lnTo>
                    <a:pt x="99047" y="652399"/>
                  </a:lnTo>
                  <a:lnTo>
                    <a:pt x="99047" y="677176"/>
                  </a:lnTo>
                  <a:lnTo>
                    <a:pt x="110185" y="683717"/>
                  </a:lnTo>
                  <a:lnTo>
                    <a:pt x="110363" y="683691"/>
                  </a:lnTo>
                  <a:lnTo>
                    <a:pt x="110871" y="683285"/>
                  </a:lnTo>
                  <a:lnTo>
                    <a:pt x="111226" y="682434"/>
                  </a:lnTo>
                  <a:lnTo>
                    <a:pt x="111379" y="681672"/>
                  </a:lnTo>
                  <a:lnTo>
                    <a:pt x="111379" y="656590"/>
                  </a:lnTo>
                  <a:close/>
                </a:path>
                <a:path w="251459" h="958214">
                  <a:moveTo>
                    <a:pt x="111379" y="615391"/>
                  </a:moveTo>
                  <a:lnTo>
                    <a:pt x="100215" y="608203"/>
                  </a:lnTo>
                  <a:lnTo>
                    <a:pt x="100025" y="608215"/>
                  </a:lnTo>
                  <a:lnTo>
                    <a:pt x="99682" y="608406"/>
                  </a:lnTo>
                  <a:lnTo>
                    <a:pt x="99288" y="609117"/>
                  </a:lnTo>
                  <a:lnTo>
                    <a:pt x="99047" y="610171"/>
                  </a:lnTo>
                  <a:lnTo>
                    <a:pt x="99047" y="634961"/>
                  </a:lnTo>
                  <a:lnTo>
                    <a:pt x="110185" y="642442"/>
                  </a:lnTo>
                  <a:lnTo>
                    <a:pt x="110363" y="642429"/>
                  </a:lnTo>
                  <a:lnTo>
                    <a:pt x="110705" y="642239"/>
                  </a:lnTo>
                  <a:lnTo>
                    <a:pt x="110871" y="642061"/>
                  </a:lnTo>
                  <a:lnTo>
                    <a:pt x="111226" y="641235"/>
                  </a:lnTo>
                  <a:lnTo>
                    <a:pt x="111379" y="640473"/>
                  </a:lnTo>
                  <a:lnTo>
                    <a:pt x="111379" y="615391"/>
                  </a:lnTo>
                  <a:close/>
                </a:path>
                <a:path w="251459" h="958214">
                  <a:moveTo>
                    <a:pt x="117360" y="553034"/>
                  </a:moveTo>
                  <a:lnTo>
                    <a:pt x="117106" y="551840"/>
                  </a:lnTo>
                  <a:lnTo>
                    <a:pt x="116713" y="550926"/>
                  </a:lnTo>
                  <a:lnTo>
                    <a:pt x="116217" y="550392"/>
                  </a:lnTo>
                  <a:lnTo>
                    <a:pt x="106781" y="548779"/>
                  </a:lnTo>
                  <a:lnTo>
                    <a:pt x="106603" y="548741"/>
                  </a:lnTo>
                  <a:lnTo>
                    <a:pt x="106426" y="548817"/>
                  </a:lnTo>
                  <a:lnTo>
                    <a:pt x="105943" y="549300"/>
                  </a:lnTo>
                  <a:lnTo>
                    <a:pt x="105600" y="550202"/>
                  </a:lnTo>
                  <a:lnTo>
                    <a:pt x="105422" y="551395"/>
                  </a:lnTo>
                  <a:lnTo>
                    <a:pt x="105422" y="574865"/>
                  </a:lnTo>
                  <a:lnTo>
                    <a:pt x="105702" y="576503"/>
                  </a:lnTo>
                  <a:lnTo>
                    <a:pt x="106095" y="577430"/>
                  </a:lnTo>
                  <a:lnTo>
                    <a:pt x="106603" y="577951"/>
                  </a:lnTo>
                  <a:lnTo>
                    <a:pt x="116217" y="579907"/>
                  </a:lnTo>
                  <a:lnTo>
                    <a:pt x="116395" y="579831"/>
                  </a:lnTo>
                  <a:lnTo>
                    <a:pt x="116865" y="579348"/>
                  </a:lnTo>
                  <a:lnTo>
                    <a:pt x="117106" y="578789"/>
                  </a:lnTo>
                  <a:lnTo>
                    <a:pt x="117360" y="577659"/>
                  </a:lnTo>
                  <a:lnTo>
                    <a:pt x="117360" y="553034"/>
                  </a:lnTo>
                  <a:close/>
                </a:path>
                <a:path w="251459" h="958214">
                  <a:moveTo>
                    <a:pt x="129908" y="724827"/>
                  </a:moveTo>
                  <a:lnTo>
                    <a:pt x="118325" y="716953"/>
                  </a:lnTo>
                  <a:lnTo>
                    <a:pt x="118122" y="716965"/>
                  </a:lnTo>
                  <a:lnTo>
                    <a:pt x="117779" y="717156"/>
                  </a:lnTo>
                  <a:lnTo>
                    <a:pt x="117614" y="717359"/>
                  </a:lnTo>
                  <a:lnTo>
                    <a:pt x="117259" y="718185"/>
                  </a:lnTo>
                  <a:lnTo>
                    <a:pt x="117106" y="718959"/>
                  </a:lnTo>
                  <a:lnTo>
                    <a:pt x="117106" y="744194"/>
                  </a:lnTo>
                  <a:lnTo>
                    <a:pt x="117259" y="745083"/>
                  </a:lnTo>
                  <a:lnTo>
                    <a:pt x="117779" y="746569"/>
                  </a:lnTo>
                  <a:lnTo>
                    <a:pt x="118325" y="747255"/>
                  </a:lnTo>
                  <a:lnTo>
                    <a:pt x="128651" y="751890"/>
                  </a:lnTo>
                  <a:lnTo>
                    <a:pt x="128841" y="751890"/>
                  </a:lnTo>
                  <a:lnTo>
                    <a:pt x="129349" y="751522"/>
                  </a:lnTo>
                  <a:lnTo>
                    <a:pt x="129730" y="750671"/>
                  </a:lnTo>
                  <a:lnTo>
                    <a:pt x="129908" y="749452"/>
                  </a:lnTo>
                  <a:lnTo>
                    <a:pt x="129908" y="724827"/>
                  </a:lnTo>
                  <a:close/>
                </a:path>
                <a:path w="251459" h="958214">
                  <a:moveTo>
                    <a:pt x="129908" y="484632"/>
                  </a:moveTo>
                  <a:lnTo>
                    <a:pt x="118325" y="480593"/>
                  </a:lnTo>
                  <a:lnTo>
                    <a:pt x="118122" y="480669"/>
                  </a:lnTo>
                  <a:lnTo>
                    <a:pt x="117779" y="480987"/>
                  </a:lnTo>
                  <a:lnTo>
                    <a:pt x="117614" y="481228"/>
                  </a:lnTo>
                  <a:lnTo>
                    <a:pt x="117373" y="481838"/>
                  </a:lnTo>
                  <a:lnTo>
                    <a:pt x="117106" y="482993"/>
                  </a:lnTo>
                  <a:lnTo>
                    <a:pt x="117106" y="508228"/>
                  </a:lnTo>
                  <a:lnTo>
                    <a:pt x="128651" y="512114"/>
                  </a:lnTo>
                  <a:lnTo>
                    <a:pt x="128841" y="512038"/>
                  </a:lnTo>
                  <a:lnTo>
                    <a:pt x="129349" y="511505"/>
                  </a:lnTo>
                  <a:lnTo>
                    <a:pt x="129730" y="510540"/>
                  </a:lnTo>
                  <a:lnTo>
                    <a:pt x="129908" y="509257"/>
                  </a:lnTo>
                  <a:lnTo>
                    <a:pt x="129908" y="484632"/>
                  </a:lnTo>
                  <a:close/>
                </a:path>
                <a:path w="251459" h="958214">
                  <a:moveTo>
                    <a:pt x="149123" y="660082"/>
                  </a:moveTo>
                  <a:lnTo>
                    <a:pt x="137071" y="651992"/>
                  </a:lnTo>
                  <a:lnTo>
                    <a:pt x="136880" y="652018"/>
                  </a:lnTo>
                  <a:lnTo>
                    <a:pt x="136359" y="652411"/>
                  </a:lnTo>
                  <a:lnTo>
                    <a:pt x="135978" y="653275"/>
                  </a:lnTo>
                  <a:lnTo>
                    <a:pt x="135788" y="654507"/>
                  </a:lnTo>
                  <a:lnTo>
                    <a:pt x="135788" y="678789"/>
                  </a:lnTo>
                  <a:lnTo>
                    <a:pt x="147802" y="687209"/>
                  </a:lnTo>
                  <a:lnTo>
                    <a:pt x="148005" y="687197"/>
                  </a:lnTo>
                  <a:lnTo>
                    <a:pt x="148374" y="686981"/>
                  </a:lnTo>
                  <a:lnTo>
                    <a:pt x="148526" y="686803"/>
                  </a:lnTo>
                  <a:lnTo>
                    <a:pt x="148920" y="685939"/>
                  </a:lnTo>
                  <a:lnTo>
                    <a:pt x="149123" y="684695"/>
                  </a:lnTo>
                  <a:lnTo>
                    <a:pt x="149123" y="660082"/>
                  </a:lnTo>
                  <a:close/>
                </a:path>
                <a:path w="251459" h="958214">
                  <a:moveTo>
                    <a:pt x="149123" y="610603"/>
                  </a:moveTo>
                  <a:lnTo>
                    <a:pt x="137071" y="603986"/>
                  </a:lnTo>
                  <a:lnTo>
                    <a:pt x="136880" y="604037"/>
                  </a:lnTo>
                  <a:lnTo>
                    <a:pt x="136359" y="604507"/>
                  </a:lnTo>
                  <a:lnTo>
                    <a:pt x="135978" y="605421"/>
                  </a:lnTo>
                  <a:lnTo>
                    <a:pt x="135788" y="606679"/>
                  </a:lnTo>
                  <a:lnTo>
                    <a:pt x="135788" y="630974"/>
                  </a:lnTo>
                  <a:lnTo>
                    <a:pt x="147802" y="637908"/>
                  </a:lnTo>
                  <a:lnTo>
                    <a:pt x="148005" y="637857"/>
                  </a:lnTo>
                  <a:lnTo>
                    <a:pt x="148374" y="637616"/>
                  </a:lnTo>
                  <a:lnTo>
                    <a:pt x="148526" y="637400"/>
                  </a:lnTo>
                  <a:lnTo>
                    <a:pt x="148920" y="636485"/>
                  </a:lnTo>
                  <a:lnTo>
                    <a:pt x="149123" y="635203"/>
                  </a:lnTo>
                  <a:lnTo>
                    <a:pt x="149123" y="610603"/>
                  </a:lnTo>
                  <a:close/>
                </a:path>
                <a:path w="251459" h="958214">
                  <a:moveTo>
                    <a:pt x="149123" y="541362"/>
                  </a:moveTo>
                  <a:lnTo>
                    <a:pt x="137071" y="536740"/>
                  </a:lnTo>
                  <a:lnTo>
                    <a:pt x="136880" y="536816"/>
                  </a:lnTo>
                  <a:lnTo>
                    <a:pt x="136359" y="537375"/>
                  </a:lnTo>
                  <a:lnTo>
                    <a:pt x="135978" y="538353"/>
                  </a:lnTo>
                  <a:lnTo>
                    <a:pt x="135788" y="539648"/>
                  </a:lnTo>
                  <a:lnTo>
                    <a:pt x="135788" y="564426"/>
                  </a:lnTo>
                  <a:lnTo>
                    <a:pt x="147802" y="568871"/>
                  </a:lnTo>
                  <a:lnTo>
                    <a:pt x="148005" y="568807"/>
                  </a:lnTo>
                  <a:lnTo>
                    <a:pt x="148374" y="568477"/>
                  </a:lnTo>
                  <a:lnTo>
                    <a:pt x="148526" y="568236"/>
                  </a:lnTo>
                  <a:lnTo>
                    <a:pt x="148920" y="567270"/>
                  </a:lnTo>
                  <a:lnTo>
                    <a:pt x="149123" y="565962"/>
                  </a:lnTo>
                  <a:lnTo>
                    <a:pt x="149123" y="541362"/>
                  </a:lnTo>
                  <a:close/>
                </a:path>
                <a:path w="251459" h="958214">
                  <a:moveTo>
                    <a:pt x="169062" y="488708"/>
                  </a:moveTo>
                  <a:lnTo>
                    <a:pt x="156552" y="483984"/>
                  </a:lnTo>
                  <a:lnTo>
                    <a:pt x="156362" y="484060"/>
                  </a:lnTo>
                  <a:lnTo>
                    <a:pt x="156159" y="484225"/>
                  </a:lnTo>
                  <a:lnTo>
                    <a:pt x="155816" y="484632"/>
                  </a:lnTo>
                  <a:lnTo>
                    <a:pt x="155422" y="485635"/>
                  </a:lnTo>
                  <a:lnTo>
                    <a:pt x="155232" y="486943"/>
                  </a:lnTo>
                  <a:lnTo>
                    <a:pt x="155232" y="511708"/>
                  </a:lnTo>
                  <a:lnTo>
                    <a:pt x="167690" y="516750"/>
                  </a:lnTo>
                  <a:lnTo>
                    <a:pt x="167906" y="516674"/>
                  </a:lnTo>
                  <a:lnTo>
                    <a:pt x="168452" y="516115"/>
                  </a:lnTo>
                  <a:lnTo>
                    <a:pt x="168859" y="515124"/>
                  </a:lnTo>
                  <a:lnTo>
                    <a:pt x="169062" y="513791"/>
                  </a:lnTo>
                  <a:lnTo>
                    <a:pt x="169062" y="488708"/>
                  </a:lnTo>
                  <a:close/>
                </a:path>
                <a:path w="251459" h="958214">
                  <a:moveTo>
                    <a:pt x="188683" y="775398"/>
                  </a:moveTo>
                  <a:lnTo>
                    <a:pt x="176212" y="769823"/>
                  </a:lnTo>
                  <a:lnTo>
                    <a:pt x="176009" y="769886"/>
                  </a:lnTo>
                  <a:lnTo>
                    <a:pt x="175628" y="770166"/>
                  </a:lnTo>
                  <a:lnTo>
                    <a:pt x="175298" y="770686"/>
                  </a:lnTo>
                  <a:lnTo>
                    <a:pt x="175056" y="771347"/>
                  </a:lnTo>
                  <a:lnTo>
                    <a:pt x="174840" y="772655"/>
                  </a:lnTo>
                  <a:lnTo>
                    <a:pt x="174840" y="798233"/>
                  </a:lnTo>
                  <a:lnTo>
                    <a:pt x="187350" y="803503"/>
                  </a:lnTo>
                  <a:lnTo>
                    <a:pt x="187921" y="803135"/>
                  </a:lnTo>
                  <a:lnTo>
                    <a:pt x="188366" y="802309"/>
                  </a:lnTo>
                  <a:lnTo>
                    <a:pt x="188493" y="801941"/>
                  </a:lnTo>
                  <a:lnTo>
                    <a:pt x="188683" y="800658"/>
                  </a:lnTo>
                  <a:lnTo>
                    <a:pt x="188683" y="775398"/>
                  </a:lnTo>
                  <a:close/>
                </a:path>
                <a:path w="251459" h="958214">
                  <a:moveTo>
                    <a:pt x="188683" y="662051"/>
                  </a:moveTo>
                  <a:lnTo>
                    <a:pt x="176212" y="657491"/>
                  </a:lnTo>
                  <a:lnTo>
                    <a:pt x="176009" y="657555"/>
                  </a:lnTo>
                  <a:lnTo>
                    <a:pt x="175628" y="657885"/>
                  </a:lnTo>
                  <a:lnTo>
                    <a:pt x="175171" y="658749"/>
                  </a:lnTo>
                  <a:lnTo>
                    <a:pt x="174891" y="659980"/>
                  </a:lnTo>
                  <a:lnTo>
                    <a:pt x="174840" y="660946"/>
                  </a:lnTo>
                  <a:lnTo>
                    <a:pt x="174840" y="686041"/>
                  </a:lnTo>
                  <a:lnTo>
                    <a:pt x="187350" y="690270"/>
                  </a:lnTo>
                  <a:lnTo>
                    <a:pt x="187921" y="689864"/>
                  </a:lnTo>
                  <a:lnTo>
                    <a:pt x="188366" y="688975"/>
                  </a:lnTo>
                  <a:lnTo>
                    <a:pt x="188493" y="688606"/>
                  </a:lnTo>
                  <a:lnTo>
                    <a:pt x="188683" y="687311"/>
                  </a:lnTo>
                  <a:lnTo>
                    <a:pt x="188683" y="662051"/>
                  </a:lnTo>
                  <a:close/>
                </a:path>
                <a:path w="251459" h="958214">
                  <a:moveTo>
                    <a:pt x="188683" y="485228"/>
                  </a:moveTo>
                  <a:lnTo>
                    <a:pt x="187350" y="482155"/>
                  </a:lnTo>
                  <a:lnTo>
                    <a:pt x="187134" y="482155"/>
                  </a:lnTo>
                  <a:lnTo>
                    <a:pt x="174840" y="485343"/>
                  </a:lnTo>
                  <a:lnTo>
                    <a:pt x="174840" y="510921"/>
                  </a:lnTo>
                  <a:lnTo>
                    <a:pt x="176212" y="513994"/>
                  </a:lnTo>
                  <a:lnTo>
                    <a:pt x="187350" y="513600"/>
                  </a:lnTo>
                  <a:lnTo>
                    <a:pt x="187921" y="513130"/>
                  </a:lnTo>
                  <a:lnTo>
                    <a:pt x="188366" y="512203"/>
                  </a:lnTo>
                  <a:lnTo>
                    <a:pt x="188493" y="511810"/>
                  </a:lnTo>
                  <a:lnTo>
                    <a:pt x="188683" y="510476"/>
                  </a:lnTo>
                  <a:lnTo>
                    <a:pt x="188683" y="485228"/>
                  </a:lnTo>
                  <a:close/>
                </a:path>
                <a:path w="251459" h="958214">
                  <a:moveTo>
                    <a:pt x="188683" y="441921"/>
                  </a:moveTo>
                  <a:lnTo>
                    <a:pt x="188493" y="440601"/>
                  </a:lnTo>
                  <a:lnTo>
                    <a:pt x="188087" y="439547"/>
                  </a:lnTo>
                  <a:lnTo>
                    <a:pt x="187553" y="438912"/>
                  </a:lnTo>
                  <a:lnTo>
                    <a:pt x="187350" y="438797"/>
                  </a:lnTo>
                  <a:lnTo>
                    <a:pt x="187134" y="438797"/>
                  </a:lnTo>
                  <a:lnTo>
                    <a:pt x="176212" y="438404"/>
                  </a:lnTo>
                  <a:lnTo>
                    <a:pt x="175628" y="438848"/>
                  </a:lnTo>
                  <a:lnTo>
                    <a:pt x="175171" y="439750"/>
                  </a:lnTo>
                  <a:lnTo>
                    <a:pt x="174891" y="440982"/>
                  </a:lnTo>
                  <a:lnTo>
                    <a:pt x="174840" y="441947"/>
                  </a:lnTo>
                  <a:lnTo>
                    <a:pt x="174840" y="467042"/>
                  </a:lnTo>
                  <a:lnTo>
                    <a:pt x="187350" y="470230"/>
                  </a:lnTo>
                  <a:lnTo>
                    <a:pt x="187553" y="470128"/>
                  </a:lnTo>
                  <a:lnTo>
                    <a:pt x="187921" y="469773"/>
                  </a:lnTo>
                  <a:lnTo>
                    <a:pt x="188366" y="468871"/>
                  </a:lnTo>
                  <a:lnTo>
                    <a:pt x="188493" y="468477"/>
                  </a:lnTo>
                  <a:lnTo>
                    <a:pt x="188683" y="467156"/>
                  </a:lnTo>
                  <a:lnTo>
                    <a:pt x="188683" y="441921"/>
                  </a:lnTo>
                  <a:close/>
                </a:path>
                <a:path w="251459" h="958214">
                  <a:moveTo>
                    <a:pt x="188683" y="398602"/>
                  </a:moveTo>
                  <a:lnTo>
                    <a:pt x="187134" y="395401"/>
                  </a:lnTo>
                  <a:lnTo>
                    <a:pt x="176212" y="394550"/>
                  </a:lnTo>
                  <a:lnTo>
                    <a:pt x="175628" y="394982"/>
                  </a:lnTo>
                  <a:lnTo>
                    <a:pt x="175171" y="395859"/>
                  </a:lnTo>
                  <a:lnTo>
                    <a:pt x="174891" y="397103"/>
                  </a:lnTo>
                  <a:lnTo>
                    <a:pt x="174840" y="398068"/>
                  </a:lnTo>
                  <a:lnTo>
                    <a:pt x="174840" y="423151"/>
                  </a:lnTo>
                  <a:lnTo>
                    <a:pt x="187350" y="426847"/>
                  </a:lnTo>
                  <a:lnTo>
                    <a:pt x="187553" y="426758"/>
                  </a:lnTo>
                  <a:lnTo>
                    <a:pt x="187921" y="426415"/>
                  </a:lnTo>
                  <a:lnTo>
                    <a:pt x="188366" y="425538"/>
                  </a:lnTo>
                  <a:lnTo>
                    <a:pt x="188493" y="425170"/>
                  </a:lnTo>
                  <a:lnTo>
                    <a:pt x="188683" y="423862"/>
                  </a:lnTo>
                  <a:lnTo>
                    <a:pt x="188683" y="398602"/>
                  </a:lnTo>
                  <a:close/>
                </a:path>
                <a:path w="251459" h="958214">
                  <a:moveTo>
                    <a:pt x="188683" y="311950"/>
                  </a:moveTo>
                  <a:lnTo>
                    <a:pt x="176212" y="306857"/>
                  </a:lnTo>
                  <a:lnTo>
                    <a:pt x="176009" y="306920"/>
                  </a:lnTo>
                  <a:lnTo>
                    <a:pt x="175628" y="307238"/>
                  </a:lnTo>
                  <a:lnTo>
                    <a:pt x="175298" y="307771"/>
                  </a:lnTo>
                  <a:lnTo>
                    <a:pt x="175056" y="308444"/>
                  </a:lnTo>
                  <a:lnTo>
                    <a:pt x="174840" y="309753"/>
                  </a:lnTo>
                  <a:lnTo>
                    <a:pt x="174840" y="335356"/>
                  </a:lnTo>
                  <a:lnTo>
                    <a:pt x="187350" y="340093"/>
                  </a:lnTo>
                  <a:lnTo>
                    <a:pt x="187553" y="340029"/>
                  </a:lnTo>
                  <a:lnTo>
                    <a:pt x="187921" y="339699"/>
                  </a:lnTo>
                  <a:lnTo>
                    <a:pt x="188366" y="338848"/>
                  </a:lnTo>
                  <a:lnTo>
                    <a:pt x="188493" y="338493"/>
                  </a:lnTo>
                  <a:lnTo>
                    <a:pt x="188683" y="337185"/>
                  </a:lnTo>
                  <a:lnTo>
                    <a:pt x="188683" y="311950"/>
                  </a:lnTo>
                  <a:close/>
                </a:path>
                <a:path w="251459" h="958214">
                  <a:moveTo>
                    <a:pt x="188683" y="225310"/>
                  </a:moveTo>
                  <a:lnTo>
                    <a:pt x="187134" y="221856"/>
                  </a:lnTo>
                  <a:lnTo>
                    <a:pt x="176212" y="219214"/>
                  </a:lnTo>
                  <a:lnTo>
                    <a:pt x="174840" y="222491"/>
                  </a:lnTo>
                  <a:lnTo>
                    <a:pt x="174840" y="247573"/>
                  </a:lnTo>
                  <a:lnTo>
                    <a:pt x="187350" y="253339"/>
                  </a:lnTo>
                  <a:lnTo>
                    <a:pt x="187553" y="253276"/>
                  </a:lnTo>
                  <a:lnTo>
                    <a:pt x="187921" y="252996"/>
                  </a:lnTo>
                  <a:lnTo>
                    <a:pt x="188366" y="252171"/>
                  </a:lnTo>
                  <a:lnTo>
                    <a:pt x="188493" y="251828"/>
                  </a:lnTo>
                  <a:lnTo>
                    <a:pt x="188683" y="250558"/>
                  </a:lnTo>
                  <a:lnTo>
                    <a:pt x="188683" y="225310"/>
                  </a:lnTo>
                  <a:close/>
                </a:path>
                <a:path w="251459" h="958214">
                  <a:moveTo>
                    <a:pt x="188683" y="181978"/>
                  </a:moveTo>
                  <a:lnTo>
                    <a:pt x="176212" y="175348"/>
                  </a:lnTo>
                  <a:lnTo>
                    <a:pt x="176009" y="175387"/>
                  </a:lnTo>
                  <a:lnTo>
                    <a:pt x="174840" y="178574"/>
                  </a:lnTo>
                  <a:lnTo>
                    <a:pt x="174840" y="203669"/>
                  </a:lnTo>
                  <a:lnTo>
                    <a:pt x="187350" y="209969"/>
                  </a:lnTo>
                  <a:lnTo>
                    <a:pt x="187553" y="209931"/>
                  </a:lnTo>
                  <a:lnTo>
                    <a:pt x="187921" y="209651"/>
                  </a:lnTo>
                  <a:lnTo>
                    <a:pt x="188366" y="208864"/>
                  </a:lnTo>
                  <a:lnTo>
                    <a:pt x="188493" y="208508"/>
                  </a:lnTo>
                  <a:lnTo>
                    <a:pt x="188683" y="207225"/>
                  </a:lnTo>
                  <a:lnTo>
                    <a:pt x="188683" y="181978"/>
                  </a:lnTo>
                  <a:close/>
                </a:path>
                <a:path w="251459" h="958214">
                  <a:moveTo>
                    <a:pt x="188683" y="138645"/>
                  </a:moveTo>
                  <a:lnTo>
                    <a:pt x="187134" y="135064"/>
                  </a:lnTo>
                  <a:lnTo>
                    <a:pt x="176212" y="131495"/>
                  </a:lnTo>
                  <a:lnTo>
                    <a:pt x="174840" y="134670"/>
                  </a:lnTo>
                  <a:lnTo>
                    <a:pt x="174840" y="159766"/>
                  </a:lnTo>
                  <a:lnTo>
                    <a:pt x="187350" y="166573"/>
                  </a:lnTo>
                  <a:lnTo>
                    <a:pt x="187553" y="166547"/>
                  </a:lnTo>
                  <a:lnTo>
                    <a:pt x="187921" y="166281"/>
                  </a:lnTo>
                  <a:lnTo>
                    <a:pt x="188087" y="166090"/>
                  </a:lnTo>
                  <a:lnTo>
                    <a:pt x="188493" y="165176"/>
                  </a:lnTo>
                  <a:lnTo>
                    <a:pt x="188683" y="163893"/>
                  </a:lnTo>
                  <a:lnTo>
                    <a:pt x="188683" y="138645"/>
                  </a:lnTo>
                  <a:close/>
                </a:path>
                <a:path w="251459" h="958214">
                  <a:moveTo>
                    <a:pt x="188683" y="95313"/>
                  </a:moveTo>
                  <a:lnTo>
                    <a:pt x="187134" y="91668"/>
                  </a:lnTo>
                  <a:lnTo>
                    <a:pt x="176212" y="87642"/>
                  </a:lnTo>
                  <a:lnTo>
                    <a:pt x="174840" y="90284"/>
                  </a:lnTo>
                  <a:lnTo>
                    <a:pt x="174840" y="115862"/>
                  </a:lnTo>
                  <a:lnTo>
                    <a:pt x="187350" y="123202"/>
                  </a:lnTo>
                  <a:lnTo>
                    <a:pt x="187553" y="123164"/>
                  </a:lnTo>
                  <a:lnTo>
                    <a:pt x="187921" y="122923"/>
                  </a:lnTo>
                  <a:lnTo>
                    <a:pt x="188366" y="122174"/>
                  </a:lnTo>
                  <a:lnTo>
                    <a:pt x="188493" y="121831"/>
                  </a:lnTo>
                  <a:lnTo>
                    <a:pt x="188683" y="120573"/>
                  </a:lnTo>
                  <a:lnTo>
                    <a:pt x="188683" y="95313"/>
                  </a:lnTo>
                  <a:close/>
                </a:path>
                <a:path w="251459" h="958214">
                  <a:moveTo>
                    <a:pt x="188683" y="51993"/>
                  </a:moveTo>
                  <a:lnTo>
                    <a:pt x="187134" y="48298"/>
                  </a:lnTo>
                  <a:lnTo>
                    <a:pt x="176212" y="43840"/>
                  </a:lnTo>
                  <a:lnTo>
                    <a:pt x="174840" y="46863"/>
                  </a:lnTo>
                  <a:lnTo>
                    <a:pt x="174840" y="71945"/>
                  </a:lnTo>
                  <a:lnTo>
                    <a:pt x="187350" y="79806"/>
                  </a:lnTo>
                  <a:lnTo>
                    <a:pt x="187553" y="79781"/>
                  </a:lnTo>
                  <a:lnTo>
                    <a:pt x="187921" y="79565"/>
                  </a:lnTo>
                  <a:lnTo>
                    <a:pt x="188366" y="78828"/>
                  </a:lnTo>
                  <a:lnTo>
                    <a:pt x="188493" y="78486"/>
                  </a:lnTo>
                  <a:lnTo>
                    <a:pt x="188683" y="77228"/>
                  </a:lnTo>
                  <a:lnTo>
                    <a:pt x="188683" y="51993"/>
                  </a:lnTo>
                  <a:close/>
                </a:path>
                <a:path w="251459" h="958214">
                  <a:moveTo>
                    <a:pt x="188683" y="8686"/>
                  </a:moveTo>
                  <a:lnTo>
                    <a:pt x="176212" y="0"/>
                  </a:lnTo>
                  <a:lnTo>
                    <a:pt x="176009" y="0"/>
                  </a:lnTo>
                  <a:lnTo>
                    <a:pt x="175628" y="190"/>
                  </a:lnTo>
                  <a:lnTo>
                    <a:pt x="175171" y="914"/>
                  </a:lnTo>
                  <a:lnTo>
                    <a:pt x="174891" y="2032"/>
                  </a:lnTo>
                  <a:lnTo>
                    <a:pt x="174840" y="2997"/>
                  </a:lnTo>
                  <a:lnTo>
                    <a:pt x="174840" y="28079"/>
                  </a:lnTo>
                  <a:lnTo>
                    <a:pt x="187350" y="36423"/>
                  </a:lnTo>
                  <a:lnTo>
                    <a:pt x="187553" y="36410"/>
                  </a:lnTo>
                  <a:lnTo>
                    <a:pt x="187921" y="36220"/>
                  </a:lnTo>
                  <a:lnTo>
                    <a:pt x="188366" y="35496"/>
                  </a:lnTo>
                  <a:lnTo>
                    <a:pt x="188493" y="35166"/>
                  </a:lnTo>
                  <a:lnTo>
                    <a:pt x="188683" y="33934"/>
                  </a:lnTo>
                  <a:lnTo>
                    <a:pt x="188683" y="8686"/>
                  </a:lnTo>
                  <a:close/>
                </a:path>
                <a:path w="251459" h="958214">
                  <a:moveTo>
                    <a:pt x="208114" y="485063"/>
                  </a:moveTo>
                  <a:lnTo>
                    <a:pt x="206832" y="482053"/>
                  </a:lnTo>
                  <a:lnTo>
                    <a:pt x="206616" y="482053"/>
                  </a:lnTo>
                  <a:lnTo>
                    <a:pt x="194779" y="485660"/>
                  </a:lnTo>
                  <a:lnTo>
                    <a:pt x="194779" y="510286"/>
                  </a:lnTo>
                  <a:lnTo>
                    <a:pt x="196100" y="513308"/>
                  </a:lnTo>
                  <a:lnTo>
                    <a:pt x="206832" y="512914"/>
                  </a:lnTo>
                  <a:lnTo>
                    <a:pt x="208114" y="509371"/>
                  </a:lnTo>
                  <a:lnTo>
                    <a:pt x="208114" y="485063"/>
                  </a:lnTo>
                  <a:close/>
                </a:path>
                <a:path w="251459" h="958214">
                  <a:moveTo>
                    <a:pt x="208114" y="442544"/>
                  </a:moveTo>
                  <a:lnTo>
                    <a:pt x="206832" y="439483"/>
                  </a:lnTo>
                  <a:lnTo>
                    <a:pt x="206616" y="439483"/>
                  </a:lnTo>
                  <a:lnTo>
                    <a:pt x="196100" y="439102"/>
                  </a:lnTo>
                  <a:lnTo>
                    <a:pt x="194779" y="442595"/>
                  </a:lnTo>
                  <a:lnTo>
                    <a:pt x="194779" y="467207"/>
                  </a:lnTo>
                  <a:lnTo>
                    <a:pt x="206832" y="470331"/>
                  </a:lnTo>
                  <a:lnTo>
                    <a:pt x="207022" y="470230"/>
                  </a:lnTo>
                  <a:lnTo>
                    <a:pt x="207378" y="469887"/>
                  </a:lnTo>
                  <a:lnTo>
                    <a:pt x="207810" y="468985"/>
                  </a:lnTo>
                  <a:lnTo>
                    <a:pt x="208076" y="467779"/>
                  </a:lnTo>
                  <a:lnTo>
                    <a:pt x="208114" y="466826"/>
                  </a:lnTo>
                  <a:lnTo>
                    <a:pt x="208114" y="442544"/>
                  </a:lnTo>
                  <a:close/>
                </a:path>
                <a:path w="251459" h="958214">
                  <a:moveTo>
                    <a:pt x="208114" y="400037"/>
                  </a:moveTo>
                  <a:lnTo>
                    <a:pt x="206616" y="396900"/>
                  </a:lnTo>
                  <a:lnTo>
                    <a:pt x="196100" y="396087"/>
                  </a:lnTo>
                  <a:lnTo>
                    <a:pt x="194779" y="399529"/>
                  </a:lnTo>
                  <a:lnTo>
                    <a:pt x="194779" y="424154"/>
                  </a:lnTo>
                  <a:lnTo>
                    <a:pt x="206832" y="427761"/>
                  </a:lnTo>
                  <a:lnTo>
                    <a:pt x="207378" y="427329"/>
                  </a:lnTo>
                  <a:lnTo>
                    <a:pt x="207810" y="426466"/>
                  </a:lnTo>
                  <a:lnTo>
                    <a:pt x="207924" y="426110"/>
                  </a:lnTo>
                  <a:lnTo>
                    <a:pt x="208114" y="424815"/>
                  </a:lnTo>
                  <a:lnTo>
                    <a:pt x="208114" y="400037"/>
                  </a:lnTo>
                  <a:close/>
                </a:path>
                <a:path w="251459" h="958214">
                  <a:moveTo>
                    <a:pt x="208114" y="357517"/>
                  </a:moveTo>
                  <a:lnTo>
                    <a:pt x="196100" y="353072"/>
                  </a:lnTo>
                  <a:lnTo>
                    <a:pt x="195897" y="353136"/>
                  </a:lnTo>
                  <a:lnTo>
                    <a:pt x="195529" y="353466"/>
                  </a:lnTo>
                  <a:lnTo>
                    <a:pt x="195097" y="354317"/>
                  </a:lnTo>
                  <a:lnTo>
                    <a:pt x="194818" y="355511"/>
                  </a:lnTo>
                  <a:lnTo>
                    <a:pt x="194779" y="356463"/>
                  </a:lnTo>
                  <a:lnTo>
                    <a:pt x="194779" y="381076"/>
                  </a:lnTo>
                  <a:lnTo>
                    <a:pt x="206832" y="385216"/>
                  </a:lnTo>
                  <a:lnTo>
                    <a:pt x="207022" y="385127"/>
                  </a:lnTo>
                  <a:lnTo>
                    <a:pt x="207378" y="384797"/>
                  </a:lnTo>
                  <a:lnTo>
                    <a:pt x="207810" y="383946"/>
                  </a:lnTo>
                  <a:lnTo>
                    <a:pt x="208076" y="382765"/>
                  </a:lnTo>
                  <a:lnTo>
                    <a:pt x="208114" y="381812"/>
                  </a:lnTo>
                  <a:lnTo>
                    <a:pt x="208114" y="357517"/>
                  </a:lnTo>
                  <a:close/>
                </a:path>
                <a:path w="251459" h="958214">
                  <a:moveTo>
                    <a:pt x="208114" y="314998"/>
                  </a:moveTo>
                  <a:lnTo>
                    <a:pt x="196100" y="310045"/>
                  </a:lnTo>
                  <a:lnTo>
                    <a:pt x="195897" y="310121"/>
                  </a:lnTo>
                  <a:lnTo>
                    <a:pt x="195529" y="310413"/>
                  </a:lnTo>
                  <a:lnTo>
                    <a:pt x="195097" y="311238"/>
                  </a:lnTo>
                  <a:lnTo>
                    <a:pt x="194818" y="312432"/>
                  </a:lnTo>
                  <a:lnTo>
                    <a:pt x="194779" y="313385"/>
                  </a:lnTo>
                  <a:lnTo>
                    <a:pt x="194779" y="337997"/>
                  </a:lnTo>
                  <a:lnTo>
                    <a:pt x="206832" y="342633"/>
                  </a:lnTo>
                  <a:lnTo>
                    <a:pt x="207022" y="342557"/>
                  </a:lnTo>
                  <a:lnTo>
                    <a:pt x="207378" y="342252"/>
                  </a:lnTo>
                  <a:lnTo>
                    <a:pt x="207543" y="342023"/>
                  </a:lnTo>
                  <a:lnTo>
                    <a:pt x="207924" y="341058"/>
                  </a:lnTo>
                  <a:lnTo>
                    <a:pt x="208114" y="339788"/>
                  </a:lnTo>
                  <a:lnTo>
                    <a:pt x="208114" y="314998"/>
                  </a:lnTo>
                  <a:close/>
                </a:path>
                <a:path w="251459" h="958214">
                  <a:moveTo>
                    <a:pt x="208114" y="272478"/>
                  </a:moveTo>
                  <a:lnTo>
                    <a:pt x="196100" y="267055"/>
                  </a:lnTo>
                  <a:lnTo>
                    <a:pt x="195897" y="267119"/>
                  </a:lnTo>
                  <a:lnTo>
                    <a:pt x="195529" y="267398"/>
                  </a:lnTo>
                  <a:lnTo>
                    <a:pt x="195097" y="268198"/>
                  </a:lnTo>
                  <a:lnTo>
                    <a:pt x="194818" y="269379"/>
                  </a:lnTo>
                  <a:lnTo>
                    <a:pt x="194779" y="270319"/>
                  </a:lnTo>
                  <a:lnTo>
                    <a:pt x="194779" y="294932"/>
                  </a:lnTo>
                  <a:lnTo>
                    <a:pt x="206832" y="300050"/>
                  </a:lnTo>
                  <a:lnTo>
                    <a:pt x="207022" y="299986"/>
                  </a:lnTo>
                  <a:lnTo>
                    <a:pt x="207378" y="299694"/>
                  </a:lnTo>
                  <a:lnTo>
                    <a:pt x="207810" y="298881"/>
                  </a:lnTo>
                  <a:lnTo>
                    <a:pt x="208076" y="297713"/>
                  </a:lnTo>
                  <a:lnTo>
                    <a:pt x="208114" y="296773"/>
                  </a:lnTo>
                  <a:lnTo>
                    <a:pt x="208114" y="272478"/>
                  </a:lnTo>
                  <a:close/>
                </a:path>
                <a:path w="251459" h="958214">
                  <a:moveTo>
                    <a:pt x="208114" y="229958"/>
                  </a:moveTo>
                  <a:lnTo>
                    <a:pt x="206616" y="226580"/>
                  </a:lnTo>
                  <a:lnTo>
                    <a:pt x="196100" y="224028"/>
                  </a:lnTo>
                  <a:lnTo>
                    <a:pt x="194779" y="227253"/>
                  </a:lnTo>
                  <a:lnTo>
                    <a:pt x="194779" y="251866"/>
                  </a:lnTo>
                  <a:lnTo>
                    <a:pt x="206832" y="257479"/>
                  </a:lnTo>
                  <a:lnTo>
                    <a:pt x="207378" y="257136"/>
                  </a:lnTo>
                  <a:lnTo>
                    <a:pt x="207810" y="256349"/>
                  </a:lnTo>
                  <a:lnTo>
                    <a:pt x="208076" y="255181"/>
                  </a:lnTo>
                  <a:lnTo>
                    <a:pt x="208114" y="254266"/>
                  </a:lnTo>
                  <a:lnTo>
                    <a:pt x="208114" y="229958"/>
                  </a:lnTo>
                  <a:close/>
                </a:path>
                <a:path w="251459" h="958214">
                  <a:moveTo>
                    <a:pt x="208114" y="187452"/>
                  </a:moveTo>
                  <a:lnTo>
                    <a:pt x="196100" y="181000"/>
                  </a:lnTo>
                  <a:lnTo>
                    <a:pt x="195897" y="181051"/>
                  </a:lnTo>
                  <a:lnTo>
                    <a:pt x="195529" y="181305"/>
                  </a:lnTo>
                  <a:lnTo>
                    <a:pt x="195097" y="182079"/>
                  </a:lnTo>
                  <a:lnTo>
                    <a:pt x="194818" y="183235"/>
                  </a:lnTo>
                  <a:lnTo>
                    <a:pt x="194779" y="184175"/>
                  </a:lnTo>
                  <a:lnTo>
                    <a:pt x="194779" y="208788"/>
                  </a:lnTo>
                  <a:lnTo>
                    <a:pt x="206832" y="214922"/>
                  </a:lnTo>
                  <a:lnTo>
                    <a:pt x="207022" y="214871"/>
                  </a:lnTo>
                  <a:lnTo>
                    <a:pt x="207378" y="214617"/>
                  </a:lnTo>
                  <a:lnTo>
                    <a:pt x="207810" y="213829"/>
                  </a:lnTo>
                  <a:lnTo>
                    <a:pt x="208076" y="212686"/>
                  </a:lnTo>
                  <a:lnTo>
                    <a:pt x="208114" y="211734"/>
                  </a:lnTo>
                  <a:lnTo>
                    <a:pt x="208114" y="187452"/>
                  </a:lnTo>
                  <a:close/>
                </a:path>
                <a:path w="251459" h="958214">
                  <a:moveTo>
                    <a:pt x="208114" y="144932"/>
                  </a:moveTo>
                  <a:lnTo>
                    <a:pt x="206616" y="141414"/>
                  </a:lnTo>
                  <a:lnTo>
                    <a:pt x="196100" y="137985"/>
                  </a:lnTo>
                  <a:lnTo>
                    <a:pt x="194779" y="141109"/>
                  </a:lnTo>
                  <a:lnTo>
                    <a:pt x="194779" y="165722"/>
                  </a:lnTo>
                  <a:lnTo>
                    <a:pt x="206832" y="172339"/>
                  </a:lnTo>
                  <a:lnTo>
                    <a:pt x="207022" y="172300"/>
                  </a:lnTo>
                  <a:lnTo>
                    <a:pt x="207378" y="172059"/>
                  </a:lnTo>
                  <a:lnTo>
                    <a:pt x="207810" y="171297"/>
                  </a:lnTo>
                  <a:lnTo>
                    <a:pt x="208076" y="170154"/>
                  </a:lnTo>
                  <a:lnTo>
                    <a:pt x="208114" y="169214"/>
                  </a:lnTo>
                  <a:lnTo>
                    <a:pt x="208114" y="144932"/>
                  </a:lnTo>
                  <a:close/>
                </a:path>
                <a:path w="251459" h="958214">
                  <a:moveTo>
                    <a:pt x="208114" y="102412"/>
                  </a:moveTo>
                  <a:lnTo>
                    <a:pt x="206616" y="98831"/>
                  </a:lnTo>
                  <a:lnTo>
                    <a:pt x="196100" y="94970"/>
                  </a:lnTo>
                  <a:lnTo>
                    <a:pt x="194779" y="98031"/>
                  </a:lnTo>
                  <a:lnTo>
                    <a:pt x="194779" y="122643"/>
                  </a:lnTo>
                  <a:lnTo>
                    <a:pt x="206832" y="129768"/>
                  </a:lnTo>
                  <a:lnTo>
                    <a:pt x="207022" y="129743"/>
                  </a:lnTo>
                  <a:lnTo>
                    <a:pt x="207378" y="129514"/>
                  </a:lnTo>
                  <a:lnTo>
                    <a:pt x="207810" y="128765"/>
                  </a:lnTo>
                  <a:lnTo>
                    <a:pt x="208076" y="127635"/>
                  </a:lnTo>
                  <a:lnTo>
                    <a:pt x="208114" y="126695"/>
                  </a:lnTo>
                  <a:lnTo>
                    <a:pt x="208114" y="102412"/>
                  </a:lnTo>
                  <a:close/>
                </a:path>
                <a:path w="251459" h="958214">
                  <a:moveTo>
                    <a:pt x="208114" y="59880"/>
                  </a:moveTo>
                  <a:lnTo>
                    <a:pt x="206616" y="56273"/>
                  </a:lnTo>
                  <a:lnTo>
                    <a:pt x="196100" y="51968"/>
                  </a:lnTo>
                  <a:lnTo>
                    <a:pt x="194779" y="54965"/>
                  </a:lnTo>
                  <a:lnTo>
                    <a:pt x="194779" y="79565"/>
                  </a:lnTo>
                  <a:lnTo>
                    <a:pt x="206832" y="87198"/>
                  </a:lnTo>
                  <a:lnTo>
                    <a:pt x="207022" y="87185"/>
                  </a:lnTo>
                  <a:lnTo>
                    <a:pt x="207378" y="86956"/>
                  </a:lnTo>
                  <a:lnTo>
                    <a:pt x="207810" y="86233"/>
                  </a:lnTo>
                  <a:lnTo>
                    <a:pt x="208076" y="85102"/>
                  </a:lnTo>
                  <a:lnTo>
                    <a:pt x="208114" y="84175"/>
                  </a:lnTo>
                  <a:lnTo>
                    <a:pt x="208114" y="59880"/>
                  </a:lnTo>
                  <a:close/>
                </a:path>
                <a:path w="251459" h="958214">
                  <a:moveTo>
                    <a:pt x="208114" y="17386"/>
                  </a:moveTo>
                  <a:lnTo>
                    <a:pt x="196100" y="8953"/>
                  </a:lnTo>
                  <a:lnTo>
                    <a:pt x="195897" y="8966"/>
                  </a:lnTo>
                  <a:lnTo>
                    <a:pt x="195529" y="9156"/>
                  </a:lnTo>
                  <a:lnTo>
                    <a:pt x="195097" y="9867"/>
                  </a:lnTo>
                  <a:lnTo>
                    <a:pt x="194818" y="10972"/>
                  </a:lnTo>
                  <a:lnTo>
                    <a:pt x="194779" y="11912"/>
                  </a:lnTo>
                  <a:lnTo>
                    <a:pt x="194779" y="36512"/>
                  </a:lnTo>
                  <a:lnTo>
                    <a:pt x="206832" y="44615"/>
                  </a:lnTo>
                  <a:lnTo>
                    <a:pt x="207022" y="44602"/>
                  </a:lnTo>
                  <a:lnTo>
                    <a:pt x="207378" y="44399"/>
                  </a:lnTo>
                  <a:lnTo>
                    <a:pt x="207810" y="43700"/>
                  </a:lnTo>
                  <a:lnTo>
                    <a:pt x="208076" y="42608"/>
                  </a:lnTo>
                  <a:lnTo>
                    <a:pt x="208114" y="41694"/>
                  </a:lnTo>
                  <a:lnTo>
                    <a:pt x="208114" y="17386"/>
                  </a:lnTo>
                  <a:close/>
                </a:path>
                <a:path w="251459" h="958214">
                  <a:moveTo>
                    <a:pt x="226847" y="443166"/>
                  </a:moveTo>
                  <a:lnTo>
                    <a:pt x="226644" y="441883"/>
                  </a:lnTo>
                  <a:lnTo>
                    <a:pt x="226288" y="440880"/>
                  </a:lnTo>
                  <a:lnTo>
                    <a:pt x="225780" y="440270"/>
                  </a:lnTo>
                  <a:lnTo>
                    <a:pt x="225577" y="440156"/>
                  </a:lnTo>
                  <a:lnTo>
                    <a:pt x="225386" y="440156"/>
                  </a:lnTo>
                  <a:lnTo>
                    <a:pt x="215252" y="439801"/>
                  </a:lnTo>
                  <a:lnTo>
                    <a:pt x="215061" y="439877"/>
                  </a:lnTo>
                  <a:lnTo>
                    <a:pt x="214706" y="440220"/>
                  </a:lnTo>
                  <a:lnTo>
                    <a:pt x="214287" y="441083"/>
                  </a:lnTo>
                  <a:lnTo>
                    <a:pt x="214020" y="442277"/>
                  </a:lnTo>
                  <a:lnTo>
                    <a:pt x="214020" y="467829"/>
                  </a:lnTo>
                  <a:lnTo>
                    <a:pt x="225577" y="470446"/>
                  </a:lnTo>
                  <a:lnTo>
                    <a:pt x="225780" y="470344"/>
                  </a:lnTo>
                  <a:lnTo>
                    <a:pt x="226123" y="470001"/>
                  </a:lnTo>
                  <a:lnTo>
                    <a:pt x="226288" y="469747"/>
                  </a:lnTo>
                  <a:lnTo>
                    <a:pt x="226644" y="468757"/>
                  </a:lnTo>
                  <a:lnTo>
                    <a:pt x="226847" y="467487"/>
                  </a:lnTo>
                  <a:lnTo>
                    <a:pt x="226847" y="443166"/>
                  </a:lnTo>
                  <a:close/>
                </a:path>
                <a:path w="251459" h="958214">
                  <a:moveTo>
                    <a:pt x="226847" y="401421"/>
                  </a:moveTo>
                  <a:lnTo>
                    <a:pt x="225386" y="398348"/>
                  </a:lnTo>
                  <a:lnTo>
                    <a:pt x="215252" y="397560"/>
                  </a:lnTo>
                  <a:lnTo>
                    <a:pt x="215061" y="397649"/>
                  </a:lnTo>
                  <a:lnTo>
                    <a:pt x="214706" y="397967"/>
                  </a:lnTo>
                  <a:lnTo>
                    <a:pt x="214287" y="398818"/>
                  </a:lnTo>
                  <a:lnTo>
                    <a:pt x="214020" y="400011"/>
                  </a:lnTo>
                  <a:lnTo>
                    <a:pt x="214020" y="425564"/>
                  </a:lnTo>
                  <a:lnTo>
                    <a:pt x="225577" y="428637"/>
                  </a:lnTo>
                  <a:lnTo>
                    <a:pt x="225780" y="428548"/>
                  </a:lnTo>
                  <a:lnTo>
                    <a:pt x="226123" y="428231"/>
                  </a:lnTo>
                  <a:lnTo>
                    <a:pt x="226288" y="427977"/>
                  </a:lnTo>
                  <a:lnTo>
                    <a:pt x="226644" y="427024"/>
                  </a:lnTo>
                  <a:lnTo>
                    <a:pt x="226847" y="425754"/>
                  </a:lnTo>
                  <a:lnTo>
                    <a:pt x="226847" y="401421"/>
                  </a:lnTo>
                  <a:close/>
                </a:path>
                <a:path w="251459" h="958214">
                  <a:moveTo>
                    <a:pt x="226847" y="359676"/>
                  </a:moveTo>
                  <a:lnTo>
                    <a:pt x="225386" y="356539"/>
                  </a:lnTo>
                  <a:lnTo>
                    <a:pt x="215252" y="355333"/>
                  </a:lnTo>
                  <a:lnTo>
                    <a:pt x="215061" y="355409"/>
                  </a:lnTo>
                  <a:lnTo>
                    <a:pt x="214706" y="355727"/>
                  </a:lnTo>
                  <a:lnTo>
                    <a:pt x="214287" y="356552"/>
                  </a:lnTo>
                  <a:lnTo>
                    <a:pt x="214020" y="357733"/>
                  </a:lnTo>
                  <a:lnTo>
                    <a:pt x="214020" y="383298"/>
                  </a:lnTo>
                  <a:lnTo>
                    <a:pt x="225577" y="386854"/>
                  </a:lnTo>
                  <a:lnTo>
                    <a:pt x="225780" y="386778"/>
                  </a:lnTo>
                  <a:lnTo>
                    <a:pt x="226123" y="386473"/>
                  </a:lnTo>
                  <a:lnTo>
                    <a:pt x="226542" y="385635"/>
                  </a:lnTo>
                  <a:lnTo>
                    <a:pt x="226796" y="384454"/>
                  </a:lnTo>
                  <a:lnTo>
                    <a:pt x="226847" y="383527"/>
                  </a:lnTo>
                  <a:lnTo>
                    <a:pt x="226847" y="359676"/>
                  </a:lnTo>
                  <a:close/>
                </a:path>
                <a:path w="251459" h="958214">
                  <a:moveTo>
                    <a:pt x="226847" y="317931"/>
                  </a:moveTo>
                  <a:lnTo>
                    <a:pt x="215252" y="313118"/>
                  </a:lnTo>
                  <a:lnTo>
                    <a:pt x="215061" y="313182"/>
                  </a:lnTo>
                  <a:lnTo>
                    <a:pt x="214706" y="313474"/>
                  </a:lnTo>
                  <a:lnTo>
                    <a:pt x="214287" y="314286"/>
                  </a:lnTo>
                  <a:lnTo>
                    <a:pt x="214020" y="315455"/>
                  </a:lnTo>
                  <a:lnTo>
                    <a:pt x="214020" y="341020"/>
                  </a:lnTo>
                  <a:lnTo>
                    <a:pt x="225577" y="345071"/>
                  </a:lnTo>
                  <a:lnTo>
                    <a:pt x="226123" y="344690"/>
                  </a:lnTo>
                  <a:lnTo>
                    <a:pt x="226288" y="344462"/>
                  </a:lnTo>
                  <a:lnTo>
                    <a:pt x="226542" y="343877"/>
                  </a:lnTo>
                  <a:lnTo>
                    <a:pt x="226796" y="342696"/>
                  </a:lnTo>
                  <a:lnTo>
                    <a:pt x="226847" y="341782"/>
                  </a:lnTo>
                  <a:lnTo>
                    <a:pt x="226847" y="317931"/>
                  </a:lnTo>
                  <a:close/>
                </a:path>
                <a:path w="251459" h="958214">
                  <a:moveTo>
                    <a:pt x="226847" y="276199"/>
                  </a:moveTo>
                  <a:lnTo>
                    <a:pt x="215252" y="270916"/>
                  </a:lnTo>
                  <a:lnTo>
                    <a:pt x="215061" y="270979"/>
                  </a:lnTo>
                  <a:lnTo>
                    <a:pt x="214706" y="271259"/>
                  </a:lnTo>
                  <a:lnTo>
                    <a:pt x="214287" y="272046"/>
                  </a:lnTo>
                  <a:lnTo>
                    <a:pt x="214020" y="273189"/>
                  </a:lnTo>
                  <a:lnTo>
                    <a:pt x="214020" y="298754"/>
                  </a:lnTo>
                  <a:lnTo>
                    <a:pt x="225577" y="303276"/>
                  </a:lnTo>
                  <a:lnTo>
                    <a:pt x="225780" y="303212"/>
                  </a:lnTo>
                  <a:lnTo>
                    <a:pt x="226847" y="300050"/>
                  </a:lnTo>
                  <a:lnTo>
                    <a:pt x="226847" y="276199"/>
                  </a:lnTo>
                  <a:close/>
                </a:path>
                <a:path w="251459" h="958214">
                  <a:moveTo>
                    <a:pt x="226847" y="234467"/>
                  </a:moveTo>
                  <a:lnTo>
                    <a:pt x="215252" y="228688"/>
                  </a:lnTo>
                  <a:lnTo>
                    <a:pt x="215061" y="228739"/>
                  </a:lnTo>
                  <a:lnTo>
                    <a:pt x="214706" y="229006"/>
                  </a:lnTo>
                  <a:lnTo>
                    <a:pt x="214287" y="229793"/>
                  </a:lnTo>
                  <a:lnTo>
                    <a:pt x="214020" y="230936"/>
                  </a:lnTo>
                  <a:lnTo>
                    <a:pt x="214020" y="256489"/>
                  </a:lnTo>
                  <a:lnTo>
                    <a:pt x="225577" y="261467"/>
                  </a:lnTo>
                  <a:lnTo>
                    <a:pt x="225780" y="261429"/>
                  </a:lnTo>
                  <a:lnTo>
                    <a:pt x="226123" y="261150"/>
                  </a:lnTo>
                  <a:lnTo>
                    <a:pt x="226288" y="260934"/>
                  </a:lnTo>
                  <a:lnTo>
                    <a:pt x="226644" y="260019"/>
                  </a:lnTo>
                  <a:lnTo>
                    <a:pt x="226847" y="258787"/>
                  </a:lnTo>
                  <a:lnTo>
                    <a:pt x="226847" y="234467"/>
                  </a:lnTo>
                  <a:close/>
                </a:path>
                <a:path w="251459" h="958214">
                  <a:moveTo>
                    <a:pt x="226847" y="192722"/>
                  </a:moveTo>
                  <a:lnTo>
                    <a:pt x="215252" y="186461"/>
                  </a:lnTo>
                  <a:lnTo>
                    <a:pt x="215061" y="186499"/>
                  </a:lnTo>
                  <a:lnTo>
                    <a:pt x="214706" y="186766"/>
                  </a:lnTo>
                  <a:lnTo>
                    <a:pt x="214287" y="187515"/>
                  </a:lnTo>
                  <a:lnTo>
                    <a:pt x="214020" y="188658"/>
                  </a:lnTo>
                  <a:lnTo>
                    <a:pt x="214020" y="214223"/>
                  </a:lnTo>
                  <a:lnTo>
                    <a:pt x="225577" y="219697"/>
                  </a:lnTo>
                  <a:lnTo>
                    <a:pt x="225780" y="219646"/>
                  </a:lnTo>
                  <a:lnTo>
                    <a:pt x="226123" y="219392"/>
                  </a:lnTo>
                  <a:lnTo>
                    <a:pt x="226288" y="219176"/>
                  </a:lnTo>
                  <a:lnTo>
                    <a:pt x="226644" y="218274"/>
                  </a:lnTo>
                  <a:lnTo>
                    <a:pt x="226847" y="217055"/>
                  </a:lnTo>
                  <a:lnTo>
                    <a:pt x="226847" y="192722"/>
                  </a:lnTo>
                  <a:close/>
                </a:path>
                <a:path w="251459" h="958214">
                  <a:moveTo>
                    <a:pt x="226847" y="150964"/>
                  </a:moveTo>
                  <a:lnTo>
                    <a:pt x="215252" y="144233"/>
                  </a:lnTo>
                  <a:lnTo>
                    <a:pt x="215061" y="144272"/>
                  </a:lnTo>
                  <a:lnTo>
                    <a:pt x="214706" y="144513"/>
                  </a:lnTo>
                  <a:lnTo>
                    <a:pt x="214287" y="145249"/>
                  </a:lnTo>
                  <a:lnTo>
                    <a:pt x="214020" y="146380"/>
                  </a:lnTo>
                  <a:lnTo>
                    <a:pt x="214020" y="171945"/>
                  </a:lnTo>
                  <a:lnTo>
                    <a:pt x="225577" y="177901"/>
                  </a:lnTo>
                  <a:lnTo>
                    <a:pt x="225958" y="177749"/>
                  </a:lnTo>
                  <a:lnTo>
                    <a:pt x="226288" y="177419"/>
                  </a:lnTo>
                  <a:lnTo>
                    <a:pt x="226644" y="176517"/>
                  </a:lnTo>
                  <a:lnTo>
                    <a:pt x="226847" y="175310"/>
                  </a:lnTo>
                  <a:lnTo>
                    <a:pt x="226847" y="150964"/>
                  </a:lnTo>
                  <a:close/>
                </a:path>
                <a:path w="251459" h="958214">
                  <a:moveTo>
                    <a:pt x="226847" y="109220"/>
                  </a:moveTo>
                  <a:lnTo>
                    <a:pt x="215252" y="102006"/>
                  </a:lnTo>
                  <a:lnTo>
                    <a:pt x="215061" y="102031"/>
                  </a:lnTo>
                  <a:lnTo>
                    <a:pt x="214706" y="102247"/>
                  </a:lnTo>
                  <a:lnTo>
                    <a:pt x="214287" y="102984"/>
                  </a:lnTo>
                  <a:lnTo>
                    <a:pt x="214020" y="104089"/>
                  </a:lnTo>
                  <a:lnTo>
                    <a:pt x="214020" y="129654"/>
                  </a:lnTo>
                  <a:lnTo>
                    <a:pt x="225577" y="136093"/>
                  </a:lnTo>
                  <a:lnTo>
                    <a:pt x="225780" y="136067"/>
                  </a:lnTo>
                  <a:lnTo>
                    <a:pt x="226123" y="135839"/>
                  </a:lnTo>
                  <a:lnTo>
                    <a:pt x="226288" y="135636"/>
                  </a:lnTo>
                  <a:lnTo>
                    <a:pt x="226644" y="134772"/>
                  </a:lnTo>
                  <a:lnTo>
                    <a:pt x="226847" y="133553"/>
                  </a:lnTo>
                  <a:lnTo>
                    <a:pt x="226847" y="109220"/>
                  </a:lnTo>
                  <a:close/>
                </a:path>
                <a:path w="251459" h="958214">
                  <a:moveTo>
                    <a:pt x="226847" y="67487"/>
                  </a:moveTo>
                  <a:lnTo>
                    <a:pt x="225386" y="63944"/>
                  </a:lnTo>
                  <a:lnTo>
                    <a:pt x="215252" y="59791"/>
                  </a:lnTo>
                  <a:lnTo>
                    <a:pt x="214706" y="60020"/>
                  </a:lnTo>
                  <a:lnTo>
                    <a:pt x="214287" y="60744"/>
                  </a:lnTo>
                  <a:lnTo>
                    <a:pt x="214020" y="61836"/>
                  </a:lnTo>
                  <a:lnTo>
                    <a:pt x="214020" y="87388"/>
                  </a:lnTo>
                  <a:lnTo>
                    <a:pt x="214287" y="88696"/>
                  </a:lnTo>
                  <a:lnTo>
                    <a:pt x="214706" y="89738"/>
                  </a:lnTo>
                  <a:lnTo>
                    <a:pt x="215252" y="90385"/>
                  </a:lnTo>
                  <a:lnTo>
                    <a:pt x="225577" y="94297"/>
                  </a:lnTo>
                  <a:lnTo>
                    <a:pt x="225780" y="94284"/>
                  </a:lnTo>
                  <a:lnTo>
                    <a:pt x="226123" y="94056"/>
                  </a:lnTo>
                  <a:lnTo>
                    <a:pt x="226288" y="93878"/>
                  </a:lnTo>
                  <a:lnTo>
                    <a:pt x="226542" y="93345"/>
                  </a:lnTo>
                  <a:lnTo>
                    <a:pt x="226847" y="91808"/>
                  </a:lnTo>
                  <a:lnTo>
                    <a:pt x="226847" y="67487"/>
                  </a:lnTo>
                  <a:close/>
                </a:path>
                <a:path w="251459" h="958214">
                  <a:moveTo>
                    <a:pt x="226847" y="25742"/>
                  </a:moveTo>
                  <a:lnTo>
                    <a:pt x="215252" y="17576"/>
                  </a:lnTo>
                  <a:lnTo>
                    <a:pt x="215061" y="17576"/>
                  </a:lnTo>
                  <a:lnTo>
                    <a:pt x="214706" y="17767"/>
                  </a:lnTo>
                  <a:lnTo>
                    <a:pt x="214287" y="18478"/>
                  </a:lnTo>
                  <a:lnTo>
                    <a:pt x="214020" y="19570"/>
                  </a:lnTo>
                  <a:lnTo>
                    <a:pt x="214020" y="45123"/>
                  </a:lnTo>
                  <a:lnTo>
                    <a:pt x="225577" y="52501"/>
                  </a:lnTo>
                  <a:lnTo>
                    <a:pt x="225780" y="52489"/>
                  </a:lnTo>
                  <a:lnTo>
                    <a:pt x="226123" y="52273"/>
                  </a:lnTo>
                  <a:lnTo>
                    <a:pt x="226288" y="52095"/>
                  </a:lnTo>
                  <a:lnTo>
                    <a:pt x="226644" y="51269"/>
                  </a:lnTo>
                  <a:lnTo>
                    <a:pt x="226847" y="50076"/>
                  </a:lnTo>
                  <a:lnTo>
                    <a:pt x="226847" y="25742"/>
                  </a:lnTo>
                  <a:close/>
                </a:path>
                <a:path w="251459" h="958214">
                  <a:moveTo>
                    <a:pt x="244856" y="443306"/>
                  </a:moveTo>
                  <a:lnTo>
                    <a:pt x="244614" y="442125"/>
                  </a:lnTo>
                  <a:lnTo>
                    <a:pt x="244360" y="441528"/>
                  </a:lnTo>
                  <a:lnTo>
                    <a:pt x="243878" y="440918"/>
                  </a:lnTo>
                  <a:lnTo>
                    <a:pt x="243687" y="440804"/>
                  </a:lnTo>
                  <a:lnTo>
                    <a:pt x="243497" y="440804"/>
                  </a:lnTo>
                  <a:lnTo>
                    <a:pt x="233718" y="440461"/>
                  </a:lnTo>
                  <a:lnTo>
                    <a:pt x="232498" y="443344"/>
                  </a:lnTo>
                  <a:lnTo>
                    <a:pt x="232498" y="467525"/>
                  </a:lnTo>
                  <a:lnTo>
                    <a:pt x="243687" y="470535"/>
                  </a:lnTo>
                  <a:lnTo>
                    <a:pt x="243878" y="470458"/>
                  </a:lnTo>
                  <a:lnTo>
                    <a:pt x="244195" y="470115"/>
                  </a:lnTo>
                  <a:lnTo>
                    <a:pt x="244360" y="469861"/>
                  </a:lnTo>
                  <a:lnTo>
                    <a:pt x="244614" y="469239"/>
                  </a:lnTo>
                  <a:lnTo>
                    <a:pt x="244856" y="468083"/>
                  </a:lnTo>
                  <a:lnTo>
                    <a:pt x="244856" y="443306"/>
                  </a:lnTo>
                  <a:close/>
                </a:path>
                <a:path w="251459" h="958214">
                  <a:moveTo>
                    <a:pt x="244856" y="402310"/>
                  </a:moveTo>
                  <a:lnTo>
                    <a:pt x="243497" y="399745"/>
                  </a:lnTo>
                  <a:lnTo>
                    <a:pt x="233718" y="398995"/>
                  </a:lnTo>
                  <a:lnTo>
                    <a:pt x="232498" y="401840"/>
                  </a:lnTo>
                  <a:lnTo>
                    <a:pt x="232498" y="426046"/>
                  </a:lnTo>
                  <a:lnTo>
                    <a:pt x="243687" y="429488"/>
                  </a:lnTo>
                  <a:lnTo>
                    <a:pt x="243878" y="429412"/>
                  </a:lnTo>
                  <a:lnTo>
                    <a:pt x="244360" y="428840"/>
                  </a:lnTo>
                  <a:lnTo>
                    <a:pt x="244614" y="428256"/>
                  </a:lnTo>
                  <a:lnTo>
                    <a:pt x="244856" y="427088"/>
                  </a:lnTo>
                  <a:lnTo>
                    <a:pt x="244856" y="402310"/>
                  </a:lnTo>
                  <a:close/>
                </a:path>
                <a:path w="251459" h="958214">
                  <a:moveTo>
                    <a:pt x="244856" y="361327"/>
                  </a:moveTo>
                  <a:lnTo>
                    <a:pt x="243497" y="358698"/>
                  </a:lnTo>
                  <a:lnTo>
                    <a:pt x="233718" y="357543"/>
                  </a:lnTo>
                  <a:lnTo>
                    <a:pt x="232498" y="360349"/>
                  </a:lnTo>
                  <a:lnTo>
                    <a:pt x="232498" y="384543"/>
                  </a:lnTo>
                  <a:lnTo>
                    <a:pt x="243687" y="388480"/>
                  </a:lnTo>
                  <a:lnTo>
                    <a:pt x="243878" y="388404"/>
                  </a:lnTo>
                  <a:lnTo>
                    <a:pt x="244360" y="387858"/>
                  </a:lnTo>
                  <a:lnTo>
                    <a:pt x="244614" y="387273"/>
                  </a:lnTo>
                  <a:lnTo>
                    <a:pt x="244856" y="386105"/>
                  </a:lnTo>
                  <a:lnTo>
                    <a:pt x="244856" y="361327"/>
                  </a:lnTo>
                  <a:close/>
                </a:path>
                <a:path w="251459" h="958214">
                  <a:moveTo>
                    <a:pt x="244856" y="320319"/>
                  </a:moveTo>
                  <a:lnTo>
                    <a:pt x="233718" y="316064"/>
                  </a:lnTo>
                  <a:lnTo>
                    <a:pt x="233197" y="316433"/>
                  </a:lnTo>
                  <a:lnTo>
                    <a:pt x="233032" y="316661"/>
                  </a:lnTo>
                  <a:lnTo>
                    <a:pt x="232676" y="317588"/>
                  </a:lnTo>
                  <a:lnTo>
                    <a:pt x="232498" y="318833"/>
                  </a:lnTo>
                  <a:lnTo>
                    <a:pt x="232498" y="343027"/>
                  </a:lnTo>
                  <a:lnTo>
                    <a:pt x="243687" y="347421"/>
                  </a:lnTo>
                  <a:lnTo>
                    <a:pt x="243878" y="347357"/>
                  </a:lnTo>
                  <a:lnTo>
                    <a:pt x="244195" y="347065"/>
                  </a:lnTo>
                  <a:lnTo>
                    <a:pt x="244360" y="346837"/>
                  </a:lnTo>
                  <a:lnTo>
                    <a:pt x="244614" y="346240"/>
                  </a:lnTo>
                  <a:lnTo>
                    <a:pt x="244856" y="345122"/>
                  </a:lnTo>
                  <a:lnTo>
                    <a:pt x="244856" y="320319"/>
                  </a:lnTo>
                  <a:close/>
                </a:path>
                <a:path w="251459" h="958214">
                  <a:moveTo>
                    <a:pt x="244856" y="279323"/>
                  </a:moveTo>
                  <a:lnTo>
                    <a:pt x="243497" y="276606"/>
                  </a:lnTo>
                  <a:lnTo>
                    <a:pt x="233718" y="274624"/>
                  </a:lnTo>
                  <a:lnTo>
                    <a:pt x="232498" y="277304"/>
                  </a:lnTo>
                  <a:lnTo>
                    <a:pt x="232498" y="301498"/>
                  </a:lnTo>
                  <a:lnTo>
                    <a:pt x="243687" y="306374"/>
                  </a:lnTo>
                  <a:lnTo>
                    <a:pt x="243878" y="306311"/>
                  </a:lnTo>
                  <a:lnTo>
                    <a:pt x="244195" y="306031"/>
                  </a:lnTo>
                  <a:lnTo>
                    <a:pt x="244360" y="305803"/>
                  </a:lnTo>
                  <a:lnTo>
                    <a:pt x="244614" y="305244"/>
                  </a:lnTo>
                  <a:lnTo>
                    <a:pt x="244856" y="304101"/>
                  </a:lnTo>
                  <a:lnTo>
                    <a:pt x="244856" y="279323"/>
                  </a:lnTo>
                  <a:close/>
                </a:path>
                <a:path w="251459" h="958214">
                  <a:moveTo>
                    <a:pt x="244856" y="238340"/>
                  </a:moveTo>
                  <a:lnTo>
                    <a:pt x="233718" y="233172"/>
                  </a:lnTo>
                  <a:lnTo>
                    <a:pt x="233540" y="233222"/>
                  </a:lnTo>
                  <a:lnTo>
                    <a:pt x="233197" y="233489"/>
                  </a:lnTo>
                  <a:lnTo>
                    <a:pt x="233032" y="233705"/>
                  </a:lnTo>
                  <a:lnTo>
                    <a:pt x="232676" y="234594"/>
                  </a:lnTo>
                  <a:lnTo>
                    <a:pt x="232498" y="235826"/>
                  </a:lnTo>
                  <a:lnTo>
                    <a:pt x="232498" y="260019"/>
                  </a:lnTo>
                  <a:lnTo>
                    <a:pt x="243687" y="265328"/>
                  </a:lnTo>
                  <a:lnTo>
                    <a:pt x="243878" y="265264"/>
                  </a:lnTo>
                  <a:lnTo>
                    <a:pt x="244360" y="264795"/>
                  </a:lnTo>
                  <a:lnTo>
                    <a:pt x="244614" y="264236"/>
                  </a:lnTo>
                  <a:lnTo>
                    <a:pt x="244856" y="263118"/>
                  </a:lnTo>
                  <a:lnTo>
                    <a:pt x="244856" y="238340"/>
                  </a:lnTo>
                  <a:close/>
                </a:path>
                <a:path w="251459" h="958214">
                  <a:moveTo>
                    <a:pt x="244856" y="156349"/>
                  </a:moveTo>
                  <a:lnTo>
                    <a:pt x="233718" y="150253"/>
                  </a:lnTo>
                  <a:lnTo>
                    <a:pt x="233540" y="150291"/>
                  </a:lnTo>
                  <a:lnTo>
                    <a:pt x="233197" y="150533"/>
                  </a:lnTo>
                  <a:lnTo>
                    <a:pt x="233032" y="150723"/>
                  </a:lnTo>
                  <a:lnTo>
                    <a:pt x="232676" y="151599"/>
                  </a:lnTo>
                  <a:lnTo>
                    <a:pt x="232498" y="152806"/>
                  </a:lnTo>
                  <a:lnTo>
                    <a:pt x="232498" y="176999"/>
                  </a:lnTo>
                  <a:lnTo>
                    <a:pt x="243687" y="183261"/>
                  </a:lnTo>
                  <a:lnTo>
                    <a:pt x="243878" y="183222"/>
                  </a:lnTo>
                  <a:lnTo>
                    <a:pt x="244195" y="182981"/>
                  </a:lnTo>
                  <a:lnTo>
                    <a:pt x="244360" y="182778"/>
                  </a:lnTo>
                  <a:lnTo>
                    <a:pt x="244614" y="182245"/>
                  </a:lnTo>
                  <a:lnTo>
                    <a:pt x="244856" y="181127"/>
                  </a:lnTo>
                  <a:lnTo>
                    <a:pt x="244856" y="156349"/>
                  </a:lnTo>
                  <a:close/>
                </a:path>
                <a:path w="251459" h="958214">
                  <a:moveTo>
                    <a:pt x="244856" y="115354"/>
                  </a:moveTo>
                  <a:lnTo>
                    <a:pt x="243497" y="112382"/>
                  </a:lnTo>
                  <a:lnTo>
                    <a:pt x="233718" y="108788"/>
                  </a:lnTo>
                  <a:lnTo>
                    <a:pt x="232498" y="111290"/>
                  </a:lnTo>
                  <a:lnTo>
                    <a:pt x="232498" y="135483"/>
                  </a:lnTo>
                  <a:lnTo>
                    <a:pt x="243687" y="142214"/>
                  </a:lnTo>
                  <a:lnTo>
                    <a:pt x="243878" y="142176"/>
                  </a:lnTo>
                  <a:lnTo>
                    <a:pt x="244195" y="141947"/>
                  </a:lnTo>
                  <a:lnTo>
                    <a:pt x="244360" y="141757"/>
                  </a:lnTo>
                  <a:lnTo>
                    <a:pt x="244614" y="141211"/>
                  </a:lnTo>
                  <a:lnTo>
                    <a:pt x="244856" y="140131"/>
                  </a:lnTo>
                  <a:lnTo>
                    <a:pt x="244856" y="115354"/>
                  </a:lnTo>
                  <a:close/>
                </a:path>
                <a:path w="251459" h="958214">
                  <a:moveTo>
                    <a:pt x="244856" y="74358"/>
                  </a:moveTo>
                  <a:lnTo>
                    <a:pt x="243497" y="71348"/>
                  </a:lnTo>
                  <a:lnTo>
                    <a:pt x="233718" y="67360"/>
                  </a:lnTo>
                  <a:lnTo>
                    <a:pt x="232498" y="69773"/>
                  </a:lnTo>
                  <a:lnTo>
                    <a:pt x="232498" y="93967"/>
                  </a:lnTo>
                  <a:lnTo>
                    <a:pt x="243687" y="101168"/>
                  </a:lnTo>
                  <a:lnTo>
                    <a:pt x="243878" y="101130"/>
                  </a:lnTo>
                  <a:lnTo>
                    <a:pt x="244195" y="100914"/>
                  </a:lnTo>
                  <a:lnTo>
                    <a:pt x="244360" y="100723"/>
                  </a:lnTo>
                  <a:lnTo>
                    <a:pt x="244614" y="100215"/>
                  </a:lnTo>
                  <a:lnTo>
                    <a:pt x="244856" y="99136"/>
                  </a:lnTo>
                  <a:lnTo>
                    <a:pt x="244856" y="74358"/>
                  </a:lnTo>
                  <a:close/>
                </a:path>
                <a:path w="251459" h="958214">
                  <a:moveTo>
                    <a:pt x="244856" y="33362"/>
                  </a:moveTo>
                  <a:lnTo>
                    <a:pt x="243497" y="30289"/>
                  </a:lnTo>
                  <a:lnTo>
                    <a:pt x="233718" y="25895"/>
                  </a:lnTo>
                  <a:lnTo>
                    <a:pt x="233362" y="25984"/>
                  </a:lnTo>
                  <a:lnTo>
                    <a:pt x="233032" y="26263"/>
                  </a:lnTo>
                  <a:lnTo>
                    <a:pt x="232676" y="27101"/>
                  </a:lnTo>
                  <a:lnTo>
                    <a:pt x="232498" y="28282"/>
                  </a:lnTo>
                  <a:lnTo>
                    <a:pt x="232498" y="52476"/>
                  </a:lnTo>
                  <a:lnTo>
                    <a:pt x="243687" y="60109"/>
                  </a:lnTo>
                  <a:lnTo>
                    <a:pt x="243878" y="60083"/>
                  </a:lnTo>
                  <a:lnTo>
                    <a:pt x="244195" y="59893"/>
                  </a:lnTo>
                  <a:lnTo>
                    <a:pt x="244360" y="59715"/>
                  </a:lnTo>
                  <a:lnTo>
                    <a:pt x="244614" y="59207"/>
                  </a:lnTo>
                  <a:lnTo>
                    <a:pt x="244856" y="58140"/>
                  </a:lnTo>
                  <a:lnTo>
                    <a:pt x="244856" y="33362"/>
                  </a:lnTo>
                  <a:close/>
                </a:path>
                <a:path w="251459" h="958214">
                  <a:moveTo>
                    <a:pt x="251053" y="930859"/>
                  </a:moveTo>
                  <a:lnTo>
                    <a:pt x="249694" y="928001"/>
                  </a:lnTo>
                  <a:lnTo>
                    <a:pt x="239915" y="925220"/>
                  </a:lnTo>
                  <a:lnTo>
                    <a:pt x="239395" y="925512"/>
                  </a:lnTo>
                  <a:lnTo>
                    <a:pt x="238988" y="926274"/>
                  </a:lnTo>
                  <a:lnTo>
                    <a:pt x="238696" y="927823"/>
                  </a:lnTo>
                  <a:lnTo>
                    <a:pt x="238696" y="952017"/>
                  </a:lnTo>
                  <a:lnTo>
                    <a:pt x="238874" y="953338"/>
                  </a:lnTo>
                  <a:lnTo>
                    <a:pt x="239395" y="954697"/>
                  </a:lnTo>
                  <a:lnTo>
                    <a:pt x="239915" y="955281"/>
                  </a:lnTo>
                  <a:lnTo>
                    <a:pt x="249885" y="957821"/>
                  </a:lnTo>
                  <a:lnTo>
                    <a:pt x="250075" y="957770"/>
                  </a:lnTo>
                  <a:lnTo>
                    <a:pt x="250393" y="957503"/>
                  </a:lnTo>
                  <a:lnTo>
                    <a:pt x="250812" y="956754"/>
                  </a:lnTo>
                  <a:lnTo>
                    <a:pt x="251053" y="955636"/>
                  </a:lnTo>
                  <a:lnTo>
                    <a:pt x="251053" y="930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51205" y="1050149"/>
              <a:ext cx="1143635" cy="1313815"/>
            </a:xfrm>
            <a:custGeom>
              <a:avLst/>
              <a:gdLst/>
              <a:ahLst/>
              <a:cxnLst/>
              <a:rect l="l" t="t" r="r" b="b"/>
              <a:pathLst>
                <a:path w="1143634" h="1313814">
                  <a:moveTo>
                    <a:pt x="26365" y="1124089"/>
                  </a:moveTo>
                  <a:lnTo>
                    <a:pt x="2616" y="1118311"/>
                  </a:lnTo>
                  <a:lnTo>
                    <a:pt x="2197" y="1118374"/>
                  </a:lnTo>
                  <a:lnTo>
                    <a:pt x="0" y="1121232"/>
                  </a:lnTo>
                  <a:lnTo>
                    <a:pt x="0" y="1147851"/>
                  </a:lnTo>
                  <a:lnTo>
                    <a:pt x="23825" y="1153299"/>
                  </a:lnTo>
                  <a:lnTo>
                    <a:pt x="24218" y="1153236"/>
                  </a:lnTo>
                  <a:lnTo>
                    <a:pt x="26365" y="1150340"/>
                  </a:lnTo>
                  <a:lnTo>
                    <a:pt x="26365" y="1124089"/>
                  </a:lnTo>
                  <a:close/>
                </a:path>
                <a:path w="1143634" h="1313814">
                  <a:moveTo>
                    <a:pt x="26365" y="234251"/>
                  </a:moveTo>
                  <a:lnTo>
                    <a:pt x="23418" y="230657"/>
                  </a:lnTo>
                  <a:lnTo>
                    <a:pt x="2616" y="227901"/>
                  </a:lnTo>
                  <a:lnTo>
                    <a:pt x="0" y="230784"/>
                  </a:lnTo>
                  <a:lnTo>
                    <a:pt x="0" y="257378"/>
                  </a:lnTo>
                  <a:lnTo>
                    <a:pt x="23825" y="263385"/>
                  </a:lnTo>
                  <a:lnTo>
                    <a:pt x="24218" y="263321"/>
                  </a:lnTo>
                  <a:lnTo>
                    <a:pt x="26365" y="260489"/>
                  </a:lnTo>
                  <a:lnTo>
                    <a:pt x="26365" y="234251"/>
                  </a:lnTo>
                  <a:close/>
                </a:path>
                <a:path w="1143634" h="1313814">
                  <a:moveTo>
                    <a:pt x="26365" y="189204"/>
                  </a:moveTo>
                  <a:lnTo>
                    <a:pt x="2616" y="182308"/>
                  </a:lnTo>
                  <a:lnTo>
                    <a:pt x="2197" y="182359"/>
                  </a:lnTo>
                  <a:lnTo>
                    <a:pt x="0" y="185153"/>
                  </a:lnTo>
                  <a:lnTo>
                    <a:pt x="0" y="211747"/>
                  </a:lnTo>
                  <a:lnTo>
                    <a:pt x="23825" y="218300"/>
                  </a:lnTo>
                  <a:lnTo>
                    <a:pt x="24218" y="218249"/>
                  </a:lnTo>
                  <a:lnTo>
                    <a:pt x="26365" y="215455"/>
                  </a:lnTo>
                  <a:lnTo>
                    <a:pt x="26365" y="189204"/>
                  </a:lnTo>
                  <a:close/>
                </a:path>
                <a:path w="1143634" h="1313814">
                  <a:moveTo>
                    <a:pt x="26365" y="144157"/>
                  </a:moveTo>
                  <a:lnTo>
                    <a:pt x="23418" y="140436"/>
                  </a:lnTo>
                  <a:lnTo>
                    <a:pt x="2616" y="136740"/>
                  </a:lnTo>
                  <a:lnTo>
                    <a:pt x="0" y="139522"/>
                  </a:lnTo>
                  <a:lnTo>
                    <a:pt x="0" y="166116"/>
                  </a:lnTo>
                  <a:lnTo>
                    <a:pt x="23825" y="173215"/>
                  </a:lnTo>
                  <a:lnTo>
                    <a:pt x="24218" y="173164"/>
                  </a:lnTo>
                  <a:lnTo>
                    <a:pt x="26365" y="170408"/>
                  </a:lnTo>
                  <a:lnTo>
                    <a:pt x="26365" y="144157"/>
                  </a:lnTo>
                  <a:close/>
                </a:path>
                <a:path w="1143634" h="1313814">
                  <a:moveTo>
                    <a:pt x="26365" y="99110"/>
                  </a:moveTo>
                  <a:lnTo>
                    <a:pt x="23418" y="95313"/>
                  </a:lnTo>
                  <a:lnTo>
                    <a:pt x="2616" y="91147"/>
                  </a:lnTo>
                  <a:lnTo>
                    <a:pt x="0" y="93853"/>
                  </a:lnTo>
                  <a:lnTo>
                    <a:pt x="0" y="120472"/>
                  </a:lnTo>
                  <a:lnTo>
                    <a:pt x="23825" y="128092"/>
                  </a:lnTo>
                  <a:lnTo>
                    <a:pt x="24218" y="128054"/>
                  </a:lnTo>
                  <a:lnTo>
                    <a:pt x="26365" y="125361"/>
                  </a:lnTo>
                  <a:lnTo>
                    <a:pt x="26365" y="99110"/>
                  </a:lnTo>
                  <a:close/>
                </a:path>
                <a:path w="1143634" h="1313814">
                  <a:moveTo>
                    <a:pt x="26365" y="54063"/>
                  </a:moveTo>
                  <a:lnTo>
                    <a:pt x="23418" y="50228"/>
                  </a:lnTo>
                  <a:lnTo>
                    <a:pt x="2616" y="45580"/>
                  </a:lnTo>
                  <a:lnTo>
                    <a:pt x="0" y="48221"/>
                  </a:lnTo>
                  <a:lnTo>
                    <a:pt x="0" y="74815"/>
                  </a:lnTo>
                  <a:lnTo>
                    <a:pt x="23825" y="82981"/>
                  </a:lnTo>
                  <a:lnTo>
                    <a:pt x="24218" y="82969"/>
                  </a:lnTo>
                  <a:lnTo>
                    <a:pt x="26365" y="80314"/>
                  </a:lnTo>
                  <a:lnTo>
                    <a:pt x="26365" y="54063"/>
                  </a:lnTo>
                  <a:close/>
                </a:path>
                <a:path w="1143634" h="1313814">
                  <a:moveTo>
                    <a:pt x="26365" y="9042"/>
                  </a:moveTo>
                  <a:lnTo>
                    <a:pt x="2616" y="0"/>
                  </a:lnTo>
                  <a:lnTo>
                    <a:pt x="2197" y="12"/>
                  </a:lnTo>
                  <a:lnTo>
                    <a:pt x="0" y="2603"/>
                  </a:lnTo>
                  <a:lnTo>
                    <a:pt x="0" y="29197"/>
                  </a:lnTo>
                  <a:lnTo>
                    <a:pt x="23825" y="37896"/>
                  </a:lnTo>
                  <a:lnTo>
                    <a:pt x="24218" y="37871"/>
                  </a:lnTo>
                  <a:lnTo>
                    <a:pt x="26365" y="35293"/>
                  </a:lnTo>
                  <a:lnTo>
                    <a:pt x="26365" y="9042"/>
                  </a:lnTo>
                  <a:close/>
                </a:path>
                <a:path w="1143634" h="1313814">
                  <a:moveTo>
                    <a:pt x="63411" y="283286"/>
                  </a:moveTo>
                  <a:lnTo>
                    <a:pt x="40513" y="277647"/>
                  </a:lnTo>
                  <a:lnTo>
                    <a:pt x="40119" y="277710"/>
                  </a:lnTo>
                  <a:lnTo>
                    <a:pt x="37998" y="280530"/>
                  </a:lnTo>
                  <a:lnTo>
                    <a:pt x="37998" y="306628"/>
                  </a:lnTo>
                  <a:lnTo>
                    <a:pt x="60947" y="311962"/>
                  </a:lnTo>
                  <a:lnTo>
                    <a:pt x="61315" y="311899"/>
                  </a:lnTo>
                  <a:lnTo>
                    <a:pt x="63411" y="309054"/>
                  </a:lnTo>
                  <a:lnTo>
                    <a:pt x="63411" y="283286"/>
                  </a:lnTo>
                  <a:close/>
                </a:path>
                <a:path w="1143634" h="1313814">
                  <a:moveTo>
                    <a:pt x="63411" y="239102"/>
                  </a:moveTo>
                  <a:lnTo>
                    <a:pt x="60553" y="235585"/>
                  </a:lnTo>
                  <a:lnTo>
                    <a:pt x="40513" y="232918"/>
                  </a:lnTo>
                  <a:lnTo>
                    <a:pt x="37998" y="235788"/>
                  </a:lnTo>
                  <a:lnTo>
                    <a:pt x="37998" y="261874"/>
                  </a:lnTo>
                  <a:lnTo>
                    <a:pt x="60947" y="267703"/>
                  </a:lnTo>
                  <a:lnTo>
                    <a:pt x="61315" y="267639"/>
                  </a:lnTo>
                  <a:lnTo>
                    <a:pt x="63411" y="264858"/>
                  </a:lnTo>
                  <a:lnTo>
                    <a:pt x="63411" y="239102"/>
                  </a:lnTo>
                  <a:close/>
                </a:path>
                <a:path w="1143634" h="1313814">
                  <a:moveTo>
                    <a:pt x="63411" y="194894"/>
                  </a:moveTo>
                  <a:lnTo>
                    <a:pt x="40513" y="188201"/>
                  </a:lnTo>
                  <a:lnTo>
                    <a:pt x="40119" y="188239"/>
                  </a:lnTo>
                  <a:lnTo>
                    <a:pt x="37998" y="190982"/>
                  </a:lnTo>
                  <a:lnTo>
                    <a:pt x="37998" y="217093"/>
                  </a:lnTo>
                  <a:lnTo>
                    <a:pt x="60947" y="223469"/>
                  </a:lnTo>
                  <a:lnTo>
                    <a:pt x="61315" y="223418"/>
                  </a:lnTo>
                  <a:lnTo>
                    <a:pt x="63411" y="220675"/>
                  </a:lnTo>
                  <a:lnTo>
                    <a:pt x="63411" y="194894"/>
                  </a:lnTo>
                  <a:close/>
                </a:path>
                <a:path w="1143634" h="1313814">
                  <a:moveTo>
                    <a:pt x="63411" y="150685"/>
                  </a:moveTo>
                  <a:lnTo>
                    <a:pt x="60553" y="147040"/>
                  </a:lnTo>
                  <a:lnTo>
                    <a:pt x="40513" y="143471"/>
                  </a:lnTo>
                  <a:lnTo>
                    <a:pt x="37998" y="146202"/>
                  </a:lnTo>
                  <a:lnTo>
                    <a:pt x="37998" y="172313"/>
                  </a:lnTo>
                  <a:lnTo>
                    <a:pt x="60947" y="179209"/>
                  </a:lnTo>
                  <a:lnTo>
                    <a:pt x="61315" y="179158"/>
                  </a:lnTo>
                  <a:lnTo>
                    <a:pt x="63411" y="176466"/>
                  </a:lnTo>
                  <a:lnTo>
                    <a:pt x="63411" y="150685"/>
                  </a:lnTo>
                  <a:close/>
                </a:path>
                <a:path w="1143634" h="1313814">
                  <a:moveTo>
                    <a:pt x="63411" y="106476"/>
                  </a:moveTo>
                  <a:lnTo>
                    <a:pt x="60553" y="102768"/>
                  </a:lnTo>
                  <a:lnTo>
                    <a:pt x="40513" y="98742"/>
                  </a:lnTo>
                  <a:lnTo>
                    <a:pt x="37998" y="101422"/>
                  </a:lnTo>
                  <a:lnTo>
                    <a:pt x="37998" y="127533"/>
                  </a:lnTo>
                  <a:lnTo>
                    <a:pt x="60947" y="134937"/>
                  </a:lnTo>
                  <a:lnTo>
                    <a:pt x="61315" y="134899"/>
                  </a:lnTo>
                  <a:lnTo>
                    <a:pt x="63411" y="132257"/>
                  </a:lnTo>
                  <a:lnTo>
                    <a:pt x="63411" y="106476"/>
                  </a:lnTo>
                  <a:close/>
                </a:path>
                <a:path w="1143634" h="1313814">
                  <a:moveTo>
                    <a:pt x="63411" y="62268"/>
                  </a:moveTo>
                  <a:lnTo>
                    <a:pt x="60553" y="58508"/>
                  </a:lnTo>
                  <a:lnTo>
                    <a:pt x="40513" y="54025"/>
                  </a:lnTo>
                  <a:lnTo>
                    <a:pt x="37998" y="56642"/>
                  </a:lnTo>
                  <a:lnTo>
                    <a:pt x="37998" y="82727"/>
                  </a:lnTo>
                  <a:lnTo>
                    <a:pt x="60947" y="90665"/>
                  </a:lnTo>
                  <a:lnTo>
                    <a:pt x="61315" y="90627"/>
                  </a:lnTo>
                  <a:lnTo>
                    <a:pt x="63411" y="88023"/>
                  </a:lnTo>
                  <a:lnTo>
                    <a:pt x="63411" y="62268"/>
                  </a:lnTo>
                  <a:close/>
                </a:path>
                <a:path w="1143634" h="1313814">
                  <a:moveTo>
                    <a:pt x="63411" y="18072"/>
                  </a:moveTo>
                  <a:lnTo>
                    <a:pt x="40513" y="9321"/>
                  </a:lnTo>
                  <a:lnTo>
                    <a:pt x="40119" y="9321"/>
                  </a:lnTo>
                  <a:lnTo>
                    <a:pt x="37998" y="11887"/>
                  </a:lnTo>
                  <a:lnTo>
                    <a:pt x="37998" y="37973"/>
                  </a:lnTo>
                  <a:lnTo>
                    <a:pt x="60947" y="46393"/>
                  </a:lnTo>
                  <a:lnTo>
                    <a:pt x="61315" y="46393"/>
                  </a:lnTo>
                  <a:lnTo>
                    <a:pt x="63411" y="43840"/>
                  </a:lnTo>
                  <a:lnTo>
                    <a:pt x="63411" y="18072"/>
                  </a:lnTo>
                  <a:close/>
                </a:path>
                <a:path w="1143634" h="1313814">
                  <a:moveTo>
                    <a:pt x="99085" y="287159"/>
                  </a:moveTo>
                  <a:lnTo>
                    <a:pt x="77012" y="281673"/>
                  </a:lnTo>
                  <a:lnTo>
                    <a:pt x="76631" y="281736"/>
                  </a:lnTo>
                  <a:lnTo>
                    <a:pt x="74587" y="284492"/>
                  </a:lnTo>
                  <a:lnTo>
                    <a:pt x="74587" y="310121"/>
                  </a:lnTo>
                  <a:lnTo>
                    <a:pt x="96697" y="315302"/>
                  </a:lnTo>
                  <a:lnTo>
                    <a:pt x="97066" y="315239"/>
                  </a:lnTo>
                  <a:lnTo>
                    <a:pt x="99085" y="312445"/>
                  </a:lnTo>
                  <a:lnTo>
                    <a:pt x="99085" y="287159"/>
                  </a:lnTo>
                  <a:close/>
                </a:path>
                <a:path w="1143634" h="1313814">
                  <a:moveTo>
                    <a:pt x="99085" y="243789"/>
                  </a:moveTo>
                  <a:lnTo>
                    <a:pt x="77012" y="237769"/>
                  </a:lnTo>
                  <a:lnTo>
                    <a:pt x="76631" y="237832"/>
                  </a:lnTo>
                  <a:lnTo>
                    <a:pt x="74587" y="240576"/>
                  </a:lnTo>
                  <a:lnTo>
                    <a:pt x="74587" y="266192"/>
                  </a:lnTo>
                  <a:lnTo>
                    <a:pt x="96697" y="271868"/>
                  </a:lnTo>
                  <a:lnTo>
                    <a:pt x="97066" y="271805"/>
                  </a:lnTo>
                  <a:lnTo>
                    <a:pt x="99085" y="269074"/>
                  </a:lnTo>
                  <a:lnTo>
                    <a:pt x="99085" y="243789"/>
                  </a:lnTo>
                  <a:close/>
                </a:path>
                <a:path w="1143634" h="1313814">
                  <a:moveTo>
                    <a:pt x="99085" y="200380"/>
                  </a:moveTo>
                  <a:lnTo>
                    <a:pt x="77012" y="193865"/>
                  </a:lnTo>
                  <a:lnTo>
                    <a:pt x="76631" y="193903"/>
                  </a:lnTo>
                  <a:lnTo>
                    <a:pt x="74587" y="196621"/>
                  </a:lnTo>
                  <a:lnTo>
                    <a:pt x="74587" y="222224"/>
                  </a:lnTo>
                  <a:lnTo>
                    <a:pt x="96697" y="228422"/>
                  </a:lnTo>
                  <a:lnTo>
                    <a:pt x="97066" y="228371"/>
                  </a:lnTo>
                  <a:lnTo>
                    <a:pt x="99085" y="225666"/>
                  </a:lnTo>
                  <a:lnTo>
                    <a:pt x="99085" y="200380"/>
                  </a:lnTo>
                  <a:close/>
                </a:path>
                <a:path w="1143634" h="1313814">
                  <a:moveTo>
                    <a:pt x="99085" y="156984"/>
                  </a:moveTo>
                  <a:lnTo>
                    <a:pt x="96316" y="153403"/>
                  </a:lnTo>
                  <a:lnTo>
                    <a:pt x="77012" y="149974"/>
                  </a:lnTo>
                  <a:lnTo>
                    <a:pt x="74587" y="152666"/>
                  </a:lnTo>
                  <a:lnTo>
                    <a:pt x="74587" y="178282"/>
                  </a:lnTo>
                  <a:lnTo>
                    <a:pt x="96697" y="184988"/>
                  </a:lnTo>
                  <a:lnTo>
                    <a:pt x="97066" y="184937"/>
                  </a:lnTo>
                  <a:lnTo>
                    <a:pt x="99085" y="182270"/>
                  </a:lnTo>
                  <a:lnTo>
                    <a:pt x="99085" y="156984"/>
                  </a:lnTo>
                  <a:close/>
                </a:path>
                <a:path w="1143634" h="1313814">
                  <a:moveTo>
                    <a:pt x="99085" y="113576"/>
                  </a:moveTo>
                  <a:lnTo>
                    <a:pt x="96316" y="109931"/>
                  </a:lnTo>
                  <a:lnTo>
                    <a:pt x="77012" y="106057"/>
                  </a:lnTo>
                  <a:lnTo>
                    <a:pt x="74587" y="108699"/>
                  </a:lnTo>
                  <a:lnTo>
                    <a:pt x="74587" y="134315"/>
                  </a:lnTo>
                  <a:lnTo>
                    <a:pt x="96697" y="141516"/>
                  </a:lnTo>
                  <a:lnTo>
                    <a:pt x="97066" y="141478"/>
                  </a:lnTo>
                  <a:lnTo>
                    <a:pt x="99085" y="138861"/>
                  </a:lnTo>
                  <a:lnTo>
                    <a:pt x="99085" y="113576"/>
                  </a:lnTo>
                  <a:close/>
                </a:path>
                <a:path w="1143634" h="1313814">
                  <a:moveTo>
                    <a:pt x="99085" y="70180"/>
                  </a:moveTo>
                  <a:lnTo>
                    <a:pt x="96316" y="66497"/>
                  </a:lnTo>
                  <a:lnTo>
                    <a:pt x="77012" y="62179"/>
                  </a:lnTo>
                  <a:lnTo>
                    <a:pt x="74587" y="64770"/>
                  </a:lnTo>
                  <a:lnTo>
                    <a:pt x="74587" y="90360"/>
                  </a:lnTo>
                  <a:lnTo>
                    <a:pt x="96697" y="98056"/>
                  </a:lnTo>
                  <a:lnTo>
                    <a:pt x="97066" y="98031"/>
                  </a:lnTo>
                  <a:lnTo>
                    <a:pt x="99085" y="95465"/>
                  </a:lnTo>
                  <a:lnTo>
                    <a:pt x="99085" y="70180"/>
                  </a:lnTo>
                  <a:close/>
                </a:path>
                <a:path w="1143634" h="1313814">
                  <a:moveTo>
                    <a:pt x="99085" y="26784"/>
                  </a:moveTo>
                  <a:lnTo>
                    <a:pt x="77012" y="18288"/>
                  </a:lnTo>
                  <a:lnTo>
                    <a:pt x="76631" y="18288"/>
                  </a:lnTo>
                  <a:lnTo>
                    <a:pt x="74587" y="20815"/>
                  </a:lnTo>
                  <a:lnTo>
                    <a:pt x="74587" y="46418"/>
                  </a:lnTo>
                  <a:lnTo>
                    <a:pt x="96697" y="54584"/>
                  </a:lnTo>
                  <a:lnTo>
                    <a:pt x="97066" y="54571"/>
                  </a:lnTo>
                  <a:lnTo>
                    <a:pt x="99085" y="52070"/>
                  </a:lnTo>
                  <a:lnTo>
                    <a:pt x="99085" y="26784"/>
                  </a:lnTo>
                  <a:close/>
                </a:path>
                <a:path w="1143634" h="1313814">
                  <a:moveTo>
                    <a:pt x="133489" y="290893"/>
                  </a:moveTo>
                  <a:lnTo>
                    <a:pt x="130822" y="287591"/>
                  </a:lnTo>
                  <a:lnTo>
                    <a:pt x="112204" y="285546"/>
                  </a:lnTo>
                  <a:lnTo>
                    <a:pt x="109867" y="288823"/>
                  </a:lnTo>
                  <a:lnTo>
                    <a:pt x="109867" y="313486"/>
                  </a:lnTo>
                  <a:lnTo>
                    <a:pt x="131203" y="318554"/>
                  </a:lnTo>
                  <a:lnTo>
                    <a:pt x="131546" y="318490"/>
                  </a:lnTo>
                  <a:lnTo>
                    <a:pt x="133489" y="315722"/>
                  </a:lnTo>
                  <a:lnTo>
                    <a:pt x="133489" y="290893"/>
                  </a:lnTo>
                  <a:close/>
                </a:path>
                <a:path w="1143634" h="1313814">
                  <a:moveTo>
                    <a:pt x="133489" y="248285"/>
                  </a:moveTo>
                  <a:lnTo>
                    <a:pt x="112204" y="242443"/>
                  </a:lnTo>
                  <a:lnTo>
                    <a:pt x="111848" y="242481"/>
                  </a:lnTo>
                  <a:lnTo>
                    <a:pt x="109867" y="245694"/>
                  </a:lnTo>
                  <a:lnTo>
                    <a:pt x="109867" y="270344"/>
                  </a:lnTo>
                  <a:lnTo>
                    <a:pt x="131203" y="275869"/>
                  </a:lnTo>
                  <a:lnTo>
                    <a:pt x="131546" y="275818"/>
                  </a:lnTo>
                  <a:lnTo>
                    <a:pt x="133489" y="273113"/>
                  </a:lnTo>
                  <a:lnTo>
                    <a:pt x="133489" y="248285"/>
                  </a:lnTo>
                  <a:close/>
                </a:path>
                <a:path w="1143634" h="1313814">
                  <a:moveTo>
                    <a:pt x="133489" y="163029"/>
                  </a:moveTo>
                  <a:lnTo>
                    <a:pt x="130822" y="159537"/>
                  </a:lnTo>
                  <a:lnTo>
                    <a:pt x="112204" y="156222"/>
                  </a:lnTo>
                  <a:lnTo>
                    <a:pt x="109867" y="159372"/>
                  </a:lnTo>
                  <a:lnTo>
                    <a:pt x="109867" y="184023"/>
                  </a:lnTo>
                  <a:lnTo>
                    <a:pt x="131203" y="190538"/>
                  </a:lnTo>
                  <a:lnTo>
                    <a:pt x="131546" y="190500"/>
                  </a:lnTo>
                  <a:lnTo>
                    <a:pt x="133489" y="187883"/>
                  </a:lnTo>
                  <a:lnTo>
                    <a:pt x="133489" y="163029"/>
                  </a:lnTo>
                  <a:close/>
                </a:path>
                <a:path w="1143634" h="1313814">
                  <a:moveTo>
                    <a:pt x="133489" y="120421"/>
                  </a:moveTo>
                  <a:lnTo>
                    <a:pt x="112204" y="113131"/>
                  </a:lnTo>
                  <a:lnTo>
                    <a:pt x="111848" y="113144"/>
                  </a:lnTo>
                  <a:lnTo>
                    <a:pt x="109867" y="116217"/>
                  </a:lnTo>
                  <a:lnTo>
                    <a:pt x="109867" y="140868"/>
                  </a:lnTo>
                  <a:lnTo>
                    <a:pt x="131203" y="147853"/>
                  </a:lnTo>
                  <a:lnTo>
                    <a:pt x="131546" y="147828"/>
                  </a:lnTo>
                  <a:lnTo>
                    <a:pt x="133489" y="145262"/>
                  </a:lnTo>
                  <a:lnTo>
                    <a:pt x="133489" y="120421"/>
                  </a:lnTo>
                  <a:close/>
                </a:path>
                <a:path w="1143634" h="1313814">
                  <a:moveTo>
                    <a:pt x="133489" y="77787"/>
                  </a:moveTo>
                  <a:lnTo>
                    <a:pt x="130822" y="74193"/>
                  </a:lnTo>
                  <a:lnTo>
                    <a:pt x="112204" y="70040"/>
                  </a:lnTo>
                  <a:lnTo>
                    <a:pt x="109867" y="73050"/>
                  </a:lnTo>
                  <a:lnTo>
                    <a:pt x="109867" y="97713"/>
                  </a:lnTo>
                  <a:lnTo>
                    <a:pt x="131203" y="105181"/>
                  </a:lnTo>
                  <a:lnTo>
                    <a:pt x="131546" y="105168"/>
                  </a:lnTo>
                  <a:lnTo>
                    <a:pt x="133489" y="102628"/>
                  </a:lnTo>
                  <a:lnTo>
                    <a:pt x="133489" y="77787"/>
                  </a:lnTo>
                  <a:close/>
                </a:path>
                <a:path w="1143634" h="1313814">
                  <a:moveTo>
                    <a:pt x="133489" y="35191"/>
                  </a:moveTo>
                  <a:lnTo>
                    <a:pt x="130822" y="31508"/>
                  </a:lnTo>
                  <a:lnTo>
                    <a:pt x="112204" y="26936"/>
                  </a:lnTo>
                  <a:lnTo>
                    <a:pt x="109867" y="29921"/>
                  </a:lnTo>
                  <a:lnTo>
                    <a:pt x="109867" y="54571"/>
                  </a:lnTo>
                  <a:lnTo>
                    <a:pt x="131203" y="62509"/>
                  </a:lnTo>
                  <a:lnTo>
                    <a:pt x="131546" y="62496"/>
                  </a:lnTo>
                  <a:lnTo>
                    <a:pt x="133489" y="60032"/>
                  </a:lnTo>
                  <a:lnTo>
                    <a:pt x="133489" y="35191"/>
                  </a:lnTo>
                  <a:close/>
                </a:path>
                <a:path w="1143634" h="1313814">
                  <a:moveTo>
                    <a:pt x="145300" y="1286217"/>
                  </a:moveTo>
                  <a:lnTo>
                    <a:pt x="124015" y="1279867"/>
                  </a:lnTo>
                  <a:lnTo>
                    <a:pt x="123659" y="1279918"/>
                  </a:lnTo>
                  <a:lnTo>
                    <a:pt x="121678" y="1283068"/>
                  </a:lnTo>
                  <a:lnTo>
                    <a:pt x="121678" y="1307719"/>
                  </a:lnTo>
                  <a:lnTo>
                    <a:pt x="142989" y="1313751"/>
                  </a:lnTo>
                  <a:lnTo>
                    <a:pt x="143357" y="1313700"/>
                  </a:lnTo>
                  <a:lnTo>
                    <a:pt x="145300" y="1311046"/>
                  </a:lnTo>
                  <a:lnTo>
                    <a:pt x="145300" y="1286217"/>
                  </a:lnTo>
                  <a:close/>
                </a:path>
                <a:path w="1143634" h="1313814">
                  <a:moveTo>
                    <a:pt x="166662" y="294487"/>
                  </a:moveTo>
                  <a:lnTo>
                    <a:pt x="146138" y="289267"/>
                  </a:lnTo>
                  <a:lnTo>
                    <a:pt x="145796" y="289331"/>
                  </a:lnTo>
                  <a:lnTo>
                    <a:pt x="143878" y="292011"/>
                  </a:lnTo>
                  <a:lnTo>
                    <a:pt x="143878" y="316712"/>
                  </a:lnTo>
                  <a:lnTo>
                    <a:pt x="164439" y="321652"/>
                  </a:lnTo>
                  <a:lnTo>
                    <a:pt x="164782" y="321589"/>
                  </a:lnTo>
                  <a:lnTo>
                    <a:pt x="166662" y="318884"/>
                  </a:lnTo>
                  <a:lnTo>
                    <a:pt x="166662" y="294487"/>
                  </a:lnTo>
                  <a:close/>
                </a:path>
                <a:path w="1143634" h="1313814">
                  <a:moveTo>
                    <a:pt x="166662" y="252628"/>
                  </a:moveTo>
                  <a:lnTo>
                    <a:pt x="146138" y="246926"/>
                  </a:lnTo>
                  <a:lnTo>
                    <a:pt x="145796" y="246976"/>
                  </a:lnTo>
                  <a:lnTo>
                    <a:pt x="143878" y="249643"/>
                  </a:lnTo>
                  <a:lnTo>
                    <a:pt x="143878" y="274332"/>
                  </a:lnTo>
                  <a:lnTo>
                    <a:pt x="164439" y="279730"/>
                  </a:lnTo>
                  <a:lnTo>
                    <a:pt x="164782" y="279666"/>
                  </a:lnTo>
                  <a:lnTo>
                    <a:pt x="166662" y="277025"/>
                  </a:lnTo>
                  <a:lnTo>
                    <a:pt x="166662" y="252628"/>
                  </a:lnTo>
                  <a:close/>
                </a:path>
                <a:path w="1143634" h="1313814">
                  <a:moveTo>
                    <a:pt x="166662" y="210756"/>
                  </a:moveTo>
                  <a:lnTo>
                    <a:pt x="164096" y="207391"/>
                  </a:lnTo>
                  <a:lnTo>
                    <a:pt x="146138" y="204597"/>
                  </a:lnTo>
                  <a:lnTo>
                    <a:pt x="143878" y="207746"/>
                  </a:lnTo>
                  <a:lnTo>
                    <a:pt x="143878" y="231978"/>
                  </a:lnTo>
                  <a:lnTo>
                    <a:pt x="164439" y="237845"/>
                  </a:lnTo>
                  <a:lnTo>
                    <a:pt x="164782" y="237794"/>
                  </a:lnTo>
                  <a:lnTo>
                    <a:pt x="166662" y="235165"/>
                  </a:lnTo>
                  <a:lnTo>
                    <a:pt x="166662" y="210756"/>
                  </a:lnTo>
                  <a:close/>
                </a:path>
                <a:path w="1143634" h="1313814">
                  <a:moveTo>
                    <a:pt x="166662" y="168884"/>
                  </a:moveTo>
                  <a:lnTo>
                    <a:pt x="146138" y="162267"/>
                  </a:lnTo>
                  <a:lnTo>
                    <a:pt x="145796" y="162306"/>
                  </a:lnTo>
                  <a:lnTo>
                    <a:pt x="143878" y="165354"/>
                  </a:lnTo>
                  <a:lnTo>
                    <a:pt x="143878" y="189585"/>
                  </a:lnTo>
                  <a:lnTo>
                    <a:pt x="164439" y="195910"/>
                  </a:lnTo>
                  <a:lnTo>
                    <a:pt x="164782" y="195872"/>
                  </a:lnTo>
                  <a:lnTo>
                    <a:pt x="166662" y="193294"/>
                  </a:lnTo>
                  <a:lnTo>
                    <a:pt x="166662" y="168884"/>
                  </a:lnTo>
                  <a:close/>
                </a:path>
                <a:path w="1143634" h="1313814">
                  <a:moveTo>
                    <a:pt x="166662" y="127012"/>
                  </a:moveTo>
                  <a:lnTo>
                    <a:pt x="164096" y="123520"/>
                  </a:lnTo>
                  <a:lnTo>
                    <a:pt x="146138" y="119926"/>
                  </a:lnTo>
                  <a:lnTo>
                    <a:pt x="143878" y="122961"/>
                  </a:lnTo>
                  <a:lnTo>
                    <a:pt x="143878" y="147193"/>
                  </a:lnTo>
                  <a:lnTo>
                    <a:pt x="164439" y="153987"/>
                  </a:lnTo>
                  <a:lnTo>
                    <a:pt x="164782" y="153962"/>
                  </a:lnTo>
                  <a:lnTo>
                    <a:pt x="166662" y="151409"/>
                  </a:lnTo>
                  <a:lnTo>
                    <a:pt x="166662" y="127012"/>
                  </a:lnTo>
                  <a:close/>
                </a:path>
                <a:path w="1143634" h="1313814">
                  <a:moveTo>
                    <a:pt x="166662" y="85153"/>
                  </a:moveTo>
                  <a:lnTo>
                    <a:pt x="164096" y="81622"/>
                  </a:lnTo>
                  <a:lnTo>
                    <a:pt x="146138" y="77622"/>
                  </a:lnTo>
                  <a:lnTo>
                    <a:pt x="143878" y="80581"/>
                  </a:lnTo>
                  <a:lnTo>
                    <a:pt x="143878" y="104800"/>
                  </a:lnTo>
                  <a:lnTo>
                    <a:pt x="164439" y="112077"/>
                  </a:lnTo>
                  <a:lnTo>
                    <a:pt x="164782" y="112039"/>
                  </a:lnTo>
                  <a:lnTo>
                    <a:pt x="166662" y="109537"/>
                  </a:lnTo>
                  <a:lnTo>
                    <a:pt x="166662" y="85153"/>
                  </a:lnTo>
                  <a:close/>
                </a:path>
                <a:path w="1143634" h="1313814">
                  <a:moveTo>
                    <a:pt x="166662" y="43294"/>
                  </a:moveTo>
                  <a:lnTo>
                    <a:pt x="164096" y="39687"/>
                  </a:lnTo>
                  <a:lnTo>
                    <a:pt x="146138" y="35267"/>
                  </a:lnTo>
                  <a:lnTo>
                    <a:pt x="143878" y="38214"/>
                  </a:lnTo>
                  <a:lnTo>
                    <a:pt x="143878" y="62420"/>
                  </a:lnTo>
                  <a:lnTo>
                    <a:pt x="164439" y="70142"/>
                  </a:lnTo>
                  <a:lnTo>
                    <a:pt x="165100" y="70027"/>
                  </a:lnTo>
                  <a:lnTo>
                    <a:pt x="166662" y="67691"/>
                  </a:lnTo>
                  <a:lnTo>
                    <a:pt x="166662" y="43294"/>
                  </a:lnTo>
                  <a:close/>
                </a:path>
                <a:path w="1143634" h="1313814">
                  <a:moveTo>
                    <a:pt x="198704" y="1087475"/>
                  </a:moveTo>
                  <a:lnTo>
                    <a:pt x="196240" y="1084059"/>
                  </a:lnTo>
                  <a:lnTo>
                    <a:pt x="178892" y="1080579"/>
                  </a:lnTo>
                  <a:lnTo>
                    <a:pt x="176720" y="1083106"/>
                  </a:lnTo>
                  <a:lnTo>
                    <a:pt x="176720" y="1107363"/>
                  </a:lnTo>
                  <a:lnTo>
                    <a:pt x="196583" y="1113993"/>
                  </a:lnTo>
                  <a:lnTo>
                    <a:pt x="196913" y="1113955"/>
                  </a:lnTo>
                  <a:lnTo>
                    <a:pt x="198704" y="1111453"/>
                  </a:lnTo>
                  <a:lnTo>
                    <a:pt x="198704" y="1087475"/>
                  </a:lnTo>
                  <a:close/>
                </a:path>
                <a:path w="1143634" h="1313814">
                  <a:moveTo>
                    <a:pt x="198704" y="297954"/>
                  </a:moveTo>
                  <a:lnTo>
                    <a:pt x="178892" y="292862"/>
                  </a:lnTo>
                  <a:lnTo>
                    <a:pt x="177965" y="293204"/>
                  </a:lnTo>
                  <a:lnTo>
                    <a:pt x="176720" y="295567"/>
                  </a:lnTo>
                  <a:lnTo>
                    <a:pt x="176720" y="319836"/>
                  </a:lnTo>
                  <a:lnTo>
                    <a:pt x="196583" y="324662"/>
                  </a:lnTo>
                  <a:lnTo>
                    <a:pt x="196913" y="324599"/>
                  </a:lnTo>
                  <a:lnTo>
                    <a:pt x="198704" y="321932"/>
                  </a:lnTo>
                  <a:lnTo>
                    <a:pt x="198704" y="297954"/>
                  </a:lnTo>
                  <a:close/>
                </a:path>
                <a:path w="1143634" h="1313814">
                  <a:moveTo>
                    <a:pt x="198704" y="256832"/>
                  </a:moveTo>
                  <a:lnTo>
                    <a:pt x="178892" y="251282"/>
                  </a:lnTo>
                  <a:lnTo>
                    <a:pt x="178574" y="251320"/>
                  </a:lnTo>
                  <a:lnTo>
                    <a:pt x="176720" y="253961"/>
                  </a:lnTo>
                  <a:lnTo>
                    <a:pt x="176720" y="278218"/>
                  </a:lnTo>
                  <a:lnTo>
                    <a:pt x="196583" y="283464"/>
                  </a:lnTo>
                  <a:lnTo>
                    <a:pt x="196913" y="283413"/>
                  </a:lnTo>
                  <a:lnTo>
                    <a:pt x="198704" y="280809"/>
                  </a:lnTo>
                  <a:lnTo>
                    <a:pt x="198704" y="256832"/>
                  </a:lnTo>
                  <a:close/>
                </a:path>
                <a:path w="1143634" h="1313814">
                  <a:moveTo>
                    <a:pt x="198704" y="215684"/>
                  </a:moveTo>
                  <a:lnTo>
                    <a:pt x="196240" y="212382"/>
                  </a:lnTo>
                  <a:lnTo>
                    <a:pt x="178892" y="209689"/>
                  </a:lnTo>
                  <a:lnTo>
                    <a:pt x="176720" y="212788"/>
                  </a:lnTo>
                  <a:lnTo>
                    <a:pt x="176720" y="236575"/>
                  </a:lnTo>
                  <a:lnTo>
                    <a:pt x="196583" y="242290"/>
                  </a:lnTo>
                  <a:lnTo>
                    <a:pt x="196913" y="242239"/>
                  </a:lnTo>
                  <a:lnTo>
                    <a:pt x="198704" y="239661"/>
                  </a:lnTo>
                  <a:lnTo>
                    <a:pt x="198704" y="215684"/>
                  </a:lnTo>
                  <a:close/>
                </a:path>
                <a:path w="1143634" h="1313814">
                  <a:moveTo>
                    <a:pt x="198704" y="174536"/>
                  </a:moveTo>
                  <a:lnTo>
                    <a:pt x="178892" y="168084"/>
                  </a:lnTo>
                  <a:lnTo>
                    <a:pt x="177965" y="168363"/>
                  </a:lnTo>
                  <a:lnTo>
                    <a:pt x="176720" y="171132"/>
                  </a:lnTo>
                  <a:lnTo>
                    <a:pt x="176720" y="194919"/>
                  </a:lnTo>
                  <a:lnTo>
                    <a:pt x="196583" y="201104"/>
                  </a:lnTo>
                  <a:lnTo>
                    <a:pt x="196913" y="201053"/>
                  </a:lnTo>
                  <a:lnTo>
                    <a:pt x="198704" y="198513"/>
                  </a:lnTo>
                  <a:lnTo>
                    <a:pt x="198704" y="174536"/>
                  </a:lnTo>
                  <a:close/>
                </a:path>
                <a:path w="1143634" h="1313814">
                  <a:moveTo>
                    <a:pt x="198704" y="92240"/>
                  </a:moveTo>
                  <a:lnTo>
                    <a:pt x="196240" y="88785"/>
                  </a:lnTo>
                  <a:lnTo>
                    <a:pt x="178892" y="84912"/>
                  </a:lnTo>
                  <a:lnTo>
                    <a:pt x="176720" y="87833"/>
                  </a:lnTo>
                  <a:lnTo>
                    <a:pt x="176720" y="111633"/>
                  </a:lnTo>
                  <a:lnTo>
                    <a:pt x="196583" y="118694"/>
                  </a:lnTo>
                  <a:lnTo>
                    <a:pt x="196913" y="118668"/>
                  </a:lnTo>
                  <a:lnTo>
                    <a:pt x="198704" y="116217"/>
                  </a:lnTo>
                  <a:lnTo>
                    <a:pt x="198704" y="92240"/>
                  </a:lnTo>
                  <a:close/>
                </a:path>
                <a:path w="1143634" h="1313814">
                  <a:moveTo>
                    <a:pt x="198704" y="51117"/>
                  </a:moveTo>
                  <a:lnTo>
                    <a:pt x="196240" y="47586"/>
                  </a:lnTo>
                  <a:lnTo>
                    <a:pt x="178892" y="43319"/>
                  </a:lnTo>
                  <a:lnTo>
                    <a:pt x="176720" y="46228"/>
                  </a:lnTo>
                  <a:lnTo>
                    <a:pt x="176720" y="70015"/>
                  </a:lnTo>
                  <a:lnTo>
                    <a:pt x="196583" y="77520"/>
                  </a:lnTo>
                  <a:lnTo>
                    <a:pt x="196913" y="77482"/>
                  </a:lnTo>
                  <a:lnTo>
                    <a:pt x="198704" y="75095"/>
                  </a:lnTo>
                  <a:lnTo>
                    <a:pt x="198704" y="51117"/>
                  </a:lnTo>
                  <a:close/>
                </a:path>
                <a:path w="1143634" h="1313814">
                  <a:moveTo>
                    <a:pt x="229654" y="260883"/>
                  </a:moveTo>
                  <a:lnTo>
                    <a:pt x="210515" y="255473"/>
                  </a:lnTo>
                  <a:lnTo>
                    <a:pt x="210185" y="255524"/>
                  </a:lnTo>
                  <a:lnTo>
                    <a:pt x="208407" y="258102"/>
                  </a:lnTo>
                  <a:lnTo>
                    <a:pt x="208407" y="281952"/>
                  </a:lnTo>
                  <a:lnTo>
                    <a:pt x="227596" y="287070"/>
                  </a:lnTo>
                  <a:lnTo>
                    <a:pt x="227926" y="287020"/>
                  </a:lnTo>
                  <a:lnTo>
                    <a:pt x="228498" y="286740"/>
                  </a:lnTo>
                  <a:lnTo>
                    <a:pt x="229184" y="285978"/>
                  </a:lnTo>
                  <a:lnTo>
                    <a:pt x="229590" y="284873"/>
                  </a:lnTo>
                  <a:lnTo>
                    <a:pt x="229654" y="284454"/>
                  </a:lnTo>
                  <a:lnTo>
                    <a:pt x="229654" y="260883"/>
                  </a:lnTo>
                  <a:close/>
                </a:path>
                <a:path w="1143634" h="1313814">
                  <a:moveTo>
                    <a:pt x="229654" y="220446"/>
                  </a:moveTo>
                  <a:lnTo>
                    <a:pt x="227266" y="217195"/>
                  </a:lnTo>
                  <a:lnTo>
                    <a:pt x="210515" y="214591"/>
                  </a:lnTo>
                  <a:lnTo>
                    <a:pt x="208407" y="217182"/>
                  </a:lnTo>
                  <a:lnTo>
                    <a:pt x="208407" y="241033"/>
                  </a:lnTo>
                  <a:lnTo>
                    <a:pt x="227596" y="246595"/>
                  </a:lnTo>
                  <a:lnTo>
                    <a:pt x="227926" y="246557"/>
                  </a:lnTo>
                  <a:lnTo>
                    <a:pt x="229654" y="244017"/>
                  </a:lnTo>
                  <a:lnTo>
                    <a:pt x="229654" y="220446"/>
                  </a:lnTo>
                  <a:close/>
                </a:path>
                <a:path w="1143634" h="1313814">
                  <a:moveTo>
                    <a:pt x="229654" y="179984"/>
                  </a:moveTo>
                  <a:lnTo>
                    <a:pt x="210515" y="173710"/>
                  </a:lnTo>
                  <a:lnTo>
                    <a:pt x="210185" y="173736"/>
                  </a:lnTo>
                  <a:lnTo>
                    <a:pt x="208407" y="176695"/>
                  </a:lnTo>
                  <a:lnTo>
                    <a:pt x="208407" y="200088"/>
                  </a:lnTo>
                  <a:lnTo>
                    <a:pt x="227596" y="206108"/>
                  </a:lnTo>
                  <a:lnTo>
                    <a:pt x="227926" y="206057"/>
                  </a:lnTo>
                  <a:lnTo>
                    <a:pt x="228498" y="205816"/>
                  </a:lnTo>
                  <a:lnTo>
                    <a:pt x="229184" y="205079"/>
                  </a:lnTo>
                  <a:lnTo>
                    <a:pt x="229590" y="203974"/>
                  </a:lnTo>
                  <a:lnTo>
                    <a:pt x="229654" y="203555"/>
                  </a:lnTo>
                  <a:lnTo>
                    <a:pt x="229654" y="179984"/>
                  </a:lnTo>
                  <a:close/>
                </a:path>
                <a:path w="1143634" h="1313814">
                  <a:moveTo>
                    <a:pt x="229654" y="139534"/>
                  </a:moveTo>
                  <a:lnTo>
                    <a:pt x="227266" y="136182"/>
                  </a:lnTo>
                  <a:lnTo>
                    <a:pt x="210515" y="132816"/>
                  </a:lnTo>
                  <a:lnTo>
                    <a:pt x="208407" y="135775"/>
                  </a:lnTo>
                  <a:lnTo>
                    <a:pt x="208407" y="159169"/>
                  </a:lnTo>
                  <a:lnTo>
                    <a:pt x="227596" y="165608"/>
                  </a:lnTo>
                  <a:lnTo>
                    <a:pt x="227926" y="165569"/>
                  </a:lnTo>
                  <a:lnTo>
                    <a:pt x="228498" y="165341"/>
                  </a:lnTo>
                  <a:lnTo>
                    <a:pt x="229184" y="164630"/>
                  </a:lnTo>
                  <a:lnTo>
                    <a:pt x="229590" y="163525"/>
                  </a:lnTo>
                  <a:lnTo>
                    <a:pt x="229654" y="163106"/>
                  </a:lnTo>
                  <a:lnTo>
                    <a:pt x="229654" y="139534"/>
                  </a:lnTo>
                  <a:close/>
                </a:path>
                <a:path w="1143634" h="1313814">
                  <a:moveTo>
                    <a:pt x="229654" y="99085"/>
                  </a:moveTo>
                  <a:lnTo>
                    <a:pt x="210515" y="91960"/>
                  </a:lnTo>
                  <a:lnTo>
                    <a:pt x="210185" y="91998"/>
                  </a:lnTo>
                  <a:lnTo>
                    <a:pt x="208407" y="94856"/>
                  </a:lnTo>
                  <a:lnTo>
                    <a:pt x="208407" y="118237"/>
                  </a:lnTo>
                  <a:lnTo>
                    <a:pt x="227596" y="125107"/>
                  </a:lnTo>
                  <a:lnTo>
                    <a:pt x="227926" y="125082"/>
                  </a:lnTo>
                  <a:lnTo>
                    <a:pt x="228498" y="124866"/>
                  </a:lnTo>
                  <a:lnTo>
                    <a:pt x="229184" y="124167"/>
                  </a:lnTo>
                  <a:lnTo>
                    <a:pt x="229590" y="123088"/>
                  </a:lnTo>
                  <a:lnTo>
                    <a:pt x="229654" y="122199"/>
                  </a:lnTo>
                  <a:lnTo>
                    <a:pt x="229654" y="99085"/>
                  </a:lnTo>
                  <a:close/>
                </a:path>
                <a:path w="1143634" h="1313814">
                  <a:moveTo>
                    <a:pt x="229654" y="58674"/>
                  </a:moveTo>
                  <a:lnTo>
                    <a:pt x="227266" y="55206"/>
                  </a:lnTo>
                  <a:lnTo>
                    <a:pt x="210515" y="51092"/>
                  </a:lnTo>
                  <a:lnTo>
                    <a:pt x="208407" y="53949"/>
                  </a:lnTo>
                  <a:lnTo>
                    <a:pt x="208407" y="77317"/>
                  </a:lnTo>
                  <a:lnTo>
                    <a:pt x="227596" y="84607"/>
                  </a:lnTo>
                  <a:lnTo>
                    <a:pt x="227926" y="84594"/>
                  </a:lnTo>
                  <a:lnTo>
                    <a:pt x="228498" y="84404"/>
                  </a:lnTo>
                  <a:lnTo>
                    <a:pt x="229184" y="83718"/>
                  </a:lnTo>
                  <a:lnTo>
                    <a:pt x="229590" y="82651"/>
                  </a:lnTo>
                  <a:lnTo>
                    <a:pt x="229654" y="82245"/>
                  </a:lnTo>
                  <a:lnTo>
                    <a:pt x="229654" y="58674"/>
                  </a:lnTo>
                  <a:close/>
                </a:path>
                <a:path w="1143634" h="1313814">
                  <a:moveTo>
                    <a:pt x="259562" y="1024216"/>
                  </a:moveTo>
                  <a:lnTo>
                    <a:pt x="257238" y="1021029"/>
                  </a:lnTo>
                  <a:lnTo>
                    <a:pt x="241046" y="1018514"/>
                  </a:lnTo>
                  <a:lnTo>
                    <a:pt x="239014" y="1021067"/>
                  </a:lnTo>
                  <a:lnTo>
                    <a:pt x="239014" y="1044498"/>
                  </a:lnTo>
                  <a:lnTo>
                    <a:pt x="257568" y="1049947"/>
                  </a:lnTo>
                  <a:lnTo>
                    <a:pt x="257860" y="1049896"/>
                  </a:lnTo>
                  <a:lnTo>
                    <a:pt x="259562" y="1047394"/>
                  </a:lnTo>
                  <a:lnTo>
                    <a:pt x="259562" y="1024216"/>
                  </a:lnTo>
                  <a:close/>
                </a:path>
                <a:path w="1143634" h="1313814">
                  <a:moveTo>
                    <a:pt x="259562" y="264807"/>
                  </a:moveTo>
                  <a:lnTo>
                    <a:pt x="241046" y="259524"/>
                  </a:lnTo>
                  <a:lnTo>
                    <a:pt x="240728" y="259575"/>
                  </a:lnTo>
                  <a:lnTo>
                    <a:pt x="239014" y="262115"/>
                  </a:lnTo>
                  <a:lnTo>
                    <a:pt x="239014" y="285546"/>
                  </a:lnTo>
                  <a:lnTo>
                    <a:pt x="257568" y="290550"/>
                  </a:lnTo>
                  <a:lnTo>
                    <a:pt x="257860" y="290499"/>
                  </a:lnTo>
                  <a:lnTo>
                    <a:pt x="259562" y="287972"/>
                  </a:lnTo>
                  <a:lnTo>
                    <a:pt x="259562" y="264807"/>
                  </a:lnTo>
                  <a:close/>
                </a:path>
                <a:path w="1143634" h="1313814">
                  <a:moveTo>
                    <a:pt x="259562" y="185254"/>
                  </a:moveTo>
                  <a:lnTo>
                    <a:pt x="257238" y="182016"/>
                  </a:lnTo>
                  <a:lnTo>
                    <a:pt x="241046" y="179133"/>
                  </a:lnTo>
                  <a:lnTo>
                    <a:pt x="239014" y="181635"/>
                  </a:lnTo>
                  <a:lnTo>
                    <a:pt x="239014" y="205079"/>
                  </a:lnTo>
                  <a:lnTo>
                    <a:pt x="257568" y="210934"/>
                  </a:lnTo>
                  <a:lnTo>
                    <a:pt x="257860" y="210896"/>
                  </a:lnTo>
                  <a:lnTo>
                    <a:pt x="259562" y="208432"/>
                  </a:lnTo>
                  <a:lnTo>
                    <a:pt x="259562" y="185254"/>
                  </a:lnTo>
                  <a:close/>
                </a:path>
                <a:path w="1143634" h="1313814">
                  <a:moveTo>
                    <a:pt x="259562" y="145491"/>
                  </a:moveTo>
                  <a:lnTo>
                    <a:pt x="257238" y="142201"/>
                  </a:lnTo>
                  <a:lnTo>
                    <a:pt x="241046" y="138950"/>
                  </a:lnTo>
                  <a:lnTo>
                    <a:pt x="239014" y="141401"/>
                  </a:lnTo>
                  <a:lnTo>
                    <a:pt x="239014" y="164858"/>
                  </a:lnTo>
                  <a:lnTo>
                    <a:pt x="257568" y="171132"/>
                  </a:lnTo>
                  <a:lnTo>
                    <a:pt x="257860" y="171107"/>
                  </a:lnTo>
                  <a:lnTo>
                    <a:pt x="259562" y="168668"/>
                  </a:lnTo>
                  <a:lnTo>
                    <a:pt x="259562" y="145491"/>
                  </a:lnTo>
                  <a:close/>
                </a:path>
                <a:path w="1143634" h="1313814">
                  <a:moveTo>
                    <a:pt x="259562" y="105714"/>
                  </a:moveTo>
                  <a:lnTo>
                    <a:pt x="257238" y="102400"/>
                  </a:lnTo>
                  <a:lnTo>
                    <a:pt x="241046" y="98793"/>
                  </a:lnTo>
                  <a:lnTo>
                    <a:pt x="239014" y="101180"/>
                  </a:lnTo>
                  <a:lnTo>
                    <a:pt x="239014" y="124612"/>
                  </a:lnTo>
                  <a:lnTo>
                    <a:pt x="257568" y="131318"/>
                  </a:lnTo>
                  <a:lnTo>
                    <a:pt x="257860" y="131279"/>
                  </a:lnTo>
                  <a:lnTo>
                    <a:pt x="259562" y="128892"/>
                  </a:lnTo>
                  <a:lnTo>
                    <a:pt x="259562" y="105714"/>
                  </a:lnTo>
                  <a:close/>
                </a:path>
                <a:path w="1143634" h="1313814">
                  <a:moveTo>
                    <a:pt x="259562" y="65976"/>
                  </a:moveTo>
                  <a:lnTo>
                    <a:pt x="257238" y="62572"/>
                  </a:lnTo>
                  <a:lnTo>
                    <a:pt x="241046" y="58597"/>
                  </a:lnTo>
                  <a:lnTo>
                    <a:pt x="239014" y="61417"/>
                  </a:lnTo>
                  <a:lnTo>
                    <a:pt x="239014" y="84391"/>
                  </a:lnTo>
                  <a:lnTo>
                    <a:pt x="257568" y="91490"/>
                  </a:lnTo>
                  <a:lnTo>
                    <a:pt x="257860" y="91478"/>
                  </a:lnTo>
                  <a:lnTo>
                    <a:pt x="259562" y="88696"/>
                  </a:lnTo>
                  <a:lnTo>
                    <a:pt x="259562" y="65976"/>
                  </a:lnTo>
                  <a:close/>
                </a:path>
                <a:path w="1143634" h="1313814">
                  <a:moveTo>
                    <a:pt x="1087043" y="760666"/>
                  </a:moveTo>
                  <a:lnTo>
                    <a:pt x="1086853" y="759358"/>
                  </a:lnTo>
                  <a:lnTo>
                    <a:pt x="1086446" y="758355"/>
                  </a:lnTo>
                  <a:lnTo>
                    <a:pt x="1085913" y="757783"/>
                  </a:lnTo>
                  <a:lnTo>
                    <a:pt x="1085710" y="757707"/>
                  </a:lnTo>
                  <a:lnTo>
                    <a:pt x="1085494" y="757720"/>
                  </a:lnTo>
                  <a:lnTo>
                    <a:pt x="1073200" y="762431"/>
                  </a:lnTo>
                  <a:lnTo>
                    <a:pt x="1073200" y="787514"/>
                  </a:lnTo>
                  <a:lnTo>
                    <a:pt x="1073416" y="788847"/>
                  </a:lnTo>
                  <a:lnTo>
                    <a:pt x="1073810" y="789838"/>
                  </a:lnTo>
                  <a:lnTo>
                    <a:pt x="1074369" y="790397"/>
                  </a:lnTo>
                  <a:lnTo>
                    <a:pt x="1074572" y="790473"/>
                  </a:lnTo>
                  <a:lnTo>
                    <a:pt x="1085710" y="789152"/>
                  </a:lnTo>
                  <a:lnTo>
                    <a:pt x="1087043" y="785914"/>
                  </a:lnTo>
                  <a:lnTo>
                    <a:pt x="1087043" y="760666"/>
                  </a:lnTo>
                  <a:close/>
                </a:path>
                <a:path w="1143634" h="1313814">
                  <a:moveTo>
                    <a:pt x="1087043" y="717334"/>
                  </a:moveTo>
                  <a:lnTo>
                    <a:pt x="1085710" y="714311"/>
                  </a:lnTo>
                  <a:lnTo>
                    <a:pt x="1085494" y="714324"/>
                  </a:lnTo>
                  <a:lnTo>
                    <a:pt x="1074572" y="714832"/>
                  </a:lnTo>
                  <a:lnTo>
                    <a:pt x="1074166" y="715137"/>
                  </a:lnTo>
                  <a:lnTo>
                    <a:pt x="1073810" y="715594"/>
                  </a:lnTo>
                  <a:lnTo>
                    <a:pt x="1073416" y="716673"/>
                  </a:lnTo>
                  <a:lnTo>
                    <a:pt x="1073200" y="718019"/>
                  </a:lnTo>
                  <a:lnTo>
                    <a:pt x="1073200" y="743610"/>
                  </a:lnTo>
                  <a:lnTo>
                    <a:pt x="1074572" y="746620"/>
                  </a:lnTo>
                  <a:lnTo>
                    <a:pt x="1085710" y="745756"/>
                  </a:lnTo>
                  <a:lnTo>
                    <a:pt x="1087043" y="742581"/>
                  </a:lnTo>
                  <a:lnTo>
                    <a:pt x="1087043" y="717334"/>
                  </a:lnTo>
                  <a:close/>
                </a:path>
                <a:path w="1143634" h="1313814">
                  <a:moveTo>
                    <a:pt x="1106474" y="928217"/>
                  </a:moveTo>
                  <a:lnTo>
                    <a:pt x="1106284" y="926985"/>
                  </a:lnTo>
                  <a:lnTo>
                    <a:pt x="1105903" y="926122"/>
                  </a:lnTo>
                  <a:lnTo>
                    <a:pt x="1105382" y="925728"/>
                  </a:lnTo>
                  <a:lnTo>
                    <a:pt x="1105192" y="925703"/>
                  </a:lnTo>
                  <a:lnTo>
                    <a:pt x="1104976" y="925779"/>
                  </a:lnTo>
                  <a:lnTo>
                    <a:pt x="1093139" y="933792"/>
                  </a:lnTo>
                  <a:lnTo>
                    <a:pt x="1093139" y="958405"/>
                  </a:lnTo>
                  <a:lnTo>
                    <a:pt x="1094460" y="960920"/>
                  </a:lnTo>
                  <a:lnTo>
                    <a:pt x="1105192" y="956538"/>
                  </a:lnTo>
                  <a:lnTo>
                    <a:pt x="1105738" y="955852"/>
                  </a:lnTo>
                  <a:lnTo>
                    <a:pt x="1106170" y="954798"/>
                  </a:lnTo>
                  <a:lnTo>
                    <a:pt x="1106436" y="953465"/>
                  </a:lnTo>
                  <a:lnTo>
                    <a:pt x="1106474" y="952500"/>
                  </a:lnTo>
                  <a:lnTo>
                    <a:pt x="1106474" y="928217"/>
                  </a:lnTo>
                  <a:close/>
                </a:path>
                <a:path w="1143634" h="1313814">
                  <a:moveTo>
                    <a:pt x="1106474" y="880389"/>
                  </a:moveTo>
                  <a:lnTo>
                    <a:pt x="1106284" y="879132"/>
                  </a:lnTo>
                  <a:lnTo>
                    <a:pt x="1105903" y="878217"/>
                  </a:lnTo>
                  <a:lnTo>
                    <a:pt x="1105382" y="877747"/>
                  </a:lnTo>
                  <a:lnTo>
                    <a:pt x="1105192" y="877697"/>
                  </a:lnTo>
                  <a:lnTo>
                    <a:pt x="1104976" y="877747"/>
                  </a:lnTo>
                  <a:lnTo>
                    <a:pt x="1093139" y="884313"/>
                  </a:lnTo>
                  <a:lnTo>
                    <a:pt x="1093139" y="908913"/>
                  </a:lnTo>
                  <a:lnTo>
                    <a:pt x="1094460" y="911618"/>
                  </a:lnTo>
                  <a:lnTo>
                    <a:pt x="1105192" y="908558"/>
                  </a:lnTo>
                  <a:lnTo>
                    <a:pt x="1105738" y="907948"/>
                  </a:lnTo>
                  <a:lnTo>
                    <a:pt x="1106170" y="906945"/>
                  </a:lnTo>
                  <a:lnTo>
                    <a:pt x="1106436" y="905649"/>
                  </a:lnTo>
                  <a:lnTo>
                    <a:pt x="1106474" y="904684"/>
                  </a:lnTo>
                  <a:lnTo>
                    <a:pt x="1106474" y="880389"/>
                  </a:lnTo>
                  <a:close/>
                </a:path>
                <a:path w="1143634" h="1313814">
                  <a:moveTo>
                    <a:pt x="1106474" y="813358"/>
                  </a:moveTo>
                  <a:lnTo>
                    <a:pt x="1106284" y="812063"/>
                  </a:lnTo>
                  <a:lnTo>
                    <a:pt x="1105903" y="811085"/>
                  </a:lnTo>
                  <a:lnTo>
                    <a:pt x="1105382" y="810526"/>
                  </a:lnTo>
                  <a:lnTo>
                    <a:pt x="1105192" y="810450"/>
                  </a:lnTo>
                  <a:lnTo>
                    <a:pt x="1104976" y="810463"/>
                  </a:lnTo>
                  <a:lnTo>
                    <a:pt x="1093139" y="815073"/>
                  </a:lnTo>
                  <a:lnTo>
                    <a:pt x="1093139" y="839673"/>
                  </a:lnTo>
                  <a:lnTo>
                    <a:pt x="1094460" y="842581"/>
                  </a:lnTo>
                  <a:lnTo>
                    <a:pt x="1105192" y="841311"/>
                  </a:lnTo>
                  <a:lnTo>
                    <a:pt x="1105382" y="841197"/>
                  </a:lnTo>
                  <a:lnTo>
                    <a:pt x="1105903" y="840524"/>
                  </a:lnTo>
                  <a:lnTo>
                    <a:pt x="1106284" y="839457"/>
                  </a:lnTo>
                  <a:lnTo>
                    <a:pt x="1106474" y="838136"/>
                  </a:lnTo>
                  <a:lnTo>
                    <a:pt x="1106474" y="813358"/>
                  </a:lnTo>
                  <a:close/>
                </a:path>
                <a:path w="1143634" h="1313814">
                  <a:moveTo>
                    <a:pt x="1106474" y="716368"/>
                  </a:moveTo>
                  <a:lnTo>
                    <a:pt x="1106284" y="715073"/>
                  </a:lnTo>
                  <a:lnTo>
                    <a:pt x="1105903" y="714082"/>
                  </a:lnTo>
                  <a:lnTo>
                    <a:pt x="1105382" y="713486"/>
                  </a:lnTo>
                  <a:lnTo>
                    <a:pt x="1105192" y="713397"/>
                  </a:lnTo>
                  <a:lnTo>
                    <a:pt x="1104976" y="713409"/>
                  </a:lnTo>
                  <a:lnTo>
                    <a:pt x="1094460" y="713905"/>
                  </a:lnTo>
                  <a:lnTo>
                    <a:pt x="1093139" y="717524"/>
                  </a:lnTo>
                  <a:lnTo>
                    <a:pt x="1093139" y="742124"/>
                  </a:lnTo>
                  <a:lnTo>
                    <a:pt x="1094460" y="745083"/>
                  </a:lnTo>
                  <a:lnTo>
                    <a:pt x="1105192" y="744270"/>
                  </a:lnTo>
                  <a:lnTo>
                    <a:pt x="1106474" y="740664"/>
                  </a:lnTo>
                  <a:lnTo>
                    <a:pt x="1106474" y="716368"/>
                  </a:lnTo>
                  <a:close/>
                </a:path>
                <a:path w="1143634" h="1313814">
                  <a:moveTo>
                    <a:pt x="1106474" y="673836"/>
                  </a:moveTo>
                  <a:lnTo>
                    <a:pt x="1105192" y="670826"/>
                  </a:lnTo>
                  <a:lnTo>
                    <a:pt x="1104976" y="670826"/>
                  </a:lnTo>
                  <a:lnTo>
                    <a:pt x="1093139" y="674433"/>
                  </a:lnTo>
                  <a:lnTo>
                    <a:pt x="1093139" y="699058"/>
                  </a:lnTo>
                  <a:lnTo>
                    <a:pt x="1094460" y="702081"/>
                  </a:lnTo>
                  <a:lnTo>
                    <a:pt x="1105192" y="701687"/>
                  </a:lnTo>
                  <a:lnTo>
                    <a:pt x="1106474" y="698144"/>
                  </a:lnTo>
                  <a:lnTo>
                    <a:pt x="1106474" y="673836"/>
                  </a:lnTo>
                  <a:close/>
                </a:path>
                <a:path w="1143634" h="1313814">
                  <a:moveTo>
                    <a:pt x="1125207" y="993101"/>
                  </a:moveTo>
                  <a:lnTo>
                    <a:pt x="1123937" y="990676"/>
                  </a:lnTo>
                  <a:lnTo>
                    <a:pt x="1123746" y="990752"/>
                  </a:lnTo>
                  <a:lnTo>
                    <a:pt x="1112380" y="998080"/>
                  </a:lnTo>
                  <a:lnTo>
                    <a:pt x="1112380" y="1023620"/>
                  </a:lnTo>
                  <a:lnTo>
                    <a:pt x="1112532" y="1024394"/>
                  </a:lnTo>
                  <a:lnTo>
                    <a:pt x="1112913" y="1025245"/>
                  </a:lnTo>
                  <a:lnTo>
                    <a:pt x="1113066" y="1025423"/>
                  </a:lnTo>
                  <a:lnTo>
                    <a:pt x="1113421" y="1025613"/>
                  </a:lnTo>
                  <a:lnTo>
                    <a:pt x="1113612" y="1025613"/>
                  </a:lnTo>
                  <a:lnTo>
                    <a:pt x="1123937" y="1020978"/>
                  </a:lnTo>
                  <a:lnTo>
                    <a:pt x="1124483" y="1020292"/>
                  </a:lnTo>
                  <a:lnTo>
                    <a:pt x="1124902" y="1019225"/>
                  </a:lnTo>
                  <a:lnTo>
                    <a:pt x="1125207" y="1017447"/>
                  </a:lnTo>
                  <a:lnTo>
                    <a:pt x="1125207" y="993101"/>
                  </a:lnTo>
                  <a:close/>
                </a:path>
                <a:path w="1143634" h="1313814">
                  <a:moveTo>
                    <a:pt x="1125207" y="757174"/>
                  </a:moveTo>
                  <a:lnTo>
                    <a:pt x="1124902" y="755535"/>
                  </a:lnTo>
                  <a:lnTo>
                    <a:pt x="1124648" y="754951"/>
                  </a:lnTo>
                  <a:lnTo>
                    <a:pt x="1124140" y="754392"/>
                  </a:lnTo>
                  <a:lnTo>
                    <a:pt x="1123937" y="754316"/>
                  </a:lnTo>
                  <a:lnTo>
                    <a:pt x="1123746" y="754329"/>
                  </a:lnTo>
                  <a:lnTo>
                    <a:pt x="1112380" y="757872"/>
                  </a:lnTo>
                  <a:lnTo>
                    <a:pt x="1112380" y="783437"/>
                  </a:lnTo>
                  <a:lnTo>
                    <a:pt x="1113612" y="785837"/>
                  </a:lnTo>
                  <a:lnTo>
                    <a:pt x="1123937" y="784618"/>
                  </a:lnTo>
                  <a:lnTo>
                    <a:pt x="1125207" y="781494"/>
                  </a:lnTo>
                  <a:lnTo>
                    <a:pt x="1125207" y="757174"/>
                  </a:lnTo>
                  <a:close/>
                </a:path>
                <a:path w="1143634" h="1313814">
                  <a:moveTo>
                    <a:pt x="1125207" y="715416"/>
                  </a:moveTo>
                  <a:lnTo>
                    <a:pt x="1124902" y="713778"/>
                  </a:lnTo>
                  <a:lnTo>
                    <a:pt x="1124648" y="713168"/>
                  </a:lnTo>
                  <a:lnTo>
                    <a:pt x="1124140" y="712597"/>
                  </a:lnTo>
                  <a:lnTo>
                    <a:pt x="1123937" y="712508"/>
                  </a:lnTo>
                  <a:lnTo>
                    <a:pt x="1123746" y="712520"/>
                  </a:lnTo>
                  <a:lnTo>
                    <a:pt x="1113612" y="712990"/>
                  </a:lnTo>
                  <a:lnTo>
                    <a:pt x="1112380" y="715606"/>
                  </a:lnTo>
                  <a:lnTo>
                    <a:pt x="1112380" y="741159"/>
                  </a:lnTo>
                  <a:lnTo>
                    <a:pt x="1112647" y="742353"/>
                  </a:lnTo>
                  <a:lnTo>
                    <a:pt x="1113066" y="743204"/>
                  </a:lnTo>
                  <a:lnTo>
                    <a:pt x="1113421" y="743521"/>
                  </a:lnTo>
                  <a:lnTo>
                    <a:pt x="1113612" y="743610"/>
                  </a:lnTo>
                  <a:lnTo>
                    <a:pt x="1123937" y="742810"/>
                  </a:lnTo>
                  <a:lnTo>
                    <a:pt x="1124140" y="742696"/>
                  </a:lnTo>
                  <a:lnTo>
                    <a:pt x="1124648" y="742061"/>
                  </a:lnTo>
                  <a:lnTo>
                    <a:pt x="1125004" y="741045"/>
                  </a:lnTo>
                  <a:lnTo>
                    <a:pt x="1125207" y="739749"/>
                  </a:lnTo>
                  <a:lnTo>
                    <a:pt x="1125207" y="715416"/>
                  </a:lnTo>
                  <a:close/>
                </a:path>
                <a:path w="1143634" h="1313814">
                  <a:moveTo>
                    <a:pt x="1125207" y="673671"/>
                  </a:moveTo>
                  <a:lnTo>
                    <a:pt x="1125004" y="672401"/>
                  </a:lnTo>
                  <a:lnTo>
                    <a:pt x="1124648" y="671398"/>
                  </a:lnTo>
                  <a:lnTo>
                    <a:pt x="1124140" y="670814"/>
                  </a:lnTo>
                  <a:lnTo>
                    <a:pt x="1123937" y="670712"/>
                  </a:lnTo>
                  <a:lnTo>
                    <a:pt x="1123746" y="670712"/>
                  </a:lnTo>
                  <a:lnTo>
                    <a:pt x="1113612" y="670763"/>
                  </a:lnTo>
                  <a:lnTo>
                    <a:pt x="1113066" y="671220"/>
                  </a:lnTo>
                  <a:lnTo>
                    <a:pt x="1112647" y="672122"/>
                  </a:lnTo>
                  <a:lnTo>
                    <a:pt x="1112380" y="673328"/>
                  </a:lnTo>
                  <a:lnTo>
                    <a:pt x="1112380" y="698881"/>
                  </a:lnTo>
                  <a:lnTo>
                    <a:pt x="1113612" y="701370"/>
                  </a:lnTo>
                  <a:lnTo>
                    <a:pt x="1123937" y="701014"/>
                  </a:lnTo>
                  <a:lnTo>
                    <a:pt x="1125207" y="697992"/>
                  </a:lnTo>
                  <a:lnTo>
                    <a:pt x="1125207" y="673671"/>
                  </a:lnTo>
                  <a:close/>
                </a:path>
                <a:path w="1143634" h="1313814">
                  <a:moveTo>
                    <a:pt x="1136840" y="825106"/>
                  </a:moveTo>
                  <a:lnTo>
                    <a:pt x="1136675" y="823912"/>
                  </a:lnTo>
                  <a:lnTo>
                    <a:pt x="1136332" y="823010"/>
                  </a:lnTo>
                  <a:lnTo>
                    <a:pt x="1135849" y="822528"/>
                  </a:lnTo>
                  <a:lnTo>
                    <a:pt x="1135672" y="822452"/>
                  </a:lnTo>
                  <a:lnTo>
                    <a:pt x="1135494" y="822490"/>
                  </a:lnTo>
                  <a:lnTo>
                    <a:pt x="1126058" y="824103"/>
                  </a:lnTo>
                  <a:lnTo>
                    <a:pt x="1125550" y="824636"/>
                  </a:lnTo>
                  <a:lnTo>
                    <a:pt x="1125054" y="825919"/>
                  </a:lnTo>
                  <a:lnTo>
                    <a:pt x="1124915" y="826744"/>
                  </a:lnTo>
                  <a:lnTo>
                    <a:pt x="1124915" y="851369"/>
                  </a:lnTo>
                  <a:lnTo>
                    <a:pt x="1126058" y="853617"/>
                  </a:lnTo>
                  <a:lnTo>
                    <a:pt x="1135672" y="851662"/>
                  </a:lnTo>
                  <a:lnTo>
                    <a:pt x="1136180" y="851141"/>
                  </a:lnTo>
                  <a:lnTo>
                    <a:pt x="1136573" y="850214"/>
                  </a:lnTo>
                  <a:lnTo>
                    <a:pt x="1136802" y="849020"/>
                  </a:lnTo>
                  <a:lnTo>
                    <a:pt x="1136840" y="848106"/>
                  </a:lnTo>
                  <a:lnTo>
                    <a:pt x="1136840" y="825106"/>
                  </a:lnTo>
                  <a:close/>
                </a:path>
                <a:path w="1143634" h="1313814">
                  <a:moveTo>
                    <a:pt x="1143215" y="1057160"/>
                  </a:moveTo>
                  <a:lnTo>
                    <a:pt x="1142974" y="1056005"/>
                  </a:lnTo>
                  <a:lnTo>
                    <a:pt x="1142720" y="1055420"/>
                  </a:lnTo>
                  <a:lnTo>
                    <a:pt x="1142238" y="1054874"/>
                  </a:lnTo>
                  <a:lnTo>
                    <a:pt x="1142047" y="1054798"/>
                  </a:lnTo>
                  <a:lnTo>
                    <a:pt x="1141857" y="1054811"/>
                  </a:lnTo>
                  <a:lnTo>
                    <a:pt x="1130858" y="1058735"/>
                  </a:lnTo>
                  <a:lnTo>
                    <a:pt x="1130858" y="1082929"/>
                  </a:lnTo>
                  <a:lnTo>
                    <a:pt x="1132078" y="1085735"/>
                  </a:lnTo>
                  <a:lnTo>
                    <a:pt x="1142047" y="1084541"/>
                  </a:lnTo>
                  <a:lnTo>
                    <a:pt x="1142238" y="1084427"/>
                  </a:lnTo>
                  <a:lnTo>
                    <a:pt x="1142720" y="1083792"/>
                  </a:lnTo>
                  <a:lnTo>
                    <a:pt x="1142974" y="1083132"/>
                  </a:lnTo>
                  <a:lnTo>
                    <a:pt x="1143215" y="1081938"/>
                  </a:lnTo>
                  <a:lnTo>
                    <a:pt x="1143215" y="1057160"/>
                  </a:lnTo>
                  <a:close/>
                </a:path>
                <a:path w="1143634" h="1313814">
                  <a:moveTo>
                    <a:pt x="1143215" y="926122"/>
                  </a:moveTo>
                  <a:lnTo>
                    <a:pt x="1142974" y="925029"/>
                  </a:lnTo>
                  <a:lnTo>
                    <a:pt x="1142720" y="924509"/>
                  </a:lnTo>
                  <a:lnTo>
                    <a:pt x="1142238" y="924077"/>
                  </a:lnTo>
                  <a:lnTo>
                    <a:pt x="1142047" y="924052"/>
                  </a:lnTo>
                  <a:lnTo>
                    <a:pt x="1141857" y="924115"/>
                  </a:lnTo>
                  <a:lnTo>
                    <a:pt x="1130858" y="930783"/>
                  </a:lnTo>
                  <a:lnTo>
                    <a:pt x="1130858" y="954963"/>
                  </a:lnTo>
                  <a:lnTo>
                    <a:pt x="1131036" y="956157"/>
                  </a:lnTo>
                  <a:lnTo>
                    <a:pt x="1131392" y="957008"/>
                  </a:lnTo>
                  <a:lnTo>
                    <a:pt x="1131900" y="957414"/>
                  </a:lnTo>
                  <a:lnTo>
                    <a:pt x="1132078" y="957440"/>
                  </a:lnTo>
                  <a:lnTo>
                    <a:pt x="1142047" y="953782"/>
                  </a:lnTo>
                  <a:lnTo>
                    <a:pt x="1142238" y="953617"/>
                  </a:lnTo>
                  <a:lnTo>
                    <a:pt x="1142720" y="952855"/>
                  </a:lnTo>
                  <a:lnTo>
                    <a:pt x="1143063" y="951750"/>
                  </a:lnTo>
                  <a:lnTo>
                    <a:pt x="1143215" y="950899"/>
                  </a:lnTo>
                  <a:lnTo>
                    <a:pt x="1143215" y="926122"/>
                  </a:lnTo>
                  <a:close/>
                </a:path>
                <a:path w="1143634" h="1313814">
                  <a:moveTo>
                    <a:pt x="1143215" y="883894"/>
                  </a:moveTo>
                  <a:lnTo>
                    <a:pt x="1142047" y="881926"/>
                  </a:lnTo>
                  <a:lnTo>
                    <a:pt x="1141857" y="882002"/>
                  </a:lnTo>
                  <a:lnTo>
                    <a:pt x="1130858" y="889571"/>
                  </a:lnTo>
                  <a:lnTo>
                    <a:pt x="1130858" y="913765"/>
                  </a:lnTo>
                  <a:lnTo>
                    <a:pt x="1132078" y="916165"/>
                  </a:lnTo>
                  <a:lnTo>
                    <a:pt x="1142047" y="911669"/>
                  </a:lnTo>
                  <a:lnTo>
                    <a:pt x="1142238" y="911504"/>
                  </a:lnTo>
                  <a:lnTo>
                    <a:pt x="1142720" y="910691"/>
                  </a:lnTo>
                  <a:lnTo>
                    <a:pt x="1143063" y="909561"/>
                  </a:lnTo>
                  <a:lnTo>
                    <a:pt x="1143215" y="908672"/>
                  </a:lnTo>
                  <a:lnTo>
                    <a:pt x="1143215" y="883894"/>
                  </a:lnTo>
                  <a:close/>
                </a:path>
                <a:path w="1143634" h="1313814">
                  <a:moveTo>
                    <a:pt x="1143215" y="714070"/>
                  </a:moveTo>
                  <a:lnTo>
                    <a:pt x="1142974" y="712914"/>
                  </a:lnTo>
                  <a:lnTo>
                    <a:pt x="1142720" y="712304"/>
                  </a:lnTo>
                  <a:lnTo>
                    <a:pt x="1142238" y="711746"/>
                  </a:lnTo>
                  <a:lnTo>
                    <a:pt x="1142047" y="711669"/>
                  </a:lnTo>
                  <a:lnTo>
                    <a:pt x="1141857" y="711669"/>
                  </a:lnTo>
                  <a:lnTo>
                    <a:pt x="1130858" y="715137"/>
                  </a:lnTo>
                  <a:lnTo>
                    <a:pt x="1130858" y="739330"/>
                  </a:lnTo>
                  <a:lnTo>
                    <a:pt x="1131036" y="740587"/>
                  </a:lnTo>
                  <a:lnTo>
                    <a:pt x="1131392" y="741553"/>
                  </a:lnTo>
                  <a:lnTo>
                    <a:pt x="1131900" y="742099"/>
                  </a:lnTo>
                  <a:lnTo>
                    <a:pt x="1132078" y="742188"/>
                  </a:lnTo>
                  <a:lnTo>
                    <a:pt x="1142047" y="741413"/>
                  </a:lnTo>
                  <a:lnTo>
                    <a:pt x="1142238" y="741299"/>
                  </a:lnTo>
                  <a:lnTo>
                    <a:pt x="1142720" y="740689"/>
                  </a:lnTo>
                  <a:lnTo>
                    <a:pt x="1142974" y="740041"/>
                  </a:lnTo>
                  <a:lnTo>
                    <a:pt x="1143215" y="738847"/>
                  </a:lnTo>
                  <a:lnTo>
                    <a:pt x="1143215" y="714070"/>
                  </a:lnTo>
                  <a:close/>
                </a:path>
                <a:path w="1143634" h="1313814">
                  <a:moveTo>
                    <a:pt x="1143215" y="673074"/>
                  </a:moveTo>
                  <a:lnTo>
                    <a:pt x="1142974" y="671906"/>
                  </a:lnTo>
                  <a:lnTo>
                    <a:pt x="1142720" y="671296"/>
                  </a:lnTo>
                  <a:lnTo>
                    <a:pt x="1142238" y="670712"/>
                  </a:lnTo>
                  <a:lnTo>
                    <a:pt x="1142047" y="670610"/>
                  </a:lnTo>
                  <a:lnTo>
                    <a:pt x="1141857" y="670610"/>
                  </a:lnTo>
                  <a:lnTo>
                    <a:pt x="1130858" y="673620"/>
                  </a:lnTo>
                  <a:lnTo>
                    <a:pt x="1130858" y="697814"/>
                  </a:lnTo>
                  <a:lnTo>
                    <a:pt x="1131036" y="699084"/>
                  </a:lnTo>
                  <a:lnTo>
                    <a:pt x="1131392" y="700049"/>
                  </a:lnTo>
                  <a:lnTo>
                    <a:pt x="1131722" y="700481"/>
                  </a:lnTo>
                  <a:lnTo>
                    <a:pt x="1132078" y="700722"/>
                  </a:lnTo>
                  <a:lnTo>
                    <a:pt x="1142047" y="700354"/>
                  </a:lnTo>
                  <a:lnTo>
                    <a:pt x="1143215" y="697865"/>
                  </a:lnTo>
                  <a:lnTo>
                    <a:pt x="1143215" y="673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51205" y="1343011"/>
              <a:ext cx="282575" cy="958215"/>
            </a:xfrm>
            <a:custGeom>
              <a:avLst/>
              <a:gdLst/>
              <a:ahLst/>
              <a:cxnLst/>
              <a:rect l="l" t="t" r="r" b="b"/>
              <a:pathLst>
                <a:path w="282575" h="958214">
                  <a:moveTo>
                    <a:pt x="26365" y="391807"/>
                  </a:moveTo>
                  <a:lnTo>
                    <a:pt x="23825" y="388861"/>
                  </a:lnTo>
                  <a:lnTo>
                    <a:pt x="23418" y="388899"/>
                  </a:lnTo>
                  <a:lnTo>
                    <a:pt x="2616" y="390842"/>
                  </a:lnTo>
                  <a:lnTo>
                    <a:pt x="0" y="394309"/>
                  </a:lnTo>
                  <a:lnTo>
                    <a:pt x="0" y="420903"/>
                  </a:lnTo>
                  <a:lnTo>
                    <a:pt x="2616" y="423862"/>
                  </a:lnTo>
                  <a:lnTo>
                    <a:pt x="23825" y="421525"/>
                  </a:lnTo>
                  <a:lnTo>
                    <a:pt x="26365" y="418045"/>
                  </a:lnTo>
                  <a:lnTo>
                    <a:pt x="26365" y="391807"/>
                  </a:lnTo>
                  <a:close/>
                </a:path>
                <a:path w="282575" h="958214">
                  <a:moveTo>
                    <a:pt x="26365" y="346773"/>
                  </a:moveTo>
                  <a:lnTo>
                    <a:pt x="23825" y="343738"/>
                  </a:lnTo>
                  <a:lnTo>
                    <a:pt x="23418" y="343776"/>
                  </a:lnTo>
                  <a:lnTo>
                    <a:pt x="2616" y="345249"/>
                  </a:lnTo>
                  <a:lnTo>
                    <a:pt x="0" y="348678"/>
                  </a:lnTo>
                  <a:lnTo>
                    <a:pt x="0" y="375285"/>
                  </a:lnTo>
                  <a:lnTo>
                    <a:pt x="2616" y="378269"/>
                  </a:lnTo>
                  <a:lnTo>
                    <a:pt x="23825" y="376415"/>
                  </a:lnTo>
                  <a:lnTo>
                    <a:pt x="26365" y="373024"/>
                  </a:lnTo>
                  <a:lnTo>
                    <a:pt x="26365" y="346773"/>
                  </a:lnTo>
                  <a:close/>
                </a:path>
                <a:path w="282575" h="958214">
                  <a:moveTo>
                    <a:pt x="26365" y="301726"/>
                  </a:moveTo>
                  <a:lnTo>
                    <a:pt x="23825" y="298653"/>
                  </a:lnTo>
                  <a:lnTo>
                    <a:pt x="23418" y="298665"/>
                  </a:lnTo>
                  <a:lnTo>
                    <a:pt x="0" y="303047"/>
                  </a:lnTo>
                  <a:lnTo>
                    <a:pt x="0" y="329641"/>
                  </a:lnTo>
                  <a:lnTo>
                    <a:pt x="2616" y="332714"/>
                  </a:lnTo>
                  <a:lnTo>
                    <a:pt x="23825" y="331343"/>
                  </a:lnTo>
                  <a:lnTo>
                    <a:pt x="26365" y="327977"/>
                  </a:lnTo>
                  <a:lnTo>
                    <a:pt x="26365" y="301726"/>
                  </a:lnTo>
                  <a:close/>
                </a:path>
                <a:path w="282575" h="958214">
                  <a:moveTo>
                    <a:pt x="26365" y="256679"/>
                  </a:moveTo>
                  <a:lnTo>
                    <a:pt x="23825" y="253542"/>
                  </a:lnTo>
                  <a:lnTo>
                    <a:pt x="23418" y="253555"/>
                  </a:lnTo>
                  <a:lnTo>
                    <a:pt x="2616" y="254101"/>
                  </a:lnTo>
                  <a:lnTo>
                    <a:pt x="0" y="257390"/>
                  </a:lnTo>
                  <a:lnTo>
                    <a:pt x="0" y="284010"/>
                  </a:lnTo>
                  <a:lnTo>
                    <a:pt x="2616" y="287134"/>
                  </a:lnTo>
                  <a:lnTo>
                    <a:pt x="23825" y="286245"/>
                  </a:lnTo>
                  <a:lnTo>
                    <a:pt x="26365" y="282930"/>
                  </a:lnTo>
                  <a:lnTo>
                    <a:pt x="26365" y="256679"/>
                  </a:lnTo>
                  <a:close/>
                </a:path>
                <a:path w="282575" h="958214">
                  <a:moveTo>
                    <a:pt x="26365" y="211620"/>
                  </a:moveTo>
                  <a:lnTo>
                    <a:pt x="23825" y="208432"/>
                  </a:lnTo>
                  <a:lnTo>
                    <a:pt x="23418" y="208432"/>
                  </a:lnTo>
                  <a:lnTo>
                    <a:pt x="0" y="211747"/>
                  </a:lnTo>
                  <a:lnTo>
                    <a:pt x="0" y="238340"/>
                  </a:lnTo>
                  <a:lnTo>
                    <a:pt x="2616" y="241554"/>
                  </a:lnTo>
                  <a:lnTo>
                    <a:pt x="23825" y="241122"/>
                  </a:lnTo>
                  <a:lnTo>
                    <a:pt x="26365" y="237883"/>
                  </a:lnTo>
                  <a:lnTo>
                    <a:pt x="26365" y="211620"/>
                  </a:lnTo>
                  <a:close/>
                </a:path>
                <a:path w="282575" h="958214">
                  <a:moveTo>
                    <a:pt x="26365" y="166585"/>
                  </a:moveTo>
                  <a:lnTo>
                    <a:pt x="23825" y="163347"/>
                  </a:lnTo>
                  <a:lnTo>
                    <a:pt x="23418" y="163347"/>
                  </a:lnTo>
                  <a:lnTo>
                    <a:pt x="2616" y="162941"/>
                  </a:lnTo>
                  <a:lnTo>
                    <a:pt x="0" y="166116"/>
                  </a:lnTo>
                  <a:lnTo>
                    <a:pt x="0" y="192709"/>
                  </a:lnTo>
                  <a:lnTo>
                    <a:pt x="23825" y="196024"/>
                  </a:lnTo>
                  <a:lnTo>
                    <a:pt x="24218" y="195922"/>
                  </a:lnTo>
                  <a:lnTo>
                    <a:pt x="26365" y="192836"/>
                  </a:lnTo>
                  <a:lnTo>
                    <a:pt x="26365" y="166585"/>
                  </a:lnTo>
                  <a:close/>
                </a:path>
                <a:path w="282575" h="958214">
                  <a:moveTo>
                    <a:pt x="26365" y="121551"/>
                  </a:moveTo>
                  <a:lnTo>
                    <a:pt x="23418" y="118237"/>
                  </a:lnTo>
                  <a:lnTo>
                    <a:pt x="2616" y="117348"/>
                  </a:lnTo>
                  <a:lnTo>
                    <a:pt x="0" y="120497"/>
                  </a:lnTo>
                  <a:lnTo>
                    <a:pt x="0" y="147091"/>
                  </a:lnTo>
                  <a:lnTo>
                    <a:pt x="23825" y="150926"/>
                  </a:lnTo>
                  <a:lnTo>
                    <a:pt x="24218" y="150825"/>
                  </a:lnTo>
                  <a:lnTo>
                    <a:pt x="26365" y="147828"/>
                  </a:lnTo>
                  <a:lnTo>
                    <a:pt x="26365" y="121551"/>
                  </a:lnTo>
                  <a:close/>
                </a:path>
                <a:path w="282575" h="958214">
                  <a:moveTo>
                    <a:pt x="26365" y="76517"/>
                  </a:moveTo>
                  <a:lnTo>
                    <a:pt x="2616" y="71780"/>
                  </a:lnTo>
                  <a:lnTo>
                    <a:pt x="2197" y="71843"/>
                  </a:lnTo>
                  <a:lnTo>
                    <a:pt x="0" y="74841"/>
                  </a:lnTo>
                  <a:lnTo>
                    <a:pt x="0" y="101434"/>
                  </a:lnTo>
                  <a:lnTo>
                    <a:pt x="23825" y="105841"/>
                  </a:lnTo>
                  <a:lnTo>
                    <a:pt x="24218" y="105752"/>
                  </a:lnTo>
                  <a:lnTo>
                    <a:pt x="26365" y="102768"/>
                  </a:lnTo>
                  <a:lnTo>
                    <a:pt x="26365" y="76517"/>
                  </a:lnTo>
                  <a:close/>
                </a:path>
                <a:path w="282575" h="958214">
                  <a:moveTo>
                    <a:pt x="26365" y="31470"/>
                  </a:moveTo>
                  <a:lnTo>
                    <a:pt x="2616" y="26187"/>
                  </a:lnTo>
                  <a:lnTo>
                    <a:pt x="2197" y="26250"/>
                  </a:lnTo>
                  <a:lnTo>
                    <a:pt x="0" y="29197"/>
                  </a:lnTo>
                  <a:lnTo>
                    <a:pt x="0" y="55803"/>
                  </a:lnTo>
                  <a:lnTo>
                    <a:pt x="23825" y="60744"/>
                  </a:lnTo>
                  <a:lnTo>
                    <a:pt x="24218" y="60667"/>
                  </a:lnTo>
                  <a:lnTo>
                    <a:pt x="26365" y="57721"/>
                  </a:lnTo>
                  <a:lnTo>
                    <a:pt x="26365" y="31470"/>
                  </a:lnTo>
                  <a:close/>
                </a:path>
                <a:path w="282575" h="958214">
                  <a:moveTo>
                    <a:pt x="63411" y="388277"/>
                  </a:moveTo>
                  <a:lnTo>
                    <a:pt x="60947" y="385381"/>
                  </a:lnTo>
                  <a:lnTo>
                    <a:pt x="60553" y="385419"/>
                  </a:lnTo>
                  <a:lnTo>
                    <a:pt x="40513" y="387299"/>
                  </a:lnTo>
                  <a:lnTo>
                    <a:pt x="37998" y="390702"/>
                  </a:lnTo>
                  <a:lnTo>
                    <a:pt x="37998" y="416788"/>
                  </a:lnTo>
                  <a:lnTo>
                    <a:pt x="40513" y="419696"/>
                  </a:lnTo>
                  <a:lnTo>
                    <a:pt x="60947" y="417436"/>
                  </a:lnTo>
                  <a:lnTo>
                    <a:pt x="63411" y="414020"/>
                  </a:lnTo>
                  <a:lnTo>
                    <a:pt x="63411" y="388277"/>
                  </a:lnTo>
                  <a:close/>
                </a:path>
                <a:path w="282575" h="958214">
                  <a:moveTo>
                    <a:pt x="63411" y="344093"/>
                  </a:moveTo>
                  <a:lnTo>
                    <a:pt x="60947" y="341109"/>
                  </a:lnTo>
                  <a:lnTo>
                    <a:pt x="60553" y="341147"/>
                  </a:lnTo>
                  <a:lnTo>
                    <a:pt x="40513" y="342569"/>
                  </a:lnTo>
                  <a:lnTo>
                    <a:pt x="37998" y="345935"/>
                  </a:lnTo>
                  <a:lnTo>
                    <a:pt x="37998" y="372021"/>
                  </a:lnTo>
                  <a:lnTo>
                    <a:pt x="40513" y="374967"/>
                  </a:lnTo>
                  <a:lnTo>
                    <a:pt x="60947" y="373189"/>
                  </a:lnTo>
                  <a:lnTo>
                    <a:pt x="63411" y="369849"/>
                  </a:lnTo>
                  <a:lnTo>
                    <a:pt x="63411" y="344093"/>
                  </a:lnTo>
                  <a:close/>
                </a:path>
                <a:path w="282575" h="958214">
                  <a:moveTo>
                    <a:pt x="63411" y="299872"/>
                  </a:moveTo>
                  <a:lnTo>
                    <a:pt x="60947" y="296849"/>
                  </a:lnTo>
                  <a:lnTo>
                    <a:pt x="60553" y="296862"/>
                  </a:lnTo>
                  <a:lnTo>
                    <a:pt x="37998" y="301129"/>
                  </a:lnTo>
                  <a:lnTo>
                    <a:pt x="37998" y="327228"/>
                  </a:lnTo>
                  <a:lnTo>
                    <a:pt x="40513" y="330263"/>
                  </a:lnTo>
                  <a:lnTo>
                    <a:pt x="60947" y="328930"/>
                  </a:lnTo>
                  <a:lnTo>
                    <a:pt x="63411" y="325628"/>
                  </a:lnTo>
                  <a:lnTo>
                    <a:pt x="63411" y="299872"/>
                  </a:lnTo>
                  <a:close/>
                </a:path>
                <a:path w="282575" h="958214">
                  <a:moveTo>
                    <a:pt x="63411" y="255663"/>
                  </a:moveTo>
                  <a:lnTo>
                    <a:pt x="60947" y="252577"/>
                  </a:lnTo>
                  <a:lnTo>
                    <a:pt x="60553" y="252590"/>
                  </a:lnTo>
                  <a:lnTo>
                    <a:pt x="40513" y="253111"/>
                  </a:lnTo>
                  <a:lnTo>
                    <a:pt x="37998" y="256349"/>
                  </a:lnTo>
                  <a:lnTo>
                    <a:pt x="37998" y="282448"/>
                  </a:lnTo>
                  <a:lnTo>
                    <a:pt x="40513" y="285521"/>
                  </a:lnTo>
                  <a:lnTo>
                    <a:pt x="60947" y="284670"/>
                  </a:lnTo>
                  <a:lnTo>
                    <a:pt x="63411" y="281419"/>
                  </a:lnTo>
                  <a:lnTo>
                    <a:pt x="63411" y="255663"/>
                  </a:lnTo>
                  <a:close/>
                </a:path>
                <a:path w="282575" h="958214">
                  <a:moveTo>
                    <a:pt x="63411" y="211455"/>
                  </a:moveTo>
                  <a:lnTo>
                    <a:pt x="60947" y="208318"/>
                  </a:lnTo>
                  <a:lnTo>
                    <a:pt x="60553" y="208318"/>
                  </a:lnTo>
                  <a:lnTo>
                    <a:pt x="37998" y="211569"/>
                  </a:lnTo>
                  <a:lnTo>
                    <a:pt x="37998" y="237680"/>
                  </a:lnTo>
                  <a:lnTo>
                    <a:pt x="40513" y="240792"/>
                  </a:lnTo>
                  <a:lnTo>
                    <a:pt x="60947" y="240398"/>
                  </a:lnTo>
                  <a:lnTo>
                    <a:pt x="63411" y="237223"/>
                  </a:lnTo>
                  <a:lnTo>
                    <a:pt x="63411" y="211455"/>
                  </a:lnTo>
                  <a:close/>
                </a:path>
                <a:path w="282575" h="958214">
                  <a:moveTo>
                    <a:pt x="63411" y="167246"/>
                  </a:moveTo>
                  <a:lnTo>
                    <a:pt x="60947" y="164071"/>
                  </a:lnTo>
                  <a:lnTo>
                    <a:pt x="60553" y="164071"/>
                  </a:lnTo>
                  <a:lnTo>
                    <a:pt x="40513" y="163677"/>
                  </a:lnTo>
                  <a:lnTo>
                    <a:pt x="37998" y="166801"/>
                  </a:lnTo>
                  <a:lnTo>
                    <a:pt x="37998" y="192887"/>
                  </a:lnTo>
                  <a:lnTo>
                    <a:pt x="60947" y="196138"/>
                  </a:lnTo>
                  <a:lnTo>
                    <a:pt x="61315" y="196037"/>
                  </a:lnTo>
                  <a:lnTo>
                    <a:pt x="63411" y="193001"/>
                  </a:lnTo>
                  <a:lnTo>
                    <a:pt x="63411" y="167246"/>
                  </a:lnTo>
                  <a:close/>
                </a:path>
                <a:path w="282575" h="958214">
                  <a:moveTo>
                    <a:pt x="63411" y="123063"/>
                  </a:moveTo>
                  <a:lnTo>
                    <a:pt x="60553" y="119799"/>
                  </a:lnTo>
                  <a:lnTo>
                    <a:pt x="40513" y="118948"/>
                  </a:lnTo>
                  <a:lnTo>
                    <a:pt x="37998" y="122034"/>
                  </a:lnTo>
                  <a:lnTo>
                    <a:pt x="37998" y="148120"/>
                  </a:lnTo>
                  <a:lnTo>
                    <a:pt x="60947" y="151879"/>
                  </a:lnTo>
                  <a:lnTo>
                    <a:pt x="61315" y="151790"/>
                  </a:lnTo>
                  <a:lnTo>
                    <a:pt x="63411" y="148831"/>
                  </a:lnTo>
                  <a:lnTo>
                    <a:pt x="63411" y="123063"/>
                  </a:lnTo>
                  <a:close/>
                </a:path>
                <a:path w="282575" h="958214">
                  <a:moveTo>
                    <a:pt x="63411" y="78867"/>
                  </a:moveTo>
                  <a:lnTo>
                    <a:pt x="40513" y="74231"/>
                  </a:lnTo>
                  <a:lnTo>
                    <a:pt x="40119" y="74295"/>
                  </a:lnTo>
                  <a:lnTo>
                    <a:pt x="37998" y="77241"/>
                  </a:lnTo>
                  <a:lnTo>
                    <a:pt x="37998" y="103352"/>
                  </a:lnTo>
                  <a:lnTo>
                    <a:pt x="60947" y="107645"/>
                  </a:lnTo>
                  <a:lnTo>
                    <a:pt x="61315" y="107569"/>
                  </a:lnTo>
                  <a:lnTo>
                    <a:pt x="63411" y="104622"/>
                  </a:lnTo>
                  <a:lnTo>
                    <a:pt x="63411" y="78867"/>
                  </a:lnTo>
                  <a:close/>
                </a:path>
                <a:path w="282575" h="958214">
                  <a:moveTo>
                    <a:pt x="63411" y="34645"/>
                  </a:moveTo>
                  <a:lnTo>
                    <a:pt x="40513" y="29489"/>
                  </a:lnTo>
                  <a:lnTo>
                    <a:pt x="40119" y="29552"/>
                  </a:lnTo>
                  <a:lnTo>
                    <a:pt x="37998" y="32448"/>
                  </a:lnTo>
                  <a:lnTo>
                    <a:pt x="37998" y="58559"/>
                  </a:lnTo>
                  <a:lnTo>
                    <a:pt x="60947" y="63360"/>
                  </a:lnTo>
                  <a:lnTo>
                    <a:pt x="61315" y="63296"/>
                  </a:lnTo>
                  <a:lnTo>
                    <a:pt x="63411" y="60401"/>
                  </a:lnTo>
                  <a:lnTo>
                    <a:pt x="63411" y="34645"/>
                  </a:lnTo>
                  <a:close/>
                </a:path>
                <a:path w="282575" h="958214">
                  <a:moveTo>
                    <a:pt x="99085" y="384873"/>
                  </a:moveTo>
                  <a:lnTo>
                    <a:pt x="96697" y="382028"/>
                  </a:lnTo>
                  <a:lnTo>
                    <a:pt x="96316" y="382066"/>
                  </a:lnTo>
                  <a:lnTo>
                    <a:pt x="77012" y="383882"/>
                  </a:lnTo>
                  <a:lnTo>
                    <a:pt x="74587" y="387197"/>
                  </a:lnTo>
                  <a:lnTo>
                    <a:pt x="74587" y="412813"/>
                  </a:lnTo>
                  <a:lnTo>
                    <a:pt x="77012" y="415671"/>
                  </a:lnTo>
                  <a:lnTo>
                    <a:pt x="96697" y="413512"/>
                  </a:lnTo>
                  <a:lnTo>
                    <a:pt x="99085" y="410159"/>
                  </a:lnTo>
                  <a:lnTo>
                    <a:pt x="99085" y="384873"/>
                  </a:lnTo>
                  <a:close/>
                </a:path>
                <a:path w="282575" h="958214">
                  <a:moveTo>
                    <a:pt x="99085" y="341503"/>
                  </a:moveTo>
                  <a:lnTo>
                    <a:pt x="96697" y="338569"/>
                  </a:lnTo>
                  <a:lnTo>
                    <a:pt x="96316" y="338607"/>
                  </a:lnTo>
                  <a:lnTo>
                    <a:pt x="77012" y="339979"/>
                  </a:lnTo>
                  <a:lnTo>
                    <a:pt x="74587" y="343268"/>
                  </a:lnTo>
                  <a:lnTo>
                    <a:pt x="74587" y="368896"/>
                  </a:lnTo>
                  <a:lnTo>
                    <a:pt x="77012" y="371767"/>
                  </a:lnTo>
                  <a:lnTo>
                    <a:pt x="96697" y="370052"/>
                  </a:lnTo>
                  <a:lnTo>
                    <a:pt x="99085" y="366788"/>
                  </a:lnTo>
                  <a:lnTo>
                    <a:pt x="99085" y="341503"/>
                  </a:lnTo>
                  <a:close/>
                </a:path>
                <a:path w="282575" h="958214">
                  <a:moveTo>
                    <a:pt x="99085" y="298094"/>
                  </a:moveTo>
                  <a:lnTo>
                    <a:pt x="96697" y="295122"/>
                  </a:lnTo>
                  <a:lnTo>
                    <a:pt x="96316" y="295135"/>
                  </a:lnTo>
                  <a:lnTo>
                    <a:pt x="74587" y="299300"/>
                  </a:lnTo>
                  <a:lnTo>
                    <a:pt x="74587" y="324929"/>
                  </a:lnTo>
                  <a:lnTo>
                    <a:pt x="77012" y="327888"/>
                  </a:lnTo>
                  <a:lnTo>
                    <a:pt x="96697" y="326618"/>
                  </a:lnTo>
                  <a:lnTo>
                    <a:pt x="99085" y="323380"/>
                  </a:lnTo>
                  <a:lnTo>
                    <a:pt x="99085" y="298094"/>
                  </a:lnTo>
                  <a:close/>
                </a:path>
                <a:path w="282575" h="958214">
                  <a:moveTo>
                    <a:pt x="99085" y="254685"/>
                  </a:moveTo>
                  <a:lnTo>
                    <a:pt x="96697" y="251663"/>
                  </a:lnTo>
                  <a:lnTo>
                    <a:pt x="96316" y="251675"/>
                  </a:lnTo>
                  <a:lnTo>
                    <a:pt x="77012" y="252171"/>
                  </a:lnTo>
                  <a:lnTo>
                    <a:pt x="74587" y="255358"/>
                  </a:lnTo>
                  <a:lnTo>
                    <a:pt x="74587" y="280987"/>
                  </a:lnTo>
                  <a:lnTo>
                    <a:pt x="77012" y="283984"/>
                  </a:lnTo>
                  <a:lnTo>
                    <a:pt x="96697" y="283171"/>
                  </a:lnTo>
                  <a:lnTo>
                    <a:pt x="99085" y="279984"/>
                  </a:lnTo>
                  <a:lnTo>
                    <a:pt x="99085" y="254685"/>
                  </a:lnTo>
                  <a:close/>
                </a:path>
                <a:path w="282575" h="958214">
                  <a:moveTo>
                    <a:pt x="99085" y="211277"/>
                  </a:moveTo>
                  <a:lnTo>
                    <a:pt x="96697" y="208203"/>
                  </a:lnTo>
                  <a:lnTo>
                    <a:pt x="96316" y="208203"/>
                  </a:lnTo>
                  <a:lnTo>
                    <a:pt x="74587" y="211391"/>
                  </a:lnTo>
                  <a:lnTo>
                    <a:pt x="74587" y="237007"/>
                  </a:lnTo>
                  <a:lnTo>
                    <a:pt x="77012" y="240093"/>
                  </a:lnTo>
                  <a:lnTo>
                    <a:pt x="96697" y="239699"/>
                  </a:lnTo>
                  <a:lnTo>
                    <a:pt x="99085" y="236575"/>
                  </a:lnTo>
                  <a:lnTo>
                    <a:pt x="99085" y="211277"/>
                  </a:lnTo>
                  <a:close/>
                </a:path>
                <a:path w="282575" h="958214">
                  <a:moveTo>
                    <a:pt x="99085" y="167894"/>
                  </a:moveTo>
                  <a:lnTo>
                    <a:pt x="96697" y="164769"/>
                  </a:lnTo>
                  <a:lnTo>
                    <a:pt x="96316" y="164769"/>
                  </a:lnTo>
                  <a:lnTo>
                    <a:pt x="77012" y="164388"/>
                  </a:lnTo>
                  <a:lnTo>
                    <a:pt x="74587" y="167449"/>
                  </a:lnTo>
                  <a:lnTo>
                    <a:pt x="74587" y="193065"/>
                  </a:lnTo>
                  <a:lnTo>
                    <a:pt x="96697" y="196253"/>
                  </a:lnTo>
                  <a:lnTo>
                    <a:pt x="97066" y="196151"/>
                  </a:lnTo>
                  <a:lnTo>
                    <a:pt x="99085" y="193179"/>
                  </a:lnTo>
                  <a:lnTo>
                    <a:pt x="99085" y="167894"/>
                  </a:lnTo>
                  <a:close/>
                </a:path>
                <a:path w="282575" h="958214">
                  <a:moveTo>
                    <a:pt x="99085" y="124510"/>
                  </a:moveTo>
                  <a:lnTo>
                    <a:pt x="96316" y="121310"/>
                  </a:lnTo>
                  <a:lnTo>
                    <a:pt x="77012" y="120497"/>
                  </a:lnTo>
                  <a:lnTo>
                    <a:pt x="74587" y="123520"/>
                  </a:lnTo>
                  <a:lnTo>
                    <a:pt x="74587" y="149136"/>
                  </a:lnTo>
                  <a:lnTo>
                    <a:pt x="96697" y="152806"/>
                  </a:lnTo>
                  <a:lnTo>
                    <a:pt x="97396" y="152552"/>
                  </a:lnTo>
                  <a:lnTo>
                    <a:pt x="99085" y="149796"/>
                  </a:lnTo>
                  <a:lnTo>
                    <a:pt x="99085" y="124510"/>
                  </a:lnTo>
                  <a:close/>
                </a:path>
                <a:path w="282575" h="958214">
                  <a:moveTo>
                    <a:pt x="99085" y="81102"/>
                  </a:moveTo>
                  <a:lnTo>
                    <a:pt x="96316" y="77838"/>
                  </a:lnTo>
                  <a:lnTo>
                    <a:pt x="77012" y="76581"/>
                  </a:lnTo>
                  <a:lnTo>
                    <a:pt x="74587" y="79552"/>
                  </a:lnTo>
                  <a:lnTo>
                    <a:pt x="74587" y="105168"/>
                  </a:lnTo>
                  <a:lnTo>
                    <a:pt x="96697" y="109372"/>
                  </a:lnTo>
                  <a:lnTo>
                    <a:pt x="97066" y="109283"/>
                  </a:lnTo>
                  <a:lnTo>
                    <a:pt x="99085" y="106387"/>
                  </a:lnTo>
                  <a:lnTo>
                    <a:pt x="99085" y="81102"/>
                  </a:lnTo>
                  <a:close/>
                </a:path>
                <a:path w="282575" h="958214">
                  <a:moveTo>
                    <a:pt x="99085" y="37680"/>
                  </a:moveTo>
                  <a:lnTo>
                    <a:pt x="77012" y="32677"/>
                  </a:lnTo>
                  <a:lnTo>
                    <a:pt x="76631" y="32753"/>
                  </a:lnTo>
                  <a:lnTo>
                    <a:pt x="74587" y="35598"/>
                  </a:lnTo>
                  <a:lnTo>
                    <a:pt x="74587" y="61201"/>
                  </a:lnTo>
                  <a:lnTo>
                    <a:pt x="96697" y="65900"/>
                  </a:lnTo>
                  <a:lnTo>
                    <a:pt x="97066" y="65836"/>
                  </a:lnTo>
                  <a:lnTo>
                    <a:pt x="99085" y="62992"/>
                  </a:lnTo>
                  <a:lnTo>
                    <a:pt x="99085" y="37680"/>
                  </a:lnTo>
                  <a:close/>
                </a:path>
                <a:path w="282575" h="958214">
                  <a:moveTo>
                    <a:pt x="133489" y="928382"/>
                  </a:moveTo>
                  <a:lnTo>
                    <a:pt x="131203" y="925461"/>
                  </a:lnTo>
                  <a:lnTo>
                    <a:pt x="130822" y="925474"/>
                  </a:lnTo>
                  <a:lnTo>
                    <a:pt x="109867" y="930046"/>
                  </a:lnTo>
                  <a:lnTo>
                    <a:pt x="109867" y="954697"/>
                  </a:lnTo>
                  <a:lnTo>
                    <a:pt x="112204" y="957630"/>
                  </a:lnTo>
                  <a:lnTo>
                    <a:pt x="131203" y="956398"/>
                  </a:lnTo>
                  <a:lnTo>
                    <a:pt x="133489" y="953211"/>
                  </a:lnTo>
                  <a:lnTo>
                    <a:pt x="133489" y="928382"/>
                  </a:lnTo>
                  <a:close/>
                </a:path>
                <a:path w="282575" h="958214">
                  <a:moveTo>
                    <a:pt x="133489" y="381609"/>
                  </a:moveTo>
                  <a:lnTo>
                    <a:pt x="131203" y="378802"/>
                  </a:lnTo>
                  <a:lnTo>
                    <a:pt x="130822" y="378841"/>
                  </a:lnTo>
                  <a:lnTo>
                    <a:pt x="112204" y="380593"/>
                  </a:lnTo>
                  <a:lnTo>
                    <a:pt x="109867" y="384327"/>
                  </a:lnTo>
                  <a:lnTo>
                    <a:pt x="109867" y="409003"/>
                  </a:lnTo>
                  <a:lnTo>
                    <a:pt x="112204" y="411810"/>
                  </a:lnTo>
                  <a:lnTo>
                    <a:pt x="131203" y="409714"/>
                  </a:lnTo>
                  <a:lnTo>
                    <a:pt x="133489" y="406438"/>
                  </a:lnTo>
                  <a:lnTo>
                    <a:pt x="133489" y="381609"/>
                  </a:lnTo>
                  <a:close/>
                </a:path>
                <a:path w="282575" h="958214">
                  <a:moveTo>
                    <a:pt x="133489" y="339001"/>
                  </a:moveTo>
                  <a:lnTo>
                    <a:pt x="131203" y="336118"/>
                  </a:lnTo>
                  <a:lnTo>
                    <a:pt x="130822" y="336156"/>
                  </a:lnTo>
                  <a:lnTo>
                    <a:pt x="112204" y="337477"/>
                  </a:lnTo>
                  <a:lnTo>
                    <a:pt x="109867" y="341210"/>
                  </a:lnTo>
                  <a:lnTo>
                    <a:pt x="109867" y="365861"/>
                  </a:lnTo>
                  <a:lnTo>
                    <a:pt x="112204" y="368706"/>
                  </a:lnTo>
                  <a:lnTo>
                    <a:pt x="131203" y="367055"/>
                  </a:lnTo>
                  <a:lnTo>
                    <a:pt x="133489" y="363829"/>
                  </a:lnTo>
                  <a:lnTo>
                    <a:pt x="133489" y="339001"/>
                  </a:lnTo>
                  <a:close/>
                </a:path>
                <a:path w="282575" h="958214">
                  <a:moveTo>
                    <a:pt x="133489" y="253746"/>
                  </a:moveTo>
                  <a:lnTo>
                    <a:pt x="131203" y="250774"/>
                  </a:lnTo>
                  <a:lnTo>
                    <a:pt x="130822" y="250786"/>
                  </a:lnTo>
                  <a:lnTo>
                    <a:pt x="112204" y="251256"/>
                  </a:lnTo>
                  <a:lnTo>
                    <a:pt x="109867" y="254393"/>
                  </a:lnTo>
                  <a:lnTo>
                    <a:pt x="109867" y="279539"/>
                  </a:lnTo>
                  <a:lnTo>
                    <a:pt x="112204" y="282511"/>
                  </a:lnTo>
                  <a:lnTo>
                    <a:pt x="131203" y="281711"/>
                  </a:lnTo>
                  <a:lnTo>
                    <a:pt x="133489" y="278587"/>
                  </a:lnTo>
                  <a:lnTo>
                    <a:pt x="133489" y="253746"/>
                  </a:lnTo>
                  <a:close/>
                </a:path>
                <a:path w="282575" h="958214">
                  <a:moveTo>
                    <a:pt x="133489" y="211124"/>
                  </a:moveTo>
                  <a:lnTo>
                    <a:pt x="131203" y="208102"/>
                  </a:lnTo>
                  <a:lnTo>
                    <a:pt x="130822" y="208102"/>
                  </a:lnTo>
                  <a:lnTo>
                    <a:pt x="109867" y="211239"/>
                  </a:lnTo>
                  <a:lnTo>
                    <a:pt x="109867" y="236385"/>
                  </a:lnTo>
                  <a:lnTo>
                    <a:pt x="112204" y="239407"/>
                  </a:lnTo>
                  <a:lnTo>
                    <a:pt x="131203" y="239039"/>
                  </a:lnTo>
                  <a:lnTo>
                    <a:pt x="133489" y="235966"/>
                  </a:lnTo>
                  <a:lnTo>
                    <a:pt x="133489" y="211124"/>
                  </a:lnTo>
                  <a:close/>
                </a:path>
                <a:path w="282575" h="958214">
                  <a:moveTo>
                    <a:pt x="133489" y="168503"/>
                  </a:moveTo>
                  <a:lnTo>
                    <a:pt x="131203" y="165442"/>
                  </a:lnTo>
                  <a:lnTo>
                    <a:pt x="130822" y="165442"/>
                  </a:lnTo>
                  <a:lnTo>
                    <a:pt x="112204" y="165087"/>
                  </a:lnTo>
                  <a:lnTo>
                    <a:pt x="109867" y="168071"/>
                  </a:lnTo>
                  <a:lnTo>
                    <a:pt x="109867" y="193230"/>
                  </a:lnTo>
                  <a:lnTo>
                    <a:pt x="131203" y="196367"/>
                  </a:lnTo>
                  <a:lnTo>
                    <a:pt x="131546" y="196265"/>
                  </a:lnTo>
                  <a:lnTo>
                    <a:pt x="132181" y="195910"/>
                  </a:lnTo>
                  <a:lnTo>
                    <a:pt x="132943" y="195008"/>
                  </a:lnTo>
                  <a:lnTo>
                    <a:pt x="133146" y="194640"/>
                  </a:lnTo>
                  <a:lnTo>
                    <a:pt x="133489" y="193344"/>
                  </a:lnTo>
                  <a:lnTo>
                    <a:pt x="133489" y="168503"/>
                  </a:lnTo>
                  <a:close/>
                </a:path>
                <a:path w="282575" h="958214">
                  <a:moveTo>
                    <a:pt x="133489" y="125895"/>
                  </a:moveTo>
                  <a:lnTo>
                    <a:pt x="130822" y="122758"/>
                  </a:lnTo>
                  <a:lnTo>
                    <a:pt x="112204" y="121970"/>
                  </a:lnTo>
                  <a:lnTo>
                    <a:pt x="109867" y="124942"/>
                  </a:lnTo>
                  <a:lnTo>
                    <a:pt x="109867" y="150088"/>
                  </a:lnTo>
                  <a:lnTo>
                    <a:pt x="131203" y="153682"/>
                  </a:lnTo>
                  <a:lnTo>
                    <a:pt x="131546" y="153606"/>
                  </a:lnTo>
                  <a:lnTo>
                    <a:pt x="132181" y="153263"/>
                  </a:lnTo>
                  <a:lnTo>
                    <a:pt x="132943" y="152387"/>
                  </a:lnTo>
                  <a:lnTo>
                    <a:pt x="133146" y="152031"/>
                  </a:lnTo>
                  <a:lnTo>
                    <a:pt x="133489" y="150736"/>
                  </a:lnTo>
                  <a:lnTo>
                    <a:pt x="133489" y="125895"/>
                  </a:lnTo>
                  <a:close/>
                </a:path>
                <a:path w="282575" h="958214">
                  <a:moveTo>
                    <a:pt x="133489" y="83273"/>
                  </a:moveTo>
                  <a:lnTo>
                    <a:pt x="130822" y="80073"/>
                  </a:lnTo>
                  <a:lnTo>
                    <a:pt x="112204" y="78867"/>
                  </a:lnTo>
                  <a:lnTo>
                    <a:pt x="109867" y="81788"/>
                  </a:lnTo>
                  <a:lnTo>
                    <a:pt x="109867" y="106934"/>
                  </a:lnTo>
                  <a:lnTo>
                    <a:pt x="131203" y="111036"/>
                  </a:lnTo>
                  <a:lnTo>
                    <a:pt x="131546" y="110947"/>
                  </a:lnTo>
                  <a:lnTo>
                    <a:pt x="133489" y="108127"/>
                  </a:lnTo>
                  <a:lnTo>
                    <a:pt x="133489" y="83273"/>
                  </a:lnTo>
                  <a:close/>
                </a:path>
                <a:path w="282575" h="958214">
                  <a:moveTo>
                    <a:pt x="133489" y="40652"/>
                  </a:moveTo>
                  <a:lnTo>
                    <a:pt x="112204" y="35775"/>
                  </a:lnTo>
                  <a:lnTo>
                    <a:pt x="111848" y="35839"/>
                  </a:lnTo>
                  <a:lnTo>
                    <a:pt x="109867" y="39116"/>
                  </a:lnTo>
                  <a:lnTo>
                    <a:pt x="109867" y="63766"/>
                  </a:lnTo>
                  <a:lnTo>
                    <a:pt x="131203" y="68364"/>
                  </a:lnTo>
                  <a:lnTo>
                    <a:pt x="131546" y="68287"/>
                  </a:lnTo>
                  <a:lnTo>
                    <a:pt x="133489" y="65481"/>
                  </a:lnTo>
                  <a:lnTo>
                    <a:pt x="133489" y="40652"/>
                  </a:lnTo>
                  <a:close/>
                </a:path>
                <a:path w="282575" h="958214">
                  <a:moveTo>
                    <a:pt x="166662" y="336588"/>
                  </a:moveTo>
                  <a:lnTo>
                    <a:pt x="164439" y="333756"/>
                  </a:lnTo>
                  <a:lnTo>
                    <a:pt x="164096" y="333794"/>
                  </a:lnTo>
                  <a:lnTo>
                    <a:pt x="146138" y="335064"/>
                  </a:lnTo>
                  <a:lnTo>
                    <a:pt x="143878" y="338239"/>
                  </a:lnTo>
                  <a:lnTo>
                    <a:pt x="143878" y="362940"/>
                  </a:lnTo>
                  <a:lnTo>
                    <a:pt x="146138" y="365734"/>
                  </a:lnTo>
                  <a:lnTo>
                    <a:pt x="164439" y="364134"/>
                  </a:lnTo>
                  <a:lnTo>
                    <a:pt x="166662" y="360997"/>
                  </a:lnTo>
                  <a:lnTo>
                    <a:pt x="166662" y="336588"/>
                  </a:lnTo>
                  <a:close/>
                </a:path>
                <a:path w="282575" h="958214">
                  <a:moveTo>
                    <a:pt x="166662" y="294703"/>
                  </a:moveTo>
                  <a:lnTo>
                    <a:pt x="164439" y="291846"/>
                  </a:lnTo>
                  <a:lnTo>
                    <a:pt x="164096" y="291858"/>
                  </a:lnTo>
                  <a:lnTo>
                    <a:pt x="143878" y="295846"/>
                  </a:lnTo>
                  <a:lnTo>
                    <a:pt x="143878" y="320548"/>
                  </a:lnTo>
                  <a:lnTo>
                    <a:pt x="146138" y="323418"/>
                  </a:lnTo>
                  <a:lnTo>
                    <a:pt x="164439" y="322224"/>
                  </a:lnTo>
                  <a:lnTo>
                    <a:pt x="166662" y="319112"/>
                  </a:lnTo>
                  <a:lnTo>
                    <a:pt x="166662" y="294703"/>
                  </a:lnTo>
                  <a:close/>
                </a:path>
                <a:path w="282575" h="958214">
                  <a:moveTo>
                    <a:pt x="166662" y="252831"/>
                  </a:moveTo>
                  <a:lnTo>
                    <a:pt x="164439" y="249910"/>
                  </a:lnTo>
                  <a:lnTo>
                    <a:pt x="164096" y="249923"/>
                  </a:lnTo>
                  <a:lnTo>
                    <a:pt x="146138" y="250380"/>
                  </a:lnTo>
                  <a:lnTo>
                    <a:pt x="143878" y="253453"/>
                  </a:lnTo>
                  <a:lnTo>
                    <a:pt x="143878" y="278155"/>
                  </a:lnTo>
                  <a:lnTo>
                    <a:pt x="146138" y="281076"/>
                  </a:lnTo>
                  <a:lnTo>
                    <a:pt x="164439" y="280314"/>
                  </a:lnTo>
                  <a:lnTo>
                    <a:pt x="166662" y="277241"/>
                  </a:lnTo>
                  <a:lnTo>
                    <a:pt x="166662" y="252831"/>
                  </a:lnTo>
                  <a:close/>
                </a:path>
                <a:path w="282575" h="958214">
                  <a:moveTo>
                    <a:pt x="166662" y="210972"/>
                  </a:moveTo>
                  <a:lnTo>
                    <a:pt x="164439" y="208000"/>
                  </a:lnTo>
                  <a:lnTo>
                    <a:pt x="164096" y="208000"/>
                  </a:lnTo>
                  <a:lnTo>
                    <a:pt x="143878" y="211074"/>
                  </a:lnTo>
                  <a:lnTo>
                    <a:pt x="143878" y="235788"/>
                  </a:lnTo>
                  <a:lnTo>
                    <a:pt x="146138" y="238747"/>
                  </a:lnTo>
                  <a:lnTo>
                    <a:pt x="164439" y="238391"/>
                  </a:lnTo>
                  <a:lnTo>
                    <a:pt x="166662" y="235381"/>
                  </a:lnTo>
                  <a:lnTo>
                    <a:pt x="166662" y="210972"/>
                  </a:lnTo>
                  <a:close/>
                </a:path>
                <a:path w="282575" h="958214">
                  <a:moveTo>
                    <a:pt x="166662" y="169100"/>
                  </a:moveTo>
                  <a:lnTo>
                    <a:pt x="164439" y="166090"/>
                  </a:lnTo>
                  <a:lnTo>
                    <a:pt x="164096" y="166090"/>
                  </a:lnTo>
                  <a:lnTo>
                    <a:pt x="146138" y="165747"/>
                  </a:lnTo>
                  <a:lnTo>
                    <a:pt x="143878" y="168694"/>
                  </a:lnTo>
                  <a:lnTo>
                    <a:pt x="143878" y="193382"/>
                  </a:lnTo>
                  <a:lnTo>
                    <a:pt x="164439" y="196456"/>
                  </a:lnTo>
                  <a:lnTo>
                    <a:pt x="164782" y="196367"/>
                  </a:lnTo>
                  <a:lnTo>
                    <a:pt x="166662" y="193497"/>
                  </a:lnTo>
                  <a:lnTo>
                    <a:pt x="166662" y="169100"/>
                  </a:lnTo>
                  <a:close/>
                </a:path>
                <a:path w="282575" h="958214">
                  <a:moveTo>
                    <a:pt x="166662" y="127241"/>
                  </a:moveTo>
                  <a:lnTo>
                    <a:pt x="164096" y="124155"/>
                  </a:lnTo>
                  <a:lnTo>
                    <a:pt x="146138" y="123405"/>
                  </a:lnTo>
                  <a:lnTo>
                    <a:pt x="143878" y="126314"/>
                  </a:lnTo>
                  <a:lnTo>
                    <a:pt x="143878" y="151015"/>
                  </a:lnTo>
                  <a:lnTo>
                    <a:pt x="164439" y="154546"/>
                  </a:lnTo>
                  <a:lnTo>
                    <a:pt x="164782" y="154444"/>
                  </a:lnTo>
                  <a:lnTo>
                    <a:pt x="166662" y="151650"/>
                  </a:lnTo>
                  <a:lnTo>
                    <a:pt x="166662" y="127241"/>
                  </a:lnTo>
                  <a:close/>
                </a:path>
                <a:path w="282575" h="958214">
                  <a:moveTo>
                    <a:pt x="166662" y="43497"/>
                  </a:moveTo>
                  <a:lnTo>
                    <a:pt x="146138" y="38722"/>
                  </a:lnTo>
                  <a:lnTo>
                    <a:pt x="145796" y="38798"/>
                  </a:lnTo>
                  <a:lnTo>
                    <a:pt x="143878" y="41541"/>
                  </a:lnTo>
                  <a:lnTo>
                    <a:pt x="143878" y="66255"/>
                  </a:lnTo>
                  <a:lnTo>
                    <a:pt x="164439" y="70713"/>
                  </a:lnTo>
                  <a:lnTo>
                    <a:pt x="164782" y="70650"/>
                  </a:lnTo>
                  <a:lnTo>
                    <a:pt x="166662" y="67906"/>
                  </a:lnTo>
                  <a:lnTo>
                    <a:pt x="166662" y="43497"/>
                  </a:lnTo>
                  <a:close/>
                </a:path>
                <a:path w="282575" h="958214">
                  <a:moveTo>
                    <a:pt x="198704" y="707847"/>
                  </a:moveTo>
                  <a:lnTo>
                    <a:pt x="196583" y="704888"/>
                  </a:lnTo>
                  <a:lnTo>
                    <a:pt x="196240" y="704888"/>
                  </a:lnTo>
                  <a:lnTo>
                    <a:pt x="178892" y="704545"/>
                  </a:lnTo>
                  <a:lnTo>
                    <a:pt x="176720" y="707453"/>
                  </a:lnTo>
                  <a:lnTo>
                    <a:pt x="176720" y="731710"/>
                  </a:lnTo>
                  <a:lnTo>
                    <a:pt x="196583" y="734733"/>
                  </a:lnTo>
                  <a:lnTo>
                    <a:pt x="196913" y="734631"/>
                  </a:lnTo>
                  <a:lnTo>
                    <a:pt x="198704" y="731812"/>
                  </a:lnTo>
                  <a:lnTo>
                    <a:pt x="198704" y="707847"/>
                  </a:lnTo>
                  <a:close/>
                </a:path>
                <a:path w="282575" h="958214">
                  <a:moveTo>
                    <a:pt x="198704" y="334251"/>
                  </a:moveTo>
                  <a:lnTo>
                    <a:pt x="196583" y="331495"/>
                  </a:lnTo>
                  <a:lnTo>
                    <a:pt x="196240" y="331508"/>
                  </a:lnTo>
                  <a:lnTo>
                    <a:pt x="176720" y="335851"/>
                  </a:lnTo>
                  <a:lnTo>
                    <a:pt x="176720" y="360133"/>
                  </a:lnTo>
                  <a:lnTo>
                    <a:pt x="178892" y="362877"/>
                  </a:lnTo>
                  <a:lnTo>
                    <a:pt x="196583" y="361327"/>
                  </a:lnTo>
                  <a:lnTo>
                    <a:pt x="198704" y="358228"/>
                  </a:lnTo>
                  <a:lnTo>
                    <a:pt x="198704" y="334251"/>
                  </a:lnTo>
                  <a:close/>
                </a:path>
                <a:path w="282575" h="958214">
                  <a:moveTo>
                    <a:pt x="198704" y="293116"/>
                  </a:moveTo>
                  <a:lnTo>
                    <a:pt x="196583" y="290296"/>
                  </a:lnTo>
                  <a:lnTo>
                    <a:pt x="196240" y="290309"/>
                  </a:lnTo>
                  <a:lnTo>
                    <a:pt x="176720" y="294220"/>
                  </a:lnTo>
                  <a:lnTo>
                    <a:pt x="176720" y="318490"/>
                  </a:lnTo>
                  <a:lnTo>
                    <a:pt x="178892" y="321297"/>
                  </a:lnTo>
                  <a:lnTo>
                    <a:pt x="196583" y="320154"/>
                  </a:lnTo>
                  <a:lnTo>
                    <a:pt x="198704" y="317093"/>
                  </a:lnTo>
                  <a:lnTo>
                    <a:pt x="198704" y="293116"/>
                  </a:lnTo>
                  <a:close/>
                </a:path>
                <a:path w="282575" h="958214">
                  <a:moveTo>
                    <a:pt x="198704" y="251955"/>
                  </a:moveTo>
                  <a:lnTo>
                    <a:pt x="196583" y="249085"/>
                  </a:lnTo>
                  <a:lnTo>
                    <a:pt x="196240" y="249097"/>
                  </a:lnTo>
                  <a:lnTo>
                    <a:pt x="178892" y="249542"/>
                  </a:lnTo>
                  <a:lnTo>
                    <a:pt x="176720" y="252564"/>
                  </a:lnTo>
                  <a:lnTo>
                    <a:pt x="176720" y="276834"/>
                  </a:lnTo>
                  <a:lnTo>
                    <a:pt x="178892" y="279692"/>
                  </a:lnTo>
                  <a:lnTo>
                    <a:pt x="196583" y="278942"/>
                  </a:lnTo>
                  <a:lnTo>
                    <a:pt x="198704" y="275932"/>
                  </a:lnTo>
                  <a:lnTo>
                    <a:pt x="198704" y="251955"/>
                  </a:lnTo>
                  <a:close/>
                </a:path>
                <a:path w="282575" h="958214">
                  <a:moveTo>
                    <a:pt x="198704" y="210807"/>
                  </a:moveTo>
                  <a:lnTo>
                    <a:pt x="196583" y="207899"/>
                  </a:lnTo>
                  <a:lnTo>
                    <a:pt x="196240" y="207899"/>
                  </a:lnTo>
                  <a:lnTo>
                    <a:pt x="176720" y="210921"/>
                  </a:lnTo>
                  <a:lnTo>
                    <a:pt x="176720" y="235191"/>
                  </a:lnTo>
                  <a:lnTo>
                    <a:pt x="178892" y="238112"/>
                  </a:lnTo>
                  <a:lnTo>
                    <a:pt x="196583" y="237769"/>
                  </a:lnTo>
                  <a:lnTo>
                    <a:pt x="198704" y="234810"/>
                  </a:lnTo>
                  <a:lnTo>
                    <a:pt x="198704" y="210807"/>
                  </a:lnTo>
                  <a:close/>
                </a:path>
                <a:path w="282575" h="958214">
                  <a:moveTo>
                    <a:pt x="198704" y="128536"/>
                  </a:moveTo>
                  <a:lnTo>
                    <a:pt x="196240" y="125514"/>
                  </a:lnTo>
                  <a:lnTo>
                    <a:pt x="178892" y="124777"/>
                  </a:lnTo>
                  <a:lnTo>
                    <a:pt x="176720" y="127660"/>
                  </a:lnTo>
                  <a:lnTo>
                    <a:pt x="176720" y="151930"/>
                  </a:lnTo>
                  <a:lnTo>
                    <a:pt x="196583" y="155359"/>
                  </a:lnTo>
                  <a:lnTo>
                    <a:pt x="196913" y="155282"/>
                  </a:lnTo>
                  <a:lnTo>
                    <a:pt x="198704" y="152514"/>
                  </a:lnTo>
                  <a:lnTo>
                    <a:pt x="198704" y="128536"/>
                  </a:lnTo>
                  <a:close/>
                </a:path>
                <a:path w="282575" h="958214">
                  <a:moveTo>
                    <a:pt x="198704" y="87388"/>
                  </a:moveTo>
                  <a:lnTo>
                    <a:pt x="196240" y="84302"/>
                  </a:lnTo>
                  <a:lnTo>
                    <a:pt x="178892" y="83172"/>
                  </a:lnTo>
                  <a:lnTo>
                    <a:pt x="176720" y="86004"/>
                  </a:lnTo>
                  <a:lnTo>
                    <a:pt x="176720" y="110274"/>
                  </a:lnTo>
                  <a:lnTo>
                    <a:pt x="196583" y="114185"/>
                  </a:lnTo>
                  <a:lnTo>
                    <a:pt x="196913" y="114122"/>
                  </a:lnTo>
                  <a:lnTo>
                    <a:pt x="198704" y="111366"/>
                  </a:lnTo>
                  <a:lnTo>
                    <a:pt x="198704" y="87388"/>
                  </a:lnTo>
                  <a:close/>
                </a:path>
                <a:path w="282575" h="958214">
                  <a:moveTo>
                    <a:pt x="198704" y="46240"/>
                  </a:moveTo>
                  <a:lnTo>
                    <a:pt x="178892" y="41579"/>
                  </a:lnTo>
                  <a:lnTo>
                    <a:pt x="178574" y="41643"/>
                  </a:lnTo>
                  <a:lnTo>
                    <a:pt x="176720" y="44361"/>
                  </a:lnTo>
                  <a:lnTo>
                    <a:pt x="176720" y="68630"/>
                  </a:lnTo>
                  <a:lnTo>
                    <a:pt x="196583" y="72999"/>
                  </a:lnTo>
                  <a:lnTo>
                    <a:pt x="196913" y="72923"/>
                  </a:lnTo>
                  <a:lnTo>
                    <a:pt x="198704" y="70218"/>
                  </a:lnTo>
                  <a:lnTo>
                    <a:pt x="198704" y="46240"/>
                  </a:lnTo>
                  <a:close/>
                </a:path>
                <a:path w="282575" h="958214">
                  <a:moveTo>
                    <a:pt x="198704" y="5092"/>
                  </a:moveTo>
                  <a:lnTo>
                    <a:pt x="178892" y="0"/>
                  </a:lnTo>
                  <a:lnTo>
                    <a:pt x="177965" y="342"/>
                  </a:lnTo>
                  <a:lnTo>
                    <a:pt x="176720" y="2705"/>
                  </a:lnTo>
                  <a:lnTo>
                    <a:pt x="176720" y="26974"/>
                  </a:lnTo>
                  <a:lnTo>
                    <a:pt x="196583" y="31800"/>
                  </a:lnTo>
                  <a:lnTo>
                    <a:pt x="196913" y="31737"/>
                  </a:lnTo>
                  <a:lnTo>
                    <a:pt x="198704" y="29070"/>
                  </a:lnTo>
                  <a:lnTo>
                    <a:pt x="198704" y="5092"/>
                  </a:lnTo>
                  <a:close/>
                </a:path>
                <a:path w="282575" h="958214">
                  <a:moveTo>
                    <a:pt x="229654" y="332003"/>
                  </a:moveTo>
                  <a:lnTo>
                    <a:pt x="227596" y="329298"/>
                  </a:lnTo>
                  <a:lnTo>
                    <a:pt x="227266" y="329311"/>
                  </a:lnTo>
                  <a:lnTo>
                    <a:pt x="208407" y="333565"/>
                  </a:lnTo>
                  <a:lnTo>
                    <a:pt x="208407" y="357403"/>
                  </a:lnTo>
                  <a:lnTo>
                    <a:pt x="210515" y="360108"/>
                  </a:lnTo>
                  <a:lnTo>
                    <a:pt x="227596" y="358622"/>
                  </a:lnTo>
                  <a:lnTo>
                    <a:pt x="229654" y="355600"/>
                  </a:lnTo>
                  <a:lnTo>
                    <a:pt x="229654" y="332003"/>
                  </a:lnTo>
                  <a:close/>
                </a:path>
                <a:path w="282575" h="958214">
                  <a:moveTo>
                    <a:pt x="229654" y="291579"/>
                  </a:moveTo>
                  <a:lnTo>
                    <a:pt x="227596" y="288798"/>
                  </a:lnTo>
                  <a:lnTo>
                    <a:pt x="227266" y="288810"/>
                  </a:lnTo>
                  <a:lnTo>
                    <a:pt x="208407" y="292633"/>
                  </a:lnTo>
                  <a:lnTo>
                    <a:pt x="208407" y="316484"/>
                  </a:lnTo>
                  <a:lnTo>
                    <a:pt x="210515" y="319265"/>
                  </a:lnTo>
                  <a:lnTo>
                    <a:pt x="227596" y="318147"/>
                  </a:lnTo>
                  <a:lnTo>
                    <a:pt x="229654" y="315137"/>
                  </a:lnTo>
                  <a:lnTo>
                    <a:pt x="229654" y="291579"/>
                  </a:lnTo>
                  <a:close/>
                </a:path>
                <a:path w="282575" h="958214">
                  <a:moveTo>
                    <a:pt x="229654" y="251117"/>
                  </a:moveTo>
                  <a:lnTo>
                    <a:pt x="227596" y="248297"/>
                  </a:lnTo>
                  <a:lnTo>
                    <a:pt x="227266" y="248310"/>
                  </a:lnTo>
                  <a:lnTo>
                    <a:pt x="210515" y="248729"/>
                  </a:lnTo>
                  <a:lnTo>
                    <a:pt x="208407" y="251714"/>
                  </a:lnTo>
                  <a:lnTo>
                    <a:pt x="208407" y="275564"/>
                  </a:lnTo>
                  <a:lnTo>
                    <a:pt x="210515" y="278371"/>
                  </a:lnTo>
                  <a:lnTo>
                    <a:pt x="227596" y="277647"/>
                  </a:lnTo>
                  <a:lnTo>
                    <a:pt x="229654" y="274688"/>
                  </a:lnTo>
                  <a:lnTo>
                    <a:pt x="229654" y="251117"/>
                  </a:lnTo>
                  <a:close/>
                </a:path>
                <a:path w="282575" h="958214">
                  <a:moveTo>
                    <a:pt x="229654" y="210654"/>
                  </a:moveTo>
                  <a:lnTo>
                    <a:pt x="227596" y="207797"/>
                  </a:lnTo>
                  <a:lnTo>
                    <a:pt x="227266" y="207797"/>
                  </a:lnTo>
                  <a:lnTo>
                    <a:pt x="208407" y="210769"/>
                  </a:lnTo>
                  <a:lnTo>
                    <a:pt x="208407" y="234619"/>
                  </a:lnTo>
                  <a:lnTo>
                    <a:pt x="210515" y="237477"/>
                  </a:lnTo>
                  <a:lnTo>
                    <a:pt x="227596" y="237159"/>
                  </a:lnTo>
                  <a:lnTo>
                    <a:pt x="229654" y="234238"/>
                  </a:lnTo>
                  <a:lnTo>
                    <a:pt x="229654" y="210654"/>
                  </a:lnTo>
                  <a:close/>
                </a:path>
                <a:path w="282575" h="958214">
                  <a:moveTo>
                    <a:pt x="229654" y="170230"/>
                  </a:moveTo>
                  <a:lnTo>
                    <a:pt x="227596" y="167322"/>
                  </a:lnTo>
                  <a:lnTo>
                    <a:pt x="227266" y="167322"/>
                  </a:lnTo>
                  <a:lnTo>
                    <a:pt x="210515" y="166992"/>
                  </a:lnTo>
                  <a:lnTo>
                    <a:pt x="208407" y="169837"/>
                  </a:lnTo>
                  <a:lnTo>
                    <a:pt x="208407" y="193687"/>
                  </a:lnTo>
                  <a:lnTo>
                    <a:pt x="227596" y="196659"/>
                  </a:lnTo>
                  <a:lnTo>
                    <a:pt x="227926" y="196570"/>
                  </a:lnTo>
                  <a:lnTo>
                    <a:pt x="228498" y="196240"/>
                  </a:lnTo>
                  <a:lnTo>
                    <a:pt x="229184" y="195389"/>
                  </a:lnTo>
                  <a:lnTo>
                    <a:pt x="229590" y="194233"/>
                  </a:lnTo>
                  <a:lnTo>
                    <a:pt x="229654" y="193789"/>
                  </a:lnTo>
                  <a:lnTo>
                    <a:pt x="229654" y="170230"/>
                  </a:lnTo>
                  <a:close/>
                </a:path>
                <a:path w="282575" h="958214">
                  <a:moveTo>
                    <a:pt x="229654" y="129794"/>
                  </a:moveTo>
                  <a:lnTo>
                    <a:pt x="227266" y="126822"/>
                  </a:lnTo>
                  <a:lnTo>
                    <a:pt x="210515" y="126123"/>
                  </a:lnTo>
                  <a:lnTo>
                    <a:pt x="208407" y="128930"/>
                  </a:lnTo>
                  <a:lnTo>
                    <a:pt x="208407" y="152793"/>
                  </a:lnTo>
                  <a:lnTo>
                    <a:pt x="227596" y="156159"/>
                  </a:lnTo>
                  <a:lnTo>
                    <a:pt x="227926" y="156083"/>
                  </a:lnTo>
                  <a:lnTo>
                    <a:pt x="228498" y="155765"/>
                  </a:lnTo>
                  <a:lnTo>
                    <a:pt x="229184" y="154952"/>
                  </a:lnTo>
                  <a:lnTo>
                    <a:pt x="229590" y="153809"/>
                  </a:lnTo>
                  <a:lnTo>
                    <a:pt x="229654" y="153365"/>
                  </a:lnTo>
                  <a:lnTo>
                    <a:pt x="229654" y="129794"/>
                  </a:lnTo>
                  <a:close/>
                </a:path>
                <a:path w="282575" h="958214">
                  <a:moveTo>
                    <a:pt x="229654" y="89331"/>
                  </a:moveTo>
                  <a:lnTo>
                    <a:pt x="227266" y="86309"/>
                  </a:lnTo>
                  <a:lnTo>
                    <a:pt x="210515" y="85229"/>
                  </a:lnTo>
                  <a:lnTo>
                    <a:pt x="208407" y="87998"/>
                  </a:lnTo>
                  <a:lnTo>
                    <a:pt x="208407" y="111861"/>
                  </a:lnTo>
                  <a:lnTo>
                    <a:pt x="227596" y="115684"/>
                  </a:lnTo>
                  <a:lnTo>
                    <a:pt x="227926" y="115620"/>
                  </a:lnTo>
                  <a:lnTo>
                    <a:pt x="228498" y="115303"/>
                  </a:lnTo>
                  <a:lnTo>
                    <a:pt x="229184" y="114490"/>
                  </a:lnTo>
                  <a:lnTo>
                    <a:pt x="229590" y="113347"/>
                  </a:lnTo>
                  <a:lnTo>
                    <a:pt x="229654" y="112915"/>
                  </a:lnTo>
                  <a:lnTo>
                    <a:pt x="229654" y="89331"/>
                  </a:lnTo>
                  <a:close/>
                </a:path>
                <a:path w="282575" h="958214">
                  <a:moveTo>
                    <a:pt x="229654" y="48895"/>
                  </a:moveTo>
                  <a:lnTo>
                    <a:pt x="210515" y="44335"/>
                  </a:lnTo>
                  <a:lnTo>
                    <a:pt x="210185" y="44399"/>
                  </a:lnTo>
                  <a:lnTo>
                    <a:pt x="208407" y="47066"/>
                  </a:lnTo>
                  <a:lnTo>
                    <a:pt x="208407" y="70916"/>
                  </a:lnTo>
                  <a:lnTo>
                    <a:pt x="227596" y="75196"/>
                  </a:lnTo>
                  <a:lnTo>
                    <a:pt x="227926" y="75120"/>
                  </a:lnTo>
                  <a:lnTo>
                    <a:pt x="229654" y="72466"/>
                  </a:lnTo>
                  <a:lnTo>
                    <a:pt x="229654" y="48895"/>
                  </a:lnTo>
                  <a:close/>
                </a:path>
                <a:path w="282575" h="958214">
                  <a:moveTo>
                    <a:pt x="229654" y="8458"/>
                  </a:moveTo>
                  <a:lnTo>
                    <a:pt x="210515" y="3492"/>
                  </a:lnTo>
                  <a:lnTo>
                    <a:pt x="210185" y="3556"/>
                  </a:lnTo>
                  <a:lnTo>
                    <a:pt x="208407" y="6146"/>
                  </a:lnTo>
                  <a:lnTo>
                    <a:pt x="208407" y="29997"/>
                  </a:lnTo>
                  <a:lnTo>
                    <a:pt x="227596" y="34709"/>
                  </a:lnTo>
                  <a:lnTo>
                    <a:pt x="227926" y="34645"/>
                  </a:lnTo>
                  <a:lnTo>
                    <a:pt x="228498" y="34353"/>
                  </a:lnTo>
                  <a:lnTo>
                    <a:pt x="229184" y="33578"/>
                  </a:lnTo>
                  <a:lnTo>
                    <a:pt x="229590" y="32448"/>
                  </a:lnTo>
                  <a:lnTo>
                    <a:pt x="229654" y="32029"/>
                  </a:lnTo>
                  <a:lnTo>
                    <a:pt x="229654" y="8458"/>
                  </a:lnTo>
                  <a:close/>
                </a:path>
                <a:path w="282575" h="958214">
                  <a:moveTo>
                    <a:pt x="259562" y="329844"/>
                  </a:moveTo>
                  <a:lnTo>
                    <a:pt x="257568" y="327164"/>
                  </a:lnTo>
                  <a:lnTo>
                    <a:pt x="257238" y="327177"/>
                  </a:lnTo>
                  <a:lnTo>
                    <a:pt x="239014" y="331330"/>
                  </a:lnTo>
                  <a:lnTo>
                    <a:pt x="239014" y="354787"/>
                  </a:lnTo>
                  <a:lnTo>
                    <a:pt x="241046" y="357428"/>
                  </a:lnTo>
                  <a:lnTo>
                    <a:pt x="257568" y="355993"/>
                  </a:lnTo>
                  <a:lnTo>
                    <a:pt x="259562" y="353021"/>
                  </a:lnTo>
                  <a:lnTo>
                    <a:pt x="259562" y="329844"/>
                  </a:lnTo>
                  <a:close/>
                </a:path>
                <a:path w="282575" h="958214">
                  <a:moveTo>
                    <a:pt x="259562" y="290080"/>
                  </a:moveTo>
                  <a:lnTo>
                    <a:pt x="257568" y="287350"/>
                  </a:lnTo>
                  <a:lnTo>
                    <a:pt x="257238" y="287362"/>
                  </a:lnTo>
                  <a:lnTo>
                    <a:pt x="239014" y="291109"/>
                  </a:lnTo>
                  <a:lnTo>
                    <a:pt x="239014" y="314566"/>
                  </a:lnTo>
                  <a:lnTo>
                    <a:pt x="241046" y="317271"/>
                  </a:lnTo>
                  <a:lnTo>
                    <a:pt x="257568" y="316217"/>
                  </a:lnTo>
                  <a:lnTo>
                    <a:pt x="259562" y="313258"/>
                  </a:lnTo>
                  <a:lnTo>
                    <a:pt x="259562" y="290080"/>
                  </a:lnTo>
                  <a:close/>
                </a:path>
                <a:path w="282575" h="958214">
                  <a:moveTo>
                    <a:pt x="259562" y="250304"/>
                  </a:moveTo>
                  <a:lnTo>
                    <a:pt x="257568" y="247523"/>
                  </a:lnTo>
                  <a:lnTo>
                    <a:pt x="257238" y="247535"/>
                  </a:lnTo>
                  <a:lnTo>
                    <a:pt x="241046" y="247954"/>
                  </a:lnTo>
                  <a:lnTo>
                    <a:pt x="239014" y="250875"/>
                  </a:lnTo>
                  <a:lnTo>
                    <a:pt x="239014" y="274307"/>
                  </a:lnTo>
                  <a:lnTo>
                    <a:pt x="241046" y="277088"/>
                  </a:lnTo>
                  <a:lnTo>
                    <a:pt x="257568" y="276390"/>
                  </a:lnTo>
                  <a:lnTo>
                    <a:pt x="259562" y="273481"/>
                  </a:lnTo>
                  <a:lnTo>
                    <a:pt x="259562" y="250304"/>
                  </a:lnTo>
                  <a:close/>
                </a:path>
                <a:path w="282575" h="958214">
                  <a:moveTo>
                    <a:pt x="259562" y="210515"/>
                  </a:moveTo>
                  <a:lnTo>
                    <a:pt x="257568" y="207708"/>
                  </a:lnTo>
                  <a:lnTo>
                    <a:pt x="257238" y="207708"/>
                  </a:lnTo>
                  <a:lnTo>
                    <a:pt x="239014" y="210616"/>
                  </a:lnTo>
                  <a:lnTo>
                    <a:pt x="239014" y="234073"/>
                  </a:lnTo>
                  <a:lnTo>
                    <a:pt x="241046" y="236905"/>
                  </a:lnTo>
                  <a:lnTo>
                    <a:pt x="257568" y="236575"/>
                  </a:lnTo>
                  <a:lnTo>
                    <a:pt x="259562" y="233718"/>
                  </a:lnTo>
                  <a:lnTo>
                    <a:pt x="259562" y="210515"/>
                  </a:lnTo>
                  <a:close/>
                </a:path>
                <a:path w="282575" h="958214">
                  <a:moveTo>
                    <a:pt x="259562" y="170764"/>
                  </a:moveTo>
                  <a:lnTo>
                    <a:pt x="257568" y="167906"/>
                  </a:lnTo>
                  <a:lnTo>
                    <a:pt x="257238" y="167906"/>
                  </a:lnTo>
                  <a:lnTo>
                    <a:pt x="241046" y="167601"/>
                  </a:lnTo>
                  <a:lnTo>
                    <a:pt x="239014" y="170395"/>
                  </a:lnTo>
                  <a:lnTo>
                    <a:pt x="239014" y="193827"/>
                  </a:lnTo>
                  <a:lnTo>
                    <a:pt x="257568" y="196761"/>
                  </a:lnTo>
                  <a:lnTo>
                    <a:pt x="257860" y="196659"/>
                  </a:lnTo>
                  <a:lnTo>
                    <a:pt x="259562" y="193929"/>
                  </a:lnTo>
                  <a:lnTo>
                    <a:pt x="259562" y="170764"/>
                  </a:lnTo>
                  <a:close/>
                </a:path>
                <a:path w="282575" h="958214">
                  <a:moveTo>
                    <a:pt x="259562" y="131000"/>
                  </a:moveTo>
                  <a:lnTo>
                    <a:pt x="257238" y="128079"/>
                  </a:lnTo>
                  <a:lnTo>
                    <a:pt x="241046" y="127393"/>
                  </a:lnTo>
                  <a:lnTo>
                    <a:pt x="239014" y="130175"/>
                  </a:lnTo>
                  <a:lnTo>
                    <a:pt x="239014" y="153631"/>
                  </a:lnTo>
                  <a:lnTo>
                    <a:pt x="257568" y="156933"/>
                  </a:lnTo>
                  <a:lnTo>
                    <a:pt x="258140" y="156705"/>
                  </a:lnTo>
                  <a:lnTo>
                    <a:pt x="259562" y="154178"/>
                  </a:lnTo>
                  <a:lnTo>
                    <a:pt x="259562" y="131000"/>
                  </a:lnTo>
                  <a:close/>
                </a:path>
                <a:path w="282575" h="958214">
                  <a:moveTo>
                    <a:pt x="259562" y="91224"/>
                  </a:moveTo>
                  <a:lnTo>
                    <a:pt x="257238" y="88252"/>
                  </a:lnTo>
                  <a:lnTo>
                    <a:pt x="241046" y="87210"/>
                  </a:lnTo>
                  <a:lnTo>
                    <a:pt x="239014" y="89941"/>
                  </a:lnTo>
                  <a:lnTo>
                    <a:pt x="239014" y="113372"/>
                  </a:lnTo>
                  <a:lnTo>
                    <a:pt x="257568" y="117132"/>
                  </a:lnTo>
                  <a:lnTo>
                    <a:pt x="257860" y="117068"/>
                  </a:lnTo>
                  <a:lnTo>
                    <a:pt x="259562" y="114401"/>
                  </a:lnTo>
                  <a:lnTo>
                    <a:pt x="259562" y="91224"/>
                  </a:lnTo>
                  <a:close/>
                </a:path>
                <a:path w="282575" h="958214">
                  <a:moveTo>
                    <a:pt x="259562" y="51460"/>
                  </a:moveTo>
                  <a:lnTo>
                    <a:pt x="241046" y="47015"/>
                  </a:lnTo>
                  <a:lnTo>
                    <a:pt x="240728" y="47078"/>
                  </a:lnTo>
                  <a:lnTo>
                    <a:pt x="239014" y="49707"/>
                  </a:lnTo>
                  <a:lnTo>
                    <a:pt x="239014" y="73152"/>
                  </a:lnTo>
                  <a:lnTo>
                    <a:pt x="257568" y="77343"/>
                  </a:lnTo>
                  <a:lnTo>
                    <a:pt x="258419" y="76962"/>
                  </a:lnTo>
                  <a:lnTo>
                    <a:pt x="258673" y="76746"/>
                  </a:lnTo>
                  <a:lnTo>
                    <a:pt x="259080" y="76174"/>
                  </a:lnTo>
                  <a:lnTo>
                    <a:pt x="259499" y="75069"/>
                  </a:lnTo>
                  <a:lnTo>
                    <a:pt x="259562" y="74637"/>
                  </a:lnTo>
                  <a:lnTo>
                    <a:pt x="259562" y="51460"/>
                  </a:lnTo>
                  <a:close/>
                </a:path>
                <a:path w="282575" h="958214">
                  <a:moveTo>
                    <a:pt x="259562" y="11696"/>
                  </a:moveTo>
                  <a:lnTo>
                    <a:pt x="241046" y="6858"/>
                  </a:lnTo>
                  <a:lnTo>
                    <a:pt x="240728" y="6921"/>
                  </a:lnTo>
                  <a:lnTo>
                    <a:pt x="239014" y="9474"/>
                  </a:lnTo>
                  <a:lnTo>
                    <a:pt x="239014" y="32905"/>
                  </a:lnTo>
                  <a:lnTo>
                    <a:pt x="257568" y="37515"/>
                  </a:lnTo>
                  <a:lnTo>
                    <a:pt x="257860" y="37452"/>
                  </a:lnTo>
                  <a:lnTo>
                    <a:pt x="259562" y="34874"/>
                  </a:lnTo>
                  <a:lnTo>
                    <a:pt x="259562" y="11696"/>
                  </a:lnTo>
                  <a:close/>
                </a:path>
                <a:path w="282575" h="958214">
                  <a:moveTo>
                    <a:pt x="282346" y="930046"/>
                  </a:moveTo>
                  <a:lnTo>
                    <a:pt x="279781" y="926909"/>
                  </a:lnTo>
                  <a:lnTo>
                    <a:pt x="261823" y="925753"/>
                  </a:lnTo>
                  <a:lnTo>
                    <a:pt x="259562" y="928611"/>
                  </a:lnTo>
                  <a:lnTo>
                    <a:pt x="259562" y="953312"/>
                  </a:lnTo>
                  <a:lnTo>
                    <a:pt x="280123" y="957326"/>
                  </a:lnTo>
                  <a:lnTo>
                    <a:pt x="280466" y="957249"/>
                  </a:lnTo>
                  <a:lnTo>
                    <a:pt x="282346" y="954455"/>
                  </a:lnTo>
                  <a:lnTo>
                    <a:pt x="282346" y="930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51154" y="1107744"/>
              <a:ext cx="370205" cy="1280160"/>
            </a:xfrm>
            <a:custGeom>
              <a:avLst/>
              <a:gdLst/>
              <a:ahLst/>
              <a:cxnLst/>
              <a:rect l="l" t="t" r="r" b="b"/>
              <a:pathLst>
                <a:path w="370204" h="1280160">
                  <a:moveTo>
                    <a:pt x="9258" y="952525"/>
                  </a:moveTo>
                  <a:lnTo>
                    <a:pt x="0" y="940054"/>
                  </a:lnTo>
                  <a:lnTo>
                    <a:pt x="0" y="959777"/>
                  </a:lnTo>
                  <a:lnTo>
                    <a:pt x="8470" y="975931"/>
                  </a:lnTo>
                  <a:lnTo>
                    <a:pt x="8724" y="975880"/>
                  </a:lnTo>
                  <a:lnTo>
                    <a:pt x="9042" y="975271"/>
                  </a:lnTo>
                  <a:lnTo>
                    <a:pt x="9232" y="974115"/>
                  </a:lnTo>
                  <a:lnTo>
                    <a:pt x="9258" y="952525"/>
                  </a:lnTo>
                  <a:close/>
                </a:path>
                <a:path w="370204" h="1280160">
                  <a:moveTo>
                    <a:pt x="9258" y="821690"/>
                  </a:moveTo>
                  <a:lnTo>
                    <a:pt x="9220" y="60960"/>
                  </a:lnTo>
                  <a:lnTo>
                    <a:pt x="9182" y="55880"/>
                  </a:lnTo>
                  <a:lnTo>
                    <a:pt x="9182" y="45720"/>
                  </a:lnTo>
                  <a:lnTo>
                    <a:pt x="9004" y="45720"/>
                  </a:lnTo>
                  <a:lnTo>
                    <a:pt x="9004" y="44450"/>
                  </a:lnTo>
                  <a:lnTo>
                    <a:pt x="7886" y="44450"/>
                  </a:lnTo>
                  <a:lnTo>
                    <a:pt x="7886" y="45720"/>
                  </a:lnTo>
                  <a:lnTo>
                    <a:pt x="4114" y="45720"/>
                  </a:lnTo>
                  <a:lnTo>
                    <a:pt x="4114" y="55880"/>
                  </a:lnTo>
                  <a:lnTo>
                    <a:pt x="254" y="55880"/>
                  </a:lnTo>
                  <a:lnTo>
                    <a:pt x="254" y="60960"/>
                  </a:lnTo>
                  <a:lnTo>
                    <a:pt x="12" y="60960"/>
                  </a:lnTo>
                  <a:lnTo>
                    <a:pt x="12" y="821690"/>
                  </a:lnTo>
                  <a:lnTo>
                    <a:pt x="4584" y="821690"/>
                  </a:lnTo>
                  <a:lnTo>
                    <a:pt x="4584" y="833120"/>
                  </a:lnTo>
                  <a:lnTo>
                    <a:pt x="9258" y="833120"/>
                  </a:lnTo>
                  <a:lnTo>
                    <a:pt x="9258" y="821690"/>
                  </a:lnTo>
                  <a:close/>
                </a:path>
                <a:path w="370204" h="1280160">
                  <a:moveTo>
                    <a:pt x="23901" y="849528"/>
                  </a:moveTo>
                  <a:lnTo>
                    <a:pt x="13639" y="835698"/>
                  </a:lnTo>
                  <a:lnTo>
                    <a:pt x="13639" y="856589"/>
                  </a:lnTo>
                  <a:lnTo>
                    <a:pt x="23025" y="874280"/>
                  </a:lnTo>
                  <a:lnTo>
                    <a:pt x="23317" y="874242"/>
                  </a:lnTo>
                  <a:lnTo>
                    <a:pt x="23660" y="873633"/>
                  </a:lnTo>
                  <a:lnTo>
                    <a:pt x="23876" y="872426"/>
                  </a:lnTo>
                  <a:lnTo>
                    <a:pt x="23901" y="849528"/>
                  </a:lnTo>
                  <a:close/>
                </a:path>
                <a:path w="370204" h="1280160">
                  <a:moveTo>
                    <a:pt x="23914" y="760018"/>
                  </a:moveTo>
                  <a:lnTo>
                    <a:pt x="23863" y="41198"/>
                  </a:lnTo>
                  <a:lnTo>
                    <a:pt x="23812" y="36118"/>
                  </a:lnTo>
                  <a:lnTo>
                    <a:pt x="23812" y="24688"/>
                  </a:lnTo>
                  <a:lnTo>
                    <a:pt x="23520" y="24688"/>
                  </a:lnTo>
                  <a:lnTo>
                    <a:pt x="23520" y="23418"/>
                  </a:lnTo>
                  <a:lnTo>
                    <a:pt x="22402" y="23418"/>
                  </a:lnTo>
                  <a:lnTo>
                    <a:pt x="22402" y="24688"/>
                  </a:lnTo>
                  <a:lnTo>
                    <a:pt x="18199" y="24688"/>
                  </a:lnTo>
                  <a:lnTo>
                    <a:pt x="18199" y="36118"/>
                  </a:lnTo>
                  <a:lnTo>
                    <a:pt x="13919" y="36118"/>
                  </a:lnTo>
                  <a:lnTo>
                    <a:pt x="13919" y="41198"/>
                  </a:lnTo>
                  <a:lnTo>
                    <a:pt x="13639" y="41198"/>
                  </a:lnTo>
                  <a:lnTo>
                    <a:pt x="13639" y="760018"/>
                  </a:lnTo>
                  <a:lnTo>
                    <a:pt x="18745" y="760018"/>
                  </a:lnTo>
                  <a:lnTo>
                    <a:pt x="18745" y="773988"/>
                  </a:lnTo>
                  <a:lnTo>
                    <a:pt x="23914" y="773988"/>
                  </a:lnTo>
                  <a:lnTo>
                    <a:pt x="23914" y="760018"/>
                  </a:lnTo>
                  <a:close/>
                </a:path>
                <a:path w="370204" h="1280160">
                  <a:moveTo>
                    <a:pt x="40208" y="899337"/>
                  </a:moveTo>
                  <a:lnTo>
                    <a:pt x="28765" y="883932"/>
                  </a:lnTo>
                  <a:lnTo>
                    <a:pt x="28765" y="906119"/>
                  </a:lnTo>
                  <a:lnTo>
                    <a:pt x="39204" y="925576"/>
                  </a:lnTo>
                  <a:lnTo>
                    <a:pt x="39535" y="925576"/>
                  </a:lnTo>
                  <a:lnTo>
                    <a:pt x="39687" y="925436"/>
                  </a:lnTo>
                  <a:lnTo>
                    <a:pt x="39928" y="924953"/>
                  </a:lnTo>
                  <a:lnTo>
                    <a:pt x="40208" y="923137"/>
                  </a:lnTo>
                  <a:lnTo>
                    <a:pt x="40208" y="899337"/>
                  </a:lnTo>
                  <a:close/>
                </a:path>
                <a:path w="370204" h="1280160">
                  <a:moveTo>
                    <a:pt x="40208" y="833120"/>
                  </a:moveTo>
                  <a:lnTo>
                    <a:pt x="40144" y="19050"/>
                  </a:lnTo>
                  <a:lnTo>
                    <a:pt x="40093" y="13970"/>
                  </a:lnTo>
                  <a:lnTo>
                    <a:pt x="40093" y="1270"/>
                  </a:lnTo>
                  <a:lnTo>
                    <a:pt x="39839" y="1270"/>
                  </a:lnTo>
                  <a:lnTo>
                    <a:pt x="39839" y="0"/>
                  </a:lnTo>
                  <a:lnTo>
                    <a:pt x="38595" y="0"/>
                  </a:lnTo>
                  <a:lnTo>
                    <a:pt x="38595" y="1270"/>
                  </a:lnTo>
                  <a:lnTo>
                    <a:pt x="33807" y="1270"/>
                  </a:lnTo>
                  <a:lnTo>
                    <a:pt x="33807" y="13970"/>
                  </a:lnTo>
                  <a:lnTo>
                    <a:pt x="29210" y="13970"/>
                  </a:lnTo>
                  <a:lnTo>
                    <a:pt x="29210" y="19050"/>
                  </a:lnTo>
                  <a:lnTo>
                    <a:pt x="28765" y="19050"/>
                  </a:lnTo>
                  <a:lnTo>
                    <a:pt x="28765" y="833120"/>
                  </a:lnTo>
                  <a:lnTo>
                    <a:pt x="34112" y="833120"/>
                  </a:lnTo>
                  <a:lnTo>
                    <a:pt x="34112" y="848360"/>
                  </a:lnTo>
                  <a:lnTo>
                    <a:pt x="40208" y="848360"/>
                  </a:lnTo>
                  <a:lnTo>
                    <a:pt x="40208" y="833120"/>
                  </a:lnTo>
                  <a:close/>
                </a:path>
                <a:path w="370204" h="1280160">
                  <a:moveTo>
                    <a:pt x="126415" y="897343"/>
                  </a:moveTo>
                  <a:lnTo>
                    <a:pt x="123875" y="894702"/>
                  </a:lnTo>
                  <a:lnTo>
                    <a:pt x="123469" y="894803"/>
                  </a:lnTo>
                  <a:lnTo>
                    <a:pt x="102666" y="899579"/>
                  </a:lnTo>
                  <a:lnTo>
                    <a:pt x="100050" y="903414"/>
                  </a:lnTo>
                  <a:lnTo>
                    <a:pt x="100050" y="930033"/>
                  </a:lnTo>
                  <a:lnTo>
                    <a:pt x="102666" y="932624"/>
                  </a:lnTo>
                  <a:lnTo>
                    <a:pt x="123875" y="927417"/>
                  </a:lnTo>
                  <a:lnTo>
                    <a:pt x="126415" y="923582"/>
                  </a:lnTo>
                  <a:lnTo>
                    <a:pt x="126415" y="897343"/>
                  </a:lnTo>
                  <a:close/>
                </a:path>
                <a:path w="370204" h="1280160">
                  <a:moveTo>
                    <a:pt x="126415" y="852271"/>
                  </a:moveTo>
                  <a:lnTo>
                    <a:pt x="123875" y="849630"/>
                  </a:lnTo>
                  <a:lnTo>
                    <a:pt x="123469" y="849706"/>
                  </a:lnTo>
                  <a:lnTo>
                    <a:pt x="100050" y="857758"/>
                  </a:lnTo>
                  <a:lnTo>
                    <a:pt x="100050" y="884364"/>
                  </a:lnTo>
                  <a:lnTo>
                    <a:pt x="102666" y="887018"/>
                  </a:lnTo>
                  <a:lnTo>
                    <a:pt x="123875" y="882294"/>
                  </a:lnTo>
                  <a:lnTo>
                    <a:pt x="126415" y="878522"/>
                  </a:lnTo>
                  <a:lnTo>
                    <a:pt x="126415" y="852271"/>
                  </a:lnTo>
                  <a:close/>
                </a:path>
                <a:path w="370204" h="1280160">
                  <a:moveTo>
                    <a:pt x="126415" y="807262"/>
                  </a:moveTo>
                  <a:lnTo>
                    <a:pt x="123875" y="804519"/>
                  </a:lnTo>
                  <a:lnTo>
                    <a:pt x="123469" y="804595"/>
                  </a:lnTo>
                  <a:lnTo>
                    <a:pt x="102666" y="808418"/>
                  </a:lnTo>
                  <a:lnTo>
                    <a:pt x="100050" y="812152"/>
                  </a:lnTo>
                  <a:lnTo>
                    <a:pt x="100050" y="838746"/>
                  </a:lnTo>
                  <a:lnTo>
                    <a:pt x="102666" y="841438"/>
                  </a:lnTo>
                  <a:lnTo>
                    <a:pt x="123875" y="837184"/>
                  </a:lnTo>
                  <a:lnTo>
                    <a:pt x="126415" y="833501"/>
                  </a:lnTo>
                  <a:lnTo>
                    <a:pt x="126415" y="807262"/>
                  </a:lnTo>
                  <a:close/>
                </a:path>
                <a:path w="370204" h="1280160">
                  <a:moveTo>
                    <a:pt x="126415" y="762215"/>
                  </a:moveTo>
                  <a:lnTo>
                    <a:pt x="123875" y="759421"/>
                  </a:lnTo>
                  <a:lnTo>
                    <a:pt x="123469" y="759485"/>
                  </a:lnTo>
                  <a:lnTo>
                    <a:pt x="100050" y="766508"/>
                  </a:lnTo>
                  <a:lnTo>
                    <a:pt x="100050" y="793102"/>
                  </a:lnTo>
                  <a:lnTo>
                    <a:pt x="102666" y="795883"/>
                  </a:lnTo>
                  <a:lnTo>
                    <a:pt x="123875" y="792111"/>
                  </a:lnTo>
                  <a:lnTo>
                    <a:pt x="126415" y="788466"/>
                  </a:lnTo>
                  <a:lnTo>
                    <a:pt x="126415" y="762215"/>
                  </a:lnTo>
                  <a:close/>
                </a:path>
                <a:path w="370204" h="1280160">
                  <a:moveTo>
                    <a:pt x="126415" y="717156"/>
                  </a:moveTo>
                  <a:lnTo>
                    <a:pt x="123875" y="714311"/>
                  </a:lnTo>
                  <a:lnTo>
                    <a:pt x="123469" y="714362"/>
                  </a:lnTo>
                  <a:lnTo>
                    <a:pt x="100050" y="720864"/>
                  </a:lnTo>
                  <a:lnTo>
                    <a:pt x="100050" y="747458"/>
                  </a:lnTo>
                  <a:lnTo>
                    <a:pt x="102666" y="750290"/>
                  </a:lnTo>
                  <a:lnTo>
                    <a:pt x="123875" y="747001"/>
                  </a:lnTo>
                  <a:lnTo>
                    <a:pt x="126415" y="743407"/>
                  </a:lnTo>
                  <a:lnTo>
                    <a:pt x="126415" y="717156"/>
                  </a:lnTo>
                  <a:close/>
                </a:path>
                <a:path w="370204" h="1280160">
                  <a:moveTo>
                    <a:pt x="126415" y="672109"/>
                  </a:moveTo>
                  <a:lnTo>
                    <a:pt x="123875" y="669201"/>
                  </a:lnTo>
                  <a:lnTo>
                    <a:pt x="123469" y="669251"/>
                  </a:lnTo>
                  <a:lnTo>
                    <a:pt x="102666" y="671664"/>
                  </a:lnTo>
                  <a:lnTo>
                    <a:pt x="100050" y="675220"/>
                  </a:lnTo>
                  <a:lnTo>
                    <a:pt x="100050" y="701814"/>
                  </a:lnTo>
                  <a:lnTo>
                    <a:pt x="102666" y="704723"/>
                  </a:lnTo>
                  <a:lnTo>
                    <a:pt x="123875" y="701890"/>
                  </a:lnTo>
                  <a:lnTo>
                    <a:pt x="126415" y="698360"/>
                  </a:lnTo>
                  <a:lnTo>
                    <a:pt x="126415" y="672109"/>
                  </a:lnTo>
                  <a:close/>
                </a:path>
                <a:path w="370204" h="1280160">
                  <a:moveTo>
                    <a:pt x="163461" y="1029131"/>
                  </a:moveTo>
                  <a:lnTo>
                    <a:pt x="160997" y="1026515"/>
                  </a:lnTo>
                  <a:lnTo>
                    <a:pt x="160604" y="1026591"/>
                  </a:lnTo>
                  <a:lnTo>
                    <a:pt x="138049" y="1034427"/>
                  </a:lnTo>
                  <a:lnTo>
                    <a:pt x="138049" y="1060513"/>
                  </a:lnTo>
                  <a:lnTo>
                    <a:pt x="140563" y="1063129"/>
                  </a:lnTo>
                  <a:lnTo>
                    <a:pt x="160997" y="1058583"/>
                  </a:lnTo>
                  <a:lnTo>
                    <a:pt x="162064" y="1057859"/>
                  </a:lnTo>
                  <a:lnTo>
                    <a:pt x="162890" y="1056754"/>
                  </a:lnTo>
                  <a:lnTo>
                    <a:pt x="163385" y="1055370"/>
                  </a:lnTo>
                  <a:lnTo>
                    <a:pt x="163461" y="1054887"/>
                  </a:lnTo>
                  <a:lnTo>
                    <a:pt x="163461" y="1029131"/>
                  </a:lnTo>
                  <a:close/>
                </a:path>
                <a:path w="370204" h="1280160">
                  <a:moveTo>
                    <a:pt x="163461" y="979398"/>
                  </a:moveTo>
                  <a:lnTo>
                    <a:pt x="160997" y="976604"/>
                  </a:lnTo>
                  <a:lnTo>
                    <a:pt x="160604" y="976655"/>
                  </a:lnTo>
                  <a:lnTo>
                    <a:pt x="138049" y="982967"/>
                  </a:lnTo>
                  <a:lnTo>
                    <a:pt x="138049" y="1009065"/>
                  </a:lnTo>
                  <a:lnTo>
                    <a:pt x="140563" y="1011859"/>
                  </a:lnTo>
                  <a:lnTo>
                    <a:pt x="160997" y="1008697"/>
                  </a:lnTo>
                  <a:lnTo>
                    <a:pt x="163461" y="1005166"/>
                  </a:lnTo>
                  <a:lnTo>
                    <a:pt x="163461" y="979398"/>
                  </a:lnTo>
                  <a:close/>
                </a:path>
                <a:path w="370204" h="1280160">
                  <a:moveTo>
                    <a:pt x="163461" y="888771"/>
                  </a:moveTo>
                  <a:lnTo>
                    <a:pt x="160997" y="886180"/>
                  </a:lnTo>
                  <a:lnTo>
                    <a:pt x="160604" y="886282"/>
                  </a:lnTo>
                  <a:lnTo>
                    <a:pt x="140563" y="890879"/>
                  </a:lnTo>
                  <a:lnTo>
                    <a:pt x="138049" y="894638"/>
                  </a:lnTo>
                  <a:lnTo>
                    <a:pt x="138049" y="920737"/>
                  </a:lnTo>
                  <a:lnTo>
                    <a:pt x="140563" y="923302"/>
                  </a:lnTo>
                  <a:lnTo>
                    <a:pt x="160997" y="918286"/>
                  </a:lnTo>
                  <a:lnTo>
                    <a:pt x="163461" y="914527"/>
                  </a:lnTo>
                  <a:lnTo>
                    <a:pt x="163461" y="888771"/>
                  </a:lnTo>
                  <a:close/>
                </a:path>
                <a:path w="370204" h="1280160">
                  <a:moveTo>
                    <a:pt x="163461" y="800379"/>
                  </a:moveTo>
                  <a:lnTo>
                    <a:pt x="160997" y="797699"/>
                  </a:lnTo>
                  <a:lnTo>
                    <a:pt x="160604" y="797763"/>
                  </a:lnTo>
                  <a:lnTo>
                    <a:pt x="138049" y="805103"/>
                  </a:lnTo>
                  <a:lnTo>
                    <a:pt x="138049" y="831189"/>
                  </a:lnTo>
                  <a:lnTo>
                    <a:pt x="140563" y="833856"/>
                  </a:lnTo>
                  <a:lnTo>
                    <a:pt x="160997" y="829754"/>
                  </a:lnTo>
                  <a:lnTo>
                    <a:pt x="163461" y="826135"/>
                  </a:lnTo>
                  <a:lnTo>
                    <a:pt x="163461" y="800379"/>
                  </a:lnTo>
                  <a:close/>
                </a:path>
                <a:path w="370204" h="1280160">
                  <a:moveTo>
                    <a:pt x="163461" y="756170"/>
                  </a:moveTo>
                  <a:lnTo>
                    <a:pt x="160997" y="753427"/>
                  </a:lnTo>
                  <a:lnTo>
                    <a:pt x="160604" y="753491"/>
                  </a:lnTo>
                  <a:lnTo>
                    <a:pt x="138049" y="760323"/>
                  </a:lnTo>
                  <a:lnTo>
                    <a:pt x="138049" y="786409"/>
                  </a:lnTo>
                  <a:lnTo>
                    <a:pt x="140563" y="789152"/>
                  </a:lnTo>
                  <a:lnTo>
                    <a:pt x="160997" y="785507"/>
                  </a:lnTo>
                  <a:lnTo>
                    <a:pt x="163461" y="781939"/>
                  </a:lnTo>
                  <a:lnTo>
                    <a:pt x="163461" y="756170"/>
                  </a:lnTo>
                  <a:close/>
                </a:path>
                <a:path w="370204" h="1280160">
                  <a:moveTo>
                    <a:pt x="163461" y="667740"/>
                  </a:moveTo>
                  <a:lnTo>
                    <a:pt x="160997" y="664883"/>
                  </a:lnTo>
                  <a:lnTo>
                    <a:pt x="160604" y="664933"/>
                  </a:lnTo>
                  <a:lnTo>
                    <a:pt x="140563" y="667258"/>
                  </a:lnTo>
                  <a:lnTo>
                    <a:pt x="138049" y="670737"/>
                  </a:lnTo>
                  <a:lnTo>
                    <a:pt x="138049" y="696836"/>
                  </a:lnTo>
                  <a:lnTo>
                    <a:pt x="140563" y="699681"/>
                  </a:lnTo>
                  <a:lnTo>
                    <a:pt x="160997" y="696976"/>
                  </a:lnTo>
                  <a:lnTo>
                    <a:pt x="163461" y="693508"/>
                  </a:lnTo>
                  <a:lnTo>
                    <a:pt x="163461" y="667740"/>
                  </a:lnTo>
                  <a:close/>
                </a:path>
                <a:path w="370204" h="1280160">
                  <a:moveTo>
                    <a:pt x="199136" y="1096581"/>
                  </a:moveTo>
                  <a:lnTo>
                    <a:pt x="196748" y="1094054"/>
                  </a:lnTo>
                  <a:lnTo>
                    <a:pt x="196367" y="1094130"/>
                  </a:lnTo>
                  <a:lnTo>
                    <a:pt x="174637" y="1102233"/>
                  </a:lnTo>
                  <a:lnTo>
                    <a:pt x="174637" y="1127848"/>
                  </a:lnTo>
                  <a:lnTo>
                    <a:pt x="177063" y="1130388"/>
                  </a:lnTo>
                  <a:lnTo>
                    <a:pt x="196748" y="1125550"/>
                  </a:lnTo>
                  <a:lnTo>
                    <a:pt x="197777" y="1124826"/>
                  </a:lnTo>
                  <a:lnTo>
                    <a:pt x="198069" y="1124496"/>
                  </a:lnTo>
                  <a:lnTo>
                    <a:pt x="198767" y="1123289"/>
                  </a:lnTo>
                  <a:lnTo>
                    <a:pt x="199136" y="1121879"/>
                  </a:lnTo>
                  <a:lnTo>
                    <a:pt x="199136" y="1096581"/>
                  </a:lnTo>
                  <a:close/>
                </a:path>
                <a:path w="370204" h="1280160">
                  <a:moveTo>
                    <a:pt x="199136" y="837133"/>
                  </a:moveTo>
                  <a:lnTo>
                    <a:pt x="196748" y="834567"/>
                  </a:lnTo>
                  <a:lnTo>
                    <a:pt x="196367" y="834644"/>
                  </a:lnTo>
                  <a:lnTo>
                    <a:pt x="174637" y="842225"/>
                  </a:lnTo>
                  <a:lnTo>
                    <a:pt x="174637" y="867841"/>
                  </a:lnTo>
                  <a:lnTo>
                    <a:pt x="177063" y="870445"/>
                  </a:lnTo>
                  <a:lnTo>
                    <a:pt x="196748" y="866038"/>
                  </a:lnTo>
                  <a:lnTo>
                    <a:pt x="199136" y="862431"/>
                  </a:lnTo>
                  <a:lnTo>
                    <a:pt x="199136" y="837133"/>
                  </a:lnTo>
                  <a:close/>
                </a:path>
                <a:path w="370204" h="1280160">
                  <a:moveTo>
                    <a:pt x="199136" y="793750"/>
                  </a:moveTo>
                  <a:lnTo>
                    <a:pt x="196748" y="791108"/>
                  </a:lnTo>
                  <a:lnTo>
                    <a:pt x="196367" y="791171"/>
                  </a:lnTo>
                  <a:lnTo>
                    <a:pt x="174637" y="798296"/>
                  </a:lnTo>
                  <a:lnTo>
                    <a:pt x="174637" y="823912"/>
                  </a:lnTo>
                  <a:lnTo>
                    <a:pt x="177063" y="826528"/>
                  </a:lnTo>
                  <a:lnTo>
                    <a:pt x="196748" y="822566"/>
                  </a:lnTo>
                  <a:lnTo>
                    <a:pt x="199136" y="819035"/>
                  </a:lnTo>
                  <a:lnTo>
                    <a:pt x="199136" y="793750"/>
                  </a:lnTo>
                  <a:close/>
                </a:path>
                <a:path w="370204" h="1280160">
                  <a:moveTo>
                    <a:pt x="199136" y="750341"/>
                  </a:moveTo>
                  <a:lnTo>
                    <a:pt x="196748" y="747649"/>
                  </a:lnTo>
                  <a:lnTo>
                    <a:pt x="196367" y="747712"/>
                  </a:lnTo>
                  <a:lnTo>
                    <a:pt x="177063" y="750836"/>
                  </a:lnTo>
                  <a:lnTo>
                    <a:pt x="174637" y="754354"/>
                  </a:lnTo>
                  <a:lnTo>
                    <a:pt x="174637" y="779957"/>
                  </a:lnTo>
                  <a:lnTo>
                    <a:pt x="177063" y="782662"/>
                  </a:lnTo>
                  <a:lnTo>
                    <a:pt x="196748" y="779157"/>
                  </a:lnTo>
                  <a:lnTo>
                    <a:pt x="199136" y="775652"/>
                  </a:lnTo>
                  <a:lnTo>
                    <a:pt x="199136" y="750341"/>
                  </a:lnTo>
                  <a:close/>
                </a:path>
                <a:path w="370204" h="1280160">
                  <a:moveTo>
                    <a:pt x="199136" y="706932"/>
                  </a:moveTo>
                  <a:lnTo>
                    <a:pt x="196748" y="704189"/>
                  </a:lnTo>
                  <a:lnTo>
                    <a:pt x="196367" y="704240"/>
                  </a:lnTo>
                  <a:lnTo>
                    <a:pt x="174637" y="710387"/>
                  </a:lnTo>
                  <a:lnTo>
                    <a:pt x="174637" y="736003"/>
                  </a:lnTo>
                  <a:lnTo>
                    <a:pt x="177063" y="738746"/>
                  </a:lnTo>
                  <a:lnTo>
                    <a:pt x="196748" y="735685"/>
                  </a:lnTo>
                  <a:lnTo>
                    <a:pt x="199136" y="732243"/>
                  </a:lnTo>
                  <a:lnTo>
                    <a:pt x="199136" y="706932"/>
                  </a:lnTo>
                  <a:close/>
                </a:path>
                <a:path w="370204" h="1280160">
                  <a:moveTo>
                    <a:pt x="199136" y="663549"/>
                  </a:moveTo>
                  <a:lnTo>
                    <a:pt x="196748" y="660730"/>
                  </a:lnTo>
                  <a:lnTo>
                    <a:pt x="196367" y="660781"/>
                  </a:lnTo>
                  <a:lnTo>
                    <a:pt x="177063" y="663016"/>
                  </a:lnTo>
                  <a:lnTo>
                    <a:pt x="174637" y="666432"/>
                  </a:lnTo>
                  <a:lnTo>
                    <a:pt x="174637" y="692048"/>
                  </a:lnTo>
                  <a:lnTo>
                    <a:pt x="177063" y="694842"/>
                  </a:lnTo>
                  <a:lnTo>
                    <a:pt x="196748" y="692251"/>
                  </a:lnTo>
                  <a:lnTo>
                    <a:pt x="199136" y="688848"/>
                  </a:lnTo>
                  <a:lnTo>
                    <a:pt x="199136" y="663549"/>
                  </a:lnTo>
                  <a:close/>
                </a:path>
                <a:path w="370204" h="1280160">
                  <a:moveTo>
                    <a:pt x="233540" y="1027391"/>
                  </a:moveTo>
                  <a:lnTo>
                    <a:pt x="233197" y="1026147"/>
                  </a:lnTo>
                  <a:lnTo>
                    <a:pt x="232511" y="1025258"/>
                  </a:lnTo>
                  <a:lnTo>
                    <a:pt x="231597" y="1024813"/>
                  </a:lnTo>
                  <a:lnTo>
                    <a:pt x="231254" y="1024788"/>
                  </a:lnTo>
                  <a:lnTo>
                    <a:pt x="230873" y="1024851"/>
                  </a:lnTo>
                  <a:lnTo>
                    <a:pt x="209918" y="1032268"/>
                  </a:lnTo>
                  <a:lnTo>
                    <a:pt x="209918" y="1056919"/>
                  </a:lnTo>
                  <a:lnTo>
                    <a:pt x="212255" y="1059510"/>
                  </a:lnTo>
                  <a:lnTo>
                    <a:pt x="231254" y="1055700"/>
                  </a:lnTo>
                  <a:lnTo>
                    <a:pt x="233540" y="1052233"/>
                  </a:lnTo>
                  <a:lnTo>
                    <a:pt x="233540" y="1027391"/>
                  </a:lnTo>
                  <a:close/>
                </a:path>
                <a:path w="370204" h="1280160">
                  <a:moveTo>
                    <a:pt x="233540" y="983488"/>
                  </a:moveTo>
                  <a:lnTo>
                    <a:pt x="231254" y="980998"/>
                  </a:lnTo>
                  <a:lnTo>
                    <a:pt x="230873" y="981075"/>
                  </a:lnTo>
                  <a:lnTo>
                    <a:pt x="209918" y="989444"/>
                  </a:lnTo>
                  <a:lnTo>
                    <a:pt x="209918" y="1014107"/>
                  </a:lnTo>
                  <a:lnTo>
                    <a:pt x="212255" y="1016596"/>
                  </a:lnTo>
                  <a:lnTo>
                    <a:pt x="231254" y="1011936"/>
                  </a:lnTo>
                  <a:lnTo>
                    <a:pt x="232232" y="1011237"/>
                  </a:lnTo>
                  <a:lnTo>
                    <a:pt x="232994" y="1010158"/>
                  </a:lnTo>
                  <a:lnTo>
                    <a:pt x="233197" y="1009726"/>
                  </a:lnTo>
                  <a:lnTo>
                    <a:pt x="233540" y="1008341"/>
                  </a:lnTo>
                  <a:lnTo>
                    <a:pt x="233540" y="983488"/>
                  </a:lnTo>
                  <a:close/>
                </a:path>
                <a:path w="370204" h="1280160">
                  <a:moveTo>
                    <a:pt x="233540" y="829957"/>
                  </a:moveTo>
                  <a:lnTo>
                    <a:pt x="231254" y="827430"/>
                  </a:lnTo>
                  <a:lnTo>
                    <a:pt x="230873" y="827506"/>
                  </a:lnTo>
                  <a:lnTo>
                    <a:pt x="209918" y="835367"/>
                  </a:lnTo>
                  <a:lnTo>
                    <a:pt x="209918" y="860031"/>
                  </a:lnTo>
                  <a:lnTo>
                    <a:pt x="212255" y="862584"/>
                  </a:lnTo>
                  <a:lnTo>
                    <a:pt x="231254" y="858329"/>
                  </a:lnTo>
                  <a:lnTo>
                    <a:pt x="233540" y="854798"/>
                  </a:lnTo>
                  <a:lnTo>
                    <a:pt x="233540" y="829957"/>
                  </a:lnTo>
                  <a:close/>
                </a:path>
                <a:path w="370204" h="1280160">
                  <a:moveTo>
                    <a:pt x="233540" y="744740"/>
                  </a:moveTo>
                  <a:lnTo>
                    <a:pt x="231254" y="742073"/>
                  </a:lnTo>
                  <a:lnTo>
                    <a:pt x="230873" y="742137"/>
                  </a:lnTo>
                  <a:lnTo>
                    <a:pt x="212255" y="745147"/>
                  </a:lnTo>
                  <a:lnTo>
                    <a:pt x="209918" y="749084"/>
                  </a:lnTo>
                  <a:lnTo>
                    <a:pt x="209918" y="773734"/>
                  </a:lnTo>
                  <a:lnTo>
                    <a:pt x="212255" y="776401"/>
                  </a:lnTo>
                  <a:lnTo>
                    <a:pt x="231254" y="773010"/>
                  </a:lnTo>
                  <a:lnTo>
                    <a:pt x="233540" y="769581"/>
                  </a:lnTo>
                  <a:lnTo>
                    <a:pt x="233540" y="744740"/>
                  </a:lnTo>
                  <a:close/>
                </a:path>
                <a:path w="370204" h="1280160">
                  <a:moveTo>
                    <a:pt x="233540" y="702119"/>
                  </a:moveTo>
                  <a:lnTo>
                    <a:pt x="231254" y="699401"/>
                  </a:lnTo>
                  <a:lnTo>
                    <a:pt x="230873" y="699452"/>
                  </a:lnTo>
                  <a:lnTo>
                    <a:pt x="209918" y="705929"/>
                  </a:lnTo>
                  <a:lnTo>
                    <a:pt x="209918" y="730580"/>
                  </a:lnTo>
                  <a:lnTo>
                    <a:pt x="212255" y="733285"/>
                  </a:lnTo>
                  <a:lnTo>
                    <a:pt x="231254" y="730351"/>
                  </a:lnTo>
                  <a:lnTo>
                    <a:pt x="233540" y="726948"/>
                  </a:lnTo>
                  <a:lnTo>
                    <a:pt x="233540" y="702119"/>
                  </a:lnTo>
                  <a:close/>
                </a:path>
                <a:path w="370204" h="1280160">
                  <a:moveTo>
                    <a:pt x="233540" y="659498"/>
                  </a:moveTo>
                  <a:lnTo>
                    <a:pt x="231254" y="656717"/>
                  </a:lnTo>
                  <a:lnTo>
                    <a:pt x="230873" y="656767"/>
                  </a:lnTo>
                  <a:lnTo>
                    <a:pt x="212255" y="658926"/>
                  </a:lnTo>
                  <a:lnTo>
                    <a:pt x="209918" y="662762"/>
                  </a:lnTo>
                  <a:lnTo>
                    <a:pt x="209918" y="687412"/>
                  </a:lnTo>
                  <a:lnTo>
                    <a:pt x="212255" y="690181"/>
                  </a:lnTo>
                  <a:lnTo>
                    <a:pt x="231254" y="687666"/>
                  </a:lnTo>
                  <a:lnTo>
                    <a:pt x="233540" y="684326"/>
                  </a:lnTo>
                  <a:lnTo>
                    <a:pt x="233540" y="659498"/>
                  </a:lnTo>
                  <a:close/>
                </a:path>
                <a:path w="370204" h="1280160">
                  <a:moveTo>
                    <a:pt x="233540" y="616877"/>
                  </a:moveTo>
                  <a:lnTo>
                    <a:pt x="231254" y="614070"/>
                  </a:lnTo>
                  <a:lnTo>
                    <a:pt x="230873" y="614108"/>
                  </a:lnTo>
                  <a:lnTo>
                    <a:pt x="212255" y="615861"/>
                  </a:lnTo>
                  <a:lnTo>
                    <a:pt x="209918" y="619594"/>
                  </a:lnTo>
                  <a:lnTo>
                    <a:pt x="209918" y="644271"/>
                  </a:lnTo>
                  <a:lnTo>
                    <a:pt x="212255" y="647077"/>
                  </a:lnTo>
                  <a:lnTo>
                    <a:pt x="231254" y="644982"/>
                  </a:lnTo>
                  <a:lnTo>
                    <a:pt x="233540" y="641705"/>
                  </a:lnTo>
                  <a:lnTo>
                    <a:pt x="233540" y="616877"/>
                  </a:lnTo>
                  <a:close/>
                </a:path>
                <a:path w="370204" h="1280160">
                  <a:moveTo>
                    <a:pt x="266712" y="950836"/>
                  </a:moveTo>
                  <a:lnTo>
                    <a:pt x="264490" y="948080"/>
                  </a:lnTo>
                  <a:lnTo>
                    <a:pt x="264147" y="948118"/>
                  </a:lnTo>
                  <a:lnTo>
                    <a:pt x="246189" y="949807"/>
                  </a:lnTo>
                  <a:lnTo>
                    <a:pt x="243928" y="953477"/>
                  </a:lnTo>
                  <a:lnTo>
                    <a:pt x="243928" y="977709"/>
                  </a:lnTo>
                  <a:lnTo>
                    <a:pt x="246189" y="980465"/>
                  </a:lnTo>
                  <a:lnTo>
                    <a:pt x="264490" y="978458"/>
                  </a:lnTo>
                  <a:lnTo>
                    <a:pt x="266712" y="975233"/>
                  </a:lnTo>
                  <a:lnTo>
                    <a:pt x="266712" y="950836"/>
                  </a:lnTo>
                  <a:close/>
                </a:path>
                <a:path w="370204" h="1280160">
                  <a:moveTo>
                    <a:pt x="266712" y="864920"/>
                  </a:moveTo>
                  <a:lnTo>
                    <a:pt x="264490" y="862457"/>
                  </a:lnTo>
                  <a:lnTo>
                    <a:pt x="264147" y="862533"/>
                  </a:lnTo>
                  <a:lnTo>
                    <a:pt x="243928" y="870673"/>
                  </a:lnTo>
                  <a:lnTo>
                    <a:pt x="243928" y="894880"/>
                  </a:lnTo>
                  <a:lnTo>
                    <a:pt x="246189" y="897343"/>
                  </a:lnTo>
                  <a:lnTo>
                    <a:pt x="264490" y="892835"/>
                  </a:lnTo>
                  <a:lnTo>
                    <a:pt x="266712" y="889317"/>
                  </a:lnTo>
                  <a:lnTo>
                    <a:pt x="266712" y="864920"/>
                  </a:lnTo>
                  <a:close/>
                </a:path>
                <a:path w="370204" h="1280160">
                  <a:moveTo>
                    <a:pt x="266712" y="823036"/>
                  </a:moveTo>
                  <a:lnTo>
                    <a:pt x="264490" y="820547"/>
                  </a:lnTo>
                  <a:lnTo>
                    <a:pt x="264147" y="820623"/>
                  </a:lnTo>
                  <a:lnTo>
                    <a:pt x="246189" y="824331"/>
                  </a:lnTo>
                  <a:lnTo>
                    <a:pt x="243928" y="828268"/>
                  </a:lnTo>
                  <a:lnTo>
                    <a:pt x="243928" y="852500"/>
                  </a:lnTo>
                  <a:lnTo>
                    <a:pt x="246189" y="855002"/>
                  </a:lnTo>
                  <a:lnTo>
                    <a:pt x="264490" y="850912"/>
                  </a:lnTo>
                  <a:lnTo>
                    <a:pt x="266712" y="847445"/>
                  </a:lnTo>
                  <a:lnTo>
                    <a:pt x="266712" y="823036"/>
                  </a:lnTo>
                  <a:close/>
                </a:path>
                <a:path w="370204" h="1280160">
                  <a:moveTo>
                    <a:pt x="266712" y="739330"/>
                  </a:moveTo>
                  <a:lnTo>
                    <a:pt x="264490" y="736714"/>
                  </a:lnTo>
                  <a:lnTo>
                    <a:pt x="264147" y="736765"/>
                  </a:lnTo>
                  <a:lnTo>
                    <a:pt x="243928" y="743534"/>
                  </a:lnTo>
                  <a:lnTo>
                    <a:pt x="243928" y="767740"/>
                  </a:lnTo>
                  <a:lnTo>
                    <a:pt x="246189" y="770356"/>
                  </a:lnTo>
                  <a:lnTo>
                    <a:pt x="264490" y="767105"/>
                  </a:lnTo>
                  <a:lnTo>
                    <a:pt x="266712" y="763739"/>
                  </a:lnTo>
                  <a:lnTo>
                    <a:pt x="266712" y="739330"/>
                  </a:lnTo>
                  <a:close/>
                </a:path>
                <a:path w="370204" h="1280160">
                  <a:moveTo>
                    <a:pt x="266712" y="697445"/>
                  </a:moveTo>
                  <a:lnTo>
                    <a:pt x="264490" y="694778"/>
                  </a:lnTo>
                  <a:lnTo>
                    <a:pt x="264147" y="694829"/>
                  </a:lnTo>
                  <a:lnTo>
                    <a:pt x="246189" y="697331"/>
                  </a:lnTo>
                  <a:lnTo>
                    <a:pt x="243928" y="701141"/>
                  </a:lnTo>
                  <a:lnTo>
                    <a:pt x="243928" y="725347"/>
                  </a:lnTo>
                  <a:lnTo>
                    <a:pt x="246189" y="728014"/>
                  </a:lnTo>
                  <a:lnTo>
                    <a:pt x="264490" y="725170"/>
                  </a:lnTo>
                  <a:lnTo>
                    <a:pt x="266712" y="721855"/>
                  </a:lnTo>
                  <a:lnTo>
                    <a:pt x="266712" y="697445"/>
                  </a:lnTo>
                  <a:close/>
                </a:path>
                <a:path w="370204" h="1280160">
                  <a:moveTo>
                    <a:pt x="266712" y="655586"/>
                  </a:moveTo>
                  <a:lnTo>
                    <a:pt x="264490" y="652856"/>
                  </a:lnTo>
                  <a:lnTo>
                    <a:pt x="264147" y="652907"/>
                  </a:lnTo>
                  <a:lnTo>
                    <a:pt x="246189" y="655002"/>
                  </a:lnTo>
                  <a:lnTo>
                    <a:pt x="243928" y="658761"/>
                  </a:lnTo>
                  <a:lnTo>
                    <a:pt x="243928" y="682967"/>
                  </a:lnTo>
                  <a:lnTo>
                    <a:pt x="246189" y="685685"/>
                  </a:lnTo>
                  <a:lnTo>
                    <a:pt x="264490" y="683260"/>
                  </a:lnTo>
                  <a:lnTo>
                    <a:pt x="266712" y="679996"/>
                  </a:lnTo>
                  <a:lnTo>
                    <a:pt x="266712" y="655586"/>
                  </a:lnTo>
                  <a:close/>
                </a:path>
                <a:path w="370204" h="1280160">
                  <a:moveTo>
                    <a:pt x="298754" y="1089787"/>
                  </a:moveTo>
                  <a:lnTo>
                    <a:pt x="296633" y="1087335"/>
                  </a:lnTo>
                  <a:lnTo>
                    <a:pt x="296291" y="1087412"/>
                  </a:lnTo>
                  <a:lnTo>
                    <a:pt x="276771" y="1095324"/>
                  </a:lnTo>
                  <a:lnTo>
                    <a:pt x="276771" y="1119124"/>
                  </a:lnTo>
                  <a:lnTo>
                    <a:pt x="278942" y="1121537"/>
                  </a:lnTo>
                  <a:lnTo>
                    <a:pt x="296633" y="1117193"/>
                  </a:lnTo>
                  <a:lnTo>
                    <a:pt x="298754" y="1113764"/>
                  </a:lnTo>
                  <a:lnTo>
                    <a:pt x="298754" y="1089787"/>
                  </a:lnTo>
                  <a:close/>
                </a:path>
                <a:path w="370204" h="1280160">
                  <a:moveTo>
                    <a:pt x="298754" y="734110"/>
                  </a:moveTo>
                  <a:lnTo>
                    <a:pt x="296633" y="731520"/>
                  </a:lnTo>
                  <a:lnTo>
                    <a:pt x="296291" y="731570"/>
                  </a:lnTo>
                  <a:lnTo>
                    <a:pt x="276771" y="738162"/>
                  </a:lnTo>
                  <a:lnTo>
                    <a:pt x="276771" y="761961"/>
                  </a:lnTo>
                  <a:lnTo>
                    <a:pt x="278942" y="764527"/>
                  </a:lnTo>
                  <a:lnTo>
                    <a:pt x="296633" y="761390"/>
                  </a:lnTo>
                  <a:lnTo>
                    <a:pt x="298754" y="758088"/>
                  </a:lnTo>
                  <a:lnTo>
                    <a:pt x="298754" y="734110"/>
                  </a:lnTo>
                  <a:close/>
                </a:path>
                <a:path w="370204" h="1280160">
                  <a:moveTo>
                    <a:pt x="298754" y="692950"/>
                  </a:moveTo>
                  <a:lnTo>
                    <a:pt x="296633" y="690321"/>
                  </a:lnTo>
                  <a:lnTo>
                    <a:pt x="296291" y="690372"/>
                  </a:lnTo>
                  <a:lnTo>
                    <a:pt x="278942" y="692772"/>
                  </a:lnTo>
                  <a:lnTo>
                    <a:pt x="276771" y="696518"/>
                  </a:lnTo>
                  <a:lnTo>
                    <a:pt x="276771" y="720318"/>
                  </a:lnTo>
                  <a:lnTo>
                    <a:pt x="278942" y="722934"/>
                  </a:lnTo>
                  <a:lnTo>
                    <a:pt x="296633" y="720191"/>
                  </a:lnTo>
                  <a:lnTo>
                    <a:pt x="298754" y="716927"/>
                  </a:lnTo>
                  <a:lnTo>
                    <a:pt x="298754" y="692950"/>
                  </a:lnTo>
                  <a:close/>
                </a:path>
                <a:path w="370204" h="1280160">
                  <a:moveTo>
                    <a:pt x="298754" y="651789"/>
                  </a:moveTo>
                  <a:lnTo>
                    <a:pt x="296633" y="649122"/>
                  </a:lnTo>
                  <a:lnTo>
                    <a:pt x="296291" y="649160"/>
                  </a:lnTo>
                  <a:lnTo>
                    <a:pt x="276771" y="654862"/>
                  </a:lnTo>
                  <a:lnTo>
                    <a:pt x="276771" y="678662"/>
                  </a:lnTo>
                  <a:lnTo>
                    <a:pt x="278942" y="681329"/>
                  </a:lnTo>
                  <a:lnTo>
                    <a:pt x="296633" y="678992"/>
                  </a:lnTo>
                  <a:lnTo>
                    <a:pt x="298754" y="675792"/>
                  </a:lnTo>
                  <a:lnTo>
                    <a:pt x="298754" y="651789"/>
                  </a:lnTo>
                  <a:close/>
                </a:path>
                <a:path w="370204" h="1280160">
                  <a:moveTo>
                    <a:pt x="298754" y="610666"/>
                  </a:moveTo>
                  <a:lnTo>
                    <a:pt x="296633" y="607949"/>
                  </a:lnTo>
                  <a:lnTo>
                    <a:pt x="296291" y="607987"/>
                  </a:lnTo>
                  <a:lnTo>
                    <a:pt x="278942" y="609600"/>
                  </a:lnTo>
                  <a:lnTo>
                    <a:pt x="276771" y="613219"/>
                  </a:lnTo>
                  <a:lnTo>
                    <a:pt x="276771" y="637019"/>
                  </a:lnTo>
                  <a:lnTo>
                    <a:pt x="278942" y="639749"/>
                  </a:lnTo>
                  <a:lnTo>
                    <a:pt x="296633" y="637806"/>
                  </a:lnTo>
                  <a:lnTo>
                    <a:pt x="298754" y="634631"/>
                  </a:lnTo>
                  <a:lnTo>
                    <a:pt x="298754" y="610666"/>
                  </a:lnTo>
                  <a:close/>
                </a:path>
                <a:path w="370204" h="1280160">
                  <a:moveTo>
                    <a:pt x="303834" y="1163853"/>
                  </a:moveTo>
                  <a:lnTo>
                    <a:pt x="301625" y="1161288"/>
                  </a:lnTo>
                  <a:lnTo>
                    <a:pt x="301269" y="1161351"/>
                  </a:lnTo>
                  <a:lnTo>
                    <a:pt x="281051" y="1168577"/>
                  </a:lnTo>
                  <a:lnTo>
                    <a:pt x="281051" y="1192784"/>
                  </a:lnTo>
                  <a:lnTo>
                    <a:pt x="283311" y="1195311"/>
                  </a:lnTo>
                  <a:lnTo>
                    <a:pt x="301625" y="1191653"/>
                  </a:lnTo>
                  <a:lnTo>
                    <a:pt x="303834" y="1188262"/>
                  </a:lnTo>
                  <a:lnTo>
                    <a:pt x="303834" y="1163853"/>
                  </a:lnTo>
                  <a:close/>
                </a:path>
                <a:path w="370204" h="1280160">
                  <a:moveTo>
                    <a:pt x="329704" y="1249984"/>
                  </a:moveTo>
                  <a:lnTo>
                    <a:pt x="327647" y="1247444"/>
                  </a:lnTo>
                  <a:lnTo>
                    <a:pt x="327317" y="1247495"/>
                  </a:lnTo>
                  <a:lnTo>
                    <a:pt x="308457" y="1253921"/>
                  </a:lnTo>
                  <a:lnTo>
                    <a:pt x="308457" y="1277289"/>
                  </a:lnTo>
                  <a:lnTo>
                    <a:pt x="310565" y="1279842"/>
                  </a:lnTo>
                  <a:lnTo>
                    <a:pt x="327647" y="1276807"/>
                  </a:lnTo>
                  <a:lnTo>
                    <a:pt x="329704" y="1273098"/>
                  </a:lnTo>
                  <a:lnTo>
                    <a:pt x="329704" y="1249984"/>
                  </a:lnTo>
                  <a:close/>
                </a:path>
                <a:path w="370204" h="1280160">
                  <a:moveTo>
                    <a:pt x="329704" y="1047203"/>
                  </a:moveTo>
                  <a:lnTo>
                    <a:pt x="327647" y="1044803"/>
                  </a:lnTo>
                  <a:lnTo>
                    <a:pt x="327317" y="1044879"/>
                  </a:lnTo>
                  <a:lnTo>
                    <a:pt x="310565" y="1048715"/>
                  </a:lnTo>
                  <a:lnTo>
                    <a:pt x="308457" y="1052576"/>
                  </a:lnTo>
                  <a:lnTo>
                    <a:pt x="308457" y="1075969"/>
                  </a:lnTo>
                  <a:lnTo>
                    <a:pt x="310565" y="1078357"/>
                  </a:lnTo>
                  <a:lnTo>
                    <a:pt x="327647" y="1074153"/>
                  </a:lnTo>
                  <a:lnTo>
                    <a:pt x="329704" y="1070317"/>
                  </a:lnTo>
                  <a:lnTo>
                    <a:pt x="329704" y="1047203"/>
                  </a:lnTo>
                  <a:close/>
                </a:path>
                <a:path w="370204" h="1280160">
                  <a:moveTo>
                    <a:pt x="329704" y="809917"/>
                  </a:moveTo>
                  <a:lnTo>
                    <a:pt x="327647" y="807504"/>
                  </a:lnTo>
                  <a:lnTo>
                    <a:pt x="327317" y="807567"/>
                  </a:lnTo>
                  <a:lnTo>
                    <a:pt x="308457" y="814819"/>
                  </a:lnTo>
                  <a:lnTo>
                    <a:pt x="308457" y="838200"/>
                  </a:lnTo>
                  <a:lnTo>
                    <a:pt x="310565" y="840638"/>
                  </a:lnTo>
                  <a:lnTo>
                    <a:pt x="327647" y="836828"/>
                  </a:lnTo>
                  <a:lnTo>
                    <a:pt x="329704" y="833031"/>
                  </a:lnTo>
                  <a:lnTo>
                    <a:pt x="329704" y="809917"/>
                  </a:lnTo>
                  <a:close/>
                </a:path>
                <a:path w="370204" h="1280160">
                  <a:moveTo>
                    <a:pt x="329704" y="769505"/>
                  </a:moveTo>
                  <a:lnTo>
                    <a:pt x="327647" y="767003"/>
                  </a:lnTo>
                  <a:lnTo>
                    <a:pt x="327317" y="767067"/>
                  </a:lnTo>
                  <a:lnTo>
                    <a:pt x="310565" y="770153"/>
                  </a:lnTo>
                  <a:lnTo>
                    <a:pt x="308457" y="773912"/>
                  </a:lnTo>
                  <a:lnTo>
                    <a:pt x="308457" y="797293"/>
                  </a:lnTo>
                  <a:lnTo>
                    <a:pt x="310565" y="799757"/>
                  </a:lnTo>
                  <a:lnTo>
                    <a:pt x="327647" y="796340"/>
                  </a:lnTo>
                  <a:lnTo>
                    <a:pt x="329704" y="792619"/>
                  </a:lnTo>
                  <a:lnTo>
                    <a:pt x="329704" y="769505"/>
                  </a:lnTo>
                  <a:close/>
                </a:path>
                <a:path w="370204" h="1280160">
                  <a:moveTo>
                    <a:pt x="329704" y="688619"/>
                  </a:moveTo>
                  <a:lnTo>
                    <a:pt x="327647" y="686015"/>
                  </a:lnTo>
                  <a:lnTo>
                    <a:pt x="327317" y="686066"/>
                  </a:lnTo>
                  <a:lnTo>
                    <a:pt x="310565" y="688390"/>
                  </a:lnTo>
                  <a:lnTo>
                    <a:pt x="308457" y="691591"/>
                  </a:lnTo>
                  <a:lnTo>
                    <a:pt x="308457" y="715441"/>
                  </a:lnTo>
                  <a:lnTo>
                    <a:pt x="310565" y="718019"/>
                  </a:lnTo>
                  <a:lnTo>
                    <a:pt x="327647" y="715378"/>
                  </a:lnTo>
                  <a:lnTo>
                    <a:pt x="329704" y="712190"/>
                  </a:lnTo>
                  <a:lnTo>
                    <a:pt x="329704" y="688619"/>
                  </a:lnTo>
                  <a:close/>
                </a:path>
                <a:path w="370204" h="1280160">
                  <a:moveTo>
                    <a:pt x="329704" y="648157"/>
                  </a:moveTo>
                  <a:lnTo>
                    <a:pt x="327647" y="645515"/>
                  </a:lnTo>
                  <a:lnTo>
                    <a:pt x="327317" y="645553"/>
                  </a:lnTo>
                  <a:lnTo>
                    <a:pt x="308457" y="650659"/>
                  </a:lnTo>
                  <a:lnTo>
                    <a:pt x="308457" y="674497"/>
                  </a:lnTo>
                  <a:lnTo>
                    <a:pt x="310565" y="677138"/>
                  </a:lnTo>
                  <a:lnTo>
                    <a:pt x="327647" y="674878"/>
                  </a:lnTo>
                  <a:lnTo>
                    <a:pt x="329704" y="671728"/>
                  </a:lnTo>
                  <a:lnTo>
                    <a:pt x="329704" y="648157"/>
                  </a:lnTo>
                  <a:close/>
                </a:path>
                <a:path w="370204" h="1280160">
                  <a:moveTo>
                    <a:pt x="329704" y="607707"/>
                  </a:moveTo>
                  <a:lnTo>
                    <a:pt x="327647" y="605040"/>
                  </a:lnTo>
                  <a:lnTo>
                    <a:pt x="327317" y="605078"/>
                  </a:lnTo>
                  <a:lnTo>
                    <a:pt x="310565" y="606653"/>
                  </a:lnTo>
                  <a:lnTo>
                    <a:pt x="308457" y="609739"/>
                  </a:lnTo>
                  <a:lnTo>
                    <a:pt x="308457" y="633590"/>
                  </a:lnTo>
                  <a:lnTo>
                    <a:pt x="310565" y="636270"/>
                  </a:lnTo>
                  <a:lnTo>
                    <a:pt x="327647" y="634390"/>
                  </a:lnTo>
                  <a:lnTo>
                    <a:pt x="329704" y="631278"/>
                  </a:lnTo>
                  <a:lnTo>
                    <a:pt x="329704" y="607707"/>
                  </a:lnTo>
                  <a:close/>
                </a:path>
                <a:path w="370204" h="1280160">
                  <a:moveTo>
                    <a:pt x="335851" y="1199032"/>
                  </a:moveTo>
                  <a:lnTo>
                    <a:pt x="335546" y="1197851"/>
                  </a:lnTo>
                  <a:lnTo>
                    <a:pt x="334924" y="1197000"/>
                  </a:lnTo>
                  <a:lnTo>
                    <a:pt x="334060" y="1196594"/>
                  </a:lnTo>
                  <a:lnTo>
                    <a:pt x="333743" y="1196581"/>
                  </a:lnTo>
                  <a:lnTo>
                    <a:pt x="333400" y="1196644"/>
                  </a:lnTo>
                  <a:lnTo>
                    <a:pt x="313867" y="1203629"/>
                  </a:lnTo>
                  <a:lnTo>
                    <a:pt x="313867" y="1227886"/>
                  </a:lnTo>
                  <a:lnTo>
                    <a:pt x="316052" y="1230363"/>
                  </a:lnTo>
                  <a:lnTo>
                    <a:pt x="333743" y="1226413"/>
                  </a:lnTo>
                  <a:lnTo>
                    <a:pt x="335851" y="1222552"/>
                  </a:lnTo>
                  <a:lnTo>
                    <a:pt x="335851" y="1199032"/>
                  </a:lnTo>
                  <a:close/>
                </a:path>
                <a:path w="370204" h="1280160">
                  <a:moveTo>
                    <a:pt x="335851" y="1157909"/>
                  </a:moveTo>
                  <a:lnTo>
                    <a:pt x="333743" y="1155382"/>
                  </a:lnTo>
                  <a:lnTo>
                    <a:pt x="333400" y="1155446"/>
                  </a:lnTo>
                  <a:lnTo>
                    <a:pt x="316052" y="1158633"/>
                  </a:lnTo>
                  <a:lnTo>
                    <a:pt x="313867" y="1161999"/>
                  </a:lnTo>
                  <a:lnTo>
                    <a:pt x="313867" y="1186256"/>
                  </a:lnTo>
                  <a:lnTo>
                    <a:pt x="316052" y="1188770"/>
                  </a:lnTo>
                  <a:lnTo>
                    <a:pt x="333743" y="1185227"/>
                  </a:lnTo>
                  <a:lnTo>
                    <a:pt x="335851" y="1181430"/>
                  </a:lnTo>
                  <a:lnTo>
                    <a:pt x="335851" y="1157909"/>
                  </a:lnTo>
                  <a:close/>
                </a:path>
                <a:path w="370204" h="1280160">
                  <a:moveTo>
                    <a:pt x="359613" y="803694"/>
                  </a:moveTo>
                  <a:lnTo>
                    <a:pt x="357619" y="801306"/>
                  </a:lnTo>
                  <a:lnTo>
                    <a:pt x="357289" y="801370"/>
                  </a:lnTo>
                  <a:lnTo>
                    <a:pt x="339064" y="808431"/>
                  </a:lnTo>
                  <a:lnTo>
                    <a:pt x="339064" y="831430"/>
                  </a:lnTo>
                  <a:lnTo>
                    <a:pt x="341096" y="833831"/>
                  </a:lnTo>
                  <a:lnTo>
                    <a:pt x="357619" y="830135"/>
                  </a:lnTo>
                  <a:lnTo>
                    <a:pt x="359613" y="826427"/>
                  </a:lnTo>
                  <a:lnTo>
                    <a:pt x="359613" y="803694"/>
                  </a:lnTo>
                  <a:close/>
                </a:path>
                <a:path w="370204" h="1280160">
                  <a:moveTo>
                    <a:pt x="359613" y="763943"/>
                  </a:moveTo>
                  <a:lnTo>
                    <a:pt x="357619" y="761479"/>
                  </a:lnTo>
                  <a:lnTo>
                    <a:pt x="357289" y="761542"/>
                  </a:lnTo>
                  <a:lnTo>
                    <a:pt x="341096" y="764514"/>
                  </a:lnTo>
                  <a:lnTo>
                    <a:pt x="340220" y="765111"/>
                  </a:lnTo>
                  <a:lnTo>
                    <a:pt x="339534" y="766089"/>
                  </a:lnTo>
                  <a:lnTo>
                    <a:pt x="339128" y="767308"/>
                  </a:lnTo>
                  <a:lnTo>
                    <a:pt x="339064" y="768210"/>
                  </a:lnTo>
                  <a:lnTo>
                    <a:pt x="339064" y="791197"/>
                  </a:lnTo>
                  <a:lnTo>
                    <a:pt x="341096" y="793623"/>
                  </a:lnTo>
                  <a:lnTo>
                    <a:pt x="357619" y="790321"/>
                  </a:lnTo>
                  <a:lnTo>
                    <a:pt x="359613" y="786663"/>
                  </a:lnTo>
                  <a:lnTo>
                    <a:pt x="359613" y="763943"/>
                  </a:lnTo>
                  <a:close/>
                </a:path>
                <a:path w="370204" h="1280160">
                  <a:moveTo>
                    <a:pt x="359613" y="724179"/>
                  </a:moveTo>
                  <a:lnTo>
                    <a:pt x="357619" y="721677"/>
                  </a:lnTo>
                  <a:lnTo>
                    <a:pt x="357289" y="721728"/>
                  </a:lnTo>
                  <a:lnTo>
                    <a:pt x="339064" y="727532"/>
                  </a:lnTo>
                  <a:lnTo>
                    <a:pt x="339064" y="750989"/>
                  </a:lnTo>
                  <a:lnTo>
                    <a:pt x="341096" y="753478"/>
                  </a:lnTo>
                  <a:lnTo>
                    <a:pt x="357619" y="750544"/>
                  </a:lnTo>
                  <a:lnTo>
                    <a:pt x="359613" y="747356"/>
                  </a:lnTo>
                  <a:lnTo>
                    <a:pt x="359613" y="724179"/>
                  </a:lnTo>
                  <a:close/>
                </a:path>
                <a:path w="370204" h="1280160">
                  <a:moveTo>
                    <a:pt x="359613" y="684403"/>
                  </a:moveTo>
                  <a:lnTo>
                    <a:pt x="357619" y="681850"/>
                  </a:lnTo>
                  <a:lnTo>
                    <a:pt x="357289" y="681901"/>
                  </a:lnTo>
                  <a:lnTo>
                    <a:pt x="341096" y="684161"/>
                  </a:lnTo>
                  <a:lnTo>
                    <a:pt x="339064" y="687298"/>
                  </a:lnTo>
                  <a:lnTo>
                    <a:pt x="339064" y="710730"/>
                  </a:lnTo>
                  <a:lnTo>
                    <a:pt x="341096" y="713282"/>
                  </a:lnTo>
                  <a:lnTo>
                    <a:pt x="357619" y="710717"/>
                  </a:lnTo>
                  <a:lnTo>
                    <a:pt x="359613" y="707580"/>
                  </a:lnTo>
                  <a:lnTo>
                    <a:pt x="359613" y="684403"/>
                  </a:lnTo>
                  <a:close/>
                </a:path>
                <a:path w="370204" h="1280160">
                  <a:moveTo>
                    <a:pt x="359613" y="644639"/>
                  </a:moveTo>
                  <a:lnTo>
                    <a:pt x="357619" y="642035"/>
                  </a:lnTo>
                  <a:lnTo>
                    <a:pt x="357289" y="642073"/>
                  </a:lnTo>
                  <a:lnTo>
                    <a:pt x="339064" y="647065"/>
                  </a:lnTo>
                  <a:lnTo>
                    <a:pt x="339064" y="670496"/>
                  </a:lnTo>
                  <a:lnTo>
                    <a:pt x="341096" y="673100"/>
                  </a:lnTo>
                  <a:lnTo>
                    <a:pt x="357619" y="670902"/>
                  </a:lnTo>
                  <a:lnTo>
                    <a:pt x="359613" y="667816"/>
                  </a:lnTo>
                  <a:lnTo>
                    <a:pt x="359613" y="644639"/>
                  </a:lnTo>
                  <a:close/>
                </a:path>
                <a:path w="370204" h="1280160">
                  <a:moveTo>
                    <a:pt x="359613" y="604875"/>
                  </a:moveTo>
                  <a:lnTo>
                    <a:pt x="357619" y="602234"/>
                  </a:lnTo>
                  <a:lnTo>
                    <a:pt x="357289" y="602272"/>
                  </a:lnTo>
                  <a:lnTo>
                    <a:pt x="341096" y="603796"/>
                  </a:lnTo>
                  <a:lnTo>
                    <a:pt x="339064" y="606818"/>
                  </a:lnTo>
                  <a:lnTo>
                    <a:pt x="339064" y="630250"/>
                  </a:lnTo>
                  <a:lnTo>
                    <a:pt x="341096" y="632904"/>
                  </a:lnTo>
                  <a:lnTo>
                    <a:pt x="357619" y="631088"/>
                  </a:lnTo>
                  <a:lnTo>
                    <a:pt x="359613" y="628027"/>
                  </a:lnTo>
                  <a:lnTo>
                    <a:pt x="359613" y="604875"/>
                  </a:lnTo>
                  <a:close/>
                </a:path>
                <a:path w="370204" h="1280160">
                  <a:moveTo>
                    <a:pt x="369887" y="925728"/>
                  </a:moveTo>
                  <a:lnTo>
                    <a:pt x="367893" y="923353"/>
                  </a:lnTo>
                  <a:lnTo>
                    <a:pt x="367563" y="923429"/>
                  </a:lnTo>
                  <a:lnTo>
                    <a:pt x="351370" y="927138"/>
                  </a:lnTo>
                  <a:lnTo>
                    <a:pt x="349338" y="930935"/>
                  </a:lnTo>
                  <a:lnTo>
                    <a:pt x="349338" y="953909"/>
                  </a:lnTo>
                  <a:lnTo>
                    <a:pt x="351370" y="956284"/>
                  </a:lnTo>
                  <a:lnTo>
                    <a:pt x="367893" y="952207"/>
                  </a:lnTo>
                  <a:lnTo>
                    <a:pt x="369887" y="948918"/>
                  </a:lnTo>
                  <a:lnTo>
                    <a:pt x="369887" y="925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51154" y="623061"/>
              <a:ext cx="896619" cy="1656080"/>
            </a:xfrm>
            <a:custGeom>
              <a:avLst/>
              <a:gdLst/>
              <a:ahLst/>
              <a:cxnLst/>
              <a:rect l="l" t="t" r="r" b="b"/>
              <a:pathLst>
                <a:path w="896620" h="1656080">
                  <a:moveTo>
                    <a:pt x="9258" y="1571739"/>
                  </a:moveTo>
                  <a:lnTo>
                    <a:pt x="0" y="1559267"/>
                  </a:lnTo>
                  <a:lnTo>
                    <a:pt x="0" y="1578991"/>
                  </a:lnTo>
                  <a:lnTo>
                    <a:pt x="8470" y="1595145"/>
                  </a:lnTo>
                  <a:lnTo>
                    <a:pt x="8724" y="1595094"/>
                  </a:lnTo>
                  <a:lnTo>
                    <a:pt x="9042" y="1594485"/>
                  </a:lnTo>
                  <a:lnTo>
                    <a:pt x="9232" y="1593329"/>
                  </a:lnTo>
                  <a:lnTo>
                    <a:pt x="9258" y="1571739"/>
                  </a:lnTo>
                  <a:close/>
                </a:path>
                <a:path w="896620" h="1656080">
                  <a:moveTo>
                    <a:pt x="23901" y="1402499"/>
                  </a:moveTo>
                  <a:lnTo>
                    <a:pt x="13639" y="1388668"/>
                  </a:lnTo>
                  <a:lnTo>
                    <a:pt x="13639" y="1409560"/>
                  </a:lnTo>
                  <a:lnTo>
                    <a:pt x="23025" y="1427251"/>
                  </a:lnTo>
                  <a:lnTo>
                    <a:pt x="23317" y="1427213"/>
                  </a:lnTo>
                  <a:lnTo>
                    <a:pt x="23660" y="1426603"/>
                  </a:lnTo>
                  <a:lnTo>
                    <a:pt x="23876" y="1425397"/>
                  </a:lnTo>
                  <a:lnTo>
                    <a:pt x="23901" y="1402499"/>
                  </a:lnTo>
                  <a:close/>
                </a:path>
                <a:path w="896620" h="1656080">
                  <a:moveTo>
                    <a:pt x="39839" y="484682"/>
                  </a:moveTo>
                  <a:lnTo>
                    <a:pt x="38595" y="484682"/>
                  </a:lnTo>
                  <a:lnTo>
                    <a:pt x="38595" y="485952"/>
                  </a:lnTo>
                  <a:lnTo>
                    <a:pt x="39839" y="485952"/>
                  </a:lnTo>
                  <a:lnTo>
                    <a:pt x="39839" y="484682"/>
                  </a:lnTo>
                  <a:close/>
                </a:path>
                <a:path w="896620" h="1656080">
                  <a:moveTo>
                    <a:pt x="40208" y="1473504"/>
                  </a:moveTo>
                  <a:lnTo>
                    <a:pt x="28765" y="1458099"/>
                  </a:lnTo>
                  <a:lnTo>
                    <a:pt x="28765" y="1480286"/>
                  </a:lnTo>
                  <a:lnTo>
                    <a:pt x="39204" y="1499743"/>
                  </a:lnTo>
                  <a:lnTo>
                    <a:pt x="39535" y="1499743"/>
                  </a:lnTo>
                  <a:lnTo>
                    <a:pt x="39687" y="1499603"/>
                  </a:lnTo>
                  <a:lnTo>
                    <a:pt x="39928" y="1499120"/>
                  </a:lnTo>
                  <a:lnTo>
                    <a:pt x="40208" y="1497304"/>
                  </a:lnTo>
                  <a:lnTo>
                    <a:pt x="40208" y="1473504"/>
                  </a:lnTo>
                  <a:close/>
                </a:path>
                <a:path w="896620" h="1656080">
                  <a:moveTo>
                    <a:pt x="58458" y="1573250"/>
                  </a:moveTo>
                  <a:lnTo>
                    <a:pt x="45631" y="1555965"/>
                  </a:lnTo>
                  <a:lnTo>
                    <a:pt x="45631" y="1579587"/>
                  </a:lnTo>
                  <a:lnTo>
                    <a:pt x="57721" y="1601165"/>
                  </a:lnTo>
                  <a:lnTo>
                    <a:pt x="57886" y="1601038"/>
                  </a:lnTo>
                  <a:lnTo>
                    <a:pt x="58267" y="1600187"/>
                  </a:lnTo>
                  <a:lnTo>
                    <a:pt x="58458" y="1598650"/>
                  </a:lnTo>
                  <a:lnTo>
                    <a:pt x="58458" y="1573250"/>
                  </a:lnTo>
                  <a:close/>
                </a:path>
                <a:path w="896620" h="1656080">
                  <a:moveTo>
                    <a:pt x="58458" y="1438719"/>
                  </a:moveTo>
                  <a:lnTo>
                    <a:pt x="45631" y="1421434"/>
                  </a:lnTo>
                  <a:lnTo>
                    <a:pt x="45631" y="1445056"/>
                  </a:lnTo>
                  <a:lnTo>
                    <a:pt x="57721" y="1466634"/>
                  </a:lnTo>
                  <a:lnTo>
                    <a:pt x="57886" y="1466507"/>
                  </a:lnTo>
                  <a:lnTo>
                    <a:pt x="58267" y="1465656"/>
                  </a:lnTo>
                  <a:lnTo>
                    <a:pt x="58458" y="1464119"/>
                  </a:lnTo>
                  <a:lnTo>
                    <a:pt x="58458" y="1438719"/>
                  </a:lnTo>
                  <a:close/>
                </a:path>
                <a:path w="896620" h="1656080">
                  <a:moveTo>
                    <a:pt x="58458" y="1300454"/>
                  </a:moveTo>
                  <a:lnTo>
                    <a:pt x="58394" y="480034"/>
                  </a:lnTo>
                  <a:lnTo>
                    <a:pt x="58343" y="473684"/>
                  </a:lnTo>
                  <a:lnTo>
                    <a:pt x="58343" y="459714"/>
                  </a:lnTo>
                  <a:lnTo>
                    <a:pt x="58064" y="459714"/>
                  </a:lnTo>
                  <a:lnTo>
                    <a:pt x="58064" y="458444"/>
                  </a:lnTo>
                  <a:lnTo>
                    <a:pt x="56705" y="458444"/>
                  </a:lnTo>
                  <a:lnTo>
                    <a:pt x="56705" y="459714"/>
                  </a:lnTo>
                  <a:lnTo>
                    <a:pt x="51498" y="459714"/>
                  </a:lnTo>
                  <a:lnTo>
                    <a:pt x="51498" y="473684"/>
                  </a:lnTo>
                  <a:lnTo>
                    <a:pt x="46126" y="473684"/>
                  </a:lnTo>
                  <a:lnTo>
                    <a:pt x="46126" y="480034"/>
                  </a:lnTo>
                  <a:lnTo>
                    <a:pt x="45631" y="480034"/>
                  </a:lnTo>
                  <a:lnTo>
                    <a:pt x="45631" y="1300454"/>
                  </a:lnTo>
                  <a:lnTo>
                    <a:pt x="52006" y="1300454"/>
                  </a:lnTo>
                  <a:lnTo>
                    <a:pt x="52006" y="1316964"/>
                  </a:lnTo>
                  <a:lnTo>
                    <a:pt x="58458" y="1316964"/>
                  </a:lnTo>
                  <a:lnTo>
                    <a:pt x="58458" y="1300454"/>
                  </a:lnTo>
                  <a:close/>
                </a:path>
                <a:path w="896620" h="1656080">
                  <a:moveTo>
                    <a:pt x="79057" y="1625917"/>
                  </a:moveTo>
                  <a:lnTo>
                    <a:pt x="64554" y="1606397"/>
                  </a:lnTo>
                  <a:lnTo>
                    <a:pt x="64554" y="1632343"/>
                  </a:lnTo>
                  <a:lnTo>
                    <a:pt x="78206" y="1655711"/>
                  </a:lnTo>
                  <a:lnTo>
                    <a:pt x="78689" y="1655102"/>
                  </a:lnTo>
                  <a:lnTo>
                    <a:pt x="79006" y="1653730"/>
                  </a:lnTo>
                  <a:lnTo>
                    <a:pt x="79057" y="1625917"/>
                  </a:lnTo>
                  <a:close/>
                </a:path>
                <a:path w="896620" h="1656080">
                  <a:moveTo>
                    <a:pt x="79057" y="1539024"/>
                  </a:moveTo>
                  <a:lnTo>
                    <a:pt x="64554" y="1519504"/>
                  </a:lnTo>
                  <a:lnTo>
                    <a:pt x="64554" y="1545450"/>
                  </a:lnTo>
                  <a:lnTo>
                    <a:pt x="78206" y="1568818"/>
                  </a:lnTo>
                  <a:lnTo>
                    <a:pt x="78689" y="1568208"/>
                  </a:lnTo>
                  <a:lnTo>
                    <a:pt x="79006" y="1566837"/>
                  </a:lnTo>
                  <a:lnTo>
                    <a:pt x="79057" y="1539024"/>
                  </a:lnTo>
                  <a:close/>
                </a:path>
                <a:path w="896620" h="1656080">
                  <a:moveTo>
                    <a:pt x="79057" y="431977"/>
                  </a:moveTo>
                  <a:lnTo>
                    <a:pt x="78397" y="428752"/>
                  </a:lnTo>
                  <a:lnTo>
                    <a:pt x="77800" y="428713"/>
                  </a:lnTo>
                  <a:lnTo>
                    <a:pt x="65519" y="446722"/>
                  </a:lnTo>
                  <a:lnTo>
                    <a:pt x="64554" y="452716"/>
                  </a:lnTo>
                  <a:lnTo>
                    <a:pt x="64554" y="1407515"/>
                  </a:lnTo>
                  <a:lnTo>
                    <a:pt x="79057" y="1427022"/>
                  </a:lnTo>
                  <a:lnTo>
                    <a:pt x="79057" y="431977"/>
                  </a:lnTo>
                  <a:close/>
                </a:path>
                <a:path w="896620" h="1656080">
                  <a:moveTo>
                    <a:pt x="804494" y="602145"/>
                  </a:moveTo>
                  <a:lnTo>
                    <a:pt x="802551" y="597865"/>
                  </a:lnTo>
                  <a:lnTo>
                    <a:pt x="785990" y="598119"/>
                  </a:lnTo>
                  <a:lnTo>
                    <a:pt x="783894" y="602030"/>
                  </a:lnTo>
                  <a:lnTo>
                    <a:pt x="783894" y="633222"/>
                  </a:lnTo>
                  <a:lnTo>
                    <a:pt x="785990" y="637514"/>
                  </a:lnTo>
                  <a:lnTo>
                    <a:pt x="802551" y="635914"/>
                  </a:lnTo>
                  <a:lnTo>
                    <a:pt x="803122" y="635520"/>
                  </a:lnTo>
                  <a:lnTo>
                    <a:pt x="803630" y="634936"/>
                  </a:lnTo>
                  <a:lnTo>
                    <a:pt x="804202" y="633628"/>
                  </a:lnTo>
                  <a:lnTo>
                    <a:pt x="804494" y="632015"/>
                  </a:lnTo>
                  <a:lnTo>
                    <a:pt x="804494" y="602145"/>
                  </a:lnTo>
                  <a:close/>
                </a:path>
                <a:path w="896620" h="1656080">
                  <a:moveTo>
                    <a:pt x="804494" y="549884"/>
                  </a:moveTo>
                  <a:lnTo>
                    <a:pt x="785990" y="543788"/>
                  </a:lnTo>
                  <a:lnTo>
                    <a:pt x="785685" y="543890"/>
                  </a:lnTo>
                  <a:lnTo>
                    <a:pt x="783894" y="547471"/>
                  </a:lnTo>
                  <a:lnTo>
                    <a:pt x="783894" y="578637"/>
                  </a:lnTo>
                  <a:lnTo>
                    <a:pt x="802551" y="583425"/>
                  </a:lnTo>
                  <a:lnTo>
                    <a:pt x="802843" y="583311"/>
                  </a:lnTo>
                  <a:lnTo>
                    <a:pt x="804494" y="579755"/>
                  </a:lnTo>
                  <a:lnTo>
                    <a:pt x="804494" y="549884"/>
                  </a:lnTo>
                  <a:close/>
                </a:path>
                <a:path w="896620" h="1656080">
                  <a:moveTo>
                    <a:pt x="804494" y="497039"/>
                  </a:moveTo>
                  <a:lnTo>
                    <a:pt x="785990" y="489483"/>
                  </a:lnTo>
                  <a:lnTo>
                    <a:pt x="785685" y="489534"/>
                  </a:lnTo>
                  <a:lnTo>
                    <a:pt x="783894" y="492899"/>
                  </a:lnTo>
                  <a:lnTo>
                    <a:pt x="783894" y="524065"/>
                  </a:lnTo>
                  <a:lnTo>
                    <a:pt x="802551" y="530948"/>
                  </a:lnTo>
                  <a:lnTo>
                    <a:pt x="802843" y="530872"/>
                  </a:lnTo>
                  <a:lnTo>
                    <a:pt x="803122" y="530694"/>
                  </a:lnTo>
                  <a:lnTo>
                    <a:pt x="803630" y="530212"/>
                  </a:lnTo>
                  <a:lnTo>
                    <a:pt x="804202" y="529043"/>
                  </a:lnTo>
                  <a:lnTo>
                    <a:pt x="804494" y="527481"/>
                  </a:lnTo>
                  <a:lnTo>
                    <a:pt x="804494" y="497624"/>
                  </a:lnTo>
                  <a:lnTo>
                    <a:pt x="804494" y="497039"/>
                  </a:lnTo>
                  <a:close/>
                </a:path>
                <a:path w="896620" h="1656080">
                  <a:moveTo>
                    <a:pt x="804494" y="445389"/>
                  </a:moveTo>
                  <a:lnTo>
                    <a:pt x="785990" y="435140"/>
                  </a:lnTo>
                  <a:lnTo>
                    <a:pt x="785685" y="435178"/>
                  </a:lnTo>
                  <a:lnTo>
                    <a:pt x="783894" y="438340"/>
                  </a:lnTo>
                  <a:lnTo>
                    <a:pt x="783894" y="469531"/>
                  </a:lnTo>
                  <a:lnTo>
                    <a:pt x="802551" y="478472"/>
                  </a:lnTo>
                  <a:lnTo>
                    <a:pt x="802843" y="478421"/>
                  </a:lnTo>
                  <a:lnTo>
                    <a:pt x="803376" y="478116"/>
                  </a:lnTo>
                  <a:lnTo>
                    <a:pt x="803630" y="477850"/>
                  </a:lnTo>
                  <a:lnTo>
                    <a:pt x="804202" y="476758"/>
                  </a:lnTo>
                  <a:lnTo>
                    <a:pt x="804494" y="475234"/>
                  </a:lnTo>
                  <a:lnTo>
                    <a:pt x="804494" y="445389"/>
                  </a:lnTo>
                  <a:close/>
                </a:path>
                <a:path w="896620" h="1656080">
                  <a:moveTo>
                    <a:pt x="804494" y="393128"/>
                  </a:moveTo>
                  <a:lnTo>
                    <a:pt x="785990" y="380796"/>
                  </a:lnTo>
                  <a:lnTo>
                    <a:pt x="785685" y="380796"/>
                  </a:lnTo>
                  <a:lnTo>
                    <a:pt x="785088" y="381000"/>
                  </a:lnTo>
                  <a:lnTo>
                    <a:pt x="784834" y="381215"/>
                  </a:lnTo>
                  <a:lnTo>
                    <a:pt x="784212" y="382244"/>
                  </a:lnTo>
                  <a:lnTo>
                    <a:pt x="783894" y="383781"/>
                  </a:lnTo>
                  <a:lnTo>
                    <a:pt x="783894" y="414959"/>
                  </a:lnTo>
                  <a:lnTo>
                    <a:pt x="802551" y="426021"/>
                  </a:lnTo>
                  <a:lnTo>
                    <a:pt x="802843" y="425996"/>
                  </a:lnTo>
                  <a:lnTo>
                    <a:pt x="803630" y="425526"/>
                  </a:lnTo>
                  <a:lnTo>
                    <a:pt x="804202" y="424484"/>
                  </a:lnTo>
                  <a:lnTo>
                    <a:pt x="804494" y="422986"/>
                  </a:lnTo>
                  <a:lnTo>
                    <a:pt x="804494" y="393128"/>
                  </a:lnTo>
                  <a:close/>
                </a:path>
                <a:path w="896620" h="1656080">
                  <a:moveTo>
                    <a:pt x="804494" y="340868"/>
                  </a:moveTo>
                  <a:lnTo>
                    <a:pt x="785685" y="326415"/>
                  </a:lnTo>
                  <a:lnTo>
                    <a:pt x="785088" y="326567"/>
                  </a:lnTo>
                  <a:lnTo>
                    <a:pt x="784834" y="326745"/>
                  </a:lnTo>
                  <a:lnTo>
                    <a:pt x="784390" y="327317"/>
                  </a:lnTo>
                  <a:lnTo>
                    <a:pt x="784212" y="327710"/>
                  </a:lnTo>
                  <a:lnTo>
                    <a:pt x="783894" y="329209"/>
                  </a:lnTo>
                  <a:lnTo>
                    <a:pt x="783894" y="360387"/>
                  </a:lnTo>
                  <a:lnTo>
                    <a:pt x="802843" y="373557"/>
                  </a:lnTo>
                  <a:lnTo>
                    <a:pt x="803376" y="373380"/>
                  </a:lnTo>
                  <a:lnTo>
                    <a:pt x="803630" y="373164"/>
                  </a:lnTo>
                  <a:lnTo>
                    <a:pt x="804202" y="372186"/>
                  </a:lnTo>
                  <a:lnTo>
                    <a:pt x="804494" y="370738"/>
                  </a:lnTo>
                  <a:lnTo>
                    <a:pt x="804494" y="340868"/>
                  </a:lnTo>
                  <a:close/>
                </a:path>
                <a:path w="896620" h="1656080">
                  <a:moveTo>
                    <a:pt x="804494" y="288607"/>
                  </a:moveTo>
                  <a:lnTo>
                    <a:pt x="785685" y="272046"/>
                  </a:lnTo>
                  <a:lnTo>
                    <a:pt x="785088" y="272135"/>
                  </a:lnTo>
                  <a:lnTo>
                    <a:pt x="784834" y="272275"/>
                  </a:lnTo>
                  <a:lnTo>
                    <a:pt x="784390" y="272796"/>
                  </a:lnTo>
                  <a:lnTo>
                    <a:pt x="784212" y="273177"/>
                  </a:lnTo>
                  <a:lnTo>
                    <a:pt x="783894" y="274637"/>
                  </a:lnTo>
                  <a:lnTo>
                    <a:pt x="783894" y="305816"/>
                  </a:lnTo>
                  <a:lnTo>
                    <a:pt x="802843" y="321119"/>
                  </a:lnTo>
                  <a:lnTo>
                    <a:pt x="803376" y="320992"/>
                  </a:lnTo>
                  <a:lnTo>
                    <a:pt x="803630" y="320802"/>
                  </a:lnTo>
                  <a:lnTo>
                    <a:pt x="804202" y="319887"/>
                  </a:lnTo>
                  <a:lnTo>
                    <a:pt x="804494" y="318465"/>
                  </a:lnTo>
                  <a:lnTo>
                    <a:pt x="804494" y="288607"/>
                  </a:lnTo>
                  <a:close/>
                </a:path>
                <a:path w="896620" h="1656080">
                  <a:moveTo>
                    <a:pt x="804494" y="236347"/>
                  </a:moveTo>
                  <a:lnTo>
                    <a:pt x="785685" y="217716"/>
                  </a:lnTo>
                  <a:lnTo>
                    <a:pt x="785088" y="217716"/>
                  </a:lnTo>
                  <a:lnTo>
                    <a:pt x="784834" y="217843"/>
                  </a:lnTo>
                  <a:lnTo>
                    <a:pt x="784390" y="218313"/>
                  </a:lnTo>
                  <a:lnTo>
                    <a:pt x="784212" y="218655"/>
                  </a:lnTo>
                  <a:lnTo>
                    <a:pt x="783894" y="220078"/>
                  </a:lnTo>
                  <a:lnTo>
                    <a:pt x="783894" y="251256"/>
                  </a:lnTo>
                  <a:lnTo>
                    <a:pt x="802843" y="268655"/>
                  </a:lnTo>
                  <a:lnTo>
                    <a:pt x="803630" y="268452"/>
                  </a:lnTo>
                  <a:lnTo>
                    <a:pt x="804202" y="267601"/>
                  </a:lnTo>
                  <a:lnTo>
                    <a:pt x="804494" y="266217"/>
                  </a:lnTo>
                  <a:lnTo>
                    <a:pt x="804494" y="236347"/>
                  </a:lnTo>
                  <a:close/>
                </a:path>
                <a:path w="896620" h="1656080">
                  <a:moveTo>
                    <a:pt x="804494" y="183527"/>
                  </a:moveTo>
                  <a:lnTo>
                    <a:pt x="785088" y="163283"/>
                  </a:lnTo>
                  <a:lnTo>
                    <a:pt x="784834" y="163385"/>
                  </a:lnTo>
                  <a:lnTo>
                    <a:pt x="784390" y="163804"/>
                  </a:lnTo>
                  <a:lnTo>
                    <a:pt x="784212" y="164134"/>
                  </a:lnTo>
                  <a:lnTo>
                    <a:pt x="783894" y="165531"/>
                  </a:lnTo>
                  <a:lnTo>
                    <a:pt x="783894" y="196697"/>
                  </a:lnTo>
                  <a:lnTo>
                    <a:pt x="803376" y="216230"/>
                  </a:lnTo>
                  <a:lnTo>
                    <a:pt x="803630" y="216103"/>
                  </a:lnTo>
                  <a:lnTo>
                    <a:pt x="804202" y="215328"/>
                  </a:lnTo>
                  <a:lnTo>
                    <a:pt x="804494" y="213982"/>
                  </a:lnTo>
                  <a:lnTo>
                    <a:pt x="804494" y="184111"/>
                  </a:lnTo>
                  <a:lnTo>
                    <a:pt x="804494" y="183527"/>
                  </a:lnTo>
                  <a:close/>
                </a:path>
                <a:path w="896620" h="1656080">
                  <a:moveTo>
                    <a:pt x="804494" y="131267"/>
                  </a:moveTo>
                  <a:lnTo>
                    <a:pt x="785088" y="108851"/>
                  </a:lnTo>
                  <a:lnTo>
                    <a:pt x="784834" y="108915"/>
                  </a:lnTo>
                  <a:lnTo>
                    <a:pt x="784212" y="109601"/>
                  </a:lnTo>
                  <a:lnTo>
                    <a:pt x="783894" y="110959"/>
                  </a:lnTo>
                  <a:lnTo>
                    <a:pt x="783894" y="142748"/>
                  </a:lnTo>
                  <a:lnTo>
                    <a:pt x="802843" y="163804"/>
                  </a:lnTo>
                  <a:lnTo>
                    <a:pt x="803630" y="163779"/>
                  </a:lnTo>
                  <a:lnTo>
                    <a:pt x="804202" y="163042"/>
                  </a:lnTo>
                  <a:lnTo>
                    <a:pt x="804494" y="161709"/>
                  </a:lnTo>
                  <a:lnTo>
                    <a:pt x="804494" y="131851"/>
                  </a:lnTo>
                  <a:lnTo>
                    <a:pt x="804494" y="131267"/>
                  </a:lnTo>
                  <a:close/>
                </a:path>
                <a:path w="896620" h="1656080">
                  <a:moveTo>
                    <a:pt x="804494" y="79006"/>
                  </a:moveTo>
                  <a:lnTo>
                    <a:pt x="784834" y="54444"/>
                  </a:lnTo>
                  <a:lnTo>
                    <a:pt x="784390" y="54775"/>
                  </a:lnTo>
                  <a:lnTo>
                    <a:pt x="784212" y="55054"/>
                  </a:lnTo>
                  <a:lnTo>
                    <a:pt x="783894" y="56375"/>
                  </a:lnTo>
                  <a:lnTo>
                    <a:pt x="783894" y="88188"/>
                  </a:lnTo>
                  <a:lnTo>
                    <a:pt x="803376" y="111480"/>
                  </a:lnTo>
                  <a:lnTo>
                    <a:pt x="803630" y="111417"/>
                  </a:lnTo>
                  <a:lnTo>
                    <a:pt x="804202" y="110744"/>
                  </a:lnTo>
                  <a:lnTo>
                    <a:pt x="804494" y="109448"/>
                  </a:lnTo>
                  <a:lnTo>
                    <a:pt x="804494" y="79590"/>
                  </a:lnTo>
                  <a:lnTo>
                    <a:pt x="804494" y="79006"/>
                  </a:lnTo>
                  <a:close/>
                </a:path>
                <a:path w="896620" h="1656080">
                  <a:moveTo>
                    <a:pt x="804494" y="26746"/>
                  </a:moveTo>
                  <a:lnTo>
                    <a:pt x="784834" y="0"/>
                  </a:lnTo>
                  <a:lnTo>
                    <a:pt x="784212" y="546"/>
                  </a:lnTo>
                  <a:lnTo>
                    <a:pt x="783894" y="1816"/>
                  </a:lnTo>
                  <a:lnTo>
                    <a:pt x="783894" y="33629"/>
                  </a:lnTo>
                  <a:lnTo>
                    <a:pt x="803376" y="59093"/>
                  </a:lnTo>
                  <a:lnTo>
                    <a:pt x="803630" y="59055"/>
                  </a:lnTo>
                  <a:lnTo>
                    <a:pt x="804202" y="58458"/>
                  </a:lnTo>
                  <a:lnTo>
                    <a:pt x="804494" y="57200"/>
                  </a:lnTo>
                  <a:lnTo>
                    <a:pt x="804494" y="27330"/>
                  </a:lnTo>
                  <a:lnTo>
                    <a:pt x="804494" y="26746"/>
                  </a:lnTo>
                  <a:close/>
                </a:path>
                <a:path w="896620" h="1656080">
                  <a:moveTo>
                    <a:pt x="831405" y="1295514"/>
                  </a:moveTo>
                  <a:lnTo>
                    <a:pt x="814730" y="1278775"/>
                  </a:lnTo>
                  <a:lnTo>
                    <a:pt x="814222" y="1278813"/>
                  </a:lnTo>
                  <a:lnTo>
                    <a:pt x="813993" y="1278940"/>
                  </a:lnTo>
                  <a:lnTo>
                    <a:pt x="813600" y="1279398"/>
                  </a:lnTo>
                  <a:lnTo>
                    <a:pt x="813447" y="1279728"/>
                  </a:lnTo>
                  <a:lnTo>
                    <a:pt x="813168" y="1281061"/>
                  </a:lnTo>
                  <a:lnTo>
                    <a:pt x="813168" y="1310957"/>
                  </a:lnTo>
                  <a:lnTo>
                    <a:pt x="829945" y="1326032"/>
                  </a:lnTo>
                  <a:lnTo>
                    <a:pt x="830427" y="1325956"/>
                  </a:lnTo>
                  <a:lnTo>
                    <a:pt x="830643" y="1325803"/>
                  </a:lnTo>
                  <a:lnTo>
                    <a:pt x="831138" y="1324991"/>
                  </a:lnTo>
                  <a:lnTo>
                    <a:pt x="831405" y="1323644"/>
                  </a:lnTo>
                  <a:lnTo>
                    <a:pt x="831405" y="1295514"/>
                  </a:lnTo>
                  <a:close/>
                </a:path>
                <a:path w="896620" h="1656080">
                  <a:moveTo>
                    <a:pt x="831405" y="601484"/>
                  </a:moveTo>
                  <a:lnTo>
                    <a:pt x="829678" y="597446"/>
                  </a:lnTo>
                  <a:lnTo>
                    <a:pt x="815022" y="597674"/>
                  </a:lnTo>
                  <a:lnTo>
                    <a:pt x="813168" y="601357"/>
                  </a:lnTo>
                  <a:lnTo>
                    <a:pt x="813168" y="630656"/>
                  </a:lnTo>
                  <a:lnTo>
                    <a:pt x="815022" y="634695"/>
                  </a:lnTo>
                  <a:lnTo>
                    <a:pt x="829678" y="633298"/>
                  </a:lnTo>
                  <a:lnTo>
                    <a:pt x="831405" y="629615"/>
                  </a:lnTo>
                  <a:lnTo>
                    <a:pt x="831405" y="601484"/>
                  </a:lnTo>
                  <a:close/>
                </a:path>
                <a:path w="896620" h="1656080">
                  <a:moveTo>
                    <a:pt x="831405" y="552246"/>
                  </a:moveTo>
                  <a:lnTo>
                    <a:pt x="815022" y="546608"/>
                  </a:lnTo>
                  <a:lnTo>
                    <a:pt x="814730" y="546684"/>
                  </a:lnTo>
                  <a:lnTo>
                    <a:pt x="813168" y="550075"/>
                  </a:lnTo>
                  <a:lnTo>
                    <a:pt x="813168" y="579361"/>
                  </a:lnTo>
                  <a:lnTo>
                    <a:pt x="829678" y="583857"/>
                  </a:lnTo>
                  <a:lnTo>
                    <a:pt x="829945" y="583742"/>
                  </a:lnTo>
                  <a:lnTo>
                    <a:pt x="830427" y="583336"/>
                  </a:lnTo>
                  <a:lnTo>
                    <a:pt x="830643" y="583044"/>
                  </a:lnTo>
                  <a:lnTo>
                    <a:pt x="831138" y="581875"/>
                  </a:lnTo>
                  <a:lnTo>
                    <a:pt x="831405" y="580377"/>
                  </a:lnTo>
                  <a:lnTo>
                    <a:pt x="831405" y="552246"/>
                  </a:lnTo>
                  <a:close/>
                </a:path>
                <a:path w="896620" h="1656080">
                  <a:moveTo>
                    <a:pt x="831405" y="502996"/>
                  </a:moveTo>
                  <a:lnTo>
                    <a:pt x="815022" y="495541"/>
                  </a:lnTo>
                  <a:lnTo>
                    <a:pt x="814730" y="495604"/>
                  </a:lnTo>
                  <a:lnTo>
                    <a:pt x="813168" y="498779"/>
                  </a:lnTo>
                  <a:lnTo>
                    <a:pt x="813168" y="528066"/>
                  </a:lnTo>
                  <a:lnTo>
                    <a:pt x="829678" y="534416"/>
                  </a:lnTo>
                  <a:lnTo>
                    <a:pt x="829945" y="534327"/>
                  </a:lnTo>
                  <a:lnTo>
                    <a:pt x="830427" y="533984"/>
                  </a:lnTo>
                  <a:lnTo>
                    <a:pt x="830643" y="533704"/>
                  </a:lnTo>
                  <a:lnTo>
                    <a:pt x="831138" y="532599"/>
                  </a:lnTo>
                  <a:lnTo>
                    <a:pt x="831405" y="531126"/>
                  </a:lnTo>
                  <a:lnTo>
                    <a:pt x="831405" y="502996"/>
                  </a:lnTo>
                  <a:close/>
                </a:path>
                <a:path w="896620" h="1656080">
                  <a:moveTo>
                    <a:pt x="831405" y="453783"/>
                  </a:moveTo>
                  <a:lnTo>
                    <a:pt x="815022" y="444461"/>
                  </a:lnTo>
                  <a:lnTo>
                    <a:pt x="814730" y="444487"/>
                  </a:lnTo>
                  <a:lnTo>
                    <a:pt x="814222" y="444766"/>
                  </a:lnTo>
                  <a:lnTo>
                    <a:pt x="813993" y="444995"/>
                  </a:lnTo>
                  <a:lnTo>
                    <a:pt x="813447" y="446036"/>
                  </a:lnTo>
                  <a:lnTo>
                    <a:pt x="813168" y="447509"/>
                  </a:lnTo>
                  <a:lnTo>
                    <a:pt x="813168" y="476808"/>
                  </a:lnTo>
                  <a:lnTo>
                    <a:pt x="829678" y="484974"/>
                  </a:lnTo>
                  <a:lnTo>
                    <a:pt x="829945" y="484924"/>
                  </a:lnTo>
                  <a:lnTo>
                    <a:pt x="830427" y="484632"/>
                  </a:lnTo>
                  <a:lnTo>
                    <a:pt x="830643" y="484378"/>
                  </a:lnTo>
                  <a:lnTo>
                    <a:pt x="831138" y="483336"/>
                  </a:lnTo>
                  <a:lnTo>
                    <a:pt x="831405" y="481914"/>
                  </a:lnTo>
                  <a:lnTo>
                    <a:pt x="831405" y="453783"/>
                  </a:lnTo>
                  <a:close/>
                </a:path>
                <a:path w="896620" h="1656080">
                  <a:moveTo>
                    <a:pt x="831405" y="404533"/>
                  </a:moveTo>
                  <a:lnTo>
                    <a:pt x="815022" y="393369"/>
                  </a:lnTo>
                  <a:lnTo>
                    <a:pt x="814730" y="393369"/>
                  </a:lnTo>
                  <a:lnTo>
                    <a:pt x="813168" y="396214"/>
                  </a:lnTo>
                  <a:lnTo>
                    <a:pt x="813168" y="425526"/>
                  </a:lnTo>
                  <a:lnTo>
                    <a:pt x="829678" y="435559"/>
                  </a:lnTo>
                  <a:lnTo>
                    <a:pt x="829945" y="435546"/>
                  </a:lnTo>
                  <a:lnTo>
                    <a:pt x="830643" y="435089"/>
                  </a:lnTo>
                  <a:lnTo>
                    <a:pt x="831138" y="434086"/>
                  </a:lnTo>
                  <a:lnTo>
                    <a:pt x="831405" y="432663"/>
                  </a:lnTo>
                  <a:lnTo>
                    <a:pt x="831405" y="404533"/>
                  </a:lnTo>
                  <a:close/>
                </a:path>
                <a:path w="896620" h="1656080">
                  <a:moveTo>
                    <a:pt x="831405" y="355295"/>
                  </a:moveTo>
                  <a:lnTo>
                    <a:pt x="814730" y="342265"/>
                  </a:lnTo>
                  <a:lnTo>
                    <a:pt x="814222" y="342417"/>
                  </a:lnTo>
                  <a:lnTo>
                    <a:pt x="813993" y="342595"/>
                  </a:lnTo>
                  <a:lnTo>
                    <a:pt x="813447" y="343509"/>
                  </a:lnTo>
                  <a:lnTo>
                    <a:pt x="813168" y="344932"/>
                  </a:lnTo>
                  <a:lnTo>
                    <a:pt x="813168" y="374243"/>
                  </a:lnTo>
                  <a:lnTo>
                    <a:pt x="829678" y="386143"/>
                  </a:lnTo>
                  <a:lnTo>
                    <a:pt x="829945" y="386143"/>
                  </a:lnTo>
                  <a:lnTo>
                    <a:pt x="830427" y="385953"/>
                  </a:lnTo>
                  <a:lnTo>
                    <a:pt x="830643" y="385749"/>
                  </a:lnTo>
                  <a:lnTo>
                    <a:pt x="831138" y="384810"/>
                  </a:lnTo>
                  <a:lnTo>
                    <a:pt x="831405" y="383425"/>
                  </a:lnTo>
                  <a:lnTo>
                    <a:pt x="831405" y="355295"/>
                  </a:lnTo>
                  <a:close/>
                </a:path>
                <a:path w="896620" h="1656080">
                  <a:moveTo>
                    <a:pt x="831405" y="306044"/>
                  </a:moveTo>
                  <a:lnTo>
                    <a:pt x="814730" y="291134"/>
                  </a:lnTo>
                  <a:lnTo>
                    <a:pt x="814222" y="291236"/>
                  </a:lnTo>
                  <a:lnTo>
                    <a:pt x="813993" y="291401"/>
                  </a:lnTo>
                  <a:lnTo>
                    <a:pt x="813447" y="292252"/>
                  </a:lnTo>
                  <a:lnTo>
                    <a:pt x="813168" y="293636"/>
                  </a:lnTo>
                  <a:lnTo>
                    <a:pt x="813168" y="322948"/>
                  </a:lnTo>
                  <a:lnTo>
                    <a:pt x="829945" y="336727"/>
                  </a:lnTo>
                  <a:lnTo>
                    <a:pt x="830427" y="336600"/>
                  </a:lnTo>
                  <a:lnTo>
                    <a:pt x="830643" y="336410"/>
                  </a:lnTo>
                  <a:lnTo>
                    <a:pt x="831138" y="335534"/>
                  </a:lnTo>
                  <a:lnTo>
                    <a:pt x="831405" y="334175"/>
                  </a:lnTo>
                  <a:lnTo>
                    <a:pt x="831405" y="306044"/>
                  </a:lnTo>
                  <a:close/>
                </a:path>
                <a:path w="896620" h="1656080">
                  <a:moveTo>
                    <a:pt x="831405" y="207594"/>
                  </a:moveTo>
                  <a:lnTo>
                    <a:pt x="814222" y="188925"/>
                  </a:lnTo>
                  <a:lnTo>
                    <a:pt x="813993" y="189039"/>
                  </a:lnTo>
                  <a:lnTo>
                    <a:pt x="813600" y="189445"/>
                  </a:lnTo>
                  <a:lnTo>
                    <a:pt x="813447" y="189776"/>
                  </a:lnTo>
                  <a:lnTo>
                    <a:pt x="813168" y="191096"/>
                  </a:lnTo>
                  <a:lnTo>
                    <a:pt x="813168" y="220980"/>
                  </a:lnTo>
                  <a:lnTo>
                    <a:pt x="829945" y="237909"/>
                  </a:lnTo>
                  <a:lnTo>
                    <a:pt x="830427" y="237896"/>
                  </a:lnTo>
                  <a:lnTo>
                    <a:pt x="830643" y="237782"/>
                  </a:lnTo>
                  <a:lnTo>
                    <a:pt x="831138" y="237020"/>
                  </a:lnTo>
                  <a:lnTo>
                    <a:pt x="831405" y="235724"/>
                  </a:lnTo>
                  <a:lnTo>
                    <a:pt x="831405" y="207594"/>
                  </a:lnTo>
                  <a:close/>
                </a:path>
                <a:path w="896620" h="1656080">
                  <a:moveTo>
                    <a:pt x="831405" y="157784"/>
                  </a:moveTo>
                  <a:lnTo>
                    <a:pt x="814222" y="137744"/>
                  </a:lnTo>
                  <a:lnTo>
                    <a:pt x="813993" y="137833"/>
                  </a:lnTo>
                  <a:lnTo>
                    <a:pt x="813600" y="138201"/>
                  </a:lnTo>
                  <a:lnTo>
                    <a:pt x="813447" y="138518"/>
                  </a:lnTo>
                  <a:lnTo>
                    <a:pt x="813168" y="139814"/>
                  </a:lnTo>
                  <a:lnTo>
                    <a:pt x="813168" y="169684"/>
                  </a:lnTo>
                  <a:lnTo>
                    <a:pt x="830427" y="188569"/>
                  </a:lnTo>
                  <a:lnTo>
                    <a:pt x="830643" y="188455"/>
                  </a:lnTo>
                  <a:lnTo>
                    <a:pt x="830999" y="188061"/>
                  </a:lnTo>
                  <a:lnTo>
                    <a:pt x="831354" y="186969"/>
                  </a:lnTo>
                  <a:lnTo>
                    <a:pt x="831405" y="158343"/>
                  </a:lnTo>
                  <a:lnTo>
                    <a:pt x="831405" y="157784"/>
                  </a:lnTo>
                  <a:close/>
                </a:path>
                <a:path w="896620" h="1656080">
                  <a:moveTo>
                    <a:pt x="831405" y="109105"/>
                  </a:moveTo>
                  <a:lnTo>
                    <a:pt x="814222" y="86575"/>
                  </a:lnTo>
                  <a:lnTo>
                    <a:pt x="813993" y="86652"/>
                  </a:lnTo>
                  <a:lnTo>
                    <a:pt x="813600" y="86969"/>
                  </a:lnTo>
                  <a:lnTo>
                    <a:pt x="813447" y="87249"/>
                  </a:lnTo>
                  <a:lnTo>
                    <a:pt x="813168" y="88531"/>
                  </a:lnTo>
                  <a:lnTo>
                    <a:pt x="813168" y="118402"/>
                  </a:lnTo>
                  <a:lnTo>
                    <a:pt x="830427" y="139217"/>
                  </a:lnTo>
                  <a:lnTo>
                    <a:pt x="830643" y="139128"/>
                  </a:lnTo>
                  <a:lnTo>
                    <a:pt x="830999" y="138772"/>
                  </a:lnTo>
                  <a:lnTo>
                    <a:pt x="831354" y="137706"/>
                  </a:lnTo>
                  <a:lnTo>
                    <a:pt x="831405" y="109105"/>
                  </a:lnTo>
                  <a:close/>
                </a:path>
                <a:path w="896620" h="1656080">
                  <a:moveTo>
                    <a:pt x="831405" y="59855"/>
                  </a:moveTo>
                  <a:lnTo>
                    <a:pt x="813993" y="35445"/>
                  </a:lnTo>
                  <a:lnTo>
                    <a:pt x="813447" y="36004"/>
                  </a:lnTo>
                  <a:lnTo>
                    <a:pt x="813168" y="37211"/>
                  </a:lnTo>
                  <a:lnTo>
                    <a:pt x="813168" y="67106"/>
                  </a:lnTo>
                  <a:lnTo>
                    <a:pt x="830427" y="89852"/>
                  </a:lnTo>
                  <a:lnTo>
                    <a:pt x="830643" y="89801"/>
                  </a:lnTo>
                  <a:lnTo>
                    <a:pt x="830999" y="89471"/>
                  </a:lnTo>
                  <a:lnTo>
                    <a:pt x="831354" y="88455"/>
                  </a:lnTo>
                  <a:lnTo>
                    <a:pt x="831405" y="59855"/>
                  </a:lnTo>
                  <a:close/>
                </a:path>
                <a:path w="896620" h="1656080">
                  <a:moveTo>
                    <a:pt x="855370" y="600887"/>
                  </a:moveTo>
                  <a:lnTo>
                    <a:pt x="853846" y="597077"/>
                  </a:lnTo>
                  <a:lnTo>
                    <a:pt x="840778" y="597281"/>
                  </a:lnTo>
                  <a:lnTo>
                    <a:pt x="839127" y="600735"/>
                  </a:lnTo>
                  <a:lnTo>
                    <a:pt x="839127" y="628383"/>
                  </a:lnTo>
                  <a:lnTo>
                    <a:pt x="840778" y="632206"/>
                  </a:lnTo>
                  <a:lnTo>
                    <a:pt x="853846" y="630948"/>
                  </a:lnTo>
                  <a:lnTo>
                    <a:pt x="855370" y="627481"/>
                  </a:lnTo>
                  <a:lnTo>
                    <a:pt x="855370" y="600887"/>
                  </a:lnTo>
                  <a:close/>
                </a:path>
                <a:path w="896620" h="1656080">
                  <a:moveTo>
                    <a:pt x="855370" y="554342"/>
                  </a:moveTo>
                  <a:lnTo>
                    <a:pt x="840778" y="549097"/>
                  </a:lnTo>
                  <a:lnTo>
                    <a:pt x="840524" y="549173"/>
                  </a:lnTo>
                  <a:lnTo>
                    <a:pt x="840054" y="549541"/>
                  </a:lnTo>
                  <a:lnTo>
                    <a:pt x="839863" y="549808"/>
                  </a:lnTo>
                  <a:lnTo>
                    <a:pt x="839368" y="550913"/>
                  </a:lnTo>
                  <a:lnTo>
                    <a:pt x="839127" y="552361"/>
                  </a:lnTo>
                  <a:lnTo>
                    <a:pt x="839127" y="580555"/>
                  </a:lnTo>
                  <a:lnTo>
                    <a:pt x="853846" y="584225"/>
                  </a:lnTo>
                  <a:lnTo>
                    <a:pt x="854075" y="584123"/>
                  </a:lnTo>
                  <a:lnTo>
                    <a:pt x="854506" y="583742"/>
                  </a:lnTo>
                  <a:lnTo>
                    <a:pt x="854697" y="583463"/>
                  </a:lnTo>
                  <a:lnTo>
                    <a:pt x="855141" y="582358"/>
                  </a:lnTo>
                  <a:lnTo>
                    <a:pt x="855370" y="580936"/>
                  </a:lnTo>
                  <a:lnTo>
                    <a:pt x="855370" y="554342"/>
                  </a:lnTo>
                  <a:close/>
                </a:path>
                <a:path w="896620" h="1656080">
                  <a:moveTo>
                    <a:pt x="855370" y="507784"/>
                  </a:moveTo>
                  <a:lnTo>
                    <a:pt x="840778" y="500913"/>
                  </a:lnTo>
                  <a:lnTo>
                    <a:pt x="840524" y="500989"/>
                  </a:lnTo>
                  <a:lnTo>
                    <a:pt x="840054" y="501294"/>
                  </a:lnTo>
                  <a:lnTo>
                    <a:pt x="839863" y="501535"/>
                  </a:lnTo>
                  <a:lnTo>
                    <a:pt x="839368" y="502589"/>
                  </a:lnTo>
                  <a:lnTo>
                    <a:pt x="839127" y="503986"/>
                  </a:lnTo>
                  <a:lnTo>
                    <a:pt x="839127" y="531634"/>
                  </a:lnTo>
                  <a:lnTo>
                    <a:pt x="853846" y="537502"/>
                  </a:lnTo>
                  <a:lnTo>
                    <a:pt x="854075" y="537413"/>
                  </a:lnTo>
                  <a:lnTo>
                    <a:pt x="854506" y="537095"/>
                  </a:lnTo>
                  <a:lnTo>
                    <a:pt x="854697" y="536829"/>
                  </a:lnTo>
                  <a:lnTo>
                    <a:pt x="855141" y="535787"/>
                  </a:lnTo>
                  <a:lnTo>
                    <a:pt x="855370" y="534377"/>
                  </a:lnTo>
                  <a:lnTo>
                    <a:pt x="855370" y="507784"/>
                  </a:lnTo>
                  <a:close/>
                </a:path>
                <a:path w="896620" h="1656080">
                  <a:moveTo>
                    <a:pt x="855370" y="461251"/>
                  </a:moveTo>
                  <a:lnTo>
                    <a:pt x="840778" y="452716"/>
                  </a:lnTo>
                  <a:lnTo>
                    <a:pt x="840524" y="452755"/>
                  </a:lnTo>
                  <a:lnTo>
                    <a:pt x="840054" y="453009"/>
                  </a:lnTo>
                  <a:lnTo>
                    <a:pt x="839863" y="453237"/>
                  </a:lnTo>
                  <a:lnTo>
                    <a:pt x="839368" y="454240"/>
                  </a:lnTo>
                  <a:lnTo>
                    <a:pt x="839127" y="455625"/>
                  </a:lnTo>
                  <a:lnTo>
                    <a:pt x="839127" y="483273"/>
                  </a:lnTo>
                  <a:lnTo>
                    <a:pt x="853846" y="490766"/>
                  </a:lnTo>
                  <a:lnTo>
                    <a:pt x="854075" y="490715"/>
                  </a:lnTo>
                  <a:lnTo>
                    <a:pt x="854697" y="490194"/>
                  </a:lnTo>
                  <a:lnTo>
                    <a:pt x="855141" y="489204"/>
                  </a:lnTo>
                  <a:lnTo>
                    <a:pt x="855370" y="487845"/>
                  </a:lnTo>
                  <a:lnTo>
                    <a:pt x="855370" y="461251"/>
                  </a:lnTo>
                  <a:close/>
                </a:path>
                <a:path w="896620" h="1656080">
                  <a:moveTo>
                    <a:pt x="855370" y="414172"/>
                  </a:moveTo>
                  <a:lnTo>
                    <a:pt x="840778" y="404520"/>
                  </a:lnTo>
                  <a:lnTo>
                    <a:pt x="840524" y="404520"/>
                  </a:lnTo>
                  <a:lnTo>
                    <a:pt x="840054" y="404736"/>
                  </a:lnTo>
                  <a:lnTo>
                    <a:pt x="839863" y="404939"/>
                  </a:lnTo>
                  <a:lnTo>
                    <a:pt x="839368" y="405879"/>
                  </a:lnTo>
                  <a:lnTo>
                    <a:pt x="839127" y="407250"/>
                  </a:lnTo>
                  <a:lnTo>
                    <a:pt x="839127" y="435457"/>
                  </a:lnTo>
                  <a:lnTo>
                    <a:pt x="839368" y="437019"/>
                  </a:lnTo>
                  <a:lnTo>
                    <a:pt x="840054" y="438708"/>
                  </a:lnTo>
                  <a:lnTo>
                    <a:pt x="840778" y="439470"/>
                  </a:lnTo>
                  <a:lnTo>
                    <a:pt x="853846" y="444068"/>
                  </a:lnTo>
                  <a:lnTo>
                    <a:pt x="854075" y="444030"/>
                  </a:lnTo>
                  <a:lnTo>
                    <a:pt x="854506" y="443801"/>
                  </a:lnTo>
                  <a:lnTo>
                    <a:pt x="854697" y="443598"/>
                  </a:lnTo>
                  <a:lnTo>
                    <a:pt x="855141" y="442645"/>
                  </a:lnTo>
                  <a:lnTo>
                    <a:pt x="855370" y="441286"/>
                  </a:lnTo>
                  <a:lnTo>
                    <a:pt x="855370" y="414693"/>
                  </a:lnTo>
                  <a:lnTo>
                    <a:pt x="855370" y="414172"/>
                  </a:lnTo>
                  <a:close/>
                </a:path>
                <a:path w="896620" h="1656080">
                  <a:moveTo>
                    <a:pt x="855370" y="368147"/>
                  </a:moveTo>
                  <a:lnTo>
                    <a:pt x="840524" y="356323"/>
                  </a:lnTo>
                  <a:lnTo>
                    <a:pt x="840054" y="356476"/>
                  </a:lnTo>
                  <a:lnTo>
                    <a:pt x="839863" y="356654"/>
                  </a:lnTo>
                  <a:lnTo>
                    <a:pt x="839368" y="357543"/>
                  </a:lnTo>
                  <a:lnTo>
                    <a:pt x="839127" y="358876"/>
                  </a:lnTo>
                  <a:lnTo>
                    <a:pt x="839127" y="387070"/>
                  </a:lnTo>
                  <a:lnTo>
                    <a:pt x="854075" y="397357"/>
                  </a:lnTo>
                  <a:lnTo>
                    <a:pt x="854506" y="397167"/>
                  </a:lnTo>
                  <a:lnTo>
                    <a:pt x="854697" y="396963"/>
                  </a:lnTo>
                  <a:lnTo>
                    <a:pt x="855141" y="396062"/>
                  </a:lnTo>
                  <a:lnTo>
                    <a:pt x="855370" y="394741"/>
                  </a:lnTo>
                  <a:lnTo>
                    <a:pt x="855370" y="368147"/>
                  </a:lnTo>
                  <a:close/>
                </a:path>
                <a:path w="896620" h="1656080">
                  <a:moveTo>
                    <a:pt x="855370" y="321068"/>
                  </a:moveTo>
                  <a:lnTo>
                    <a:pt x="840524" y="308102"/>
                  </a:lnTo>
                  <a:lnTo>
                    <a:pt x="840054" y="308203"/>
                  </a:lnTo>
                  <a:lnTo>
                    <a:pt x="839863" y="308343"/>
                  </a:lnTo>
                  <a:lnTo>
                    <a:pt x="839368" y="309181"/>
                  </a:lnTo>
                  <a:lnTo>
                    <a:pt x="839127" y="310502"/>
                  </a:lnTo>
                  <a:lnTo>
                    <a:pt x="839127" y="338709"/>
                  </a:lnTo>
                  <a:lnTo>
                    <a:pt x="854075" y="350647"/>
                  </a:lnTo>
                  <a:lnTo>
                    <a:pt x="854506" y="350507"/>
                  </a:lnTo>
                  <a:lnTo>
                    <a:pt x="854697" y="350329"/>
                  </a:lnTo>
                  <a:lnTo>
                    <a:pt x="855141" y="349478"/>
                  </a:lnTo>
                  <a:lnTo>
                    <a:pt x="855370" y="348183"/>
                  </a:lnTo>
                  <a:lnTo>
                    <a:pt x="855370" y="321589"/>
                  </a:lnTo>
                  <a:lnTo>
                    <a:pt x="855370" y="321068"/>
                  </a:lnTo>
                  <a:close/>
                </a:path>
                <a:path w="896620" h="1656080">
                  <a:moveTo>
                    <a:pt x="855370" y="274510"/>
                  </a:moveTo>
                  <a:lnTo>
                    <a:pt x="840524" y="259892"/>
                  </a:lnTo>
                  <a:lnTo>
                    <a:pt x="840054" y="259943"/>
                  </a:lnTo>
                  <a:lnTo>
                    <a:pt x="839673" y="260299"/>
                  </a:lnTo>
                  <a:lnTo>
                    <a:pt x="839368" y="260858"/>
                  </a:lnTo>
                  <a:lnTo>
                    <a:pt x="839127" y="262128"/>
                  </a:lnTo>
                  <a:lnTo>
                    <a:pt x="839127" y="290309"/>
                  </a:lnTo>
                  <a:lnTo>
                    <a:pt x="854075" y="303949"/>
                  </a:lnTo>
                  <a:lnTo>
                    <a:pt x="854506" y="303847"/>
                  </a:lnTo>
                  <a:lnTo>
                    <a:pt x="854697" y="303707"/>
                  </a:lnTo>
                  <a:lnTo>
                    <a:pt x="855141" y="302895"/>
                  </a:lnTo>
                  <a:lnTo>
                    <a:pt x="855370" y="301625"/>
                  </a:lnTo>
                  <a:lnTo>
                    <a:pt x="855370" y="275031"/>
                  </a:lnTo>
                  <a:lnTo>
                    <a:pt x="855370" y="274510"/>
                  </a:lnTo>
                  <a:close/>
                </a:path>
                <a:path w="896620" h="1656080">
                  <a:moveTo>
                    <a:pt x="855370" y="227977"/>
                  </a:moveTo>
                  <a:lnTo>
                    <a:pt x="840524" y="211683"/>
                  </a:lnTo>
                  <a:lnTo>
                    <a:pt x="840054" y="211683"/>
                  </a:lnTo>
                  <a:lnTo>
                    <a:pt x="839673" y="211988"/>
                  </a:lnTo>
                  <a:lnTo>
                    <a:pt x="839368" y="212509"/>
                  </a:lnTo>
                  <a:lnTo>
                    <a:pt x="839127" y="213766"/>
                  </a:lnTo>
                  <a:lnTo>
                    <a:pt x="839127" y="241960"/>
                  </a:lnTo>
                  <a:lnTo>
                    <a:pt x="854075" y="257238"/>
                  </a:lnTo>
                  <a:lnTo>
                    <a:pt x="854506" y="257200"/>
                  </a:lnTo>
                  <a:lnTo>
                    <a:pt x="854697" y="257073"/>
                  </a:lnTo>
                  <a:lnTo>
                    <a:pt x="855141" y="256336"/>
                  </a:lnTo>
                  <a:lnTo>
                    <a:pt x="855370" y="255092"/>
                  </a:lnTo>
                  <a:lnTo>
                    <a:pt x="855370" y="228498"/>
                  </a:lnTo>
                  <a:lnTo>
                    <a:pt x="855370" y="227977"/>
                  </a:lnTo>
                  <a:close/>
                </a:path>
                <a:path w="896620" h="1656080">
                  <a:moveTo>
                    <a:pt x="855370" y="181419"/>
                  </a:moveTo>
                  <a:lnTo>
                    <a:pt x="840524" y="163449"/>
                  </a:lnTo>
                  <a:lnTo>
                    <a:pt x="839863" y="163487"/>
                  </a:lnTo>
                  <a:lnTo>
                    <a:pt x="839368" y="164160"/>
                  </a:lnTo>
                  <a:lnTo>
                    <a:pt x="839127" y="165379"/>
                  </a:lnTo>
                  <a:lnTo>
                    <a:pt x="839127" y="193573"/>
                  </a:lnTo>
                  <a:lnTo>
                    <a:pt x="854075" y="210566"/>
                  </a:lnTo>
                  <a:lnTo>
                    <a:pt x="854506" y="210566"/>
                  </a:lnTo>
                  <a:lnTo>
                    <a:pt x="854697" y="210464"/>
                  </a:lnTo>
                  <a:lnTo>
                    <a:pt x="855141" y="209765"/>
                  </a:lnTo>
                  <a:lnTo>
                    <a:pt x="855370" y="208534"/>
                  </a:lnTo>
                  <a:lnTo>
                    <a:pt x="855370" y="181940"/>
                  </a:lnTo>
                  <a:lnTo>
                    <a:pt x="855370" y="181419"/>
                  </a:lnTo>
                  <a:close/>
                </a:path>
                <a:path w="896620" h="1656080">
                  <a:moveTo>
                    <a:pt x="855370" y="134874"/>
                  </a:moveTo>
                  <a:lnTo>
                    <a:pt x="840054" y="115138"/>
                  </a:lnTo>
                  <a:lnTo>
                    <a:pt x="839673" y="115366"/>
                  </a:lnTo>
                  <a:lnTo>
                    <a:pt x="839368" y="115811"/>
                  </a:lnTo>
                  <a:lnTo>
                    <a:pt x="839127" y="117017"/>
                  </a:lnTo>
                  <a:lnTo>
                    <a:pt x="839127" y="145224"/>
                  </a:lnTo>
                  <a:lnTo>
                    <a:pt x="854506" y="163918"/>
                  </a:lnTo>
                  <a:lnTo>
                    <a:pt x="854697" y="163830"/>
                  </a:lnTo>
                  <a:lnTo>
                    <a:pt x="855141" y="163182"/>
                  </a:lnTo>
                  <a:lnTo>
                    <a:pt x="855370" y="161988"/>
                  </a:lnTo>
                  <a:lnTo>
                    <a:pt x="855370" y="135394"/>
                  </a:lnTo>
                  <a:lnTo>
                    <a:pt x="855370" y="134874"/>
                  </a:lnTo>
                  <a:close/>
                </a:path>
                <a:path w="896620" h="1656080">
                  <a:moveTo>
                    <a:pt x="876871" y="1293825"/>
                  </a:moveTo>
                  <a:lnTo>
                    <a:pt x="863765" y="1288923"/>
                  </a:lnTo>
                  <a:lnTo>
                    <a:pt x="863536" y="1288999"/>
                  </a:lnTo>
                  <a:lnTo>
                    <a:pt x="862279" y="1292021"/>
                  </a:lnTo>
                  <a:lnTo>
                    <a:pt x="862279" y="1318183"/>
                  </a:lnTo>
                  <a:lnTo>
                    <a:pt x="875487" y="1322171"/>
                  </a:lnTo>
                  <a:lnTo>
                    <a:pt x="875690" y="1322070"/>
                  </a:lnTo>
                  <a:lnTo>
                    <a:pt x="876084" y="1321714"/>
                  </a:lnTo>
                  <a:lnTo>
                    <a:pt x="876249" y="1321435"/>
                  </a:lnTo>
                  <a:lnTo>
                    <a:pt x="876655" y="1320380"/>
                  </a:lnTo>
                  <a:lnTo>
                    <a:pt x="876871" y="1319047"/>
                  </a:lnTo>
                  <a:lnTo>
                    <a:pt x="876871" y="1293825"/>
                  </a:lnTo>
                  <a:close/>
                </a:path>
                <a:path w="896620" h="1656080">
                  <a:moveTo>
                    <a:pt x="876871" y="600367"/>
                  </a:moveTo>
                  <a:lnTo>
                    <a:pt x="875487" y="596760"/>
                  </a:lnTo>
                  <a:lnTo>
                    <a:pt x="863993" y="596912"/>
                  </a:lnTo>
                  <a:lnTo>
                    <a:pt x="862279" y="600202"/>
                  </a:lnTo>
                  <a:lnTo>
                    <a:pt x="862279" y="626351"/>
                  </a:lnTo>
                  <a:lnTo>
                    <a:pt x="863765" y="629996"/>
                  </a:lnTo>
                  <a:lnTo>
                    <a:pt x="875487" y="628853"/>
                  </a:lnTo>
                  <a:lnTo>
                    <a:pt x="875690" y="628738"/>
                  </a:lnTo>
                  <a:lnTo>
                    <a:pt x="876249" y="628053"/>
                  </a:lnTo>
                  <a:lnTo>
                    <a:pt x="876655" y="626960"/>
                  </a:lnTo>
                  <a:lnTo>
                    <a:pt x="876871" y="625589"/>
                  </a:lnTo>
                  <a:lnTo>
                    <a:pt x="876871" y="600367"/>
                  </a:lnTo>
                  <a:close/>
                </a:path>
                <a:path w="896620" h="1656080">
                  <a:moveTo>
                    <a:pt x="876871" y="512076"/>
                  </a:moveTo>
                  <a:lnTo>
                    <a:pt x="863765" y="505714"/>
                  </a:lnTo>
                  <a:lnTo>
                    <a:pt x="863536" y="505777"/>
                  </a:lnTo>
                  <a:lnTo>
                    <a:pt x="862926" y="506310"/>
                  </a:lnTo>
                  <a:lnTo>
                    <a:pt x="862507" y="507301"/>
                  </a:lnTo>
                  <a:lnTo>
                    <a:pt x="862279" y="508647"/>
                  </a:lnTo>
                  <a:lnTo>
                    <a:pt x="862279" y="534797"/>
                  </a:lnTo>
                  <a:lnTo>
                    <a:pt x="875487" y="540258"/>
                  </a:lnTo>
                  <a:lnTo>
                    <a:pt x="875690" y="540194"/>
                  </a:lnTo>
                  <a:lnTo>
                    <a:pt x="876084" y="539864"/>
                  </a:lnTo>
                  <a:lnTo>
                    <a:pt x="876249" y="539623"/>
                  </a:lnTo>
                  <a:lnTo>
                    <a:pt x="876655" y="538619"/>
                  </a:lnTo>
                  <a:lnTo>
                    <a:pt x="876871" y="537298"/>
                  </a:lnTo>
                  <a:lnTo>
                    <a:pt x="876871" y="512076"/>
                  </a:lnTo>
                  <a:close/>
                </a:path>
                <a:path w="896620" h="1656080">
                  <a:moveTo>
                    <a:pt x="876871" y="467448"/>
                  </a:moveTo>
                  <a:lnTo>
                    <a:pt x="876541" y="465607"/>
                  </a:lnTo>
                  <a:lnTo>
                    <a:pt x="876084" y="464540"/>
                  </a:lnTo>
                  <a:lnTo>
                    <a:pt x="875487" y="463867"/>
                  </a:lnTo>
                  <a:lnTo>
                    <a:pt x="863765" y="460108"/>
                  </a:lnTo>
                  <a:lnTo>
                    <a:pt x="863536" y="460146"/>
                  </a:lnTo>
                  <a:lnTo>
                    <a:pt x="862279" y="462889"/>
                  </a:lnTo>
                  <a:lnTo>
                    <a:pt x="862279" y="489038"/>
                  </a:lnTo>
                  <a:lnTo>
                    <a:pt x="875487" y="495960"/>
                  </a:lnTo>
                  <a:lnTo>
                    <a:pt x="875893" y="495782"/>
                  </a:lnTo>
                  <a:lnTo>
                    <a:pt x="876249" y="495401"/>
                  </a:lnTo>
                  <a:lnTo>
                    <a:pt x="876655" y="494449"/>
                  </a:lnTo>
                  <a:lnTo>
                    <a:pt x="876871" y="493179"/>
                  </a:lnTo>
                  <a:lnTo>
                    <a:pt x="876871" y="467956"/>
                  </a:lnTo>
                  <a:lnTo>
                    <a:pt x="876871" y="467448"/>
                  </a:lnTo>
                  <a:close/>
                </a:path>
                <a:path w="896620" h="1656080">
                  <a:moveTo>
                    <a:pt x="876871" y="423303"/>
                  </a:moveTo>
                  <a:lnTo>
                    <a:pt x="876541" y="421424"/>
                  </a:lnTo>
                  <a:lnTo>
                    <a:pt x="876084" y="420293"/>
                  </a:lnTo>
                  <a:lnTo>
                    <a:pt x="875487" y="419582"/>
                  </a:lnTo>
                  <a:lnTo>
                    <a:pt x="863765" y="414489"/>
                  </a:lnTo>
                  <a:lnTo>
                    <a:pt x="863536" y="414489"/>
                  </a:lnTo>
                  <a:lnTo>
                    <a:pt x="862279" y="417106"/>
                  </a:lnTo>
                  <a:lnTo>
                    <a:pt x="862317" y="444296"/>
                  </a:lnTo>
                  <a:lnTo>
                    <a:pt x="875487" y="451675"/>
                  </a:lnTo>
                  <a:lnTo>
                    <a:pt x="875690" y="451662"/>
                  </a:lnTo>
                  <a:lnTo>
                    <a:pt x="876084" y="451421"/>
                  </a:lnTo>
                  <a:lnTo>
                    <a:pt x="876249" y="451218"/>
                  </a:lnTo>
                  <a:lnTo>
                    <a:pt x="876655" y="450303"/>
                  </a:lnTo>
                  <a:lnTo>
                    <a:pt x="876871" y="449033"/>
                  </a:lnTo>
                  <a:lnTo>
                    <a:pt x="876871" y="423811"/>
                  </a:lnTo>
                  <a:lnTo>
                    <a:pt x="876871" y="423303"/>
                  </a:lnTo>
                  <a:close/>
                </a:path>
                <a:path w="896620" h="1656080">
                  <a:moveTo>
                    <a:pt x="876871" y="379158"/>
                  </a:moveTo>
                  <a:lnTo>
                    <a:pt x="863536" y="368858"/>
                  </a:lnTo>
                  <a:lnTo>
                    <a:pt x="863130" y="369011"/>
                  </a:lnTo>
                  <a:lnTo>
                    <a:pt x="862926" y="369189"/>
                  </a:lnTo>
                  <a:lnTo>
                    <a:pt x="862622" y="369709"/>
                  </a:lnTo>
                  <a:lnTo>
                    <a:pt x="862317" y="370852"/>
                  </a:lnTo>
                  <a:lnTo>
                    <a:pt x="862279" y="398005"/>
                  </a:lnTo>
                  <a:lnTo>
                    <a:pt x="862406" y="399021"/>
                  </a:lnTo>
                  <a:lnTo>
                    <a:pt x="862926" y="400799"/>
                  </a:lnTo>
                  <a:lnTo>
                    <a:pt x="863320" y="401459"/>
                  </a:lnTo>
                  <a:lnTo>
                    <a:pt x="863765" y="401942"/>
                  </a:lnTo>
                  <a:lnTo>
                    <a:pt x="875487" y="407390"/>
                  </a:lnTo>
                  <a:lnTo>
                    <a:pt x="875690" y="407390"/>
                  </a:lnTo>
                  <a:lnTo>
                    <a:pt x="876249" y="407009"/>
                  </a:lnTo>
                  <a:lnTo>
                    <a:pt x="876655" y="406146"/>
                  </a:lnTo>
                  <a:lnTo>
                    <a:pt x="876871" y="404888"/>
                  </a:lnTo>
                  <a:lnTo>
                    <a:pt x="876871" y="379666"/>
                  </a:lnTo>
                  <a:lnTo>
                    <a:pt x="876871" y="379158"/>
                  </a:lnTo>
                  <a:close/>
                </a:path>
                <a:path w="896620" h="1656080">
                  <a:moveTo>
                    <a:pt x="876871" y="335013"/>
                  </a:moveTo>
                  <a:lnTo>
                    <a:pt x="863536" y="323215"/>
                  </a:lnTo>
                  <a:lnTo>
                    <a:pt x="862926" y="323469"/>
                  </a:lnTo>
                  <a:lnTo>
                    <a:pt x="862622" y="323964"/>
                  </a:lnTo>
                  <a:lnTo>
                    <a:pt x="862317" y="325081"/>
                  </a:lnTo>
                  <a:lnTo>
                    <a:pt x="862317" y="352755"/>
                  </a:lnTo>
                  <a:lnTo>
                    <a:pt x="875690" y="363093"/>
                  </a:lnTo>
                  <a:lnTo>
                    <a:pt x="876084" y="362953"/>
                  </a:lnTo>
                  <a:lnTo>
                    <a:pt x="876249" y="362788"/>
                  </a:lnTo>
                  <a:lnTo>
                    <a:pt x="876655" y="361962"/>
                  </a:lnTo>
                  <a:lnTo>
                    <a:pt x="876871" y="360743"/>
                  </a:lnTo>
                  <a:lnTo>
                    <a:pt x="876871" y="335521"/>
                  </a:lnTo>
                  <a:lnTo>
                    <a:pt x="876871" y="335013"/>
                  </a:lnTo>
                  <a:close/>
                </a:path>
                <a:path w="896620" h="1656080">
                  <a:moveTo>
                    <a:pt x="876871" y="290880"/>
                  </a:moveTo>
                  <a:lnTo>
                    <a:pt x="863536" y="277596"/>
                  </a:lnTo>
                  <a:lnTo>
                    <a:pt x="863130" y="277660"/>
                  </a:lnTo>
                  <a:lnTo>
                    <a:pt x="862926" y="277787"/>
                  </a:lnTo>
                  <a:lnTo>
                    <a:pt x="862622" y="278231"/>
                  </a:lnTo>
                  <a:lnTo>
                    <a:pt x="862317" y="279311"/>
                  </a:lnTo>
                  <a:lnTo>
                    <a:pt x="862317" y="306971"/>
                  </a:lnTo>
                  <a:lnTo>
                    <a:pt x="862926" y="309384"/>
                  </a:lnTo>
                  <a:lnTo>
                    <a:pt x="863765" y="310718"/>
                  </a:lnTo>
                  <a:lnTo>
                    <a:pt x="875487" y="318782"/>
                  </a:lnTo>
                  <a:lnTo>
                    <a:pt x="875690" y="318820"/>
                  </a:lnTo>
                  <a:lnTo>
                    <a:pt x="876084" y="318719"/>
                  </a:lnTo>
                  <a:lnTo>
                    <a:pt x="876249" y="318579"/>
                  </a:lnTo>
                  <a:lnTo>
                    <a:pt x="876655" y="317804"/>
                  </a:lnTo>
                  <a:lnTo>
                    <a:pt x="876871" y="316598"/>
                  </a:lnTo>
                  <a:lnTo>
                    <a:pt x="876871" y="291376"/>
                  </a:lnTo>
                  <a:lnTo>
                    <a:pt x="876871" y="290880"/>
                  </a:lnTo>
                  <a:close/>
                </a:path>
                <a:path w="896620" h="1656080">
                  <a:moveTo>
                    <a:pt x="876871" y="246748"/>
                  </a:moveTo>
                  <a:lnTo>
                    <a:pt x="863536" y="231952"/>
                  </a:lnTo>
                  <a:lnTo>
                    <a:pt x="863130" y="231978"/>
                  </a:lnTo>
                  <a:lnTo>
                    <a:pt x="862926" y="232092"/>
                  </a:lnTo>
                  <a:lnTo>
                    <a:pt x="862622" y="232498"/>
                  </a:lnTo>
                  <a:lnTo>
                    <a:pt x="862317" y="233540"/>
                  </a:lnTo>
                  <a:lnTo>
                    <a:pt x="862317" y="261213"/>
                  </a:lnTo>
                  <a:lnTo>
                    <a:pt x="862926" y="263690"/>
                  </a:lnTo>
                  <a:lnTo>
                    <a:pt x="863765" y="265087"/>
                  </a:lnTo>
                  <a:lnTo>
                    <a:pt x="875487" y="274485"/>
                  </a:lnTo>
                  <a:lnTo>
                    <a:pt x="875690" y="274548"/>
                  </a:lnTo>
                  <a:lnTo>
                    <a:pt x="876084" y="274510"/>
                  </a:lnTo>
                  <a:lnTo>
                    <a:pt x="876249" y="274370"/>
                  </a:lnTo>
                  <a:lnTo>
                    <a:pt x="876655" y="273659"/>
                  </a:lnTo>
                  <a:lnTo>
                    <a:pt x="876871" y="272478"/>
                  </a:lnTo>
                  <a:lnTo>
                    <a:pt x="876871" y="247256"/>
                  </a:lnTo>
                  <a:lnTo>
                    <a:pt x="876871" y="246748"/>
                  </a:lnTo>
                  <a:close/>
                </a:path>
                <a:path w="896620" h="1656080">
                  <a:moveTo>
                    <a:pt x="876871" y="202603"/>
                  </a:moveTo>
                  <a:lnTo>
                    <a:pt x="863130" y="186296"/>
                  </a:lnTo>
                  <a:lnTo>
                    <a:pt x="862926" y="186385"/>
                  </a:lnTo>
                  <a:lnTo>
                    <a:pt x="862622" y="186766"/>
                  </a:lnTo>
                  <a:lnTo>
                    <a:pt x="862317" y="187782"/>
                  </a:lnTo>
                  <a:lnTo>
                    <a:pt x="862317" y="215430"/>
                  </a:lnTo>
                  <a:lnTo>
                    <a:pt x="862926" y="217995"/>
                  </a:lnTo>
                  <a:lnTo>
                    <a:pt x="863765" y="219506"/>
                  </a:lnTo>
                  <a:lnTo>
                    <a:pt x="875487" y="230212"/>
                  </a:lnTo>
                  <a:lnTo>
                    <a:pt x="875690" y="230289"/>
                  </a:lnTo>
                  <a:lnTo>
                    <a:pt x="876084" y="230276"/>
                  </a:lnTo>
                  <a:lnTo>
                    <a:pt x="876249" y="230174"/>
                  </a:lnTo>
                  <a:lnTo>
                    <a:pt x="876655" y="229489"/>
                  </a:lnTo>
                  <a:lnTo>
                    <a:pt x="876871" y="228333"/>
                  </a:lnTo>
                  <a:lnTo>
                    <a:pt x="876871" y="203111"/>
                  </a:lnTo>
                  <a:lnTo>
                    <a:pt x="876871" y="202603"/>
                  </a:lnTo>
                  <a:close/>
                </a:path>
                <a:path w="896620" h="1656080">
                  <a:moveTo>
                    <a:pt x="876871" y="158457"/>
                  </a:moveTo>
                  <a:lnTo>
                    <a:pt x="863536" y="140677"/>
                  </a:lnTo>
                  <a:lnTo>
                    <a:pt x="862926" y="140677"/>
                  </a:lnTo>
                  <a:lnTo>
                    <a:pt x="862622" y="141020"/>
                  </a:lnTo>
                  <a:lnTo>
                    <a:pt x="862317" y="141998"/>
                  </a:lnTo>
                  <a:lnTo>
                    <a:pt x="862317" y="169672"/>
                  </a:lnTo>
                  <a:lnTo>
                    <a:pt x="876084" y="186055"/>
                  </a:lnTo>
                  <a:lnTo>
                    <a:pt x="876249" y="185953"/>
                  </a:lnTo>
                  <a:lnTo>
                    <a:pt x="876655" y="185331"/>
                  </a:lnTo>
                  <a:lnTo>
                    <a:pt x="876871" y="184188"/>
                  </a:lnTo>
                  <a:lnTo>
                    <a:pt x="876871" y="158965"/>
                  </a:lnTo>
                  <a:lnTo>
                    <a:pt x="876871" y="158457"/>
                  </a:lnTo>
                  <a:close/>
                </a:path>
                <a:path w="896620" h="1656080">
                  <a:moveTo>
                    <a:pt x="896239" y="641858"/>
                  </a:moveTo>
                  <a:lnTo>
                    <a:pt x="894994" y="638556"/>
                  </a:lnTo>
                  <a:lnTo>
                    <a:pt x="884402" y="639914"/>
                  </a:lnTo>
                  <a:lnTo>
                    <a:pt x="883081" y="643166"/>
                  </a:lnTo>
                  <a:lnTo>
                    <a:pt x="883081" y="667994"/>
                  </a:lnTo>
                  <a:lnTo>
                    <a:pt x="883132" y="668947"/>
                  </a:lnTo>
                  <a:lnTo>
                    <a:pt x="883386" y="670140"/>
                  </a:lnTo>
                  <a:lnTo>
                    <a:pt x="883831" y="670953"/>
                  </a:lnTo>
                  <a:lnTo>
                    <a:pt x="884402" y="671296"/>
                  </a:lnTo>
                  <a:lnTo>
                    <a:pt x="894994" y="669086"/>
                  </a:lnTo>
                  <a:lnTo>
                    <a:pt x="895540" y="668515"/>
                  </a:lnTo>
                  <a:lnTo>
                    <a:pt x="896061" y="667156"/>
                  </a:lnTo>
                  <a:lnTo>
                    <a:pt x="896239" y="665835"/>
                  </a:lnTo>
                  <a:lnTo>
                    <a:pt x="896239" y="641858"/>
                  </a:lnTo>
                  <a:close/>
                </a:path>
                <a:path w="896620" h="1656080">
                  <a:moveTo>
                    <a:pt x="896239" y="599414"/>
                  </a:moveTo>
                  <a:lnTo>
                    <a:pt x="896061" y="598119"/>
                  </a:lnTo>
                  <a:lnTo>
                    <a:pt x="895946" y="597763"/>
                  </a:lnTo>
                  <a:lnTo>
                    <a:pt x="895540" y="596874"/>
                  </a:lnTo>
                  <a:lnTo>
                    <a:pt x="894994" y="596430"/>
                  </a:lnTo>
                  <a:lnTo>
                    <a:pt x="884402" y="596595"/>
                  </a:lnTo>
                  <a:lnTo>
                    <a:pt x="883081" y="599719"/>
                  </a:lnTo>
                  <a:lnTo>
                    <a:pt x="883081" y="625043"/>
                  </a:lnTo>
                  <a:lnTo>
                    <a:pt x="884402" y="628002"/>
                  </a:lnTo>
                  <a:lnTo>
                    <a:pt x="894994" y="626973"/>
                  </a:lnTo>
                  <a:lnTo>
                    <a:pt x="895172" y="626859"/>
                  </a:lnTo>
                  <a:lnTo>
                    <a:pt x="895540" y="626465"/>
                  </a:lnTo>
                  <a:lnTo>
                    <a:pt x="896061" y="625170"/>
                  </a:lnTo>
                  <a:lnTo>
                    <a:pt x="896239" y="623862"/>
                  </a:lnTo>
                  <a:lnTo>
                    <a:pt x="896239" y="599884"/>
                  </a:lnTo>
                  <a:lnTo>
                    <a:pt x="896239" y="599414"/>
                  </a:lnTo>
                  <a:close/>
                </a:path>
                <a:path w="896620" h="1656080">
                  <a:moveTo>
                    <a:pt x="896239" y="557911"/>
                  </a:moveTo>
                  <a:lnTo>
                    <a:pt x="884402" y="553300"/>
                  </a:lnTo>
                  <a:lnTo>
                    <a:pt x="884212" y="553389"/>
                  </a:lnTo>
                  <a:lnTo>
                    <a:pt x="883831" y="553707"/>
                  </a:lnTo>
                  <a:lnTo>
                    <a:pt x="883386" y="554570"/>
                  </a:lnTo>
                  <a:lnTo>
                    <a:pt x="883272" y="554951"/>
                  </a:lnTo>
                  <a:lnTo>
                    <a:pt x="883081" y="556260"/>
                  </a:lnTo>
                  <a:lnTo>
                    <a:pt x="883081" y="581583"/>
                  </a:lnTo>
                  <a:lnTo>
                    <a:pt x="894994" y="584847"/>
                  </a:lnTo>
                  <a:lnTo>
                    <a:pt x="895172" y="584771"/>
                  </a:lnTo>
                  <a:lnTo>
                    <a:pt x="895540" y="584428"/>
                  </a:lnTo>
                  <a:lnTo>
                    <a:pt x="896061" y="583158"/>
                  </a:lnTo>
                  <a:lnTo>
                    <a:pt x="896239" y="581888"/>
                  </a:lnTo>
                  <a:lnTo>
                    <a:pt x="896239" y="557911"/>
                  </a:lnTo>
                  <a:close/>
                </a:path>
                <a:path w="896620" h="1656080">
                  <a:moveTo>
                    <a:pt x="896239" y="515937"/>
                  </a:moveTo>
                  <a:lnTo>
                    <a:pt x="884402" y="510032"/>
                  </a:lnTo>
                  <a:lnTo>
                    <a:pt x="884212" y="510082"/>
                  </a:lnTo>
                  <a:lnTo>
                    <a:pt x="883831" y="510362"/>
                  </a:lnTo>
                  <a:lnTo>
                    <a:pt x="883666" y="510590"/>
                  </a:lnTo>
                  <a:lnTo>
                    <a:pt x="883272" y="511543"/>
                  </a:lnTo>
                  <a:lnTo>
                    <a:pt x="883081" y="512813"/>
                  </a:lnTo>
                  <a:lnTo>
                    <a:pt x="883081" y="538137"/>
                  </a:lnTo>
                  <a:lnTo>
                    <a:pt x="894994" y="542747"/>
                  </a:lnTo>
                  <a:lnTo>
                    <a:pt x="895540" y="542366"/>
                  </a:lnTo>
                  <a:lnTo>
                    <a:pt x="896061" y="541172"/>
                  </a:lnTo>
                  <a:lnTo>
                    <a:pt x="896239" y="539915"/>
                  </a:lnTo>
                  <a:lnTo>
                    <a:pt x="896239" y="515937"/>
                  </a:lnTo>
                  <a:close/>
                </a:path>
                <a:path w="896620" h="1656080">
                  <a:moveTo>
                    <a:pt x="896239" y="473519"/>
                  </a:moveTo>
                  <a:lnTo>
                    <a:pt x="896061" y="472173"/>
                  </a:lnTo>
                  <a:lnTo>
                    <a:pt x="895540" y="470750"/>
                  </a:lnTo>
                  <a:lnTo>
                    <a:pt x="894994" y="470128"/>
                  </a:lnTo>
                  <a:lnTo>
                    <a:pt x="884402" y="466737"/>
                  </a:lnTo>
                  <a:lnTo>
                    <a:pt x="884212" y="466763"/>
                  </a:lnTo>
                  <a:lnTo>
                    <a:pt x="883831" y="467004"/>
                  </a:lnTo>
                  <a:lnTo>
                    <a:pt x="883666" y="467220"/>
                  </a:lnTo>
                  <a:lnTo>
                    <a:pt x="883272" y="468122"/>
                  </a:lnTo>
                  <a:lnTo>
                    <a:pt x="883081" y="469392"/>
                  </a:lnTo>
                  <a:lnTo>
                    <a:pt x="883081" y="494703"/>
                  </a:lnTo>
                  <a:lnTo>
                    <a:pt x="894994" y="500634"/>
                  </a:lnTo>
                  <a:lnTo>
                    <a:pt x="895172" y="500583"/>
                  </a:lnTo>
                  <a:lnTo>
                    <a:pt x="895540" y="500303"/>
                  </a:lnTo>
                  <a:lnTo>
                    <a:pt x="895680" y="500087"/>
                  </a:lnTo>
                  <a:lnTo>
                    <a:pt x="896061" y="499198"/>
                  </a:lnTo>
                  <a:lnTo>
                    <a:pt x="896239" y="497967"/>
                  </a:lnTo>
                  <a:lnTo>
                    <a:pt x="896239" y="473989"/>
                  </a:lnTo>
                  <a:lnTo>
                    <a:pt x="896239" y="473519"/>
                  </a:lnTo>
                  <a:close/>
                </a:path>
                <a:path w="896620" h="1656080">
                  <a:moveTo>
                    <a:pt x="896239" y="431546"/>
                  </a:moveTo>
                  <a:lnTo>
                    <a:pt x="896061" y="430174"/>
                  </a:lnTo>
                  <a:lnTo>
                    <a:pt x="895540" y="428701"/>
                  </a:lnTo>
                  <a:lnTo>
                    <a:pt x="894994" y="428015"/>
                  </a:lnTo>
                  <a:lnTo>
                    <a:pt x="884402" y="423430"/>
                  </a:lnTo>
                  <a:lnTo>
                    <a:pt x="884212" y="423430"/>
                  </a:lnTo>
                  <a:lnTo>
                    <a:pt x="883831" y="423646"/>
                  </a:lnTo>
                  <a:lnTo>
                    <a:pt x="883666" y="423849"/>
                  </a:lnTo>
                  <a:lnTo>
                    <a:pt x="883272" y="424688"/>
                  </a:lnTo>
                  <a:lnTo>
                    <a:pt x="883081" y="425958"/>
                  </a:lnTo>
                  <a:lnTo>
                    <a:pt x="883081" y="451269"/>
                  </a:lnTo>
                  <a:lnTo>
                    <a:pt x="894994" y="458546"/>
                  </a:lnTo>
                  <a:lnTo>
                    <a:pt x="895172" y="458508"/>
                  </a:lnTo>
                  <a:lnTo>
                    <a:pt x="895540" y="458279"/>
                  </a:lnTo>
                  <a:lnTo>
                    <a:pt x="895680" y="458089"/>
                  </a:lnTo>
                  <a:lnTo>
                    <a:pt x="896061" y="457225"/>
                  </a:lnTo>
                  <a:lnTo>
                    <a:pt x="896239" y="455993"/>
                  </a:lnTo>
                  <a:lnTo>
                    <a:pt x="896239" y="432015"/>
                  </a:lnTo>
                  <a:lnTo>
                    <a:pt x="896239" y="431546"/>
                  </a:lnTo>
                  <a:close/>
                </a:path>
                <a:path w="896620" h="1656080">
                  <a:moveTo>
                    <a:pt x="896239" y="389585"/>
                  </a:moveTo>
                  <a:lnTo>
                    <a:pt x="896061" y="388188"/>
                  </a:lnTo>
                  <a:lnTo>
                    <a:pt x="895540" y="386651"/>
                  </a:lnTo>
                  <a:lnTo>
                    <a:pt x="894994" y="385914"/>
                  </a:lnTo>
                  <a:lnTo>
                    <a:pt x="884402" y="380136"/>
                  </a:lnTo>
                  <a:lnTo>
                    <a:pt x="884212" y="380136"/>
                  </a:lnTo>
                  <a:lnTo>
                    <a:pt x="883831" y="380301"/>
                  </a:lnTo>
                  <a:lnTo>
                    <a:pt x="883666" y="380466"/>
                  </a:lnTo>
                  <a:lnTo>
                    <a:pt x="883272" y="381292"/>
                  </a:lnTo>
                  <a:lnTo>
                    <a:pt x="883081" y="382498"/>
                  </a:lnTo>
                  <a:lnTo>
                    <a:pt x="883081" y="407822"/>
                  </a:lnTo>
                  <a:lnTo>
                    <a:pt x="883386" y="409689"/>
                  </a:lnTo>
                  <a:lnTo>
                    <a:pt x="883831" y="410794"/>
                  </a:lnTo>
                  <a:lnTo>
                    <a:pt x="884402" y="411530"/>
                  </a:lnTo>
                  <a:lnTo>
                    <a:pt x="894994" y="416433"/>
                  </a:lnTo>
                  <a:lnTo>
                    <a:pt x="895172" y="416433"/>
                  </a:lnTo>
                  <a:lnTo>
                    <a:pt x="895540" y="416242"/>
                  </a:lnTo>
                  <a:lnTo>
                    <a:pt x="895680" y="416064"/>
                  </a:lnTo>
                  <a:lnTo>
                    <a:pt x="896061" y="415226"/>
                  </a:lnTo>
                  <a:lnTo>
                    <a:pt x="896239" y="414032"/>
                  </a:lnTo>
                  <a:lnTo>
                    <a:pt x="896239" y="390055"/>
                  </a:lnTo>
                  <a:lnTo>
                    <a:pt x="896239" y="389585"/>
                  </a:lnTo>
                  <a:close/>
                </a:path>
                <a:path w="896620" h="1656080">
                  <a:moveTo>
                    <a:pt x="896239" y="347611"/>
                  </a:moveTo>
                  <a:lnTo>
                    <a:pt x="884212" y="336804"/>
                  </a:lnTo>
                  <a:lnTo>
                    <a:pt x="883831" y="336931"/>
                  </a:lnTo>
                  <a:lnTo>
                    <a:pt x="883666" y="337083"/>
                  </a:lnTo>
                  <a:lnTo>
                    <a:pt x="883272" y="337870"/>
                  </a:lnTo>
                  <a:lnTo>
                    <a:pt x="883081" y="339051"/>
                  </a:lnTo>
                  <a:lnTo>
                    <a:pt x="883081" y="364375"/>
                  </a:lnTo>
                  <a:lnTo>
                    <a:pt x="883386" y="366268"/>
                  </a:lnTo>
                  <a:lnTo>
                    <a:pt x="883831" y="367436"/>
                  </a:lnTo>
                  <a:lnTo>
                    <a:pt x="884402" y="368236"/>
                  </a:lnTo>
                  <a:lnTo>
                    <a:pt x="894994" y="374332"/>
                  </a:lnTo>
                  <a:lnTo>
                    <a:pt x="895172" y="374332"/>
                  </a:lnTo>
                  <a:lnTo>
                    <a:pt x="896239" y="348081"/>
                  </a:lnTo>
                  <a:lnTo>
                    <a:pt x="896239" y="347611"/>
                  </a:lnTo>
                  <a:close/>
                </a:path>
                <a:path w="896620" h="1656080">
                  <a:moveTo>
                    <a:pt x="896239" y="305638"/>
                  </a:moveTo>
                  <a:lnTo>
                    <a:pt x="884212" y="293509"/>
                  </a:lnTo>
                  <a:lnTo>
                    <a:pt x="883831" y="293585"/>
                  </a:lnTo>
                  <a:lnTo>
                    <a:pt x="883666" y="293712"/>
                  </a:lnTo>
                  <a:lnTo>
                    <a:pt x="883272" y="294449"/>
                  </a:lnTo>
                  <a:lnTo>
                    <a:pt x="883081" y="295617"/>
                  </a:lnTo>
                  <a:lnTo>
                    <a:pt x="883081" y="320929"/>
                  </a:lnTo>
                  <a:lnTo>
                    <a:pt x="895172" y="332244"/>
                  </a:lnTo>
                  <a:lnTo>
                    <a:pt x="895540" y="332130"/>
                  </a:lnTo>
                  <a:lnTo>
                    <a:pt x="895946" y="331546"/>
                  </a:lnTo>
                  <a:lnTo>
                    <a:pt x="896200" y="330517"/>
                  </a:lnTo>
                  <a:lnTo>
                    <a:pt x="896239" y="306108"/>
                  </a:lnTo>
                  <a:lnTo>
                    <a:pt x="896239" y="305638"/>
                  </a:lnTo>
                  <a:close/>
                </a:path>
                <a:path w="896620" h="1656080">
                  <a:moveTo>
                    <a:pt x="896239" y="263690"/>
                  </a:moveTo>
                  <a:lnTo>
                    <a:pt x="884212" y="250190"/>
                  </a:lnTo>
                  <a:lnTo>
                    <a:pt x="883831" y="250228"/>
                  </a:lnTo>
                  <a:lnTo>
                    <a:pt x="883666" y="250342"/>
                  </a:lnTo>
                  <a:lnTo>
                    <a:pt x="883386" y="250736"/>
                  </a:lnTo>
                  <a:lnTo>
                    <a:pt x="883272" y="251028"/>
                  </a:lnTo>
                  <a:lnTo>
                    <a:pt x="883081" y="252183"/>
                  </a:lnTo>
                  <a:lnTo>
                    <a:pt x="883081" y="277495"/>
                  </a:lnTo>
                  <a:lnTo>
                    <a:pt x="895172" y="290144"/>
                  </a:lnTo>
                  <a:lnTo>
                    <a:pt x="895540" y="290080"/>
                  </a:lnTo>
                  <a:lnTo>
                    <a:pt x="895946" y="289560"/>
                  </a:lnTo>
                  <a:lnTo>
                    <a:pt x="896200" y="288569"/>
                  </a:lnTo>
                  <a:lnTo>
                    <a:pt x="896239" y="264160"/>
                  </a:lnTo>
                  <a:lnTo>
                    <a:pt x="896239" y="263690"/>
                  </a:lnTo>
                  <a:close/>
                </a:path>
                <a:path w="896620" h="1656080">
                  <a:moveTo>
                    <a:pt x="896239" y="221716"/>
                  </a:moveTo>
                  <a:lnTo>
                    <a:pt x="884212" y="206870"/>
                  </a:lnTo>
                  <a:lnTo>
                    <a:pt x="883666" y="206946"/>
                  </a:lnTo>
                  <a:lnTo>
                    <a:pt x="883386" y="207327"/>
                  </a:lnTo>
                  <a:lnTo>
                    <a:pt x="883272" y="207606"/>
                  </a:lnTo>
                  <a:lnTo>
                    <a:pt x="883081" y="208737"/>
                  </a:lnTo>
                  <a:lnTo>
                    <a:pt x="883081" y="234048"/>
                  </a:lnTo>
                  <a:lnTo>
                    <a:pt x="895172" y="248094"/>
                  </a:lnTo>
                  <a:lnTo>
                    <a:pt x="895540" y="248056"/>
                  </a:lnTo>
                  <a:lnTo>
                    <a:pt x="895680" y="247942"/>
                  </a:lnTo>
                  <a:lnTo>
                    <a:pt x="896061" y="247281"/>
                  </a:lnTo>
                  <a:lnTo>
                    <a:pt x="896200" y="246595"/>
                  </a:lnTo>
                  <a:lnTo>
                    <a:pt x="896239" y="222186"/>
                  </a:lnTo>
                  <a:lnTo>
                    <a:pt x="896239" y="22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47216" y="621778"/>
              <a:ext cx="500380" cy="1623695"/>
            </a:xfrm>
            <a:custGeom>
              <a:avLst/>
              <a:gdLst/>
              <a:ahLst/>
              <a:cxnLst/>
              <a:rect l="l" t="t" r="r" b="b"/>
              <a:pathLst>
                <a:path w="500379" h="1623695">
                  <a:moveTo>
                    <a:pt x="29197" y="216928"/>
                  </a:moveTo>
                  <a:lnTo>
                    <a:pt x="26301" y="213931"/>
                  </a:lnTo>
                  <a:lnTo>
                    <a:pt x="3289" y="217385"/>
                  </a:lnTo>
                  <a:lnTo>
                    <a:pt x="2832" y="217449"/>
                  </a:lnTo>
                  <a:lnTo>
                    <a:pt x="0" y="221259"/>
                  </a:lnTo>
                  <a:lnTo>
                    <a:pt x="0" y="248932"/>
                  </a:lnTo>
                  <a:lnTo>
                    <a:pt x="2832" y="251917"/>
                  </a:lnTo>
                  <a:lnTo>
                    <a:pt x="26301" y="248742"/>
                  </a:lnTo>
                  <a:lnTo>
                    <a:pt x="29197" y="244932"/>
                  </a:lnTo>
                  <a:lnTo>
                    <a:pt x="29197" y="216928"/>
                  </a:lnTo>
                  <a:close/>
                </a:path>
                <a:path w="500379" h="1623695">
                  <a:moveTo>
                    <a:pt x="72720" y="210477"/>
                  </a:moveTo>
                  <a:lnTo>
                    <a:pt x="69723" y="207441"/>
                  </a:lnTo>
                  <a:lnTo>
                    <a:pt x="45910" y="211010"/>
                  </a:lnTo>
                  <a:lnTo>
                    <a:pt x="45440" y="211074"/>
                  </a:lnTo>
                  <a:lnTo>
                    <a:pt x="42506" y="214947"/>
                  </a:lnTo>
                  <a:lnTo>
                    <a:pt x="42506" y="243116"/>
                  </a:lnTo>
                  <a:lnTo>
                    <a:pt x="45440" y="246138"/>
                  </a:lnTo>
                  <a:lnTo>
                    <a:pt x="69723" y="242849"/>
                  </a:lnTo>
                  <a:lnTo>
                    <a:pt x="72720" y="238963"/>
                  </a:lnTo>
                  <a:lnTo>
                    <a:pt x="72720" y="210477"/>
                  </a:lnTo>
                  <a:close/>
                </a:path>
                <a:path w="500379" h="1623695">
                  <a:moveTo>
                    <a:pt x="117754" y="203809"/>
                  </a:moveTo>
                  <a:lnTo>
                    <a:pt x="114655" y="200736"/>
                  </a:lnTo>
                  <a:lnTo>
                    <a:pt x="90004" y="204419"/>
                  </a:lnTo>
                  <a:lnTo>
                    <a:pt x="89535" y="204482"/>
                  </a:lnTo>
                  <a:lnTo>
                    <a:pt x="86512" y="208445"/>
                  </a:lnTo>
                  <a:lnTo>
                    <a:pt x="86512" y="237070"/>
                  </a:lnTo>
                  <a:lnTo>
                    <a:pt x="89535" y="240169"/>
                  </a:lnTo>
                  <a:lnTo>
                    <a:pt x="114655" y="236753"/>
                  </a:lnTo>
                  <a:lnTo>
                    <a:pt x="117754" y="232791"/>
                  </a:lnTo>
                  <a:lnTo>
                    <a:pt x="117754" y="203809"/>
                  </a:lnTo>
                  <a:close/>
                </a:path>
                <a:path w="500379" h="1623695">
                  <a:moveTo>
                    <a:pt x="117754" y="154076"/>
                  </a:moveTo>
                  <a:lnTo>
                    <a:pt x="114655" y="151066"/>
                  </a:lnTo>
                  <a:lnTo>
                    <a:pt x="90004" y="155219"/>
                  </a:lnTo>
                  <a:lnTo>
                    <a:pt x="89535" y="155295"/>
                  </a:lnTo>
                  <a:lnTo>
                    <a:pt x="86512" y="159308"/>
                  </a:lnTo>
                  <a:lnTo>
                    <a:pt x="86512" y="187947"/>
                  </a:lnTo>
                  <a:lnTo>
                    <a:pt x="89535" y="190969"/>
                  </a:lnTo>
                  <a:lnTo>
                    <a:pt x="114655" y="187071"/>
                  </a:lnTo>
                  <a:lnTo>
                    <a:pt x="117754" y="183070"/>
                  </a:lnTo>
                  <a:lnTo>
                    <a:pt x="117754" y="154076"/>
                  </a:lnTo>
                  <a:close/>
                </a:path>
                <a:path w="500379" h="1623695">
                  <a:moveTo>
                    <a:pt x="164426" y="196900"/>
                  </a:moveTo>
                  <a:lnTo>
                    <a:pt x="161201" y="193789"/>
                  </a:lnTo>
                  <a:lnTo>
                    <a:pt x="135674" y="197599"/>
                  </a:lnTo>
                  <a:lnTo>
                    <a:pt x="132029" y="201701"/>
                  </a:lnTo>
                  <a:lnTo>
                    <a:pt x="132029" y="230847"/>
                  </a:lnTo>
                  <a:lnTo>
                    <a:pt x="135166" y="233972"/>
                  </a:lnTo>
                  <a:lnTo>
                    <a:pt x="161201" y="230441"/>
                  </a:lnTo>
                  <a:lnTo>
                    <a:pt x="164426" y="226402"/>
                  </a:lnTo>
                  <a:lnTo>
                    <a:pt x="164426" y="196900"/>
                  </a:lnTo>
                  <a:close/>
                </a:path>
                <a:path w="500379" h="1623695">
                  <a:moveTo>
                    <a:pt x="164426" y="146278"/>
                  </a:moveTo>
                  <a:lnTo>
                    <a:pt x="161201" y="143217"/>
                  </a:lnTo>
                  <a:lnTo>
                    <a:pt x="135674" y="147523"/>
                  </a:lnTo>
                  <a:lnTo>
                    <a:pt x="135166" y="147599"/>
                  </a:lnTo>
                  <a:lnTo>
                    <a:pt x="132029" y="151688"/>
                  </a:lnTo>
                  <a:lnTo>
                    <a:pt x="132029" y="180835"/>
                  </a:lnTo>
                  <a:lnTo>
                    <a:pt x="135166" y="183908"/>
                  </a:lnTo>
                  <a:lnTo>
                    <a:pt x="161201" y="179870"/>
                  </a:lnTo>
                  <a:lnTo>
                    <a:pt x="164426" y="175780"/>
                  </a:lnTo>
                  <a:lnTo>
                    <a:pt x="164426" y="146278"/>
                  </a:lnTo>
                  <a:close/>
                </a:path>
                <a:path w="500379" h="1623695">
                  <a:moveTo>
                    <a:pt x="212763" y="189738"/>
                  </a:moveTo>
                  <a:lnTo>
                    <a:pt x="209435" y="186575"/>
                  </a:lnTo>
                  <a:lnTo>
                    <a:pt x="182968" y="190525"/>
                  </a:lnTo>
                  <a:lnTo>
                    <a:pt x="182448" y="190601"/>
                  </a:lnTo>
                  <a:lnTo>
                    <a:pt x="179197" y="194703"/>
                  </a:lnTo>
                  <a:lnTo>
                    <a:pt x="179197" y="224370"/>
                  </a:lnTo>
                  <a:lnTo>
                    <a:pt x="182448" y="227545"/>
                  </a:lnTo>
                  <a:lnTo>
                    <a:pt x="209435" y="223888"/>
                  </a:lnTo>
                  <a:lnTo>
                    <a:pt x="212763" y="219773"/>
                  </a:lnTo>
                  <a:lnTo>
                    <a:pt x="212763" y="189738"/>
                  </a:lnTo>
                  <a:close/>
                </a:path>
                <a:path w="500379" h="1623695">
                  <a:moveTo>
                    <a:pt x="212763" y="138188"/>
                  </a:moveTo>
                  <a:lnTo>
                    <a:pt x="209435" y="135089"/>
                  </a:lnTo>
                  <a:lnTo>
                    <a:pt x="182968" y="139547"/>
                  </a:lnTo>
                  <a:lnTo>
                    <a:pt x="182448" y="139623"/>
                  </a:lnTo>
                  <a:lnTo>
                    <a:pt x="179197" y="143802"/>
                  </a:lnTo>
                  <a:lnTo>
                    <a:pt x="179197" y="173469"/>
                  </a:lnTo>
                  <a:lnTo>
                    <a:pt x="182448" y="176580"/>
                  </a:lnTo>
                  <a:lnTo>
                    <a:pt x="209435" y="172402"/>
                  </a:lnTo>
                  <a:lnTo>
                    <a:pt x="212763" y="168236"/>
                  </a:lnTo>
                  <a:lnTo>
                    <a:pt x="212763" y="138188"/>
                  </a:lnTo>
                  <a:close/>
                </a:path>
                <a:path w="500379" h="1623695">
                  <a:moveTo>
                    <a:pt x="212763" y="86664"/>
                  </a:moveTo>
                  <a:lnTo>
                    <a:pt x="209435" y="83642"/>
                  </a:lnTo>
                  <a:lnTo>
                    <a:pt x="182968" y="88607"/>
                  </a:lnTo>
                  <a:lnTo>
                    <a:pt x="179197" y="92913"/>
                  </a:lnTo>
                  <a:lnTo>
                    <a:pt x="179197" y="122567"/>
                  </a:lnTo>
                  <a:lnTo>
                    <a:pt x="182448" y="125628"/>
                  </a:lnTo>
                  <a:lnTo>
                    <a:pt x="209435" y="120942"/>
                  </a:lnTo>
                  <a:lnTo>
                    <a:pt x="212763" y="116687"/>
                  </a:lnTo>
                  <a:lnTo>
                    <a:pt x="212763" y="86664"/>
                  </a:lnTo>
                  <a:close/>
                </a:path>
                <a:path w="500379" h="1623695">
                  <a:moveTo>
                    <a:pt x="262890" y="182308"/>
                  </a:moveTo>
                  <a:lnTo>
                    <a:pt x="259461" y="179095"/>
                  </a:lnTo>
                  <a:lnTo>
                    <a:pt x="232016" y="183197"/>
                  </a:lnTo>
                  <a:lnTo>
                    <a:pt x="231482" y="183273"/>
                  </a:lnTo>
                  <a:lnTo>
                    <a:pt x="228104" y="187464"/>
                  </a:lnTo>
                  <a:lnTo>
                    <a:pt x="228104" y="217665"/>
                  </a:lnTo>
                  <a:lnTo>
                    <a:pt x="231482" y="220903"/>
                  </a:lnTo>
                  <a:lnTo>
                    <a:pt x="259461" y="217119"/>
                  </a:lnTo>
                  <a:lnTo>
                    <a:pt x="262890" y="212915"/>
                  </a:lnTo>
                  <a:lnTo>
                    <a:pt x="262890" y="182308"/>
                  </a:lnTo>
                  <a:close/>
                </a:path>
                <a:path w="500379" h="1623695">
                  <a:moveTo>
                    <a:pt x="262890" y="129819"/>
                  </a:moveTo>
                  <a:lnTo>
                    <a:pt x="259461" y="126669"/>
                  </a:lnTo>
                  <a:lnTo>
                    <a:pt x="232016" y="131292"/>
                  </a:lnTo>
                  <a:lnTo>
                    <a:pt x="228104" y="135636"/>
                  </a:lnTo>
                  <a:lnTo>
                    <a:pt x="228104" y="165849"/>
                  </a:lnTo>
                  <a:lnTo>
                    <a:pt x="231482" y="168998"/>
                  </a:lnTo>
                  <a:lnTo>
                    <a:pt x="259461" y="164668"/>
                  </a:lnTo>
                  <a:lnTo>
                    <a:pt x="262890" y="160426"/>
                  </a:lnTo>
                  <a:lnTo>
                    <a:pt x="262890" y="129819"/>
                  </a:lnTo>
                  <a:close/>
                </a:path>
                <a:path w="500379" h="1623695">
                  <a:moveTo>
                    <a:pt x="262890" y="77343"/>
                  </a:moveTo>
                  <a:lnTo>
                    <a:pt x="259461" y="74269"/>
                  </a:lnTo>
                  <a:lnTo>
                    <a:pt x="232016" y="79413"/>
                  </a:lnTo>
                  <a:lnTo>
                    <a:pt x="228104" y="83807"/>
                  </a:lnTo>
                  <a:lnTo>
                    <a:pt x="228104" y="114020"/>
                  </a:lnTo>
                  <a:lnTo>
                    <a:pt x="231482" y="117106"/>
                  </a:lnTo>
                  <a:lnTo>
                    <a:pt x="259461" y="112255"/>
                  </a:lnTo>
                  <a:lnTo>
                    <a:pt x="262890" y="107924"/>
                  </a:lnTo>
                  <a:lnTo>
                    <a:pt x="262890" y="77343"/>
                  </a:lnTo>
                  <a:close/>
                </a:path>
                <a:path w="500379" h="1623695">
                  <a:moveTo>
                    <a:pt x="262890" y="24853"/>
                  </a:moveTo>
                  <a:lnTo>
                    <a:pt x="259461" y="21818"/>
                  </a:lnTo>
                  <a:lnTo>
                    <a:pt x="232016" y="27495"/>
                  </a:lnTo>
                  <a:lnTo>
                    <a:pt x="228104" y="31991"/>
                  </a:lnTo>
                  <a:lnTo>
                    <a:pt x="228104" y="62179"/>
                  </a:lnTo>
                  <a:lnTo>
                    <a:pt x="231482" y="65201"/>
                  </a:lnTo>
                  <a:lnTo>
                    <a:pt x="259461" y="59804"/>
                  </a:lnTo>
                  <a:lnTo>
                    <a:pt x="262890" y="55448"/>
                  </a:lnTo>
                  <a:lnTo>
                    <a:pt x="262890" y="24853"/>
                  </a:lnTo>
                  <a:close/>
                </a:path>
                <a:path w="500379" h="1623695">
                  <a:moveTo>
                    <a:pt x="314921" y="174612"/>
                  </a:moveTo>
                  <a:lnTo>
                    <a:pt x="311340" y="171348"/>
                  </a:lnTo>
                  <a:lnTo>
                    <a:pt x="282854" y="175602"/>
                  </a:lnTo>
                  <a:lnTo>
                    <a:pt x="282282" y="175679"/>
                  </a:lnTo>
                  <a:lnTo>
                    <a:pt x="278790" y="179971"/>
                  </a:lnTo>
                  <a:lnTo>
                    <a:pt x="278790" y="210731"/>
                  </a:lnTo>
                  <a:lnTo>
                    <a:pt x="282282" y="214020"/>
                  </a:lnTo>
                  <a:lnTo>
                    <a:pt x="311340" y="210070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500379" h="1623695">
                  <a:moveTo>
                    <a:pt x="314921" y="121119"/>
                  </a:moveTo>
                  <a:lnTo>
                    <a:pt x="311340" y="117919"/>
                  </a:lnTo>
                  <a:lnTo>
                    <a:pt x="282854" y="122720"/>
                  </a:lnTo>
                  <a:lnTo>
                    <a:pt x="278790" y="127152"/>
                  </a:lnTo>
                  <a:lnTo>
                    <a:pt x="278790" y="157924"/>
                  </a:lnTo>
                  <a:lnTo>
                    <a:pt x="282282" y="161137"/>
                  </a:lnTo>
                  <a:lnTo>
                    <a:pt x="311340" y="156654"/>
                  </a:lnTo>
                  <a:lnTo>
                    <a:pt x="314921" y="152285"/>
                  </a:lnTo>
                  <a:lnTo>
                    <a:pt x="314921" y="121119"/>
                  </a:lnTo>
                  <a:close/>
                </a:path>
                <a:path w="500379" h="1623695">
                  <a:moveTo>
                    <a:pt x="314921" y="67640"/>
                  </a:moveTo>
                  <a:lnTo>
                    <a:pt x="311340" y="64528"/>
                  </a:lnTo>
                  <a:lnTo>
                    <a:pt x="282854" y="69875"/>
                  </a:lnTo>
                  <a:lnTo>
                    <a:pt x="282282" y="69977"/>
                  </a:lnTo>
                  <a:lnTo>
                    <a:pt x="278790" y="74371"/>
                  </a:lnTo>
                  <a:lnTo>
                    <a:pt x="278790" y="105130"/>
                  </a:lnTo>
                  <a:lnTo>
                    <a:pt x="282282" y="108267"/>
                  </a:lnTo>
                  <a:lnTo>
                    <a:pt x="311340" y="103225"/>
                  </a:lnTo>
                  <a:lnTo>
                    <a:pt x="314921" y="98806"/>
                  </a:lnTo>
                  <a:lnTo>
                    <a:pt x="314921" y="67640"/>
                  </a:lnTo>
                  <a:close/>
                </a:path>
                <a:path w="500379" h="1623695">
                  <a:moveTo>
                    <a:pt x="314921" y="14173"/>
                  </a:moveTo>
                  <a:lnTo>
                    <a:pt x="311340" y="11125"/>
                  </a:lnTo>
                  <a:lnTo>
                    <a:pt x="282854" y="17005"/>
                  </a:lnTo>
                  <a:lnTo>
                    <a:pt x="282282" y="17119"/>
                  </a:lnTo>
                  <a:lnTo>
                    <a:pt x="278790" y="21602"/>
                  </a:lnTo>
                  <a:lnTo>
                    <a:pt x="278790" y="52362"/>
                  </a:lnTo>
                  <a:lnTo>
                    <a:pt x="282282" y="55422"/>
                  </a:lnTo>
                  <a:lnTo>
                    <a:pt x="311340" y="49809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500379" h="1623695">
                  <a:moveTo>
                    <a:pt x="368935" y="166624"/>
                  </a:moveTo>
                  <a:lnTo>
                    <a:pt x="365226" y="163296"/>
                  </a:lnTo>
                  <a:lnTo>
                    <a:pt x="335635" y="167716"/>
                  </a:lnTo>
                  <a:lnTo>
                    <a:pt x="335064" y="167792"/>
                  </a:lnTo>
                  <a:lnTo>
                    <a:pt x="331444" y="172161"/>
                  </a:lnTo>
                  <a:lnTo>
                    <a:pt x="331444" y="203517"/>
                  </a:lnTo>
                  <a:lnTo>
                    <a:pt x="335064" y="206844"/>
                  </a:lnTo>
                  <a:lnTo>
                    <a:pt x="365226" y="202755"/>
                  </a:lnTo>
                  <a:lnTo>
                    <a:pt x="368935" y="198374"/>
                  </a:lnTo>
                  <a:lnTo>
                    <a:pt x="368935" y="166624"/>
                  </a:lnTo>
                  <a:close/>
                </a:path>
                <a:path w="500379" h="1623695">
                  <a:moveTo>
                    <a:pt x="368935" y="112102"/>
                  </a:moveTo>
                  <a:lnTo>
                    <a:pt x="365226" y="108839"/>
                  </a:lnTo>
                  <a:lnTo>
                    <a:pt x="335635" y="113830"/>
                  </a:lnTo>
                  <a:lnTo>
                    <a:pt x="331444" y="118351"/>
                  </a:lnTo>
                  <a:lnTo>
                    <a:pt x="331444" y="149707"/>
                  </a:lnTo>
                  <a:lnTo>
                    <a:pt x="335064" y="152984"/>
                  </a:lnTo>
                  <a:lnTo>
                    <a:pt x="365226" y="148323"/>
                  </a:lnTo>
                  <a:lnTo>
                    <a:pt x="368935" y="143852"/>
                  </a:lnTo>
                  <a:lnTo>
                    <a:pt x="368935" y="112102"/>
                  </a:lnTo>
                  <a:close/>
                </a:path>
                <a:path w="500379" h="1623695">
                  <a:moveTo>
                    <a:pt x="368935" y="57594"/>
                  </a:moveTo>
                  <a:lnTo>
                    <a:pt x="365226" y="54444"/>
                  </a:lnTo>
                  <a:lnTo>
                    <a:pt x="335635" y="59982"/>
                  </a:lnTo>
                  <a:lnTo>
                    <a:pt x="331444" y="64579"/>
                  </a:lnTo>
                  <a:lnTo>
                    <a:pt x="331444" y="95910"/>
                  </a:lnTo>
                  <a:lnTo>
                    <a:pt x="335064" y="99110"/>
                  </a:lnTo>
                  <a:lnTo>
                    <a:pt x="365226" y="93865"/>
                  </a:lnTo>
                  <a:lnTo>
                    <a:pt x="368935" y="89357"/>
                  </a:lnTo>
                  <a:lnTo>
                    <a:pt x="368935" y="57594"/>
                  </a:lnTo>
                  <a:close/>
                </a:path>
                <a:path w="500379" h="1623695">
                  <a:moveTo>
                    <a:pt x="368935" y="3098"/>
                  </a:moveTo>
                  <a:lnTo>
                    <a:pt x="365226" y="0"/>
                  </a:lnTo>
                  <a:lnTo>
                    <a:pt x="335635" y="6108"/>
                  </a:lnTo>
                  <a:lnTo>
                    <a:pt x="335064" y="6223"/>
                  </a:lnTo>
                  <a:lnTo>
                    <a:pt x="331444" y="10795"/>
                  </a:lnTo>
                  <a:lnTo>
                    <a:pt x="331444" y="42151"/>
                  </a:lnTo>
                  <a:lnTo>
                    <a:pt x="335064" y="45237"/>
                  </a:lnTo>
                  <a:lnTo>
                    <a:pt x="365226" y="39433"/>
                  </a:lnTo>
                  <a:lnTo>
                    <a:pt x="368935" y="34861"/>
                  </a:lnTo>
                  <a:lnTo>
                    <a:pt x="368935" y="3098"/>
                  </a:lnTo>
                  <a:close/>
                </a:path>
                <a:path w="500379" h="1623695">
                  <a:moveTo>
                    <a:pt x="408432" y="1398117"/>
                  </a:moveTo>
                  <a:lnTo>
                    <a:pt x="408368" y="1397025"/>
                  </a:lnTo>
                  <a:lnTo>
                    <a:pt x="407974" y="1395844"/>
                  </a:lnTo>
                  <a:lnTo>
                    <a:pt x="407314" y="1395272"/>
                  </a:lnTo>
                  <a:lnTo>
                    <a:pt x="406781" y="1395272"/>
                  </a:lnTo>
                  <a:lnTo>
                    <a:pt x="387832" y="1414170"/>
                  </a:lnTo>
                  <a:lnTo>
                    <a:pt x="387832" y="1445361"/>
                  </a:lnTo>
                  <a:lnTo>
                    <a:pt x="387896" y="1446504"/>
                  </a:lnTo>
                  <a:lnTo>
                    <a:pt x="388327" y="1447698"/>
                  </a:lnTo>
                  <a:lnTo>
                    <a:pt x="388772" y="1448117"/>
                  </a:lnTo>
                  <a:lnTo>
                    <a:pt x="389026" y="1448219"/>
                  </a:lnTo>
                  <a:lnTo>
                    <a:pt x="389623" y="1448155"/>
                  </a:lnTo>
                  <a:lnTo>
                    <a:pt x="408432" y="1427988"/>
                  </a:lnTo>
                  <a:lnTo>
                    <a:pt x="408432" y="1398117"/>
                  </a:lnTo>
                  <a:close/>
                </a:path>
                <a:path w="500379" h="1623695">
                  <a:moveTo>
                    <a:pt x="408432" y="1125982"/>
                  </a:moveTo>
                  <a:lnTo>
                    <a:pt x="408368" y="1124889"/>
                  </a:lnTo>
                  <a:lnTo>
                    <a:pt x="407974" y="1123835"/>
                  </a:lnTo>
                  <a:lnTo>
                    <a:pt x="407314" y="1123480"/>
                  </a:lnTo>
                  <a:lnTo>
                    <a:pt x="406781" y="1123657"/>
                  </a:lnTo>
                  <a:lnTo>
                    <a:pt x="387832" y="1148969"/>
                  </a:lnTo>
                  <a:lnTo>
                    <a:pt x="387832" y="1180134"/>
                  </a:lnTo>
                  <a:lnTo>
                    <a:pt x="387896" y="1181277"/>
                  </a:lnTo>
                  <a:lnTo>
                    <a:pt x="388327" y="1182306"/>
                  </a:lnTo>
                  <a:lnTo>
                    <a:pt x="388772" y="1182585"/>
                  </a:lnTo>
                  <a:lnTo>
                    <a:pt x="389026" y="1182598"/>
                  </a:lnTo>
                  <a:lnTo>
                    <a:pt x="389928" y="1182077"/>
                  </a:lnTo>
                  <a:lnTo>
                    <a:pt x="406171" y="1162304"/>
                  </a:lnTo>
                  <a:lnTo>
                    <a:pt x="406781" y="1161440"/>
                  </a:lnTo>
                  <a:lnTo>
                    <a:pt x="407974" y="1158455"/>
                  </a:lnTo>
                  <a:lnTo>
                    <a:pt x="408432" y="1155839"/>
                  </a:lnTo>
                  <a:lnTo>
                    <a:pt x="408432" y="1125982"/>
                  </a:lnTo>
                  <a:close/>
                </a:path>
                <a:path w="500379" h="1623695">
                  <a:moveTo>
                    <a:pt x="408432" y="1073721"/>
                  </a:moveTo>
                  <a:lnTo>
                    <a:pt x="408368" y="1072629"/>
                  </a:lnTo>
                  <a:lnTo>
                    <a:pt x="407974" y="1071537"/>
                  </a:lnTo>
                  <a:lnTo>
                    <a:pt x="407568" y="1071168"/>
                  </a:lnTo>
                  <a:lnTo>
                    <a:pt x="407314" y="1071105"/>
                  </a:lnTo>
                  <a:lnTo>
                    <a:pt x="406488" y="1071397"/>
                  </a:lnTo>
                  <a:lnTo>
                    <a:pt x="389928" y="1088364"/>
                  </a:lnTo>
                  <a:lnTo>
                    <a:pt x="389026" y="1089875"/>
                  </a:lnTo>
                  <a:lnTo>
                    <a:pt x="388327" y="1091730"/>
                  </a:lnTo>
                  <a:lnTo>
                    <a:pt x="387832" y="1094397"/>
                  </a:lnTo>
                  <a:lnTo>
                    <a:pt x="387832" y="1125575"/>
                  </a:lnTo>
                  <a:lnTo>
                    <a:pt x="387896" y="1126718"/>
                  </a:lnTo>
                  <a:lnTo>
                    <a:pt x="388327" y="1127810"/>
                  </a:lnTo>
                  <a:lnTo>
                    <a:pt x="388772" y="1128141"/>
                  </a:lnTo>
                  <a:lnTo>
                    <a:pt x="389026" y="1128166"/>
                  </a:lnTo>
                  <a:lnTo>
                    <a:pt x="389623" y="1127975"/>
                  </a:lnTo>
                  <a:lnTo>
                    <a:pt x="408432" y="1103579"/>
                  </a:lnTo>
                  <a:lnTo>
                    <a:pt x="408432" y="1073721"/>
                  </a:lnTo>
                  <a:close/>
                </a:path>
                <a:path w="500379" h="1623695">
                  <a:moveTo>
                    <a:pt x="408432" y="1021461"/>
                  </a:moveTo>
                  <a:lnTo>
                    <a:pt x="408368" y="1020343"/>
                  </a:lnTo>
                  <a:lnTo>
                    <a:pt x="407974" y="1019225"/>
                  </a:lnTo>
                  <a:lnTo>
                    <a:pt x="407314" y="1018717"/>
                  </a:lnTo>
                  <a:lnTo>
                    <a:pt x="406781" y="1018768"/>
                  </a:lnTo>
                  <a:lnTo>
                    <a:pt x="387832" y="1039812"/>
                  </a:lnTo>
                  <a:lnTo>
                    <a:pt x="387832" y="1071003"/>
                  </a:lnTo>
                  <a:lnTo>
                    <a:pt x="387896" y="1072146"/>
                  </a:lnTo>
                  <a:lnTo>
                    <a:pt x="388327" y="1073289"/>
                  </a:lnTo>
                  <a:lnTo>
                    <a:pt x="388772" y="1073670"/>
                  </a:lnTo>
                  <a:lnTo>
                    <a:pt x="389026" y="1073734"/>
                  </a:lnTo>
                  <a:lnTo>
                    <a:pt x="389623" y="1073607"/>
                  </a:lnTo>
                  <a:lnTo>
                    <a:pt x="408432" y="1051318"/>
                  </a:lnTo>
                  <a:lnTo>
                    <a:pt x="408432" y="1021461"/>
                  </a:lnTo>
                  <a:close/>
                </a:path>
                <a:path w="500379" h="1623695">
                  <a:moveTo>
                    <a:pt x="408432" y="916978"/>
                  </a:moveTo>
                  <a:lnTo>
                    <a:pt x="408368" y="915860"/>
                  </a:lnTo>
                  <a:lnTo>
                    <a:pt x="407974" y="914641"/>
                  </a:lnTo>
                  <a:lnTo>
                    <a:pt x="407314" y="913980"/>
                  </a:lnTo>
                  <a:lnTo>
                    <a:pt x="406781" y="913917"/>
                  </a:lnTo>
                  <a:lnTo>
                    <a:pt x="406488" y="914006"/>
                  </a:lnTo>
                  <a:lnTo>
                    <a:pt x="389928" y="925398"/>
                  </a:lnTo>
                  <a:lnTo>
                    <a:pt x="389026" y="926604"/>
                  </a:lnTo>
                  <a:lnTo>
                    <a:pt x="388150" y="928827"/>
                  </a:lnTo>
                  <a:lnTo>
                    <a:pt x="387832" y="930719"/>
                  </a:lnTo>
                  <a:lnTo>
                    <a:pt x="387832" y="961898"/>
                  </a:lnTo>
                  <a:lnTo>
                    <a:pt x="387896" y="963053"/>
                  </a:lnTo>
                  <a:lnTo>
                    <a:pt x="388327" y="964285"/>
                  </a:lnTo>
                  <a:lnTo>
                    <a:pt x="388772" y="964755"/>
                  </a:lnTo>
                  <a:lnTo>
                    <a:pt x="389026" y="964869"/>
                  </a:lnTo>
                  <a:lnTo>
                    <a:pt x="389623" y="964869"/>
                  </a:lnTo>
                  <a:lnTo>
                    <a:pt x="408432" y="946835"/>
                  </a:lnTo>
                  <a:lnTo>
                    <a:pt x="408432" y="916978"/>
                  </a:lnTo>
                  <a:close/>
                </a:path>
                <a:path w="500379" h="1623695">
                  <a:moveTo>
                    <a:pt x="408432" y="864120"/>
                  </a:moveTo>
                  <a:lnTo>
                    <a:pt x="408139" y="862672"/>
                  </a:lnTo>
                  <a:lnTo>
                    <a:pt x="407568" y="861758"/>
                  </a:lnTo>
                  <a:lnTo>
                    <a:pt x="407314" y="861580"/>
                  </a:lnTo>
                  <a:lnTo>
                    <a:pt x="406781" y="861466"/>
                  </a:lnTo>
                  <a:lnTo>
                    <a:pt x="406488" y="861517"/>
                  </a:lnTo>
                  <a:lnTo>
                    <a:pt x="387832" y="876134"/>
                  </a:lnTo>
                  <a:lnTo>
                    <a:pt x="387832" y="907313"/>
                  </a:lnTo>
                  <a:lnTo>
                    <a:pt x="389623" y="910526"/>
                  </a:lnTo>
                  <a:lnTo>
                    <a:pt x="389928" y="910437"/>
                  </a:lnTo>
                  <a:lnTo>
                    <a:pt x="408432" y="894575"/>
                  </a:lnTo>
                  <a:lnTo>
                    <a:pt x="408432" y="864704"/>
                  </a:lnTo>
                  <a:lnTo>
                    <a:pt x="408432" y="864120"/>
                  </a:lnTo>
                  <a:close/>
                </a:path>
                <a:path w="500379" h="1623695">
                  <a:moveTo>
                    <a:pt x="408432" y="812444"/>
                  </a:moveTo>
                  <a:lnTo>
                    <a:pt x="406781" y="809015"/>
                  </a:lnTo>
                  <a:lnTo>
                    <a:pt x="406488" y="809028"/>
                  </a:lnTo>
                  <a:lnTo>
                    <a:pt x="387832" y="821563"/>
                  </a:lnTo>
                  <a:lnTo>
                    <a:pt x="387832" y="852754"/>
                  </a:lnTo>
                  <a:lnTo>
                    <a:pt x="387896" y="853935"/>
                  </a:lnTo>
                  <a:lnTo>
                    <a:pt x="388327" y="855256"/>
                  </a:lnTo>
                  <a:lnTo>
                    <a:pt x="389026" y="856018"/>
                  </a:lnTo>
                  <a:lnTo>
                    <a:pt x="389623" y="856157"/>
                  </a:lnTo>
                  <a:lnTo>
                    <a:pt x="389928" y="856107"/>
                  </a:lnTo>
                  <a:lnTo>
                    <a:pt x="408432" y="842302"/>
                  </a:lnTo>
                  <a:lnTo>
                    <a:pt x="408432" y="812444"/>
                  </a:lnTo>
                  <a:close/>
                </a:path>
                <a:path w="500379" h="1623695">
                  <a:moveTo>
                    <a:pt x="408432" y="760183"/>
                  </a:moveTo>
                  <a:lnTo>
                    <a:pt x="406488" y="756589"/>
                  </a:lnTo>
                  <a:lnTo>
                    <a:pt x="389928" y="762406"/>
                  </a:lnTo>
                  <a:lnTo>
                    <a:pt x="389623" y="762647"/>
                  </a:lnTo>
                  <a:lnTo>
                    <a:pt x="388772" y="763714"/>
                  </a:lnTo>
                  <a:lnTo>
                    <a:pt x="388150" y="765213"/>
                  </a:lnTo>
                  <a:lnTo>
                    <a:pt x="387832" y="767003"/>
                  </a:lnTo>
                  <a:lnTo>
                    <a:pt x="387832" y="798169"/>
                  </a:lnTo>
                  <a:lnTo>
                    <a:pt x="387896" y="799363"/>
                  </a:lnTo>
                  <a:lnTo>
                    <a:pt x="388327" y="800735"/>
                  </a:lnTo>
                  <a:lnTo>
                    <a:pt x="389026" y="801585"/>
                  </a:lnTo>
                  <a:lnTo>
                    <a:pt x="389623" y="801789"/>
                  </a:lnTo>
                  <a:lnTo>
                    <a:pt x="389928" y="801763"/>
                  </a:lnTo>
                  <a:lnTo>
                    <a:pt x="408432" y="790041"/>
                  </a:lnTo>
                  <a:lnTo>
                    <a:pt x="408432" y="760183"/>
                  </a:lnTo>
                  <a:close/>
                </a:path>
                <a:path w="500379" h="1623695">
                  <a:moveTo>
                    <a:pt x="408432" y="707961"/>
                  </a:moveTo>
                  <a:lnTo>
                    <a:pt x="406488" y="704126"/>
                  </a:lnTo>
                  <a:lnTo>
                    <a:pt x="389928" y="708088"/>
                  </a:lnTo>
                  <a:lnTo>
                    <a:pt x="387832" y="712470"/>
                  </a:lnTo>
                  <a:lnTo>
                    <a:pt x="387832" y="743648"/>
                  </a:lnTo>
                  <a:lnTo>
                    <a:pt x="389928" y="747433"/>
                  </a:lnTo>
                  <a:lnTo>
                    <a:pt x="406488" y="742124"/>
                  </a:lnTo>
                  <a:lnTo>
                    <a:pt x="406781" y="741908"/>
                  </a:lnTo>
                  <a:lnTo>
                    <a:pt x="407568" y="740918"/>
                  </a:lnTo>
                  <a:lnTo>
                    <a:pt x="408139" y="739495"/>
                  </a:lnTo>
                  <a:lnTo>
                    <a:pt x="408432" y="737806"/>
                  </a:lnTo>
                  <a:lnTo>
                    <a:pt x="408432" y="707961"/>
                  </a:lnTo>
                  <a:close/>
                </a:path>
                <a:path w="500379" h="1623695">
                  <a:moveTo>
                    <a:pt x="408432" y="655688"/>
                  </a:moveTo>
                  <a:lnTo>
                    <a:pt x="406488" y="651624"/>
                  </a:lnTo>
                  <a:lnTo>
                    <a:pt x="389928" y="653745"/>
                  </a:lnTo>
                  <a:lnTo>
                    <a:pt x="387832" y="657872"/>
                  </a:lnTo>
                  <a:lnTo>
                    <a:pt x="387832" y="689063"/>
                  </a:lnTo>
                  <a:lnTo>
                    <a:pt x="389928" y="693115"/>
                  </a:lnTo>
                  <a:lnTo>
                    <a:pt x="406488" y="689673"/>
                  </a:lnTo>
                  <a:lnTo>
                    <a:pt x="406781" y="689495"/>
                  </a:lnTo>
                  <a:lnTo>
                    <a:pt x="407568" y="688581"/>
                  </a:lnTo>
                  <a:lnTo>
                    <a:pt x="408139" y="687197"/>
                  </a:lnTo>
                  <a:lnTo>
                    <a:pt x="408432" y="685558"/>
                  </a:lnTo>
                  <a:lnTo>
                    <a:pt x="408432" y="655688"/>
                  </a:lnTo>
                  <a:close/>
                </a:path>
                <a:path w="500379" h="1623695">
                  <a:moveTo>
                    <a:pt x="435343" y="1584629"/>
                  </a:moveTo>
                  <a:lnTo>
                    <a:pt x="433616" y="1581200"/>
                  </a:lnTo>
                  <a:lnTo>
                    <a:pt x="418960" y="1586357"/>
                  </a:lnTo>
                  <a:lnTo>
                    <a:pt x="417106" y="1590624"/>
                  </a:lnTo>
                  <a:lnTo>
                    <a:pt x="417106" y="1619935"/>
                  </a:lnTo>
                  <a:lnTo>
                    <a:pt x="418668" y="1623364"/>
                  </a:lnTo>
                  <a:lnTo>
                    <a:pt x="418960" y="1623364"/>
                  </a:lnTo>
                  <a:lnTo>
                    <a:pt x="435343" y="1612760"/>
                  </a:lnTo>
                  <a:lnTo>
                    <a:pt x="435343" y="1584629"/>
                  </a:lnTo>
                  <a:close/>
                </a:path>
                <a:path w="500379" h="1623695">
                  <a:moveTo>
                    <a:pt x="435343" y="1095146"/>
                  </a:moveTo>
                  <a:lnTo>
                    <a:pt x="435292" y="1094117"/>
                  </a:lnTo>
                  <a:lnTo>
                    <a:pt x="434936" y="1093101"/>
                  </a:lnTo>
                  <a:lnTo>
                    <a:pt x="434581" y="1092771"/>
                  </a:lnTo>
                  <a:lnTo>
                    <a:pt x="434365" y="1092733"/>
                  </a:lnTo>
                  <a:lnTo>
                    <a:pt x="433616" y="1093038"/>
                  </a:lnTo>
                  <a:lnTo>
                    <a:pt x="418960" y="1109713"/>
                  </a:lnTo>
                  <a:lnTo>
                    <a:pt x="418160" y="1111161"/>
                  </a:lnTo>
                  <a:lnTo>
                    <a:pt x="417537" y="1112951"/>
                  </a:lnTo>
                  <a:lnTo>
                    <a:pt x="417106" y="1115466"/>
                  </a:lnTo>
                  <a:lnTo>
                    <a:pt x="417106" y="1144778"/>
                  </a:lnTo>
                  <a:lnTo>
                    <a:pt x="417169" y="1145832"/>
                  </a:lnTo>
                  <a:lnTo>
                    <a:pt x="417537" y="1146848"/>
                  </a:lnTo>
                  <a:lnTo>
                    <a:pt x="417931" y="1147140"/>
                  </a:lnTo>
                  <a:lnTo>
                    <a:pt x="418160" y="1147152"/>
                  </a:lnTo>
                  <a:lnTo>
                    <a:pt x="418960" y="1146733"/>
                  </a:lnTo>
                  <a:lnTo>
                    <a:pt x="433616" y="1128877"/>
                  </a:lnTo>
                  <a:lnTo>
                    <a:pt x="434581" y="1126896"/>
                  </a:lnTo>
                  <a:lnTo>
                    <a:pt x="435292" y="1123886"/>
                  </a:lnTo>
                  <a:lnTo>
                    <a:pt x="435343" y="1095146"/>
                  </a:lnTo>
                  <a:close/>
                </a:path>
                <a:path w="500379" h="1623695">
                  <a:moveTo>
                    <a:pt x="435343" y="1045908"/>
                  </a:moveTo>
                  <a:lnTo>
                    <a:pt x="435292" y="1044879"/>
                  </a:lnTo>
                  <a:lnTo>
                    <a:pt x="434936" y="1043813"/>
                  </a:lnTo>
                  <a:lnTo>
                    <a:pt x="434365" y="1043368"/>
                  </a:lnTo>
                  <a:lnTo>
                    <a:pt x="433616" y="1043622"/>
                  </a:lnTo>
                  <a:lnTo>
                    <a:pt x="417106" y="1064183"/>
                  </a:lnTo>
                  <a:lnTo>
                    <a:pt x="417106" y="1093495"/>
                  </a:lnTo>
                  <a:lnTo>
                    <a:pt x="417169" y="1094549"/>
                  </a:lnTo>
                  <a:lnTo>
                    <a:pt x="417537" y="1095616"/>
                  </a:lnTo>
                  <a:lnTo>
                    <a:pt x="417931" y="1095946"/>
                  </a:lnTo>
                  <a:lnTo>
                    <a:pt x="418160" y="1096010"/>
                  </a:lnTo>
                  <a:lnTo>
                    <a:pt x="418960" y="1095667"/>
                  </a:lnTo>
                  <a:lnTo>
                    <a:pt x="433616" y="1079449"/>
                  </a:lnTo>
                  <a:lnTo>
                    <a:pt x="434581" y="1077569"/>
                  </a:lnTo>
                  <a:lnTo>
                    <a:pt x="435292" y="1074648"/>
                  </a:lnTo>
                  <a:lnTo>
                    <a:pt x="435343" y="1045908"/>
                  </a:lnTo>
                  <a:close/>
                </a:path>
                <a:path w="500379" h="1623695">
                  <a:moveTo>
                    <a:pt x="435343" y="996657"/>
                  </a:moveTo>
                  <a:lnTo>
                    <a:pt x="435292" y="995616"/>
                  </a:lnTo>
                  <a:lnTo>
                    <a:pt x="434936" y="994511"/>
                  </a:lnTo>
                  <a:lnTo>
                    <a:pt x="434581" y="994117"/>
                  </a:lnTo>
                  <a:lnTo>
                    <a:pt x="434365" y="994016"/>
                  </a:lnTo>
                  <a:lnTo>
                    <a:pt x="433616" y="994168"/>
                  </a:lnTo>
                  <a:lnTo>
                    <a:pt x="418960" y="1007541"/>
                  </a:lnTo>
                  <a:lnTo>
                    <a:pt x="418160" y="1008824"/>
                  </a:lnTo>
                  <a:lnTo>
                    <a:pt x="417537" y="1010450"/>
                  </a:lnTo>
                  <a:lnTo>
                    <a:pt x="417106" y="1012888"/>
                  </a:lnTo>
                  <a:lnTo>
                    <a:pt x="417106" y="1042200"/>
                  </a:lnTo>
                  <a:lnTo>
                    <a:pt x="417169" y="1043279"/>
                  </a:lnTo>
                  <a:lnTo>
                    <a:pt x="417537" y="1044371"/>
                  </a:lnTo>
                  <a:lnTo>
                    <a:pt x="417931" y="1044740"/>
                  </a:lnTo>
                  <a:lnTo>
                    <a:pt x="418160" y="1044829"/>
                  </a:lnTo>
                  <a:lnTo>
                    <a:pt x="418960" y="1044587"/>
                  </a:lnTo>
                  <a:lnTo>
                    <a:pt x="435343" y="996657"/>
                  </a:lnTo>
                  <a:close/>
                </a:path>
                <a:path w="500379" h="1623695">
                  <a:moveTo>
                    <a:pt x="435343" y="947420"/>
                  </a:moveTo>
                  <a:lnTo>
                    <a:pt x="433882" y="944676"/>
                  </a:lnTo>
                  <a:lnTo>
                    <a:pt x="433616" y="944778"/>
                  </a:lnTo>
                  <a:lnTo>
                    <a:pt x="418960" y="956513"/>
                  </a:lnTo>
                  <a:lnTo>
                    <a:pt x="418160" y="957681"/>
                  </a:lnTo>
                  <a:lnTo>
                    <a:pt x="417537" y="959256"/>
                  </a:lnTo>
                  <a:lnTo>
                    <a:pt x="417106" y="961605"/>
                  </a:lnTo>
                  <a:lnTo>
                    <a:pt x="417106" y="990904"/>
                  </a:lnTo>
                  <a:lnTo>
                    <a:pt x="417169" y="991997"/>
                  </a:lnTo>
                  <a:lnTo>
                    <a:pt x="417537" y="993140"/>
                  </a:lnTo>
                  <a:lnTo>
                    <a:pt x="417931" y="993546"/>
                  </a:lnTo>
                  <a:lnTo>
                    <a:pt x="418160" y="993660"/>
                  </a:lnTo>
                  <a:lnTo>
                    <a:pt x="418668" y="993635"/>
                  </a:lnTo>
                  <a:lnTo>
                    <a:pt x="435343" y="975550"/>
                  </a:lnTo>
                  <a:lnTo>
                    <a:pt x="435343" y="947420"/>
                  </a:lnTo>
                  <a:close/>
                </a:path>
                <a:path w="500379" h="1623695">
                  <a:moveTo>
                    <a:pt x="435343" y="898207"/>
                  </a:moveTo>
                  <a:lnTo>
                    <a:pt x="433882" y="895261"/>
                  </a:lnTo>
                  <a:lnTo>
                    <a:pt x="433616" y="895324"/>
                  </a:lnTo>
                  <a:lnTo>
                    <a:pt x="417106" y="910336"/>
                  </a:lnTo>
                  <a:lnTo>
                    <a:pt x="417106" y="939647"/>
                  </a:lnTo>
                  <a:lnTo>
                    <a:pt x="417169" y="940739"/>
                  </a:lnTo>
                  <a:lnTo>
                    <a:pt x="417537" y="941920"/>
                  </a:lnTo>
                  <a:lnTo>
                    <a:pt x="417931" y="942378"/>
                  </a:lnTo>
                  <a:lnTo>
                    <a:pt x="418160" y="942505"/>
                  </a:lnTo>
                  <a:lnTo>
                    <a:pt x="418960" y="942428"/>
                  </a:lnTo>
                  <a:lnTo>
                    <a:pt x="435343" y="926338"/>
                  </a:lnTo>
                  <a:lnTo>
                    <a:pt x="435343" y="898207"/>
                  </a:lnTo>
                  <a:close/>
                </a:path>
                <a:path w="500379" h="1623695">
                  <a:moveTo>
                    <a:pt x="435343" y="848956"/>
                  </a:moveTo>
                  <a:lnTo>
                    <a:pt x="435292" y="847890"/>
                  </a:lnTo>
                  <a:lnTo>
                    <a:pt x="434936" y="846683"/>
                  </a:lnTo>
                  <a:lnTo>
                    <a:pt x="434365" y="845985"/>
                  </a:lnTo>
                  <a:lnTo>
                    <a:pt x="433882" y="845845"/>
                  </a:lnTo>
                  <a:lnTo>
                    <a:pt x="433616" y="845883"/>
                  </a:lnTo>
                  <a:lnTo>
                    <a:pt x="417106" y="859040"/>
                  </a:lnTo>
                  <a:lnTo>
                    <a:pt x="417106" y="888352"/>
                  </a:lnTo>
                  <a:lnTo>
                    <a:pt x="417169" y="889457"/>
                  </a:lnTo>
                  <a:lnTo>
                    <a:pt x="417537" y="890676"/>
                  </a:lnTo>
                  <a:lnTo>
                    <a:pt x="418160" y="891336"/>
                  </a:lnTo>
                  <a:lnTo>
                    <a:pt x="418668" y="891438"/>
                  </a:lnTo>
                  <a:lnTo>
                    <a:pt x="418960" y="891362"/>
                  </a:lnTo>
                  <a:lnTo>
                    <a:pt x="433616" y="881735"/>
                  </a:lnTo>
                  <a:lnTo>
                    <a:pt x="434365" y="880719"/>
                  </a:lnTo>
                  <a:lnTo>
                    <a:pt x="434936" y="879297"/>
                  </a:lnTo>
                  <a:lnTo>
                    <a:pt x="435343" y="877087"/>
                  </a:lnTo>
                  <a:lnTo>
                    <a:pt x="435343" y="848956"/>
                  </a:lnTo>
                  <a:close/>
                </a:path>
                <a:path w="500379" h="1623695">
                  <a:moveTo>
                    <a:pt x="435343" y="799719"/>
                  </a:moveTo>
                  <a:lnTo>
                    <a:pt x="435292" y="798652"/>
                  </a:lnTo>
                  <a:lnTo>
                    <a:pt x="434936" y="797394"/>
                  </a:lnTo>
                  <a:lnTo>
                    <a:pt x="434365" y="796645"/>
                  </a:lnTo>
                  <a:lnTo>
                    <a:pt x="433882" y="796455"/>
                  </a:lnTo>
                  <a:lnTo>
                    <a:pt x="433616" y="796455"/>
                  </a:lnTo>
                  <a:lnTo>
                    <a:pt x="417106" y="807758"/>
                  </a:lnTo>
                  <a:lnTo>
                    <a:pt x="417106" y="837069"/>
                  </a:lnTo>
                  <a:lnTo>
                    <a:pt x="418668" y="840320"/>
                  </a:lnTo>
                  <a:lnTo>
                    <a:pt x="418960" y="840282"/>
                  </a:lnTo>
                  <a:lnTo>
                    <a:pt x="433616" y="832294"/>
                  </a:lnTo>
                  <a:lnTo>
                    <a:pt x="434365" y="831367"/>
                  </a:lnTo>
                  <a:lnTo>
                    <a:pt x="434936" y="830021"/>
                  </a:lnTo>
                  <a:lnTo>
                    <a:pt x="435343" y="827849"/>
                  </a:lnTo>
                  <a:lnTo>
                    <a:pt x="435343" y="799719"/>
                  </a:lnTo>
                  <a:close/>
                </a:path>
                <a:path w="500379" h="1623695">
                  <a:moveTo>
                    <a:pt x="435343" y="701255"/>
                  </a:moveTo>
                  <a:lnTo>
                    <a:pt x="433616" y="697611"/>
                  </a:lnTo>
                  <a:lnTo>
                    <a:pt x="418960" y="701128"/>
                  </a:lnTo>
                  <a:lnTo>
                    <a:pt x="418668" y="701306"/>
                  </a:lnTo>
                  <a:lnTo>
                    <a:pt x="417931" y="702221"/>
                  </a:lnTo>
                  <a:lnTo>
                    <a:pt x="417385" y="703580"/>
                  </a:lnTo>
                  <a:lnTo>
                    <a:pt x="417106" y="705205"/>
                  </a:lnTo>
                  <a:lnTo>
                    <a:pt x="417106" y="734517"/>
                  </a:lnTo>
                  <a:lnTo>
                    <a:pt x="418960" y="738111"/>
                  </a:lnTo>
                  <a:lnTo>
                    <a:pt x="433616" y="733425"/>
                  </a:lnTo>
                  <a:lnTo>
                    <a:pt x="435343" y="729386"/>
                  </a:lnTo>
                  <a:lnTo>
                    <a:pt x="435343" y="701255"/>
                  </a:lnTo>
                  <a:close/>
                </a:path>
                <a:path w="500379" h="1623695">
                  <a:moveTo>
                    <a:pt x="435343" y="652018"/>
                  </a:moveTo>
                  <a:lnTo>
                    <a:pt x="433616" y="648182"/>
                  </a:lnTo>
                  <a:lnTo>
                    <a:pt x="418960" y="650036"/>
                  </a:lnTo>
                  <a:lnTo>
                    <a:pt x="417106" y="653935"/>
                  </a:lnTo>
                  <a:lnTo>
                    <a:pt x="417106" y="683234"/>
                  </a:lnTo>
                  <a:lnTo>
                    <a:pt x="418960" y="687082"/>
                  </a:lnTo>
                  <a:lnTo>
                    <a:pt x="433616" y="684022"/>
                  </a:lnTo>
                  <a:lnTo>
                    <a:pt x="433882" y="683844"/>
                  </a:lnTo>
                  <a:lnTo>
                    <a:pt x="434581" y="682993"/>
                  </a:lnTo>
                  <a:lnTo>
                    <a:pt x="435076" y="681723"/>
                  </a:lnTo>
                  <a:lnTo>
                    <a:pt x="435343" y="680148"/>
                  </a:lnTo>
                  <a:lnTo>
                    <a:pt x="435343" y="652018"/>
                  </a:lnTo>
                  <a:close/>
                </a:path>
                <a:path w="500379" h="1623695">
                  <a:moveTo>
                    <a:pt x="459308" y="1400721"/>
                  </a:moveTo>
                  <a:lnTo>
                    <a:pt x="459257" y="1399730"/>
                  </a:lnTo>
                  <a:lnTo>
                    <a:pt x="458952" y="1398676"/>
                  </a:lnTo>
                  <a:lnTo>
                    <a:pt x="458635" y="1398270"/>
                  </a:lnTo>
                  <a:lnTo>
                    <a:pt x="458444" y="1398168"/>
                  </a:lnTo>
                  <a:lnTo>
                    <a:pt x="458012" y="1398168"/>
                  </a:lnTo>
                  <a:lnTo>
                    <a:pt x="443064" y="1415148"/>
                  </a:lnTo>
                  <a:lnTo>
                    <a:pt x="443064" y="1442796"/>
                  </a:lnTo>
                  <a:lnTo>
                    <a:pt x="443115" y="1443812"/>
                  </a:lnTo>
                  <a:lnTo>
                    <a:pt x="443458" y="1444866"/>
                  </a:lnTo>
                  <a:lnTo>
                    <a:pt x="443801" y="1445247"/>
                  </a:lnTo>
                  <a:lnTo>
                    <a:pt x="443992" y="1445323"/>
                  </a:lnTo>
                  <a:lnTo>
                    <a:pt x="444461" y="1445285"/>
                  </a:lnTo>
                  <a:lnTo>
                    <a:pt x="459308" y="1427314"/>
                  </a:lnTo>
                  <a:lnTo>
                    <a:pt x="459308" y="1400721"/>
                  </a:lnTo>
                  <a:close/>
                </a:path>
                <a:path w="500379" h="1623695">
                  <a:moveTo>
                    <a:pt x="459308" y="1067676"/>
                  </a:moveTo>
                  <a:lnTo>
                    <a:pt x="459257" y="1066698"/>
                  </a:lnTo>
                  <a:lnTo>
                    <a:pt x="458952" y="1065720"/>
                  </a:lnTo>
                  <a:lnTo>
                    <a:pt x="458444" y="1065326"/>
                  </a:lnTo>
                  <a:lnTo>
                    <a:pt x="457784" y="1065568"/>
                  </a:lnTo>
                  <a:lnTo>
                    <a:pt x="444715" y="1080439"/>
                  </a:lnTo>
                  <a:lnTo>
                    <a:pt x="443992" y="1081747"/>
                  </a:lnTo>
                  <a:lnTo>
                    <a:pt x="443306" y="1083983"/>
                  </a:lnTo>
                  <a:lnTo>
                    <a:pt x="443064" y="1085748"/>
                  </a:lnTo>
                  <a:lnTo>
                    <a:pt x="443115" y="1114412"/>
                  </a:lnTo>
                  <a:lnTo>
                    <a:pt x="443458" y="1115377"/>
                  </a:lnTo>
                  <a:lnTo>
                    <a:pt x="443801" y="1115682"/>
                  </a:lnTo>
                  <a:lnTo>
                    <a:pt x="443992" y="1115720"/>
                  </a:lnTo>
                  <a:lnTo>
                    <a:pt x="444715" y="1115377"/>
                  </a:lnTo>
                  <a:lnTo>
                    <a:pt x="457784" y="1099451"/>
                  </a:lnTo>
                  <a:lnTo>
                    <a:pt x="458635" y="1097635"/>
                  </a:lnTo>
                  <a:lnTo>
                    <a:pt x="459257" y="1094841"/>
                  </a:lnTo>
                  <a:lnTo>
                    <a:pt x="459308" y="1067676"/>
                  </a:lnTo>
                  <a:close/>
                </a:path>
                <a:path w="500379" h="1623695">
                  <a:moveTo>
                    <a:pt x="459308" y="1021130"/>
                  </a:moveTo>
                  <a:lnTo>
                    <a:pt x="459257" y="1020152"/>
                  </a:lnTo>
                  <a:lnTo>
                    <a:pt x="458952" y="1019136"/>
                  </a:lnTo>
                  <a:lnTo>
                    <a:pt x="458635" y="1018755"/>
                  </a:lnTo>
                  <a:lnTo>
                    <a:pt x="458444" y="1018679"/>
                  </a:lnTo>
                  <a:lnTo>
                    <a:pt x="457784" y="1018857"/>
                  </a:lnTo>
                  <a:lnTo>
                    <a:pt x="444715" y="1032243"/>
                  </a:lnTo>
                  <a:lnTo>
                    <a:pt x="443992" y="1033487"/>
                  </a:lnTo>
                  <a:lnTo>
                    <a:pt x="443306" y="1035646"/>
                  </a:lnTo>
                  <a:lnTo>
                    <a:pt x="443064" y="1037374"/>
                  </a:lnTo>
                  <a:lnTo>
                    <a:pt x="443064" y="1065022"/>
                  </a:lnTo>
                  <a:lnTo>
                    <a:pt x="443115" y="1066038"/>
                  </a:lnTo>
                  <a:lnTo>
                    <a:pt x="443458" y="1067066"/>
                  </a:lnTo>
                  <a:lnTo>
                    <a:pt x="443992" y="1067460"/>
                  </a:lnTo>
                  <a:lnTo>
                    <a:pt x="444461" y="1067358"/>
                  </a:lnTo>
                  <a:lnTo>
                    <a:pt x="459308" y="1047724"/>
                  </a:lnTo>
                  <a:lnTo>
                    <a:pt x="459308" y="1021130"/>
                  </a:lnTo>
                  <a:close/>
                </a:path>
                <a:path w="500379" h="1623695">
                  <a:moveTo>
                    <a:pt x="459308" y="928014"/>
                  </a:moveTo>
                  <a:lnTo>
                    <a:pt x="459257" y="927036"/>
                  </a:lnTo>
                  <a:lnTo>
                    <a:pt x="458952" y="925957"/>
                  </a:lnTo>
                  <a:lnTo>
                    <a:pt x="458635" y="925512"/>
                  </a:lnTo>
                  <a:lnTo>
                    <a:pt x="458444" y="925398"/>
                  </a:lnTo>
                  <a:lnTo>
                    <a:pt x="457784" y="925410"/>
                  </a:lnTo>
                  <a:lnTo>
                    <a:pt x="444715" y="935888"/>
                  </a:lnTo>
                  <a:lnTo>
                    <a:pt x="443992" y="936967"/>
                  </a:lnTo>
                  <a:lnTo>
                    <a:pt x="443306" y="938961"/>
                  </a:lnTo>
                  <a:lnTo>
                    <a:pt x="443064" y="940638"/>
                  </a:lnTo>
                  <a:lnTo>
                    <a:pt x="443064" y="968806"/>
                  </a:lnTo>
                  <a:lnTo>
                    <a:pt x="443306" y="970076"/>
                  </a:lnTo>
                  <a:lnTo>
                    <a:pt x="443611" y="970597"/>
                  </a:lnTo>
                  <a:lnTo>
                    <a:pt x="443992" y="970902"/>
                  </a:lnTo>
                  <a:lnTo>
                    <a:pt x="444461" y="970902"/>
                  </a:lnTo>
                  <a:lnTo>
                    <a:pt x="459308" y="954608"/>
                  </a:lnTo>
                  <a:lnTo>
                    <a:pt x="459308" y="928014"/>
                  </a:lnTo>
                  <a:close/>
                </a:path>
                <a:path w="500379" h="1623695">
                  <a:moveTo>
                    <a:pt x="459308" y="880960"/>
                  </a:moveTo>
                  <a:lnTo>
                    <a:pt x="459079" y="879678"/>
                  </a:lnTo>
                  <a:lnTo>
                    <a:pt x="458635" y="878878"/>
                  </a:lnTo>
                  <a:lnTo>
                    <a:pt x="458444" y="878738"/>
                  </a:lnTo>
                  <a:lnTo>
                    <a:pt x="458012" y="878636"/>
                  </a:lnTo>
                  <a:lnTo>
                    <a:pt x="457784" y="878687"/>
                  </a:lnTo>
                  <a:lnTo>
                    <a:pt x="444715" y="887691"/>
                  </a:lnTo>
                  <a:lnTo>
                    <a:pt x="443992" y="888695"/>
                  </a:lnTo>
                  <a:lnTo>
                    <a:pt x="443306" y="890625"/>
                  </a:lnTo>
                  <a:lnTo>
                    <a:pt x="443064" y="892263"/>
                  </a:lnTo>
                  <a:lnTo>
                    <a:pt x="443064" y="919911"/>
                  </a:lnTo>
                  <a:lnTo>
                    <a:pt x="443115" y="920940"/>
                  </a:lnTo>
                  <a:lnTo>
                    <a:pt x="443458" y="922045"/>
                  </a:lnTo>
                  <a:lnTo>
                    <a:pt x="443992" y="922642"/>
                  </a:lnTo>
                  <a:lnTo>
                    <a:pt x="444461" y="922693"/>
                  </a:lnTo>
                  <a:lnTo>
                    <a:pt x="444715" y="922604"/>
                  </a:lnTo>
                  <a:lnTo>
                    <a:pt x="457784" y="912533"/>
                  </a:lnTo>
                  <a:lnTo>
                    <a:pt x="458444" y="911542"/>
                  </a:lnTo>
                  <a:lnTo>
                    <a:pt x="458952" y="910183"/>
                  </a:lnTo>
                  <a:lnTo>
                    <a:pt x="459308" y="908075"/>
                  </a:lnTo>
                  <a:lnTo>
                    <a:pt x="459308" y="881481"/>
                  </a:lnTo>
                  <a:lnTo>
                    <a:pt x="459308" y="880960"/>
                  </a:lnTo>
                  <a:close/>
                </a:path>
                <a:path w="500379" h="1623695">
                  <a:moveTo>
                    <a:pt x="459308" y="834923"/>
                  </a:moveTo>
                  <a:lnTo>
                    <a:pt x="459257" y="833907"/>
                  </a:lnTo>
                  <a:lnTo>
                    <a:pt x="458952" y="832764"/>
                  </a:lnTo>
                  <a:lnTo>
                    <a:pt x="458444" y="832078"/>
                  </a:lnTo>
                  <a:lnTo>
                    <a:pt x="458012" y="831926"/>
                  </a:lnTo>
                  <a:lnTo>
                    <a:pt x="457784" y="831964"/>
                  </a:lnTo>
                  <a:lnTo>
                    <a:pt x="444715" y="839495"/>
                  </a:lnTo>
                  <a:lnTo>
                    <a:pt x="443992" y="840409"/>
                  </a:lnTo>
                  <a:lnTo>
                    <a:pt x="443306" y="842264"/>
                  </a:lnTo>
                  <a:lnTo>
                    <a:pt x="443064" y="843876"/>
                  </a:lnTo>
                  <a:lnTo>
                    <a:pt x="443064" y="871524"/>
                  </a:lnTo>
                  <a:lnTo>
                    <a:pt x="443115" y="872566"/>
                  </a:lnTo>
                  <a:lnTo>
                    <a:pt x="443458" y="873721"/>
                  </a:lnTo>
                  <a:lnTo>
                    <a:pt x="443992" y="874382"/>
                  </a:lnTo>
                  <a:lnTo>
                    <a:pt x="444461" y="874483"/>
                  </a:lnTo>
                  <a:lnTo>
                    <a:pt x="444715" y="874433"/>
                  </a:lnTo>
                  <a:lnTo>
                    <a:pt x="457784" y="865835"/>
                  </a:lnTo>
                  <a:lnTo>
                    <a:pt x="458444" y="864895"/>
                  </a:lnTo>
                  <a:lnTo>
                    <a:pt x="458952" y="863600"/>
                  </a:lnTo>
                  <a:lnTo>
                    <a:pt x="459308" y="861517"/>
                  </a:lnTo>
                  <a:lnTo>
                    <a:pt x="459308" y="834923"/>
                  </a:lnTo>
                  <a:close/>
                </a:path>
                <a:path w="500379" h="1623695">
                  <a:moveTo>
                    <a:pt x="459308" y="788377"/>
                  </a:moveTo>
                  <a:lnTo>
                    <a:pt x="459257" y="787361"/>
                  </a:lnTo>
                  <a:lnTo>
                    <a:pt x="458952" y="786168"/>
                  </a:lnTo>
                  <a:lnTo>
                    <a:pt x="458444" y="785431"/>
                  </a:lnTo>
                  <a:lnTo>
                    <a:pt x="458012" y="785241"/>
                  </a:lnTo>
                  <a:lnTo>
                    <a:pt x="457784" y="785241"/>
                  </a:lnTo>
                  <a:lnTo>
                    <a:pt x="443064" y="795515"/>
                  </a:lnTo>
                  <a:lnTo>
                    <a:pt x="443064" y="823163"/>
                  </a:lnTo>
                  <a:lnTo>
                    <a:pt x="443115" y="824204"/>
                  </a:lnTo>
                  <a:lnTo>
                    <a:pt x="443458" y="825411"/>
                  </a:lnTo>
                  <a:lnTo>
                    <a:pt x="443992" y="826122"/>
                  </a:lnTo>
                  <a:lnTo>
                    <a:pt x="444715" y="826249"/>
                  </a:lnTo>
                  <a:lnTo>
                    <a:pt x="457784" y="819124"/>
                  </a:lnTo>
                  <a:lnTo>
                    <a:pt x="458444" y="818261"/>
                  </a:lnTo>
                  <a:lnTo>
                    <a:pt x="458952" y="817016"/>
                  </a:lnTo>
                  <a:lnTo>
                    <a:pt x="459308" y="814971"/>
                  </a:lnTo>
                  <a:lnTo>
                    <a:pt x="459308" y="788377"/>
                  </a:lnTo>
                  <a:close/>
                </a:path>
                <a:path w="500379" h="1623695">
                  <a:moveTo>
                    <a:pt x="459308" y="741819"/>
                  </a:moveTo>
                  <a:lnTo>
                    <a:pt x="457784" y="738555"/>
                  </a:lnTo>
                  <a:lnTo>
                    <a:pt x="444715" y="743140"/>
                  </a:lnTo>
                  <a:lnTo>
                    <a:pt x="444461" y="743343"/>
                  </a:lnTo>
                  <a:lnTo>
                    <a:pt x="443801" y="744258"/>
                  </a:lnTo>
                  <a:lnTo>
                    <a:pt x="443306" y="745578"/>
                  </a:lnTo>
                  <a:lnTo>
                    <a:pt x="443064" y="747128"/>
                  </a:lnTo>
                  <a:lnTo>
                    <a:pt x="443064" y="774776"/>
                  </a:lnTo>
                  <a:lnTo>
                    <a:pt x="444715" y="778052"/>
                  </a:lnTo>
                  <a:lnTo>
                    <a:pt x="457784" y="772388"/>
                  </a:lnTo>
                  <a:lnTo>
                    <a:pt x="458012" y="772172"/>
                  </a:lnTo>
                  <a:lnTo>
                    <a:pt x="458635" y="771245"/>
                  </a:lnTo>
                  <a:lnTo>
                    <a:pt x="459079" y="769937"/>
                  </a:lnTo>
                  <a:lnTo>
                    <a:pt x="459308" y="768413"/>
                  </a:lnTo>
                  <a:lnTo>
                    <a:pt x="459308" y="741819"/>
                  </a:lnTo>
                  <a:close/>
                </a:path>
                <a:path w="500379" h="1623695">
                  <a:moveTo>
                    <a:pt x="459308" y="695286"/>
                  </a:moveTo>
                  <a:lnTo>
                    <a:pt x="459257" y="694258"/>
                  </a:lnTo>
                  <a:lnTo>
                    <a:pt x="458952" y="693000"/>
                  </a:lnTo>
                  <a:lnTo>
                    <a:pt x="458444" y="692150"/>
                  </a:lnTo>
                  <a:lnTo>
                    <a:pt x="457784" y="691807"/>
                  </a:lnTo>
                  <a:lnTo>
                    <a:pt x="444715" y="694944"/>
                  </a:lnTo>
                  <a:lnTo>
                    <a:pt x="444220" y="695363"/>
                  </a:lnTo>
                  <a:lnTo>
                    <a:pt x="443801" y="695972"/>
                  </a:lnTo>
                  <a:lnTo>
                    <a:pt x="443306" y="697242"/>
                  </a:lnTo>
                  <a:lnTo>
                    <a:pt x="443064" y="698779"/>
                  </a:lnTo>
                  <a:lnTo>
                    <a:pt x="443064" y="726960"/>
                  </a:lnTo>
                  <a:lnTo>
                    <a:pt x="444715" y="729856"/>
                  </a:lnTo>
                  <a:lnTo>
                    <a:pt x="457784" y="725652"/>
                  </a:lnTo>
                  <a:lnTo>
                    <a:pt x="458012" y="725474"/>
                  </a:lnTo>
                  <a:lnTo>
                    <a:pt x="458635" y="724611"/>
                  </a:lnTo>
                  <a:lnTo>
                    <a:pt x="459079" y="723366"/>
                  </a:lnTo>
                  <a:lnTo>
                    <a:pt x="459308" y="721880"/>
                  </a:lnTo>
                  <a:lnTo>
                    <a:pt x="459308" y="695286"/>
                  </a:lnTo>
                  <a:close/>
                </a:path>
                <a:path w="500379" h="1623695">
                  <a:moveTo>
                    <a:pt x="459308" y="648728"/>
                  </a:moveTo>
                  <a:lnTo>
                    <a:pt x="457784" y="645083"/>
                  </a:lnTo>
                  <a:lnTo>
                    <a:pt x="444715" y="646747"/>
                  </a:lnTo>
                  <a:lnTo>
                    <a:pt x="443064" y="650392"/>
                  </a:lnTo>
                  <a:lnTo>
                    <a:pt x="443064" y="678040"/>
                  </a:lnTo>
                  <a:lnTo>
                    <a:pt x="444715" y="681685"/>
                  </a:lnTo>
                  <a:lnTo>
                    <a:pt x="457784" y="678954"/>
                  </a:lnTo>
                  <a:lnTo>
                    <a:pt x="458012" y="678802"/>
                  </a:lnTo>
                  <a:lnTo>
                    <a:pt x="458635" y="678002"/>
                  </a:lnTo>
                  <a:lnTo>
                    <a:pt x="459079" y="676795"/>
                  </a:lnTo>
                  <a:lnTo>
                    <a:pt x="459308" y="675322"/>
                  </a:lnTo>
                  <a:lnTo>
                    <a:pt x="459308" y="648728"/>
                  </a:lnTo>
                  <a:close/>
                </a:path>
                <a:path w="500379" h="1623695">
                  <a:moveTo>
                    <a:pt x="480809" y="1230579"/>
                  </a:moveTo>
                  <a:lnTo>
                    <a:pt x="480758" y="1229652"/>
                  </a:lnTo>
                  <a:lnTo>
                    <a:pt x="480479" y="1228699"/>
                  </a:lnTo>
                  <a:lnTo>
                    <a:pt x="480021" y="1228305"/>
                  </a:lnTo>
                  <a:lnTo>
                    <a:pt x="479628" y="1228369"/>
                  </a:lnTo>
                  <a:lnTo>
                    <a:pt x="466255" y="1246238"/>
                  </a:lnTo>
                  <a:lnTo>
                    <a:pt x="466255" y="1273898"/>
                  </a:lnTo>
                  <a:lnTo>
                    <a:pt x="466559" y="1274838"/>
                  </a:lnTo>
                  <a:lnTo>
                    <a:pt x="466864" y="1275156"/>
                  </a:lnTo>
                  <a:lnTo>
                    <a:pt x="467067" y="1275207"/>
                  </a:lnTo>
                  <a:lnTo>
                    <a:pt x="467474" y="1275092"/>
                  </a:lnTo>
                  <a:lnTo>
                    <a:pt x="480809" y="1255801"/>
                  </a:lnTo>
                  <a:lnTo>
                    <a:pt x="480809" y="1230579"/>
                  </a:lnTo>
                  <a:close/>
                </a:path>
                <a:path w="500379" h="1623695">
                  <a:moveTo>
                    <a:pt x="480809" y="1172832"/>
                  </a:moveTo>
                  <a:lnTo>
                    <a:pt x="479425" y="1169530"/>
                  </a:lnTo>
                  <a:lnTo>
                    <a:pt x="467702" y="1172337"/>
                  </a:lnTo>
                  <a:lnTo>
                    <a:pt x="467474" y="1172489"/>
                  </a:lnTo>
                  <a:lnTo>
                    <a:pt x="466864" y="1173289"/>
                  </a:lnTo>
                  <a:lnTo>
                    <a:pt x="466445" y="1174483"/>
                  </a:lnTo>
                  <a:lnTo>
                    <a:pt x="466217" y="1175943"/>
                  </a:lnTo>
                  <a:lnTo>
                    <a:pt x="466217" y="1202105"/>
                  </a:lnTo>
                  <a:lnTo>
                    <a:pt x="467702" y="1205382"/>
                  </a:lnTo>
                  <a:lnTo>
                    <a:pt x="479425" y="1201610"/>
                  </a:lnTo>
                  <a:lnTo>
                    <a:pt x="479628" y="1201432"/>
                  </a:lnTo>
                  <a:lnTo>
                    <a:pt x="480187" y="1200632"/>
                  </a:lnTo>
                  <a:lnTo>
                    <a:pt x="480593" y="1199464"/>
                  </a:lnTo>
                  <a:lnTo>
                    <a:pt x="480809" y="1198054"/>
                  </a:lnTo>
                  <a:lnTo>
                    <a:pt x="480809" y="1172832"/>
                  </a:lnTo>
                  <a:close/>
                </a:path>
                <a:path w="500379" h="1623695">
                  <a:moveTo>
                    <a:pt x="480809" y="998893"/>
                  </a:moveTo>
                  <a:lnTo>
                    <a:pt x="480758" y="997966"/>
                  </a:lnTo>
                  <a:lnTo>
                    <a:pt x="480479" y="996975"/>
                  </a:lnTo>
                  <a:lnTo>
                    <a:pt x="480021" y="996518"/>
                  </a:lnTo>
                  <a:lnTo>
                    <a:pt x="479628" y="996556"/>
                  </a:lnTo>
                  <a:lnTo>
                    <a:pt x="466255" y="1012913"/>
                  </a:lnTo>
                  <a:lnTo>
                    <a:pt x="466255" y="1040574"/>
                  </a:lnTo>
                  <a:lnTo>
                    <a:pt x="466559" y="1041552"/>
                  </a:lnTo>
                  <a:lnTo>
                    <a:pt x="466864" y="1041895"/>
                  </a:lnTo>
                  <a:lnTo>
                    <a:pt x="467067" y="1041984"/>
                  </a:lnTo>
                  <a:lnTo>
                    <a:pt x="467702" y="1041755"/>
                  </a:lnTo>
                  <a:lnTo>
                    <a:pt x="479425" y="1028788"/>
                  </a:lnTo>
                  <a:lnTo>
                    <a:pt x="480021" y="1027658"/>
                  </a:lnTo>
                  <a:lnTo>
                    <a:pt x="480479" y="1026223"/>
                  </a:lnTo>
                  <a:lnTo>
                    <a:pt x="480809" y="1024115"/>
                  </a:lnTo>
                  <a:lnTo>
                    <a:pt x="480809" y="998893"/>
                  </a:lnTo>
                  <a:close/>
                </a:path>
                <a:path w="500379" h="1623695">
                  <a:moveTo>
                    <a:pt x="480809" y="954747"/>
                  </a:moveTo>
                  <a:lnTo>
                    <a:pt x="480758" y="953795"/>
                  </a:lnTo>
                  <a:lnTo>
                    <a:pt x="480479" y="952804"/>
                  </a:lnTo>
                  <a:lnTo>
                    <a:pt x="480021" y="952296"/>
                  </a:lnTo>
                  <a:lnTo>
                    <a:pt x="479425" y="952360"/>
                  </a:lnTo>
                  <a:lnTo>
                    <a:pt x="467702" y="963066"/>
                  </a:lnTo>
                  <a:lnTo>
                    <a:pt x="467258" y="963752"/>
                  </a:lnTo>
                  <a:lnTo>
                    <a:pt x="466559" y="965555"/>
                  </a:lnTo>
                  <a:lnTo>
                    <a:pt x="466255" y="967143"/>
                  </a:lnTo>
                  <a:lnTo>
                    <a:pt x="466255" y="994816"/>
                  </a:lnTo>
                  <a:lnTo>
                    <a:pt x="466559" y="995819"/>
                  </a:lnTo>
                  <a:lnTo>
                    <a:pt x="466864" y="996200"/>
                  </a:lnTo>
                  <a:lnTo>
                    <a:pt x="467067" y="996276"/>
                  </a:lnTo>
                  <a:lnTo>
                    <a:pt x="467474" y="996264"/>
                  </a:lnTo>
                  <a:lnTo>
                    <a:pt x="480809" y="979970"/>
                  </a:lnTo>
                  <a:lnTo>
                    <a:pt x="480809" y="954747"/>
                  </a:lnTo>
                  <a:close/>
                </a:path>
                <a:path w="500379" h="1623695">
                  <a:moveTo>
                    <a:pt x="480809" y="910602"/>
                  </a:moveTo>
                  <a:lnTo>
                    <a:pt x="480758" y="909675"/>
                  </a:lnTo>
                  <a:lnTo>
                    <a:pt x="480479" y="908646"/>
                  </a:lnTo>
                  <a:lnTo>
                    <a:pt x="480021" y="908088"/>
                  </a:lnTo>
                  <a:lnTo>
                    <a:pt x="479628" y="908024"/>
                  </a:lnTo>
                  <a:lnTo>
                    <a:pt x="479425" y="908100"/>
                  </a:lnTo>
                  <a:lnTo>
                    <a:pt x="467702" y="917486"/>
                  </a:lnTo>
                  <a:lnTo>
                    <a:pt x="467258" y="918121"/>
                  </a:lnTo>
                  <a:lnTo>
                    <a:pt x="466559" y="919835"/>
                  </a:lnTo>
                  <a:lnTo>
                    <a:pt x="466255" y="921372"/>
                  </a:lnTo>
                  <a:lnTo>
                    <a:pt x="466255" y="949032"/>
                  </a:lnTo>
                  <a:lnTo>
                    <a:pt x="466559" y="950074"/>
                  </a:lnTo>
                  <a:lnTo>
                    <a:pt x="466864" y="950480"/>
                  </a:lnTo>
                  <a:lnTo>
                    <a:pt x="467067" y="950595"/>
                  </a:lnTo>
                  <a:lnTo>
                    <a:pt x="467474" y="950620"/>
                  </a:lnTo>
                  <a:lnTo>
                    <a:pt x="467702" y="950518"/>
                  </a:lnTo>
                  <a:lnTo>
                    <a:pt x="479425" y="940193"/>
                  </a:lnTo>
                  <a:lnTo>
                    <a:pt x="480021" y="939190"/>
                  </a:lnTo>
                  <a:lnTo>
                    <a:pt x="480479" y="937856"/>
                  </a:lnTo>
                  <a:lnTo>
                    <a:pt x="480809" y="935824"/>
                  </a:lnTo>
                  <a:lnTo>
                    <a:pt x="480809" y="910602"/>
                  </a:lnTo>
                  <a:close/>
                </a:path>
                <a:path w="500379" h="1623695">
                  <a:moveTo>
                    <a:pt x="480809" y="866482"/>
                  </a:moveTo>
                  <a:lnTo>
                    <a:pt x="480758" y="865530"/>
                  </a:lnTo>
                  <a:lnTo>
                    <a:pt x="480479" y="864450"/>
                  </a:lnTo>
                  <a:lnTo>
                    <a:pt x="480021" y="863854"/>
                  </a:lnTo>
                  <a:lnTo>
                    <a:pt x="479628" y="863752"/>
                  </a:lnTo>
                  <a:lnTo>
                    <a:pt x="479425" y="863803"/>
                  </a:lnTo>
                  <a:lnTo>
                    <a:pt x="466255" y="875601"/>
                  </a:lnTo>
                  <a:lnTo>
                    <a:pt x="466255" y="903274"/>
                  </a:lnTo>
                  <a:lnTo>
                    <a:pt x="466559" y="904354"/>
                  </a:lnTo>
                  <a:lnTo>
                    <a:pt x="466864" y="904786"/>
                  </a:lnTo>
                  <a:lnTo>
                    <a:pt x="467067" y="904913"/>
                  </a:lnTo>
                  <a:lnTo>
                    <a:pt x="467474" y="904976"/>
                  </a:lnTo>
                  <a:lnTo>
                    <a:pt x="467702" y="904913"/>
                  </a:lnTo>
                  <a:lnTo>
                    <a:pt x="479425" y="895883"/>
                  </a:lnTo>
                  <a:lnTo>
                    <a:pt x="480021" y="894956"/>
                  </a:lnTo>
                  <a:lnTo>
                    <a:pt x="480479" y="893686"/>
                  </a:lnTo>
                  <a:lnTo>
                    <a:pt x="480809" y="891705"/>
                  </a:lnTo>
                  <a:lnTo>
                    <a:pt x="480809" y="866482"/>
                  </a:lnTo>
                  <a:close/>
                </a:path>
                <a:path w="500379" h="1623695">
                  <a:moveTo>
                    <a:pt x="480809" y="822350"/>
                  </a:moveTo>
                  <a:lnTo>
                    <a:pt x="480758" y="821397"/>
                  </a:lnTo>
                  <a:lnTo>
                    <a:pt x="480479" y="820293"/>
                  </a:lnTo>
                  <a:lnTo>
                    <a:pt x="480021" y="819632"/>
                  </a:lnTo>
                  <a:lnTo>
                    <a:pt x="479425" y="819505"/>
                  </a:lnTo>
                  <a:lnTo>
                    <a:pt x="467931" y="826122"/>
                  </a:lnTo>
                  <a:lnTo>
                    <a:pt x="467474" y="826503"/>
                  </a:lnTo>
                  <a:lnTo>
                    <a:pt x="466864" y="827493"/>
                  </a:lnTo>
                  <a:lnTo>
                    <a:pt x="466559" y="828370"/>
                  </a:lnTo>
                  <a:lnTo>
                    <a:pt x="466255" y="829856"/>
                  </a:lnTo>
                  <a:lnTo>
                    <a:pt x="466255" y="857504"/>
                  </a:lnTo>
                  <a:lnTo>
                    <a:pt x="466559" y="858634"/>
                  </a:lnTo>
                  <a:lnTo>
                    <a:pt x="466864" y="859116"/>
                  </a:lnTo>
                  <a:lnTo>
                    <a:pt x="467067" y="859256"/>
                  </a:lnTo>
                  <a:lnTo>
                    <a:pt x="467702" y="859345"/>
                  </a:lnTo>
                  <a:lnTo>
                    <a:pt x="479425" y="851623"/>
                  </a:lnTo>
                  <a:lnTo>
                    <a:pt x="480021" y="850760"/>
                  </a:lnTo>
                  <a:lnTo>
                    <a:pt x="480479" y="849528"/>
                  </a:lnTo>
                  <a:lnTo>
                    <a:pt x="480809" y="847572"/>
                  </a:lnTo>
                  <a:lnTo>
                    <a:pt x="480809" y="822350"/>
                  </a:lnTo>
                  <a:close/>
                </a:path>
                <a:path w="500379" h="1623695">
                  <a:moveTo>
                    <a:pt x="480809" y="778205"/>
                  </a:moveTo>
                  <a:lnTo>
                    <a:pt x="480758" y="777240"/>
                  </a:lnTo>
                  <a:lnTo>
                    <a:pt x="480479" y="776109"/>
                  </a:lnTo>
                  <a:lnTo>
                    <a:pt x="480021" y="775398"/>
                  </a:lnTo>
                  <a:lnTo>
                    <a:pt x="479628" y="775220"/>
                  </a:lnTo>
                  <a:lnTo>
                    <a:pt x="479425" y="775220"/>
                  </a:lnTo>
                  <a:lnTo>
                    <a:pt x="466255" y="784072"/>
                  </a:lnTo>
                  <a:lnTo>
                    <a:pt x="466255" y="811745"/>
                  </a:lnTo>
                  <a:lnTo>
                    <a:pt x="466559" y="812888"/>
                  </a:lnTo>
                  <a:lnTo>
                    <a:pt x="466864" y="813396"/>
                  </a:lnTo>
                  <a:lnTo>
                    <a:pt x="467067" y="813574"/>
                  </a:lnTo>
                  <a:lnTo>
                    <a:pt x="467474" y="813739"/>
                  </a:lnTo>
                  <a:lnTo>
                    <a:pt x="467702" y="813727"/>
                  </a:lnTo>
                  <a:lnTo>
                    <a:pt x="480809" y="803427"/>
                  </a:lnTo>
                  <a:lnTo>
                    <a:pt x="480809" y="778205"/>
                  </a:lnTo>
                  <a:close/>
                </a:path>
                <a:path w="500379" h="1623695">
                  <a:moveTo>
                    <a:pt x="480809" y="734060"/>
                  </a:moveTo>
                  <a:lnTo>
                    <a:pt x="479425" y="730935"/>
                  </a:lnTo>
                  <a:lnTo>
                    <a:pt x="467702" y="735050"/>
                  </a:lnTo>
                  <a:lnTo>
                    <a:pt x="467474" y="735241"/>
                  </a:lnTo>
                  <a:lnTo>
                    <a:pt x="466864" y="736104"/>
                  </a:lnTo>
                  <a:lnTo>
                    <a:pt x="466559" y="736892"/>
                  </a:lnTo>
                  <a:lnTo>
                    <a:pt x="466217" y="738797"/>
                  </a:lnTo>
                  <a:lnTo>
                    <a:pt x="466255" y="765962"/>
                  </a:lnTo>
                  <a:lnTo>
                    <a:pt x="467702" y="768108"/>
                  </a:lnTo>
                  <a:lnTo>
                    <a:pt x="479425" y="763028"/>
                  </a:lnTo>
                  <a:lnTo>
                    <a:pt x="480021" y="762292"/>
                  </a:lnTo>
                  <a:lnTo>
                    <a:pt x="480479" y="761161"/>
                  </a:lnTo>
                  <a:lnTo>
                    <a:pt x="480809" y="759282"/>
                  </a:lnTo>
                  <a:lnTo>
                    <a:pt x="480809" y="734060"/>
                  </a:lnTo>
                  <a:close/>
                </a:path>
                <a:path w="500379" h="1623695">
                  <a:moveTo>
                    <a:pt x="480809" y="645795"/>
                  </a:moveTo>
                  <a:lnTo>
                    <a:pt x="480758" y="644817"/>
                  </a:lnTo>
                  <a:lnTo>
                    <a:pt x="480479" y="643585"/>
                  </a:lnTo>
                  <a:lnTo>
                    <a:pt x="480021" y="642721"/>
                  </a:lnTo>
                  <a:lnTo>
                    <a:pt x="479425" y="642327"/>
                  </a:lnTo>
                  <a:lnTo>
                    <a:pt x="467702" y="643839"/>
                  </a:lnTo>
                  <a:lnTo>
                    <a:pt x="467474" y="643966"/>
                  </a:lnTo>
                  <a:lnTo>
                    <a:pt x="466864" y="644702"/>
                  </a:lnTo>
                  <a:lnTo>
                    <a:pt x="466559" y="645414"/>
                  </a:lnTo>
                  <a:lnTo>
                    <a:pt x="466217" y="647268"/>
                  </a:lnTo>
                  <a:lnTo>
                    <a:pt x="466217" y="673430"/>
                  </a:lnTo>
                  <a:lnTo>
                    <a:pt x="467702" y="676897"/>
                  </a:lnTo>
                  <a:lnTo>
                    <a:pt x="479425" y="674446"/>
                  </a:lnTo>
                  <a:lnTo>
                    <a:pt x="479628" y="674306"/>
                  </a:lnTo>
                  <a:lnTo>
                    <a:pt x="480187" y="673544"/>
                  </a:lnTo>
                  <a:lnTo>
                    <a:pt x="480593" y="672401"/>
                  </a:lnTo>
                  <a:lnTo>
                    <a:pt x="480809" y="671017"/>
                  </a:lnTo>
                  <a:lnTo>
                    <a:pt x="480809" y="645795"/>
                  </a:lnTo>
                  <a:close/>
                </a:path>
                <a:path w="500379" h="1623695">
                  <a:moveTo>
                    <a:pt x="500176" y="1020838"/>
                  </a:moveTo>
                  <a:lnTo>
                    <a:pt x="500138" y="1019949"/>
                  </a:lnTo>
                  <a:lnTo>
                    <a:pt x="499884" y="1019035"/>
                  </a:lnTo>
                  <a:lnTo>
                    <a:pt x="499478" y="1018628"/>
                  </a:lnTo>
                  <a:lnTo>
                    <a:pt x="499110" y="1018679"/>
                  </a:lnTo>
                  <a:lnTo>
                    <a:pt x="487019" y="1035418"/>
                  </a:lnTo>
                  <a:lnTo>
                    <a:pt x="487019" y="1060246"/>
                  </a:lnTo>
                  <a:lnTo>
                    <a:pt x="487070" y="1061161"/>
                  </a:lnTo>
                  <a:lnTo>
                    <a:pt x="487324" y="1062075"/>
                  </a:lnTo>
                  <a:lnTo>
                    <a:pt x="487603" y="1062393"/>
                  </a:lnTo>
                  <a:lnTo>
                    <a:pt x="487768" y="1062456"/>
                  </a:lnTo>
                  <a:lnTo>
                    <a:pt x="488340" y="1062228"/>
                  </a:lnTo>
                  <a:lnTo>
                    <a:pt x="498932" y="1049324"/>
                  </a:lnTo>
                  <a:lnTo>
                    <a:pt x="499478" y="1048219"/>
                  </a:lnTo>
                  <a:lnTo>
                    <a:pt x="500138" y="1045324"/>
                  </a:lnTo>
                  <a:lnTo>
                    <a:pt x="500176" y="1020838"/>
                  </a:lnTo>
                  <a:close/>
                </a:path>
                <a:path w="500379" h="1623695">
                  <a:moveTo>
                    <a:pt x="500176" y="978865"/>
                  </a:moveTo>
                  <a:lnTo>
                    <a:pt x="500138" y="977963"/>
                  </a:lnTo>
                  <a:lnTo>
                    <a:pt x="499884" y="977036"/>
                  </a:lnTo>
                  <a:lnTo>
                    <a:pt x="499478" y="976579"/>
                  </a:lnTo>
                  <a:lnTo>
                    <a:pt x="499110" y="976591"/>
                  </a:lnTo>
                  <a:lnTo>
                    <a:pt x="487019" y="991971"/>
                  </a:lnTo>
                  <a:lnTo>
                    <a:pt x="487019" y="1017295"/>
                  </a:lnTo>
                  <a:lnTo>
                    <a:pt x="487324" y="1018667"/>
                  </a:lnTo>
                  <a:lnTo>
                    <a:pt x="487603" y="1019009"/>
                  </a:lnTo>
                  <a:lnTo>
                    <a:pt x="487768" y="1019073"/>
                  </a:lnTo>
                  <a:lnTo>
                    <a:pt x="488149" y="1019048"/>
                  </a:lnTo>
                  <a:lnTo>
                    <a:pt x="500176" y="978865"/>
                  </a:lnTo>
                  <a:close/>
                </a:path>
                <a:path w="500379" h="1623695">
                  <a:moveTo>
                    <a:pt x="500176" y="936891"/>
                  </a:moveTo>
                  <a:lnTo>
                    <a:pt x="500138" y="935990"/>
                  </a:lnTo>
                  <a:lnTo>
                    <a:pt x="499884" y="935024"/>
                  </a:lnTo>
                  <a:lnTo>
                    <a:pt x="499478" y="934516"/>
                  </a:lnTo>
                  <a:lnTo>
                    <a:pt x="499110" y="934491"/>
                  </a:lnTo>
                  <a:lnTo>
                    <a:pt x="498932" y="934567"/>
                  </a:lnTo>
                  <a:lnTo>
                    <a:pt x="488340" y="944232"/>
                  </a:lnTo>
                  <a:lnTo>
                    <a:pt x="487768" y="945210"/>
                  </a:lnTo>
                  <a:lnTo>
                    <a:pt x="487324" y="946518"/>
                  </a:lnTo>
                  <a:lnTo>
                    <a:pt x="487019" y="948524"/>
                  </a:lnTo>
                  <a:lnTo>
                    <a:pt x="487019" y="973848"/>
                  </a:lnTo>
                  <a:lnTo>
                    <a:pt x="487324" y="975258"/>
                  </a:lnTo>
                  <a:lnTo>
                    <a:pt x="487768" y="975715"/>
                  </a:lnTo>
                  <a:lnTo>
                    <a:pt x="488149" y="975715"/>
                  </a:lnTo>
                  <a:lnTo>
                    <a:pt x="500176" y="936891"/>
                  </a:lnTo>
                  <a:close/>
                </a:path>
                <a:path w="500379" h="1623695">
                  <a:moveTo>
                    <a:pt x="500176" y="894930"/>
                  </a:moveTo>
                  <a:lnTo>
                    <a:pt x="500138" y="894041"/>
                  </a:lnTo>
                  <a:lnTo>
                    <a:pt x="499884" y="893051"/>
                  </a:lnTo>
                  <a:lnTo>
                    <a:pt x="499478" y="892517"/>
                  </a:lnTo>
                  <a:lnTo>
                    <a:pt x="499110" y="892441"/>
                  </a:lnTo>
                  <a:lnTo>
                    <a:pt x="498932" y="892492"/>
                  </a:lnTo>
                  <a:lnTo>
                    <a:pt x="488340" y="900963"/>
                  </a:lnTo>
                  <a:lnTo>
                    <a:pt x="487768" y="901877"/>
                  </a:lnTo>
                  <a:lnTo>
                    <a:pt x="487210" y="903605"/>
                  </a:lnTo>
                  <a:lnTo>
                    <a:pt x="487019" y="905103"/>
                  </a:lnTo>
                  <a:lnTo>
                    <a:pt x="487019" y="929906"/>
                  </a:lnTo>
                  <a:lnTo>
                    <a:pt x="488149" y="932408"/>
                  </a:lnTo>
                  <a:lnTo>
                    <a:pt x="488340" y="932332"/>
                  </a:lnTo>
                  <a:lnTo>
                    <a:pt x="498932" y="922997"/>
                  </a:lnTo>
                  <a:lnTo>
                    <a:pt x="499618" y="921689"/>
                  </a:lnTo>
                  <a:lnTo>
                    <a:pt x="500138" y="919403"/>
                  </a:lnTo>
                  <a:lnTo>
                    <a:pt x="500176" y="894930"/>
                  </a:lnTo>
                  <a:close/>
                </a:path>
                <a:path w="500379" h="1623695">
                  <a:moveTo>
                    <a:pt x="500176" y="852982"/>
                  </a:moveTo>
                  <a:lnTo>
                    <a:pt x="500138" y="852081"/>
                  </a:lnTo>
                  <a:lnTo>
                    <a:pt x="499884" y="851052"/>
                  </a:lnTo>
                  <a:lnTo>
                    <a:pt x="499478" y="850468"/>
                  </a:lnTo>
                  <a:lnTo>
                    <a:pt x="498932" y="850379"/>
                  </a:lnTo>
                  <a:lnTo>
                    <a:pt x="488340" y="857669"/>
                  </a:lnTo>
                  <a:lnTo>
                    <a:pt x="487768" y="858520"/>
                  </a:lnTo>
                  <a:lnTo>
                    <a:pt x="487210" y="860196"/>
                  </a:lnTo>
                  <a:lnTo>
                    <a:pt x="487019" y="861656"/>
                  </a:lnTo>
                  <a:lnTo>
                    <a:pt x="487019" y="886485"/>
                  </a:lnTo>
                  <a:lnTo>
                    <a:pt x="487070" y="887425"/>
                  </a:lnTo>
                  <a:lnTo>
                    <a:pt x="487324" y="888453"/>
                  </a:lnTo>
                  <a:lnTo>
                    <a:pt x="487768" y="889012"/>
                  </a:lnTo>
                  <a:lnTo>
                    <a:pt x="488149" y="889088"/>
                  </a:lnTo>
                  <a:lnTo>
                    <a:pt x="488340" y="889025"/>
                  </a:lnTo>
                  <a:lnTo>
                    <a:pt x="500176" y="852982"/>
                  </a:lnTo>
                  <a:close/>
                </a:path>
                <a:path w="500379" h="1623695">
                  <a:moveTo>
                    <a:pt x="500176" y="811009"/>
                  </a:moveTo>
                  <a:lnTo>
                    <a:pt x="500138" y="810094"/>
                  </a:lnTo>
                  <a:lnTo>
                    <a:pt x="499884" y="809053"/>
                  </a:lnTo>
                  <a:lnTo>
                    <a:pt x="499478" y="808405"/>
                  </a:lnTo>
                  <a:lnTo>
                    <a:pt x="498932" y="808266"/>
                  </a:lnTo>
                  <a:lnTo>
                    <a:pt x="488340" y="814362"/>
                  </a:lnTo>
                  <a:lnTo>
                    <a:pt x="487603" y="815505"/>
                  </a:lnTo>
                  <a:lnTo>
                    <a:pt x="487210" y="816775"/>
                  </a:lnTo>
                  <a:lnTo>
                    <a:pt x="487019" y="818222"/>
                  </a:lnTo>
                  <a:lnTo>
                    <a:pt x="487019" y="843051"/>
                  </a:lnTo>
                  <a:lnTo>
                    <a:pt x="488149" y="845794"/>
                  </a:lnTo>
                  <a:lnTo>
                    <a:pt x="488340" y="845756"/>
                  </a:lnTo>
                  <a:lnTo>
                    <a:pt x="500176" y="811009"/>
                  </a:lnTo>
                  <a:close/>
                </a:path>
                <a:path w="500379" h="1623695">
                  <a:moveTo>
                    <a:pt x="500176" y="769035"/>
                  </a:moveTo>
                  <a:lnTo>
                    <a:pt x="500138" y="768121"/>
                  </a:lnTo>
                  <a:lnTo>
                    <a:pt x="499884" y="767041"/>
                  </a:lnTo>
                  <a:lnTo>
                    <a:pt x="499478" y="766356"/>
                  </a:lnTo>
                  <a:lnTo>
                    <a:pt x="499110" y="766152"/>
                  </a:lnTo>
                  <a:lnTo>
                    <a:pt x="498932" y="766152"/>
                  </a:lnTo>
                  <a:lnTo>
                    <a:pt x="487019" y="774776"/>
                  </a:lnTo>
                  <a:lnTo>
                    <a:pt x="487019" y="800087"/>
                  </a:lnTo>
                  <a:lnTo>
                    <a:pt x="487210" y="801306"/>
                  </a:lnTo>
                  <a:lnTo>
                    <a:pt x="487603" y="802132"/>
                  </a:lnTo>
                  <a:lnTo>
                    <a:pt x="487768" y="802297"/>
                  </a:lnTo>
                  <a:lnTo>
                    <a:pt x="488149" y="802462"/>
                  </a:lnTo>
                  <a:lnTo>
                    <a:pt x="488340" y="802449"/>
                  </a:lnTo>
                  <a:lnTo>
                    <a:pt x="498932" y="796671"/>
                  </a:lnTo>
                  <a:lnTo>
                    <a:pt x="499478" y="795934"/>
                  </a:lnTo>
                  <a:lnTo>
                    <a:pt x="499999" y="794397"/>
                  </a:lnTo>
                  <a:lnTo>
                    <a:pt x="500176" y="793013"/>
                  </a:lnTo>
                  <a:lnTo>
                    <a:pt x="500176" y="769035"/>
                  </a:lnTo>
                  <a:close/>
                </a:path>
                <a:path w="500379" h="1623695">
                  <a:moveTo>
                    <a:pt x="500176" y="727062"/>
                  </a:moveTo>
                  <a:lnTo>
                    <a:pt x="498932" y="724065"/>
                  </a:lnTo>
                  <a:lnTo>
                    <a:pt x="488340" y="727786"/>
                  </a:lnTo>
                  <a:lnTo>
                    <a:pt x="487768" y="728446"/>
                  </a:lnTo>
                  <a:lnTo>
                    <a:pt x="487603" y="728764"/>
                  </a:lnTo>
                  <a:lnTo>
                    <a:pt x="487210" y="729919"/>
                  </a:lnTo>
                  <a:lnTo>
                    <a:pt x="487019" y="731316"/>
                  </a:lnTo>
                  <a:lnTo>
                    <a:pt x="487019" y="756145"/>
                  </a:lnTo>
                  <a:lnTo>
                    <a:pt x="488340" y="759142"/>
                  </a:lnTo>
                  <a:lnTo>
                    <a:pt x="498932" y="754570"/>
                  </a:lnTo>
                  <a:lnTo>
                    <a:pt x="499478" y="753884"/>
                  </a:lnTo>
                  <a:lnTo>
                    <a:pt x="499999" y="752411"/>
                  </a:lnTo>
                  <a:lnTo>
                    <a:pt x="500176" y="751039"/>
                  </a:lnTo>
                  <a:lnTo>
                    <a:pt x="500176" y="727062"/>
                  </a:lnTo>
                  <a:close/>
                </a:path>
                <a:path w="500379" h="1623695">
                  <a:moveTo>
                    <a:pt x="500176" y="685114"/>
                  </a:moveTo>
                  <a:lnTo>
                    <a:pt x="498932" y="681964"/>
                  </a:lnTo>
                  <a:lnTo>
                    <a:pt x="488340" y="684491"/>
                  </a:lnTo>
                  <a:lnTo>
                    <a:pt x="487768" y="685076"/>
                  </a:lnTo>
                  <a:lnTo>
                    <a:pt x="487603" y="685393"/>
                  </a:lnTo>
                  <a:lnTo>
                    <a:pt x="487210" y="686523"/>
                  </a:lnTo>
                  <a:lnTo>
                    <a:pt x="487019" y="687895"/>
                  </a:lnTo>
                  <a:lnTo>
                    <a:pt x="487019" y="713206"/>
                  </a:lnTo>
                  <a:lnTo>
                    <a:pt x="488340" y="715848"/>
                  </a:lnTo>
                  <a:lnTo>
                    <a:pt x="498932" y="712457"/>
                  </a:lnTo>
                  <a:lnTo>
                    <a:pt x="499478" y="711835"/>
                  </a:lnTo>
                  <a:lnTo>
                    <a:pt x="499999" y="710412"/>
                  </a:lnTo>
                  <a:lnTo>
                    <a:pt x="500176" y="709091"/>
                  </a:lnTo>
                  <a:lnTo>
                    <a:pt x="500176" y="685114"/>
                  </a:lnTo>
                  <a:close/>
                </a:path>
                <a:path w="500379" h="1623695">
                  <a:moveTo>
                    <a:pt x="500176" y="643140"/>
                  </a:moveTo>
                  <a:lnTo>
                    <a:pt x="498932" y="639838"/>
                  </a:lnTo>
                  <a:lnTo>
                    <a:pt x="488340" y="641197"/>
                  </a:lnTo>
                  <a:lnTo>
                    <a:pt x="487019" y="644448"/>
                  </a:lnTo>
                  <a:lnTo>
                    <a:pt x="487019" y="669277"/>
                  </a:lnTo>
                  <a:lnTo>
                    <a:pt x="487070" y="670229"/>
                  </a:lnTo>
                  <a:lnTo>
                    <a:pt x="487324" y="671423"/>
                  </a:lnTo>
                  <a:lnTo>
                    <a:pt x="487768" y="672236"/>
                  </a:lnTo>
                  <a:lnTo>
                    <a:pt x="488340" y="672579"/>
                  </a:lnTo>
                  <a:lnTo>
                    <a:pt x="498932" y="670369"/>
                  </a:lnTo>
                  <a:lnTo>
                    <a:pt x="499478" y="669798"/>
                  </a:lnTo>
                  <a:lnTo>
                    <a:pt x="499999" y="668439"/>
                  </a:lnTo>
                  <a:lnTo>
                    <a:pt x="500176" y="667118"/>
                  </a:lnTo>
                  <a:lnTo>
                    <a:pt x="500176" y="643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447216" y="835710"/>
              <a:ext cx="368935" cy="1259840"/>
            </a:xfrm>
            <a:custGeom>
              <a:avLst/>
              <a:gdLst/>
              <a:ahLst/>
              <a:cxnLst/>
              <a:rect l="l" t="t" r="r" b="b"/>
              <a:pathLst>
                <a:path w="368934" h="1259839">
                  <a:moveTo>
                    <a:pt x="29197" y="387375"/>
                  </a:moveTo>
                  <a:lnTo>
                    <a:pt x="3289" y="383895"/>
                  </a:lnTo>
                  <a:lnTo>
                    <a:pt x="2832" y="383895"/>
                  </a:lnTo>
                  <a:lnTo>
                    <a:pt x="0" y="387261"/>
                  </a:lnTo>
                  <a:lnTo>
                    <a:pt x="0" y="414947"/>
                  </a:lnTo>
                  <a:lnTo>
                    <a:pt x="26301" y="418744"/>
                  </a:lnTo>
                  <a:lnTo>
                    <a:pt x="26746" y="418642"/>
                  </a:lnTo>
                  <a:lnTo>
                    <a:pt x="29197" y="415378"/>
                  </a:lnTo>
                  <a:lnTo>
                    <a:pt x="29197" y="387375"/>
                  </a:lnTo>
                  <a:close/>
                </a:path>
                <a:path w="368934" h="1259839">
                  <a:moveTo>
                    <a:pt x="29197" y="339331"/>
                  </a:moveTo>
                  <a:lnTo>
                    <a:pt x="26301" y="335978"/>
                  </a:lnTo>
                  <a:lnTo>
                    <a:pt x="3289" y="336359"/>
                  </a:lnTo>
                  <a:lnTo>
                    <a:pt x="2832" y="336359"/>
                  </a:lnTo>
                  <a:lnTo>
                    <a:pt x="0" y="339775"/>
                  </a:lnTo>
                  <a:lnTo>
                    <a:pt x="0" y="367449"/>
                  </a:lnTo>
                  <a:lnTo>
                    <a:pt x="2832" y="370814"/>
                  </a:lnTo>
                  <a:lnTo>
                    <a:pt x="26301" y="370751"/>
                  </a:lnTo>
                  <a:lnTo>
                    <a:pt x="29197" y="367322"/>
                  </a:lnTo>
                  <a:lnTo>
                    <a:pt x="29197" y="339331"/>
                  </a:lnTo>
                  <a:close/>
                </a:path>
                <a:path w="368934" h="1259839">
                  <a:moveTo>
                    <a:pt x="29197" y="291299"/>
                  </a:moveTo>
                  <a:lnTo>
                    <a:pt x="26301" y="287985"/>
                  </a:lnTo>
                  <a:lnTo>
                    <a:pt x="3289" y="288798"/>
                  </a:lnTo>
                  <a:lnTo>
                    <a:pt x="2832" y="288810"/>
                  </a:lnTo>
                  <a:lnTo>
                    <a:pt x="0" y="292290"/>
                  </a:lnTo>
                  <a:lnTo>
                    <a:pt x="0" y="319963"/>
                  </a:lnTo>
                  <a:lnTo>
                    <a:pt x="2832" y="323253"/>
                  </a:lnTo>
                  <a:lnTo>
                    <a:pt x="26301" y="322745"/>
                  </a:lnTo>
                  <a:lnTo>
                    <a:pt x="29197" y="319303"/>
                  </a:lnTo>
                  <a:lnTo>
                    <a:pt x="29197" y="291299"/>
                  </a:lnTo>
                  <a:close/>
                </a:path>
                <a:path w="368934" h="1259839">
                  <a:moveTo>
                    <a:pt x="29197" y="243243"/>
                  </a:moveTo>
                  <a:lnTo>
                    <a:pt x="26301" y="239979"/>
                  </a:lnTo>
                  <a:lnTo>
                    <a:pt x="3289" y="241236"/>
                  </a:lnTo>
                  <a:lnTo>
                    <a:pt x="2832" y="241249"/>
                  </a:lnTo>
                  <a:lnTo>
                    <a:pt x="0" y="244805"/>
                  </a:lnTo>
                  <a:lnTo>
                    <a:pt x="0" y="272478"/>
                  </a:lnTo>
                  <a:lnTo>
                    <a:pt x="2832" y="275742"/>
                  </a:lnTo>
                  <a:lnTo>
                    <a:pt x="26301" y="274777"/>
                  </a:lnTo>
                  <a:lnTo>
                    <a:pt x="29197" y="271246"/>
                  </a:lnTo>
                  <a:lnTo>
                    <a:pt x="29197" y="243243"/>
                  </a:lnTo>
                  <a:close/>
                </a:path>
                <a:path w="368934" h="1259839">
                  <a:moveTo>
                    <a:pt x="29197" y="195199"/>
                  </a:moveTo>
                  <a:lnTo>
                    <a:pt x="26301" y="191985"/>
                  </a:lnTo>
                  <a:lnTo>
                    <a:pt x="3289" y="193675"/>
                  </a:lnTo>
                  <a:lnTo>
                    <a:pt x="0" y="197281"/>
                  </a:lnTo>
                  <a:lnTo>
                    <a:pt x="0" y="224980"/>
                  </a:lnTo>
                  <a:lnTo>
                    <a:pt x="2832" y="228180"/>
                  </a:lnTo>
                  <a:lnTo>
                    <a:pt x="26301" y="226771"/>
                  </a:lnTo>
                  <a:lnTo>
                    <a:pt x="29197" y="223189"/>
                  </a:lnTo>
                  <a:lnTo>
                    <a:pt x="29197" y="195199"/>
                  </a:lnTo>
                  <a:close/>
                </a:path>
                <a:path w="368934" h="1259839">
                  <a:moveTo>
                    <a:pt x="29197" y="147129"/>
                  </a:moveTo>
                  <a:lnTo>
                    <a:pt x="26301" y="144018"/>
                  </a:lnTo>
                  <a:lnTo>
                    <a:pt x="3289" y="146138"/>
                  </a:lnTo>
                  <a:lnTo>
                    <a:pt x="0" y="149783"/>
                  </a:lnTo>
                  <a:lnTo>
                    <a:pt x="0" y="177469"/>
                  </a:lnTo>
                  <a:lnTo>
                    <a:pt x="2832" y="180632"/>
                  </a:lnTo>
                  <a:lnTo>
                    <a:pt x="26301" y="178777"/>
                  </a:lnTo>
                  <a:lnTo>
                    <a:pt x="29197" y="175133"/>
                  </a:lnTo>
                  <a:lnTo>
                    <a:pt x="29197" y="147129"/>
                  </a:lnTo>
                  <a:close/>
                </a:path>
                <a:path w="368934" h="1259839">
                  <a:moveTo>
                    <a:pt x="29197" y="99098"/>
                  </a:moveTo>
                  <a:lnTo>
                    <a:pt x="26301" y="96012"/>
                  </a:lnTo>
                  <a:lnTo>
                    <a:pt x="3289" y="98577"/>
                  </a:lnTo>
                  <a:lnTo>
                    <a:pt x="2832" y="98628"/>
                  </a:lnTo>
                  <a:lnTo>
                    <a:pt x="0" y="102323"/>
                  </a:lnTo>
                  <a:lnTo>
                    <a:pt x="0" y="129997"/>
                  </a:lnTo>
                  <a:lnTo>
                    <a:pt x="2832" y="133070"/>
                  </a:lnTo>
                  <a:lnTo>
                    <a:pt x="26301" y="130771"/>
                  </a:lnTo>
                  <a:lnTo>
                    <a:pt x="26746" y="130632"/>
                  </a:lnTo>
                  <a:lnTo>
                    <a:pt x="27901" y="129832"/>
                  </a:lnTo>
                  <a:lnTo>
                    <a:pt x="28778" y="128600"/>
                  </a:lnTo>
                  <a:lnTo>
                    <a:pt x="29197" y="127101"/>
                  </a:lnTo>
                  <a:lnTo>
                    <a:pt x="29197" y="99098"/>
                  </a:lnTo>
                  <a:close/>
                </a:path>
                <a:path w="368934" h="1259839">
                  <a:moveTo>
                    <a:pt x="29197" y="51054"/>
                  </a:moveTo>
                  <a:lnTo>
                    <a:pt x="26301" y="48006"/>
                  </a:lnTo>
                  <a:lnTo>
                    <a:pt x="3289" y="51015"/>
                  </a:lnTo>
                  <a:lnTo>
                    <a:pt x="0" y="54825"/>
                  </a:lnTo>
                  <a:lnTo>
                    <a:pt x="0" y="82499"/>
                  </a:lnTo>
                  <a:lnTo>
                    <a:pt x="2832" y="85559"/>
                  </a:lnTo>
                  <a:lnTo>
                    <a:pt x="26301" y="82804"/>
                  </a:lnTo>
                  <a:lnTo>
                    <a:pt x="29197" y="79044"/>
                  </a:lnTo>
                  <a:lnTo>
                    <a:pt x="29197" y="51054"/>
                  </a:lnTo>
                  <a:close/>
                </a:path>
                <a:path w="368934" h="1259839">
                  <a:moveTo>
                    <a:pt x="29197" y="2997"/>
                  </a:moveTo>
                  <a:lnTo>
                    <a:pt x="26301" y="0"/>
                  </a:lnTo>
                  <a:lnTo>
                    <a:pt x="3289" y="3454"/>
                  </a:lnTo>
                  <a:lnTo>
                    <a:pt x="2832" y="3517"/>
                  </a:lnTo>
                  <a:lnTo>
                    <a:pt x="0" y="7327"/>
                  </a:lnTo>
                  <a:lnTo>
                    <a:pt x="0" y="35001"/>
                  </a:lnTo>
                  <a:lnTo>
                    <a:pt x="2832" y="37985"/>
                  </a:lnTo>
                  <a:lnTo>
                    <a:pt x="26301" y="34810"/>
                  </a:lnTo>
                  <a:lnTo>
                    <a:pt x="29197" y="31000"/>
                  </a:lnTo>
                  <a:lnTo>
                    <a:pt x="29197" y="2997"/>
                  </a:lnTo>
                  <a:close/>
                </a:path>
                <a:path w="368934" h="1259839">
                  <a:moveTo>
                    <a:pt x="72720" y="966203"/>
                  </a:moveTo>
                  <a:lnTo>
                    <a:pt x="69723" y="962837"/>
                  </a:lnTo>
                  <a:lnTo>
                    <a:pt x="45910" y="963688"/>
                  </a:lnTo>
                  <a:lnTo>
                    <a:pt x="45440" y="963701"/>
                  </a:lnTo>
                  <a:lnTo>
                    <a:pt x="42506" y="967232"/>
                  </a:lnTo>
                  <a:lnTo>
                    <a:pt x="42506" y="995400"/>
                  </a:lnTo>
                  <a:lnTo>
                    <a:pt x="45440" y="998728"/>
                  </a:lnTo>
                  <a:lnTo>
                    <a:pt x="69723" y="998207"/>
                  </a:lnTo>
                  <a:lnTo>
                    <a:pt x="72720" y="994689"/>
                  </a:lnTo>
                  <a:lnTo>
                    <a:pt x="72720" y="966203"/>
                  </a:lnTo>
                  <a:close/>
                </a:path>
                <a:path w="368934" h="1259839">
                  <a:moveTo>
                    <a:pt x="72720" y="387553"/>
                  </a:moveTo>
                  <a:lnTo>
                    <a:pt x="45910" y="384009"/>
                  </a:lnTo>
                  <a:lnTo>
                    <a:pt x="45440" y="384009"/>
                  </a:lnTo>
                  <a:lnTo>
                    <a:pt x="42506" y="387438"/>
                  </a:lnTo>
                  <a:lnTo>
                    <a:pt x="42506" y="415594"/>
                  </a:lnTo>
                  <a:lnTo>
                    <a:pt x="69723" y="419468"/>
                  </a:lnTo>
                  <a:lnTo>
                    <a:pt x="70180" y="419366"/>
                  </a:lnTo>
                  <a:lnTo>
                    <a:pt x="72720" y="416052"/>
                  </a:lnTo>
                  <a:lnTo>
                    <a:pt x="72720" y="387553"/>
                  </a:lnTo>
                  <a:close/>
                </a:path>
                <a:path w="368934" h="1259839">
                  <a:moveTo>
                    <a:pt x="72720" y="338670"/>
                  </a:moveTo>
                  <a:lnTo>
                    <a:pt x="69723" y="335267"/>
                  </a:lnTo>
                  <a:lnTo>
                    <a:pt x="45910" y="335661"/>
                  </a:lnTo>
                  <a:lnTo>
                    <a:pt x="45440" y="335661"/>
                  </a:lnTo>
                  <a:lnTo>
                    <a:pt x="42506" y="339128"/>
                  </a:lnTo>
                  <a:lnTo>
                    <a:pt x="42506" y="367271"/>
                  </a:lnTo>
                  <a:lnTo>
                    <a:pt x="45440" y="370700"/>
                  </a:lnTo>
                  <a:lnTo>
                    <a:pt x="69723" y="370636"/>
                  </a:lnTo>
                  <a:lnTo>
                    <a:pt x="72720" y="367157"/>
                  </a:lnTo>
                  <a:lnTo>
                    <a:pt x="72720" y="338670"/>
                  </a:lnTo>
                  <a:close/>
                </a:path>
                <a:path w="368934" h="1259839">
                  <a:moveTo>
                    <a:pt x="72720" y="240931"/>
                  </a:moveTo>
                  <a:lnTo>
                    <a:pt x="69723" y="237629"/>
                  </a:lnTo>
                  <a:lnTo>
                    <a:pt x="45910" y="238925"/>
                  </a:lnTo>
                  <a:lnTo>
                    <a:pt x="42506" y="242531"/>
                  </a:lnTo>
                  <a:lnTo>
                    <a:pt x="42506" y="270700"/>
                  </a:lnTo>
                  <a:lnTo>
                    <a:pt x="45440" y="274015"/>
                  </a:lnTo>
                  <a:lnTo>
                    <a:pt x="69723" y="273024"/>
                  </a:lnTo>
                  <a:lnTo>
                    <a:pt x="72720" y="269430"/>
                  </a:lnTo>
                  <a:lnTo>
                    <a:pt x="72720" y="240931"/>
                  </a:lnTo>
                  <a:close/>
                </a:path>
                <a:path w="368934" h="1259839">
                  <a:moveTo>
                    <a:pt x="72720" y="192049"/>
                  </a:moveTo>
                  <a:lnTo>
                    <a:pt x="69723" y="188798"/>
                  </a:lnTo>
                  <a:lnTo>
                    <a:pt x="45910" y="190550"/>
                  </a:lnTo>
                  <a:lnTo>
                    <a:pt x="42506" y="194233"/>
                  </a:lnTo>
                  <a:lnTo>
                    <a:pt x="42506" y="222389"/>
                  </a:lnTo>
                  <a:lnTo>
                    <a:pt x="45440" y="225640"/>
                  </a:lnTo>
                  <a:lnTo>
                    <a:pt x="69723" y="224193"/>
                  </a:lnTo>
                  <a:lnTo>
                    <a:pt x="72720" y="220548"/>
                  </a:lnTo>
                  <a:lnTo>
                    <a:pt x="72720" y="192049"/>
                  </a:lnTo>
                  <a:close/>
                </a:path>
                <a:path w="368934" h="1259839">
                  <a:moveTo>
                    <a:pt x="72720" y="143167"/>
                  </a:moveTo>
                  <a:lnTo>
                    <a:pt x="69723" y="139992"/>
                  </a:lnTo>
                  <a:lnTo>
                    <a:pt x="45910" y="142201"/>
                  </a:lnTo>
                  <a:lnTo>
                    <a:pt x="42506" y="145923"/>
                  </a:lnTo>
                  <a:lnTo>
                    <a:pt x="42506" y="174078"/>
                  </a:lnTo>
                  <a:lnTo>
                    <a:pt x="45440" y="177279"/>
                  </a:lnTo>
                  <a:lnTo>
                    <a:pt x="69723" y="175361"/>
                  </a:lnTo>
                  <a:lnTo>
                    <a:pt x="72720" y="171653"/>
                  </a:lnTo>
                  <a:lnTo>
                    <a:pt x="72720" y="143167"/>
                  </a:lnTo>
                  <a:close/>
                </a:path>
                <a:path w="368934" h="1259839">
                  <a:moveTo>
                    <a:pt x="72720" y="94322"/>
                  </a:moveTo>
                  <a:lnTo>
                    <a:pt x="69723" y="91186"/>
                  </a:lnTo>
                  <a:lnTo>
                    <a:pt x="45910" y="93827"/>
                  </a:lnTo>
                  <a:lnTo>
                    <a:pt x="45440" y="93878"/>
                  </a:lnTo>
                  <a:lnTo>
                    <a:pt x="42506" y="97637"/>
                  </a:lnTo>
                  <a:lnTo>
                    <a:pt x="42506" y="125780"/>
                  </a:lnTo>
                  <a:lnTo>
                    <a:pt x="45440" y="128905"/>
                  </a:lnTo>
                  <a:lnTo>
                    <a:pt x="69723" y="126530"/>
                  </a:lnTo>
                  <a:lnTo>
                    <a:pt x="72720" y="122796"/>
                  </a:lnTo>
                  <a:lnTo>
                    <a:pt x="72720" y="94322"/>
                  </a:lnTo>
                  <a:close/>
                </a:path>
                <a:path w="368934" h="1259839">
                  <a:moveTo>
                    <a:pt x="72720" y="45440"/>
                  </a:moveTo>
                  <a:lnTo>
                    <a:pt x="69723" y="42341"/>
                  </a:lnTo>
                  <a:lnTo>
                    <a:pt x="45910" y="45453"/>
                  </a:lnTo>
                  <a:lnTo>
                    <a:pt x="42506" y="49326"/>
                  </a:lnTo>
                  <a:lnTo>
                    <a:pt x="42506" y="77470"/>
                  </a:lnTo>
                  <a:lnTo>
                    <a:pt x="45440" y="80581"/>
                  </a:lnTo>
                  <a:lnTo>
                    <a:pt x="69723" y="77736"/>
                  </a:lnTo>
                  <a:lnTo>
                    <a:pt x="72720" y="73914"/>
                  </a:lnTo>
                  <a:lnTo>
                    <a:pt x="72720" y="45440"/>
                  </a:lnTo>
                  <a:close/>
                </a:path>
                <a:path w="368934" h="1259839">
                  <a:moveTo>
                    <a:pt x="117754" y="1224559"/>
                  </a:moveTo>
                  <a:lnTo>
                    <a:pt x="114655" y="1221371"/>
                  </a:lnTo>
                  <a:lnTo>
                    <a:pt x="90004" y="1224114"/>
                  </a:lnTo>
                  <a:lnTo>
                    <a:pt x="89535" y="1224165"/>
                  </a:lnTo>
                  <a:lnTo>
                    <a:pt x="86512" y="1227988"/>
                  </a:lnTo>
                  <a:lnTo>
                    <a:pt x="86512" y="1256626"/>
                  </a:lnTo>
                  <a:lnTo>
                    <a:pt x="89535" y="1259814"/>
                  </a:lnTo>
                  <a:lnTo>
                    <a:pt x="114655" y="1257350"/>
                  </a:lnTo>
                  <a:lnTo>
                    <a:pt x="117754" y="1253540"/>
                  </a:lnTo>
                  <a:lnTo>
                    <a:pt x="117754" y="1224559"/>
                  </a:lnTo>
                  <a:close/>
                </a:path>
                <a:path w="368934" h="1259839">
                  <a:moveTo>
                    <a:pt x="117754" y="1118590"/>
                  </a:moveTo>
                  <a:lnTo>
                    <a:pt x="114655" y="1115441"/>
                  </a:lnTo>
                  <a:lnTo>
                    <a:pt x="90004" y="1118666"/>
                  </a:lnTo>
                  <a:lnTo>
                    <a:pt x="86512" y="1122616"/>
                  </a:lnTo>
                  <a:lnTo>
                    <a:pt x="86512" y="1151255"/>
                  </a:lnTo>
                  <a:lnTo>
                    <a:pt x="89535" y="1154391"/>
                  </a:lnTo>
                  <a:lnTo>
                    <a:pt x="114655" y="1151470"/>
                  </a:lnTo>
                  <a:lnTo>
                    <a:pt x="117754" y="1147572"/>
                  </a:lnTo>
                  <a:lnTo>
                    <a:pt x="117754" y="1118590"/>
                  </a:lnTo>
                  <a:close/>
                </a:path>
                <a:path w="368934" h="1259839">
                  <a:moveTo>
                    <a:pt x="117754" y="1061186"/>
                  </a:moveTo>
                  <a:lnTo>
                    <a:pt x="114655" y="1057821"/>
                  </a:lnTo>
                  <a:lnTo>
                    <a:pt x="90004" y="1059154"/>
                  </a:lnTo>
                  <a:lnTo>
                    <a:pt x="86512" y="1062837"/>
                  </a:lnTo>
                  <a:lnTo>
                    <a:pt x="86512" y="1091488"/>
                  </a:lnTo>
                  <a:lnTo>
                    <a:pt x="89535" y="1094854"/>
                  </a:lnTo>
                  <a:lnTo>
                    <a:pt x="114655" y="1093825"/>
                  </a:lnTo>
                  <a:lnTo>
                    <a:pt x="117754" y="1090168"/>
                  </a:lnTo>
                  <a:lnTo>
                    <a:pt x="117754" y="1061186"/>
                  </a:lnTo>
                  <a:close/>
                </a:path>
                <a:path w="368934" h="1259839">
                  <a:moveTo>
                    <a:pt x="117754" y="437476"/>
                  </a:moveTo>
                  <a:lnTo>
                    <a:pt x="90004" y="433336"/>
                  </a:lnTo>
                  <a:lnTo>
                    <a:pt x="89535" y="433324"/>
                  </a:lnTo>
                  <a:lnTo>
                    <a:pt x="86512" y="436753"/>
                  </a:lnTo>
                  <a:lnTo>
                    <a:pt x="86512" y="465391"/>
                  </a:lnTo>
                  <a:lnTo>
                    <a:pt x="114655" y="469887"/>
                  </a:lnTo>
                  <a:lnTo>
                    <a:pt x="115125" y="469785"/>
                  </a:lnTo>
                  <a:lnTo>
                    <a:pt x="117754" y="466458"/>
                  </a:lnTo>
                  <a:lnTo>
                    <a:pt x="117754" y="437476"/>
                  </a:lnTo>
                  <a:close/>
                </a:path>
                <a:path w="368934" h="1259839">
                  <a:moveTo>
                    <a:pt x="117754" y="387731"/>
                  </a:moveTo>
                  <a:lnTo>
                    <a:pt x="90004" y="384124"/>
                  </a:lnTo>
                  <a:lnTo>
                    <a:pt x="89535" y="384124"/>
                  </a:lnTo>
                  <a:lnTo>
                    <a:pt x="86512" y="387604"/>
                  </a:lnTo>
                  <a:lnTo>
                    <a:pt x="86512" y="416242"/>
                  </a:lnTo>
                  <a:lnTo>
                    <a:pt x="114655" y="420192"/>
                  </a:lnTo>
                  <a:lnTo>
                    <a:pt x="115125" y="420103"/>
                  </a:lnTo>
                  <a:lnTo>
                    <a:pt x="117754" y="416712"/>
                  </a:lnTo>
                  <a:lnTo>
                    <a:pt x="117754" y="387731"/>
                  </a:lnTo>
                  <a:close/>
                </a:path>
                <a:path w="368934" h="1259839">
                  <a:moveTo>
                    <a:pt x="117754" y="337997"/>
                  </a:moveTo>
                  <a:lnTo>
                    <a:pt x="114655" y="334530"/>
                  </a:lnTo>
                  <a:lnTo>
                    <a:pt x="90004" y="334937"/>
                  </a:lnTo>
                  <a:lnTo>
                    <a:pt x="89535" y="334937"/>
                  </a:lnTo>
                  <a:lnTo>
                    <a:pt x="86512" y="338467"/>
                  </a:lnTo>
                  <a:lnTo>
                    <a:pt x="86512" y="367106"/>
                  </a:lnTo>
                  <a:lnTo>
                    <a:pt x="89535" y="370586"/>
                  </a:lnTo>
                  <a:lnTo>
                    <a:pt x="114655" y="370522"/>
                  </a:lnTo>
                  <a:lnTo>
                    <a:pt x="117754" y="366979"/>
                  </a:lnTo>
                  <a:lnTo>
                    <a:pt x="117754" y="337997"/>
                  </a:lnTo>
                  <a:close/>
                </a:path>
                <a:path w="368934" h="1259839">
                  <a:moveTo>
                    <a:pt x="117754" y="288290"/>
                  </a:moveTo>
                  <a:lnTo>
                    <a:pt x="114655" y="284873"/>
                  </a:lnTo>
                  <a:lnTo>
                    <a:pt x="90004" y="285737"/>
                  </a:lnTo>
                  <a:lnTo>
                    <a:pt x="89535" y="285750"/>
                  </a:lnTo>
                  <a:lnTo>
                    <a:pt x="86512" y="289344"/>
                  </a:lnTo>
                  <a:lnTo>
                    <a:pt x="86512" y="317982"/>
                  </a:lnTo>
                  <a:lnTo>
                    <a:pt x="89535" y="321386"/>
                  </a:lnTo>
                  <a:lnTo>
                    <a:pt x="114655" y="320852"/>
                  </a:lnTo>
                  <a:lnTo>
                    <a:pt x="117754" y="317284"/>
                  </a:lnTo>
                  <a:lnTo>
                    <a:pt x="117754" y="288290"/>
                  </a:lnTo>
                  <a:close/>
                </a:path>
                <a:path w="368934" h="1259839">
                  <a:moveTo>
                    <a:pt x="117754" y="188810"/>
                  </a:moveTo>
                  <a:lnTo>
                    <a:pt x="114655" y="185496"/>
                  </a:lnTo>
                  <a:lnTo>
                    <a:pt x="90004" y="187312"/>
                  </a:lnTo>
                  <a:lnTo>
                    <a:pt x="86512" y="191058"/>
                  </a:lnTo>
                  <a:lnTo>
                    <a:pt x="86512" y="219710"/>
                  </a:lnTo>
                  <a:lnTo>
                    <a:pt x="89535" y="223012"/>
                  </a:lnTo>
                  <a:lnTo>
                    <a:pt x="114655" y="221526"/>
                  </a:lnTo>
                  <a:lnTo>
                    <a:pt x="117754" y="217792"/>
                  </a:lnTo>
                  <a:lnTo>
                    <a:pt x="117754" y="188810"/>
                  </a:lnTo>
                  <a:close/>
                </a:path>
                <a:path w="368934" h="1259839">
                  <a:moveTo>
                    <a:pt x="117754" y="139077"/>
                  </a:moveTo>
                  <a:lnTo>
                    <a:pt x="114655" y="135851"/>
                  </a:lnTo>
                  <a:lnTo>
                    <a:pt x="90004" y="138125"/>
                  </a:lnTo>
                  <a:lnTo>
                    <a:pt x="86512" y="141922"/>
                  </a:lnTo>
                  <a:lnTo>
                    <a:pt x="86512" y="170561"/>
                  </a:lnTo>
                  <a:lnTo>
                    <a:pt x="89535" y="173812"/>
                  </a:lnTo>
                  <a:lnTo>
                    <a:pt x="114655" y="171831"/>
                  </a:lnTo>
                  <a:lnTo>
                    <a:pt x="117754" y="168059"/>
                  </a:lnTo>
                  <a:lnTo>
                    <a:pt x="117754" y="139077"/>
                  </a:lnTo>
                  <a:close/>
                </a:path>
                <a:path w="368934" h="1259839">
                  <a:moveTo>
                    <a:pt x="164426" y="438543"/>
                  </a:moveTo>
                  <a:lnTo>
                    <a:pt x="135674" y="434327"/>
                  </a:lnTo>
                  <a:lnTo>
                    <a:pt x="135166" y="434314"/>
                  </a:lnTo>
                  <a:lnTo>
                    <a:pt x="132029" y="437807"/>
                  </a:lnTo>
                  <a:lnTo>
                    <a:pt x="132029" y="466953"/>
                  </a:lnTo>
                  <a:lnTo>
                    <a:pt x="161201" y="471525"/>
                  </a:lnTo>
                  <a:lnTo>
                    <a:pt x="161696" y="471436"/>
                  </a:lnTo>
                  <a:lnTo>
                    <a:pt x="164426" y="468045"/>
                  </a:lnTo>
                  <a:lnTo>
                    <a:pt x="164426" y="438543"/>
                  </a:lnTo>
                  <a:close/>
                </a:path>
                <a:path w="368934" h="1259839">
                  <a:moveTo>
                    <a:pt x="164426" y="387921"/>
                  </a:moveTo>
                  <a:lnTo>
                    <a:pt x="135674" y="384238"/>
                  </a:lnTo>
                  <a:lnTo>
                    <a:pt x="135166" y="384238"/>
                  </a:lnTo>
                  <a:lnTo>
                    <a:pt x="132029" y="387781"/>
                  </a:lnTo>
                  <a:lnTo>
                    <a:pt x="132029" y="416928"/>
                  </a:lnTo>
                  <a:lnTo>
                    <a:pt x="161201" y="420966"/>
                  </a:lnTo>
                  <a:lnTo>
                    <a:pt x="161696" y="420852"/>
                  </a:lnTo>
                  <a:lnTo>
                    <a:pt x="164426" y="417423"/>
                  </a:lnTo>
                  <a:lnTo>
                    <a:pt x="164426" y="387921"/>
                  </a:lnTo>
                  <a:close/>
                </a:path>
                <a:path w="368934" h="1259839">
                  <a:moveTo>
                    <a:pt x="164426" y="337299"/>
                  </a:moveTo>
                  <a:lnTo>
                    <a:pt x="161201" y="333768"/>
                  </a:lnTo>
                  <a:lnTo>
                    <a:pt x="135674" y="334187"/>
                  </a:lnTo>
                  <a:lnTo>
                    <a:pt x="135166" y="334187"/>
                  </a:lnTo>
                  <a:lnTo>
                    <a:pt x="132029" y="337781"/>
                  </a:lnTo>
                  <a:lnTo>
                    <a:pt x="132029" y="366915"/>
                  </a:lnTo>
                  <a:lnTo>
                    <a:pt x="135166" y="370459"/>
                  </a:lnTo>
                  <a:lnTo>
                    <a:pt x="161201" y="370395"/>
                  </a:lnTo>
                  <a:lnTo>
                    <a:pt x="164426" y="366776"/>
                  </a:lnTo>
                  <a:lnTo>
                    <a:pt x="164426" y="337299"/>
                  </a:lnTo>
                  <a:close/>
                </a:path>
                <a:path w="368934" h="1259839">
                  <a:moveTo>
                    <a:pt x="164426" y="286689"/>
                  </a:moveTo>
                  <a:lnTo>
                    <a:pt x="161201" y="283210"/>
                  </a:lnTo>
                  <a:lnTo>
                    <a:pt x="135674" y="284111"/>
                  </a:lnTo>
                  <a:lnTo>
                    <a:pt x="135166" y="284124"/>
                  </a:lnTo>
                  <a:lnTo>
                    <a:pt x="132029" y="287794"/>
                  </a:lnTo>
                  <a:lnTo>
                    <a:pt x="132029" y="316928"/>
                  </a:lnTo>
                  <a:lnTo>
                    <a:pt x="135166" y="320395"/>
                  </a:lnTo>
                  <a:lnTo>
                    <a:pt x="161201" y="319824"/>
                  </a:lnTo>
                  <a:lnTo>
                    <a:pt x="164426" y="316191"/>
                  </a:lnTo>
                  <a:lnTo>
                    <a:pt x="164426" y="286689"/>
                  </a:lnTo>
                  <a:close/>
                </a:path>
                <a:path w="368934" h="1259839">
                  <a:moveTo>
                    <a:pt x="164426" y="236067"/>
                  </a:moveTo>
                  <a:lnTo>
                    <a:pt x="161201" y="232651"/>
                  </a:lnTo>
                  <a:lnTo>
                    <a:pt x="135674" y="234035"/>
                  </a:lnTo>
                  <a:lnTo>
                    <a:pt x="132029" y="237794"/>
                  </a:lnTo>
                  <a:lnTo>
                    <a:pt x="132029" y="266941"/>
                  </a:lnTo>
                  <a:lnTo>
                    <a:pt x="135166" y="270357"/>
                  </a:lnTo>
                  <a:lnTo>
                    <a:pt x="161201" y="269303"/>
                  </a:lnTo>
                  <a:lnTo>
                    <a:pt x="164426" y="265569"/>
                  </a:lnTo>
                  <a:lnTo>
                    <a:pt x="164426" y="236067"/>
                  </a:lnTo>
                  <a:close/>
                </a:path>
                <a:path w="368934" h="1259839">
                  <a:moveTo>
                    <a:pt x="164426" y="134823"/>
                  </a:moveTo>
                  <a:lnTo>
                    <a:pt x="161201" y="131559"/>
                  </a:lnTo>
                  <a:lnTo>
                    <a:pt x="135674" y="133908"/>
                  </a:lnTo>
                  <a:lnTo>
                    <a:pt x="132029" y="137769"/>
                  </a:lnTo>
                  <a:lnTo>
                    <a:pt x="132029" y="166916"/>
                  </a:lnTo>
                  <a:lnTo>
                    <a:pt x="135166" y="170230"/>
                  </a:lnTo>
                  <a:lnTo>
                    <a:pt x="161201" y="168173"/>
                  </a:lnTo>
                  <a:lnTo>
                    <a:pt x="164426" y="164325"/>
                  </a:lnTo>
                  <a:lnTo>
                    <a:pt x="164426" y="134823"/>
                  </a:lnTo>
                  <a:close/>
                </a:path>
                <a:path w="368934" h="1259839">
                  <a:moveTo>
                    <a:pt x="164426" y="84226"/>
                  </a:moveTo>
                  <a:lnTo>
                    <a:pt x="161201" y="80987"/>
                  </a:lnTo>
                  <a:lnTo>
                    <a:pt x="135674" y="83832"/>
                  </a:lnTo>
                  <a:lnTo>
                    <a:pt x="135166" y="83883"/>
                  </a:lnTo>
                  <a:lnTo>
                    <a:pt x="132029" y="87782"/>
                  </a:lnTo>
                  <a:lnTo>
                    <a:pt x="132029" y="116928"/>
                  </a:lnTo>
                  <a:lnTo>
                    <a:pt x="135166" y="120154"/>
                  </a:lnTo>
                  <a:lnTo>
                    <a:pt x="161201" y="117614"/>
                  </a:lnTo>
                  <a:lnTo>
                    <a:pt x="164426" y="113728"/>
                  </a:lnTo>
                  <a:lnTo>
                    <a:pt x="164426" y="84226"/>
                  </a:lnTo>
                  <a:close/>
                </a:path>
                <a:path w="368934" h="1259839">
                  <a:moveTo>
                    <a:pt x="164426" y="33591"/>
                  </a:moveTo>
                  <a:lnTo>
                    <a:pt x="161201" y="30403"/>
                  </a:lnTo>
                  <a:lnTo>
                    <a:pt x="135674" y="33743"/>
                  </a:lnTo>
                  <a:lnTo>
                    <a:pt x="135166" y="33807"/>
                  </a:lnTo>
                  <a:lnTo>
                    <a:pt x="132029" y="37782"/>
                  </a:lnTo>
                  <a:lnTo>
                    <a:pt x="132029" y="66903"/>
                  </a:lnTo>
                  <a:lnTo>
                    <a:pt x="135166" y="70116"/>
                  </a:lnTo>
                  <a:lnTo>
                    <a:pt x="161201" y="67068"/>
                  </a:lnTo>
                  <a:lnTo>
                    <a:pt x="164426" y="63106"/>
                  </a:lnTo>
                  <a:lnTo>
                    <a:pt x="164426" y="33591"/>
                  </a:lnTo>
                  <a:close/>
                </a:path>
                <a:path w="368934" h="1259839">
                  <a:moveTo>
                    <a:pt x="195389" y="1098169"/>
                  </a:moveTo>
                  <a:lnTo>
                    <a:pt x="192163" y="1094803"/>
                  </a:lnTo>
                  <a:lnTo>
                    <a:pt x="166636" y="1096683"/>
                  </a:lnTo>
                  <a:lnTo>
                    <a:pt x="162991" y="1100505"/>
                  </a:lnTo>
                  <a:lnTo>
                    <a:pt x="162991" y="1129652"/>
                  </a:lnTo>
                  <a:lnTo>
                    <a:pt x="166128" y="1133017"/>
                  </a:lnTo>
                  <a:lnTo>
                    <a:pt x="192163" y="1131468"/>
                  </a:lnTo>
                  <a:lnTo>
                    <a:pt x="195389" y="1127671"/>
                  </a:lnTo>
                  <a:lnTo>
                    <a:pt x="195389" y="1098169"/>
                  </a:lnTo>
                  <a:close/>
                </a:path>
                <a:path w="368934" h="1259839">
                  <a:moveTo>
                    <a:pt x="212763" y="439661"/>
                  </a:moveTo>
                  <a:lnTo>
                    <a:pt x="182968" y="435343"/>
                  </a:lnTo>
                  <a:lnTo>
                    <a:pt x="182448" y="435330"/>
                  </a:lnTo>
                  <a:lnTo>
                    <a:pt x="179197" y="438873"/>
                  </a:lnTo>
                  <a:lnTo>
                    <a:pt x="179197" y="468541"/>
                  </a:lnTo>
                  <a:lnTo>
                    <a:pt x="209435" y="473227"/>
                  </a:lnTo>
                  <a:lnTo>
                    <a:pt x="209943" y="473138"/>
                  </a:lnTo>
                  <a:lnTo>
                    <a:pt x="212763" y="469684"/>
                  </a:lnTo>
                  <a:lnTo>
                    <a:pt x="212763" y="439661"/>
                  </a:lnTo>
                  <a:close/>
                </a:path>
                <a:path w="368934" h="1259839">
                  <a:moveTo>
                    <a:pt x="212763" y="388112"/>
                  </a:moveTo>
                  <a:lnTo>
                    <a:pt x="182968" y="384365"/>
                  </a:lnTo>
                  <a:lnTo>
                    <a:pt x="182448" y="384365"/>
                  </a:lnTo>
                  <a:lnTo>
                    <a:pt x="179197" y="387972"/>
                  </a:lnTo>
                  <a:lnTo>
                    <a:pt x="179197" y="417639"/>
                  </a:lnTo>
                  <a:lnTo>
                    <a:pt x="209435" y="421741"/>
                  </a:lnTo>
                  <a:lnTo>
                    <a:pt x="209943" y="421652"/>
                  </a:lnTo>
                  <a:lnTo>
                    <a:pt x="212763" y="418147"/>
                  </a:lnTo>
                  <a:lnTo>
                    <a:pt x="212763" y="388112"/>
                  </a:lnTo>
                  <a:close/>
                </a:path>
                <a:path w="368934" h="1259839">
                  <a:moveTo>
                    <a:pt x="212763" y="336562"/>
                  </a:moveTo>
                  <a:lnTo>
                    <a:pt x="209435" y="332994"/>
                  </a:lnTo>
                  <a:lnTo>
                    <a:pt x="182968" y="333413"/>
                  </a:lnTo>
                  <a:lnTo>
                    <a:pt x="179197" y="337070"/>
                  </a:lnTo>
                  <a:lnTo>
                    <a:pt x="179197" y="366725"/>
                  </a:lnTo>
                  <a:lnTo>
                    <a:pt x="182448" y="370332"/>
                  </a:lnTo>
                  <a:lnTo>
                    <a:pt x="209435" y="370268"/>
                  </a:lnTo>
                  <a:lnTo>
                    <a:pt x="212763" y="366598"/>
                  </a:lnTo>
                  <a:lnTo>
                    <a:pt x="212763" y="336562"/>
                  </a:lnTo>
                  <a:close/>
                </a:path>
                <a:path w="368934" h="1259839">
                  <a:moveTo>
                    <a:pt x="212763" y="285051"/>
                  </a:moveTo>
                  <a:lnTo>
                    <a:pt x="209435" y="281508"/>
                  </a:lnTo>
                  <a:lnTo>
                    <a:pt x="182968" y="282435"/>
                  </a:lnTo>
                  <a:lnTo>
                    <a:pt x="182448" y="282448"/>
                  </a:lnTo>
                  <a:lnTo>
                    <a:pt x="179197" y="286181"/>
                  </a:lnTo>
                  <a:lnTo>
                    <a:pt x="179197" y="315849"/>
                  </a:lnTo>
                  <a:lnTo>
                    <a:pt x="182448" y="319379"/>
                  </a:lnTo>
                  <a:lnTo>
                    <a:pt x="209435" y="318782"/>
                  </a:lnTo>
                  <a:lnTo>
                    <a:pt x="212763" y="315074"/>
                  </a:lnTo>
                  <a:lnTo>
                    <a:pt x="212763" y="285051"/>
                  </a:lnTo>
                  <a:close/>
                </a:path>
                <a:path w="368934" h="1259839">
                  <a:moveTo>
                    <a:pt x="212763" y="233502"/>
                  </a:moveTo>
                  <a:lnTo>
                    <a:pt x="209435" y="230022"/>
                  </a:lnTo>
                  <a:lnTo>
                    <a:pt x="182968" y="231457"/>
                  </a:lnTo>
                  <a:lnTo>
                    <a:pt x="179197" y="235280"/>
                  </a:lnTo>
                  <a:lnTo>
                    <a:pt x="179197" y="264947"/>
                  </a:lnTo>
                  <a:lnTo>
                    <a:pt x="182448" y="268427"/>
                  </a:lnTo>
                  <a:lnTo>
                    <a:pt x="209435" y="267335"/>
                  </a:lnTo>
                  <a:lnTo>
                    <a:pt x="212763" y="263537"/>
                  </a:lnTo>
                  <a:lnTo>
                    <a:pt x="212763" y="233502"/>
                  </a:lnTo>
                  <a:close/>
                </a:path>
                <a:path w="368934" h="1259839">
                  <a:moveTo>
                    <a:pt x="212763" y="181952"/>
                  </a:moveTo>
                  <a:lnTo>
                    <a:pt x="209435" y="178536"/>
                  </a:lnTo>
                  <a:lnTo>
                    <a:pt x="182968" y="180479"/>
                  </a:lnTo>
                  <a:lnTo>
                    <a:pt x="182448" y="180517"/>
                  </a:lnTo>
                  <a:lnTo>
                    <a:pt x="179197" y="184365"/>
                  </a:lnTo>
                  <a:lnTo>
                    <a:pt x="179197" y="214033"/>
                  </a:lnTo>
                  <a:lnTo>
                    <a:pt x="182448" y="217474"/>
                  </a:lnTo>
                  <a:lnTo>
                    <a:pt x="209435" y="215849"/>
                  </a:lnTo>
                  <a:lnTo>
                    <a:pt x="212763" y="211988"/>
                  </a:lnTo>
                  <a:lnTo>
                    <a:pt x="212763" y="181952"/>
                  </a:lnTo>
                  <a:close/>
                </a:path>
                <a:path w="368934" h="1259839">
                  <a:moveTo>
                    <a:pt x="212763" y="130429"/>
                  </a:moveTo>
                  <a:lnTo>
                    <a:pt x="209435" y="127088"/>
                  </a:lnTo>
                  <a:lnTo>
                    <a:pt x="182968" y="129540"/>
                  </a:lnTo>
                  <a:lnTo>
                    <a:pt x="179197" y="133477"/>
                  </a:lnTo>
                  <a:lnTo>
                    <a:pt x="179197" y="163144"/>
                  </a:lnTo>
                  <a:lnTo>
                    <a:pt x="182448" y="166497"/>
                  </a:lnTo>
                  <a:lnTo>
                    <a:pt x="209435" y="164388"/>
                  </a:lnTo>
                  <a:lnTo>
                    <a:pt x="212763" y="160464"/>
                  </a:lnTo>
                  <a:lnTo>
                    <a:pt x="212763" y="130429"/>
                  </a:lnTo>
                  <a:close/>
                </a:path>
                <a:path w="368934" h="1259839">
                  <a:moveTo>
                    <a:pt x="212763" y="78892"/>
                  </a:moveTo>
                  <a:lnTo>
                    <a:pt x="209435" y="75603"/>
                  </a:lnTo>
                  <a:lnTo>
                    <a:pt x="182968" y="78549"/>
                  </a:lnTo>
                  <a:lnTo>
                    <a:pt x="179197" y="82588"/>
                  </a:lnTo>
                  <a:lnTo>
                    <a:pt x="179197" y="112255"/>
                  </a:lnTo>
                  <a:lnTo>
                    <a:pt x="182448" y="115519"/>
                  </a:lnTo>
                  <a:lnTo>
                    <a:pt x="209435" y="112890"/>
                  </a:lnTo>
                  <a:lnTo>
                    <a:pt x="212763" y="108915"/>
                  </a:lnTo>
                  <a:lnTo>
                    <a:pt x="212763" y="78892"/>
                  </a:lnTo>
                  <a:close/>
                </a:path>
                <a:path w="368934" h="1259839">
                  <a:moveTo>
                    <a:pt x="212763" y="27343"/>
                  </a:moveTo>
                  <a:lnTo>
                    <a:pt x="209435" y="24117"/>
                  </a:lnTo>
                  <a:lnTo>
                    <a:pt x="182968" y="27571"/>
                  </a:lnTo>
                  <a:lnTo>
                    <a:pt x="182448" y="27635"/>
                  </a:lnTo>
                  <a:lnTo>
                    <a:pt x="179197" y="31673"/>
                  </a:lnTo>
                  <a:lnTo>
                    <a:pt x="179197" y="61341"/>
                  </a:lnTo>
                  <a:lnTo>
                    <a:pt x="182448" y="64592"/>
                  </a:lnTo>
                  <a:lnTo>
                    <a:pt x="209435" y="61442"/>
                  </a:lnTo>
                  <a:lnTo>
                    <a:pt x="212763" y="57391"/>
                  </a:lnTo>
                  <a:lnTo>
                    <a:pt x="212763" y="27343"/>
                  </a:lnTo>
                  <a:close/>
                </a:path>
                <a:path w="368934" h="1259839">
                  <a:moveTo>
                    <a:pt x="262890" y="440791"/>
                  </a:moveTo>
                  <a:lnTo>
                    <a:pt x="232016" y="436397"/>
                  </a:lnTo>
                  <a:lnTo>
                    <a:pt x="231482" y="436384"/>
                  </a:lnTo>
                  <a:lnTo>
                    <a:pt x="228104" y="439991"/>
                  </a:lnTo>
                  <a:lnTo>
                    <a:pt x="228104" y="470204"/>
                  </a:lnTo>
                  <a:lnTo>
                    <a:pt x="259461" y="475005"/>
                  </a:lnTo>
                  <a:lnTo>
                    <a:pt x="259981" y="474891"/>
                  </a:lnTo>
                  <a:lnTo>
                    <a:pt x="262890" y="471398"/>
                  </a:lnTo>
                  <a:lnTo>
                    <a:pt x="262890" y="440791"/>
                  </a:lnTo>
                  <a:close/>
                </a:path>
                <a:path w="368934" h="1259839">
                  <a:moveTo>
                    <a:pt x="262890" y="388302"/>
                  </a:moveTo>
                  <a:lnTo>
                    <a:pt x="232016" y="384492"/>
                  </a:lnTo>
                  <a:lnTo>
                    <a:pt x="231482" y="384492"/>
                  </a:lnTo>
                  <a:lnTo>
                    <a:pt x="228104" y="388175"/>
                  </a:lnTo>
                  <a:lnTo>
                    <a:pt x="228104" y="418376"/>
                  </a:lnTo>
                  <a:lnTo>
                    <a:pt x="259461" y="422579"/>
                  </a:lnTo>
                  <a:lnTo>
                    <a:pt x="259981" y="422465"/>
                  </a:lnTo>
                  <a:lnTo>
                    <a:pt x="262890" y="418896"/>
                  </a:lnTo>
                  <a:lnTo>
                    <a:pt x="262890" y="388302"/>
                  </a:lnTo>
                  <a:close/>
                </a:path>
                <a:path w="368934" h="1259839">
                  <a:moveTo>
                    <a:pt x="262890" y="335813"/>
                  </a:moveTo>
                  <a:lnTo>
                    <a:pt x="259461" y="332155"/>
                  </a:lnTo>
                  <a:lnTo>
                    <a:pt x="232016" y="332613"/>
                  </a:lnTo>
                  <a:lnTo>
                    <a:pt x="228104" y="336334"/>
                  </a:lnTo>
                  <a:lnTo>
                    <a:pt x="228104" y="366547"/>
                  </a:lnTo>
                  <a:lnTo>
                    <a:pt x="231482" y="370205"/>
                  </a:lnTo>
                  <a:lnTo>
                    <a:pt x="259461" y="370141"/>
                  </a:lnTo>
                  <a:lnTo>
                    <a:pt x="262890" y="366395"/>
                  </a:lnTo>
                  <a:lnTo>
                    <a:pt x="262890" y="335813"/>
                  </a:lnTo>
                  <a:close/>
                </a:path>
                <a:path w="368934" h="1259839">
                  <a:moveTo>
                    <a:pt x="262890" y="283337"/>
                  </a:moveTo>
                  <a:lnTo>
                    <a:pt x="259461" y="279742"/>
                  </a:lnTo>
                  <a:lnTo>
                    <a:pt x="232016" y="280708"/>
                  </a:lnTo>
                  <a:lnTo>
                    <a:pt x="231482" y="280720"/>
                  </a:lnTo>
                  <a:lnTo>
                    <a:pt x="228104" y="284530"/>
                  </a:lnTo>
                  <a:lnTo>
                    <a:pt x="228104" y="314744"/>
                  </a:lnTo>
                  <a:lnTo>
                    <a:pt x="231482" y="318325"/>
                  </a:lnTo>
                  <a:lnTo>
                    <a:pt x="259461" y="317715"/>
                  </a:lnTo>
                  <a:lnTo>
                    <a:pt x="262890" y="313944"/>
                  </a:lnTo>
                  <a:lnTo>
                    <a:pt x="262890" y="283337"/>
                  </a:lnTo>
                  <a:close/>
                </a:path>
                <a:path w="368934" h="1259839">
                  <a:moveTo>
                    <a:pt x="262890" y="230847"/>
                  </a:moveTo>
                  <a:lnTo>
                    <a:pt x="259461" y="227304"/>
                  </a:lnTo>
                  <a:lnTo>
                    <a:pt x="232016" y="228790"/>
                  </a:lnTo>
                  <a:lnTo>
                    <a:pt x="228104" y="232676"/>
                  </a:lnTo>
                  <a:lnTo>
                    <a:pt x="228104" y="262902"/>
                  </a:lnTo>
                  <a:lnTo>
                    <a:pt x="231482" y="266446"/>
                  </a:lnTo>
                  <a:lnTo>
                    <a:pt x="259461" y="265303"/>
                  </a:lnTo>
                  <a:lnTo>
                    <a:pt x="262890" y="261429"/>
                  </a:lnTo>
                  <a:lnTo>
                    <a:pt x="262890" y="230847"/>
                  </a:lnTo>
                  <a:close/>
                </a:path>
                <a:path w="368934" h="1259839">
                  <a:moveTo>
                    <a:pt x="262890" y="178358"/>
                  </a:moveTo>
                  <a:lnTo>
                    <a:pt x="259461" y="174879"/>
                  </a:lnTo>
                  <a:lnTo>
                    <a:pt x="232016" y="176885"/>
                  </a:lnTo>
                  <a:lnTo>
                    <a:pt x="231482" y="176923"/>
                  </a:lnTo>
                  <a:lnTo>
                    <a:pt x="228104" y="180860"/>
                  </a:lnTo>
                  <a:lnTo>
                    <a:pt x="228104" y="211061"/>
                  </a:lnTo>
                  <a:lnTo>
                    <a:pt x="231482" y="214541"/>
                  </a:lnTo>
                  <a:lnTo>
                    <a:pt x="259461" y="212877"/>
                  </a:lnTo>
                  <a:lnTo>
                    <a:pt x="262890" y="208940"/>
                  </a:lnTo>
                  <a:lnTo>
                    <a:pt x="262890" y="178358"/>
                  </a:lnTo>
                  <a:close/>
                </a:path>
                <a:path w="368934" h="1259839">
                  <a:moveTo>
                    <a:pt x="262890" y="125857"/>
                  </a:moveTo>
                  <a:lnTo>
                    <a:pt x="259461" y="122466"/>
                  </a:lnTo>
                  <a:lnTo>
                    <a:pt x="232016" y="125006"/>
                  </a:lnTo>
                  <a:lnTo>
                    <a:pt x="228104" y="129032"/>
                  </a:lnTo>
                  <a:lnTo>
                    <a:pt x="228104" y="159232"/>
                  </a:lnTo>
                  <a:lnTo>
                    <a:pt x="231482" y="162648"/>
                  </a:lnTo>
                  <a:lnTo>
                    <a:pt x="259461" y="160439"/>
                  </a:lnTo>
                  <a:lnTo>
                    <a:pt x="262890" y="156451"/>
                  </a:lnTo>
                  <a:lnTo>
                    <a:pt x="262890" y="125857"/>
                  </a:lnTo>
                  <a:close/>
                </a:path>
                <a:path w="368934" h="1259839">
                  <a:moveTo>
                    <a:pt x="262890" y="73380"/>
                  </a:moveTo>
                  <a:lnTo>
                    <a:pt x="259461" y="70027"/>
                  </a:lnTo>
                  <a:lnTo>
                    <a:pt x="232016" y="73088"/>
                  </a:lnTo>
                  <a:lnTo>
                    <a:pt x="228104" y="77203"/>
                  </a:lnTo>
                  <a:lnTo>
                    <a:pt x="228104" y="107416"/>
                  </a:lnTo>
                  <a:lnTo>
                    <a:pt x="231482" y="110744"/>
                  </a:lnTo>
                  <a:lnTo>
                    <a:pt x="259461" y="108000"/>
                  </a:lnTo>
                  <a:lnTo>
                    <a:pt x="262890" y="103962"/>
                  </a:lnTo>
                  <a:lnTo>
                    <a:pt x="262890" y="73380"/>
                  </a:lnTo>
                  <a:close/>
                </a:path>
                <a:path w="368934" h="1259839">
                  <a:moveTo>
                    <a:pt x="262890" y="20891"/>
                  </a:moveTo>
                  <a:lnTo>
                    <a:pt x="259461" y="17602"/>
                  </a:lnTo>
                  <a:lnTo>
                    <a:pt x="232016" y="21183"/>
                  </a:lnTo>
                  <a:lnTo>
                    <a:pt x="231482" y="21247"/>
                  </a:lnTo>
                  <a:lnTo>
                    <a:pt x="228104" y="25387"/>
                  </a:lnTo>
                  <a:lnTo>
                    <a:pt x="228104" y="55587"/>
                  </a:lnTo>
                  <a:lnTo>
                    <a:pt x="231482" y="58877"/>
                  </a:lnTo>
                  <a:lnTo>
                    <a:pt x="259461" y="55613"/>
                  </a:lnTo>
                  <a:lnTo>
                    <a:pt x="262890" y="51485"/>
                  </a:lnTo>
                  <a:lnTo>
                    <a:pt x="262890" y="20891"/>
                  </a:lnTo>
                  <a:close/>
                </a:path>
                <a:path w="368934" h="1259839">
                  <a:moveTo>
                    <a:pt x="314921" y="441998"/>
                  </a:moveTo>
                  <a:lnTo>
                    <a:pt x="282854" y="437502"/>
                  </a:lnTo>
                  <a:lnTo>
                    <a:pt x="282282" y="437489"/>
                  </a:lnTo>
                  <a:lnTo>
                    <a:pt x="278790" y="441159"/>
                  </a:lnTo>
                  <a:lnTo>
                    <a:pt x="278790" y="471944"/>
                  </a:lnTo>
                  <a:lnTo>
                    <a:pt x="311340" y="476846"/>
                  </a:lnTo>
                  <a:lnTo>
                    <a:pt x="311886" y="476732"/>
                  </a:lnTo>
                  <a:lnTo>
                    <a:pt x="314921" y="473163"/>
                  </a:lnTo>
                  <a:lnTo>
                    <a:pt x="314921" y="441998"/>
                  </a:lnTo>
                  <a:close/>
                </a:path>
                <a:path w="368934" h="1259839">
                  <a:moveTo>
                    <a:pt x="314921" y="388518"/>
                  </a:moveTo>
                  <a:lnTo>
                    <a:pt x="282854" y="384632"/>
                  </a:lnTo>
                  <a:lnTo>
                    <a:pt x="282282" y="384632"/>
                  </a:lnTo>
                  <a:lnTo>
                    <a:pt x="278790" y="388378"/>
                  </a:lnTo>
                  <a:lnTo>
                    <a:pt x="278790" y="419150"/>
                  </a:lnTo>
                  <a:lnTo>
                    <a:pt x="311340" y="423430"/>
                  </a:lnTo>
                  <a:lnTo>
                    <a:pt x="311886" y="423316"/>
                  </a:lnTo>
                  <a:lnTo>
                    <a:pt x="314921" y="419696"/>
                  </a:lnTo>
                  <a:lnTo>
                    <a:pt x="314921" y="388518"/>
                  </a:lnTo>
                  <a:close/>
                </a:path>
                <a:path w="368934" h="1259839">
                  <a:moveTo>
                    <a:pt x="314921" y="335026"/>
                  </a:moveTo>
                  <a:lnTo>
                    <a:pt x="311340" y="331304"/>
                  </a:lnTo>
                  <a:lnTo>
                    <a:pt x="282854" y="331774"/>
                  </a:lnTo>
                  <a:lnTo>
                    <a:pt x="278790" y="335572"/>
                  </a:lnTo>
                  <a:lnTo>
                    <a:pt x="278790" y="366331"/>
                  </a:lnTo>
                  <a:lnTo>
                    <a:pt x="282282" y="370078"/>
                  </a:lnTo>
                  <a:lnTo>
                    <a:pt x="311340" y="370001"/>
                  </a:lnTo>
                  <a:lnTo>
                    <a:pt x="314921" y="366179"/>
                  </a:lnTo>
                  <a:lnTo>
                    <a:pt x="314921" y="335026"/>
                  </a:lnTo>
                  <a:close/>
                </a:path>
                <a:path w="368934" h="1259839">
                  <a:moveTo>
                    <a:pt x="314921" y="281571"/>
                  </a:moveTo>
                  <a:lnTo>
                    <a:pt x="311340" y="277888"/>
                  </a:lnTo>
                  <a:lnTo>
                    <a:pt x="282854" y="278904"/>
                  </a:lnTo>
                  <a:lnTo>
                    <a:pt x="282282" y="278917"/>
                  </a:lnTo>
                  <a:lnTo>
                    <a:pt x="278790" y="282790"/>
                  </a:lnTo>
                  <a:lnTo>
                    <a:pt x="278790" y="313575"/>
                  </a:lnTo>
                  <a:lnTo>
                    <a:pt x="282282" y="317220"/>
                  </a:lnTo>
                  <a:lnTo>
                    <a:pt x="311340" y="316585"/>
                  </a:lnTo>
                  <a:lnTo>
                    <a:pt x="314921" y="312737"/>
                  </a:lnTo>
                  <a:lnTo>
                    <a:pt x="314921" y="281571"/>
                  </a:lnTo>
                  <a:close/>
                </a:path>
                <a:path w="368934" h="1259839">
                  <a:moveTo>
                    <a:pt x="314921" y="228079"/>
                  </a:moveTo>
                  <a:lnTo>
                    <a:pt x="311340" y="224472"/>
                  </a:lnTo>
                  <a:lnTo>
                    <a:pt x="282854" y="226021"/>
                  </a:lnTo>
                  <a:lnTo>
                    <a:pt x="278790" y="229997"/>
                  </a:lnTo>
                  <a:lnTo>
                    <a:pt x="278790" y="260769"/>
                  </a:lnTo>
                  <a:lnTo>
                    <a:pt x="282282" y="264388"/>
                  </a:lnTo>
                  <a:lnTo>
                    <a:pt x="311340" y="263194"/>
                  </a:lnTo>
                  <a:lnTo>
                    <a:pt x="314921" y="259257"/>
                  </a:lnTo>
                  <a:lnTo>
                    <a:pt x="314921" y="228079"/>
                  </a:lnTo>
                  <a:close/>
                </a:path>
                <a:path w="368934" h="1259839">
                  <a:moveTo>
                    <a:pt x="314921" y="174612"/>
                  </a:moveTo>
                  <a:lnTo>
                    <a:pt x="311340" y="171056"/>
                  </a:lnTo>
                  <a:lnTo>
                    <a:pt x="282854" y="173151"/>
                  </a:lnTo>
                  <a:lnTo>
                    <a:pt x="278790" y="177203"/>
                  </a:lnTo>
                  <a:lnTo>
                    <a:pt x="278790" y="207962"/>
                  </a:lnTo>
                  <a:lnTo>
                    <a:pt x="282282" y="211518"/>
                  </a:lnTo>
                  <a:lnTo>
                    <a:pt x="311340" y="209778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368934" h="1259839">
                  <a:moveTo>
                    <a:pt x="314921" y="121107"/>
                  </a:moveTo>
                  <a:lnTo>
                    <a:pt x="311340" y="117678"/>
                  </a:lnTo>
                  <a:lnTo>
                    <a:pt x="282854" y="120307"/>
                  </a:lnTo>
                  <a:lnTo>
                    <a:pt x="282282" y="120357"/>
                  </a:lnTo>
                  <a:lnTo>
                    <a:pt x="278790" y="124409"/>
                  </a:lnTo>
                  <a:lnTo>
                    <a:pt x="278790" y="155168"/>
                  </a:lnTo>
                  <a:lnTo>
                    <a:pt x="282282" y="158648"/>
                  </a:lnTo>
                  <a:lnTo>
                    <a:pt x="311340" y="156362"/>
                  </a:lnTo>
                  <a:lnTo>
                    <a:pt x="314921" y="152273"/>
                  </a:lnTo>
                  <a:lnTo>
                    <a:pt x="314921" y="121107"/>
                  </a:lnTo>
                  <a:close/>
                </a:path>
                <a:path w="368934" h="1259839">
                  <a:moveTo>
                    <a:pt x="314921" y="67652"/>
                  </a:moveTo>
                  <a:lnTo>
                    <a:pt x="311340" y="64249"/>
                  </a:lnTo>
                  <a:lnTo>
                    <a:pt x="282854" y="67424"/>
                  </a:lnTo>
                  <a:lnTo>
                    <a:pt x="282282" y="67487"/>
                  </a:lnTo>
                  <a:lnTo>
                    <a:pt x="278790" y="71628"/>
                  </a:lnTo>
                  <a:lnTo>
                    <a:pt x="278790" y="102387"/>
                  </a:lnTo>
                  <a:lnTo>
                    <a:pt x="282282" y="105765"/>
                  </a:lnTo>
                  <a:lnTo>
                    <a:pt x="311340" y="102946"/>
                  </a:lnTo>
                  <a:lnTo>
                    <a:pt x="314921" y="98806"/>
                  </a:lnTo>
                  <a:lnTo>
                    <a:pt x="314921" y="67652"/>
                  </a:lnTo>
                  <a:close/>
                </a:path>
                <a:path w="368934" h="1259839">
                  <a:moveTo>
                    <a:pt x="314921" y="14173"/>
                  </a:moveTo>
                  <a:lnTo>
                    <a:pt x="311340" y="10845"/>
                  </a:lnTo>
                  <a:lnTo>
                    <a:pt x="282854" y="14554"/>
                  </a:lnTo>
                  <a:lnTo>
                    <a:pt x="282282" y="14617"/>
                  </a:lnTo>
                  <a:lnTo>
                    <a:pt x="278790" y="18834"/>
                  </a:lnTo>
                  <a:lnTo>
                    <a:pt x="278790" y="49593"/>
                  </a:lnTo>
                  <a:lnTo>
                    <a:pt x="282282" y="52946"/>
                  </a:lnTo>
                  <a:lnTo>
                    <a:pt x="311340" y="49568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368934" h="1259839">
                  <a:moveTo>
                    <a:pt x="368935" y="443242"/>
                  </a:moveTo>
                  <a:lnTo>
                    <a:pt x="335635" y="438645"/>
                  </a:lnTo>
                  <a:lnTo>
                    <a:pt x="335064" y="438632"/>
                  </a:lnTo>
                  <a:lnTo>
                    <a:pt x="331444" y="442379"/>
                  </a:lnTo>
                  <a:lnTo>
                    <a:pt x="331444" y="473735"/>
                  </a:lnTo>
                  <a:lnTo>
                    <a:pt x="365226" y="478751"/>
                  </a:lnTo>
                  <a:lnTo>
                    <a:pt x="365772" y="478637"/>
                  </a:lnTo>
                  <a:lnTo>
                    <a:pt x="368935" y="475018"/>
                  </a:lnTo>
                  <a:lnTo>
                    <a:pt x="368935" y="443242"/>
                  </a:lnTo>
                  <a:close/>
                </a:path>
                <a:path w="368934" h="1259839">
                  <a:moveTo>
                    <a:pt x="368935" y="388708"/>
                  </a:moveTo>
                  <a:lnTo>
                    <a:pt x="335635" y="384759"/>
                  </a:lnTo>
                  <a:lnTo>
                    <a:pt x="335064" y="384759"/>
                  </a:lnTo>
                  <a:lnTo>
                    <a:pt x="331444" y="388569"/>
                  </a:lnTo>
                  <a:lnTo>
                    <a:pt x="331444" y="419912"/>
                  </a:lnTo>
                  <a:lnTo>
                    <a:pt x="365226" y="424294"/>
                  </a:lnTo>
                  <a:lnTo>
                    <a:pt x="365772" y="424180"/>
                  </a:lnTo>
                  <a:lnTo>
                    <a:pt x="368935" y="420484"/>
                  </a:lnTo>
                  <a:lnTo>
                    <a:pt x="368935" y="388708"/>
                  </a:lnTo>
                  <a:close/>
                </a:path>
                <a:path w="368934" h="1259839">
                  <a:moveTo>
                    <a:pt x="368935" y="334213"/>
                  </a:moveTo>
                  <a:lnTo>
                    <a:pt x="365226" y="330415"/>
                  </a:lnTo>
                  <a:lnTo>
                    <a:pt x="335635" y="330911"/>
                  </a:lnTo>
                  <a:lnTo>
                    <a:pt x="331444" y="334784"/>
                  </a:lnTo>
                  <a:lnTo>
                    <a:pt x="331444" y="366115"/>
                  </a:lnTo>
                  <a:lnTo>
                    <a:pt x="335064" y="369938"/>
                  </a:lnTo>
                  <a:lnTo>
                    <a:pt x="365226" y="369862"/>
                  </a:lnTo>
                  <a:lnTo>
                    <a:pt x="368935" y="365975"/>
                  </a:lnTo>
                  <a:lnTo>
                    <a:pt x="368935" y="334213"/>
                  </a:lnTo>
                  <a:close/>
                </a:path>
                <a:path w="368934" h="1259839">
                  <a:moveTo>
                    <a:pt x="368935" y="279730"/>
                  </a:moveTo>
                  <a:lnTo>
                    <a:pt x="365226" y="275996"/>
                  </a:lnTo>
                  <a:lnTo>
                    <a:pt x="335635" y="277037"/>
                  </a:lnTo>
                  <a:lnTo>
                    <a:pt x="335064" y="277050"/>
                  </a:lnTo>
                  <a:lnTo>
                    <a:pt x="331444" y="281012"/>
                  </a:lnTo>
                  <a:lnTo>
                    <a:pt x="331444" y="312356"/>
                  </a:lnTo>
                  <a:lnTo>
                    <a:pt x="335064" y="316064"/>
                  </a:lnTo>
                  <a:lnTo>
                    <a:pt x="365226" y="315417"/>
                  </a:lnTo>
                  <a:lnTo>
                    <a:pt x="368935" y="311492"/>
                  </a:lnTo>
                  <a:lnTo>
                    <a:pt x="368935" y="279730"/>
                  </a:lnTo>
                  <a:close/>
                </a:path>
                <a:path w="368934" h="1259839">
                  <a:moveTo>
                    <a:pt x="368935" y="225209"/>
                  </a:moveTo>
                  <a:lnTo>
                    <a:pt x="365226" y="221551"/>
                  </a:lnTo>
                  <a:lnTo>
                    <a:pt x="335635" y="223151"/>
                  </a:lnTo>
                  <a:lnTo>
                    <a:pt x="331444" y="227203"/>
                  </a:lnTo>
                  <a:lnTo>
                    <a:pt x="331444" y="258559"/>
                  </a:lnTo>
                  <a:lnTo>
                    <a:pt x="335064" y="262229"/>
                  </a:lnTo>
                  <a:lnTo>
                    <a:pt x="365226" y="261010"/>
                  </a:lnTo>
                  <a:lnTo>
                    <a:pt x="368935" y="256984"/>
                  </a:lnTo>
                  <a:lnTo>
                    <a:pt x="368935" y="225209"/>
                  </a:lnTo>
                  <a:close/>
                </a:path>
                <a:path w="368934" h="1259839">
                  <a:moveTo>
                    <a:pt x="368935" y="170700"/>
                  </a:moveTo>
                  <a:lnTo>
                    <a:pt x="365226" y="167106"/>
                  </a:lnTo>
                  <a:lnTo>
                    <a:pt x="335635" y="169278"/>
                  </a:lnTo>
                  <a:lnTo>
                    <a:pt x="331444" y="173418"/>
                  </a:lnTo>
                  <a:lnTo>
                    <a:pt x="331444" y="204762"/>
                  </a:lnTo>
                  <a:lnTo>
                    <a:pt x="335064" y="208381"/>
                  </a:lnTo>
                  <a:lnTo>
                    <a:pt x="365226" y="206578"/>
                  </a:lnTo>
                  <a:lnTo>
                    <a:pt x="368935" y="202476"/>
                  </a:lnTo>
                  <a:lnTo>
                    <a:pt x="368935" y="170700"/>
                  </a:lnTo>
                  <a:close/>
                </a:path>
                <a:path w="368934" h="1259839">
                  <a:moveTo>
                    <a:pt x="368935" y="116192"/>
                  </a:moveTo>
                  <a:lnTo>
                    <a:pt x="365226" y="112699"/>
                  </a:lnTo>
                  <a:lnTo>
                    <a:pt x="335635" y="115430"/>
                  </a:lnTo>
                  <a:lnTo>
                    <a:pt x="335064" y="115481"/>
                  </a:lnTo>
                  <a:lnTo>
                    <a:pt x="331444" y="119608"/>
                  </a:lnTo>
                  <a:lnTo>
                    <a:pt x="331444" y="150964"/>
                  </a:lnTo>
                  <a:lnTo>
                    <a:pt x="335064" y="154495"/>
                  </a:lnTo>
                  <a:lnTo>
                    <a:pt x="365226" y="152120"/>
                  </a:lnTo>
                  <a:lnTo>
                    <a:pt x="368935" y="147955"/>
                  </a:lnTo>
                  <a:lnTo>
                    <a:pt x="368935" y="116192"/>
                  </a:lnTo>
                  <a:close/>
                </a:path>
                <a:path w="368934" h="1259839">
                  <a:moveTo>
                    <a:pt x="368935" y="61709"/>
                  </a:moveTo>
                  <a:lnTo>
                    <a:pt x="365226" y="58242"/>
                  </a:lnTo>
                  <a:lnTo>
                    <a:pt x="335635" y="61544"/>
                  </a:lnTo>
                  <a:lnTo>
                    <a:pt x="335064" y="61607"/>
                  </a:lnTo>
                  <a:lnTo>
                    <a:pt x="331444" y="65824"/>
                  </a:lnTo>
                  <a:lnTo>
                    <a:pt x="331444" y="97180"/>
                  </a:lnTo>
                  <a:lnTo>
                    <a:pt x="335064" y="100622"/>
                  </a:lnTo>
                  <a:lnTo>
                    <a:pt x="365226" y="97688"/>
                  </a:lnTo>
                  <a:lnTo>
                    <a:pt x="368935" y="93472"/>
                  </a:lnTo>
                  <a:lnTo>
                    <a:pt x="368935" y="61709"/>
                  </a:lnTo>
                  <a:close/>
                </a:path>
                <a:path w="368934" h="1259839">
                  <a:moveTo>
                    <a:pt x="368935" y="7188"/>
                  </a:moveTo>
                  <a:lnTo>
                    <a:pt x="365226" y="3797"/>
                  </a:lnTo>
                  <a:lnTo>
                    <a:pt x="335635" y="7658"/>
                  </a:lnTo>
                  <a:lnTo>
                    <a:pt x="331444" y="12026"/>
                  </a:lnTo>
                  <a:lnTo>
                    <a:pt x="331444" y="43370"/>
                  </a:lnTo>
                  <a:lnTo>
                    <a:pt x="335064" y="46786"/>
                  </a:lnTo>
                  <a:lnTo>
                    <a:pt x="365226" y="43256"/>
                  </a:lnTo>
                  <a:lnTo>
                    <a:pt x="368935" y="38963"/>
                  </a:lnTo>
                  <a:lnTo>
                    <a:pt x="368935" y="7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47216" y="1267154"/>
              <a:ext cx="368935" cy="883285"/>
            </a:xfrm>
            <a:custGeom>
              <a:avLst/>
              <a:gdLst/>
              <a:ahLst/>
              <a:cxnLst/>
              <a:rect l="l" t="t" r="r" b="b"/>
              <a:pathLst>
                <a:path w="368934" h="883285">
                  <a:moveTo>
                    <a:pt x="29197" y="518515"/>
                  </a:moveTo>
                  <a:lnTo>
                    <a:pt x="2832" y="510540"/>
                  </a:lnTo>
                  <a:lnTo>
                    <a:pt x="2413" y="510565"/>
                  </a:lnTo>
                  <a:lnTo>
                    <a:pt x="0" y="513397"/>
                  </a:lnTo>
                  <a:lnTo>
                    <a:pt x="0" y="541070"/>
                  </a:lnTo>
                  <a:lnTo>
                    <a:pt x="26301" y="549389"/>
                  </a:lnTo>
                  <a:lnTo>
                    <a:pt x="26746" y="549351"/>
                  </a:lnTo>
                  <a:lnTo>
                    <a:pt x="29197" y="546506"/>
                  </a:lnTo>
                  <a:lnTo>
                    <a:pt x="29197" y="518515"/>
                  </a:lnTo>
                  <a:close/>
                </a:path>
                <a:path w="368934" h="883285">
                  <a:moveTo>
                    <a:pt x="29197" y="416712"/>
                  </a:moveTo>
                  <a:lnTo>
                    <a:pt x="2832" y="409232"/>
                  </a:lnTo>
                  <a:lnTo>
                    <a:pt x="2413" y="409257"/>
                  </a:lnTo>
                  <a:lnTo>
                    <a:pt x="0" y="412153"/>
                  </a:lnTo>
                  <a:lnTo>
                    <a:pt x="0" y="439826"/>
                  </a:lnTo>
                  <a:lnTo>
                    <a:pt x="26301" y="447624"/>
                  </a:lnTo>
                  <a:lnTo>
                    <a:pt x="26746" y="447598"/>
                  </a:lnTo>
                  <a:lnTo>
                    <a:pt x="29197" y="444715"/>
                  </a:lnTo>
                  <a:lnTo>
                    <a:pt x="29197" y="416712"/>
                  </a:lnTo>
                  <a:close/>
                </a:path>
                <a:path w="368934" h="883285">
                  <a:moveTo>
                    <a:pt x="29197" y="292303"/>
                  </a:moveTo>
                  <a:lnTo>
                    <a:pt x="3289" y="285369"/>
                  </a:lnTo>
                  <a:lnTo>
                    <a:pt x="2832" y="285305"/>
                  </a:lnTo>
                  <a:lnTo>
                    <a:pt x="0" y="288290"/>
                  </a:lnTo>
                  <a:lnTo>
                    <a:pt x="0" y="315988"/>
                  </a:lnTo>
                  <a:lnTo>
                    <a:pt x="26301" y="323291"/>
                  </a:lnTo>
                  <a:lnTo>
                    <a:pt x="26746" y="323240"/>
                  </a:lnTo>
                  <a:lnTo>
                    <a:pt x="27546" y="322961"/>
                  </a:lnTo>
                  <a:lnTo>
                    <a:pt x="27901" y="322732"/>
                  </a:lnTo>
                  <a:lnTo>
                    <a:pt x="28778" y="321703"/>
                  </a:lnTo>
                  <a:lnTo>
                    <a:pt x="29197" y="320294"/>
                  </a:lnTo>
                  <a:lnTo>
                    <a:pt x="29197" y="292303"/>
                  </a:lnTo>
                  <a:close/>
                </a:path>
                <a:path w="368934" h="883285">
                  <a:moveTo>
                    <a:pt x="29197" y="244233"/>
                  </a:moveTo>
                  <a:lnTo>
                    <a:pt x="2832" y="237744"/>
                  </a:lnTo>
                  <a:lnTo>
                    <a:pt x="2413" y="237794"/>
                  </a:lnTo>
                  <a:lnTo>
                    <a:pt x="0" y="240792"/>
                  </a:lnTo>
                  <a:lnTo>
                    <a:pt x="0" y="268478"/>
                  </a:lnTo>
                  <a:lnTo>
                    <a:pt x="26301" y="275272"/>
                  </a:lnTo>
                  <a:lnTo>
                    <a:pt x="26746" y="275221"/>
                  </a:lnTo>
                  <a:lnTo>
                    <a:pt x="29197" y="272237"/>
                  </a:lnTo>
                  <a:lnTo>
                    <a:pt x="29197" y="244233"/>
                  </a:lnTo>
                  <a:close/>
                </a:path>
                <a:path w="368934" h="883285">
                  <a:moveTo>
                    <a:pt x="29197" y="196189"/>
                  </a:moveTo>
                  <a:lnTo>
                    <a:pt x="3289" y="190233"/>
                  </a:lnTo>
                  <a:lnTo>
                    <a:pt x="2832" y="190182"/>
                  </a:lnTo>
                  <a:lnTo>
                    <a:pt x="0" y="193294"/>
                  </a:lnTo>
                  <a:lnTo>
                    <a:pt x="0" y="220967"/>
                  </a:lnTo>
                  <a:lnTo>
                    <a:pt x="26301" y="227266"/>
                  </a:lnTo>
                  <a:lnTo>
                    <a:pt x="26746" y="227228"/>
                  </a:lnTo>
                  <a:lnTo>
                    <a:pt x="29197" y="224180"/>
                  </a:lnTo>
                  <a:lnTo>
                    <a:pt x="29197" y="196189"/>
                  </a:lnTo>
                  <a:close/>
                </a:path>
                <a:path w="368934" h="883285">
                  <a:moveTo>
                    <a:pt x="29197" y="148120"/>
                  </a:moveTo>
                  <a:lnTo>
                    <a:pt x="3289" y="142697"/>
                  </a:lnTo>
                  <a:lnTo>
                    <a:pt x="2832" y="142659"/>
                  </a:lnTo>
                  <a:lnTo>
                    <a:pt x="0" y="145783"/>
                  </a:lnTo>
                  <a:lnTo>
                    <a:pt x="0" y="173482"/>
                  </a:lnTo>
                  <a:lnTo>
                    <a:pt x="26301" y="179273"/>
                  </a:lnTo>
                  <a:lnTo>
                    <a:pt x="26746" y="179209"/>
                  </a:lnTo>
                  <a:lnTo>
                    <a:pt x="29197" y="176123"/>
                  </a:lnTo>
                  <a:lnTo>
                    <a:pt x="29197" y="148120"/>
                  </a:lnTo>
                  <a:close/>
                </a:path>
                <a:path w="368934" h="883285">
                  <a:moveTo>
                    <a:pt x="29197" y="100088"/>
                  </a:moveTo>
                  <a:lnTo>
                    <a:pt x="3289" y="95135"/>
                  </a:lnTo>
                  <a:lnTo>
                    <a:pt x="2832" y="95097"/>
                  </a:lnTo>
                  <a:lnTo>
                    <a:pt x="0" y="98310"/>
                  </a:lnTo>
                  <a:lnTo>
                    <a:pt x="0" y="125996"/>
                  </a:lnTo>
                  <a:lnTo>
                    <a:pt x="26301" y="131279"/>
                  </a:lnTo>
                  <a:lnTo>
                    <a:pt x="26746" y="131191"/>
                  </a:lnTo>
                  <a:lnTo>
                    <a:pt x="29197" y="128104"/>
                  </a:lnTo>
                  <a:lnTo>
                    <a:pt x="29197" y="100088"/>
                  </a:lnTo>
                  <a:close/>
                </a:path>
                <a:path w="368934" h="883285">
                  <a:moveTo>
                    <a:pt x="29197" y="52031"/>
                  </a:moveTo>
                  <a:lnTo>
                    <a:pt x="2832" y="47561"/>
                  </a:lnTo>
                  <a:lnTo>
                    <a:pt x="2413" y="47650"/>
                  </a:lnTo>
                  <a:lnTo>
                    <a:pt x="0" y="50812"/>
                  </a:lnTo>
                  <a:lnTo>
                    <a:pt x="0" y="78498"/>
                  </a:lnTo>
                  <a:lnTo>
                    <a:pt x="26301" y="83299"/>
                  </a:lnTo>
                  <a:lnTo>
                    <a:pt x="26746" y="83223"/>
                  </a:lnTo>
                  <a:lnTo>
                    <a:pt x="29197" y="80048"/>
                  </a:lnTo>
                  <a:lnTo>
                    <a:pt x="29197" y="52031"/>
                  </a:lnTo>
                  <a:close/>
                </a:path>
                <a:path w="368934" h="883285">
                  <a:moveTo>
                    <a:pt x="29197" y="3987"/>
                  </a:moveTo>
                  <a:lnTo>
                    <a:pt x="3289" y="12"/>
                  </a:lnTo>
                  <a:lnTo>
                    <a:pt x="2832" y="0"/>
                  </a:lnTo>
                  <a:lnTo>
                    <a:pt x="0" y="3314"/>
                  </a:lnTo>
                  <a:lnTo>
                    <a:pt x="0" y="31000"/>
                  </a:lnTo>
                  <a:lnTo>
                    <a:pt x="26301" y="35306"/>
                  </a:lnTo>
                  <a:lnTo>
                    <a:pt x="26746" y="35204"/>
                  </a:lnTo>
                  <a:lnTo>
                    <a:pt x="29197" y="32004"/>
                  </a:lnTo>
                  <a:lnTo>
                    <a:pt x="29197" y="3987"/>
                  </a:lnTo>
                  <a:close/>
                </a:path>
                <a:path w="368934" h="883285">
                  <a:moveTo>
                    <a:pt x="72720" y="395998"/>
                  </a:moveTo>
                  <a:lnTo>
                    <a:pt x="45440" y="387819"/>
                  </a:lnTo>
                  <a:lnTo>
                    <a:pt x="44996" y="387845"/>
                  </a:lnTo>
                  <a:lnTo>
                    <a:pt x="42506" y="390702"/>
                  </a:lnTo>
                  <a:lnTo>
                    <a:pt x="42506" y="418858"/>
                  </a:lnTo>
                  <a:lnTo>
                    <a:pt x="69723" y="427405"/>
                  </a:lnTo>
                  <a:lnTo>
                    <a:pt x="70180" y="427367"/>
                  </a:lnTo>
                  <a:lnTo>
                    <a:pt x="72720" y="424472"/>
                  </a:lnTo>
                  <a:lnTo>
                    <a:pt x="72720" y="395998"/>
                  </a:lnTo>
                  <a:close/>
                </a:path>
                <a:path w="368934" h="883285">
                  <a:moveTo>
                    <a:pt x="72720" y="347141"/>
                  </a:moveTo>
                  <a:lnTo>
                    <a:pt x="45440" y="339458"/>
                  </a:lnTo>
                  <a:lnTo>
                    <a:pt x="44996" y="339483"/>
                  </a:lnTo>
                  <a:lnTo>
                    <a:pt x="42506" y="342430"/>
                  </a:lnTo>
                  <a:lnTo>
                    <a:pt x="42506" y="370573"/>
                  </a:lnTo>
                  <a:lnTo>
                    <a:pt x="69723" y="378574"/>
                  </a:lnTo>
                  <a:lnTo>
                    <a:pt x="70180" y="378536"/>
                  </a:lnTo>
                  <a:lnTo>
                    <a:pt x="72720" y="375627"/>
                  </a:lnTo>
                  <a:lnTo>
                    <a:pt x="72720" y="347141"/>
                  </a:lnTo>
                  <a:close/>
                </a:path>
                <a:path w="368934" h="883285">
                  <a:moveTo>
                    <a:pt x="72720" y="298259"/>
                  </a:moveTo>
                  <a:lnTo>
                    <a:pt x="45440" y="291084"/>
                  </a:lnTo>
                  <a:lnTo>
                    <a:pt x="44996" y="291134"/>
                  </a:lnTo>
                  <a:lnTo>
                    <a:pt x="42506" y="294119"/>
                  </a:lnTo>
                  <a:lnTo>
                    <a:pt x="42506" y="322275"/>
                  </a:lnTo>
                  <a:lnTo>
                    <a:pt x="69723" y="329768"/>
                  </a:lnTo>
                  <a:lnTo>
                    <a:pt x="70180" y="329717"/>
                  </a:lnTo>
                  <a:lnTo>
                    <a:pt x="72720" y="326745"/>
                  </a:lnTo>
                  <a:lnTo>
                    <a:pt x="72720" y="298259"/>
                  </a:lnTo>
                  <a:close/>
                </a:path>
                <a:path w="368934" h="883285">
                  <a:moveTo>
                    <a:pt x="72720" y="249377"/>
                  </a:moveTo>
                  <a:lnTo>
                    <a:pt x="45440" y="242722"/>
                  </a:lnTo>
                  <a:lnTo>
                    <a:pt x="44996" y="242773"/>
                  </a:lnTo>
                  <a:lnTo>
                    <a:pt x="42506" y="245808"/>
                  </a:lnTo>
                  <a:lnTo>
                    <a:pt x="42506" y="273964"/>
                  </a:lnTo>
                  <a:lnTo>
                    <a:pt x="69723" y="280936"/>
                  </a:lnTo>
                  <a:lnTo>
                    <a:pt x="70180" y="280885"/>
                  </a:lnTo>
                  <a:lnTo>
                    <a:pt x="72720" y="277863"/>
                  </a:lnTo>
                  <a:lnTo>
                    <a:pt x="72720" y="249377"/>
                  </a:lnTo>
                  <a:close/>
                </a:path>
                <a:path w="368934" h="883285">
                  <a:moveTo>
                    <a:pt x="72720" y="200494"/>
                  </a:moveTo>
                  <a:lnTo>
                    <a:pt x="45910" y="194398"/>
                  </a:lnTo>
                  <a:lnTo>
                    <a:pt x="45440" y="194348"/>
                  </a:lnTo>
                  <a:lnTo>
                    <a:pt x="42506" y="197510"/>
                  </a:lnTo>
                  <a:lnTo>
                    <a:pt x="42506" y="225653"/>
                  </a:lnTo>
                  <a:lnTo>
                    <a:pt x="69723" y="232130"/>
                  </a:lnTo>
                  <a:lnTo>
                    <a:pt x="70180" y="232054"/>
                  </a:lnTo>
                  <a:lnTo>
                    <a:pt x="72720" y="228981"/>
                  </a:lnTo>
                  <a:lnTo>
                    <a:pt x="72720" y="200494"/>
                  </a:lnTo>
                  <a:close/>
                </a:path>
                <a:path w="368934" h="883285">
                  <a:moveTo>
                    <a:pt x="72720" y="151625"/>
                  </a:moveTo>
                  <a:lnTo>
                    <a:pt x="45910" y="146062"/>
                  </a:lnTo>
                  <a:lnTo>
                    <a:pt x="45440" y="146024"/>
                  </a:lnTo>
                  <a:lnTo>
                    <a:pt x="42506" y="149199"/>
                  </a:lnTo>
                  <a:lnTo>
                    <a:pt x="42506" y="177342"/>
                  </a:lnTo>
                  <a:lnTo>
                    <a:pt x="69723" y="183299"/>
                  </a:lnTo>
                  <a:lnTo>
                    <a:pt x="70180" y="183235"/>
                  </a:lnTo>
                  <a:lnTo>
                    <a:pt x="72720" y="180111"/>
                  </a:lnTo>
                  <a:lnTo>
                    <a:pt x="72720" y="151625"/>
                  </a:lnTo>
                  <a:close/>
                </a:path>
                <a:path w="368934" h="883285">
                  <a:moveTo>
                    <a:pt x="72720" y="102755"/>
                  </a:moveTo>
                  <a:lnTo>
                    <a:pt x="45910" y="97688"/>
                  </a:lnTo>
                  <a:lnTo>
                    <a:pt x="45440" y="97650"/>
                  </a:lnTo>
                  <a:lnTo>
                    <a:pt x="42506" y="100926"/>
                  </a:lnTo>
                  <a:lnTo>
                    <a:pt x="42506" y="129070"/>
                  </a:lnTo>
                  <a:lnTo>
                    <a:pt x="69723" y="134467"/>
                  </a:lnTo>
                  <a:lnTo>
                    <a:pt x="70180" y="134404"/>
                  </a:lnTo>
                  <a:lnTo>
                    <a:pt x="72720" y="131241"/>
                  </a:lnTo>
                  <a:lnTo>
                    <a:pt x="72720" y="102755"/>
                  </a:lnTo>
                  <a:close/>
                </a:path>
                <a:path w="368934" h="883285">
                  <a:moveTo>
                    <a:pt x="72720" y="53873"/>
                  </a:moveTo>
                  <a:lnTo>
                    <a:pt x="45440" y="49301"/>
                  </a:lnTo>
                  <a:lnTo>
                    <a:pt x="44996" y="49390"/>
                  </a:lnTo>
                  <a:lnTo>
                    <a:pt x="42506" y="52616"/>
                  </a:lnTo>
                  <a:lnTo>
                    <a:pt x="42506" y="80759"/>
                  </a:lnTo>
                  <a:lnTo>
                    <a:pt x="69723" y="85686"/>
                  </a:lnTo>
                  <a:lnTo>
                    <a:pt x="70180" y="85585"/>
                  </a:lnTo>
                  <a:lnTo>
                    <a:pt x="72720" y="82359"/>
                  </a:lnTo>
                  <a:lnTo>
                    <a:pt x="72720" y="53873"/>
                  </a:lnTo>
                  <a:close/>
                </a:path>
                <a:path w="368934" h="883285">
                  <a:moveTo>
                    <a:pt x="72720" y="4991"/>
                  </a:moveTo>
                  <a:lnTo>
                    <a:pt x="45910" y="939"/>
                  </a:lnTo>
                  <a:lnTo>
                    <a:pt x="45440" y="927"/>
                  </a:lnTo>
                  <a:lnTo>
                    <a:pt x="42506" y="4305"/>
                  </a:lnTo>
                  <a:lnTo>
                    <a:pt x="42506" y="32448"/>
                  </a:lnTo>
                  <a:lnTo>
                    <a:pt x="69723" y="36855"/>
                  </a:lnTo>
                  <a:lnTo>
                    <a:pt x="70180" y="36753"/>
                  </a:lnTo>
                  <a:lnTo>
                    <a:pt x="72720" y="33489"/>
                  </a:lnTo>
                  <a:lnTo>
                    <a:pt x="72720" y="4991"/>
                  </a:lnTo>
                  <a:close/>
                </a:path>
                <a:path w="368934" h="883285">
                  <a:moveTo>
                    <a:pt x="117754" y="403872"/>
                  </a:moveTo>
                  <a:lnTo>
                    <a:pt x="89535" y="395478"/>
                  </a:lnTo>
                  <a:lnTo>
                    <a:pt x="89052" y="395503"/>
                  </a:lnTo>
                  <a:lnTo>
                    <a:pt x="86512" y="398411"/>
                  </a:lnTo>
                  <a:lnTo>
                    <a:pt x="86512" y="402729"/>
                  </a:lnTo>
                  <a:lnTo>
                    <a:pt x="86512" y="427050"/>
                  </a:lnTo>
                  <a:lnTo>
                    <a:pt x="86512" y="431355"/>
                  </a:lnTo>
                  <a:lnTo>
                    <a:pt x="86601" y="431901"/>
                  </a:lnTo>
                  <a:lnTo>
                    <a:pt x="114655" y="439572"/>
                  </a:lnTo>
                  <a:lnTo>
                    <a:pt x="115125" y="439534"/>
                  </a:lnTo>
                  <a:lnTo>
                    <a:pt x="117754" y="436575"/>
                  </a:lnTo>
                  <a:lnTo>
                    <a:pt x="117754" y="432866"/>
                  </a:lnTo>
                  <a:lnTo>
                    <a:pt x="117754" y="407606"/>
                  </a:lnTo>
                  <a:lnTo>
                    <a:pt x="117754" y="403872"/>
                  </a:lnTo>
                  <a:close/>
                </a:path>
                <a:path w="368934" h="883285">
                  <a:moveTo>
                    <a:pt x="117754" y="304431"/>
                  </a:moveTo>
                  <a:lnTo>
                    <a:pt x="89535" y="297065"/>
                  </a:lnTo>
                  <a:lnTo>
                    <a:pt x="89052" y="297116"/>
                  </a:lnTo>
                  <a:lnTo>
                    <a:pt x="86512" y="300151"/>
                  </a:lnTo>
                  <a:lnTo>
                    <a:pt x="86512" y="328790"/>
                  </a:lnTo>
                  <a:lnTo>
                    <a:pt x="114655" y="336486"/>
                  </a:lnTo>
                  <a:lnTo>
                    <a:pt x="115125" y="336435"/>
                  </a:lnTo>
                  <a:lnTo>
                    <a:pt x="117754" y="333413"/>
                  </a:lnTo>
                  <a:lnTo>
                    <a:pt x="117754" y="304431"/>
                  </a:lnTo>
                  <a:close/>
                </a:path>
                <a:path w="368934" h="883285">
                  <a:moveTo>
                    <a:pt x="117754" y="254685"/>
                  </a:moveTo>
                  <a:lnTo>
                    <a:pt x="89535" y="247865"/>
                  </a:lnTo>
                  <a:lnTo>
                    <a:pt x="89052" y="247916"/>
                  </a:lnTo>
                  <a:lnTo>
                    <a:pt x="86512" y="251002"/>
                  </a:lnTo>
                  <a:lnTo>
                    <a:pt x="86512" y="279641"/>
                  </a:lnTo>
                  <a:lnTo>
                    <a:pt x="114655" y="286804"/>
                  </a:lnTo>
                  <a:lnTo>
                    <a:pt x="115125" y="286753"/>
                  </a:lnTo>
                  <a:lnTo>
                    <a:pt x="117754" y="283679"/>
                  </a:lnTo>
                  <a:lnTo>
                    <a:pt x="117754" y="254685"/>
                  </a:lnTo>
                  <a:close/>
                </a:path>
                <a:path w="368934" h="883285">
                  <a:moveTo>
                    <a:pt x="117754" y="204952"/>
                  </a:moveTo>
                  <a:lnTo>
                    <a:pt x="90004" y="198704"/>
                  </a:lnTo>
                  <a:lnTo>
                    <a:pt x="89535" y="198653"/>
                  </a:lnTo>
                  <a:lnTo>
                    <a:pt x="86512" y="201853"/>
                  </a:lnTo>
                  <a:lnTo>
                    <a:pt x="86512" y="230492"/>
                  </a:lnTo>
                  <a:lnTo>
                    <a:pt x="114655" y="237134"/>
                  </a:lnTo>
                  <a:lnTo>
                    <a:pt x="115125" y="237070"/>
                  </a:lnTo>
                  <a:lnTo>
                    <a:pt x="117754" y="233934"/>
                  </a:lnTo>
                  <a:lnTo>
                    <a:pt x="117754" y="204952"/>
                  </a:lnTo>
                  <a:close/>
                </a:path>
                <a:path w="368934" h="883285">
                  <a:moveTo>
                    <a:pt x="117754" y="155219"/>
                  </a:moveTo>
                  <a:lnTo>
                    <a:pt x="90004" y="149529"/>
                  </a:lnTo>
                  <a:lnTo>
                    <a:pt x="89535" y="149491"/>
                  </a:lnTo>
                  <a:lnTo>
                    <a:pt x="86512" y="152717"/>
                  </a:lnTo>
                  <a:lnTo>
                    <a:pt x="86512" y="181356"/>
                  </a:lnTo>
                  <a:lnTo>
                    <a:pt x="114655" y="187452"/>
                  </a:lnTo>
                  <a:lnTo>
                    <a:pt x="115125" y="187388"/>
                  </a:lnTo>
                  <a:lnTo>
                    <a:pt x="117754" y="184200"/>
                  </a:lnTo>
                  <a:lnTo>
                    <a:pt x="117754" y="155219"/>
                  </a:lnTo>
                  <a:close/>
                </a:path>
                <a:path w="368934" h="883285">
                  <a:moveTo>
                    <a:pt x="117754" y="105498"/>
                  </a:moveTo>
                  <a:lnTo>
                    <a:pt x="90004" y="100317"/>
                  </a:lnTo>
                  <a:lnTo>
                    <a:pt x="89535" y="100279"/>
                  </a:lnTo>
                  <a:lnTo>
                    <a:pt x="86512" y="103606"/>
                  </a:lnTo>
                  <a:lnTo>
                    <a:pt x="86512" y="132245"/>
                  </a:lnTo>
                  <a:lnTo>
                    <a:pt x="114655" y="137769"/>
                  </a:lnTo>
                  <a:lnTo>
                    <a:pt x="115125" y="137693"/>
                  </a:lnTo>
                  <a:lnTo>
                    <a:pt x="117754" y="134493"/>
                  </a:lnTo>
                  <a:lnTo>
                    <a:pt x="117754" y="105498"/>
                  </a:lnTo>
                  <a:close/>
                </a:path>
                <a:path w="368934" h="883285">
                  <a:moveTo>
                    <a:pt x="117754" y="55765"/>
                  </a:moveTo>
                  <a:lnTo>
                    <a:pt x="89535" y="51092"/>
                  </a:lnTo>
                  <a:lnTo>
                    <a:pt x="89052" y="51181"/>
                  </a:lnTo>
                  <a:lnTo>
                    <a:pt x="86512" y="54457"/>
                  </a:lnTo>
                  <a:lnTo>
                    <a:pt x="86512" y="83096"/>
                  </a:lnTo>
                  <a:lnTo>
                    <a:pt x="114655" y="88125"/>
                  </a:lnTo>
                  <a:lnTo>
                    <a:pt x="115125" y="88023"/>
                  </a:lnTo>
                  <a:lnTo>
                    <a:pt x="117754" y="84759"/>
                  </a:lnTo>
                  <a:lnTo>
                    <a:pt x="117754" y="55765"/>
                  </a:lnTo>
                  <a:close/>
                </a:path>
                <a:path w="368934" h="883285">
                  <a:moveTo>
                    <a:pt x="117754" y="6032"/>
                  </a:moveTo>
                  <a:lnTo>
                    <a:pt x="90004" y="1892"/>
                  </a:lnTo>
                  <a:lnTo>
                    <a:pt x="89535" y="1879"/>
                  </a:lnTo>
                  <a:lnTo>
                    <a:pt x="86512" y="5308"/>
                  </a:lnTo>
                  <a:lnTo>
                    <a:pt x="86512" y="33947"/>
                  </a:lnTo>
                  <a:lnTo>
                    <a:pt x="114655" y="38442"/>
                  </a:lnTo>
                  <a:lnTo>
                    <a:pt x="115125" y="38341"/>
                  </a:lnTo>
                  <a:lnTo>
                    <a:pt x="117754" y="35013"/>
                  </a:lnTo>
                  <a:lnTo>
                    <a:pt x="117754" y="6032"/>
                  </a:lnTo>
                  <a:close/>
                </a:path>
                <a:path w="368934" h="883285">
                  <a:moveTo>
                    <a:pt x="164426" y="480898"/>
                  </a:moveTo>
                  <a:lnTo>
                    <a:pt x="135166" y="472262"/>
                  </a:lnTo>
                  <a:lnTo>
                    <a:pt x="134696" y="472287"/>
                  </a:lnTo>
                  <a:lnTo>
                    <a:pt x="132029" y="475234"/>
                  </a:lnTo>
                  <a:lnTo>
                    <a:pt x="132029" y="504380"/>
                  </a:lnTo>
                  <a:lnTo>
                    <a:pt x="161201" y="513397"/>
                  </a:lnTo>
                  <a:lnTo>
                    <a:pt x="161696" y="513372"/>
                  </a:lnTo>
                  <a:lnTo>
                    <a:pt x="164426" y="510400"/>
                  </a:lnTo>
                  <a:lnTo>
                    <a:pt x="164426" y="480898"/>
                  </a:lnTo>
                  <a:close/>
                </a:path>
                <a:path w="368934" h="883285">
                  <a:moveTo>
                    <a:pt x="164426" y="361442"/>
                  </a:moveTo>
                  <a:lnTo>
                    <a:pt x="135166" y="353326"/>
                  </a:lnTo>
                  <a:lnTo>
                    <a:pt x="134696" y="353364"/>
                  </a:lnTo>
                  <a:lnTo>
                    <a:pt x="132029" y="356400"/>
                  </a:lnTo>
                  <a:lnTo>
                    <a:pt x="132029" y="385533"/>
                  </a:lnTo>
                  <a:lnTo>
                    <a:pt x="161201" y="393966"/>
                  </a:lnTo>
                  <a:lnTo>
                    <a:pt x="161696" y="393941"/>
                  </a:lnTo>
                  <a:lnTo>
                    <a:pt x="164426" y="390944"/>
                  </a:lnTo>
                  <a:lnTo>
                    <a:pt x="164426" y="361442"/>
                  </a:lnTo>
                  <a:close/>
                </a:path>
                <a:path w="368934" h="883285">
                  <a:moveTo>
                    <a:pt x="164426" y="310832"/>
                  </a:moveTo>
                  <a:lnTo>
                    <a:pt x="135166" y="303263"/>
                  </a:lnTo>
                  <a:lnTo>
                    <a:pt x="134696" y="303314"/>
                  </a:lnTo>
                  <a:lnTo>
                    <a:pt x="132029" y="306387"/>
                  </a:lnTo>
                  <a:lnTo>
                    <a:pt x="132029" y="335521"/>
                  </a:lnTo>
                  <a:lnTo>
                    <a:pt x="161201" y="343433"/>
                  </a:lnTo>
                  <a:lnTo>
                    <a:pt x="161696" y="343408"/>
                  </a:lnTo>
                  <a:lnTo>
                    <a:pt x="164426" y="340334"/>
                  </a:lnTo>
                  <a:lnTo>
                    <a:pt x="164426" y="310832"/>
                  </a:lnTo>
                  <a:close/>
                </a:path>
                <a:path w="368934" h="883285">
                  <a:moveTo>
                    <a:pt x="164426" y="260197"/>
                  </a:moveTo>
                  <a:lnTo>
                    <a:pt x="135674" y="253250"/>
                  </a:lnTo>
                  <a:lnTo>
                    <a:pt x="135166" y="253187"/>
                  </a:lnTo>
                  <a:lnTo>
                    <a:pt x="132029" y="256374"/>
                  </a:lnTo>
                  <a:lnTo>
                    <a:pt x="132029" y="285521"/>
                  </a:lnTo>
                  <a:lnTo>
                    <a:pt x="161201" y="292887"/>
                  </a:lnTo>
                  <a:lnTo>
                    <a:pt x="161696" y="292836"/>
                  </a:lnTo>
                  <a:lnTo>
                    <a:pt x="164426" y="289699"/>
                  </a:lnTo>
                  <a:lnTo>
                    <a:pt x="164426" y="260197"/>
                  </a:lnTo>
                  <a:close/>
                </a:path>
                <a:path w="368934" h="883285">
                  <a:moveTo>
                    <a:pt x="164426" y="209575"/>
                  </a:moveTo>
                  <a:lnTo>
                    <a:pt x="135674" y="203161"/>
                  </a:lnTo>
                  <a:lnTo>
                    <a:pt x="135166" y="203111"/>
                  </a:lnTo>
                  <a:lnTo>
                    <a:pt x="132029" y="206362"/>
                  </a:lnTo>
                  <a:lnTo>
                    <a:pt x="132029" y="235508"/>
                  </a:lnTo>
                  <a:lnTo>
                    <a:pt x="161201" y="242316"/>
                  </a:lnTo>
                  <a:lnTo>
                    <a:pt x="161696" y="242239"/>
                  </a:lnTo>
                  <a:lnTo>
                    <a:pt x="164426" y="239077"/>
                  </a:lnTo>
                  <a:lnTo>
                    <a:pt x="164426" y="209575"/>
                  </a:lnTo>
                  <a:close/>
                </a:path>
                <a:path w="368934" h="883285">
                  <a:moveTo>
                    <a:pt x="164426" y="158940"/>
                  </a:moveTo>
                  <a:lnTo>
                    <a:pt x="135166" y="153073"/>
                  </a:lnTo>
                  <a:lnTo>
                    <a:pt x="134696" y="153149"/>
                  </a:lnTo>
                  <a:lnTo>
                    <a:pt x="132029" y="156362"/>
                  </a:lnTo>
                  <a:lnTo>
                    <a:pt x="132029" y="185496"/>
                  </a:lnTo>
                  <a:lnTo>
                    <a:pt x="161201" y="191757"/>
                  </a:lnTo>
                  <a:lnTo>
                    <a:pt x="161696" y="191668"/>
                  </a:lnTo>
                  <a:lnTo>
                    <a:pt x="164426" y="188429"/>
                  </a:lnTo>
                  <a:lnTo>
                    <a:pt x="164426" y="158940"/>
                  </a:lnTo>
                  <a:close/>
                </a:path>
                <a:path w="368934" h="883285">
                  <a:moveTo>
                    <a:pt x="164426" y="108343"/>
                  </a:moveTo>
                  <a:lnTo>
                    <a:pt x="135674" y="103035"/>
                  </a:lnTo>
                  <a:lnTo>
                    <a:pt x="135166" y="102997"/>
                  </a:lnTo>
                  <a:lnTo>
                    <a:pt x="132029" y="106375"/>
                  </a:lnTo>
                  <a:lnTo>
                    <a:pt x="132029" y="135509"/>
                  </a:lnTo>
                  <a:lnTo>
                    <a:pt x="161201" y="141185"/>
                  </a:lnTo>
                  <a:lnTo>
                    <a:pt x="161696" y="141097"/>
                  </a:lnTo>
                  <a:lnTo>
                    <a:pt x="164426" y="137845"/>
                  </a:lnTo>
                  <a:lnTo>
                    <a:pt x="164426" y="108343"/>
                  </a:lnTo>
                  <a:close/>
                </a:path>
                <a:path w="368934" h="883285">
                  <a:moveTo>
                    <a:pt x="164426" y="57734"/>
                  </a:moveTo>
                  <a:lnTo>
                    <a:pt x="135166" y="52946"/>
                  </a:lnTo>
                  <a:lnTo>
                    <a:pt x="134696" y="53035"/>
                  </a:lnTo>
                  <a:lnTo>
                    <a:pt x="132029" y="56362"/>
                  </a:lnTo>
                  <a:lnTo>
                    <a:pt x="132029" y="85509"/>
                  </a:lnTo>
                  <a:lnTo>
                    <a:pt x="161201" y="90652"/>
                  </a:lnTo>
                  <a:lnTo>
                    <a:pt x="161696" y="90576"/>
                  </a:lnTo>
                  <a:lnTo>
                    <a:pt x="164426" y="87236"/>
                  </a:lnTo>
                  <a:lnTo>
                    <a:pt x="164426" y="57734"/>
                  </a:lnTo>
                  <a:close/>
                </a:path>
                <a:path w="368934" h="883285">
                  <a:moveTo>
                    <a:pt x="212763" y="765187"/>
                  </a:moveTo>
                  <a:lnTo>
                    <a:pt x="182968" y="759739"/>
                  </a:lnTo>
                  <a:lnTo>
                    <a:pt x="182448" y="759701"/>
                  </a:lnTo>
                  <a:lnTo>
                    <a:pt x="179197" y="763143"/>
                  </a:lnTo>
                  <a:lnTo>
                    <a:pt x="179197" y="792810"/>
                  </a:lnTo>
                  <a:lnTo>
                    <a:pt x="209435" y="798614"/>
                  </a:lnTo>
                  <a:lnTo>
                    <a:pt x="209943" y="798525"/>
                  </a:lnTo>
                  <a:lnTo>
                    <a:pt x="212763" y="795223"/>
                  </a:lnTo>
                  <a:lnTo>
                    <a:pt x="212763" y="765187"/>
                  </a:lnTo>
                  <a:close/>
                </a:path>
                <a:path w="368934" h="883285">
                  <a:moveTo>
                    <a:pt x="212763" y="607136"/>
                  </a:moveTo>
                  <a:lnTo>
                    <a:pt x="182968" y="598322"/>
                  </a:lnTo>
                  <a:lnTo>
                    <a:pt x="182448" y="598220"/>
                  </a:lnTo>
                  <a:lnTo>
                    <a:pt x="179197" y="601243"/>
                  </a:lnTo>
                  <a:lnTo>
                    <a:pt x="179197" y="630910"/>
                  </a:lnTo>
                  <a:lnTo>
                    <a:pt x="209435" y="640219"/>
                  </a:lnTo>
                  <a:lnTo>
                    <a:pt x="209943" y="640181"/>
                  </a:lnTo>
                  <a:lnTo>
                    <a:pt x="212763" y="637171"/>
                  </a:lnTo>
                  <a:lnTo>
                    <a:pt x="212763" y="607136"/>
                  </a:lnTo>
                  <a:close/>
                </a:path>
                <a:path w="368934" h="883285">
                  <a:moveTo>
                    <a:pt x="212763" y="523151"/>
                  </a:moveTo>
                  <a:lnTo>
                    <a:pt x="182968" y="513753"/>
                  </a:lnTo>
                  <a:lnTo>
                    <a:pt x="182448" y="513651"/>
                  </a:lnTo>
                  <a:lnTo>
                    <a:pt x="179197" y="516648"/>
                  </a:lnTo>
                  <a:lnTo>
                    <a:pt x="179197" y="546315"/>
                  </a:lnTo>
                  <a:lnTo>
                    <a:pt x="209435" y="556171"/>
                  </a:lnTo>
                  <a:lnTo>
                    <a:pt x="209943" y="556158"/>
                  </a:lnTo>
                  <a:lnTo>
                    <a:pt x="212763" y="553199"/>
                  </a:lnTo>
                  <a:lnTo>
                    <a:pt x="212763" y="523151"/>
                  </a:lnTo>
                  <a:close/>
                </a:path>
                <a:path w="368934" h="883285">
                  <a:moveTo>
                    <a:pt x="212763" y="422414"/>
                  </a:moveTo>
                  <a:lnTo>
                    <a:pt x="182448" y="414070"/>
                  </a:lnTo>
                  <a:lnTo>
                    <a:pt x="181952" y="414108"/>
                  </a:lnTo>
                  <a:lnTo>
                    <a:pt x="179197" y="417182"/>
                  </a:lnTo>
                  <a:lnTo>
                    <a:pt x="179197" y="446836"/>
                  </a:lnTo>
                  <a:lnTo>
                    <a:pt x="209435" y="455536"/>
                  </a:lnTo>
                  <a:lnTo>
                    <a:pt x="209943" y="455498"/>
                  </a:lnTo>
                  <a:lnTo>
                    <a:pt x="212763" y="452450"/>
                  </a:lnTo>
                  <a:lnTo>
                    <a:pt x="212763" y="422414"/>
                  </a:lnTo>
                  <a:close/>
                </a:path>
                <a:path w="368934" h="883285">
                  <a:moveTo>
                    <a:pt x="212763" y="317436"/>
                  </a:moveTo>
                  <a:lnTo>
                    <a:pt x="182448" y="309676"/>
                  </a:lnTo>
                  <a:lnTo>
                    <a:pt x="181952" y="309727"/>
                  </a:lnTo>
                  <a:lnTo>
                    <a:pt x="179197" y="312851"/>
                  </a:lnTo>
                  <a:lnTo>
                    <a:pt x="179197" y="342519"/>
                  </a:lnTo>
                  <a:lnTo>
                    <a:pt x="209435" y="350647"/>
                  </a:lnTo>
                  <a:lnTo>
                    <a:pt x="209943" y="350608"/>
                  </a:lnTo>
                  <a:lnTo>
                    <a:pt x="212763" y="347484"/>
                  </a:lnTo>
                  <a:lnTo>
                    <a:pt x="212763" y="317436"/>
                  </a:lnTo>
                  <a:close/>
                </a:path>
                <a:path w="368934" h="883285">
                  <a:moveTo>
                    <a:pt x="212763" y="265899"/>
                  </a:moveTo>
                  <a:lnTo>
                    <a:pt x="182968" y="258762"/>
                  </a:lnTo>
                  <a:lnTo>
                    <a:pt x="182448" y="258699"/>
                  </a:lnTo>
                  <a:lnTo>
                    <a:pt x="179197" y="261937"/>
                  </a:lnTo>
                  <a:lnTo>
                    <a:pt x="179197" y="291604"/>
                  </a:lnTo>
                  <a:lnTo>
                    <a:pt x="209435" y="299173"/>
                  </a:lnTo>
                  <a:lnTo>
                    <a:pt x="209943" y="299123"/>
                  </a:lnTo>
                  <a:lnTo>
                    <a:pt x="212763" y="295948"/>
                  </a:lnTo>
                  <a:lnTo>
                    <a:pt x="212763" y="265899"/>
                  </a:lnTo>
                  <a:close/>
                </a:path>
                <a:path w="368934" h="883285">
                  <a:moveTo>
                    <a:pt x="212763" y="214350"/>
                  </a:moveTo>
                  <a:lnTo>
                    <a:pt x="182968" y="207784"/>
                  </a:lnTo>
                  <a:lnTo>
                    <a:pt x="182448" y="207733"/>
                  </a:lnTo>
                  <a:lnTo>
                    <a:pt x="179197" y="211035"/>
                  </a:lnTo>
                  <a:lnTo>
                    <a:pt x="179197" y="240703"/>
                  </a:lnTo>
                  <a:lnTo>
                    <a:pt x="209435" y="247688"/>
                  </a:lnTo>
                  <a:lnTo>
                    <a:pt x="209943" y="247637"/>
                  </a:lnTo>
                  <a:lnTo>
                    <a:pt x="212763" y="244398"/>
                  </a:lnTo>
                  <a:lnTo>
                    <a:pt x="212763" y="214350"/>
                  </a:lnTo>
                  <a:close/>
                </a:path>
                <a:path w="368934" h="883285">
                  <a:moveTo>
                    <a:pt x="212763" y="162814"/>
                  </a:moveTo>
                  <a:lnTo>
                    <a:pt x="182968" y="156832"/>
                  </a:lnTo>
                  <a:lnTo>
                    <a:pt x="182448" y="156781"/>
                  </a:lnTo>
                  <a:lnTo>
                    <a:pt x="179197" y="160134"/>
                  </a:lnTo>
                  <a:lnTo>
                    <a:pt x="179197" y="189788"/>
                  </a:lnTo>
                  <a:lnTo>
                    <a:pt x="209435" y="196215"/>
                  </a:lnTo>
                  <a:lnTo>
                    <a:pt x="209943" y="196126"/>
                  </a:lnTo>
                  <a:lnTo>
                    <a:pt x="212763" y="192836"/>
                  </a:lnTo>
                  <a:lnTo>
                    <a:pt x="212763" y="162814"/>
                  </a:lnTo>
                  <a:close/>
                </a:path>
                <a:path w="368934" h="883285">
                  <a:moveTo>
                    <a:pt x="212763" y="59753"/>
                  </a:moveTo>
                  <a:lnTo>
                    <a:pt x="182448" y="54864"/>
                  </a:lnTo>
                  <a:lnTo>
                    <a:pt x="181952" y="54952"/>
                  </a:lnTo>
                  <a:lnTo>
                    <a:pt x="179197" y="58343"/>
                  </a:lnTo>
                  <a:lnTo>
                    <a:pt x="179197" y="88011"/>
                  </a:lnTo>
                  <a:lnTo>
                    <a:pt x="209435" y="93268"/>
                  </a:lnTo>
                  <a:lnTo>
                    <a:pt x="209943" y="93179"/>
                  </a:lnTo>
                  <a:lnTo>
                    <a:pt x="212763" y="89789"/>
                  </a:lnTo>
                  <a:lnTo>
                    <a:pt x="212763" y="59753"/>
                  </a:lnTo>
                  <a:close/>
                </a:path>
                <a:path w="368934" h="883285">
                  <a:moveTo>
                    <a:pt x="262890" y="565467"/>
                  </a:moveTo>
                  <a:lnTo>
                    <a:pt x="232016" y="558126"/>
                  </a:lnTo>
                  <a:lnTo>
                    <a:pt x="231482" y="558063"/>
                  </a:lnTo>
                  <a:lnTo>
                    <a:pt x="228104" y="561365"/>
                  </a:lnTo>
                  <a:lnTo>
                    <a:pt x="228104" y="591566"/>
                  </a:lnTo>
                  <a:lnTo>
                    <a:pt x="259461" y="599338"/>
                  </a:lnTo>
                  <a:lnTo>
                    <a:pt x="259981" y="599287"/>
                  </a:lnTo>
                  <a:lnTo>
                    <a:pt x="262890" y="596049"/>
                  </a:lnTo>
                  <a:lnTo>
                    <a:pt x="262890" y="565467"/>
                  </a:lnTo>
                  <a:close/>
                </a:path>
                <a:path w="368934" h="883285">
                  <a:moveTo>
                    <a:pt x="262890" y="481774"/>
                  </a:moveTo>
                  <a:lnTo>
                    <a:pt x="231482" y="471995"/>
                  </a:lnTo>
                  <a:lnTo>
                    <a:pt x="230949" y="472020"/>
                  </a:lnTo>
                  <a:lnTo>
                    <a:pt x="228104" y="475018"/>
                  </a:lnTo>
                  <a:lnTo>
                    <a:pt x="228104" y="505231"/>
                  </a:lnTo>
                  <a:lnTo>
                    <a:pt x="259461" y="515391"/>
                  </a:lnTo>
                  <a:lnTo>
                    <a:pt x="259981" y="515378"/>
                  </a:lnTo>
                  <a:lnTo>
                    <a:pt x="262890" y="512368"/>
                  </a:lnTo>
                  <a:lnTo>
                    <a:pt x="262890" y="481774"/>
                  </a:lnTo>
                  <a:close/>
                </a:path>
                <a:path w="368934" h="883285">
                  <a:moveTo>
                    <a:pt x="262890" y="429272"/>
                  </a:moveTo>
                  <a:lnTo>
                    <a:pt x="232016" y="420217"/>
                  </a:lnTo>
                  <a:lnTo>
                    <a:pt x="231482" y="420116"/>
                  </a:lnTo>
                  <a:lnTo>
                    <a:pt x="228104" y="423189"/>
                  </a:lnTo>
                  <a:lnTo>
                    <a:pt x="228104" y="453402"/>
                  </a:lnTo>
                  <a:lnTo>
                    <a:pt x="259461" y="462965"/>
                  </a:lnTo>
                  <a:lnTo>
                    <a:pt x="259981" y="462940"/>
                  </a:lnTo>
                  <a:lnTo>
                    <a:pt x="262890" y="459867"/>
                  </a:lnTo>
                  <a:lnTo>
                    <a:pt x="262890" y="429272"/>
                  </a:lnTo>
                  <a:close/>
                </a:path>
                <a:path w="368934" h="883285">
                  <a:moveTo>
                    <a:pt x="262890" y="376809"/>
                  </a:moveTo>
                  <a:lnTo>
                    <a:pt x="231482" y="368236"/>
                  </a:lnTo>
                  <a:lnTo>
                    <a:pt x="230949" y="368261"/>
                  </a:lnTo>
                  <a:lnTo>
                    <a:pt x="228104" y="371386"/>
                  </a:lnTo>
                  <a:lnTo>
                    <a:pt x="228104" y="401586"/>
                  </a:lnTo>
                  <a:lnTo>
                    <a:pt x="259461" y="410527"/>
                  </a:lnTo>
                  <a:lnTo>
                    <a:pt x="259981" y="410502"/>
                  </a:lnTo>
                  <a:lnTo>
                    <a:pt x="262890" y="407416"/>
                  </a:lnTo>
                  <a:lnTo>
                    <a:pt x="262890" y="376809"/>
                  </a:lnTo>
                  <a:close/>
                </a:path>
                <a:path w="368934" h="883285">
                  <a:moveTo>
                    <a:pt x="262890" y="324307"/>
                  </a:moveTo>
                  <a:lnTo>
                    <a:pt x="231482" y="316331"/>
                  </a:lnTo>
                  <a:lnTo>
                    <a:pt x="230949" y="316382"/>
                  </a:lnTo>
                  <a:lnTo>
                    <a:pt x="228104" y="319544"/>
                  </a:lnTo>
                  <a:lnTo>
                    <a:pt x="228104" y="349758"/>
                  </a:lnTo>
                  <a:lnTo>
                    <a:pt x="259461" y="358127"/>
                  </a:lnTo>
                  <a:lnTo>
                    <a:pt x="259981" y="358089"/>
                  </a:lnTo>
                  <a:lnTo>
                    <a:pt x="262890" y="354901"/>
                  </a:lnTo>
                  <a:lnTo>
                    <a:pt x="262890" y="324307"/>
                  </a:lnTo>
                  <a:close/>
                </a:path>
                <a:path w="368934" h="883285">
                  <a:moveTo>
                    <a:pt x="262890" y="219329"/>
                  </a:moveTo>
                  <a:lnTo>
                    <a:pt x="231482" y="212521"/>
                  </a:lnTo>
                  <a:lnTo>
                    <a:pt x="230949" y="212585"/>
                  </a:lnTo>
                  <a:lnTo>
                    <a:pt x="228104" y="215874"/>
                  </a:lnTo>
                  <a:lnTo>
                    <a:pt x="228104" y="246075"/>
                  </a:lnTo>
                  <a:lnTo>
                    <a:pt x="259461" y="253250"/>
                  </a:lnTo>
                  <a:lnTo>
                    <a:pt x="259981" y="253187"/>
                  </a:lnTo>
                  <a:lnTo>
                    <a:pt x="262890" y="249910"/>
                  </a:lnTo>
                  <a:lnTo>
                    <a:pt x="262890" y="219329"/>
                  </a:lnTo>
                  <a:close/>
                </a:path>
                <a:path w="368934" h="883285">
                  <a:moveTo>
                    <a:pt x="262890" y="166827"/>
                  </a:moveTo>
                  <a:lnTo>
                    <a:pt x="232016" y="160693"/>
                  </a:lnTo>
                  <a:lnTo>
                    <a:pt x="231482" y="160642"/>
                  </a:lnTo>
                  <a:lnTo>
                    <a:pt x="228104" y="164045"/>
                  </a:lnTo>
                  <a:lnTo>
                    <a:pt x="228104" y="194246"/>
                  </a:lnTo>
                  <a:lnTo>
                    <a:pt x="259461" y="200837"/>
                  </a:lnTo>
                  <a:lnTo>
                    <a:pt x="259981" y="200761"/>
                  </a:lnTo>
                  <a:lnTo>
                    <a:pt x="262890" y="197421"/>
                  </a:lnTo>
                  <a:lnTo>
                    <a:pt x="262890" y="166827"/>
                  </a:lnTo>
                  <a:close/>
                </a:path>
                <a:path w="368934" h="883285">
                  <a:moveTo>
                    <a:pt x="262890" y="114363"/>
                  </a:moveTo>
                  <a:lnTo>
                    <a:pt x="232016" y="108788"/>
                  </a:lnTo>
                  <a:lnTo>
                    <a:pt x="231482" y="108750"/>
                  </a:lnTo>
                  <a:lnTo>
                    <a:pt x="228104" y="112242"/>
                  </a:lnTo>
                  <a:lnTo>
                    <a:pt x="228104" y="142443"/>
                  </a:lnTo>
                  <a:lnTo>
                    <a:pt x="259461" y="148412"/>
                  </a:lnTo>
                  <a:lnTo>
                    <a:pt x="259981" y="148323"/>
                  </a:lnTo>
                  <a:lnTo>
                    <a:pt x="262890" y="144957"/>
                  </a:lnTo>
                  <a:lnTo>
                    <a:pt x="262890" y="114363"/>
                  </a:lnTo>
                  <a:close/>
                </a:path>
                <a:path w="368934" h="883285">
                  <a:moveTo>
                    <a:pt x="262890" y="61861"/>
                  </a:moveTo>
                  <a:lnTo>
                    <a:pt x="231482" y="56857"/>
                  </a:lnTo>
                  <a:lnTo>
                    <a:pt x="230949" y="56946"/>
                  </a:lnTo>
                  <a:lnTo>
                    <a:pt x="228104" y="60401"/>
                  </a:lnTo>
                  <a:lnTo>
                    <a:pt x="228104" y="90601"/>
                  </a:lnTo>
                  <a:lnTo>
                    <a:pt x="259461" y="95999"/>
                  </a:lnTo>
                  <a:lnTo>
                    <a:pt x="259981" y="95897"/>
                  </a:lnTo>
                  <a:lnTo>
                    <a:pt x="262890" y="92456"/>
                  </a:lnTo>
                  <a:lnTo>
                    <a:pt x="262890" y="61861"/>
                  </a:lnTo>
                  <a:close/>
                </a:path>
                <a:path w="368934" h="883285">
                  <a:moveTo>
                    <a:pt x="314921" y="848448"/>
                  </a:moveTo>
                  <a:lnTo>
                    <a:pt x="282282" y="839609"/>
                  </a:lnTo>
                  <a:lnTo>
                    <a:pt x="281762" y="839635"/>
                  </a:lnTo>
                  <a:lnTo>
                    <a:pt x="278790" y="842810"/>
                  </a:lnTo>
                  <a:lnTo>
                    <a:pt x="278790" y="873569"/>
                  </a:lnTo>
                  <a:lnTo>
                    <a:pt x="311340" y="882789"/>
                  </a:lnTo>
                  <a:lnTo>
                    <a:pt x="311886" y="882751"/>
                  </a:lnTo>
                  <a:lnTo>
                    <a:pt x="314921" y="879614"/>
                  </a:lnTo>
                  <a:lnTo>
                    <a:pt x="314921" y="848448"/>
                  </a:lnTo>
                  <a:close/>
                </a:path>
                <a:path w="368934" h="883285">
                  <a:moveTo>
                    <a:pt x="314921" y="767080"/>
                  </a:moveTo>
                  <a:lnTo>
                    <a:pt x="282854" y="757097"/>
                  </a:lnTo>
                  <a:lnTo>
                    <a:pt x="282282" y="756983"/>
                  </a:lnTo>
                  <a:lnTo>
                    <a:pt x="278790" y="760069"/>
                  </a:lnTo>
                  <a:lnTo>
                    <a:pt x="278790" y="790829"/>
                  </a:lnTo>
                  <a:lnTo>
                    <a:pt x="311340" y="801319"/>
                  </a:lnTo>
                  <a:lnTo>
                    <a:pt x="311886" y="801293"/>
                  </a:lnTo>
                  <a:lnTo>
                    <a:pt x="314921" y="798258"/>
                  </a:lnTo>
                  <a:lnTo>
                    <a:pt x="314921" y="767080"/>
                  </a:lnTo>
                  <a:close/>
                </a:path>
                <a:path w="368934" h="883285">
                  <a:moveTo>
                    <a:pt x="314921" y="669010"/>
                  </a:moveTo>
                  <a:lnTo>
                    <a:pt x="282282" y="661416"/>
                  </a:lnTo>
                  <a:lnTo>
                    <a:pt x="281762" y="661479"/>
                  </a:lnTo>
                  <a:lnTo>
                    <a:pt x="278790" y="664768"/>
                  </a:lnTo>
                  <a:lnTo>
                    <a:pt x="278790" y="695528"/>
                  </a:lnTo>
                  <a:lnTo>
                    <a:pt x="311340" y="703516"/>
                  </a:lnTo>
                  <a:lnTo>
                    <a:pt x="311886" y="703465"/>
                  </a:lnTo>
                  <a:lnTo>
                    <a:pt x="314921" y="700189"/>
                  </a:lnTo>
                  <a:lnTo>
                    <a:pt x="314921" y="669010"/>
                  </a:lnTo>
                  <a:close/>
                </a:path>
                <a:path w="368934" h="883285">
                  <a:moveTo>
                    <a:pt x="314921" y="584466"/>
                  </a:moveTo>
                  <a:lnTo>
                    <a:pt x="282282" y="579348"/>
                  </a:lnTo>
                  <a:lnTo>
                    <a:pt x="281762" y="579437"/>
                  </a:lnTo>
                  <a:lnTo>
                    <a:pt x="278790" y="582942"/>
                  </a:lnTo>
                  <a:lnTo>
                    <a:pt x="278790" y="613714"/>
                  </a:lnTo>
                  <a:lnTo>
                    <a:pt x="311340" y="619239"/>
                  </a:lnTo>
                  <a:lnTo>
                    <a:pt x="311886" y="619150"/>
                  </a:lnTo>
                  <a:lnTo>
                    <a:pt x="314921" y="615632"/>
                  </a:lnTo>
                  <a:lnTo>
                    <a:pt x="314921" y="584466"/>
                  </a:lnTo>
                  <a:close/>
                </a:path>
                <a:path w="368934" h="883285">
                  <a:moveTo>
                    <a:pt x="314921" y="488607"/>
                  </a:moveTo>
                  <a:lnTo>
                    <a:pt x="282854" y="479272"/>
                  </a:lnTo>
                  <a:lnTo>
                    <a:pt x="282282" y="479171"/>
                  </a:lnTo>
                  <a:lnTo>
                    <a:pt x="278790" y="482295"/>
                  </a:lnTo>
                  <a:lnTo>
                    <a:pt x="278790" y="513054"/>
                  </a:lnTo>
                  <a:lnTo>
                    <a:pt x="311340" y="522909"/>
                  </a:lnTo>
                  <a:lnTo>
                    <a:pt x="311886" y="522897"/>
                  </a:lnTo>
                  <a:lnTo>
                    <a:pt x="314921" y="519772"/>
                  </a:lnTo>
                  <a:lnTo>
                    <a:pt x="314921" y="488607"/>
                  </a:lnTo>
                  <a:close/>
                </a:path>
                <a:path w="368934" h="883285">
                  <a:moveTo>
                    <a:pt x="314921" y="331444"/>
                  </a:moveTo>
                  <a:lnTo>
                    <a:pt x="282282" y="323215"/>
                  </a:lnTo>
                  <a:lnTo>
                    <a:pt x="281762" y="323253"/>
                  </a:lnTo>
                  <a:lnTo>
                    <a:pt x="278790" y="326491"/>
                  </a:lnTo>
                  <a:lnTo>
                    <a:pt x="278790" y="357251"/>
                  </a:lnTo>
                  <a:lnTo>
                    <a:pt x="311340" y="365874"/>
                  </a:lnTo>
                  <a:lnTo>
                    <a:pt x="311886" y="365836"/>
                  </a:lnTo>
                  <a:lnTo>
                    <a:pt x="314921" y="362623"/>
                  </a:lnTo>
                  <a:lnTo>
                    <a:pt x="314921" y="331444"/>
                  </a:lnTo>
                  <a:close/>
                </a:path>
                <a:path w="368934" h="883285">
                  <a:moveTo>
                    <a:pt x="314921" y="224472"/>
                  </a:moveTo>
                  <a:lnTo>
                    <a:pt x="282282" y="217487"/>
                  </a:lnTo>
                  <a:lnTo>
                    <a:pt x="281762" y="217551"/>
                  </a:lnTo>
                  <a:lnTo>
                    <a:pt x="278790" y="220891"/>
                  </a:lnTo>
                  <a:lnTo>
                    <a:pt x="278790" y="251663"/>
                  </a:lnTo>
                  <a:lnTo>
                    <a:pt x="311340" y="259041"/>
                  </a:lnTo>
                  <a:lnTo>
                    <a:pt x="311886" y="258978"/>
                  </a:lnTo>
                  <a:lnTo>
                    <a:pt x="314921" y="255638"/>
                  </a:lnTo>
                  <a:lnTo>
                    <a:pt x="314921" y="224472"/>
                  </a:lnTo>
                  <a:close/>
                </a:path>
                <a:path w="368934" h="883285">
                  <a:moveTo>
                    <a:pt x="314921" y="170992"/>
                  </a:moveTo>
                  <a:lnTo>
                    <a:pt x="282854" y="164693"/>
                  </a:lnTo>
                  <a:lnTo>
                    <a:pt x="282282" y="164642"/>
                  </a:lnTo>
                  <a:lnTo>
                    <a:pt x="278790" y="168109"/>
                  </a:lnTo>
                  <a:lnTo>
                    <a:pt x="278790" y="198869"/>
                  </a:lnTo>
                  <a:lnTo>
                    <a:pt x="311340" y="205625"/>
                  </a:lnTo>
                  <a:lnTo>
                    <a:pt x="311886" y="205562"/>
                  </a:lnTo>
                  <a:lnTo>
                    <a:pt x="314921" y="202158"/>
                  </a:lnTo>
                  <a:lnTo>
                    <a:pt x="314921" y="170992"/>
                  </a:lnTo>
                  <a:close/>
                </a:path>
                <a:path w="368934" h="883285">
                  <a:moveTo>
                    <a:pt x="314921" y="117513"/>
                  </a:moveTo>
                  <a:lnTo>
                    <a:pt x="282854" y="111810"/>
                  </a:lnTo>
                  <a:lnTo>
                    <a:pt x="282282" y="111772"/>
                  </a:lnTo>
                  <a:lnTo>
                    <a:pt x="278790" y="115328"/>
                  </a:lnTo>
                  <a:lnTo>
                    <a:pt x="278790" y="146088"/>
                  </a:lnTo>
                  <a:lnTo>
                    <a:pt x="311340" y="152196"/>
                  </a:lnTo>
                  <a:lnTo>
                    <a:pt x="311886" y="152120"/>
                  </a:lnTo>
                  <a:lnTo>
                    <a:pt x="314921" y="148691"/>
                  </a:lnTo>
                  <a:lnTo>
                    <a:pt x="314921" y="117513"/>
                  </a:lnTo>
                  <a:close/>
                </a:path>
                <a:path w="368934" h="883285">
                  <a:moveTo>
                    <a:pt x="368935" y="567131"/>
                  </a:moveTo>
                  <a:lnTo>
                    <a:pt x="335635" y="556831"/>
                  </a:lnTo>
                  <a:lnTo>
                    <a:pt x="335064" y="556717"/>
                  </a:lnTo>
                  <a:lnTo>
                    <a:pt x="331444" y="559854"/>
                  </a:lnTo>
                  <a:lnTo>
                    <a:pt x="331444" y="591210"/>
                  </a:lnTo>
                  <a:lnTo>
                    <a:pt x="365226" y="601992"/>
                  </a:lnTo>
                  <a:lnTo>
                    <a:pt x="365772" y="601992"/>
                  </a:lnTo>
                  <a:lnTo>
                    <a:pt x="368935" y="598893"/>
                  </a:lnTo>
                  <a:lnTo>
                    <a:pt x="368935" y="567131"/>
                  </a:lnTo>
                  <a:close/>
                </a:path>
                <a:path w="368934" h="883285">
                  <a:moveTo>
                    <a:pt x="368935" y="447840"/>
                  </a:moveTo>
                  <a:lnTo>
                    <a:pt x="335635" y="438213"/>
                  </a:lnTo>
                  <a:lnTo>
                    <a:pt x="335064" y="438111"/>
                  </a:lnTo>
                  <a:lnTo>
                    <a:pt x="331444" y="441274"/>
                  </a:lnTo>
                  <a:lnTo>
                    <a:pt x="331444" y="472643"/>
                  </a:lnTo>
                  <a:lnTo>
                    <a:pt x="365226" y="482790"/>
                  </a:lnTo>
                  <a:lnTo>
                    <a:pt x="365772" y="482777"/>
                  </a:lnTo>
                  <a:lnTo>
                    <a:pt x="368935" y="479615"/>
                  </a:lnTo>
                  <a:lnTo>
                    <a:pt x="368935" y="447840"/>
                  </a:lnTo>
                  <a:close/>
                </a:path>
                <a:path w="368934" h="883285">
                  <a:moveTo>
                    <a:pt x="368935" y="393357"/>
                  </a:moveTo>
                  <a:lnTo>
                    <a:pt x="335064" y="384263"/>
                  </a:lnTo>
                  <a:lnTo>
                    <a:pt x="334505" y="384289"/>
                  </a:lnTo>
                  <a:lnTo>
                    <a:pt x="331444" y="387515"/>
                  </a:lnTo>
                  <a:lnTo>
                    <a:pt x="331444" y="418858"/>
                  </a:lnTo>
                  <a:lnTo>
                    <a:pt x="365226" y="428345"/>
                  </a:lnTo>
                  <a:lnTo>
                    <a:pt x="365772" y="428320"/>
                  </a:lnTo>
                  <a:lnTo>
                    <a:pt x="368935" y="425119"/>
                  </a:lnTo>
                  <a:lnTo>
                    <a:pt x="368935" y="393357"/>
                  </a:lnTo>
                  <a:close/>
                </a:path>
                <a:path w="368934" h="883285">
                  <a:moveTo>
                    <a:pt x="368935" y="338836"/>
                  </a:moveTo>
                  <a:lnTo>
                    <a:pt x="335064" y="330377"/>
                  </a:lnTo>
                  <a:lnTo>
                    <a:pt x="334505" y="330415"/>
                  </a:lnTo>
                  <a:lnTo>
                    <a:pt x="331444" y="333705"/>
                  </a:lnTo>
                  <a:lnTo>
                    <a:pt x="331444" y="365061"/>
                  </a:lnTo>
                  <a:lnTo>
                    <a:pt x="365226" y="373938"/>
                  </a:lnTo>
                  <a:lnTo>
                    <a:pt x="365772" y="373900"/>
                  </a:lnTo>
                  <a:lnTo>
                    <a:pt x="368935" y="370611"/>
                  </a:lnTo>
                  <a:lnTo>
                    <a:pt x="368935" y="338836"/>
                  </a:lnTo>
                  <a:close/>
                </a:path>
                <a:path w="368934" h="883285">
                  <a:moveTo>
                    <a:pt x="368935" y="284327"/>
                  </a:moveTo>
                  <a:lnTo>
                    <a:pt x="335064" y="276504"/>
                  </a:lnTo>
                  <a:lnTo>
                    <a:pt x="334505" y="276567"/>
                  </a:lnTo>
                  <a:lnTo>
                    <a:pt x="331444" y="279908"/>
                  </a:lnTo>
                  <a:lnTo>
                    <a:pt x="331444" y="311251"/>
                  </a:lnTo>
                  <a:lnTo>
                    <a:pt x="365226" y="319493"/>
                  </a:lnTo>
                  <a:lnTo>
                    <a:pt x="365772" y="319430"/>
                  </a:lnTo>
                  <a:lnTo>
                    <a:pt x="368935" y="316090"/>
                  </a:lnTo>
                  <a:lnTo>
                    <a:pt x="368935" y="284327"/>
                  </a:lnTo>
                  <a:close/>
                </a:path>
                <a:path w="368934" h="883285">
                  <a:moveTo>
                    <a:pt x="368935" y="229819"/>
                  </a:moveTo>
                  <a:lnTo>
                    <a:pt x="335064" y="222643"/>
                  </a:lnTo>
                  <a:lnTo>
                    <a:pt x="334505" y="222707"/>
                  </a:lnTo>
                  <a:lnTo>
                    <a:pt x="331444" y="226110"/>
                  </a:lnTo>
                  <a:lnTo>
                    <a:pt x="331444" y="257467"/>
                  </a:lnTo>
                  <a:lnTo>
                    <a:pt x="365226" y="265049"/>
                  </a:lnTo>
                  <a:lnTo>
                    <a:pt x="365772" y="264985"/>
                  </a:lnTo>
                  <a:lnTo>
                    <a:pt x="368935" y="261594"/>
                  </a:lnTo>
                  <a:lnTo>
                    <a:pt x="368935" y="229819"/>
                  </a:lnTo>
                  <a:close/>
                </a:path>
                <a:path w="368934" h="883285">
                  <a:moveTo>
                    <a:pt x="368935" y="175323"/>
                  </a:moveTo>
                  <a:lnTo>
                    <a:pt x="335635" y="168846"/>
                  </a:lnTo>
                  <a:lnTo>
                    <a:pt x="335064" y="168795"/>
                  </a:lnTo>
                  <a:lnTo>
                    <a:pt x="331444" y="172313"/>
                  </a:lnTo>
                  <a:lnTo>
                    <a:pt x="331444" y="203657"/>
                  </a:lnTo>
                  <a:lnTo>
                    <a:pt x="365226" y="210604"/>
                  </a:lnTo>
                  <a:lnTo>
                    <a:pt x="365772" y="210527"/>
                  </a:lnTo>
                  <a:lnTo>
                    <a:pt x="368935" y="207073"/>
                  </a:lnTo>
                  <a:lnTo>
                    <a:pt x="368935" y="175323"/>
                  </a:lnTo>
                  <a:close/>
                </a:path>
                <a:path w="368934" h="883285">
                  <a:moveTo>
                    <a:pt x="368935" y="120827"/>
                  </a:moveTo>
                  <a:lnTo>
                    <a:pt x="335635" y="114960"/>
                  </a:lnTo>
                  <a:lnTo>
                    <a:pt x="335064" y="114922"/>
                  </a:lnTo>
                  <a:lnTo>
                    <a:pt x="331444" y="118541"/>
                  </a:lnTo>
                  <a:lnTo>
                    <a:pt x="331444" y="149885"/>
                  </a:lnTo>
                  <a:lnTo>
                    <a:pt x="365226" y="156171"/>
                  </a:lnTo>
                  <a:lnTo>
                    <a:pt x="365772" y="156070"/>
                  </a:lnTo>
                  <a:lnTo>
                    <a:pt x="368935" y="152590"/>
                  </a:lnTo>
                  <a:lnTo>
                    <a:pt x="368935" y="120827"/>
                  </a:lnTo>
                  <a:close/>
                </a:path>
                <a:path w="368934" h="883285">
                  <a:moveTo>
                    <a:pt x="368935" y="66306"/>
                  </a:moveTo>
                  <a:lnTo>
                    <a:pt x="335064" y="61061"/>
                  </a:lnTo>
                  <a:lnTo>
                    <a:pt x="334505" y="61150"/>
                  </a:lnTo>
                  <a:lnTo>
                    <a:pt x="331444" y="64731"/>
                  </a:lnTo>
                  <a:lnTo>
                    <a:pt x="331444" y="96088"/>
                  </a:lnTo>
                  <a:lnTo>
                    <a:pt x="365226" y="101739"/>
                  </a:lnTo>
                  <a:lnTo>
                    <a:pt x="365772" y="101638"/>
                  </a:lnTo>
                  <a:lnTo>
                    <a:pt x="368935" y="98069"/>
                  </a:lnTo>
                  <a:lnTo>
                    <a:pt x="368935" y="663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728680" y="566851"/>
              <a:ext cx="2931795" cy="1721485"/>
            </a:xfrm>
            <a:custGeom>
              <a:avLst/>
              <a:gdLst/>
              <a:ahLst/>
              <a:cxnLst/>
              <a:rect l="l" t="t" r="r" b="b"/>
              <a:pathLst>
                <a:path w="2931795" h="1721485">
                  <a:moveTo>
                    <a:pt x="2246223" y="685368"/>
                  </a:moveTo>
                  <a:lnTo>
                    <a:pt x="2073389" y="621779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30" y="909281"/>
                  </a:lnTo>
                  <a:lnTo>
                    <a:pt x="1614030" y="193509"/>
                  </a:lnTo>
                  <a:lnTo>
                    <a:pt x="1420533" y="0"/>
                  </a:lnTo>
                  <a:lnTo>
                    <a:pt x="1420533" y="1418958"/>
                  </a:lnTo>
                  <a:lnTo>
                    <a:pt x="1280426" y="1418958"/>
                  </a:lnTo>
                  <a:lnTo>
                    <a:pt x="1280426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60" y="1092301"/>
                  </a:lnTo>
                  <a:lnTo>
                    <a:pt x="1272260" y="1427124"/>
                  </a:lnTo>
                  <a:lnTo>
                    <a:pt x="1428699" y="1427124"/>
                  </a:lnTo>
                  <a:lnTo>
                    <a:pt x="1428699" y="19723"/>
                  </a:lnTo>
                  <a:lnTo>
                    <a:pt x="1605851" y="196900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71"/>
                  </a:lnTo>
                  <a:lnTo>
                    <a:pt x="2073186" y="630428"/>
                  </a:lnTo>
                  <a:lnTo>
                    <a:pt x="2243417" y="693039"/>
                  </a:lnTo>
                  <a:lnTo>
                    <a:pt x="2246223" y="685368"/>
                  </a:lnTo>
                  <a:close/>
                </a:path>
                <a:path w="2931795" h="1721485">
                  <a:moveTo>
                    <a:pt x="2747734" y="1266863"/>
                  </a:moveTo>
                  <a:lnTo>
                    <a:pt x="2721368" y="1258379"/>
                  </a:lnTo>
                  <a:lnTo>
                    <a:pt x="2720949" y="1258392"/>
                  </a:lnTo>
                  <a:lnTo>
                    <a:pt x="2718536" y="1261198"/>
                  </a:lnTo>
                  <a:lnTo>
                    <a:pt x="2718536" y="1288872"/>
                  </a:lnTo>
                  <a:lnTo>
                    <a:pt x="2744838" y="1297686"/>
                  </a:lnTo>
                  <a:lnTo>
                    <a:pt x="2745282" y="1297673"/>
                  </a:lnTo>
                  <a:lnTo>
                    <a:pt x="2746083" y="1297444"/>
                  </a:lnTo>
                  <a:lnTo>
                    <a:pt x="2746438" y="1297216"/>
                  </a:lnTo>
                  <a:lnTo>
                    <a:pt x="2747314" y="1296250"/>
                  </a:lnTo>
                  <a:lnTo>
                    <a:pt x="2747734" y="1294879"/>
                  </a:lnTo>
                  <a:lnTo>
                    <a:pt x="2747734" y="1266863"/>
                  </a:lnTo>
                  <a:close/>
                </a:path>
                <a:path w="2931795" h="1721485">
                  <a:moveTo>
                    <a:pt x="2791256" y="1145184"/>
                  </a:moveTo>
                  <a:lnTo>
                    <a:pt x="2764447" y="1136535"/>
                  </a:lnTo>
                  <a:lnTo>
                    <a:pt x="2763977" y="1136434"/>
                  </a:lnTo>
                  <a:lnTo>
                    <a:pt x="2761043" y="1139317"/>
                  </a:lnTo>
                  <a:lnTo>
                    <a:pt x="2761043" y="1167460"/>
                  </a:lnTo>
                  <a:lnTo>
                    <a:pt x="2788259" y="1176515"/>
                  </a:lnTo>
                  <a:lnTo>
                    <a:pt x="2788716" y="1176502"/>
                  </a:lnTo>
                  <a:lnTo>
                    <a:pt x="2791256" y="1173657"/>
                  </a:lnTo>
                  <a:lnTo>
                    <a:pt x="2791256" y="1145184"/>
                  </a:lnTo>
                  <a:close/>
                </a:path>
                <a:path w="2931795" h="1721485">
                  <a:moveTo>
                    <a:pt x="2836291" y="1153909"/>
                  </a:moveTo>
                  <a:lnTo>
                    <a:pt x="2808541" y="1145032"/>
                  </a:lnTo>
                  <a:lnTo>
                    <a:pt x="2808071" y="1144930"/>
                  </a:lnTo>
                  <a:lnTo>
                    <a:pt x="2805049" y="1147838"/>
                  </a:lnTo>
                  <a:lnTo>
                    <a:pt x="2805049" y="1176502"/>
                  </a:lnTo>
                  <a:lnTo>
                    <a:pt x="2833192" y="1185799"/>
                  </a:lnTo>
                  <a:lnTo>
                    <a:pt x="2833662" y="1185786"/>
                  </a:lnTo>
                  <a:lnTo>
                    <a:pt x="2836291" y="1182903"/>
                  </a:lnTo>
                  <a:lnTo>
                    <a:pt x="2836291" y="1153909"/>
                  </a:lnTo>
                  <a:close/>
                </a:path>
                <a:path w="2931795" h="1721485">
                  <a:moveTo>
                    <a:pt x="2882963" y="1559737"/>
                  </a:moveTo>
                  <a:lnTo>
                    <a:pt x="2853702" y="1551101"/>
                  </a:lnTo>
                  <a:lnTo>
                    <a:pt x="2853232" y="1551114"/>
                  </a:lnTo>
                  <a:lnTo>
                    <a:pt x="2850565" y="1554073"/>
                  </a:lnTo>
                  <a:lnTo>
                    <a:pt x="2850565" y="1583220"/>
                  </a:lnTo>
                  <a:lnTo>
                    <a:pt x="2879737" y="1592237"/>
                  </a:lnTo>
                  <a:lnTo>
                    <a:pt x="2880233" y="1592199"/>
                  </a:lnTo>
                  <a:lnTo>
                    <a:pt x="2882963" y="1589239"/>
                  </a:lnTo>
                  <a:lnTo>
                    <a:pt x="2882963" y="1559737"/>
                  </a:lnTo>
                  <a:close/>
                </a:path>
                <a:path w="2931795" h="1721485">
                  <a:moveTo>
                    <a:pt x="2882963" y="1246797"/>
                  </a:moveTo>
                  <a:lnTo>
                    <a:pt x="2854210" y="1237665"/>
                  </a:lnTo>
                  <a:lnTo>
                    <a:pt x="2853702" y="1237564"/>
                  </a:lnTo>
                  <a:lnTo>
                    <a:pt x="2850565" y="1240523"/>
                  </a:lnTo>
                  <a:lnTo>
                    <a:pt x="2850565" y="1269669"/>
                  </a:lnTo>
                  <a:lnTo>
                    <a:pt x="2879737" y="1279245"/>
                  </a:lnTo>
                  <a:lnTo>
                    <a:pt x="2880233" y="1279232"/>
                  </a:lnTo>
                  <a:lnTo>
                    <a:pt x="2882963" y="1276311"/>
                  </a:lnTo>
                  <a:lnTo>
                    <a:pt x="2882963" y="1246797"/>
                  </a:lnTo>
                  <a:close/>
                </a:path>
                <a:path w="2931795" h="1721485">
                  <a:moveTo>
                    <a:pt x="2931299" y="1688312"/>
                  </a:moveTo>
                  <a:lnTo>
                    <a:pt x="2901505" y="1678914"/>
                  </a:lnTo>
                  <a:lnTo>
                    <a:pt x="2900984" y="1678813"/>
                  </a:lnTo>
                  <a:lnTo>
                    <a:pt x="2897733" y="1681810"/>
                  </a:lnTo>
                  <a:lnTo>
                    <a:pt x="2897733" y="1711477"/>
                  </a:lnTo>
                  <a:lnTo>
                    <a:pt x="2927972" y="1721332"/>
                  </a:lnTo>
                  <a:lnTo>
                    <a:pt x="2928480" y="1721319"/>
                  </a:lnTo>
                  <a:lnTo>
                    <a:pt x="2931299" y="1718360"/>
                  </a:lnTo>
                  <a:lnTo>
                    <a:pt x="2931299" y="1688312"/>
                  </a:lnTo>
                  <a:close/>
                </a:path>
                <a:path w="2931795" h="1721485">
                  <a:moveTo>
                    <a:pt x="2931299" y="1612176"/>
                  </a:moveTo>
                  <a:lnTo>
                    <a:pt x="2901505" y="1603362"/>
                  </a:lnTo>
                  <a:lnTo>
                    <a:pt x="2900984" y="1603260"/>
                  </a:lnTo>
                  <a:lnTo>
                    <a:pt x="2897733" y="1606283"/>
                  </a:lnTo>
                  <a:lnTo>
                    <a:pt x="2897733" y="1635950"/>
                  </a:lnTo>
                  <a:lnTo>
                    <a:pt x="2927972" y="1645234"/>
                  </a:lnTo>
                  <a:lnTo>
                    <a:pt x="2928480" y="1645221"/>
                  </a:lnTo>
                  <a:lnTo>
                    <a:pt x="2931299" y="1642198"/>
                  </a:lnTo>
                  <a:lnTo>
                    <a:pt x="2931299" y="1612176"/>
                  </a:lnTo>
                  <a:close/>
                </a:path>
                <a:path w="2931795" h="1721485">
                  <a:moveTo>
                    <a:pt x="2931299" y="1223454"/>
                  </a:moveTo>
                  <a:lnTo>
                    <a:pt x="2901505" y="1214056"/>
                  </a:lnTo>
                  <a:lnTo>
                    <a:pt x="2900984" y="1213954"/>
                  </a:lnTo>
                  <a:lnTo>
                    <a:pt x="2897733" y="1216952"/>
                  </a:lnTo>
                  <a:lnTo>
                    <a:pt x="2897733" y="1246619"/>
                  </a:lnTo>
                  <a:lnTo>
                    <a:pt x="2927972" y="1256474"/>
                  </a:lnTo>
                  <a:lnTo>
                    <a:pt x="2928480" y="1256461"/>
                  </a:lnTo>
                  <a:lnTo>
                    <a:pt x="2931299" y="1253502"/>
                  </a:lnTo>
                  <a:lnTo>
                    <a:pt x="2931299" y="12234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215753" y="566849"/>
              <a:ext cx="263525" cy="145415"/>
            </a:xfrm>
            <a:custGeom>
              <a:avLst/>
              <a:gdLst/>
              <a:ahLst/>
              <a:cxnLst/>
              <a:rect l="l" t="t" r="r" b="b"/>
              <a:pathLst>
                <a:path w="263525" h="145415">
                  <a:moveTo>
                    <a:pt x="0" y="145164"/>
                  </a:moveTo>
                  <a:lnTo>
                    <a:pt x="3378" y="141926"/>
                  </a:lnTo>
                  <a:lnTo>
                    <a:pt x="6870" y="136693"/>
                  </a:lnTo>
                  <a:lnTo>
                    <a:pt x="17716" y="136693"/>
                  </a:lnTo>
                  <a:lnTo>
                    <a:pt x="148043" y="136693"/>
                  </a:lnTo>
                  <a:lnTo>
                    <a:pt x="162297" y="128464"/>
                  </a:lnTo>
                  <a:lnTo>
                    <a:pt x="206295" y="89769"/>
                  </a:lnTo>
                  <a:lnTo>
                    <a:pt x="240434" y="47696"/>
                  </a:lnTo>
                  <a:lnTo>
                    <a:pt x="263156" y="9604"/>
                  </a:lnTo>
                  <a:lnTo>
                    <a:pt x="257763" y="4979"/>
                  </a:lnTo>
                  <a:lnTo>
                    <a:pt x="249670" y="1527"/>
                  </a:lnTo>
                  <a:lnTo>
                    <a:pt x="239466" y="0"/>
                  </a:lnTo>
                  <a:lnTo>
                    <a:pt x="227736" y="1146"/>
                  </a:lnTo>
                  <a:lnTo>
                    <a:pt x="217079" y="5146"/>
                  </a:lnTo>
                  <a:lnTo>
                    <a:pt x="208110" y="12025"/>
                  </a:lnTo>
                  <a:lnTo>
                    <a:pt x="200095" y="21936"/>
                  </a:lnTo>
                  <a:lnTo>
                    <a:pt x="192303" y="35030"/>
                  </a:lnTo>
                  <a:lnTo>
                    <a:pt x="151714" y="55197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9736" y="590233"/>
              <a:ext cx="296084" cy="17579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7779" y="429261"/>
              <a:ext cx="156895" cy="14190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662466" y="671761"/>
              <a:ext cx="288290" cy="381635"/>
            </a:xfrm>
            <a:custGeom>
              <a:avLst/>
              <a:gdLst/>
              <a:ahLst/>
              <a:cxnLst/>
              <a:rect l="l" t="t" r="r" b="b"/>
              <a:pathLst>
                <a:path w="288290" h="381634">
                  <a:moveTo>
                    <a:pt x="143967" y="0"/>
                  </a:moveTo>
                  <a:lnTo>
                    <a:pt x="106065" y="27000"/>
                  </a:lnTo>
                  <a:lnTo>
                    <a:pt x="59016" y="47129"/>
                  </a:lnTo>
                  <a:lnTo>
                    <a:pt x="14825" y="59384"/>
                  </a:lnTo>
                  <a:lnTo>
                    <a:pt x="4076" y="60337"/>
                  </a:lnTo>
                  <a:lnTo>
                    <a:pt x="0" y="60337"/>
                  </a:lnTo>
                  <a:lnTo>
                    <a:pt x="0" y="220751"/>
                  </a:lnTo>
                  <a:lnTo>
                    <a:pt x="21423" y="286197"/>
                  </a:lnTo>
                  <a:lnTo>
                    <a:pt x="68554" y="336080"/>
                  </a:lnTo>
                  <a:lnTo>
                    <a:pt x="105962" y="362095"/>
                  </a:lnTo>
                  <a:lnTo>
                    <a:pt x="141224" y="380568"/>
                  </a:lnTo>
                  <a:lnTo>
                    <a:pt x="143967" y="381292"/>
                  </a:lnTo>
                  <a:lnTo>
                    <a:pt x="144970" y="381050"/>
                  </a:lnTo>
                  <a:lnTo>
                    <a:pt x="142976" y="373126"/>
                  </a:lnTo>
                  <a:lnTo>
                    <a:pt x="143167" y="373100"/>
                  </a:lnTo>
                  <a:lnTo>
                    <a:pt x="143967" y="372791"/>
                  </a:lnTo>
                  <a:lnTo>
                    <a:pt x="141643" y="371894"/>
                  </a:lnTo>
                  <a:lnTo>
                    <a:pt x="137464" y="369900"/>
                  </a:lnTo>
                  <a:lnTo>
                    <a:pt x="83108" y="336981"/>
                  </a:lnTo>
                  <a:lnTo>
                    <a:pt x="40798" y="298248"/>
                  </a:lnTo>
                  <a:lnTo>
                    <a:pt x="12393" y="248795"/>
                  </a:lnTo>
                  <a:lnTo>
                    <a:pt x="8166" y="220751"/>
                  </a:lnTo>
                  <a:lnTo>
                    <a:pt x="8166" y="68503"/>
                  </a:lnTo>
                  <a:lnTo>
                    <a:pt x="4076" y="68503"/>
                  </a:lnTo>
                  <a:lnTo>
                    <a:pt x="4076" y="64401"/>
                  </a:lnTo>
                  <a:lnTo>
                    <a:pt x="29876" y="64401"/>
                  </a:lnTo>
                  <a:lnTo>
                    <a:pt x="40206" y="61879"/>
                  </a:lnTo>
                  <a:lnTo>
                    <a:pt x="83870" y="46177"/>
                  </a:lnTo>
                  <a:lnTo>
                    <a:pt x="123479" y="26955"/>
                  </a:lnTo>
                  <a:lnTo>
                    <a:pt x="143963" y="12751"/>
                  </a:lnTo>
                  <a:lnTo>
                    <a:pt x="140703" y="9271"/>
                  </a:lnTo>
                  <a:lnTo>
                    <a:pt x="143967" y="6819"/>
                  </a:lnTo>
                  <a:lnTo>
                    <a:pt x="149558" y="6819"/>
                  </a:lnTo>
                  <a:lnTo>
                    <a:pt x="147231" y="4368"/>
                  </a:lnTo>
                  <a:lnTo>
                    <a:pt x="143967" y="0"/>
                  </a:lnTo>
                  <a:close/>
                </a:path>
                <a:path w="288290" h="381634">
                  <a:moveTo>
                    <a:pt x="279755" y="68145"/>
                  </a:moveTo>
                  <a:lnTo>
                    <a:pt x="279755" y="220751"/>
                  </a:lnTo>
                  <a:lnTo>
                    <a:pt x="274299" y="252632"/>
                  </a:lnTo>
                  <a:lnTo>
                    <a:pt x="238704" y="307531"/>
                  </a:lnTo>
                  <a:lnTo>
                    <a:pt x="201700" y="339267"/>
                  </a:lnTo>
                  <a:lnTo>
                    <a:pt x="167106" y="361289"/>
                  </a:lnTo>
                  <a:lnTo>
                    <a:pt x="143967" y="372791"/>
                  </a:lnTo>
                  <a:lnTo>
                    <a:pt x="144767" y="373100"/>
                  </a:lnTo>
                  <a:lnTo>
                    <a:pt x="144970" y="373126"/>
                  </a:lnTo>
                  <a:lnTo>
                    <a:pt x="143967" y="377075"/>
                  </a:lnTo>
                  <a:lnTo>
                    <a:pt x="144970" y="381050"/>
                  </a:lnTo>
                  <a:lnTo>
                    <a:pt x="187825" y="358490"/>
                  </a:lnTo>
                  <a:lnTo>
                    <a:pt x="232206" y="325183"/>
                  </a:lnTo>
                  <a:lnTo>
                    <a:pt x="271094" y="278830"/>
                  </a:lnTo>
                  <a:lnTo>
                    <a:pt x="287921" y="220751"/>
                  </a:lnTo>
                  <a:lnTo>
                    <a:pt x="287921" y="68503"/>
                  </a:lnTo>
                  <a:lnTo>
                    <a:pt x="283857" y="68503"/>
                  </a:lnTo>
                  <a:lnTo>
                    <a:pt x="279755" y="68145"/>
                  </a:lnTo>
                  <a:close/>
                </a:path>
                <a:path w="288290" h="381634">
                  <a:moveTo>
                    <a:pt x="143967" y="372791"/>
                  </a:moveTo>
                  <a:lnTo>
                    <a:pt x="143167" y="373100"/>
                  </a:lnTo>
                  <a:lnTo>
                    <a:pt x="142976" y="373126"/>
                  </a:lnTo>
                  <a:lnTo>
                    <a:pt x="143967" y="377075"/>
                  </a:lnTo>
                  <a:lnTo>
                    <a:pt x="144970" y="373126"/>
                  </a:lnTo>
                  <a:lnTo>
                    <a:pt x="144767" y="373100"/>
                  </a:lnTo>
                  <a:lnTo>
                    <a:pt x="143967" y="372791"/>
                  </a:lnTo>
                  <a:close/>
                </a:path>
                <a:path w="288290" h="381634">
                  <a:moveTo>
                    <a:pt x="180987" y="191973"/>
                  </a:moveTo>
                  <a:lnTo>
                    <a:pt x="168190" y="194556"/>
                  </a:lnTo>
                  <a:lnTo>
                    <a:pt x="157741" y="201602"/>
                  </a:lnTo>
                  <a:lnTo>
                    <a:pt x="150696" y="212054"/>
                  </a:lnTo>
                  <a:lnTo>
                    <a:pt x="148107" y="224853"/>
                  </a:lnTo>
                  <a:lnTo>
                    <a:pt x="150696" y="237658"/>
                  </a:lnTo>
                  <a:lnTo>
                    <a:pt x="157741" y="248108"/>
                  </a:lnTo>
                  <a:lnTo>
                    <a:pt x="168190" y="255151"/>
                  </a:lnTo>
                  <a:lnTo>
                    <a:pt x="180987" y="257733"/>
                  </a:lnTo>
                  <a:lnTo>
                    <a:pt x="180987" y="249567"/>
                  </a:lnTo>
                  <a:lnTo>
                    <a:pt x="171377" y="247613"/>
                  </a:lnTo>
                  <a:lnTo>
                    <a:pt x="163529" y="242316"/>
                  </a:lnTo>
                  <a:lnTo>
                    <a:pt x="158233" y="234465"/>
                  </a:lnTo>
                  <a:lnTo>
                    <a:pt x="156273" y="224853"/>
                  </a:lnTo>
                  <a:lnTo>
                    <a:pt x="158233" y="215241"/>
                  </a:lnTo>
                  <a:lnTo>
                    <a:pt x="163529" y="207392"/>
                  </a:lnTo>
                  <a:lnTo>
                    <a:pt x="171377" y="202098"/>
                  </a:lnTo>
                  <a:lnTo>
                    <a:pt x="180987" y="200152"/>
                  </a:lnTo>
                  <a:lnTo>
                    <a:pt x="202091" y="200152"/>
                  </a:lnTo>
                  <a:lnTo>
                    <a:pt x="193788" y="194556"/>
                  </a:lnTo>
                  <a:lnTo>
                    <a:pt x="180987" y="191973"/>
                  </a:lnTo>
                  <a:close/>
                </a:path>
                <a:path w="288290" h="381634">
                  <a:moveTo>
                    <a:pt x="202091" y="200152"/>
                  </a:moveTo>
                  <a:lnTo>
                    <a:pt x="180987" y="200152"/>
                  </a:lnTo>
                  <a:lnTo>
                    <a:pt x="190607" y="202098"/>
                  </a:lnTo>
                  <a:lnTo>
                    <a:pt x="198459" y="207392"/>
                  </a:lnTo>
                  <a:lnTo>
                    <a:pt x="203754" y="215241"/>
                  </a:lnTo>
                  <a:lnTo>
                    <a:pt x="205701" y="224853"/>
                  </a:lnTo>
                  <a:lnTo>
                    <a:pt x="203754" y="234465"/>
                  </a:lnTo>
                  <a:lnTo>
                    <a:pt x="198459" y="242316"/>
                  </a:lnTo>
                  <a:lnTo>
                    <a:pt x="190607" y="247613"/>
                  </a:lnTo>
                  <a:lnTo>
                    <a:pt x="180987" y="249567"/>
                  </a:lnTo>
                  <a:lnTo>
                    <a:pt x="180987" y="257733"/>
                  </a:lnTo>
                  <a:lnTo>
                    <a:pt x="193788" y="255151"/>
                  </a:lnTo>
                  <a:lnTo>
                    <a:pt x="204244" y="248108"/>
                  </a:lnTo>
                  <a:lnTo>
                    <a:pt x="211295" y="237658"/>
                  </a:lnTo>
                  <a:lnTo>
                    <a:pt x="213880" y="224853"/>
                  </a:lnTo>
                  <a:lnTo>
                    <a:pt x="211295" y="212054"/>
                  </a:lnTo>
                  <a:lnTo>
                    <a:pt x="204244" y="201602"/>
                  </a:lnTo>
                  <a:lnTo>
                    <a:pt x="202091" y="200152"/>
                  </a:lnTo>
                  <a:close/>
                </a:path>
                <a:path w="288290" h="381634">
                  <a:moveTo>
                    <a:pt x="190157" y="119418"/>
                  </a:moveTo>
                  <a:lnTo>
                    <a:pt x="83197" y="251079"/>
                  </a:lnTo>
                  <a:lnTo>
                    <a:pt x="89535" y="256235"/>
                  </a:lnTo>
                  <a:lnTo>
                    <a:pt x="196507" y="124587"/>
                  </a:lnTo>
                  <a:lnTo>
                    <a:pt x="190157" y="119418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85906" y="120503"/>
                  </a:lnTo>
                  <a:lnTo>
                    <a:pt x="75458" y="127549"/>
                  </a:lnTo>
                  <a:lnTo>
                    <a:pt x="68413" y="138000"/>
                  </a:lnTo>
                  <a:lnTo>
                    <a:pt x="65824" y="150799"/>
                  </a:lnTo>
                  <a:lnTo>
                    <a:pt x="68413" y="163601"/>
                  </a:lnTo>
                  <a:lnTo>
                    <a:pt x="75458" y="174056"/>
                  </a:lnTo>
                  <a:lnTo>
                    <a:pt x="85906" y="181107"/>
                  </a:lnTo>
                  <a:lnTo>
                    <a:pt x="98704" y="183692"/>
                  </a:lnTo>
                  <a:lnTo>
                    <a:pt x="111510" y="181107"/>
                  </a:lnTo>
                  <a:lnTo>
                    <a:pt x="119804" y="175514"/>
                  </a:lnTo>
                  <a:lnTo>
                    <a:pt x="98704" y="175514"/>
                  </a:lnTo>
                  <a:lnTo>
                    <a:pt x="89088" y="173561"/>
                  </a:lnTo>
                  <a:lnTo>
                    <a:pt x="81241" y="168267"/>
                  </a:lnTo>
                  <a:lnTo>
                    <a:pt x="75947" y="160417"/>
                  </a:lnTo>
                  <a:lnTo>
                    <a:pt x="73990" y="150799"/>
                  </a:lnTo>
                  <a:lnTo>
                    <a:pt x="75947" y="141189"/>
                  </a:lnTo>
                  <a:lnTo>
                    <a:pt x="81241" y="133342"/>
                  </a:lnTo>
                  <a:lnTo>
                    <a:pt x="89088" y="128045"/>
                  </a:lnTo>
                  <a:lnTo>
                    <a:pt x="98704" y="126085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98704" y="126085"/>
                  </a:lnTo>
                  <a:lnTo>
                    <a:pt x="108323" y="128045"/>
                  </a:lnTo>
                  <a:lnTo>
                    <a:pt x="116176" y="133342"/>
                  </a:lnTo>
                  <a:lnTo>
                    <a:pt x="121471" y="141189"/>
                  </a:lnTo>
                  <a:lnTo>
                    <a:pt x="123418" y="150799"/>
                  </a:lnTo>
                  <a:lnTo>
                    <a:pt x="121471" y="160417"/>
                  </a:lnTo>
                  <a:lnTo>
                    <a:pt x="116176" y="168267"/>
                  </a:lnTo>
                  <a:lnTo>
                    <a:pt x="108323" y="173561"/>
                  </a:lnTo>
                  <a:lnTo>
                    <a:pt x="98704" y="175514"/>
                  </a:lnTo>
                  <a:lnTo>
                    <a:pt x="119804" y="175514"/>
                  </a:lnTo>
                  <a:lnTo>
                    <a:pt x="121966" y="174056"/>
                  </a:lnTo>
                  <a:lnTo>
                    <a:pt x="129013" y="163601"/>
                  </a:lnTo>
                  <a:lnTo>
                    <a:pt x="131597" y="150799"/>
                  </a:lnTo>
                  <a:lnTo>
                    <a:pt x="129013" y="138000"/>
                  </a:lnTo>
                  <a:lnTo>
                    <a:pt x="121966" y="127549"/>
                  </a:lnTo>
                  <a:lnTo>
                    <a:pt x="111510" y="120503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8166" y="64401"/>
                  </a:moveTo>
                  <a:lnTo>
                    <a:pt x="4076" y="64401"/>
                  </a:lnTo>
                  <a:lnTo>
                    <a:pt x="4076" y="68503"/>
                  </a:lnTo>
                  <a:lnTo>
                    <a:pt x="8166" y="68052"/>
                  </a:lnTo>
                  <a:lnTo>
                    <a:pt x="8166" y="64401"/>
                  </a:lnTo>
                  <a:close/>
                </a:path>
                <a:path w="288290" h="381634">
                  <a:moveTo>
                    <a:pt x="8166" y="68052"/>
                  </a:moveTo>
                  <a:lnTo>
                    <a:pt x="4076" y="68503"/>
                  </a:lnTo>
                  <a:lnTo>
                    <a:pt x="8166" y="68503"/>
                  </a:lnTo>
                  <a:lnTo>
                    <a:pt x="8166" y="68052"/>
                  </a:lnTo>
                  <a:close/>
                </a:path>
                <a:path w="288290" h="381634">
                  <a:moveTo>
                    <a:pt x="283857" y="64401"/>
                  </a:moveTo>
                  <a:lnTo>
                    <a:pt x="279755" y="64401"/>
                  </a:lnTo>
                  <a:lnTo>
                    <a:pt x="279755" y="68145"/>
                  </a:lnTo>
                  <a:lnTo>
                    <a:pt x="283857" y="68503"/>
                  </a:lnTo>
                  <a:lnTo>
                    <a:pt x="283857" y="64401"/>
                  </a:lnTo>
                  <a:close/>
                </a:path>
                <a:path w="288290" h="381634">
                  <a:moveTo>
                    <a:pt x="287921" y="64401"/>
                  </a:moveTo>
                  <a:lnTo>
                    <a:pt x="283857" y="64401"/>
                  </a:lnTo>
                  <a:lnTo>
                    <a:pt x="283857" y="68503"/>
                  </a:lnTo>
                  <a:lnTo>
                    <a:pt x="287921" y="68503"/>
                  </a:lnTo>
                  <a:lnTo>
                    <a:pt x="287921" y="64401"/>
                  </a:lnTo>
                  <a:close/>
                </a:path>
                <a:path w="288290" h="381634">
                  <a:moveTo>
                    <a:pt x="149558" y="6819"/>
                  </a:moveTo>
                  <a:lnTo>
                    <a:pt x="143967" y="6819"/>
                  </a:lnTo>
                  <a:lnTo>
                    <a:pt x="147231" y="9271"/>
                  </a:lnTo>
                  <a:lnTo>
                    <a:pt x="143963" y="12751"/>
                  </a:lnTo>
                  <a:lnTo>
                    <a:pt x="178108" y="34246"/>
                  </a:lnTo>
                  <a:lnTo>
                    <a:pt x="226136" y="54813"/>
                  </a:lnTo>
                  <a:lnTo>
                    <a:pt x="271875" y="67455"/>
                  </a:lnTo>
                  <a:lnTo>
                    <a:pt x="279755" y="68145"/>
                  </a:lnTo>
                  <a:lnTo>
                    <a:pt x="279755" y="64401"/>
                  </a:lnTo>
                  <a:lnTo>
                    <a:pt x="287921" y="64401"/>
                  </a:lnTo>
                  <a:lnTo>
                    <a:pt x="287921" y="60337"/>
                  </a:lnTo>
                  <a:lnTo>
                    <a:pt x="283857" y="60337"/>
                  </a:lnTo>
                  <a:lnTo>
                    <a:pt x="268924" y="58668"/>
                  </a:lnTo>
                  <a:lnTo>
                    <a:pt x="228900" y="47123"/>
                  </a:lnTo>
                  <a:lnTo>
                    <a:pt x="186588" y="29327"/>
                  </a:lnTo>
                  <a:lnTo>
                    <a:pt x="150130" y="7422"/>
                  </a:lnTo>
                  <a:lnTo>
                    <a:pt x="149558" y="6819"/>
                  </a:lnTo>
                  <a:close/>
                </a:path>
                <a:path w="288290" h="381634">
                  <a:moveTo>
                    <a:pt x="29876" y="64401"/>
                  </a:moveTo>
                  <a:lnTo>
                    <a:pt x="8166" y="64401"/>
                  </a:lnTo>
                  <a:lnTo>
                    <a:pt x="8166" y="68052"/>
                  </a:lnTo>
                  <a:lnTo>
                    <a:pt x="20511" y="66688"/>
                  </a:lnTo>
                  <a:lnTo>
                    <a:pt x="29876" y="64401"/>
                  </a:lnTo>
                  <a:close/>
                </a:path>
                <a:path w="288290" h="381634">
                  <a:moveTo>
                    <a:pt x="143967" y="6819"/>
                  </a:moveTo>
                  <a:lnTo>
                    <a:pt x="140703" y="9271"/>
                  </a:lnTo>
                  <a:lnTo>
                    <a:pt x="143963" y="12751"/>
                  </a:lnTo>
                  <a:lnTo>
                    <a:pt x="147231" y="9271"/>
                  </a:lnTo>
                  <a:lnTo>
                    <a:pt x="143967" y="68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943091" y="717938"/>
              <a:ext cx="58419" cy="660400"/>
            </a:xfrm>
            <a:custGeom>
              <a:avLst/>
              <a:gdLst/>
              <a:ahLst/>
              <a:cxnLst/>
              <a:rect l="l" t="t" r="r" b="b"/>
              <a:pathLst>
                <a:path w="58420" h="660400">
                  <a:moveTo>
                    <a:pt x="0" y="0"/>
                  </a:moveTo>
                  <a:lnTo>
                    <a:pt x="57912" y="57912"/>
                  </a:lnTo>
                  <a:lnTo>
                    <a:pt x="57912" y="66026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05102" y="768492"/>
              <a:ext cx="320675" cy="116205"/>
            </a:xfrm>
            <a:custGeom>
              <a:avLst/>
              <a:gdLst/>
              <a:ahLst/>
              <a:cxnLst/>
              <a:rect l="l" t="t" r="r" b="b"/>
              <a:pathLst>
                <a:path w="320675" h="116205">
                  <a:moveTo>
                    <a:pt x="320243" y="0"/>
                  </a:moveTo>
                  <a:lnTo>
                    <a:pt x="204406" y="115836"/>
                  </a:lnTo>
                  <a:lnTo>
                    <a:pt x="0" y="11583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3611" y="1188631"/>
              <a:ext cx="289598" cy="7491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2470" y="671766"/>
              <a:ext cx="220738" cy="38126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728693" y="566850"/>
              <a:ext cx="1864995" cy="1427480"/>
            </a:xfrm>
            <a:custGeom>
              <a:avLst/>
              <a:gdLst/>
              <a:ahLst/>
              <a:cxnLst/>
              <a:rect l="l" t="t" r="r" b="b"/>
              <a:pathLst>
                <a:path w="1864995" h="1427480">
                  <a:moveTo>
                    <a:pt x="1420507" y="0"/>
                  </a:moveTo>
                  <a:lnTo>
                    <a:pt x="1420507" y="1418958"/>
                  </a:lnTo>
                  <a:lnTo>
                    <a:pt x="1280414" y="1418958"/>
                  </a:lnTo>
                  <a:lnTo>
                    <a:pt x="1280414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35" y="1092301"/>
                  </a:lnTo>
                  <a:lnTo>
                    <a:pt x="1272235" y="1427124"/>
                  </a:lnTo>
                  <a:lnTo>
                    <a:pt x="1428686" y="1427124"/>
                  </a:lnTo>
                  <a:lnTo>
                    <a:pt x="1428686" y="19723"/>
                  </a:lnTo>
                  <a:lnTo>
                    <a:pt x="1605851" y="196888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46"/>
                  </a:lnTo>
                  <a:lnTo>
                    <a:pt x="1864931" y="696683"/>
                  </a:lnTo>
                  <a:lnTo>
                    <a:pt x="1864931" y="688111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17" y="909281"/>
                  </a:lnTo>
                  <a:lnTo>
                    <a:pt x="1614017" y="193497"/>
                  </a:lnTo>
                  <a:lnTo>
                    <a:pt x="1420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266088" y="2506899"/>
              <a:ext cx="424180" cy="212090"/>
            </a:xfrm>
            <a:custGeom>
              <a:avLst/>
              <a:gdLst/>
              <a:ahLst/>
              <a:cxnLst/>
              <a:rect l="l" t="t" r="r" b="b"/>
              <a:pathLst>
                <a:path w="424179" h="212089">
                  <a:moveTo>
                    <a:pt x="138302" y="212064"/>
                  </a:moveTo>
                  <a:lnTo>
                    <a:pt x="0" y="212064"/>
                  </a:lnTo>
                  <a:lnTo>
                    <a:pt x="0" y="0"/>
                  </a:lnTo>
                  <a:lnTo>
                    <a:pt x="424129" y="0"/>
                  </a:lnTo>
                  <a:lnTo>
                    <a:pt x="424129" y="212064"/>
                  </a:lnTo>
                  <a:lnTo>
                    <a:pt x="322706" y="212064"/>
                  </a:lnTo>
                </a:path>
                <a:path w="424179" h="212089">
                  <a:moveTo>
                    <a:pt x="322706" y="175183"/>
                  </a:moveTo>
                  <a:lnTo>
                    <a:pt x="359587" y="175183"/>
                  </a:lnTo>
                  <a:lnTo>
                    <a:pt x="361761" y="164416"/>
                  </a:lnTo>
                  <a:lnTo>
                    <a:pt x="367688" y="155624"/>
                  </a:lnTo>
                  <a:lnTo>
                    <a:pt x="376480" y="149696"/>
                  </a:lnTo>
                  <a:lnTo>
                    <a:pt x="387248" y="147523"/>
                  </a:lnTo>
                  <a:lnTo>
                    <a:pt x="387248" y="64541"/>
                  </a:lnTo>
                  <a:lnTo>
                    <a:pt x="376480" y="62367"/>
                  </a:lnTo>
                  <a:lnTo>
                    <a:pt x="367688" y="56440"/>
                  </a:lnTo>
                  <a:lnTo>
                    <a:pt x="361761" y="47648"/>
                  </a:lnTo>
                  <a:lnTo>
                    <a:pt x="359587" y="36880"/>
                  </a:lnTo>
                  <a:lnTo>
                    <a:pt x="64541" y="36880"/>
                  </a:lnTo>
                  <a:lnTo>
                    <a:pt x="62812" y="47648"/>
                  </a:lnTo>
                  <a:lnTo>
                    <a:pt x="57626" y="56440"/>
                  </a:lnTo>
                  <a:lnTo>
                    <a:pt x="48982" y="62367"/>
                  </a:lnTo>
                  <a:lnTo>
                    <a:pt x="36880" y="64541"/>
                  </a:lnTo>
                  <a:lnTo>
                    <a:pt x="36880" y="147523"/>
                  </a:lnTo>
                  <a:lnTo>
                    <a:pt x="47648" y="149696"/>
                  </a:lnTo>
                  <a:lnTo>
                    <a:pt x="56440" y="155624"/>
                  </a:lnTo>
                  <a:lnTo>
                    <a:pt x="62367" y="164416"/>
                  </a:lnTo>
                  <a:lnTo>
                    <a:pt x="64541" y="175183"/>
                  </a:lnTo>
                  <a:lnTo>
                    <a:pt x="138302" y="175183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367510" y="2617542"/>
              <a:ext cx="212090" cy="0"/>
            </a:xfrm>
            <a:custGeom>
              <a:avLst/>
              <a:gdLst/>
              <a:ahLst/>
              <a:cxnLst/>
              <a:rect l="l" t="t" r="r" b="b"/>
              <a:pathLst>
                <a:path w="212090">
                  <a:moveTo>
                    <a:pt x="0" y="0"/>
                  </a:moveTo>
                  <a:lnTo>
                    <a:pt x="18440" y="0"/>
                  </a:lnTo>
                </a:path>
                <a:path w="212090">
                  <a:moveTo>
                    <a:pt x="193624" y="0"/>
                  </a:moveTo>
                  <a:lnTo>
                    <a:pt x="212064" y="0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26184" y="2565561"/>
              <a:ext cx="94741" cy="7628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345333" y="2672863"/>
              <a:ext cx="114935" cy="267970"/>
            </a:xfrm>
            <a:custGeom>
              <a:avLst/>
              <a:gdLst/>
              <a:ahLst/>
              <a:cxnLst/>
              <a:rect l="l" t="t" r="r" b="b"/>
              <a:pathLst>
                <a:path w="114935" h="267969">
                  <a:moveTo>
                    <a:pt x="114379" y="18440"/>
                  </a:moveTo>
                  <a:lnTo>
                    <a:pt x="112930" y="11262"/>
                  </a:lnTo>
                  <a:lnTo>
                    <a:pt x="108978" y="5400"/>
                  </a:lnTo>
                  <a:lnTo>
                    <a:pt x="103117" y="1448"/>
                  </a:lnTo>
                  <a:lnTo>
                    <a:pt x="95938" y="0"/>
                  </a:lnTo>
                  <a:lnTo>
                    <a:pt x="88760" y="1448"/>
                  </a:lnTo>
                  <a:lnTo>
                    <a:pt x="82899" y="5400"/>
                  </a:lnTo>
                  <a:lnTo>
                    <a:pt x="78947" y="11262"/>
                  </a:lnTo>
                  <a:lnTo>
                    <a:pt x="77498" y="18440"/>
                  </a:lnTo>
                  <a:lnTo>
                    <a:pt x="77498" y="108292"/>
                  </a:lnTo>
                  <a:lnTo>
                    <a:pt x="75500" y="124077"/>
                  </a:lnTo>
                  <a:lnTo>
                    <a:pt x="71103" y="134669"/>
                  </a:lnTo>
                  <a:lnTo>
                    <a:pt x="66707" y="140620"/>
                  </a:lnTo>
                  <a:lnTo>
                    <a:pt x="64709" y="142481"/>
                  </a:lnTo>
                  <a:lnTo>
                    <a:pt x="61260" y="140780"/>
                  </a:lnTo>
                  <a:lnTo>
                    <a:pt x="58640" y="137777"/>
                  </a:lnTo>
                  <a:lnTo>
                    <a:pt x="55527" y="131281"/>
                  </a:lnTo>
                  <a:lnTo>
                    <a:pt x="50599" y="119100"/>
                  </a:lnTo>
                  <a:lnTo>
                    <a:pt x="38313" y="100517"/>
                  </a:lnTo>
                  <a:lnTo>
                    <a:pt x="23958" y="93225"/>
                  </a:lnTo>
                  <a:lnTo>
                    <a:pt x="10941" y="93613"/>
                  </a:lnTo>
                  <a:lnTo>
                    <a:pt x="2669" y="98069"/>
                  </a:lnTo>
                  <a:lnTo>
                    <a:pt x="0" y="104196"/>
                  </a:lnTo>
                  <a:lnTo>
                    <a:pt x="1522" y="112707"/>
                  </a:lnTo>
                  <a:lnTo>
                    <a:pt x="7247" y="124631"/>
                  </a:lnTo>
                  <a:lnTo>
                    <a:pt x="17186" y="140995"/>
                  </a:lnTo>
                  <a:lnTo>
                    <a:pt x="24738" y="157226"/>
                  </a:lnTo>
                  <a:lnTo>
                    <a:pt x="31986" y="177317"/>
                  </a:lnTo>
                  <a:lnTo>
                    <a:pt x="40451" y="197055"/>
                  </a:lnTo>
                  <a:lnTo>
                    <a:pt x="51653" y="212229"/>
                  </a:lnTo>
                  <a:lnTo>
                    <a:pt x="63048" y="222443"/>
                  </a:lnTo>
                  <a:lnTo>
                    <a:pt x="71115" y="230697"/>
                  </a:lnTo>
                  <a:lnTo>
                    <a:pt x="75912" y="237895"/>
                  </a:lnTo>
                  <a:lnTo>
                    <a:pt x="77498" y="244944"/>
                  </a:lnTo>
                  <a:lnTo>
                    <a:pt x="77498" y="267385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3845" y="2630115"/>
              <a:ext cx="122377" cy="31600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975819" y="2372512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>
                  <a:moveTo>
                    <a:pt x="0" y="0"/>
                  </a:moveTo>
                  <a:lnTo>
                    <a:pt x="320395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136021" y="2212317"/>
              <a:ext cx="0" cy="320675"/>
            </a:xfrm>
            <a:custGeom>
              <a:avLst/>
              <a:gdLst/>
              <a:ahLst/>
              <a:cxnLst/>
              <a:rect l="l" t="t" r="r" b="b"/>
              <a:pathLst>
                <a:path h="320675">
                  <a:moveTo>
                    <a:pt x="0" y="32039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136970" y="2372980"/>
              <a:ext cx="683895" cy="683895"/>
            </a:xfrm>
            <a:custGeom>
              <a:avLst/>
              <a:gdLst/>
              <a:ahLst/>
              <a:cxnLst/>
              <a:rect l="l" t="t" r="r" b="b"/>
              <a:pathLst>
                <a:path w="683895" h="683894">
                  <a:moveTo>
                    <a:pt x="0" y="195211"/>
                  </a:moveTo>
                  <a:lnTo>
                    <a:pt x="0" y="683298"/>
                  </a:lnTo>
                  <a:lnTo>
                    <a:pt x="683298" y="683298"/>
                  </a:lnTo>
                  <a:lnTo>
                    <a:pt x="683298" y="0"/>
                  </a:lnTo>
                  <a:lnTo>
                    <a:pt x="187617" y="0"/>
                  </a:lnTo>
                </a:path>
              </a:pathLst>
            </a:custGeom>
            <a:ln w="635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143031" y="3419906"/>
              <a:ext cx="624205" cy="2399665"/>
            </a:xfrm>
            <a:custGeom>
              <a:avLst/>
              <a:gdLst/>
              <a:ahLst/>
              <a:cxnLst/>
              <a:rect l="l" t="t" r="r" b="b"/>
              <a:pathLst>
                <a:path w="624204" h="2399665">
                  <a:moveTo>
                    <a:pt x="624001" y="0"/>
                  </a:moveTo>
                  <a:lnTo>
                    <a:pt x="0" y="0"/>
                  </a:lnTo>
                  <a:lnTo>
                    <a:pt x="0" y="2399626"/>
                  </a:lnTo>
                  <a:lnTo>
                    <a:pt x="620941" y="2399626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063321" y="3419906"/>
              <a:ext cx="624205" cy="2399665"/>
            </a:xfrm>
            <a:custGeom>
              <a:avLst/>
              <a:gdLst/>
              <a:ahLst/>
              <a:cxnLst/>
              <a:rect l="l" t="t" r="r" b="b"/>
              <a:pathLst>
                <a:path w="624204" h="2399665">
                  <a:moveTo>
                    <a:pt x="0" y="2399626"/>
                  </a:moveTo>
                  <a:lnTo>
                    <a:pt x="624001" y="2399626"/>
                  </a:lnTo>
                  <a:lnTo>
                    <a:pt x="624001" y="0"/>
                  </a:lnTo>
                  <a:lnTo>
                    <a:pt x="3048" y="0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368567" y="3590112"/>
              <a:ext cx="2069464" cy="2014855"/>
            </a:xfrm>
            <a:custGeom>
              <a:avLst/>
              <a:gdLst/>
              <a:ahLst/>
              <a:cxnLst/>
              <a:rect l="l" t="t" r="r" b="b"/>
              <a:pathLst>
                <a:path w="2069465" h="2014854">
                  <a:moveTo>
                    <a:pt x="2069274" y="0"/>
                  </a:moveTo>
                  <a:lnTo>
                    <a:pt x="0" y="0"/>
                  </a:lnTo>
                  <a:lnTo>
                    <a:pt x="0" y="2014715"/>
                  </a:lnTo>
                  <a:lnTo>
                    <a:pt x="2069274" y="2014715"/>
                  </a:lnTo>
                  <a:lnTo>
                    <a:pt x="2069274" y="0"/>
                  </a:lnTo>
                  <a:close/>
                </a:path>
              </a:pathLst>
            </a:custGeom>
            <a:solidFill>
              <a:srgbClr val="FFCA00">
                <a:alpha val="9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590106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1733042" y="0"/>
                  </a:moveTo>
                  <a:lnTo>
                    <a:pt x="0" y="0"/>
                  </a:lnTo>
                  <a:lnTo>
                    <a:pt x="0" y="7365"/>
                  </a:lnTo>
                  <a:lnTo>
                    <a:pt x="1733042" y="7365"/>
                  </a:lnTo>
                  <a:lnTo>
                    <a:pt x="17330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590105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0" y="7361"/>
                  </a:moveTo>
                  <a:lnTo>
                    <a:pt x="0" y="0"/>
                  </a:lnTo>
                  <a:lnTo>
                    <a:pt x="1733027" y="0"/>
                  </a:lnTo>
                  <a:lnTo>
                    <a:pt x="1733054" y="7253"/>
                  </a:lnTo>
                  <a:lnTo>
                    <a:pt x="28" y="7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590084" y="3669478"/>
            <a:ext cx="1537335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INVESTMENT</a:t>
            </a:r>
            <a:r>
              <a:rPr sz="1250" spc="2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VALUE</a:t>
            </a:r>
            <a:endParaRPr sz="1250">
              <a:latin typeface="Brandon Grotesque Regular"/>
              <a:cs typeface="Brandon Grotesque Regular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557057" y="3914626"/>
            <a:ext cx="1751964" cy="119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700" spc="-40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R40</a:t>
            </a:r>
            <a:endParaRPr sz="7700">
              <a:latin typeface="Brandon Grotesque Regular"/>
              <a:cs typeface="Brandon Grotesque Regular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557043" y="4850977"/>
            <a:ext cx="1748789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3600" spc="-10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MILLION</a:t>
            </a:r>
            <a:endParaRPr sz="3600">
              <a:latin typeface="Brandon Grotesque Regular"/>
              <a:cs typeface="Brandon Grotesque Regular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A1A9148-EA0D-27F7-6E09-F1906C666B43}"/>
              </a:ext>
            </a:extLst>
          </p:cNvPr>
          <p:cNvSpPr txBox="1"/>
          <p:nvPr/>
        </p:nvSpPr>
        <p:spPr>
          <a:xfrm>
            <a:off x="631157" y="3373243"/>
            <a:ext cx="457213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Nearby Towns/Cities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Durban</a:t>
            </a: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Port Shepstone</a:t>
            </a: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Umhlanga</a:t>
            </a: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Ballito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705215" y="747861"/>
            <a:ext cx="360807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dirty="0">
                <a:solidFill>
                  <a:srgbClr val="FFCA00"/>
                </a:solidFill>
                <a:latin typeface="BrandonGrotesque-Black"/>
                <a:cs typeface="BrandonGrotesque-Black"/>
              </a:rPr>
              <a:t>REASONS TO </a:t>
            </a:r>
            <a:r>
              <a:rPr sz="2900" spc="-10" dirty="0">
                <a:solidFill>
                  <a:srgbClr val="FFCA00"/>
                </a:solidFill>
                <a:latin typeface="BrandonGrotesque-Black"/>
                <a:cs typeface="BrandonGrotesque-Black"/>
              </a:rPr>
              <a:t>INVEST</a:t>
            </a:r>
            <a:endParaRPr sz="2900" dirty="0">
              <a:latin typeface="BrandonGrotesque-Black"/>
              <a:cs typeface="BrandonGrotesque-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5215" y="882797"/>
            <a:ext cx="3534410" cy="2437130"/>
          </a:xfrm>
          <a:prstGeom prst="rect">
            <a:avLst/>
          </a:prstGeom>
        </p:spPr>
        <p:txBody>
          <a:bodyPr vert="horz" wrap="square" lIns="0" tIns="2457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35"/>
              </a:spcBef>
            </a:pPr>
            <a:r>
              <a:rPr sz="2900" dirty="0">
                <a:solidFill>
                  <a:srgbClr val="FFCA00"/>
                </a:solidFill>
                <a:latin typeface="BrandonGrotesque-Black"/>
                <a:cs typeface="BrandonGrotesque-Black"/>
              </a:rPr>
              <a:t>IN KWAZULU-</a:t>
            </a:r>
            <a:r>
              <a:rPr sz="2900" spc="-10" dirty="0">
                <a:solidFill>
                  <a:srgbClr val="FFCA00"/>
                </a:solidFill>
                <a:latin typeface="BrandonGrotesque-Black"/>
                <a:cs typeface="BrandonGrotesque-Black"/>
              </a:rPr>
              <a:t>NATAL</a:t>
            </a:r>
            <a:endParaRPr sz="2900" dirty="0">
              <a:latin typeface="BrandonGrotesque-Black"/>
              <a:cs typeface="BrandonGrotesque-Black"/>
            </a:endParaRPr>
          </a:p>
          <a:p>
            <a:pPr marL="12700" marR="1144905">
              <a:lnSpc>
                <a:spcPts val="3910"/>
              </a:lnSpc>
              <a:spcBef>
                <a:spcPts val="3320"/>
              </a:spcBef>
            </a:pPr>
            <a:r>
              <a:rPr sz="3950" spc="-409" dirty="0">
                <a:solidFill>
                  <a:srgbClr val="FFCA00"/>
                </a:solidFill>
                <a:latin typeface="Arial"/>
                <a:cs typeface="Arial"/>
              </a:rPr>
              <a:t>ECONOMIC </a:t>
            </a:r>
            <a:r>
              <a:rPr sz="3950" spc="-505" dirty="0">
                <a:solidFill>
                  <a:srgbClr val="FFCA00"/>
                </a:solidFill>
                <a:latin typeface="Arial"/>
                <a:cs typeface="Arial"/>
              </a:rPr>
              <a:t>STATISTICS</a:t>
            </a:r>
            <a:endParaRPr sz="3950" dirty="0">
              <a:latin typeface="Arial"/>
              <a:cs typeface="Arial"/>
            </a:endParaRPr>
          </a:p>
          <a:p>
            <a:pPr marL="64135">
              <a:lnSpc>
                <a:spcPct val="100000"/>
              </a:lnSpc>
              <a:spcBef>
                <a:spcPts val="969"/>
              </a:spcBef>
            </a:pPr>
            <a:r>
              <a:rPr lang="en-US" sz="1300" spc="-60" dirty="0">
                <a:solidFill>
                  <a:srgbClr val="FFFFFF"/>
                </a:solidFill>
                <a:latin typeface="Arial"/>
                <a:cs typeface="Arial"/>
              </a:rPr>
              <a:t>KwaZulu-Natal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1300" spc="-110" dirty="0">
                <a:solidFill>
                  <a:srgbClr val="FFFFFF"/>
                </a:solidFill>
                <a:latin typeface="Arial"/>
                <a:cs typeface="Arial"/>
              </a:rPr>
              <a:t>Key</a:t>
            </a:r>
            <a:r>
              <a:rPr sz="13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45" dirty="0">
                <a:solidFill>
                  <a:srgbClr val="FFFFFF"/>
                </a:solidFill>
                <a:latin typeface="Arial"/>
                <a:cs typeface="Arial"/>
              </a:rPr>
              <a:t>Indicators: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r>
              <a:rPr lang="en-US" sz="1300" spc="-20" dirty="0">
                <a:solidFill>
                  <a:srgbClr val="FFFFFF"/>
                </a:solidFill>
                <a:latin typeface="Arial"/>
                <a:cs typeface="Arial"/>
              </a:rPr>
              <a:t>22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8457" y="4680563"/>
            <a:ext cx="166878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105" dirty="0">
                <a:solidFill>
                  <a:srgbClr val="FFFFFF"/>
                </a:solidFill>
                <a:latin typeface="Arial"/>
                <a:cs typeface="Arial"/>
              </a:rPr>
              <a:t>Gross</a:t>
            </a:r>
            <a:r>
              <a:rPr sz="13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45" dirty="0">
                <a:solidFill>
                  <a:srgbClr val="FFFFFF"/>
                </a:solidFill>
                <a:latin typeface="Arial"/>
                <a:cs typeface="Arial"/>
              </a:rPr>
              <a:t>Domestic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Product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2661" y="3627032"/>
            <a:ext cx="1146175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spc="-22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lang="en-US" sz="3150" spc="-220" dirty="0">
                <a:solidFill>
                  <a:srgbClr val="FFFFFF"/>
                </a:solidFill>
                <a:latin typeface="Arial"/>
                <a:cs typeface="Arial"/>
              </a:rPr>
              <a:t>754</a:t>
            </a:r>
            <a:endParaRPr sz="315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8256" y="4944373"/>
            <a:ext cx="2003425" cy="936923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lang="en-US" sz="3150" spc="-20" dirty="0">
                <a:solidFill>
                  <a:srgbClr val="FFFFFF"/>
                </a:solidFill>
                <a:latin typeface="Arial"/>
                <a:cs typeface="Arial"/>
              </a:rPr>
              <a:t>4,9</a:t>
            </a:r>
            <a:r>
              <a:rPr sz="3150" spc="-20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3150" dirty="0">
              <a:latin typeface="Arial"/>
              <a:cs typeface="Arial"/>
            </a:endParaRPr>
          </a:p>
          <a:p>
            <a:pPr marL="12700" marR="5080">
              <a:lnSpc>
                <a:spcPts val="1580"/>
              </a:lnSpc>
              <a:spcBef>
                <a:spcPts val="20"/>
              </a:spcBef>
            </a:pPr>
            <a:r>
              <a:rPr sz="1300" spc="-160" dirty="0">
                <a:solidFill>
                  <a:srgbClr val="FFFFFF"/>
                </a:solidFill>
                <a:latin typeface="Arial"/>
                <a:cs typeface="Arial"/>
              </a:rPr>
              <a:t>GVA</a:t>
            </a:r>
            <a:r>
              <a:rPr sz="13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65" dirty="0">
                <a:solidFill>
                  <a:srgbClr val="FFFFFF"/>
                </a:solidFill>
                <a:latin typeface="Arial"/>
                <a:cs typeface="Arial"/>
              </a:rPr>
              <a:t>Average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Annual </a:t>
            </a:r>
            <a:r>
              <a:rPr sz="1300" spc="-20" dirty="0">
                <a:solidFill>
                  <a:srgbClr val="FFFFFF"/>
                </a:solidFill>
                <a:latin typeface="Arial"/>
                <a:cs typeface="Arial"/>
              </a:rPr>
              <a:t>Growth </a:t>
            </a:r>
            <a:r>
              <a:rPr sz="1300" spc="-70" dirty="0">
                <a:solidFill>
                  <a:srgbClr val="FFFFFF"/>
                </a:solidFill>
                <a:latin typeface="Arial"/>
                <a:cs typeface="Arial"/>
              </a:rPr>
              <a:t>(20</a:t>
            </a:r>
            <a:r>
              <a:rPr lang="en-US" sz="1300" spc="-70" dirty="0">
                <a:solidFill>
                  <a:srgbClr val="FFFFFF"/>
                </a:solidFill>
                <a:latin typeface="Arial"/>
                <a:cs typeface="Arial"/>
              </a:rPr>
              <a:t>22</a:t>
            </a:r>
            <a:r>
              <a:rPr sz="1300" spc="-2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8716" y="7694659"/>
            <a:ext cx="2160239" cy="69313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760"/>
              </a:lnSpc>
            </a:pPr>
            <a:r>
              <a:rPr lang="en-US" sz="3150" spc="-165" dirty="0">
                <a:solidFill>
                  <a:srgbClr val="FFFFFF"/>
                </a:solidFill>
                <a:latin typeface="Arial"/>
                <a:cs typeface="Arial"/>
              </a:rPr>
              <a:t>94 361 </a:t>
            </a:r>
            <a:r>
              <a:rPr sz="3150" spc="-25" dirty="0">
                <a:solidFill>
                  <a:srgbClr val="FFFFFF"/>
                </a:solidFill>
                <a:latin typeface="Arial"/>
                <a:cs typeface="Arial"/>
              </a:rPr>
              <a:t>km</a:t>
            </a:r>
            <a:r>
              <a:rPr lang="en-US" sz="2400" spc="-25" baseline="3000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 baseline="30000" dirty="0">
              <a:latin typeface="Arial"/>
              <a:cs typeface="Arial"/>
            </a:endParaRPr>
          </a:p>
          <a:p>
            <a:pPr marL="12700">
              <a:lnSpc>
                <a:spcPts val="1540"/>
              </a:lnSpc>
            </a:pPr>
            <a:r>
              <a:rPr sz="1300" spc="-50" dirty="0">
                <a:solidFill>
                  <a:srgbClr val="FFFFFF"/>
                </a:solidFill>
                <a:latin typeface="Arial"/>
                <a:cs typeface="Arial"/>
              </a:rPr>
              <a:t>Geographic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Arial"/>
                <a:cs typeface="Arial"/>
              </a:rPr>
              <a:t>area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2661" y="4170043"/>
            <a:ext cx="1351915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spc="-235" dirty="0">
                <a:solidFill>
                  <a:srgbClr val="FFFFFF"/>
                </a:solidFill>
                <a:latin typeface="Arial"/>
                <a:cs typeface="Arial"/>
              </a:rPr>
              <a:t>BILLION</a:t>
            </a:r>
            <a:endParaRPr sz="315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15508" y="2923934"/>
            <a:ext cx="2553335" cy="18834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ts val="1855"/>
              </a:lnSpc>
              <a:spcBef>
                <a:spcPts val="125"/>
              </a:spcBef>
            </a:pPr>
            <a:r>
              <a:rPr sz="1800" spc="-10" dirty="0">
                <a:solidFill>
                  <a:srgbClr val="1D1D1B"/>
                </a:solidFill>
                <a:latin typeface="Arial"/>
                <a:cs typeface="Arial"/>
              </a:rPr>
              <a:t>Population: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ts val="4015"/>
              </a:lnSpc>
            </a:pPr>
            <a:r>
              <a:rPr sz="3600" spc="-195" dirty="0">
                <a:solidFill>
                  <a:srgbClr val="1D1D1B"/>
                </a:solidFill>
                <a:latin typeface="Arial"/>
                <a:cs typeface="Arial"/>
              </a:rPr>
              <a:t>11.5</a:t>
            </a:r>
            <a:r>
              <a:rPr sz="3600" spc="-21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3600" spc="-195" dirty="0">
                <a:solidFill>
                  <a:srgbClr val="1D1D1B"/>
                </a:solidFill>
                <a:latin typeface="Arial"/>
                <a:cs typeface="Arial"/>
              </a:rPr>
              <a:t>MILLION</a:t>
            </a:r>
            <a:endParaRPr sz="3600" dirty="0">
              <a:latin typeface="Arial"/>
              <a:cs typeface="Arial"/>
            </a:endParaRPr>
          </a:p>
          <a:p>
            <a:pPr marL="34290">
              <a:lnSpc>
                <a:spcPts val="2085"/>
              </a:lnSpc>
              <a:spcBef>
                <a:spcPts val="2330"/>
              </a:spcBef>
            </a:pPr>
            <a:r>
              <a:rPr sz="1800" spc="-50" dirty="0">
                <a:solidFill>
                  <a:srgbClr val="1D1D1B"/>
                </a:solidFill>
                <a:latin typeface="Arial"/>
                <a:cs typeface="Arial"/>
              </a:rPr>
              <a:t>Capital</a:t>
            </a:r>
            <a:r>
              <a:rPr sz="1800" spc="-7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1D1D1B"/>
                </a:solidFill>
                <a:latin typeface="Arial"/>
                <a:cs typeface="Arial"/>
              </a:rPr>
              <a:t>City:</a:t>
            </a:r>
            <a:endParaRPr sz="1800" dirty="0">
              <a:latin typeface="Arial"/>
              <a:cs typeface="Arial"/>
            </a:endParaRPr>
          </a:p>
          <a:p>
            <a:pPr marL="34290">
              <a:lnSpc>
                <a:spcPts val="2180"/>
              </a:lnSpc>
            </a:pPr>
            <a:r>
              <a:rPr sz="2000" spc="-165" dirty="0">
                <a:solidFill>
                  <a:srgbClr val="1D1D1B"/>
                </a:solidFill>
                <a:latin typeface="Arial"/>
                <a:cs typeface="Arial"/>
              </a:rPr>
              <a:t>PIET</a:t>
            </a:r>
            <a:r>
              <a:rPr lang="en-ZA" sz="2000" spc="-165" dirty="0">
                <a:solidFill>
                  <a:srgbClr val="1D1D1B"/>
                </a:solidFill>
                <a:latin typeface="Arial"/>
                <a:cs typeface="Arial"/>
              </a:rPr>
              <a:t>E</a:t>
            </a:r>
            <a:r>
              <a:rPr sz="2000" spc="-165" dirty="0">
                <a:solidFill>
                  <a:srgbClr val="1D1D1B"/>
                </a:solidFill>
                <a:latin typeface="Arial"/>
                <a:cs typeface="Arial"/>
              </a:rPr>
              <a:t>RMARITZBURG,</a:t>
            </a:r>
            <a:endParaRPr sz="2000" dirty="0">
              <a:latin typeface="Arial"/>
              <a:cs typeface="Arial"/>
            </a:endParaRPr>
          </a:p>
          <a:p>
            <a:pPr marL="34290">
              <a:lnSpc>
                <a:spcPts val="2135"/>
              </a:lnSpc>
            </a:pPr>
            <a:r>
              <a:rPr sz="1900" spc="-160" dirty="0">
                <a:solidFill>
                  <a:srgbClr val="1D1D1B"/>
                </a:solidFill>
                <a:latin typeface="Arial"/>
                <a:cs typeface="Arial"/>
              </a:rPr>
              <a:t>KWAZULU-</a:t>
            </a:r>
            <a:r>
              <a:rPr sz="1900" spc="-10" dirty="0">
                <a:solidFill>
                  <a:srgbClr val="1D1D1B"/>
                </a:solidFill>
                <a:latin typeface="Arial"/>
                <a:cs typeface="Arial"/>
              </a:rPr>
              <a:t>NATAL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837310" y="5111026"/>
            <a:ext cx="1503680" cy="3041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800" spc="-185" dirty="0">
                <a:solidFill>
                  <a:srgbClr val="1D1D1B"/>
                </a:solidFill>
                <a:latin typeface="Arial"/>
                <a:cs typeface="Arial"/>
              </a:rPr>
              <a:t>GDP</a:t>
            </a:r>
            <a:r>
              <a:rPr sz="1800" spc="-11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1D1D1B"/>
                </a:solidFill>
                <a:latin typeface="Arial"/>
                <a:cs typeface="Arial"/>
              </a:rPr>
              <a:t>per</a:t>
            </a:r>
            <a:r>
              <a:rPr sz="1800" spc="-10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800" spc="-35" dirty="0">
                <a:solidFill>
                  <a:srgbClr val="1D1D1B"/>
                </a:solidFill>
                <a:latin typeface="Arial"/>
                <a:cs typeface="Arial"/>
              </a:rPr>
              <a:t>capita: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37310" y="5280328"/>
            <a:ext cx="1333500" cy="598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3750" spc="-170" dirty="0">
                <a:solidFill>
                  <a:srgbClr val="1D1D1B"/>
                </a:solidFill>
                <a:latin typeface="Arial"/>
                <a:cs typeface="Arial"/>
              </a:rPr>
              <a:t>10.406</a:t>
            </a:r>
            <a:endParaRPr sz="3750" dirty="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884948" y="5193410"/>
            <a:ext cx="3238500" cy="1580515"/>
            <a:chOff x="4884948" y="5193410"/>
            <a:chExt cx="3238500" cy="1580515"/>
          </a:xfrm>
        </p:grpSpPr>
        <p:sp>
          <p:nvSpPr>
            <p:cNvPr id="23" name="object 23"/>
            <p:cNvSpPr/>
            <p:nvPr/>
          </p:nvSpPr>
          <p:spPr>
            <a:xfrm>
              <a:off x="6527152" y="5193410"/>
              <a:ext cx="10795" cy="1546225"/>
            </a:xfrm>
            <a:custGeom>
              <a:avLst/>
              <a:gdLst/>
              <a:ahLst/>
              <a:cxnLst/>
              <a:rect l="l" t="t" r="r" b="b"/>
              <a:pathLst>
                <a:path w="10795" h="1546225">
                  <a:moveTo>
                    <a:pt x="10172" y="0"/>
                  </a:moveTo>
                  <a:lnTo>
                    <a:pt x="0" y="0"/>
                  </a:lnTo>
                  <a:lnTo>
                    <a:pt x="0" y="1545894"/>
                  </a:lnTo>
                  <a:lnTo>
                    <a:pt x="10172" y="1545894"/>
                  </a:lnTo>
                  <a:lnTo>
                    <a:pt x="101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74312" y="5245257"/>
              <a:ext cx="1349077" cy="104937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0368" y="6004872"/>
              <a:ext cx="119519" cy="24023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884948" y="5936901"/>
              <a:ext cx="903605" cy="836930"/>
            </a:xfrm>
            <a:custGeom>
              <a:avLst/>
              <a:gdLst/>
              <a:ahLst/>
              <a:cxnLst/>
              <a:rect l="l" t="t" r="r" b="b"/>
              <a:pathLst>
                <a:path w="903604" h="836929">
                  <a:moveTo>
                    <a:pt x="188328" y="0"/>
                  </a:moveTo>
                  <a:lnTo>
                    <a:pt x="154139" y="7182"/>
                  </a:lnTo>
                  <a:lnTo>
                    <a:pt x="126509" y="26887"/>
                  </a:lnTo>
                  <a:lnTo>
                    <a:pt x="108030" y="56348"/>
                  </a:lnTo>
                  <a:lnTo>
                    <a:pt x="101295" y="92798"/>
                  </a:lnTo>
                  <a:lnTo>
                    <a:pt x="101295" y="121754"/>
                  </a:lnTo>
                  <a:lnTo>
                    <a:pt x="108030" y="158205"/>
                  </a:lnTo>
                  <a:lnTo>
                    <a:pt x="126509" y="187666"/>
                  </a:lnTo>
                  <a:lnTo>
                    <a:pt x="154139" y="207370"/>
                  </a:lnTo>
                  <a:lnTo>
                    <a:pt x="188328" y="214553"/>
                  </a:lnTo>
                  <a:lnTo>
                    <a:pt x="222509" y="207370"/>
                  </a:lnTo>
                  <a:lnTo>
                    <a:pt x="229212" y="202590"/>
                  </a:lnTo>
                  <a:lnTo>
                    <a:pt x="188328" y="202590"/>
                  </a:lnTo>
                  <a:lnTo>
                    <a:pt x="158839" y="196333"/>
                  </a:lnTo>
                  <a:lnTo>
                    <a:pt x="135012" y="179170"/>
                  </a:lnTo>
                  <a:lnTo>
                    <a:pt x="119078" y="153507"/>
                  </a:lnTo>
                  <a:lnTo>
                    <a:pt x="113271" y="121754"/>
                  </a:lnTo>
                  <a:lnTo>
                    <a:pt x="113271" y="92798"/>
                  </a:lnTo>
                  <a:lnTo>
                    <a:pt x="119078" y="61046"/>
                  </a:lnTo>
                  <a:lnTo>
                    <a:pt x="135012" y="35383"/>
                  </a:lnTo>
                  <a:lnTo>
                    <a:pt x="158839" y="18219"/>
                  </a:lnTo>
                  <a:lnTo>
                    <a:pt x="188328" y="11963"/>
                  </a:lnTo>
                  <a:lnTo>
                    <a:pt x="229212" y="11963"/>
                  </a:lnTo>
                  <a:lnTo>
                    <a:pt x="222509" y="7182"/>
                  </a:lnTo>
                  <a:lnTo>
                    <a:pt x="188328" y="0"/>
                  </a:lnTo>
                  <a:close/>
                </a:path>
                <a:path w="903604" h="836929">
                  <a:moveTo>
                    <a:pt x="229212" y="11963"/>
                  </a:moveTo>
                  <a:lnTo>
                    <a:pt x="188328" y="11963"/>
                  </a:lnTo>
                  <a:lnTo>
                    <a:pt x="217804" y="18219"/>
                  </a:lnTo>
                  <a:lnTo>
                    <a:pt x="241628" y="35383"/>
                  </a:lnTo>
                  <a:lnTo>
                    <a:pt x="257563" y="61046"/>
                  </a:lnTo>
                  <a:lnTo>
                    <a:pt x="263372" y="92798"/>
                  </a:lnTo>
                  <a:lnTo>
                    <a:pt x="263372" y="121754"/>
                  </a:lnTo>
                  <a:lnTo>
                    <a:pt x="257563" y="153507"/>
                  </a:lnTo>
                  <a:lnTo>
                    <a:pt x="241628" y="179170"/>
                  </a:lnTo>
                  <a:lnTo>
                    <a:pt x="217804" y="196333"/>
                  </a:lnTo>
                  <a:lnTo>
                    <a:pt x="188328" y="202590"/>
                  </a:lnTo>
                  <a:lnTo>
                    <a:pt x="229212" y="202590"/>
                  </a:lnTo>
                  <a:lnTo>
                    <a:pt x="250136" y="187666"/>
                  </a:lnTo>
                  <a:lnTo>
                    <a:pt x="268613" y="158205"/>
                  </a:lnTo>
                  <a:lnTo>
                    <a:pt x="275348" y="121754"/>
                  </a:lnTo>
                  <a:lnTo>
                    <a:pt x="275348" y="92798"/>
                  </a:lnTo>
                  <a:lnTo>
                    <a:pt x="268613" y="56348"/>
                  </a:lnTo>
                  <a:lnTo>
                    <a:pt x="250136" y="26887"/>
                  </a:lnTo>
                  <a:lnTo>
                    <a:pt x="229212" y="11963"/>
                  </a:lnTo>
                  <a:close/>
                </a:path>
                <a:path w="903604" h="836929">
                  <a:moveTo>
                    <a:pt x="498208" y="263385"/>
                  </a:moveTo>
                  <a:lnTo>
                    <a:pt x="107289" y="263385"/>
                  </a:lnTo>
                  <a:lnTo>
                    <a:pt x="57950" y="270405"/>
                  </a:lnTo>
                  <a:lnTo>
                    <a:pt x="24688" y="292733"/>
                  </a:lnTo>
                  <a:lnTo>
                    <a:pt x="5905" y="332270"/>
                  </a:lnTo>
                  <a:lnTo>
                    <a:pt x="0" y="390918"/>
                  </a:lnTo>
                  <a:lnTo>
                    <a:pt x="0" y="532739"/>
                  </a:lnTo>
                  <a:lnTo>
                    <a:pt x="4552" y="569326"/>
                  </a:lnTo>
                  <a:lnTo>
                    <a:pt x="17702" y="596685"/>
                  </a:lnTo>
                  <a:lnTo>
                    <a:pt x="38688" y="613826"/>
                  </a:lnTo>
                  <a:lnTo>
                    <a:pt x="66751" y="619760"/>
                  </a:lnTo>
                  <a:lnTo>
                    <a:pt x="81038" y="619760"/>
                  </a:lnTo>
                  <a:lnTo>
                    <a:pt x="81038" y="836650"/>
                  </a:lnTo>
                  <a:lnTo>
                    <a:pt x="93014" y="836650"/>
                  </a:lnTo>
                  <a:lnTo>
                    <a:pt x="93014" y="607809"/>
                  </a:lnTo>
                  <a:lnTo>
                    <a:pt x="66751" y="607809"/>
                  </a:lnTo>
                  <a:lnTo>
                    <a:pt x="37327" y="599255"/>
                  </a:lnTo>
                  <a:lnTo>
                    <a:pt x="20812" y="578742"/>
                  </a:lnTo>
                  <a:lnTo>
                    <a:pt x="13569" y="553995"/>
                  </a:lnTo>
                  <a:lnTo>
                    <a:pt x="11963" y="532739"/>
                  </a:lnTo>
                  <a:lnTo>
                    <a:pt x="11963" y="390918"/>
                  </a:lnTo>
                  <a:lnTo>
                    <a:pt x="16960" y="336859"/>
                  </a:lnTo>
                  <a:lnTo>
                    <a:pt x="33232" y="301128"/>
                  </a:lnTo>
                  <a:lnTo>
                    <a:pt x="62701" y="281396"/>
                  </a:lnTo>
                  <a:lnTo>
                    <a:pt x="107289" y="275336"/>
                  </a:lnTo>
                  <a:lnTo>
                    <a:pt x="497319" y="275336"/>
                  </a:lnTo>
                  <a:lnTo>
                    <a:pt x="498208" y="269354"/>
                  </a:lnTo>
                  <a:lnTo>
                    <a:pt x="498208" y="263385"/>
                  </a:lnTo>
                  <a:close/>
                </a:path>
                <a:path w="903604" h="836929">
                  <a:moveTo>
                    <a:pt x="194310" y="552996"/>
                  </a:moveTo>
                  <a:lnTo>
                    <a:pt x="182333" y="552996"/>
                  </a:lnTo>
                  <a:lnTo>
                    <a:pt x="182333" y="836650"/>
                  </a:lnTo>
                  <a:lnTo>
                    <a:pt x="194310" y="836650"/>
                  </a:lnTo>
                  <a:lnTo>
                    <a:pt x="194310" y="552996"/>
                  </a:lnTo>
                  <a:close/>
                </a:path>
                <a:path w="903604" h="836929">
                  <a:moveTo>
                    <a:pt x="497319" y="275336"/>
                  </a:moveTo>
                  <a:lnTo>
                    <a:pt x="486105" y="275336"/>
                  </a:lnTo>
                  <a:lnTo>
                    <a:pt x="480285" y="305472"/>
                  </a:lnTo>
                  <a:lnTo>
                    <a:pt x="465820" y="327072"/>
                  </a:lnTo>
                  <a:lnTo>
                    <a:pt x="442767" y="340076"/>
                  </a:lnTo>
                  <a:lnTo>
                    <a:pt x="411187" y="344424"/>
                  </a:lnTo>
                  <a:lnTo>
                    <a:pt x="283629" y="344424"/>
                  </a:lnTo>
                  <a:lnTo>
                    <a:pt x="283629" y="836650"/>
                  </a:lnTo>
                  <a:lnTo>
                    <a:pt x="295605" y="836650"/>
                  </a:lnTo>
                  <a:lnTo>
                    <a:pt x="295605" y="356387"/>
                  </a:lnTo>
                  <a:lnTo>
                    <a:pt x="411187" y="356387"/>
                  </a:lnTo>
                  <a:lnTo>
                    <a:pt x="448798" y="350796"/>
                  </a:lnTo>
                  <a:lnTo>
                    <a:pt x="476043" y="334225"/>
                  </a:lnTo>
                  <a:lnTo>
                    <a:pt x="492615" y="306977"/>
                  </a:lnTo>
                  <a:lnTo>
                    <a:pt x="497319" y="275336"/>
                  </a:lnTo>
                  <a:close/>
                </a:path>
                <a:path w="903604" h="836929">
                  <a:moveTo>
                    <a:pt x="93014" y="390918"/>
                  </a:moveTo>
                  <a:lnTo>
                    <a:pt x="81038" y="390918"/>
                  </a:lnTo>
                  <a:lnTo>
                    <a:pt x="81038" y="607809"/>
                  </a:lnTo>
                  <a:lnTo>
                    <a:pt x="93014" y="607809"/>
                  </a:lnTo>
                  <a:lnTo>
                    <a:pt x="93014" y="390918"/>
                  </a:lnTo>
                  <a:close/>
                </a:path>
                <a:path w="903604" h="836929">
                  <a:moveTo>
                    <a:pt x="376643" y="431444"/>
                  </a:moveTo>
                  <a:lnTo>
                    <a:pt x="364680" y="431444"/>
                  </a:lnTo>
                  <a:lnTo>
                    <a:pt x="364680" y="579234"/>
                  </a:lnTo>
                  <a:lnTo>
                    <a:pt x="903414" y="579234"/>
                  </a:lnTo>
                  <a:lnTo>
                    <a:pt x="903414" y="567283"/>
                  </a:lnTo>
                  <a:lnTo>
                    <a:pt x="376643" y="567283"/>
                  </a:lnTo>
                  <a:lnTo>
                    <a:pt x="376643" y="431444"/>
                  </a:lnTo>
                  <a:close/>
                </a:path>
                <a:path w="903604" h="836929">
                  <a:moveTo>
                    <a:pt x="903414" y="11963"/>
                  </a:moveTo>
                  <a:lnTo>
                    <a:pt x="891438" y="11963"/>
                  </a:lnTo>
                  <a:lnTo>
                    <a:pt x="891438" y="567283"/>
                  </a:lnTo>
                  <a:lnTo>
                    <a:pt x="903414" y="567283"/>
                  </a:lnTo>
                  <a:lnTo>
                    <a:pt x="903414" y="11963"/>
                  </a:lnTo>
                  <a:close/>
                </a:path>
                <a:path w="903604" h="836929">
                  <a:moveTo>
                    <a:pt x="836650" y="162090"/>
                  </a:moveTo>
                  <a:lnTo>
                    <a:pt x="771817" y="162090"/>
                  </a:lnTo>
                  <a:lnTo>
                    <a:pt x="690778" y="364680"/>
                  </a:lnTo>
                  <a:lnTo>
                    <a:pt x="589838" y="364680"/>
                  </a:lnTo>
                  <a:lnTo>
                    <a:pt x="549300" y="445719"/>
                  </a:lnTo>
                  <a:lnTo>
                    <a:pt x="451700" y="445719"/>
                  </a:lnTo>
                  <a:lnTo>
                    <a:pt x="451700" y="457682"/>
                  </a:lnTo>
                  <a:lnTo>
                    <a:pt x="556704" y="457682"/>
                  </a:lnTo>
                  <a:lnTo>
                    <a:pt x="597230" y="376643"/>
                  </a:lnTo>
                  <a:lnTo>
                    <a:pt x="698868" y="376643"/>
                  </a:lnTo>
                  <a:lnTo>
                    <a:pt x="779907" y="174040"/>
                  </a:lnTo>
                  <a:lnTo>
                    <a:pt x="836650" y="174040"/>
                  </a:lnTo>
                  <a:lnTo>
                    <a:pt x="836650" y="162090"/>
                  </a:lnTo>
                  <a:close/>
                </a:path>
                <a:path w="903604" h="836929">
                  <a:moveTo>
                    <a:pt x="903414" y="0"/>
                  </a:moveTo>
                  <a:lnTo>
                    <a:pt x="364680" y="0"/>
                  </a:lnTo>
                  <a:lnTo>
                    <a:pt x="364680" y="208572"/>
                  </a:lnTo>
                  <a:lnTo>
                    <a:pt x="376643" y="208572"/>
                  </a:lnTo>
                  <a:lnTo>
                    <a:pt x="376643" y="11963"/>
                  </a:lnTo>
                  <a:lnTo>
                    <a:pt x="903414" y="11963"/>
                  </a:lnTo>
                  <a:lnTo>
                    <a:pt x="9034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723533" y="5137406"/>
            <a:ext cx="1220470" cy="16516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5400">
              <a:lnSpc>
                <a:spcPts val="1325"/>
              </a:lnSpc>
              <a:spcBef>
                <a:spcPts val="125"/>
              </a:spcBef>
            </a:pPr>
            <a:r>
              <a:rPr sz="1800" spc="-10" dirty="0">
                <a:solidFill>
                  <a:srgbClr val="1D1D1B"/>
                </a:solidFill>
                <a:latin typeface="Arial"/>
                <a:cs typeface="Arial"/>
              </a:rPr>
              <a:t>Ranked</a:t>
            </a:r>
            <a:endParaRPr sz="1800" dirty="0">
              <a:latin typeface="Arial"/>
              <a:cs typeface="Arial"/>
            </a:endParaRPr>
          </a:p>
          <a:p>
            <a:pPr marL="447675">
              <a:lnSpc>
                <a:spcPts val="5825"/>
              </a:lnSpc>
            </a:pPr>
            <a:r>
              <a:rPr sz="8325" spc="-37" baseline="-18518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3250" spc="-25" dirty="0">
                <a:solidFill>
                  <a:srgbClr val="FFFFFF"/>
                </a:solidFill>
                <a:latin typeface="Arial"/>
                <a:cs typeface="Arial"/>
              </a:rPr>
              <a:t>th</a:t>
            </a:r>
            <a:endParaRPr sz="3250" dirty="0">
              <a:latin typeface="Arial"/>
              <a:cs typeface="Arial"/>
            </a:endParaRPr>
          </a:p>
          <a:p>
            <a:pPr marL="50165" marR="53975">
              <a:lnSpc>
                <a:spcPct val="102600"/>
              </a:lnSpc>
              <a:spcBef>
                <a:spcPts val="2170"/>
              </a:spcBef>
            </a:pPr>
            <a:r>
              <a:rPr sz="1400" dirty="0">
                <a:solidFill>
                  <a:srgbClr val="1D1D1B"/>
                </a:solidFill>
                <a:latin typeface="Arial"/>
                <a:cs typeface="Arial"/>
              </a:rPr>
              <a:t>in</a:t>
            </a:r>
            <a:r>
              <a:rPr sz="1400" spc="-60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400" spc="-30" dirty="0">
                <a:solidFill>
                  <a:srgbClr val="1D1D1B"/>
                </a:solidFill>
                <a:latin typeface="Arial"/>
                <a:cs typeface="Arial"/>
              </a:rPr>
              <a:t>South</a:t>
            </a:r>
            <a:r>
              <a:rPr sz="1400" spc="-5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1D1D1B"/>
                </a:solidFill>
                <a:latin typeface="Arial"/>
                <a:cs typeface="Arial"/>
              </a:rPr>
              <a:t>Africa </a:t>
            </a:r>
            <a:r>
              <a:rPr sz="1400" dirty="0">
                <a:solidFill>
                  <a:srgbClr val="1D1D1B"/>
                </a:solidFill>
                <a:latin typeface="Arial"/>
                <a:cs typeface="Arial"/>
              </a:rPr>
              <a:t>by</a:t>
            </a:r>
            <a:r>
              <a:rPr sz="1400" spc="-85" dirty="0">
                <a:solidFill>
                  <a:srgbClr val="1D1D1B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1D1D1B"/>
                </a:solidFill>
                <a:latin typeface="Arial"/>
                <a:cs typeface="Arial"/>
              </a:rPr>
              <a:t>GDP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352869" y="546723"/>
            <a:ext cx="5089525" cy="5207635"/>
            <a:chOff x="9352869" y="546723"/>
            <a:chExt cx="5089525" cy="5207635"/>
          </a:xfrm>
        </p:grpSpPr>
        <p:sp>
          <p:nvSpPr>
            <p:cNvPr id="29" name="object 29"/>
            <p:cNvSpPr/>
            <p:nvPr/>
          </p:nvSpPr>
          <p:spPr>
            <a:xfrm>
              <a:off x="9362711" y="1164915"/>
              <a:ext cx="1217295" cy="0"/>
            </a:xfrm>
            <a:custGeom>
              <a:avLst/>
              <a:gdLst/>
              <a:ahLst/>
              <a:cxnLst/>
              <a:rect l="l" t="t" r="r" b="b"/>
              <a:pathLst>
                <a:path w="1217295">
                  <a:moveTo>
                    <a:pt x="0" y="0"/>
                  </a:moveTo>
                  <a:lnTo>
                    <a:pt x="1216698" y="0"/>
                  </a:lnTo>
                </a:path>
              </a:pathLst>
            </a:custGeom>
            <a:ln w="19177">
              <a:solidFill>
                <a:srgbClr val="D4D4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971060" y="556566"/>
              <a:ext cx="0" cy="1217295"/>
            </a:xfrm>
            <a:custGeom>
              <a:avLst/>
              <a:gdLst/>
              <a:ahLst/>
              <a:cxnLst/>
              <a:rect l="l" t="t" r="r" b="b"/>
              <a:pathLst>
                <a:path h="1217295">
                  <a:moveTo>
                    <a:pt x="0" y="1216698"/>
                  </a:moveTo>
                  <a:lnTo>
                    <a:pt x="0" y="0"/>
                  </a:lnTo>
                </a:path>
              </a:pathLst>
            </a:custGeom>
            <a:ln w="19177">
              <a:solidFill>
                <a:srgbClr val="D4D4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436801" y="1192358"/>
              <a:ext cx="0" cy="1116330"/>
            </a:xfrm>
            <a:custGeom>
              <a:avLst/>
              <a:gdLst/>
              <a:ahLst/>
              <a:cxnLst/>
              <a:rect l="l" t="t" r="r" b="b"/>
              <a:pathLst>
                <a:path h="1116330">
                  <a:moveTo>
                    <a:pt x="0" y="0"/>
                  </a:moveTo>
                  <a:lnTo>
                    <a:pt x="0" y="1115758"/>
                  </a:lnTo>
                </a:path>
              </a:pathLst>
            </a:custGeom>
            <a:ln w="9588">
              <a:solidFill>
                <a:srgbClr val="D4D4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436801" y="2534546"/>
              <a:ext cx="0" cy="1116330"/>
            </a:xfrm>
            <a:custGeom>
              <a:avLst/>
              <a:gdLst/>
              <a:ahLst/>
              <a:cxnLst/>
              <a:rect l="l" t="t" r="r" b="b"/>
              <a:pathLst>
                <a:path h="1116329">
                  <a:moveTo>
                    <a:pt x="0" y="0"/>
                  </a:moveTo>
                  <a:lnTo>
                    <a:pt x="0" y="1115758"/>
                  </a:lnTo>
                </a:path>
              </a:pathLst>
            </a:custGeom>
            <a:ln w="9588">
              <a:solidFill>
                <a:srgbClr val="D4D4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436801" y="3898115"/>
              <a:ext cx="0" cy="1851660"/>
            </a:xfrm>
            <a:custGeom>
              <a:avLst/>
              <a:gdLst/>
              <a:ahLst/>
              <a:cxnLst/>
              <a:rect l="l" t="t" r="r" b="b"/>
              <a:pathLst>
                <a:path h="1851660">
                  <a:moveTo>
                    <a:pt x="0" y="0"/>
                  </a:moveTo>
                  <a:lnTo>
                    <a:pt x="0" y="1851139"/>
                  </a:lnTo>
                </a:path>
              </a:pathLst>
            </a:custGeom>
            <a:ln w="9588">
              <a:solidFill>
                <a:srgbClr val="D4D4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9967405" y="1159516"/>
            <a:ext cx="2167890" cy="2486025"/>
          </a:xfrm>
          <a:prstGeom prst="rect">
            <a:avLst/>
          </a:prstGeom>
          <a:ln w="9588">
            <a:solidFill>
              <a:srgbClr val="D4D4D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900">
              <a:latin typeface="Times New Roman"/>
              <a:cs typeface="Times New Roman"/>
            </a:endParaRPr>
          </a:p>
          <a:p>
            <a:pPr marL="453390" marR="633730">
              <a:lnSpc>
                <a:spcPct val="100000"/>
              </a:lnSpc>
            </a:pPr>
            <a:r>
              <a:rPr sz="1300" spc="-10" dirty="0">
                <a:solidFill>
                  <a:srgbClr val="FFCA00"/>
                </a:solidFill>
                <a:latin typeface="BrandonGrotesque-Black"/>
                <a:cs typeface="BrandonGrotesque-Black"/>
              </a:rPr>
              <a:t>EXTENSIVE </a:t>
            </a:r>
            <a:r>
              <a:rPr sz="1300" spc="-25" dirty="0">
                <a:solidFill>
                  <a:srgbClr val="FFCA00"/>
                </a:solidFill>
                <a:latin typeface="BrandonGrotesque-Black"/>
                <a:cs typeface="BrandonGrotesque-Black"/>
              </a:rPr>
              <a:t>FIRST-</a:t>
            </a:r>
            <a:r>
              <a:rPr sz="1300" spc="-10" dirty="0">
                <a:solidFill>
                  <a:srgbClr val="FFCA00"/>
                </a:solidFill>
                <a:latin typeface="BrandonGrotesque-Black"/>
                <a:cs typeface="BrandonGrotesque-Black"/>
              </a:rPr>
              <a:t>WORLD</a:t>
            </a:r>
            <a:endParaRPr sz="1300">
              <a:latin typeface="BrandonGrotesque-Black"/>
              <a:cs typeface="BrandonGrotesque-Black"/>
            </a:endParaRPr>
          </a:p>
          <a:p>
            <a:pPr marL="453390">
              <a:lnSpc>
                <a:spcPts val="1000"/>
              </a:lnSpc>
            </a:pP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ROAD,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RAIL,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SEA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AND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spc="-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AIR</a:t>
            </a:r>
            <a:endParaRPr sz="900">
              <a:latin typeface="Brandon Grotesque Regular"/>
              <a:cs typeface="Brandon Grotesque Regular"/>
            </a:endParaRPr>
          </a:p>
          <a:p>
            <a:pPr marL="453390">
              <a:lnSpc>
                <a:spcPct val="100000"/>
              </a:lnSpc>
            </a:pP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INFRASTRUCTURE</a:t>
            </a:r>
            <a:endParaRPr sz="900">
              <a:latin typeface="Brandon Grotesque Regular"/>
              <a:cs typeface="Brandon Grotesque Regular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552440" y="1906834"/>
            <a:ext cx="171450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Rated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in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top</a:t>
            </a:r>
            <a:r>
              <a:rPr sz="900" spc="-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5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‘quality</a:t>
            </a:r>
            <a:r>
              <a:rPr sz="900" spc="-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of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living’</a:t>
            </a:r>
            <a:r>
              <a:rPr sz="900" spc="-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cities</a:t>
            </a:r>
            <a:r>
              <a:rPr sz="900" spc="5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Africa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and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Middle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East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by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Mercer</a:t>
            </a:r>
            <a:r>
              <a:rPr sz="900" spc="5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Consulting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 2015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and </a:t>
            </a:r>
            <a:r>
              <a:rPr sz="900" spc="-2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2016</a:t>
            </a:r>
            <a:endParaRPr sz="900">
              <a:latin typeface="Brandon Grotesque Regular"/>
              <a:cs typeface="Brandon Grotesque Regular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750657" y="1906834"/>
            <a:ext cx="19088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Durban</a:t>
            </a:r>
            <a:r>
              <a:rPr sz="900" spc="-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was</a:t>
            </a:r>
            <a:r>
              <a:rPr sz="900" spc="-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ranked</a:t>
            </a:r>
            <a:r>
              <a:rPr sz="900" spc="-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as</a:t>
            </a:r>
            <a:r>
              <a:rPr sz="900" spc="-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the</a:t>
            </a:r>
            <a:r>
              <a:rPr sz="900" spc="-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least 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congested</a:t>
            </a:r>
            <a:r>
              <a:rPr sz="900" spc="5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metro</a:t>
            </a:r>
            <a:r>
              <a:rPr sz="900" spc="-1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city in SA,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according to the 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global</a:t>
            </a:r>
            <a:endParaRPr sz="900">
              <a:latin typeface="Brandon Grotesque Regular"/>
              <a:cs typeface="Brandon Grotesque Regular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9974713" y="1192353"/>
            <a:ext cx="7299959" cy="4563745"/>
            <a:chOff x="9974713" y="1192353"/>
            <a:chExt cx="7299959" cy="4563745"/>
          </a:xfrm>
        </p:grpSpPr>
        <p:pic>
          <p:nvPicPr>
            <p:cNvPr id="38" name="object 38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67717" y="2226692"/>
              <a:ext cx="1608162" cy="9052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0436327" y="1393938"/>
              <a:ext cx="459740" cy="1143635"/>
            </a:xfrm>
            <a:custGeom>
              <a:avLst/>
              <a:gdLst/>
              <a:ahLst/>
              <a:cxnLst/>
              <a:rect l="l" t="t" r="r" b="b"/>
              <a:pathLst>
                <a:path w="459740" h="1143635">
                  <a:moveTo>
                    <a:pt x="57810" y="56591"/>
                  </a:moveTo>
                  <a:lnTo>
                    <a:pt x="38544" y="56591"/>
                  </a:lnTo>
                  <a:lnTo>
                    <a:pt x="38544" y="69291"/>
                  </a:lnTo>
                  <a:lnTo>
                    <a:pt x="57810" y="69291"/>
                  </a:lnTo>
                  <a:lnTo>
                    <a:pt x="57810" y="56591"/>
                  </a:lnTo>
                  <a:close/>
                </a:path>
                <a:path w="459740" h="1143635">
                  <a:moveTo>
                    <a:pt x="115608" y="0"/>
                  </a:moveTo>
                  <a:lnTo>
                    <a:pt x="96342" y="0"/>
                  </a:lnTo>
                  <a:lnTo>
                    <a:pt x="96342" y="12700"/>
                  </a:lnTo>
                  <a:lnTo>
                    <a:pt x="115608" y="12700"/>
                  </a:lnTo>
                  <a:lnTo>
                    <a:pt x="115608" y="0"/>
                  </a:lnTo>
                  <a:close/>
                </a:path>
                <a:path w="459740" h="1143635">
                  <a:moveTo>
                    <a:pt x="163779" y="113195"/>
                  </a:moveTo>
                  <a:lnTo>
                    <a:pt x="0" y="113195"/>
                  </a:lnTo>
                  <a:lnTo>
                    <a:pt x="0" y="125895"/>
                  </a:lnTo>
                  <a:lnTo>
                    <a:pt x="163779" y="125895"/>
                  </a:lnTo>
                  <a:lnTo>
                    <a:pt x="163779" y="113195"/>
                  </a:lnTo>
                  <a:close/>
                </a:path>
                <a:path w="459740" h="1143635">
                  <a:moveTo>
                    <a:pt x="190144" y="887183"/>
                  </a:moveTo>
                  <a:lnTo>
                    <a:pt x="170421" y="887183"/>
                  </a:lnTo>
                  <a:lnTo>
                    <a:pt x="170421" y="899883"/>
                  </a:lnTo>
                  <a:lnTo>
                    <a:pt x="190144" y="899883"/>
                  </a:lnTo>
                  <a:lnTo>
                    <a:pt x="190144" y="887183"/>
                  </a:lnTo>
                  <a:close/>
                </a:path>
                <a:path w="459740" h="1143635">
                  <a:moveTo>
                    <a:pt x="221576" y="56591"/>
                  </a:moveTo>
                  <a:lnTo>
                    <a:pt x="77076" y="56591"/>
                  </a:lnTo>
                  <a:lnTo>
                    <a:pt x="77076" y="69291"/>
                  </a:lnTo>
                  <a:lnTo>
                    <a:pt x="221576" y="69291"/>
                  </a:lnTo>
                  <a:lnTo>
                    <a:pt x="221576" y="56591"/>
                  </a:lnTo>
                  <a:close/>
                </a:path>
                <a:path w="459740" h="1143635">
                  <a:moveTo>
                    <a:pt x="391706" y="136423"/>
                  </a:moveTo>
                  <a:lnTo>
                    <a:pt x="371335" y="106514"/>
                  </a:lnTo>
                  <a:lnTo>
                    <a:pt x="360845" y="113665"/>
                  </a:lnTo>
                  <a:lnTo>
                    <a:pt x="379006" y="140335"/>
                  </a:lnTo>
                  <a:lnTo>
                    <a:pt x="379006" y="141490"/>
                  </a:lnTo>
                  <a:lnTo>
                    <a:pt x="317919" y="141490"/>
                  </a:lnTo>
                  <a:lnTo>
                    <a:pt x="317919" y="154190"/>
                  </a:lnTo>
                  <a:lnTo>
                    <a:pt x="391706" y="154190"/>
                  </a:lnTo>
                  <a:lnTo>
                    <a:pt x="391706" y="136423"/>
                  </a:lnTo>
                  <a:close/>
                </a:path>
                <a:path w="459740" h="1143635">
                  <a:moveTo>
                    <a:pt x="397611" y="1091869"/>
                  </a:moveTo>
                  <a:lnTo>
                    <a:pt x="391718" y="1091882"/>
                  </a:lnTo>
                  <a:lnTo>
                    <a:pt x="397611" y="1091869"/>
                  </a:lnTo>
                  <a:close/>
                </a:path>
                <a:path w="459740" h="1143635">
                  <a:moveTo>
                    <a:pt x="402374" y="899058"/>
                  </a:moveTo>
                  <a:lnTo>
                    <a:pt x="394169" y="899058"/>
                  </a:lnTo>
                  <a:lnTo>
                    <a:pt x="389915" y="896696"/>
                  </a:lnTo>
                  <a:lnTo>
                    <a:pt x="387299" y="906716"/>
                  </a:lnTo>
                  <a:lnTo>
                    <a:pt x="375373" y="947813"/>
                  </a:lnTo>
                  <a:lnTo>
                    <a:pt x="362242" y="990993"/>
                  </a:lnTo>
                  <a:lnTo>
                    <a:pt x="351790" y="1024636"/>
                  </a:lnTo>
                  <a:lnTo>
                    <a:pt x="363905" y="1028446"/>
                  </a:lnTo>
                  <a:lnTo>
                    <a:pt x="368998" y="1012113"/>
                  </a:lnTo>
                  <a:lnTo>
                    <a:pt x="380784" y="973861"/>
                  </a:lnTo>
                  <a:lnTo>
                    <a:pt x="394004" y="929538"/>
                  </a:lnTo>
                  <a:lnTo>
                    <a:pt x="402374" y="899058"/>
                  </a:lnTo>
                  <a:close/>
                </a:path>
                <a:path w="459740" h="1143635">
                  <a:moveTo>
                    <a:pt x="404596" y="890371"/>
                  </a:moveTo>
                  <a:lnTo>
                    <a:pt x="363448" y="868260"/>
                  </a:lnTo>
                  <a:lnTo>
                    <a:pt x="352513" y="862838"/>
                  </a:lnTo>
                  <a:lnTo>
                    <a:pt x="344474" y="858850"/>
                  </a:lnTo>
                  <a:lnTo>
                    <a:pt x="344474" y="862838"/>
                  </a:lnTo>
                  <a:lnTo>
                    <a:pt x="344462" y="858850"/>
                  </a:lnTo>
                  <a:lnTo>
                    <a:pt x="344474" y="784872"/>
                  </a:lnTo>
                  <a:lnTo>
                    <a:pt x="331774" y="784872"/>
                  </a:lnTo>
                  <a:lnTo>
                    <a:pt x="331774" y="797572"/>
                  </a:lnTo>
                  <a:lnTo>
                    <a:pt x="331774" y="852805"/>
                  </a:lnTo>
                  <a:lnTo>
                    <a:pt x="331774" y="862838"/>
                  </a:lnTo>
                  <a:lnTo>
                    <a:pt x="331762" y="852792"/>
                  </a:lnTo>
                  <a:lnTo>
                    <a:pt x="312420" y="843851"/>
                  </a:lnTo>
                  <a:lnTo>
                    <a:pt x="284226" y="832053"/>
                  </a:lnTo>
                  <a:lnTo>
                    <a:pt x="256463" y="822236"/>
                  </a:lnTo>
                  <a:lnTo>
                    <a:pt x="255130" y="821905"/>
                  </a:lnTo>
                  <a:lnTo>
                    <a:pt x="230784" y="815670"/>
                  </a:lnTo>
                  <a:lnTo>
                    <a:pt x="229616" y="815454"/>
                  </a:lnTo>
                  <a:lnTo>
                    <a:pt x="228447" y="815670"/>
                  </a:lnTo>
                  <a:lnTo>
                    <a:pt x="202755" y="822236"/>
                  </a:lnTo>
                  <a:lnTo>
                    <a:pt x="174993" y="832053"/>
                  </a:lnTo>
                  <a:lnTo>
                    <a:pt x="146710" y="843889"/>
                  </a:lnTo>
                  <a:lnTo>
                    <a:pt x="127457" y="852792"/>
                  </a:lnTo>
                  <a:lnTo>
                    <a:pt x="127457" y="797572"/>
                  </a:lnTo>
                  <a:lnTo>
                    <a:pt x="166916" y="797572"/>
                  </a:lnTo>
                  <a:lnTo>
                    <a:pt x="166916" y="756640"/>
                  </a:lnTo>
                  <a:lnTo>
                    <a:pt x="292315" y="756640"/>
                  </a:lnTo>
                  <a:lnTo>
                    <a:pt x="292315" y="797572"/>
                  </a:lnTo>
                  <a:lnTo>
                    <a:pt x="331774" y="797572"/>
                  </a:lnTo>
                  <a:lnTo>
                    <a:pt x="331774" y="784872"/>
                  </a:lnTo>
                  <a:lnTo>
                    <a:pt x="305015" y="784872"/>
                  </a:lnTo>
                  <a:lnTo>
                    <a:pt x="305015" y="756640"/>
                  </a:lnTo>
                  <a:lnTo>
                    <a:pt x="305015" y="750290"/>
                  </a:lnTo>
                  <a:lnTo>
                    <a:pt x="305015" y="743940"/>
                  </a:lnTo>
                  <a:lnTo>
                    <a:pt x="265557" y="743940"/>
                  </a:lnTo>
                  <a:lnTo>
                    <a:pt x="265557" y="705485"/>
                  </a:lnTo>
                  <a:lnTo>
                    <a:pt x="265557" y="692785"/>
                  </a:lnTo>
                  <a:lnTo>
                    <a:pt x="252857" y="692785"/>
                  </a:lnTo>
                  <a:lnTo>
                    <a:pt x="252857" y="705485"/>
                  </a:lnTo>
                  <a:lnTo>
                    <a:pt x="252857" y="743940"/>
                  </a:lnTo>
                  <a:lnTo>
                    <a:pt x="206375" y="743940"/>
                  </a:lnTo>
                  <a:lnTo>
                    <a:pt x="206375" y="705485"/>
                  </a:lnTo>
                  <a:lnTo>
                    <a:pt x="252857" y="705485"/>
                  </a:lnTo>
                  <a:lnTo>
                    <a:pt x="252857" y="692785"/>
                  </a:lnTo>
                  <a:lnTo>
                    <a:pt x="193675" y="692785"/>
                  </a:lnTo>
                  <a:lnTo>
                    <a:pt x="193675" y="743940"/>
                  </a:lnTo>
                  <a:lnTo>
                    <a:pt x="154216" y="743940"/>
                  </a:lnTo>
                  <a:lnTo>
                    <a:pt x="154216" y="784872"/>
                  </a:lnTo>
                  <a:lnTo>
                    <a:pt x="114757" y="784872"/>
                  </a:lnTo>
                  <a:lnTo>
                    <a:pt x="114757" y="858837"/>
                  </a:lnTo>
                  <a:lnTo>
                    <a:pt x="76428" y="878357"/>
                  </a:lnTo>
                  <a:lnTo>
                    <a:pt x="54622" y="890371"/>
                  </a:lnTo>
                  <a:lnTo>
                    <a:pt x="55740" y="895019"/>
                  </a:lnTo>
                  <a:lnTo>
                    <a:pt x="65214" y="929538"/>
                  </a:lnTo>
                  <a:lnTo>
                    <a:pt x="78447" y="973861"/>
                  </a:lnTo>
                  <a:lnTo>
                    <a:pt x="90220" y="1012113"/>
                  </a:lnTo>
                  <a:lnTo>
                    <a:pt x="95313" y="1028446"/>
                  </a:lnTo>
                  <a:lnTo>
                    <a:pt x="107429" y="1024636"/>
                  </a:lnTo>
                  <a:lnTo>
                    <a:pt x="102349" y="1008367"/>
                  </a:lnTo>
                  <a:lnTo>
                    <a:pt x="93865" y="980897"/>
                  </a:lnTo>
                  <a:lnTo>
                    <a:pt x="83845" y="947813"/>
                  </a:lnTo>
                  <a:lnTo>
                    <a:pt x="74510" y="915924"/>
                  </a:lnTo>
                  <a:lnTo>
                    <a:pt x="69964" y="899058"/>
                  </a:lnTo>
                  <a:lnTo>
                    <a:pt x="69329" y="896670"/>
                  </a:lnTo>
                  <a:lnTo>
                    <a:pt x="69278" y="896493"/>
                  </a:lnTo>
                  <a:lnTo>
                    <a:pt x="69329" y="896670"/>
                  </a:lnTo>
                  <a:lnTo>
                    <a:pt x="77812" y="892048"/>
                  </a:lnTo>
                  <a:lnTo>
                    <a:pt x="115976" y="872324"/>
                  </a:lnTo>
                  <a:lnTo>
                    <a:pt x="162280" y="850963"/>
                  </a:lnTo>
                  <a:lnTo>
                    <a:pt x="209753" y="833386"/>
                  </a:lnTo>
                  <a:lnTo>
                    <a:pt x="223266" y="830021"/>
                  </a:lnTo>
                  <a:lnTo>
                    <a:pt x="223266" y="985608"/>
                  </a:lnTo>
                  <a:lnTo>
                    <a:pt x="235966" y="985608"/>
                  </a:lnTo>
                  <a:lnTo>
                    <a:pt x="235966" y="830072"/>
                  </a:lnTo>
                  <a:lnTo>
                    <a:pt x="252691" y="834364"/>
                  </a:lnTo>
                  <a:lnTo>
                    <a:pt x="307289" y="855446"/>
                  </a:lnTo>
                  <a:lnTo>
                    <a:pt x="346252" y="873810"/>
                  </a:lnTo>
                  <a:lnTo>
                    <a:pt x="382231" y="892454"/>
                  </a:lnTo>
                  <a:lnTo>
                    <a:pt x="394169" y="899045"/>
                  </a:lnTo>
                  <a:lnTo>
                    <a:pt x="402374" y="899045"/>
                  </a:lnTo>
                  <a:lnTo>
                    <a:pt x="403479" y="895019"/>
                  </a:lnTo>
                  <a:lnTo>
                    <a:pt x="404190" y="892048"/>
                  </a:lnTo>
                  <a:lnTo>
                    <a:pt x="404596" y="890371"/>
                  </a:lnTo>
                  <a:close/>
                </a:path>
                <a:path w="459740" h="1143635">
                  <a:moveTo>
                    <a:pt x="441363" y="1134706"/>
                  </a:moveTo>
                  <a:lnTo>
                    <a:pt x="412648" y="1104582"/>
                  </a:lnTo>
                  <a:lnTo>
                    <a:pt x="403212" y="1094638"/>
                  </a:lnTo>
                  <a:lnTo>
                    <a:pt x="397637" y="1091882"/>
                  </a:lnTo>
                  <a:lnTo>
                    <a:pt x="391718" y="1091882"/>
                  </a:lnTo>
                  <a:lnTo>
                    <a:pt x="384530" y="1091882"/>
                  </a:lnTo>
                  <a:lnTo>
                    <a:pt x="378002" y="1095895"/>
                  </a:lnTo>
                  <a:lnTo>
                    <a:pt x="352653" y="1124356"/>
                  </a:lnTo>
                  <a:lnTo>
                    <a:pt x="350672" y="1124331"/>
                  </a:lnTo>
                  <a:lnTo>
                    <a:pt x="348373" y="1123492"/>
                  </a:lnTo>
                  <a:lnTo>
                    <a:pt x="345452" y="1120330"/>
                  </a:lnTo>
                  <a:lnTo>
                    <a:pt x="331139" y="1104544"/>
                  </a:lnTo>
                  <a:lnTo>
                    <a:pt x="326745" y="1099705"/>
                  </a:lnTo>
                  <a:lnTo>
                    <a:pt x="322351" y="1094816"/>
                  </a:lnTo>
                  <a:lnTo>
                    <a:pt x="316585" y="1091831"/>
                  </a:lnTo>
                  <a:lnTo>
                    <a:pt x="311581" y="1091831"/>
                  </a:lnTo>
                  <a:lnTo>
                    <a:pt x="310413" y="1091831"/>
                  </a:lnTo>
                  <a:lnTo>
                    <a:pt x="303580" y="1091819"/>
                  </a:lnTo>
                  <a:lnTo>
                    <a:pt x="297243" y="1095527"/>
                  </a:lnTo>
                  <a:lnTo>
                    <a:pt x="292684" y="1101369"/>
                  </a:lnTo>
                  <a:lnTo>
                    <a:pt x="277622" y="1120457"/>
                  </a:lnTo>
                  <a:lnTo>
                    <a:pt x="275336" y="1123315"/>
                  </a:lnTo>
                  <a:lnTo>
                    <a:pt x="272669" y="1124381"/>
                  </a:lnTo>
                  <a:lnTo>
                    <a:pt x="270484" y="1124394"/>
                  </a:lnTo>
                  <a:lnTo>
                    <a:pt x="268427" y="1124369"/>
                  </a:lnTo>
                  <a:lnTo>
                    <a:pt x="266001" y="1123454"/>
                  </a:lnTo>
                  <a:lnTo>
                    <a:pt x="263258" y="1120330"/>
                  </a:lnTo>
                  <a:lnTo>
                    <a:pt x="249631" y="1104519"/>
                  </a:lnTo>
                  <a:lnTo>
                    <a:pt x="245973" y="1100277"/>
                  </a:lnTo>
                  <a:lnTo>
                    <a:pt x="241515" y="1095044"/>
                  </a:lnTo>
                  <a:lnTo>
                    <a:pt x="235508" y="1091793"/>
                  </a:lnTo>
                  <a:lnTo>
                    <a:pt x="222580" y="1091793"/>
                  </a:lnTo>
                  <a:lnTo>
                    <a:pt x="216458" y="1095209"/>
                  </a:lnTo>
                  <a:lnTo>
                    <a:pt x="195440" y="1120457"/>
                  </a:lnTo>
                  <a:lnTo>
                    <a:pt x="192925" y="1123416"/>
                  </a:lnTo>
                  <a:lnTo>
                    <a:pt x="190411" y="1124381"/>
                  </a:lnTo>
                  <a:lnTo>
                    <a:pt x="190042" y="1124394"/>
                  </a:lnTo>
                  <a:lnTo>
                    <a:pt x="188315" y="1124394"/>
                  </a:lnTo>
                  <a:lnTo>
                    <a:pt x="160705" y="1095324"/>
                  </a:lnTo>
                  <a:lnTo>
                    <a:pt x="154495" y="1091793"/>
                  </a:lnTo>
                  <a:lnTo>
                    <a:pt x="141566" y="1091793"/>
                  </a:lnTo>
                  <a:lnTo>
                    <a:pt x="135636" y="1094943"/>
                  </a:lnTo>
                  <a:lnTo>
                    <a:pt x="131203" y="1100035"/>
                  </a:lnTo>
                  <a:lnTo>
                    <a:pt x="113245" y="1120457"/>
                  </a:lnTo>
                  <a:lnTo>
                    <a:pt x="110629" y="1123378"/>
                  </a:lnTo>
                  <a:lnTo>
                    <a:pt x="110502" y="1123492"/>
                  </a:lnTo>
                  <a:lnTo>
                    <a:pt x="108165" y="1124356"/>
                  </a:lnTo>
                  <a:lnTo>
                    <a:pt x="107010" y="1124381"/>
                  </a:lnTo>
                  <a:lnTo>
                    <a:pt x="106146" y="1124381"/>
                  </a:lnTo>
                  <a:lnTo>
                    <a:pt x="103924" y="1124369"/>
                  </a:lnTo>
                  <a:lnTo>
                    <a:pt x="101193" y="1123264"/>
                  </a:lnTo>
                  <a:lnTo>
                    <a:pt x="98247" y="1119505"/>
                  </a:lnTo>
                  <a:lnTo>
                    <a:pt x="86728" y="1104557"/>
                  </a:lnTo>
                  <a:lnTo>
                    <a:pt x="84505" y="1101674"/>
                  </a:lnTo>
                  <a:lnTo>
                    <a:pt x="79933" y="1095654"/>
                  </a:lnTo>
                  <a:lnTo>
                    <a:pt x="73533" y="1091844"/>
                  </a:lnTo>
                  <a:lnTo>
                    <a:pt x="68973" y="1091844"/>
                  </a:lnTo>
                  <a:lnTo>
                    <a:pt x="66548" y="1091844"/>
                  </a:lnTo>
                  <a:lnTo>
                    <a:pt x="60528" y="1091831"/>
                  </a:lnTo>
                  <a:lnTo>
                    <a:pt x="54787" y="1094740"/>
                  </a:lnTo>
                  <a:lnTo>
                    <a:pt x="50419" y="1099515"/>
                  </a:lnTo>
                  <a:lnTo>
                    <a:pt x="17792" y="1134770"/>
                  </a:lnTo>
                  <a:lnTo>
                    <a:pt x="27114" y="1143393"/>
                  </a:lnTo>
                  <a:lnTo>
                    <a:pt x="59740" y="1108138"/>
                  </a:lnTo>
                  <a:lnTo>
                    <a:pt x="62344" y="1105369"/>
                  </a:lnTo>
                  <a:lnTo>
                    <a:pt x="64592" y="1104557"/>
                  </a:lnTo>
                  <a:lnTo>
                    <a:pt x="68770" y="1104557"/>
                  </a:lnTo>
                  <a:lnTo>
                    <a:pt x="71501" y="1105662"/>
                  </a:lnTo>
                  <a:lnTo>
                    <a:pt x="74447" y="1109421"/>
                  </a:lnTo>
                  <a:lnTo>
                    <a:pt x="88188" y="1127252"/>
                  </a:lnTo>
                  <a:lnTo>
                    <a:pt x="92760" y="1133259"/>
                  </a:lnTo>
                  <a:lnTo>
                    <a:pt x="99187" y="1137094"/>
                  </a:lnTo>
                  <a:lnTo>
                    <a:pt x="108153" y="1137094"/>
                  </a:lnTo>
                  <a:lnTo>
                    <a:pt x="112407" y="1137094"/>
                  </a:lnTo>
                  <a:lnTo>
                    <a:pt x="118338" y="1133944"/>
                  </a:lnTo>
                  <a:lnTo>
                    <a:pt x="126720" y="1124381"/>
                  </a:lnTo>
                  <a:lnTo>
                    <a:pt x="141008" y="1108138"/>
                  </a:lnTo>
                  <a:lnTo>
                    <a:pt x="143433" y="1105420"/>
                  </a:lnTo>
                  <a:lnTo>
                    <a:pt x="145808" y="1104531"/>
                  </a:lnTo>
                  <a:lnTo>
                    <a:pt x="147840" y="1104506"/>
                  </a:lnTo>
                  <a:lnTo>
                    <a:pt x="149974" y="1104519"/>
                  </a:lnTo>
                  <a:lnTo>
                    <a:pt x="152552" y="1105535"/>
                  </a:lnTo>
                  <a:lnTo>
                    <a:pt x="155397" y="1108951"/>
                  </a:lnTo>
                  <a:lnTo>
                    <a:pt x="170929" y="1127988"/>
                  </a:lnTo>
                  <a:lnTo>
                    <a:pt x="175450" y="1133589"/>
                  </a:lnTo>
                  <a:lnTo>
                    <a:pt x="181660" y="1137107"/>
                  </a:lnTo>
                  <a:lnTo>
                    <a:pt x="194856" y="1137107"/>
                  </a:lnTo>
                  <a:lnTo>
                    <a:pt x="200990" y="1133703"/>
                  </a:lnTo>
                  <a:lnTo>
                    <a:pt x="205486" y="1128242"/>
                  </a:lnTo>
                  <a:lnTo>
                    <a:pt x="208699" y="1124394"/>
                  </a:lnTo>
                  <a:lnTo>
                    <a:pt x="222262" y="1108138"/>
                  </a:lnTo>
                  <a:lnTo>
                    <a:pt x="224510" y="1105496"/>
                  </a:lnTo>
                  <a:lnTo>
                    <a:pt x="227025" y="1104519"/>
                  </a:lnTo>
                  <a:lnTo>
                    <a:pt x="231178" y="1104519"/>
                  </a:lnTo>
                  <a:lnTo>
                    <a:pt x="233616" y="1105446"/>
                  </a:lnTo>
                  <a:lnTo>
                    <a:pt x="236359" y="1108570"/>
                  </a:lnTo>
                  <a:lnTo>
                    <a:pt x="253644" y="1128623"/>
                  </a:lnTo>
                  <a:lnTo>
                    <a:pt x="258102" y="1133856"/>
                  </a:lnTo>
                  <a:lnTo>
                    <a:pt x="264109" y="1137107"/>
                  </a:lnTo>
                  <a:lnTo>
                    <a:pt x="277317" y="1137107"/>
                  </a:lnTo>
                  <a:lnTo>
                    <a:pt x="283654" y="1133398"/>
                  </a:lnTo>
                  <a:lnTo>
                    <a:pt x="290703" y="1124394"/>
                  </a:lnTo>
                  <a:lnTo>
                    <a:pt x="303657" y="1107986"/>
                  </a:lnTo>
                  <a:lnTo>
                    <a:pt x="305562" y="1105611"/>
                  </a:lnTo>
                  <a:lnTo>
                    <a:pt x="308229" y="1104544"/>
                  </a:lnTo>
                  <a:lnTo>
                    <a:pt x="312394" y="1104544"/>
                  </a:lnTo>
                  <a:lnTo>
                    <a:pt x="340728" y="1134071"/>
                  </a:lnTo>
                  <a:lnTo>
                    <a:pt x="346544" y="1137069"/>
                  </a:lnTo>
                  <a:lnTo>
                    <a:pt x="359803" y="1137056"/>
                  </a:lnTo>
                  <a:lnTo>
                    <a:pt x="366356" y="1133043"/>
                  </a:lnTo>
                  <a:lnTo>
                    <a:pt x="370967" y="1126756"/>
                  </a:lnTo>
                  <a:lnTo>
                    <a:pt x="372745" y="1124356"/>
                  </a:lnTo>
                  <a:lnTo>
                    <a:pt x="386600" y="1105763"/>
                  </a:lnTo>
                  <a:lnTo>
                    <a:pt x="389445" y="1104582"/>
                  </a:lnTo>
                  <a:lnTo>
                    <a:pt x="393623" y="1104595"/>
                  </a:lnTo>
                  <a:lnTo>
                    <a:pt x="395808" y="1105369"/>
                  </a:lnTo>
                  <a:lnTo>
                    <a:pt x="398589" y="1108240"/>
                  </a:lnTo>
                  <a:lnTo>
                    <a:pt x="432168" y="1143469"/>
                  </a:lnTo>
                  <a:lnTo>
                    <a:pt x="441363" y="1134706"/>
                  </a:lnTo>
                  <a:close/>
                </a:path>
                <a:path w="459740" h="1143635">
                  <a:moveTo>
                    <a:pt x="441363" y="1073315"/>
                  </a:moveTo>
                  <a:lnTo>
                    <a:pt x="412648" y="1043203"/>
                  </a:lnTo>
                  <a:lnTo>
                    <a:pt x="403212" y="1033259"/>
                  </a:lnTo>
                  <a:lnTo>
                    <a:pt x="397611" y="1030490"/>
                  </a:lnTo>
                  <a:lnTo>
                    <a:pt x="391718" y="1030490"/>
                  </a:lnTo>
                  <a:lnTo>
                    <a:pt x="384530" y="1030490"/>
                  </a:lnTo>
                  <a:lnTo>
                    <a:pt x="378002" y="1034516"/>
                  </a:lnTo>
                  <a:lnTo>
                    <a:pt x="352653" y="1062964"/>
                  </a:lnTo>
                  <a:lnTo>
                    <a:pt x="350672" y="1062939"/>
                  </a:lnTo>
                  <a:lnTo>
                    <a:pt x="348373" y="1062113"/>
                  </a:lnTo>
                  <a:lnTo>
                    <a:pt x="345452" y="1058938"/>
                  </a:lnTo>
                  <a:lnTo>
                    <a:pt x="331127" y="1043152"/>
                  </a:lnTo>
                  <a:lnTo>
                    <a:pt x="326745" y="1038326"/>
                  </a:lnTo>
                  <a:lnTo>
                    <a:pt x="322351" y="1033424"/>
                  </a:lnTo>
                  <a:lnTo>
                    <a:pt x="316534" y="1030427"/>
                  </a:lnTo>
                  <a:lnTo>
                    <a:pt x="303580" y="1030427"/>
                  </a:lnTo>
                  <a:lnTo>
                    <a:pt x="297243" y="1034135"/>
                  </a:lnTo>
                  <a:lnTo>
                    <a:pt x="287007" y="1047178"/>
                  </a:lnTo>
                  <a:lnTo>
                    <a:pt x="277622" y="1059078"/>
                  </a:lnTo>
                  <a:lnTo>
                    <a:pt x="275336" y="1061923"/>
                  </a:lnTo>
                  <a:lnTo>
                    <a:pt x="272669" y="1062990"/>
                  </a:lnTo>
                  <a:lnTo>
                    <a:pt x="268439" y="1062990"/>
                  </a:lnTo>
                  <a:lnTo>
                    <a:pt x="241515" y="1033653"/>
                  </a:lnTo>
                  <a:lnTo>
                    <a:pt x="235508" y="1030401"/>
                  </a:lnTo>
                  <a:lnTo>
                    <a:pt x="222580" y="1030401"/>
                  </a:lnTo>
                  <a:lnTo>
                    <a:pt x="216458" y="1033818"/>
                  </a:lnTo>
                  <a:lnTo>
                    <a:pt x="211950" y="1039279"/>
                  </a:lnTo>
                  <a:lnTo>
                    <a:pt x="195427" y="1059078"/>
                  </a:lnTo>
                  <a:lnTo>
                    <a:pt x="192925" y="1062024"/>
                  </a:lnTo>
                  <a:lnTo>
                    <a:pt x="190411" y="1062990"/>
                  </a:lnTo>
                  <a:lnTo>
                    <a:pt x="188315" y="1063015"/>
                  </a:lnTo>
                  <a:lnTo>
                    <a:pt x="186182" y="1062990"/>
                  </a:lnTo>
                  <a:lnTo>
                    <a:pt x="183603" y="1061986"/>
                  </a:lnTo>
                  <a:lnTo>
                    <a:pt x="180759" y="1058570"/>
                  </a:lnTo>
                  <a:lnTo>
                    <a:pt x="168173" y="1043139"/>
                  </a:lnTo>
                  <a:lnTo>
                    <a:pt x="165239" y="1039545"/>
                  </a:lnTo>
                  <a:lnTo>
                    <a:pt x="160705" y="1033932"/>
                  </a:lnTo>
                  <a:lnTo>
                    <a:pt x="154520" y="1030427"/>
                  </a:lnTo>
                  <a:lnTo>
                    <a:pt x="147840" y="1030427"/>
                  </a:lnTo>
                  <a:lnTo>
                    <a:pt x="141566" y="1030401"/>
                  </a:lnTo>
                  <a:lnTo>
                    <a:pt x="135636" y="1033564"/>
                  </a:lnTo>
                  <a:lnTo>
                    <a:pt x="131203" y="1038656"/>
                  </a:lnTo>
                  <a:lnTo>
                    <a:pt x="113245" y="1059078"/>
                  </a:lnTo>
                  <a:lnTo>
                    <a:pt x="110591" y="1062024"/>
                  </a:lnTo>
                  <a:lnTo>
                    <a:pt x="108165" y="1062977"/>
                  </a:lnTo>
                  <a:lnTo>
                    <a:pt x="107810" y="1062990"/>
                  </a:lnTo>
                  <a:lnTo>
                    <a:pt x="106146" y="1062990"/>
                  </a:lnTo>
                  <a:lnTo>
                    <a:pt x="79933" y="1034275"/>
                  </a:lnTo>
                  <a:lnTo>
                    <a:pt x="73507" y="1030439"/>
                  </a:lnTo>
                  <a:lnTo>
                    <a:pt x="60528" y="1030439"/>
                  </a:lnTo>
                  <a:lnTo>
                    <a:pt x="54787" y="1033360"/>
                  </a:lnTo>
                  <a:lnTo>
                    <a:pt x="42329" y="1046861"/>
                  </a:lnTo>
                  <a:lnTo>
                    <a:pt x="17792" y="1073378"/>
                  </a:lnTo>
                  <a:lnTo>
                    <a:pt x="27114" y="1082014"/>
                  </a:lnTo>
                  <a:lnTo>
                    <a:pt x="59740" y="1046746"/>
                  </a:lnTo>
                  <a:lnTo>
                    <a:pt x="62344" y="1043990"/>
                  </a:lnTo>
                  <a:lnTo>
                    <a:pt x="64592" y="1043178"/>
                  </a:lnTo>
                  <a:lnTo>
                    <a:pt x="66548" y="1043152"/>
                  </a:lnTo>
                  <a:lnTo>
                    <a:pt x="68770" y="1043165"/>
                  </a:lnTo>
                  <a:lnTo>
                    <a:pt x="71501" y="1044282"/>
                  </a:lnTo>
                  <a:lnTo>
                    <a:pt x="74447" y="1048029"/>
                  </a:lnTo>
                  <a:lnTo>
                    <a:pt x="88188" y="1065860"/>
                  </a:lnTo>
                  <a:lnTo>
                    <a:pt x="92760" y="1071880"/>
                  </a:lnTo>
                  <a:lnTo>
                    <a:pt x="99187" y="1075702"/>
                  </a:lnTo>
                  <a:lnTo>
                    <a:pt x="108153" y="1075702"/>
                  </a:lnTo>
                  <a:lnTo>
                    <a:pt x="112407" y="1075702"/>
                  </a:lnTo>
                  <a:lnTo>
                    <a:pt x="118338" y="1072553"/>
                  </a:lnTo>
                  <a:lnTo>
                    <a:pt x="126720" y="1062990"/>
                  </a:lnTo>
                  <a:lnTo>
                    <a:pt x="141008" y="1046746"/>
                  </a:lnTo>
                  <a:lnTo>
                    <a:pt x="143433" y="1044028"/>
                  </a:lnTo>
                  <a:lnTo>
                    <a:pt x="145808" y="1043139"/>
                  </a:lnTo>
                  <a:lnTo>
                    <a:pt x="149974" y="1043139"/>
                  </a:lnTo>
                  <a:lnTo>
                    <a:pt x="152552" y="1044143"/>
                  </a:lnTo>
                  <a:lnTo>
                    <a:pt x="155397" y="1047572"/>
                  </a:lnTo>
                  <a:lnTo>
                    <a:pt x="170929" y="1066596"/>
                  </a:lnTo>
                  <a:lnTo>
                    <a:pt x="175450" y="1072210"/>
                  </a:lnTo>
                  <a:lnTo>
                    <a:pt x="181660" y="1075728"/>
                  </a:lnTo>
                  <a:lnTo>
                    <a:pt x="190487" y="1075728"/>
                  </a:lnTo>
                  <a:lnTo>
                    <a:pt x="194856" y="1075728"/>
                  </a:lnTo>
                  <a:lnTo>
                    <a:pt x="200990" y="1072311"/>
                  </a:lnTo>
                  <a:lnTo>
                    <a:pt x="205486" y="1066850"/>
                  </a:lnTo>
                  <a:lnTo>
                    <a:pt x="208686" y="1063015"/>
                  </a:lnTo>
                  <a:lnTo>
                    <a:pt x="222262" y="1046746"/>
                  </a:lnTo>
                  <a:lnTo>
                    <a:pt x="224510" y="1044105"/>
                  </a:lnTo>
                  <a:lnTo>
                    <a:pt x="227025" y="1043127"/>
                  </a:lnTo>
                  <a:lnTo>
                    <a:pt x="230009" y="1043127"/>
                  </a:lnTo>
                  <a:lnTo>
                    <a:pt x="258102" y="1072476"/>
                  </a:lnTo>
                  <a:lnTo>
                    <a:pt x="264109" y="1075715"/>
                  </a:lnTo>
                  <a:lnTo>
                    <a:pt x="272808" y="1075715"/>
                  </a:lnTo>
                  <a:lnTo>
                    <a:pt x="277317" y="1075715"/>
                  </a:lnTo>
                  <a:lnTo>
                    <a:pt x="283654" y="1072007"/>
                  </a:lnTo>
                  <a:lnTo>
                    <a:pt x="290715" y="1062990"/>
                  </a:lnTo>
                  <a:lnTo>
                    <a:pt x="303657" y="1046594"/>
                  </a:lnTo>
                  <a:lnTo>
                    <a:pt x="305562" y="1044219"/>
                  </a:lnTo>
                  <a:lnTo>
                    <a:pt x="308229" y="1043152"/>
                  </a:lnTo>
                  <a:lnTo>
                    <a:pt x="312394" y="1043152"/>
                  </a:lnTo>
                  <a:lnTo>
                    <a:pt x="314706" y="1044003"/>
                  </a:lnTo>
                  <a:lnTo>
                    <a:pt x="317627" y="1047178"/>
                  </a:lnTo>
                  <a:lnTo>
                    <a:pt x="336334" y="1067777"/>
                  </a:lnTo>
                  <a:lnTo>
                    <a:pt x="340728" y="1072680"/>
                  </a:lnTo>
                  <a:lnTo>
                    <a:pt x="346544" y="1075677"/>
                  </a:lnTo>
                  <a:lnTo>
                    <a:pt x="355155" y="1075677"/>
                  </a:lnTo>
                  <a:lnTo>
                    <a:pt x="359803" y="1075677"/>
                  </a:lnTo>
                  <a:lnTo>
                    <a:pt x="366356" y="1071651"/>
                  </a:lnTo>
                  <a:lnTo>
                    <a:pt x="370967" y="1065364"/>
                  </a:lnTo>
                  <a:lnTo>
                    <a:pt x="372745" y="1062964"/>
                  </a:lnTo>
                  <a:lnTo>
                    <a:pt x="384937" y="1046594"/>
                  </a:lnTo>
                  <a:lnTo>
                    <a:pt x="386600" y="1044384"/>
                  </a:lnTo>
                  <a:lnTo>
                    <a:pt x="389445" y="1043203"/>
                  </a:lnTo>
                  <a:lnTo>
                    <a:pt x="393623" y="1043203"/>
                  </a:lnTo>
                  <a:lnTo>
                    <a:pt x="395808" y="1043978"/>
                  </a:lnTo>
                  <a:lnTo>
                    <a:pt x="398602" y="1046861"/>
                  </a:lnTo>
                  <a:lnTo>
                    <a:pt x="432168" y="1082078"/>
                  </a:lnTo>
                  <a:lnTo>
                    <a:pt x="441363" y="1073315"/>
                  </a:lnTo>
                  <a:close/>
                </a:path>
                <a:path w="459740" h="1143635">
                  <a:moveTo>
                    <a:pt x="459168" y="151079"/>
                  </a:moveTo>
                  <a:lnTo>
                    <a:pt x="456565" y="143992"/>
                  </a:lnTo>
                  <a:lnTo>
                    <a:pt x="446913" y="134302"/>
                  </a:lnTo>
                  <a:lnTo>
                    <a:pt x="446430" y="134150"/>
                  </a:lnTo>
                  <a:lnTo>
                    <a:pt x="446430" y="230085"/>
                  </a:lnTo>
                  <a:lnTo>
                    <a:pt x="440740" y="235826"/>
                  </a:lnTo>
                  <a:lnTo>
                    <a:pt x="417322" y="235826"/>
                  </a:lnTo>
                  <a:lnTo>
                    <a:pt x="417055" y="234518"/>
                  </a:lnTo>
                  <a:lnTo>
                    <a:pt x="407911" y="221310"/>
                  </a:lnTo>
                  <a:lnTo>
                    <a:pt x="407911" y="251688"/>
                  </a:lnTo>
                  <a:lnTo>
                    <a:pt x="405384" y="263817"/>
                  </a:lnTo>
                  <a:lnTo>
                    <a:pt x="398500" y="273773"/>
                  </a:lnTo>
                  <a:lnTo>
                    <a:pt x="388251" y="280504"/>
                  </a:lnTo>
                  <a:lnTo>
                    <a:pt x="375640" y="282994"/>
                  </a:lnTo>
                  <a:lnTo>
                    <a:pt x="363029" y="280504"/>
                  </a:lnTo>
                  <a:lnTo>
                    <a:pt x="352793" y="273773"/>
                  </a:lnTo>
                  <a:lnTo>
                    <a:pt x="345897" y="263817"/>
                  </a:lnTo>
                  <a:lnTo>
                    <a:pt x="343369" y="251688"/>
                  </a:lnTo>
                  <a:lnTo>
                    <a:pt x="344030" y="248526"/>
                  </a:lnTo>
                  <a:lnTo>
                    <a:pt x="345897" y="239560"/>
                  </a:lnTo>
                  <a:lnTo>
                    <a:pt x="348488" y="235826"/>
                  </a:lnTo>
                  <a:lnTo>
                    <a:pt x="352793" y="229616"/>
                  </a:lnTo>
                  <a:lnTo>
                    <a:pt x="363029" y="222872"/>
                  </a:lnTo>
                  <a:lnTo>
                    <a:pt x="375640" y="220395"/>
                  </a:lnTo>
                  <a:lnTo>
                    <a:pt x="388251" y="222872"/>
                  </a:lnTo>
                  <a:lnTo>
                    <a:pt x="398500" y="229616"/>
                  </a:lnTo>
                  <a:lnTo>
                    <a:pt x="405384" y="239560"/>
                  </a:lnTo>
                  <a:lnTo>
                    <a:pt x="407911" y="251688"/>
                  </a:lnTo>
                  <a:lnTo>
                    <a:pt x="407911" y="221310"/>
                  </a:lnTo>
                  <a:lnTo>
                    <a:pt x="407390" y="220548"/>
                  </a:lnTo>
                  <a:lnTo>
                    <a:pt x="407162" y="220395"/>
                  </a:lnTo>
                  <a:lnTo>
                    <a:pt x="393090" y="211150"/>
                  </a:lnTo>
                  <a:lnTo>
                    <a:pt x="375640" y="207695"/>
                  </a:lnTo>
                  <a:lnTo>
                    <a:pt x="358190" y="211150"/>
                  </a:lnTo>
                  <a:lnTo>
                    <a:pt x="343903" y="220548"/>
                  </a:lnTo>
                  <a:lnTo>
                    <a:pt x="334238" y="234518"/>
                  </a:lnTo>
                  <a:lnTo>
                    <a:pt x="333959" y="235826"/>
                  </a:lnTo>
                  <a:lnTo>
                    <a:pt x="305003" y="235826"/>
                  </a:lnTo>
                  <a:lnTo>
                    <a:pt x="305003" y="78727"/>
                  </a:lnTo>
                  <a:lnTo>
                    <a:pt x="379488" y="78727"/>
                  </a:lnTo>
                  <a:lnTo>
                    <a:pt x="383501" y="80822"/>
                  </a:lnTo>
                  <a:lnTo>
                    <a:pt x="385749" y="84048"/>
                  </a:lnTo>
                  <a:lnTo>
                    <a:pt x="385851" y="84239"/>
                  </a:lnTo>
                  <a:lnTo>
                    <a:pt x="420192" y="144754"/>
                  </a:lnTo>
                  <a:lnTo>
                    <a:pt x="446430" y="230085"/>
                  </a:lnTo>
                  <a:lnTo>
                    <a:pt x="446430" y="134150"/>
                  </a:lnTo>
                  <a:lnTo>
                    <a:pt x="440309" y="132054"/>
                  </a:lnTo>
                  <a:lnTo>
                    <a:pt x="435864" y="132054"/>
                  </a:lnTo>
                  <a:lnTo>
                    <a:pt x="433527" y="132054"/>
                  </a:lnTo>
                  <a:lnTo>
                    <a:pt x="427583" y="132041"/>
                  </a:lnTo>
                  <a:lnTo>
                    <a:pt x="398386" y="80606"/>
                  </a:lnTo>
                  <a:lnTo>
                    <a:pt x="396468" y="77228"/>
                  </a:lnTo>
                  <a:lnTo>
                    <a:pt x="391502" y="70091"/>
                  </a:lnTo>
                  <a:lnTo>
                    <a:pt x="383603" y="66027"/>
                  </a:lnTo>
                  <a:lnTo>
                    <a:pt x="305003" y="66027"/>
                  </a:lnTo>
                  <a:lnTo>
                    <a:pt x="305003" y="0"/>
                  </a:lnTo>
                  <a:lnTo>
                    <a:pt x="134886" y="0"/>
                  </a:lnTo>
                  <a:lnTo>
                    <a:pt x="134886" y="12700"/>
                  </a:lnTo>
                  <a:lnTo>
                    <a:pt x="292303" y="12700"/>
                  </a:lnTo>
                  <a:lnTo>
                    <a:pt x="292303" y="235826"/>
                  </a:lnTo>
                  <a:lnTo>
                    <a:pt x="157378" y="235826"/>
                  </a:lnTo>
                  <a:lnTo>
                    <a:pt x="157111" y="234518"/>
                  </a:lnTo>
                  <a:lnTo>
                    <a:pt x="147967" y="221310"/>
                  </a:lnTo>
                  <a:lnTo>
                    <a:pt x="147967" y="251688"/>
                  </a:lnTo>
                  <a:lnTo>
                    <a:pt x="145440" y="263817"/>
                  </a:lnTo>
                  <a:lnTo>
                    <a:pt x="138557" y="273773"/>
                  </a:lnTo>
                  <a:lnTo>
                    <a:pt x="128308" y="280504"/>
                  </a:lnTo>
                  <a:lnTo>
                    <a:pt x="115697" y="282994"/>
                  </a:lnTo>
                  <a:lnTo>
                    <a:pt x="103098" y="280504"/>
                  </a:lnTo>
                  <a:lnTo>
                    <a:pt x="92849" y="273773"/>
                  </a:lnTo>
                  <a:lnTo>
                    <a:pt x="85966" y="263817"/>
                  </a:lnTo>
                  <a:lnTo>
                    <a:pt x="83426" y="251688"/>
                  </a:lnTo>
                  <a:lnTo>
                    <a:pt x="84086" y="248526"/>
                  </a:lnTo>
                  <a:lnTo>
                    <a:pt x="115697" y="220395"/>
                  </a:lnTo>
                  <a:lnTo>
                    <a:pt x="128308" y="222872"/>
                  </a:lnTo>
                  <a:lnTo>
                    <a:pt x="138557" y="229616"/>
                  </a:lnTo>
                  <a:lnTo>
                    <a:pt x="145440" y="239560"/>
                  </a:lnTo>
                  <a:lnTo>
                    <a:pt x="147967" y="251688"/>
                  </a:lnTo>
                  <a:lnTo>
                    <a:pt x="147967" y="221310"/>
                  </a:lnTo>
                  <a:lnTo>
                    <a:pt x="147447" y="220548"/>
                  </a:lnTo>
                  <a:lnTo>
                    <a:pt x="147218" y="220395"/>
                  </a:lnTo>
                  <a:lnTo>
                    <a:pt x="133146" y="211150"/>
                  </a:lnTo>
                  <a:lnTo>
                    <a:pt x="115697" y="207695"/>
                  </a:lnTo>
                  <a:lnTo>
                    <a:pt x="98247" y="211150"/>
                  </a:lnTo>
                  <a:lnTo>
                    <a:pt x="83959" y="220548"/>
                  </a:lnTo>
                  <a:lnTo>
                    <a:pt x="74295" y="234518"/>
                  </a:lnTo>
                  <a:lnTo>
                    <a:pt x="74015" y="235826"/>
                  </a:lnTo>
                  <a:lnTo>
                    <a:pt x="28905" y="235826"/>
                  </a:lnTo>
                  <a:lnTo>
                    <a:pt x="28905" y="248526"/>
                  </a:lnTo>
                  <a:lnTo>
                    <a:pt x="71374" y="248526"/>
                  </a:lnTo>
                  <a:lnTo>
                    <a:pt x="70726" y="251688"/>
                  </a:lnTo>
                  <a:lnTo>
                    <a:pt x="74295" y="268871"/>
                  </a:lnTo>
                  <a:lnTo>
                    <a:pt x="83959" y="282829"/>
                  </a:lnTo>
                  <a:lnTo>
                    <a:pt x="98247" y="292227"/>
                  </a:lnTo>
                  <a:lnTo>
                    <a:pt x="115697" y="295694"/>
                  </a:lnTo>
                  <a:lnTo>
                    <a:pt x="133146" y="292227"/>
                  </a:lnTo>
                  <a:lnTo>
                    <a:pt x="147205" y="282994"/>
                  </a:lnTo>
                  <a:lnTo>
                    <a:pt x="147447" y="282829"/>
                  </a:lnTo>
                  <a:lnTo>
                    <a:pt x="157111" y="268871"/>
                  </a:lnTo>
                  <a:lnTo>
                    <a:pt x="160667" y="251688"/>
                  </a:lnTo>
                  <a:lnTo>
                    <a:pt x="160020" y="248526"/>
                  </a:lnTo>
                  <a:lnTo>
                    <a:pt x="298653" y="248526"/>
                  </a:lnTo>
                  <a:lnTo>
                    <a:pt x="305003" y="248526"/>
                  </a:lnTo>
                  <a:lnTo>
                    <a:pt x="331317" y="248526"/>
                  </a:lnTo>
                  <a:lnTo>
                    <a:pt x="330669" y="251688"/>
                  </a:lnTo>
                  <a:lnTo>
                    <a:pt x="334238" y="268871"/>
                  </a:lnTo>
                  <a:lnTo>
                    <a:pt x="343903" y="282829"/>
                  </a:lnTo>
                  <a:lnTo>
                    <a:pt x="358190" y="292227"/>
                  </a:lnTo>
                  <a:lnTo>
                    <a:pt x="375640" y="295694"/>
                  </a:lnTo>
                  <a:lnTo>
                    <a:pt x="393090" y="292227"/>
                  </a:lnTo>
                  <a:lnTo>
                    <a:pt x="407149" y="282994"/>
                  </a:lnTo>
                  <a:lnTo>
                    <a:pt x="407390" y="282829"/>
                  </a:lnTo>
                  <a:lnTo>
                    <a:pt x="417055" y="268871"/>
                  </a:lnTo>
                  <a:lnTo>
                    <a:pt x="420611" y="251688"/>
                  </a:lnTo>
                  <a:lnTo>
                    <a:pt x="419963" y="248526"/>
                  </a:lnTo>
                  <a:lnTo>
                    <a:pt x="433527" y="248526"/>
                  </a:lnTo>
                  <a:lnTo>
                    <a:pt x="443458" y="246545"/>
                  </a:lnTo>
                  <a:lnTo>
                    <a:pt x="451599" y="241160"/>
                  </a:lnTo>
                  <a:lnTo>
                    <a:pt x="457111" y="233146"/>
                  </a:lnTo>
                  <a:lnTo>
                    <a:pt x="459143" y="223278"/>
                  </a:lnTo>
                  <a:lnTo>
                    <a:pt x="459168" y="151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779011" y="1675536"/>
              <a:ext cx="65925" cy="1409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19092" y="1675536"/>
              <a:ext cx="65900" cy="14097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0421113" y="1856314"/>
              <a:ext cx="490220" cy="0"/>
            </a:xfrm>
            <a:custGeom>
              <a:avLst/>
              <a:gdLst/>
              <a:ahLst/>
              <a:cxnLst/>
              <a:rect l="l" t="t" r="r" b="b"/>
              <a:pathLst>
                <a:path w="490220">
                  <a:moveTo>
                    <a:pt x="0" y="0"/>
                  </a:moveTo>
                  <a:lnTo>
                    <a:pt x="489597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5310" y="2878861"/>
              <a:ext cx="415556" cy="2175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94288" y="2878861"/>
              <a:ext cx="220421" cy="2175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54132" y="2489136"/>
              <a:ext cx="423570" cy="4825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0421113" y="2669908"/>
              <a:ext cx="490220" cy="0"/>
            </a:xfrm>
            <a:custGeom>
              <a:avLst/>
              <a:gdLst/>
              <a:ahLst/>
              <a:cxnLst/>
              <a:rect l="l" t="t" r="r" b="b"/>
              <a:pathLst>
                <a:path w="490220">
                  <a:moveTo>
                    <a:pt x="0" y="0"/>
                  </a:moveTo>
                  <a:lnTo>
                    <a:pt x="489597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1217328" y="2086717"/>
              <a:ext cx="424180" cy="450850"/>
            </a:xfrm>
            <a:custGeom>
              <a:avLst/>
              <a:gdLst/>
              <a:ahLst/>
              <a:cxnLst/>
              <a:rect l="l" t="t" r="r" b="b"/>
              <a:pathLst>
                <a:path w="424179" h="450850">
                  <a:moveTo>
                    <a:pt x="288734" y="364997"/>
                  </a:moveTo>
                  <a:lnTo>
                    <a:pt x="214223" y="441832"/>
                  </a:lnTo>
                  <a:lnTo>
                    <a:pt x="223342" y="450672"/>
                  </a:lnTo>
                  <a:lnTo>
                    <a:pt x="297853" y="373837"/>
                  </a:lnTo>
                  <a:lnTo>
                    <a:pt x="288734" y="364997"/>
                  </a:lnTo>
                  <a:close/>
                </a:path>
                <a:path w="424179" h="450850">
                  <a:moveTo>
                    <a:pt x="149796" y="330758"/>
                  </a:moveTo>
                  <a:lnTo>
                    <a:pt x="138366" y="336295"/>
                  </a:lnTo>
                  <a:lnTo>
                    <a:pt x="167551" y="396481"/>
                  </a:lnTo>
                  <a:lnTo>
                    <a:pt x="201011" y="379234"/>
                  </a:lnTo>
                  <a:lnTo>
                    <a:pt x="173304" y="379234"/>
                  </a:lnTo>
                  <a:lnTo>
                    <a:pt x="149796" y="330758"/>
                  </a:lnTo>
                  <a:close/>
                </a:path>
                <a:path w="424179" h="450850">
                  <a:moveTo>
                    <a:pt x="250564" y="232831"/>
                  </a:moveTo>
                  <a:lnTo>
                    <a:pt x="241719" y="241953"/>
                  </a:lnTo>
                  <a:lnTo>
                    <a:pt x="283806" y="285356"/>
                  </a:lnTo>
                  <a:lnTo>
                    <a:pt x="337883" y="385368"/>
                  </a:lnTo>
                  <a:lnTo>
                    <a:pt x="375780" y="385368"/>
                  </a:lnTo>
                  <a:lnTo>
                    <a:pt x="373195" y="372668"/>
                  </a:lnTo>
                  <a:lnTo>
                    <a:pt x="345452" y="372668"/>
                  </a:lnTo>
                  <a:lnTo>
                    <a:pt x="294144" y="277774"/>
                  </a:lnTo>
                  <a:lnTo>
                    <a:pt x="250564" y="232831"/>
                  </a:lnTo>
                  <a:close/>
                </a:path>
                <a:path w="424179" h="450850">
                  <a:moveTo>
                    <a:pt x="190264" y="294230"/>
                  </a:moveTo>
                  <a:lnTo>
                    <a:pt x="185335" y="298963"/>
                  </a:lnTo>
                  <a:lnTo>
                    <a:pt x="179025" y="304351"/>
                  </a:lnTo>
                  <a:lnTo>
                    <a:pt x="189763" y="370738"/>
                  </a:lnTo>
                  <a:lnTo>
                    <a:pt x="173304" y="379234"/>
                  </a:lnTo>
                  <a:lnTo>
                    <a:pt x="201011" y="379234"/>
                  </a:lnTo>
                  <a:lnTo>
                    <a:pt x="203771" y="377812"/>
                  </a:lnTo>
                  <a:lnTo>
                    <a:pt x="190264" y="294230"/>
                  </a:lnTo>
                  <a:close/>
                </a:path>
                <a:path w="424179" h="450850">
                  <a:moveTo>
                    <a:pt x="328398" y="152563"/>
                  </a:moveTo>
                  <a:lnTo>
                    <a:pt x="317684" y="163612"/>
                  </a:lnTo>
                  <a:lnTo>
                    <a:pt x="360235" y="372668"/>
                  </a:lnTo>
                  <a:lnTo>
                    <a:pt x="373195" y="372668"/>
                  </a:lnTo>
                  <a:lnTo>
                    <a:pt x="328398" y="152563"/>
                  </a:lnTo>
                  <a:close/>
                </a:path>
                <a:path w="424179" h="450850">
                  <a:moveTo>
                    <a:pt x="102539" y="335889"/>
                  </a:moveTo>
                  <a:lnTo>
                    <a:pt x="93421" y="344741"/>
                  </a:lnTo>
                  <a:lnTo>
                    <a:pt x="96507" y="347954"/>
                  </a:lnTo>
                  <a:lnTo>
                    <a:pt x="100812" y="349122"/>
                  </a:lnTo>
                  <a:lnTo>
                    <a:pt x="111747" y="348995"/>
                  </a:lnTo>
                  <a:lnTo>
                    <a:pt x="119011" y="346125"/>
                  </a:lnTo>
                  <a:lnTo>
                    <a:pt x="127190" y="341922"/>
                  </a:lnTo>
                  <a:lnTo>
                    <a:pt x="136056" y="336473"/>
                  </a:lnTo>
                  <a:lnTo>
                    <a:pt x="107784" y="336473"/>
                  </a:lnTo>
                  <a:lnTo>
                    <a:pt x="102933" y="336346"/>
                  </a:lnTo>
                  <a:lnTo>
                    <a:pt x="102666" y="336003"/>
                  </a:lnTo>
                  <a:close/>
                </a:path>
                <a:path w="424179" h="450850">
                  <a:moveTo>
                    <a:pt x="260794" y="297751"/>
                  </a:moveTo>
                  <a:lnTo>
                    <a:pt x="223717" y="336003"/>
                  </a:lnTo>
                  <a:lnTo>
                    <a:pt x="223663" y="336295"/>
                  </a:lnTo>
                  <a:lnTo>
                    <a:pt x="232663" y="345020"/>
                  </a:lnTo>
                  <a:lnTo>
                    <a:pt x="269913" y="306603"/>
                  </a:lnTo>
                  <a:lnTo>
                    <a:pt x="260794" y="297751"/>
                  </a:lnTo>
                  <a:close/>
                </a:path>
                <a:path w="424179" h="450850">
                  <a:moveTo>
                    <a:pt x="132780" y="256522"/>
                  </a:moveTo>
                  <a:lnTo>
                    <a:pt x="107608" y="290635"/>
                  </a:lnTo>
                  <a:lnTo>
                    <a:pt x="89357" y="326301"/>
                  </a:lnTo>
                  <a:lnTo>
                    <a:pt x="89255" y="337286"/>
                  </a:lnTo>
                  <a:lnTo>
                    <a:pt x="90309" y="341541"/>
                  </a:lnTo>
                  <a:lnTo>
                    <a:pt x="93421" y="344741"/>
                  </a:lnTo>
                  <a:lnTo>
                    <a:pt x="102539" y="335889"/>
                  </a:lnTo>
                  <a:lnTo>
                    <a:pt x="101993" y="335292"/>
                  </a:lnTo>
                  <a:lnTo>
                    <a:pt x="101904" y="330009"/>
                  </a:lnTo>
                  <a:lnTo>
                    <a:pt x="132262" y="277695"/>
                  </a:lnTo>
                  <a:lnTo>
                    <a:pt x="147876" y="258279"/>
                  </a:lnTo>
                  <a:lnTo>
                    <a:pt x="143001" y="258279"/>
                  </a:lnTo>
                  <a:lnTo>
                    <a:pt x="132780" y="256522"/>
                  </a:lnTo>
                  <a:close/>
                </a:path>
                <a:path w="424179" h="450850">
                  <a:moveTo>
                    <a:pt x="423270" y="17424"/>
                  </a:moveTo>
                  <a:lnTo>
                    <a:pt x="402285" y="17424"/>
                  </a:lnTo>
                  <a:lnTo>
                    <a:pt x="407873" y="17487"/>
                  </a:lnTo>
                  <a:lnTo>
                    <a:pt x="408889" y="18059"/>
                  </a:lnTo>
                  <a:lnTo>
                    <a:pt x="410197" y="19392"/>
                  </a:lnTo>
                  <a:lnTo>
                    <a:pt x="410844" y="20637"/>
                  </a:lnTo>
                  <a:lnTo>
                    <a:pt x="410870" y="23431"/>
                  </a:lnTo>
                  <a:lnTo>
                    <a:pt x="410085" y="29287"/>
                  </a:lnTo>
                  <a:lnTo>
                    <a:pt x="392260" y="64291"/>
                  </a:lnTo>
                  <a:lnTo>
                    <a:pt x="192201" y="274764"/>
                  </a:lnTo>
                  <a:lnTo>
                    <a:pt x="158442" y="305229"/>
                  </a:lnTo>
                  <a:lnTo>
                    <a:pt x="126966" y="327508"/>
                  </a:lnTo>
                  <a:lnTo>
                    <a:pt x="107784" y="336473"/>
                  </a:lnTo>
                  <a:lnTo>
                    <a:pt x="136056" y="336473"/>
                  </a:lnTo>
                  <a:lnTo>
                    <a:pt x="146397" y="330118"/>
                  </a:lnTo>
                  <a:lnTo>
                    <a:pt x="166410" y="315125"/>
                  </a:lnTo>
                  <a:lnTo>
                    <a:pt x="179025" y="304351"/>
                  </a:lnTo>
                  <a:lnTo>
                    <a:pt x="177330" y="293789"/>
                  </a:lnTo>
                  <a:lnTo>
                    <a:pt x="189864" y="291757"/>
                  </a:lnTo>
                  <a:lnTo>
                    <a:pt x="192841" y="291757"/>
                  </a:lnTo>
                  <a:lnTo>
                    <a:pt x="201320" y="283616"/>
                  </a:lnTo>
                  <a:lnTo>
                    <a:pt x="241719" y="241953"/>
                  </a:lnTo>
                  <a:lnTo>
                    <a:pt x="238315" y="238442"/>
                  </a:lnTo>
                  <a:lnTo>
                    <a:pt x="247434" y="229603"/>
                  </a:lnTo>
                  <a:lnTo>
                    <a:pt x="253695" y="229603"/>
                  </a:lnTo>
                  <a:lnTo>
                    <a:pt x="317684" y="163612"/>
                  </a:lnTo>
                  <a:lnTo>
                    <a:pt x="315683" y="153784"/>
                  </a:lnTo>
                  <a:lnTo>
                    <a:pt x="328129" y="151244"/>
                  </a:lnTo>
                  <a:lnTo>
                    <a:pt x="329677" y="151244"/>
                  </a:lnTo>
                  <a:lnTo>
                    <a:pt x="379145" y="100228"/>
                  </a:lnTo>
                  <a:lnTo>
                    <a:pt x="409346" y="61328"/>
                  </a:lnTo>
                  <a:lnTo>
                    <a:pt x="423570" y="23431"/>
                  </a:lnTo>
                  <a:lnTo>
                    <a:pt x="423550" y="18503"/>
                  </a:lnTo>
                  <a:lnTo>
                    <a:pt x="423270" y="17424"/>
                  </a:lnTo>
                  <a:close/>
                </a:path>
                <a:path w="424179" h="450850">
                  <a:moveTo>
                    <a:pt x="189864" y="291757"/>
                  </a:moveTo>
                  <a:lnTo>
                    <a:pt x="177330" y="293789"/>
                  </a:lnTo>
                  <a:lnTo>
                    <a:pt x="179025" y="304351"/>
                  </a:lnTo>
                  <a:lnTo>
                    <a:pt x="185335" y="298963"/>
                  </a:lnTo>
                  <a:lnTo>
                    <a:pt x="190264" y="294230"/>
                  </a:lnTo>
                  <a:lnTo>
                    <a:pt x="189864" y="291757"/>
                  </a:lnTo>
                  <a:close/>
                </a:path>
                <a:path w="424179" h="450850">
                  <a:moveTo>
                    <a:pt x="61417" y="231368"/>
                  </a:moveTo>
                  <a:lnTo>
                    <a:pt x="43459" y="268414"/>
                  </a:lnTo>
                  <a:lnTo>
                    <a:pt x="101650" y="298411"/>
                  </a:lnTo>
                  <a:lnTo>
                    <a:pt x="107467" y="287134"/>
                  </a:lnTo>
                  <a:lnTo>
                    <a:pt x="60286" y="262801"/>
                  </a:lnTo>
                  <a:lnTo>
                    <a:pt x="68681" y="245503"/>
                  </a:lnTo>
                  <a:lnTo>
                    <a:pt x="142153" y="245503"/>
                  </a:lnTo>
                  <a:lnTo>
                    <a:pt x="142347" y="245276"/>
                  </a:lnTo>
                  <a:lnTo>
                    <a:pt x="61417" y="231368"/>
                  </a:lnTo>
                  <a:close/>
                </a:path>
                <a:path w="424179" h="450850">
                  <a:moveTo>
                    <a:pt x="192841" y="291757"/>
                  </a:moveTo>
                  <a:lnTo>
                    <a:pt x="189864" y="291757"/>
                  </a:lnTo>
                  <a:lnTo>
                    <a:pt x="190264" y="294230"/>
                  </a:lnTo>
                  <a:lnTo>
                    <a:pt x="192841" y="291757"/>
                  </a:lnTo>
                  <a:close/>
                </a:path>
                <a:path w="424179" h="450850">
                  <a:moveTo>
                    <a:pt x="142347" y="245276"/>
                  </a:moveTo>
                  <a:lnTo>
                    <a:pt x="132780" y="256522"/>
                  </a:lnTo>
                  <a:lnTo>
                    <a:pt x="143001" y="258279"/>
                  </a:lnTo>
                  <a:lnTo>
                    <a:pt x="145148" y="245757"/>
                  </a:lnTo>
                  <a:lnTo>
                    <a:pt x="142347" y="245276"/>
                  </a:lnTo>
                  <a:close/>
                </a:path>
                <a:path w="424179" h="450850">
                  <a:moveTo>
                    <a:pt x="193360" y="192081"/>
                  </a:moveTo>
                  <a:lnTo>
                    <a:pt x="152692" y="234022"/>
                  </a:lnTo>
                  <a:lnTo>
                    <a:pt x="142952" y="244563"/>
                  </a:lnTo>
                  <a:lnTo>
                    <a:pt x="142347" y="245276"/>
                  </a:lnTo>
                  <a:lnTo>
                    <a:pt x="145148" y="245757"/>
                  </a:lnTo>
                  <a:lnTo>
                    <a:pt x="143001" y="258279"/>
                  </a:lnTo>
                  <a:lnTo>
                    <a:pt x="147876" y="258279"/>
                  </a:lnTo>
                  <a:lnTo>
                    <a:pt x="161810" y="242862"/>
                  </a:lnTo>
                  <a:lnTo>
                    <a:pt x="207917" y="195313"/>
                  </a:lnTo>
                  <a:lnTo>
                    <a:pt x="196494" y="195313"/>
                  </a:lnTo>
                  <a:lnTo>
                    <a:pt x="193360" y="192081"/>
                  </a:lnTo>
                  <a:close/>
                </a:path>
                <a:path w="424179" h="450850">
                  <a:moveTo>
                    <a:pt x="142153" y="245503"/>
                  </a:moveTo>
                  <a:lnTo>
                    <a:pt x="68681" y="245503"/>
                  </a:lnTo>
                  <a:lnTo>
                    <a:pt x="132780" y="256522"/>
                  </a:lnTo>
                  <a:lnTo>
                    <a:pt x="142153" y="245503"/>
                  </a:lnTo>
                  <a:close/>
                </a:path>
                <a:path w="424179" h="450850">
                  <a:moveTo>
                    <a:pt x="247434" y="229603"/>
                  </a:moveTo>
                  <a:lnTo>
                    <a:pt x="238315" y="238442"/>
                  </a:lnTo>
                  <a:lnTo>
                    <a:pt x="241719" y="241953"/>
                  </a:lnTo>
                  <a:lnTo>
                    <a:pt x="250564" y="232831"/>
                  </a:lnTo>
                  <a:lnTo>
                    <a:pt x="247434" y="229603"/>
                  </a:lnTo>
                  <a:close/>
                </a:path>
                <a:path w="424179" h="450850">
                  <a:moveTo>
                    <a:pt x="253695" y="229603"/>
                  </a:moveTo>
                  <a:lnTo>
                    <a:pt x="247434" y="229603"/>
                  </a:lnTo>
                  <a:lnTo>
                    <a:pt x="250564" y="232831"/>
                  </a:lnTo>
                  <a:lnTo>
                    <a:pt x="253695" y="229603"/>
                  </a:lnTo>
                  <a:close/>
                </a:path>
                <a:path w="424179" h="450850">
                  <a:moveTo>
                    <a:pt x="74510" y="134467"/>
                  </a:moveTo>
                  <a:lnTo>
                    <a:pt x="0" y="211315"/>
                  </a:lnTo>
                  <a:lnTo>
                    <a:pt x="9118" y="220154"/>
                  </a:lnTo>
                  <a:lnTo>
                    <a:pt x="83629" y="143306"/>
                  </a:lnTo>
                  <a:lnTo>
                    <a:pt x="74510" y="134467"/>
                  </a:lnTo>
                  <a:close/>
                </a:path>
                <a:path w="424179" h="450850">
                  <a:moveTo>
                    <a:pt x="202205" y="182960"/>
                  </a:moveTo>
                  <a:lnTo>
                    <a:pt x="193360" y="192081"/>
                  </a:lnTo>
                  <a:lnTo>
                    <a:pt x="196494" y="195313"/>
                  </a:lnTo>
                  <a:lnTo>
                    <a:pt x="205612" y="186474"/>
                  </a:lnTo>
                  <a:lnTo>
                    <a:pt x="202205" y="182960"/>
                  </a:lnTo>
                  <a:close/>
                </a:path>
                <a:path w="424179" h="450850">
                  <a:moveTo>
                    <a:pt x="269472" y="113589"/>
                  </a:moveTo>
                  <a:lnTo>
                    <a:pt x="202205" y="182960"/>
                  </a:lnTo>
                  <a:lnTo>
                    <a:pt x="205612" y="186474"/>
                  </a:lnTo>
                  <a:lnTo>
                    <a:pt x="196494" y="195313"/>
                  </a:lnTo>
                  <a:lnTo>
                    <a:pt x="207917" y="195313"/>
                  </a:lnTo>
                  <a:lnTo>
                    <a:pt x="285217" y="115595"/>
                  </a:lnTo>
                  <a:lnTo>
                    <a:pt x="278739" y="115595"/>
                  </a:lnTo>
                  <a:lnTo>
                    <a:pt x="269472" y="113589"/>
                  </a:lnTo>
                  <a:close/>
                </a:path>
                <a:path w="424179" h="450850">
                  <a:moveTo>
                    <a:pt x="54089" y="53974"/>
                  </a:moveTo>
                  <a:lnTo>
                    <a:pt x="54089" y="92684"/>
                  </a:lnTo>
                  <a:lnTo>
                    <a:pt x="151015" y="148412"/>
                  </a:lnTo>
                  <a:lnTo>
                    <a:pt x="193360" y="192081"/>
                  </a:lnTo>
                  <a:lnTo>
                    <a:pt x="202205" y="182960"/>
                  </a:lnTo>
                  <a:lnTo>
                    <a:pt x="158889" y="138290"/>
                  </a:lnTo>
                  <a:lnTo>
                    <a:pt x="66789" y="85343"/>
                  </a:lnTo>
                  <a:lnTo>
                    <a:pt x="66789" y="69722"/>
                  </a:lnTo>
                  <a:lnTo>
                    <a:pt x="126838" y="69722"/>
                  </a:lnTo>
                  <a:lnTo>
                    <a:pt x="54089" y="53974"/>
                  </a:lnTo>
                  <a:close/>
                </a:path>
                <a:path w="424179" h="450850">
                  <a:moveTo>
                    <a:pt x="328129" y="151244"/>
                  </a:moveTo>
                  <a:lnTo>
                    <a:pt x="315683" y="153784"/>
                  </a:lnTo>
                  <a:lnTo>
                    <a:pt x="317684" y="163612"/>
                  </a:lnTo>
                  <a:lnTo>
                    <a:pt x="328398" y="152563"/>
                  </a:lnTo>
                  <a:lnTo>
                    <a:pt x="328129" y="151244"/>
                  </a:lnTo>
                  <a:close/>
                </a:path>
                <a:path w="424179" h="450850">
                  <a:moveTo>
                    <a:pt x="329677" y="151244"/>
                  </a:moveTo>
                  <a:lnTo>
                    <a:pt x="328129" y="151244"/>
                  </a:lnTo>
                  <a:lnTo>
                    <a:pt x="328398" y="152563"/>
                  </a:lnTo>
                  <a:lnTo>
                    <a:pt x="329677" y="151244"/>
                  </a:lnTo>
                  <a:close/>
                </a:path>
                <a:path w="424179" h="450850">
                  <a:moveTo>
                    <a:pt x="279883" y="102852"/>
                  </a:moveTo>
                  <a:lnTo>
                    <a:pt x="269472" y="113589"/>
                  </a:lnTo>
                  <a:lnTo>
                    <a:pt x="278739" y="115595"/>
                  </a:lnTo>
                  <a:lnTo>
                    <a:pt x="281431" y="103187"/>
                  </a:lnTo>
                  <a:lnTo>
                    <a:pt x="279883" y="102852"/>
                  </a:lnTo>
                  <a:close/>
                </a:path>
                <a:path w="424179" h="450850">
                  <a:moveTo>
                    <a:pt x="410006" y="4711"/>
                  </a:moveTo>
                  <a:lnTo>
                    <a:pt x="373197" y="16414"/>
                  </a:lnTo>
                  <a:lnTo>
                    <a:pt x="330517" y="50634"/>
                  </a:lnTo>
                  <a:lnTo>
                    <a:pt x="279883" y="102852"/>
                  </a:lnTo>
                  <a:lnTo>
                    <a:pt x="281431" y="103187"/>
                  </a:lnTo>
                  <a:lnTo>
                    <a:pt x="278739" y="115595"/>
                  </a:lnTo>
                  <a:lnTo>
                    <a:pt x="285217" y="115595"/>
                  </a:lnTo>
                  <a:lnTo>
                    <a:pt x="339636" y="59474"/>
                  </a:lnTo>
                  <a:lnTo>
                    <a:pt x="347820" y="51509"/>
                  </a:lnTo>
                  <a:lnTo>
                    <a:pt x="381279" y="26187"/>
                  </a:lnTo>
                  <a:lnTo>
                    <a:pt x="402285" y="17424"/>
                  </a:lnTo>
                  <a:lnTo>
                    <a:pt x="423270" y="17424"/>
                  </a:lnTo>
                  <a:lnTo>
                    <a:pt x="422287" y="13627"/>
                  </a:lnTo>
                  <a:lnTo>
                    <a:pt x="415048" y="6134"/>
                  </a:lnTo>
                  <a:lnTo>
                    <a:pt x="410006" y="4711"/>
                  </a:lnTo>
                  <a:close/>
                </a:path>
                <a:path w="424179" h="450850">
                  <a:moveTo>
                    <a:pt x="126838" y="69722"/>
                  </a:moveTo>
                  <a:lnTo>
                    <a:pt x="66789" y="69722"/>
                  </a:lnTo>
                  <a:lnTo>
                    <a:pt x="269472" y="113589"/>
                  </a:lnTo>
                  <a:lnTo>
                    <a:pt x="279883" y="102852"/>
                  </a:lnTo>
                  <a:lnTo>
                    <a:pt x="126838" y="69722"/>
                  </a:lnTo>
                  <a:close/>
                </a:path>
                <a:path w="424179" h="450850">
                  <a:moveTo>
                    <a:pt x="195605" y="0"/>
                  </a:moveTo>
                  <a:lnTo>
                    <a:pt x="149021" y="48018"/>
                  </a:lnTo>
                  <a:lnTo>
                    <a:pt x="158140" y="56857"/>
                  </a:lnTo>
                  <a:lnTo>
                    <a:pt x="204711" y="8839"/>
                  </a:lnTo>
                  <a:lnTo>
                    <a:pt x="1956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1184311" y="1856314"/>
              <a:ext cx="490220" cy="0"/>
            </a:xfrm>
            <a:custGeom>
              <a:avLst/>
              <a:gdLst/>
              <a:ahLst/>
              <a:cxnLst/>
              <a:rect l="l" t="t" r="r" b="b"/>
              <a:pathLst>
                <a:path w="490220">
                  <a:moveTo>
                    <a:pt x="0" y="0"/>
                  </a:moveTo>
                  <a:lnTo>
                    <a:pt x="489597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53648" y="2880512"/>
              <a:ext cx="124002" cy="2010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31549" y="2489136"/>
              <a:ext cx="55918" cy="48259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1184311" y="2669908"/>
              <a:ext cx="490220" cy="0"/>
            </a:xfrm>
            <a:custGeom>
              <a:avLst/>
              <a:gdLst/>
              <a:ahLst/>
              <a:cxnLst/>
              <a:rect l="l" t="t" r="r" b="b"/>
              <a:pathLst>
                <a:path w="490220">
                  <a:moveTo>
                    <a:pt x="0" y="0"/>
                  </a:moveTo>
                  <a:lnTo>
                    <a:pt x="489597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00405" y="1393931"/>
              <a:ext cx="257403" cy="341631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9974713" y="3904462"/>
              <a:ext cx="2165350" cy="0"/>
            </a:xfrm>
            <a:custGeom>
              <a:avLst/>
              <a:gdLst/>
              <a:ahLst/>
              <a:cxnLst/>
              <a:rect l="l" t="t" r="r" b="b"/>
              <a:pathLst>
                <a:path w="2165350">
                  <a:moveTo>
                    <a:pt x="0" y="0"/>
                  </a:moveTo>
                  <a:lnTo>
                    <a:pt x="2164791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974713" y="5749249"/>
              <a:ext cx="2165350" cy="0"/>
            </a:xfrm>
            <a:custGeom>
              <a:avLst/>
              <a:gdLst/>
              <a:ahLst/>
              <a:cxnLst/>
              <a:rect l="l" t="t" r="r" b="b"/>
              <a:pathLst>
                <a:path w="2165350">
                  <a:moveTo>
                    <a:pt x="0" y="0"/>
                  </a:moveTo>
                  <a:lnTo>
                    <a:pt x="2164791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999293" y="4216142"/>
              <a:ext cx="535305" cy="560070"/>
            </a:xfrm>
            <a:custGeom>
              <a:avLst/>
              <a:gdLst/>
              <a:ahLst/>
              <a:cxnLst/>
              <a:rect l="l" t="t" r="r" b="b"/>
              <a:pathLst>
                <a:path w="535304" h="560070">
                  <a:moveTo>
                    <a:pt x="44564" y="356323"/>
                  </a:moveTo>
                  <a:lnTo>
                    <a:pt x="27217" y="359823"/>
                  </a:lnTo>
                  <a:lnTo>
                    <a:pt x="13052" y="369368"/>
                  </a:lnTo>
                  <a:lnTo>
                    <a:pt x="3502" y="383525"/>
                  </a:lnTo>
                  <a:lnTo>
                    <a:pt x="0" y="400862"/>
                  </a:lnTo>
                  <a:lnTo>
                    <a:pt x="3502" y="418200"/>
                  </a:lnTo>
                  <a:lnTo>
                    <a:pt x="13052" y="432357"/>
                  </a:lnTo>
                  <a:lnTo>
                    <a:pt x="27217" y="441901"/>
                  </a:lnTo>
                  <a:lnTo>
                    <a:pt x="44564" y="445401"/>
                  </a:lnTo>
                  <a:lnTo>
                    <a:pt x="61910" y="441901"/>
                  </a:lnTo>
                  <a:lnTo>
                    <a:pt x="76076" y="432357"/>
                  </a:lnTo>
                  <a:lnTo>
                    <a:pt x="85626" y="418200"/>
                  </a:lnTo>
                  <a:lnTo>
                    <a:pt x="89128" y="400862"/>
                  </a:lnTo>
                  <a:lnTo>
                    <a:pt x="85626" y="383525"/>
                  </a:lnTo>
                  <a:lnTo>
                    <a:pt x="76076" y="369368"/>
                  </a:lnTo>
                  <a:lnTo>
                    <a:pt x="61910" y="359823"/>
                  </a:lnTo>
                  <a:lnTo>
                    <a:pt x="44564" y="356323"/>
                  </a:lnTo>
                  <a:close/>
                </a:path>
                <a:path w="535304" h="560070">
                  <a:moveTo>
                    <a:pt x="171894" y="559930"/>
                  </a:moveTo>
                  <a:lnTo>
                    <a:pt x="154547" y="556430"/>
                  </a:lnTo>
                  <a:lnTo>
                    <a:pt x="140382" y="546885"/>
                  </a:lnTo>
                  <a:lnTo>
                    <a:pt x="130832" y="532728"/>
                  </a:lnTo>
                  <a:lnTo>
                    <a:pt x="127330" y="515391"/>
                  </a:lnTo>
                  <a:lnTo>
                    <a:pt x="130832" y="498054"/>
                  </a:lnTo>
                  <a:lnTo>
                    <a:pt x="140382" y="483896"/>
                  </a:lnTo>
                  <a:lnTo>
                    <a:pt x="154547" y="474352"/>
                  </a:lnTo>
                  <a:lnTo>
                    <a:pt x="171894" y="470852"/>
                  </a:lnTo>
                  <a:lnTo>
                    <a:pt x="189248" y="474352"/>
                  </a:lnTo>
                  <a:lnTo>
                    <a:pt x="203417" y="483896"/>
                  </a:lnTo>
                  <a:lnTo>
                    <a:pt x="212969" y="498054"/>
                  </a:lnTo>
                  <a:lnTo>
                    <a:pt x="216471" y="515391"/>
                  </a:lnTo>
                  <a:lnTo>
                    <a:pt x="212969" y="532728"/>
                  </a:lnTo>
                  <a:lnTo>
                    <a:pt x="203417" y="546885"/>
                  </a:lnTo>
                  <a:lnTo>
                    <a:pt x="189248" y="556430"/>
                  </a:lnTo>
                  <a:lnTo>
                    <a:pt x="171894" y="559930"/>
                  </a:lnTo>
                  <a:close/>
                </a:path>
                <a:path w="535304" h="560070">
                  <a:moveTo>
                    <a:pt x="25463" y="559930"/>
                  </a:moveTo>
                  <a:lnTo>
                    <a:pt x="190995" y="356323"/>
                  </a:lnTo>
                </a:path>
                <a:path w="535304" h="560070">
                  <a:moveTo>
                    <a:pt x="280136" y="559930"/>
                  </a:moveTo>
                  <a:lnTo>
                    <a:pt x="241935" y="559930"/>
                  </a:lnTo>
                </a:path>
                <a:path w="535304" h="560070">
                  <a:moveTo>
                    <a:pt x="152806" y="330873"/>
                  </a:moveTo>
                  <a:lnTo>
                    <a:pt x="152806" y="127266"/>
                  </a:lnTo>
                  <a:lnTo>
                    <a:pt x="280136" y="127266"/>
                  </a:lnTo>
                </a:path>
                <a:path w="535304" h="560070">
                  <a:moveTo>
                    <a:pt x="407479" y="559930"/>
                  </a:moveTo>
                  <a:lnTo>
                    <a:pt x="280149" y="559930"/>
                  </a:lnTo>
                  <a:lnTo>
                    <a:pt x="280149" y="0"/>
                  </a:lnTo>
                  <a:lnTo>
                    <a:pt x="407479" y="0"/>
                  </a:lnTo>
                  <a:lnTo>
                    <a:pt x="407479" y="559930"/>
                  </a:lnTo>
                  <a:close/>
                </a:path>
                <a:path w="535304" h="560070">
                  <a:moveTo>
                    <a:pt x="407479" y="267246"/>
                  </a:moveTo>
                  <a:lnTo>
                    <a:pt x="534809" y="267246"/>
                  </a:lnTo>
                  <a:lnTo>
                    <a:pt x="534809" y="559930"/>
                  </a:lnTo>
                  <a:lnTo>
                    <a:pt x="407479" y="559930"/>
                  </a:lnTo>
                </a:path>
              </a:pathLst>
            </a:custGeom>
            <a:ln w="119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564383" y="1192353"/>
              <a:ext cx="472440" cy="602615"/>
            </a:xfrm>
            <a:custGeom>
              <a:avLst/>
              <a:gdLst/>
              <a:ahLst/>
              <a:cxnLst/>
              <a:rect l="l" t="t" r="r" b="b"/>
              <a:pathLst>
                <a:path w="472440" h="602614">
                  <a:moveTo>
                    <a:pt x="108747" y="524802"/>
                  </a:moveTo>
                  <a:lnTo>
                    <a:pt x="87312" y="524802"/>
                  </a:lnTo>
                  <a:lnTo>
                    <a:pt x="120637" y="600278"/>
                  </a:lnTo>
                  <a:lnTo>
                    <a:pt x="124167" y="602576"/>
                  </a:lnTo>
                  <a:lnTo>
                    <a:pt x="128117" y="602576"/>
                  </a:lnTo>
                  <a:lnTo>
                    <a:pt x="132016" y="602538"/>
                  </a:lnTo>
                  <a:lnTo>
                    <a:pt x="135534" y="600201"/>
                  </a:lnTo>
                  <a:lnTo>
                    <a:pt x="149194" y="568109"/>
                  </a:lnTo>
                  <a:lnTo>
                    <a:pt x="127876" y="568109"/>
                  </a:lnTo>
                  <a:lnTo>
                    <a:pt x="108747" y="524802"/>
                  </a:lnTo>
                  <a:close/>
                </a:path>
                <a:path w="472440" h="602614">
                  <a:moveTo>
                    <a:pt x="276601" y="408762"/>
                  </a:moveTo>
                  <a:lnTo>
                    <a:pt x="255282" y="408762"/>
                  </a:lnTo>
                  <a:lnTo>
                    <a:pt x="336765" y="600201"/>
                  </a:lnTo>
                  <a:lnTo>
                    <a:pt x="340271" y="602538"/>
                  </a:lnTo>
                  <a:lnTo>
                    <a:pt x="344182" y="602576"/>
                  </a:lnTo>
                  <a:lnTo>
                    <a:pt x="348132" y="602576"/>
                  </a:lnTo>
                  <a:lnTo>
                    <a:pt x="351663" y="600278"/>
                  </a:lnTo>
                  <a:lnTo>
                    <a:pt x="365871" y="568109"/>
                  </a:lnTo>
                  <a:lnTo>
                    <a:pt x="344424" y="568109"/>
                  </a:lnTo>
                  <a:lnTo>
                    <a:pt x="276601" y="408762"/>
                  </a:lnTo>
                  <a:close/>
                </a:path>
                <a:path w="472440" h="602614">
                  <a:moveTo>
                    <a:pt x="135449" y="359130"/>
                  </a:moveTo>
                  <a:lnTo>
                    <a:pt x="101803" y="359130"/>
                  </a:lnTo>
                  <a:lnTo>
                    <a:pt x="122882" y="375264"/>
                  </a:lnTo>
                  <a:lnTo>
                    <a:pt x="145913" y="388594"/>
                  </a:lnTo>
                  <a:lnTo>
                    <a:pt x="170698" y="398885"/>
                  </a:lnTo>
                  <a:lnTo>
                    <a:pt x="196938" y="405866"/>
                  </a:lnTo>
                  <a:lnTo>
                    <a:pt x="127876" y="568109"/>
                  </a:lnTo>
                  <a:lnTo>
                    <a:pt x="149194" y="568109"/>
                  </a:lnTo>
                  <a:lnTo>
                    <a:pt x="217017" y="408762"/>
                  </a:lnTo>
                  <a:lnTo>
                    <a:pt x="276601" y="408762"/>
                  </a:lnTo>
                  <a:lnTo>
                    <a:pt x="275374" y="405879"/>
                  </a:lnTo>
                  <a:lnTo>
                    <a:pt x="301716" y="398869"/>
                  </a:lnTo>
                  <a:lnTo>
                    <a:pt x="322819" y="390105"/>
                  </a:lnTo>
                  <a:lnTo>
                    <a:pt x="236181" y="390105"/>
                  </a:lnTo>
                  <a:lnTo>
                    <a:pt x="186992" y="383477"/>
                  </a:lnTo>
                  <a:lnTo>
                    <a:pt x="142757" y="364779"/>
                  </a:lnTo>
                  <a:lnTo>
                    <a:pt x="135449" y="359130"/>
                  </a:lnTo>
                  <a:close/>
                </a:path>
                <a:path w="472440" h="602614">
                  <a:moveTo>
                    <a:pt x="377761" y="501942"/>
                  </a:moveTo>
                  <a:lnTo>
                    <a:pt x="372630" y="504278"/>
                  </a:lnTo>
                  <a:lnTo>
                    <a:pt x="370598" y="508838"/>
                  </a:lnTo>
                  <a:lnTo>
                    <a:pt x="344424" y="568109"/>
                  </a:lnTo>
                  <a:lnTo>
                    <a:pt x="365871" y="568109"/>
                  </a:lnTo>
                  <a:lnTo>
                    <a:pt x="385000" y="524802"/>
                  </a:lnTo>
                  <a:lnTo>
                    <a:pt x="466288" y="524802"/>
                  </a:lnTo>
                  <a:lnTo>
                    <a:pt x="465383" y="522782"/>
                  </a:lnTo>
                  <a:lnTo>
                    <a:pt x="443890" y="522782"/>
                  </a:lnTo>
                  <a:lnTo>
                    <a:pt x="377761" y="501942"/>
                  </a:lnTo>
                  <a:close/>
                </a:path>
                <a:path w="472440" h="602614">
                  <a:moveTo>
                    <a:pt x="236181" y="0"/>
                  </a:moveTo>
                  <a:lnTo>
                    <a:pt x="189264" y="5420"/>
                  </a:lnTo>
                  <a:lnTo>
                    <a:pt x="146165" y="20855"/>
                  </a:lnTo>
                  <a:lnTo>
                    <a:pt x="108124" y="45066"/>
                  </a:lnTo>
                  <a:lnTo>
                    <a:pt x="76380" y="76813"/>
                  </a:lnTo>
                  <a:lnTo>
                    <a:pt x="52171" y="114857"/>
                  </a:lnTo>
                  <a:lnTo>
                    <a:pt x="36738" y="157957"/>
                  </a:lnTo>
                  <a:lnTo>
                    <a:pt x="31318" y="204876"/>
                  </a:lnTo>
                  <a:lnTo>
                    <a:pt x="35166" y="244367"/>
                  </a:lnTo>
                  <a:lnTo>
                    <a:pt x="46207" y="281295"/>
                  </a:lnTo>
                  <a:lnTo>
                    <a:pt x="63685" y="314961"/>
                  </a:lnTo>
                  <a:lnTo>
                    <a:pt x="86804" y="344627"/>
                  </a:lnTo>
                  <a:lnTo>
                    <a:pt x="0" y="538225"/>
                  </a:lnTo>
                  <a:lnTo>
                    <a:pt x="635" y="542340"/>
                  </a:lnTo>
                  <a:lnTo>
                    <a:pt x="5778" y="548119"/>
                  </a:lnTo>
                  <a:lnTo>
                    <a:pt x="9804" y="549224"/>
                  </a:lnTo>
                  <a:lnTo>
                    <a:pt x="87312" y="524802"/>
                  </a:lnTo>
                  <a:lnTo>
                    <a:pt x="108747" y="524802"/>
                  </a:lnTo>
                  <a:lnTo>
                    <a:pt x="107855" y="522782"/>
                  </a:lnTo>
                  <a:lnTo>
                    <a:pt x="28409" y="522782"/>
                  </a:lnTo>
                  <a:lnTo>
                    <a:pt x="101803" y="359130"/>
                  </a:lnTo>
                  <a:lnTo>
                    <a:pt x="135449" y="359130"/>
                  </a:lnTo>
                  <a:lnTo>
                    <a:pt x="105256" y="335791"/>
                  </a:lnTo>
                  <a:lnTo>
                    <a:pt x="76266" y="298291"/>
                  </a:lnTo>
                  <a:lnTo>
                    <a:pt x="57567" y="254060"/>
                  </a:lnTo>
                  <a:lnTo>
                    <a:pt x="50939" y="204876"/>
                  </a:lnTo>
                  <a:lnTo>
                    <a:pt x="57567" y="155686"/>
                  </a:lnTo>
                  <a:lnTo>
                    <a:pt x="76266" y="111449"/>
                  </a:lnTo>
                  <a:lnTo>
                    <a:pt x="105256" y="73944"/>
                  </a:lnTo>
                  <a:lnTo>
                    <a:pt x="142757" y="44951"/>
                  </a:lnTo>
                  <a:lnTo>
                    <a:pt x="186992" y="26250"/>
                  </a:lnTo>
                  <a:lnTo>
                    <a:pt x="236181" y="19621"/>
                  </a:lnTo>
                  <a:lnTo>
                    <a:pt x="322743" y="19621"/>
                  </a:lnTo>
                  <a:lnTo>
                    <a:pt x="283094" y="5420"/>
                  </a:lnTo>
                  <a:lnTo>
                    <a:pt x="236181" y="0"/>
                  </a:lnTo>
                  <a:close/>
                </a:path>
                <a:path w="472440" h="602614">
                  <a:moveTo>
                    <a:pt x="466288" y="524802"/>
                  </a:moveTo>
                  <a:lnTo>
                    <a:pt x="385000" y="524802"/>
                  </a:lnTo>
                  <a:lnTo>
                    <a:pt x="462521" y="549224"/>
                  </a:lnTo>
                  <a:lnTo>
                    <a:pt x="466534" y="548119"/>
                  </a:lnTo>
                  <a:lnTo>
                    <a:pt x="471678" y="542340"/>
                  </a:lnTo>
                  <a:lnTo>
                    <a:pt x="472300" y="538225"/>
                  </a:lnTo>
                  <a:lnTo>
                    <a:pt x="466288" y="524802"/>
                  </a:lnTo>
                  <a:close/>
                </a:path>
                <a:path w="472440" h="602614">
                  <a:moveTo>
                    <a:pt x="94538" y="501916"/>
                  </a:moveTo>
                  <a:lnTo>
                    <a:pt x="28409" y="522782"/>
                  </a:lnTo>
                  <a:lnTo>
                    <a:pt x="107855" y="522782"/>
                  </a:lnTo>
                  <a:lnTo>
                    <a:pt x="99682" y="504278"/>
                  </a:lnTo>
                  <a:lnTo>
                    <a:pt x="94538" y="501916"/>
                  </a:lnTo>
                  <a:close/>
                </a:path>
                <a:path w="472440" h="602614">
                  <a:moveTo>
                    <a:pt x="392006" y="359155"/>
                  </a:moveTo>
                  <a:lnTo>
                    <a:pt x="370522" y="359155"/>
                  </a:lnTo>
                  <a:lnTo>
                    <a:pt x="443890" y="522782"/>
                  </a:lnTo>
                  <a:lnTo>
                    <a:pt x="465383" y="522782"/>
                  </a:lnTo>
                  <a:lnTo>
                    <a:pt x="392006" y="359155"/>
                  </a:lnTo>
                  <a:close/>
                </a:path>
                <a:path w="472440" h="602614">
                  <a:moveTo>
                    <a:pt x="255282" y="408762"/>
                  </a:moveTo>
                  <a:lnTo>
                    <a:pt x="217017" y="408762"/>
                  </a:lnTo>
                  <a:lnTo>
                    <a:pt x="223342" y="409346"/>
                  </a:lnTo>
                  <a:lnTo>
                    <a:pt x="229717" y="409727"/>
                  </a:lnTo>
                  <a:lnTo>
                    <a:pt x="242633" y="409727"/>
                  </a:lnTo>
                  <a:lnTo>
                    <a:pt x="248983" y="409346"/>
                  </a:lnTo>
                  <a:lnTo>
                    <a:pt x="255282" y="408762"/>
                  </a:lnTo>
                  <a:close/>
                </a:path>
                <a:path w="472440" h="602614">
                  <a:moveTo>
                    <a:pt x="322743" y="19621"/>
                  </a:moveTo>
                  <a:lnTo>
                    <a:pt x="236181" y="19621"/>
                  </a:lnTo>
                  <a:lnTo>
                    <a:pt x="285369" y="26250"/>
                  </a:lnTo>
                  <a:lnTo>
                    <a:pt x="329602" y="44951"/>
                  </a:lnTo>
                  <a:lnTo>
                    <a:pt x="367101" y="73944"/>
                  </a:lnTo>
                  <a:lnTo>
                    <a:pt x="396088" y="111449"/>
                  </a:lnTo>
                  <a:lnTo>
                    <a:pt x="414784" y="155686"/>
                  </a:lnTo>
                  <a:lnTo>
                    <a:pt x="421411" y="204876"/>
                  </a:lnTo>
                  <a:lnTo>
                    <a:pt x="414784" y="254060"/>
                  </a:lnTo>
                  <a:lnTo>
                    <a:pt x="396088" y="298291"/>
                  </a:lnTo>
                  <a:lnTo>
                    <a:pt x="367101" y="335791"/>
                  </a:lnTo>
                  <a:lnTo>
                    <a:pt x="329602" y="364779"/>
                  </a:lnTo>
                  <a:lnTo>
                    <a:pt x="285369" y="383477"/>
                  </a:lnTo>
                  <a:lnTo>
                    <a:pt x="236181" y="390105"/>
                  </a:lnTo>
                  <a:lnTo>
                    <a:pt x="322819" y="390105"/>
                  </a:lnTo>
                  <a:lnTo>
                    <a:pt x="326499" y="388570"/>
                  </a:lnTo>
                  <a:lnTo>
                    <a:pt x="349522" y="375235"/>
                  </a:lnTo>
                  <a:lnTo>
                    <a:pt x="370522" y="359155"/>
                  </a:lnTo>
                  <a:lnTo>
                    <a:pt x="392006" y="359155"/>
                  </a:lnTo>
                  <a:lnTo>
                    <a:pt x="385508" y="344665"/>
                  </a:lnTo>
                  <a:lnTo>
                    <a:pt x="408681" y="314933"/>
                  </a:lnTo>
                  <a:lnTo>
                    <a:pt x="426149" y="281276"/>
                  </a:lnTo>
                  <a:lnTo>
                    <a:pt x="437185" y="244357"/>
                  </a:lnTo>
                  <a:lnTo>
                    <a:pt x="441032" y="204876"/>
                  </a:lnTo>
                  <a:lnTo>
                    <a:pt x="435613" y="157957"/>
                  </a:lnTo>
                  <a:lnTo>
                    <a:pt x="420179" y="114857"/>
                  </a:lnTo>
                  <a:lnTo>
                    <a:pt x="395972" y="76813"/>
                  </a:lnTo>
                  <a:lnTo>
                    <a:pt x="364229" y="45066"/>
                  </a:lnTo>
                  <a:lnTo>
                    <a:pt x="326190" y="20855"/>
                  </a:lnTo>
                  <a:lnTo>
                    <a:pt x="322743" y="19621"/>
                  </a:lnTo>
                  <a:close/>
                </a:path>
                <a:path w="472440" h="602614">
                  <a:moveTo>
                    <a:pt x="236181" y="61074"/>
                  </a:moveTo>
                  <a:lnTo>
                    <a:pt x="190777" y="68417"/>
                  </a:lnTo>
                  <a:lnTo>
                    <a:pt x="151310" y="88854"/>
                  </a:lnTo>
                  <a:lnTo>
                    <a:pt x="120168" y="120000"/>
                  </a:lnTo>
                  <a:lnTo>
                    <a:pt x="99733" y="159470"/>
                  </a:lnTo>
                  <a:lnTo>
                    <a:pt x="92392" y="204876"/>
                  </a:lnTo>
                  <a:lnTo>
                    <a:pt x="99733" y="250276"/>
                  </a:lnTo>
                  <a:lnTo>
                    <a:pt x="120168" y="289741"/>
                  </a:lnTo>
                  <a:lnTo>
                    <a:pt x="151310" y="320886"/>
                  </a:lnTo>
                  <a:lnTo>
                    <a:pt x="190777" y="341323"/>
                  </a:lnTo>
                  <a:lnTo>
                    <a:pt x="236181" y="348665"/>
                  </a:lnTo>
                  <a:lnTo>
                    <a:pt x="281586" y="341323"/>
                  </a:lnTo>
                  <a:lnTo>
                    <a:pt x="305298" y="329044"/>
                  </a:lnTo>
                  <a:lnTo>
                    <a:pt x="236181" y="329044"/>
                  </a:lnTo>
                  <a:lnTo>
                    <a:pt x="187896" y="319271"/>
                  </a:lnTo>
                  <a:lnTo>
                    <a:pt x="148423" y="292634"/>
                  </a:lnTo>
                  <a:lnTo>
                    <a:pt x="121787" y="253161"/>
                  </a:lnTo>
                  <a:lnTo>
                    <a:pt x="112014" y="204876"/>
                  </a:lnTo>
                  <a:lnTo>
                    <a:pt x="121787" y="156583"/>
                  </a:lnTo>
                  <a:lnTo>
                    <a:pt x="148423" y="117106"/>
                  </a:lnTo>
                  <a:lnTo>
                    <a:pt x="187896" y="90469"/>
                  </a:lnTo>
                  <a:lnTo>
                    <a:pt x="236181" y="80695"/>
                  </a:lnTo>
                  <a:lnTo>
                    <a:pt x="305297" y="80695"/>
                  </a:lnTo>
                  <a:lnTo>
                    <a:pt x="281586" y="68417"/>
                  </a:lnTo>
                  <a:lnTo>
                    <a:pt x="236181" y="61074"/>
                  </a:lnTo>
                  <a:close/>
                </a:path>
                <a:path w="472440" h="602614">
                  <a:moveTo>
                    <a:pt x="305297" y="80695"/>
                  </a:moveTo>
                  <a:lnTo>
                    <a:pt x="236181" y="80695"/>
                  </a:lnTo>
                  <a:lnTo>
                    <a:pt x="284467" y="90469"/>
                  </a:lnTo>
                  <a:lnTo>
                    <a:pt x="323940" y="117106"/>
                  </a:lnTo>
                  <a:lnTo>
                    <a:pt x="350576" y="156583"/>
                  </a:lnTo>
                  <a:lnTo>
                    <a:pt x="360349" y="204876"/>
                  </a:lnTo>
                  <a:lnTo>
                    <a:pt x="350576" y="253161"/>
                  </a:lnTo>
                  <a:lnTo>
                    <a:pt x="323940" y="292634"/>
                  </a:lnTo>
                  <a:lnTo>
                    <a:pt x="284467" y="319271"/>
                  </a:lnTo>
                  <a:lnTo>
                    <a:pt x="236181" y="329044"/>
                  </a:lnTo>
                  <a:lnTo>
                    <a:pt x="305298" y="329044"/>
                  </a:lnTo>
                  <a:lnTo>
                    <a:pt x="321052" y="320886"/>
                  </a:lnTo>
                  <a:lnTo>
                    <a:pt x="352195" y="289741"/>
                  </a:lnTo>
                  <a:lnTo>
                    <a:pt x="372629" y="250276"/>
                  </a:lnTo>
                  <a:lnTo>
                    <a:pt x="379971" y="204876"/>
                  </a:lnTo>
                  <a:lnTo>
                    <a:pt x="372629" y="159470"/>
                  </a:lnTo>
                  <a:lnTo>
                    <a:pt x="352195" y="120000"/>
                  </a:lnTo>
                  <a:lnTo>
                    <a:pt x="321052" y="88854"/>
                  </a:lnTo>
                  <a:lnTo>
                    <a:pt x="305297" y="80695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56479" y="1336067"/>
              <a:ext cx="87439" cy="131445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4751351" y="1272945"/>
              <a:ext cx="558800" cy="495300"/>
            </a:xfrm>
            <a:custGeom>
              <a:avLst/>
              <a:gdLst/>
              <a:ahLst/>
              <a:cxnLst/>
              <a:rect l="l" t="t" r="r" b="b"/>
              <a:pathLst>
                <a:path w="558800" h="495300">
                  <a:moveTo>
                    <a:pt x="38100" y="419100"/>
                  </a:moveTo>
                  <a:lnTo>
                    <a:pt x="355600" y="419100"/>
                  </a:lnTo>
                  <a:lnTo>
                    <a:pt x="355600" y="495300"/>
                  </a:lnTo>
                  <a:lnTo>
                    <a:pt x="558800" y="330200"/>
                  </a:lnTo>
                  <a:lnTo>
                    <a:pt x="355600" y="165100"/>
                  </a:lnTo>
                  <a:lnTo>
                    <a:pt x="355600" y="254000"/>
                  </a:lnTo>
                  <a:lnTo>
                    <a:pt x="203200" y="254000"/>
                  </a:lnTo>
                  <a:lnTo>
                    <a:pt x="203200" y="330200"/>
                  </a:lnTo>
                  <a:lnTo>
                    <a:pt x="0" y="165100"/>
                  </a:lnTo>
                  <a:lnTo>
                    <a:pt x="203200" y="0"/>
                  </a:lnTo>
                  <a:lnTo>
                    <a:pt x="203200" y="76200"/>
                  </a:lnTo>
                  <a:lnTo>
                    <a:pt x="520700" y="7620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5443778" y="1537478"/>
              <a:ext cx="88900" cy="15240"/>
            </a:xfrm>
            <a:custGeom>
              <a:avLst/>
              <a:gdLst/>
              <a:ahLst/>
              <a:cxnLst/>
              <a:rect l="l" t="t" r="r" b="b"/>
              <a:pathLst>
                <a:path w="88900" h="15240">
                  <a:moveTo>
                    <a:pt x="0" y="0"/>
                  </a:moveTo>
                  <a:lnTo>
                    <a:pt x="11142" y="6384"/>
                  </a:lnTo>
                  <a:lnTo>
                    <a:pt x="23080" y="11045"/>
                  </a:lnTo>
                  <a:lnTo>
                    <a:pt x="35616" y="13901"/>
                  </a:lnTo>
                  <a:lnTo>
                    <a:pt x="48552" y="14871"/>
                  </a:lnTo>
                  <a:lnTo>
                    <a:pt x="88836" y="14871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11961" y="1596795"/>
              <a:ext cx="114300" cy="76200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5380211" y="1438045"/>
              <a:ext cx="431800" cy="177800"/>
            </a:xfrm>
            <a:custGeom>
              <a:avLst/>
              <a:gdLst/>
              <a:ahLst/>
              <a:cxnLst/>
              <a:rect l="l" t="t" r="r" b="b"/>
              <a:pathLst>
                <a:path w="431800" h="177800">
                  <a:moveTo>
                    <a:pt x="419100" y="0"/>
                  </a:moveTo>
                  <a:lnTo>
                    <a:pt x="368300" y="0"/>
                  </a:lnTo>
                  <a:lnTo>
                    <a:pt x="342900" y="38100"/>
                  </a:lnTo>
                  <a:lnTo>
                    <a:pt x="88900" y="38100"/>
                  </a:lnTo>
                  <a:lnTo>
                    <a:pt x="63500" y="0"/>
                  </a:lnTo>
                  <a:lnTo>
                    <a:pt x="12700" y="0"/>
                  </a:lnTo>
                  <a:lnTo>
                    <a:pt x="5689" y="0"/>
                  </a:lnTo>
                  <a:lnTo>
                    <a:pt x="0" y="5689"/>
                  </a:lnTo>
                  <a:lnTo>
                    <a:pt x="0" y="12700"/>
                  </a:lnTo>
                  <a:lnTo>
                    <a:pt x="0" y="38100"/>
                  </a:lnTo>
                  <a:lnTo>
                    <a:pt x="0" y="45110"/>
                  </a:lnTo>
                  <a:lnTo>
                    <a:pt x="5689" y="50800"/>
                  </a:lnTo>
                  <a:lnTo>
                    <a:pt x="12700" y="50800"/>
                  </a:lnTo>
                  <a:lnTo>
                    <a:pt x="50800" y="63500"/>
                  </a:lnTo>
                  <a:lnTo>
                    <a:pt x="31153" y="92964"/>
                  </a:lnTo>
                  <a:lnTo>
                    <a:pt x="27406" y="98602"/>
                  </a:lnTo>
                  <a:lnTo>
                    <a:pt x="25400" y="105206"/>
                  </a:lnTo>
                  <a:lnTo>
                    <a:pt x="25400" y="111975"/>
                  </a:lnTo>
                  <a:lnTo>
                    <a:pt x="25400" y="152400"/>
                  </a:lnTo>
                  <a:lnTo>
                    <a:pt x="27395" y="162289"/>
                  </a:lnTo>
                  <a:lnTo>
                    <a:pt x="32837" y="170362"/>
                  </a:lnTo>
                  <a:lnTo>
                    <a:pt x="40910" y="175804"/>
                  </a:lnTo>
                  <a:lnTo>
                    <a:pt x="50800" y="177800"/>
                  </a:lnTo>
                  <a:lnTo>
                    <a:pt x="381000" y="177800"/>
                  </a:lnTo>
                  <a:lnTo>
                    <a:pt x="390889" y="175804"/>
                  </a:lnTo>
                  <a:lnTo>
                    <a:pt x="398962" y="170362"/>
                  </a:lnTo>
                  <a:lnTo>
                    <a:pt x="404404" y="162289"/>
                  </a:lnTo>
                  <a:lnTo>
                    <a:pt x="406400" y="152400"/>
                  </a:lnTo>
                  <a:lnTo>
                    <a:pt x="406400" y="111975"/>
                  </a:lnTo>
                  <a:lnTo>
                    <a:pt x="406400" y="105206"/>
                  </a:lnTo>
                  <a:lnTo>
                    <a:pt x="404393" y="98602"/>
                  </a:lnTo>
                  <a:lnTo>
                    <a:pt x="400646" y="92964"/>
                  </a:lnTo>
                  <a:lnTo>
                    <a:pt x="381000" y="63500"/>
                  </a:lnTo>
                  <a:lnTo>
                    <a:pt x="419100" y="50800"/>
                  </a:lnTo>
                  <a:lnTo>
                    <a:pt x="426110" y="50800"/>
                  </a:lnTo>
                  <a:lnTo>
                    <a:pt x="431800" y="45110"/>
                  </a:lnTo>
                  <a:lnTo>
                    <a:pt x="431800" y="38100"/>
                  </a:lnTo>
                  <a:lnTo>
                    <a:pt x="431800" y="12700"/>
                  </a:lnTo>
                  <a:lnTo>
                    <a:pt x="431800" y="5689"/>
                  </a:lnTo>
                  <a:lnTo>
                    <a:pt x="426110" y="0"/>
                  </a:lnTo>
                  <a:lnTo>
                    <a:pt x="419100" y="0"/>
                  </a:lnTo>
                  <a:close/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5659611" y="1537432"/>
              <a:ext cx="88900" cy="15240"/>
            </a:xfrm>
            <a:custGeom>
              <a:avLst/>
              <a:gdLst/>
              <a:ahLst/>
              <a:cxnLst/>
              <a:rect l="l" t="t" r="r" b="b"/>
              <a:pathLst>
                <a:path w="88900" h="15240">
                  <a:moveTo>
                    <a:pt x="88900" y="0"/>
                  </a:moveTo>
                  <a:lnTo>
                    <a:pt x="77746" y="6401"/>
                  </a:lnTo>
                  <a:lnTo>
                    <a:pt x="65790" y="11074"/>
                  </a:lnTo>
                  <a:lnTo>
                    <a:pt x="53233" y="13937"/>
                  </a:lnTo>
                  <a:lnTo>
                    <a:pt x="40271" y="14909"/>
                  </a:lnTo>
                  <a:lnTo>
                    <a:pt x="0" y="14909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665961" y="1596795"/>
              <a:ext cx="114300" cy="76200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5456411" y="1374545"/>
              <a:ext cx="279400" cy="76200"/>
            </a:xfrm>
            <a:custGeom>
              <a:avLst/>
              <a:gdLst/>
              <a:ahLst/>
              <a:cxnLst/>
              <a:rect l="l" t="t" r="r" b="b"/>
              <a:pathLst>
                <a:path w="279400" h="76200">
                  <a:moveTo>
                    <a:pt x="279400" y="76200"/>
                  </a:moveTo>
                  <a:lnTo>
                    <a:pt x="260451" y="37693"/>
                  </a:lnTo>
                  <a:lnTo>
                    <a:pt x="230928" y="5408"/>
                  </a:lnTo>
                  <a:lnTo>
                    <a:pt x="203200" y="0"/>
                  </a:lnTo>
                  <a:lnTo>
                    <a:pt x="76200" y="0"/>
                  </a:lnTo>
                  <a:lnTo>
                    <a:pt x="35478" y="13228"/>
                  </a:lnTo>
                  <a:lnTo>
                    <a:pt x="11061" y="53771"/>
                  </a:lnTo>
                  <a:lnTo>
                    <a:pt x="3354" y="69376"/>
                  </a:lnTo>
                  <a:lnTo>
                    <a:pt x="0" y="7620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4769649" y="2678563"/>
              <a:ext cx="572770" cy="558800"/>
            </a:xfrm>
            <a:custGeom>
              <a:avLst/>
              <a:gdLst/>
              <a:ahLst/>
              <a:cxnLst/>
              <a:rect l="l" t="t" r="r" b="b"/>
              <a:pathLst>
                <a:path w="572769" h="558800">
                  <a:moveTo>
                    <a:pt x="406400" y="419100"/>
                  </a:moveTo>
                  <a:lnTo>
                    <a:pt x="406400" y="558800"/>
                  </a:lnTo>
                  <a:lnTo>
                    <a:pt x="0" y="558800"/>
                  </a:lnTo>
                  <a:lnTo>
                    <a:pt x="0" y="0"/>
                  </a:lnTo>
                  <a:lnTo>
                    <a:pt x="330200" y="0"/>
                  </a:lnTo>
                  <a:lnTo>
                    <a:pt x="406400" y="76200"/>
                  </a:lnTo>
                  <a:lnTo>
                    <a:pt x="406400" y="215900"/>
                  </a:lnTo>
                </a:path>
                <a:path w="572769" h="558800">
                  <a:moveTo>
                    <a:pt x="381000" y="101600"/>
                  </a:moveTo>
                  <a:lnTo>
                    <a:pt x="304800" y="101600"/>
                  </a:lnTo>
                  <a:lnTo>
                    <a:pt x="304800" y="25400"/>
                  </a:lnTo>
                </a:path>
                <a:path w="572769" h="558800">
                  <a:moveTo>
                    <a:pt x="567778" y="210007"/>
                  </a:moveTo>
                  <a:lnTo>
                    <a:pt x="337108" y="440664"/>
                  </a:lnTo>
                  <a:lnTo>
                    <a:pt x="241300" y="482600"/>
                  </a:lnTo>
                  <a:lnTo>
                    <a:pt x="283235" y="386791"/>
                  </a:lnTo>
                  <a:lnTo>
                    <a:pt x="513892" y="156121"/>
                  </a:lnTo>
                  <a:lnTo>
                    <a:pt x="518858" y="151155"/>
                  </a:lnTo>
                  <a:lnTo>
                    <a:pt x="526897" y="151155"/>
                  </a:lnTo>
                  <a:lnTo>
                    <a:pt x="531863" y="156121"/>
                  </a:lnTo>
                  <a:lnTo>
                    <a:pt x="567778" y="192036"/>
                  </a:lnTo>
                  <a:lnTo>
                    <a:pt x="572744" y="197002"/>
                  </a:lnTo>
                  <a:lnTo>
                    <a:pt x="572744" y="205041"/>
                  </a:lnTo>
                  <a:lnTo>
                    <a:pt x="567778" y="210007"/>
                  </a:lnTo>
                  <a:close/>
                </a:path>
                <a:path w="572769" h="558800">
                  <a:moveTo>
                    <a:pt x="468998" y="201015"/>
                  </a:moveTo>
                  <a:lnTo>
                    <a:pt x="522884" y="254901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39499" y="2799213"/>
              <a:ext cx="203200" cy="190500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14883949" y="3161163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10160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4816952" y="4135387"/>
              <a:ext cx="477520" cy="755015"/>
            </a:xfrm>
            <a:custGeom>
              <a:avLst/>
              <a:gdLst/>
              <a:ahLst/>
              <a:cxnLst/>
              <a:rect l="l" t="t" r="r" b="b"/>
              <a:pathLst>
                <a:path w="477519" h="755014">
                  <a:moveTo>
                    <a:pt x="357670" y="368909"/>
                  </a:moveTo>
                  <a:lnTo>
                    <a:pt x="357670" y="301840"/>
                  </a:lnTo>
                  <a:lnTo>
                    <a:pt x="476897" y="301840"/>
                  </a:lnTo>
                  <a:lnTo>
                    <a:pt x="238442" y="0"/>
                  </a:lnTo>
                  <a:lnTo>
                    <a:pt x="0" y="301840"/>
                  </a:lnTo>
                  <a:lnTo>
                    <a:pt x="102184" y="301840"/>
                  </a:lnTo>
                  <a:lnTo>
                    <a:pt x="102184" y="620445"/>
                  </a:lnTo>
                </a:path>
                <a:path w="477519" h="755014">
                  <a:moveTo>
                    <a:pt x="102184" y="653973"/>
                  </a:moveTo>
                  <a:lnTo>
                    <a:pt x="102184" y="687514"/>
                  </a:lnTo>
                </a:path>
                <a:path w="477519" h="755014">
                  <a:moveTo>
                    <a:pt x="102184" y="721055"/>
                  </a:moveTo>
                  <a:lnTo>
                    <a:pt x="102184" y="754583"/>
                  </a:lnTo>
                </a:path>
                <a:path w="477519" h="755014">
                  <a:moveTo>
                    <a:pt x="17030" y="503059"/>
                  </a:moveTo>
                  <a:lnTo>
                    <a:pt x="17030" y="704278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32015" y="4531488"/>
              <a:ext cx="268185" cy="247459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5174623" y="4806138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h="117475">
                  <a:moveTo>
                    <a:pt x="0" y="0"/>
                  </a:moveTo>
                  <a:lnTo>
                    <a:pt x="0" y="117373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2591936" y="2647022"/>
              <a:ext cx="1365250" cy="2180590"/>
            </a:xfrm>
            <a:custGeom>
              <a:avLst/>
              <a:gdLst/>
              <a:ahLst/>
              <a:cxnLst/>
              <a:rect l="l" t="t" r="r" b="b"/>
              <a:pathLst>
                <a:path w="1365250" h="2180590">
                  <a:moveTo>
                    <a:pt x="379971" y="1782851"/>
                  </a:moveTo>
                  <a:lnTo>
                    <a:pt x="372630" y="1737436"/>
                  </a:lnTo>
                  <a:lnTo>
                    <a:pt x="360349" y="1713725"/>
                  </a:lnTo>
                  <a:lnTo>
                    <a:pt x="360349" y="1782851"/>
                  </a:lnTo>
                  <a:lnTo>
                    <a:pt x="350570" y="1831136"/>
                  </a:lnTo>
                  <a:lnTo>
                    <a:pt x="323938" y="1870608"/>
                  </a:lnTo>
                  <a:lnTo>
                    <a:pt x="284467" y="1897240"/>
                  </a:lnTo>
                  <a:lnTo>
                    <a:pt x="236181" y="1907019"/>
                  </a:lnTo>
                  <a:lnTo>
                    <a:pt x="187896" y="1897240"/>
                  </a:lnTo>
                  <a:lnTo>
                    <a:pt x="148424" y="1870608"/>
                  </a:lnTo>
                  <a:lnTo>
                    <a:pt x="121780" y="1831136"/>
                  </a:lnTo>
                  <a:lnTo>
                    <a:pt x="112014" y="1782851"/>
                  </a:lnTo>
                  <a:lnTo>
                    <a:pt x="121780" y="1734553"/>
                  </a:lnTo>
                  <a:lnTo>
                    <a:pt x="148424" y="1695081"/>
                  </a:lnTo>
                  <a:lnTo>
                    <a:pt x="187896" y="1668437"/>
                  </a:lnTo>
                  <a:lnTo>
                    <a:pt x="236181" y="1658670"/>
                  </a:lnTo>
                  <a:lnTo>
                    <a:pt x="284467" y="1668437"/>
                  </a:lnTo>
                  <a:lnTo>
                    <a:pt x="323938" y="1695081"/>
                  </a:lnTo>
                  <a:lnTo>
                    <a:pt x="350570" y="1734553"/>
                  </a:lnTo>
                  <a:lnTo>
                    <a:pt x="360349" y="1782851"/>
                  </a:lnTo>
                  <a:lnTo>
                    <a:pt x="360349" y="1713725"/>
                  </a:lnTo>
                  <a:lnTo>
                    <a:pt x="352196" y="1697964"/>
                  </a:lnTo>
                  <a:lnTo>
                    <a:pt x="321043" y="1666824"/>
                  </a:lnTo>
                  <a:lnTo>
                    <a:pt x="305295" y="1658670"/>
                  </a:lnTo>
                  <a:lnTo>
                    <a:pt x="281584" y="1646389"/>
                  </a:lnTo>
                  <a:lnTo>
                    <a:pt x="236181" y="1639049"/>
                  </a:lnTo>
                  <a:lnTo>
                    <a:pt x="190779" y="1646389"/>
                  </a:lnTo>
                  <a:lnTo>
                    <a:pt x="151307" y="1666824"/>
                  </a:lnTo>
                  <a:lnTo>
                    <a:pt x="120167" y="1697964"/>
                  </a:lnTo>
                  <a:lnTo>
                    <a:pt x="99733" y="1737436"/>
                  </a:lnTo>
                  <a:lnTo>
                    <a:pt x="92392" y="1782851"/>
                  </a:lnTo>
                  <a:lnTo>
                    <a:pt x="99733" y="1828241"/>
                  </a:lnTo>
                  <a:lnTo>
                    <a:pt x="120167" y="1867712"/>
                  </a:lnTo>
                  <a:lnTo>
                    <a:pt x="151307" y="1898853"/>
                  </a:lnTo>
                  <a:lnTo>
                    <a:pt x="190779" y="1919287"/>
                  </a:lnTo>
                  <a:lnTo>
                    <a:pt x="236181" y="1926640"/>
                  </a:lnTo>
                  <a:lnTo>
                    <a:pt x="281584" y="1919287"/>
                  </a:lnTo>
                  <a:lnTo>
                    <a:pt x="305295" y="1907019"/>
                  </a:lnTo>
                  <a:lnTo>
                    <a:pt x="321043" y="1898853"/>
                  </a:lnTo>
                  <a:lnTo>
                    <a:pt x="352196" y="1867712"/>
                  </a:lnTo>
                  <a:lnTo>
                    <a:pt x="372630" y="1828241"/>
                  </a:lnTo>
                  <a:lnTo>
                    <a:pt x="379971" y="1782851"/>
                  </a:lnTo>
                  <a:close/>
                </a:path>
                <a:path w="1365250" h="2180590">
                  <a:moveTo>
                    <a:pt x="472300" y="2116201"/>
                  </a:moveTo>
                  <a:lnTo>
                    <a:pt x="466280" y="2102777"/>
                  </a:lnTo>
                  <a:lnTo>
                    <a:pt x="465378" y="2100757"/>
                  </a:lnTo>
                  <a:lnTo>
                    <a:pt x="443890" y="2052853"/>
                  </a:lnTo>
                  <a:lnTo>
                    <a:pt x="443890" y="2100757"/>
                  </a:lnTo>
                  <a:lnTo>
                    <a:pt x="377761" y="2079917"/>
                  </a:lnTo>
                  <a:lnTo>
                    <a:pt x="372630" y="2082253"/>
                  </a:lnTo>
                  <a:lnTo>
                    <a:pt x="344424" y="2146084"/>
                  </a:lnTo>
                  <a:lnTo>
                    <a:pt x="276593" y="1986737"/>
                  </a:lnTo>
                  <a:lnTo>
                    <a:pt x="275374" y="1983854"/>
                  </a:lnTo>
                  <a:lnTo>
                    <a:pt x="301713" y="1976843"/>
                  </a:lnTo>
                  <a:lnTo>
                    <a:pt x="322783" y="1968093"/>
                  </a:lnTo>
                  <a:lnTo>
                    <a:pt x="326491" y="1966544"/>
                  </a:lnTo>
                  <a:lnTo>
                    <a:pt x="349516" y="1953209"/>
                  </a:lnTo>
                  <a:lnTo>
                    <a:pt x="370522" y="1937131"/>
                  </a:lnTo>
                  <a:lnTo>
                    <a:pt x="443890" y="2100757"/>
                  </a:lnTo>
                  <a:lnTo>
                    <a:pt x="443890" y="2052853"/>
                  </a:lnTo>
                  <a:lnTo>
                    <a:pt x="391998" y="1937131"/>
                  </a:lnTo>
                  <a:lnTo>
                    <a:pt x="385508" y="1922640"/>
                  </a:lnTo>
                  <a:lnTo>
                    <a:pt x="408673" y="1892896"/>
                  </a:lnTo>
                  <a:lnTo>
                    <a:pt x="426148" y="1859241"/>
                  </a:lnTo>
                  <a:lnTo>
                    <a:pt x="437184" y="1822323"/>
                  </a:lnTo>
                  <a:lnTo>
                    <a:pt x="441032" y="1782851"/>
                  </a:lnTo>
                  <a:lnTo>
                    <a:pt x="435610" y="1735924"/>
                  </a:lnTo>
                  <a:lnTo>
                    <a:pt x="421411" y="1696262"/>
                  </a:lnTo>
                  <a:lnTo>
                    <a:pt x="421411" y="1782851"/>
                  </a:lnTo>
                  <a:lnTo>
                    <a:pt x="414782" y="1832025"/>
                  </a:lnTo>
                  <a:lnTo>
                    <a:pt x="396087" y="1876259"/>
                  </a:lnTo>
                  <a:lnTo>
                    <a:pt x="367093" y="1913763"/>
                  </a:lnTo>
                  <a:lnTo>
                    <a:pt x="329603" y="1942757"/>
                  </a:lnTo>
                  <a:lnTo>
                    <a:pt x="285369" y="1961464"/>
                  </a:lnTo>
                  <a:lnTo>
                    <a:pt x="236181" y="1968093"/>
                  </a:lnTo>
                  <a:lnTo>
                    <a:pt x="196938" y="1962810"/>
                  </a:lnTo>
                  <a:lnTo>
                    <a:pt x="196938" y="1983841"/>
                  </a:lnTo>
                  <a:lnTo>
                    <a:pt x="127876" y="2146084"/>
                  </a:lnTo>
                  <a:lnTo>
                    <a:pt x="108737" y="2102777"/>
                  </a:lnTo>
                  <a:lnTo>
                    <a:pt x="107848" y="2100757"/>
                  </a:lnTo>
                  <a:lnTo>
                    <a:pt x="99682" y="2082253"/>
                  </a:lnTo>
                  <a:lnTo>
                    <a:pt x="94538" y="2079891"/>
                  </a:lnTo>
                  <a:lnTo>
                    <a:pt x="28409" y="2100757"/>
                  </a:lnTo>
                  <a:lnTo>
                    <a:pt x="101803" y="1937105"/>
                  </a:lnTo>
                  <a:lnTo>
                    <a:pt x="122872" y="1953234"/>
                  </a:lnTo>
                  <a:lnTo>
                    <a:pt x="145897" y="1966569"/>
                  </a:lnTo>
                  <a:lnTo>
                    <a:pt x="170688" y="1976856"/>
                  </a:lnTo>
                  <a:lnTo>
                    <a:pt x="196938" y="1983841"/>
                  </a:lnTo>
                  <a:lnTo>
                    <a:pt x="196938" y="1962810"/>
                  </a:lnTo>
                  <a:lnTo>
                    <a:pt x="186994" y="1961464"/>
                  </a:lnTo>
                  <a:lnTo>
                    <a:pt x="142748" y="1942757"/>
                  </a:lnTo>
                  <a:lnTo>
                    <a:pt x="105257" y="1913763"/>
                  </a:lnTo>
                  <a:lnTo>
                    <a:pt x="76263" y="1876259"/>
                  </a:lnTo>
                  <a:lnTo>
                    <a:pt x="57569" y="1832025"/>
                  </a:lnTo>
                  <a:lnTo>
                    <a:pt x="50939" y="1782851"/>
                  </a:lnTo>
                  <a:lnTo>
                    <a:pt x="57569" y="1733651"/>
                  </a:lnTo>
                  <a:lnTo>
                    <a:pt x="76263" y="1689417"/>
                  </a:lnTo>
                  <a:lnTo>
                    <a:pt x="105257" y="1651914"/>
                  </a:lnTo>
                  <a:lnTo>
                    <a:pt x="142748" y="1622920"/>
                  </a:lnTo>
                  <a:lnTo>
                    <a:pt x="186994" y="1604225"/>
                  </a:lnTo>
                  <a:lnTo>
                    <a:pt x="236181" y="1597596"/>
                  </a:lnTo>
                  <a:lnTo>
                    <a:pt x="285369" y="1604225"/>
                  </a:lnTo>
                  <a:lnTo>
                    <a:pt x="329603" y="1622920"/>
                  </a:lnTo>
                  <a:lnTo>
                    <a:pt x="367093" y="1651914"/>
                  </a:lnTo>
                  <a:lnTo>
                    <a:pt x="396087" y="1689417"/>
                  </a:lnTo>
                  <a:lnTo>
                    <a:pt x="414782" y="1733651"/>
                  </a:lnTo>
                  <a:lnTo>
                    <a:pt x="421411" y="1782851"/>
                  </a:lnTo>
                  <a:lnTo>
                    <a:pt x="421411" y="1696262"/>
                  </a:lnTo>
                  <a:lnTo>
                    <a:pt x="395973" y="1654784"/>
                  </a:lnTo>
                  <a:lnTo>
                    <a:pt x="364223" y="1623034"/>
                  </a:lnTo>
                  <a:lnTo>
                    <a:pt x="326186" y="1598828"/>
                  </a:lnTo>
                  <a:lnTo>
                    <a:pt x="322745" y="1597596"/>
                  </a:lnTo>
                  <a:lnTo>
                    <a:pt x="283095" y="1583385"/>
                  </a:lnTo>
                  <a:lnTo>
                    <a:pt x="236181" y="1577975"/>
                  </a:lnTo>
                  <a:lnTo>
                    <a:pt x="189255" y="1583385"/>
                  </a:lnTo>
                  <a:lnTo>
                    <a:pt x="146164" y="1598828"/>
                  </a:lnTo>
                  <a:lnTo>
                    <a:pt x="108115" y="1623034"/>
                  </a:lnTo>
                  <a:lnTo>
                    <a:pt x="76377" y="1654784"/>
                  </a:lnTo>
                  <a:lnTo>
                    <a:pt x="52171" y="1692821"/>
                  </a:lnTo>
                  <a:lnTo>
                    <a:pt x="36728" y="1735924"/>
                  </a:lnTo>
                  <a:lnTo>
                    <a:pt x="31318" y="1782851"/>
                  </a:lnTo>
                  <a:lnTo>
                    <a:pt x="35166" y="1822335"/>
                  </a:lnTo>
                  <a:lnTo>
                    <a:pt x="46202" y="1859267"/>
                  </a:lnTo>
                  <a:lnTo>
                    <a:pt x="63677" y="1892935"/>
                  </a:lnTo>
                  <a:lnTo>
                    <a:pt x="86804" y="1922602"/>
                  </a:lnTo>
                  <a:lnTo>
                    <a:pt x="0" y="2116201"/>
                  </a:lnTo>
                  <a:lnTo>
                    <a:pt x="635" y="2120315"/>
                  </a:lnTo>
                  <a:lnTo>
                    <a:pt x="5778" y="2126094"/>
                  </a:lnTo>
                  <a:lnTo>
                    <a:pt x="9804" y="2127199"/>
                  </a:lnTo>
                  <a:lnTo>
                    <a:pt x="87312" y="2102777"/>
                  </a:lnTo>
                  <a:lnTo>
                    <a:pt x="120637" y="2178253"/>
                  </a:lnTo>
                  <a:lnTo>
                    <a:pt x="124167" y="2180552"/>
                  </a:lnTo>
                  <a:lnTo>
                    <a:pt x="128117" y="2180552"/>
                  </a:lnTo>
                  <a:lnTo>
                    <a:pt x="132016" y="2180513"/>
                  </a:lnTo>
                  <a:lnTo>
                    <a:pt x="135534" y="2178177"/>
                  </a:lnTo>
                  <a:lnTo>
                    <a:pt x="149186" y="2146084"/>
                  </a:lnTo>
                  <a:lnTo>
                    <a:pt x="217017" y="1986737"/>
                  </a:lnTo>
                  <a:lnTo>
                    <a:pt x="223342" y="1987321"/>
                  </a:lnTo>
                  <a:lnTo>
                    <a:pt x="229717" y="1987702"/>
                  </a:lnTo>
                  <a:lnTo>
                    <a:pt x="242633" y="1987702"/>
                  </a:lnTo>
                  <a:lnTo>
                    <a:pt x="248983" y="1987321"/>
                  </a:lnTo>
                  <a:lnTo>
                    <a:pt x="255282" y="1986737"/>
                  </a:lnTo>
                  <a:lnTo>
                    <a:pt x="336765" y="2178177"/>
                  </a:lnTo>
                  <a:lnTo>
                    <a:pt x="340271" y="2180513"/>
                  </a:lnTo>
                  <a:lnTo>
                    <a:pt x="344182" y="2180552"/>
                  </a:lnTo>
                  <a:lnTo>
                    <a:pt x="348132" y="2180552"/>
                  </a:lnTo>
                  <a:lnTo>
                    <a:pt x="351663" y="2178253"/>
                  </a:lnTo>
                  <a:lnTo>
                    <a:pt x="365874" y="2146084"/>
                  </a:lnTo>
                  <a:lnTo>
                    <a:pt x="385000" y="2102777"/>
                  </a:lnTo>
                  <a:lnTo>
                    <a:pt x="462521" y="2127199"/>
                  </a:lnTo>
                  <a:lnTo>
                    <a:pt x="466534" y="2126094"/>
                  </a:lnTo>
                  <a:lnTo>
                    <a:pt x="471678" y="2120315"/>
                  </a:lnTo>
                  <a:lnTo>
                    <a:pt x="472300" y="2116201"/>
                  </a:lnTo>
                  <a:close/>
                </a:path>
                <a:path w="1365250" h="2180590">
                  <a:moveTo>
                    <a:pt x="579653" y="116370"/>
                  </a:moveTo>
                  <a:lnTo>
                    <a:pt x="577900" y="113423"/>
                  </a:lnTo>
                  <a:lnTo>
                    <a:pt x="572198" y="110274"/>
                  </a:lnTo>
                  <a:lnTo>
                    <a:pt x="568718" y="110324"/>
                  </a:lnTo>
                  <a:lnTo>
                    <a:pt x="561505" y="114554"/>
                  </a:lnTo>
                  <a:lnTo>
                    <a:pt x="561505" y="135191"/>
                  </a:lnTo>
                  <a:lnTo>
                    <a:pt x="561505" y="575818"/>
                  </a:lnTo>
                  <a:lnTo>
                    <a:pt x="420293" y="575818"/>
                  </a:lnTo>
                  <a:lnTo>
                    <a:pt x="420293" y="447179"/>
                  </a:lnTo>
                  <a:lnTo>
                    <a:pt x="418617" y="444296"/>
                  </a:lnTo>
                  <a:lnTo>
                    <a:pt x="402132" y="434657"/>
                  </a:lnTo>
                  <a:lnTo>
                    <a:pt x="402132" y="455295"/>
                  </a:lnTo>
                  <a:lnTo>
                    <a:pt x="402132" y="575818"/>
                  </a:lnTo>
                  <a:lnTo>
                    <a:pt x="289737" y="575818"/>
                  </a:lnTo>
                  <a:lnTo>
                    <a:pt x="289737" y="447179"/>
                  </a:lnTo>
                  <a:lnTo>
                    <a:pt x="288061" y="444296"/>
                  </a:lnTo>
                  <a:lnTo>
                    <a:pt x="271589" y="434670"/>
                  </a:lnTo>
                  <a:lnTo>
                    <a:pt x="271589" y="455295"/>
                  </a:lnTo>
                  <a:lnTo>
                    <a:pt x="271589" y="575818"/>
                  </a:lnTo>
                  <a:lnTo>
                    <a:pt x="152717" y="575818"/>
                  </a:lnTo>
                  <a:lnTo>
                    <a:pt x="152717" y="515150"/>
                  </a:lnTo>
                  <a:lnTo>
                    <a:pt x="151053" y="512267"/>
                  </a:lnTo>
                  <a:lnTo>
                    <a:pt x="143395" y="507784"/>
                  </a:lnTo>
                  <a:lnTo>
                    <a:pt x="134569" y="502627"/>
                  </a:lnTo>
                  <a:lnTo>
                    <a:pt x="134569" y="523278"/>
                  </a:lnTo>
                  <a:lnTo>
                    <a:pt x="134569" y="575818"/>
                  </a:lnTo>
                  <a:lnTo>
                    <a:pt x="108102" y="575818"/>
                  </a:lnTo>
                  <a:lnTo>
                    <a:pt x="108102" y="507784"/>
                  </a:lnTo>
                  <a:lnTo>
                    <a:pt x="134569" y="523278"/>
                  </a:lnTo>
                  <a:lnTo>
                    <a:pt x="134569" y="502627"/>
                  </a:lnTo>
                  <a:lnTo>
                    <a:pt x="98767" y="481685"/>
                  </a:lnTo>
                  <a:lnTo>
                    <a:pt x="89954" y="476542"/>
                  </a:lnTo>
                  <a:lnTo>
                    <a:pt x="89954" y="497179"/>
                  </a:lnTo>
                  <a:lnTo>
                    <a:pt x="89954" y="575818"/>
                  </a:lnTo>
                  <a:lnTo>
                    <a:pt x="63487" y="575818"/>
                  </a:lnTo>
                  <a:lnTo>
                    <a:pt x="63487" y="481685"/>
                  </a:lnTo>
                  <a:lnTo>
                    <a:pt x="89954" y="497179"/>
                  </a:lnTo>
                  <a:lnTo>
                    <a:pt x="89954" y="476542"/>
                  </a:lnTo>
                  <a:lnTo>
                    <a:pt x="54152" y="455587"/>
                  </a:lnTo>
                  <a:lnTo>
                    <a:pt x="45339" y="450443"/>
                  </a:lnTo>
                  <a:lnTo>
                    <a:pt x="45339" y="471068"/>
                  </a:lnTo>
                  <a:lnTo>
                    <a:pt x="45339" y="575818"/>
                  </a:lnTo>
                  <a:lnTo>
                    <a:pt x="18859" y="575818"/>
                  </a:lnTo>
                  <a:lnTo>
                    <a:pt x="18859" y="455587"/>
                  </a:lnTo>
                  <a:lnTo>
                    <a:pt x="45339" y="471068"/>
                  </a:lnTo>
                  <a:lnTo>
                    <a:pt x="45339" y="450443"/>
                  </a:lnTo>
                  <a:lnTo>
                    <a:pt x="18859" y="434949"/>
                  </a:lnTo>
                  <a:lnTo>
                    <a:pt x="18859" y="307467"/>
                  </a:lnTo>
                  <a:lnTo>
                    <a:pt x="271589" y="455295"/>
                  </a:lnTo>
                  <a:lnTo>
                    <a:pt x="271589" y="434670"/>
                  </a:lnTo>
                  <a:lnTo>
                    <a:pt x="149415" y="363194"/>
                  </a:lnTo>
                  <a:lnTo>
                    <a:pt x="149415" y="352577"/>
                  </a:lnTo>
                  <a:lnTo>
                    <a:pt x="149415" y="307467"/>
                  </a:lnTo>
                  <a:lnTo>
                    <a:pt x="402132" y="455295"/>
                  </a:lnTo>
                  <a:lnTo>
                    <a:pt x="402132" y="434657"/>
                  </a:lnTo>
                  <a:lnTo>
                    <a:pt x="225844" y="331533"/>
                  </a:lnTo>
                  <a:lnTo>
                    <a:pt x="252450" y="315976"/>
                  </a:lnTo>
                  <a:lnTo>
                    <a:pt x="341706" y="263766"/>
                  </a:lnTo>
                  <a:lnTo>
                    <a:pt x="561505" y="135191"/>
                  </a:lnTo>
                  <a:lnTo>
                    <a:pt x="561505" y="114554"/>
                  </a:lnTo>
                  <a:lnTo>
                    <a:pt x="306400" y="263766"/>
                  </a:lnTo>
                  <a:lnTo>
                    <a:pt x="306400" y="168338"/>
                  </a:lnTo>
                  <a:lnTo>
                    <a:pt x="304723" y="165455"/>
                  </a:lnTo>
                  <a:lnTo>
                    <a:pt x="288251" y="155829"/>
                  </a:lnTo>
                  <a:lnTo>
                    <a:pt x="288251" y="176453"/>
                  </a:lnTo>
                  <a:lnTo>
                    <a:pt x="288251" y="274383"/>
                  </a:lnTo>
                  <a:lnTo>
                    <a:pt x="217157" y="315976"/>
                  </a:lnTo>
                  <a:lnTo>
                    <a:pt x="217157" y="315836"/>
                  </a:lnTo>
                  <a:lnTo>
                    <a:pt x="217157" y="181000"/>
                  </a:lnTo>
                  <a:lnTo>
                    <a:pt x="249859" y="200126"/>
                  </a:lnTo>
                  <a:lnTo>
                    <a:pt x="251472" y="200533"/>
                  </a:lnTo>
                  <a:lnTo>
                    <a:pt x="256146" y="200533"/>
                  </a:lnTo>
                  <a:lnTo>
                    <a:pt x="259143" y="199009"/>
                  </a:lnTo>
                  <a:lnTo>
                    <a:pt x="263423" y="192049"/>
                  </a:lnTo>
                  <a:lnTo>
                    <a:pt x="262026" y="186613"/>
                  </a:lnTo>
                  <a:lnTo>
                    <a:pt x="252437" y="181000"/>
                  </a:lnTo>
                  <a:lnTo>
                    <a:pt x="217157" y="160362"/>
                  </a:lnTo>
                  <a:lnTo>
                    <a:pt x="217157" y="134874"/>
                  </a:lnTo>
                  <a:lnTo>
                    <a:pt x="288251" y="176453"/>
                  </a:lnTo>
                  <a:lnTo>
                    <a:pt x="288251" y="155829"/>
                  </a:lnTo>
                  <a:lnTo>
                    <a:pt x="252450" y="134874"/>
                  </a:lnTo>
                  <a:lnTo>
                    <a:pt x="209956" y="110020"/>
                  </a:lnTo>
                  <a:lnTo>
                    <a:pt x="206463" y="109969"/>
                  </a:lnTo>
                  <a:lnTo>
                    <a:pt x="200774" y="113118"/>
                  </a:lnTo>
                  <a:lnTo>
                    <a:pt x="199009" y="116052"/>
                  </a:lnTo>
                  <a:lnTo>
                    <a:pt x="199009" y="315836"/>
                  </a:lnTo>
                  <a:lnTo>
                    <a:pt x="184708" y="307467"/>
                  </a:lnTo>
                  <a:lnTo>
                    <a:pt x="142214" y="282613"/>
                  </a:lnTo>
                  <a:lnTo>
                    <a:pt x="138722" y="282562"/>
                  </a:lnTo>
                  <a:lnTo>
                    <a:pt x="133032" y="285711"/>
                  </a:lnTo>
                  <a:lnTo>
                    <a:pt x="131267" y="288645"/>
                  </a:lnTo>
                  <a:lnTo>
                    <a:pt x="131267" y="352577"/>
                  </a:lnTo>
                  <a:lnTo>
                    <a:pt x="54152" y="307467"/>
                  </a:lnTo>
                  <a:lnTo>
                    <a:pt x="11658" y="282613"/>
                  </a:lnTo>
                  <a:lnTo>
                    <a:pt x="8166" y="282562"/>
                  </a:lnTo>
                  <a:lnTo>
                    <a:pt x="2476" y="285711"/>
                  </a:lnTo>
                  <a:lnTo>
                    <a:pt x="711" y="288645"/>
                  </a:lnTo>
                  <a:lnTo>
                    <a:pt x="711" y="589559"/>
                  </a:lnTo>
                  <a:lnTo>
                    <a:pt x="4775" y="593521"/>
                  </a:lnTo>
                  <a:lnTo>
                    <a:pt x="575589" y="593521"/>
                  </a:lnTo>
                  <a:lnTo>
                    <a:pt x="579653" y="589559"/>
                  </a:lnTo>
                  <a:lnTo>
                    <a:pt x="579653" y="575818"/>
                  </a:lnTo>
                  <a:lnTo>
                    <a:pt x="579653" y="135191"/>
                  </a:lnTo>
                  <a:lnTo>
                    <a:pt x="579653" y="116370"/>
                  </a:lnTo>
                  <a:close/>
                </a:path>
                <a:path w="1365250" h="2180590">
                  <a:moveTo>
                    <a:pt x="1364678" y="67500"/>
                  </a:moveTo>
                  <a:lnTo>
                    <a:pt x="1359801" y="62623"/>
                  </a:lnTo>
                  <a:lnTo>
                    <a:pt x="1342885" y="62623"/>
                  </a:lnTo>
                  <a:lnTo>
                    <a:pt x="1342885" y="84416"/>
                  </a:lnTo>
                  <a:lnTo>
                    <a:pt x="1342885" y="100723"/>
                  </a:lnTo>
                  <a:lnTo>
                    <a:pt x="1313408" y="100723"/>
                  </a:lnTo>
                  <a:lnTo>
                    <a:pt x="1313408" y="122516"/>
                  </a:lnTo>
                  <a:lnTo>
                    <a:pt x="1313408" y="147612"/>
                  </a:lnTo>
                  <a:lnTo>
                    <a:pt x="1241539" y="147612"/>
                  </a:lnTo>
                  <a:lnTo>
                    <a:pt x="1241539" y="122516"/>
                  </a:lnTo>
                  <a:lnTo>
                    <a:pt x="1313408" y="122516"/>
                  </a:lnTo>
                  <a:lnTo>
                    <a:pt x="1313408" y="100723"/>
                  </a:lnTo>
                  <a:lnTo>
                    <a:pt x="1191196" y="100723"/>
                  </a:lnTo>
                  <a:lnTo>
                    <a:pt x="1191196" y="84416"/>
                  </a:lnTo>
                  <a:lnTo>
                    <a:pt x="1342885" y="84416"/>
                  </a:lnTo>
                  <a:lnTo>
                    <a:pt x="1342885" y="62623"/>
                  </a:lnTo>
                  <a:lnTo>
                    <a:pt x="1335201" y="62623"/>
                  </a:lnTo>
                  <a:lnTo>
                    <a:pt x="1335201" y="35255"/>
                  </a:lnTo>
                  <a:lnTo>
                    <a:pt x="1335201" y="18351"/>
                  </a:lnTo>
                  <a:lnTo>
                    <a:pt x="1330325" y="13474"/>
                  </a:lnTo>
                  <a:lnTo>
                    <a:pt x="1313408" y="13474"/>
                  </a:lnTo>
                  <a:lnTo>
                    <a:pt x="1313408" y="35255"/>
                  </a:lnTo>
                  <a:lnTo>
                    <a:pt x="1313408" y="62623"/>
                  </a:lnTo>
                  <a:lnTo>
                    <a:pt x="1241539" y="62623"/>
                  </a:lnTo>
                  <a:lnTo>
                    <a:pt x="1241539" y="35255"/>
                  </a:lnTo>
                  <a:lnTo>
                    <a:pt x="1313408" y="35255"/>
                  </a:lnTo>
                  <a:lnTo>
                    <a:pt x="1313408" y="13474"/>
                  </a:lnTo>
                  <a:lnTo>
                    <a:pt x="1224622" y="13474"/>
                  </a:lnTo>
                  <a:lnTo>
                    <a:pt x="1219746" y="18351"/>
                  </a:lnTo>
                  <a:lnTo>
                    <a:pt x="1219746" y="62623"/>
                  </a:lnTo>
                  <a:lnTo>
                    <a:pt x="1191196" y="62623"/>
                  </a:lnTo>
                  <a:lnTo>
                    <a:pt x="1191196" y="37198"/>
                  </a:lnTo>
                  <a:lnTo>
                    <a:pt x="1191196" y="21793"/>
                  </a:lnTo>
                  <a:lnTo>
                    <a:pt x="1191196" y="9474"/>
                  </a:lnTo>
                  <a:lnTo>
                    <a:pt x="1190904" y="8064"/>
                  </a:lnTo>
                  <a:lnTo>
                    <a:pt x="1189253" y="4064"/>
                  </a:lnTo>
                  <a:lnTo>
                    <a:pt x="1187132" y="1943"/>
                  </a:lnTo>
                  <a:lnTo>
                    <a:pt x="1183132" y="292"/>
                  </a:lnTo>
                  <a:lnTo>
                    <a:pt x="1181722" y="0"/>
                  </a:lnTo>
                  <a:lnTo>
                    <a:pt x="1169403" y="0"/>
                  </a:lnTo>
                  <a:lnTo>
                    <a:pt x="1169403" y="37198"/>
                  </a:lnTo>
                  <a:lnTo>
                    <a:pt x="1169403" y="147942"/>
                  </a:lnTo>
                  <a:lnTo>
                    <a:pt x="1169403" y="571741"/>
                  </a:lnTo>
                  <a:lnTo>
                    <a:pt x="1124927" y="571741"/>
                  </a:lnTo>
                  <a:lnTo>
                    <a:pt x="1140345" y="556323"/>
                  </a:lnTo>
                  <a:lnTo>
                    <a:pt x="1169403" y="527265"/>
                  </a:lnTo>
                  <a:lnTo>
                    <a:pt x="1169403" y="474649"/>
                  </a:lnTo>
                  <a:lnTo>
                    <a:pt x="1164894" y="470141"/>
                  </a:lnTo>
                  <a:lnTo>
                    <a:pt x="1164894" y="500951"/>
                  </a:lnTo>
                  <a:lnTo>
                    <a:pt x="1109522" y="556323"/>
                  </a:lnTo>
                  <a:lnTo>
                    <a:pt x="1109522" y="445579"/>
                  </a:lnTo>
                  <a:lnTo>
                    <a:pt x="1164894" y="500951"/>
                  </a:lnTo>
                  <a:lnTo>
                    <a:pt x="1164894" y="470141"/>
                  </a:lnTo>
                  <a:lnTo>
                    <a:pt x="1140333" y="445579"/>
                  </a:lnTo>
                  <a:lnTo>
                    <a:pt x="1114031" y="419277"/>
                  </a:lnTo>
                  <a:lnTo>
                    <a:pt x="1140333" y="392976"/>
                  </a:lnTo>
                  <a:lnTo>
                    <a:pt x="1169403" y="363905"/>
                  </a:lnTo>
                  <a:lnTo>
                    <a:pt x="1169403" y="311289"/>
                  </a:lnTo>
                  <a:lnTo>
                    <a:pt x="1164894" y="306781"/>
                  </a:lnTo>
                  <a:lnTo>
                    <a:pt x="1164894" y="337604"/>
                  </a:lnTo>
                  <a:lnTo>
                    <a:pt x="1109522" y="392976"/>
                  </a:lnTo>
                  <a:lnTo>
                    <a:pt x="1109522" y="282232"/>
                  </a:lnTo>
                  <a:lnTo>
                    <a:pt x="1164894" y="337604"/>
                  </a:lnTo>
                  <a:lnTo>
                    <a:pt x="1164894" y="306781"/>
                  </a:lnTo>
                  <a:lnTo>
                    <a:pt x="1140345" y="282232"/>
                  </a:lnTo>
                  <a:lnTo>
                    <a:pt x="1114031" y="255930"/>
                  </a:lnTo>
                  <a:lnTo>
                    <a:pt x="1140345" y="229616"/>
                  </a:lnTo>
                  <a:lnTo>
                    <a:pt x="1169403" y="200558"/>
                  </a:lnTo>
                  <a:lnTo>
                    <a:pt x="1169403" y="147942"/>
                  </a:lnTo>
                  <a:lnTo>
                    <a:pt x="1164894" y="143433"/>
                  </a:lnTo>
                  <a:lnTo>
                    <a:pt x="1164894" y="174244"/>
                  </a:lnTo>
                  <a:lnTo>
                    <a:pt x="1109522" y="229616"/>
                  </a:lnTo>
                  <a:lnTo>
                    <a:pt x="1109522" y="118872"/>
                  </a:lnTo>
                  <a:lnTo>
                    <a:pt x="1164894" y="174244"/>
                  </a:lnTo>
                  <a:lnTo>
                    <a:pt x="1164894" y="143433"/>
                  </a:lnTo>
                  <a:lnTo>
                    <a:pt x="1140333" y="118872"/>
                  </a:lnTo>
                  <a:lnTo>
                    <a:pt x="1122184" y="100723"/>
                  </a:lnTo>
                  <a:lnTo>
                    <a:pt x="1114031" y="92570"/>
                  </a:lnTo>
                  <a:lnTo>
                    <a:pt x="1122184" y="84416"/>
                  </a:lnTo>
                  <a:lnTo>
                    <a:pt x="1140333" y="66268"/>
                  </a:lnTo>
                  <a:lnTo>
                    <a:pt x="1169403" y="37198"/>
                  </a:lnTo>
                  <a:lnTo>
                    <a:pt x="1169403" y="0"/>
                  </a:lnTo>
                  <a:lnTo>
                    <a:pt x="1153998" y="0"/>
                  </a:lnTo>
                  <a:lnTo>
                    <a:pt x="1153998" y="21793"/>
                  </a:lnTo>
                  <a:lnTo>
                    <a:pt x="1109522" y="66268"/>
                  </a:lnTo>
                  <a:lnTo>
                    <a:pt x="1109522" y="21793"/>
                  </a:lnTo>
                  <a:lnTo>
                    <a:pt x="1153998" y="21793"/>
                  </a:lnTo>
                  <a:lnTo>
                    <a:pt x="1153998" y="0"/>
                  </a:lnTo>
                  <a:lnTo>
                    <a:pt x="1092606" y="0"/>
                  </a:lnTo>
                  <a:lnTo>
                    <a:pt x="1087729" y="4876"/>
                  </a:lnTo>
                  <a:lnTo>
                    <a:pt x="1087729" y="62623"/>
                  </a:lnTo>
                  <a:lnTo>
                    <a:pt x="1087729" y="84416"/>
                  </a:lnTo>
                  <a:lnTo>
                    <a:pt x="1087729" y="100723"/>
                  </a:lnTo>
                  <a:lnTo>
                    <a:pt x="691362" y="100723"/>
                  </a:lnTo>
                  <a:lnTo>
                    <a:pt x="691362" y="84416"/>
                  </a:lnTo>
                  <a:lnTo>
                    <a:pt x="1087729" y="84416"/>
                  </a:lnTo>
                  <a:lnTo>
                    <a:pt x="1087729" y="62623"/>
                  </a:lnTo>
                  <a:lnTo>
                    <a:pt x="674446" y="62623"/>
                  </a:lnTo>
                  <a:lnTo>
                    <a:pt x="669569" y="67500"/>
                  </a:lnTo>
                  <a:lnTo>
                    <a:pt x="669569" y="117640"/>
                  </a:lnTo>
                  <a:lnTo>
                    <a:pt x="674446" y="122516"/>
                  </a:lnTo>
                  <a:lnTo>
                    <a:pt x="869937" y="122516"/>
                  </a:lnTo>
                  <a:lnTo>
                    <a:pt x="869937" y="193522"/>
                  </a:lnTo>
                  <a:lnTo>
                    <a:pt x="860234" y="198475"/>
                  </a:lnTo>
                  <a:lnTo>
                    <a:pt x="852563" y="206095"/>
                  </a:lnTo>
                  <a:lnTo>
                    <a:pt x="847534" y="215760"/>
                  </a:lnTo>
                  <a:lnTo>
                    <a:pt x="845718" y="226898"/>
                  </a:lnTo>
                  <a:lnTo>
                    <a:pt x="845718" y="235559"/>
                  </a:lnTo>
                  <a:lnTo>
                    <a:pt x="848982" y="243395"/>
                  </a:lnTo>
                  <a:lnTo>
                    <a:pt x="854202" y="249529"/>
                  </a:lnTo>
                  <a:lnTo>
                    <a:pt x="751547" y="288340"/>
                  </a:lnTo>
                  <a:lnTo>
                    <a:pt x="717575" y="288340"/>
                  </a:lnTo>
                  <a:lnTo>
                    <a:pt x="712698" y="293217"/>
                  </a:lnTo>
                  <a:lnTo>
                    <a:pt x="712698" y="481241"/>
                  </a:lnTo>
                  <a:lnTo>
                    <a:pt x="717575" y="486117"/>
                  </a:lnTo>
                  <a:lnTo>
                    <a:pt x="1044079" y="486117"/>
                  </a:lnTo>
                  <a:lnTo>
                    <a:pt x="1048956" y="481241"/>
                  </a:lnTo>
                  <a:lnTo>
                    <a:pt x="1048956" y="464324"/>
                  </a:lnTo>
                  <a:lnTo>
                    <a:pt x="1048956" y="310134"/>
                  </a:lnTo>
                  <a:lnTo>
                    <a:pt x="1048956" y="293217"/>
                  </a:lnTo>
                  <a:lnTo>
                    <a:pt x="1044079" y="288340"/>
                  </a:lnTo>
                  <a:lnTo>
                    <a:pt x="1027163" y="288340"/>
                  </a:lnTo>
                  <a:lnTo>
                    <a:pt x="1027163" y="310134"/>
                  </a:lnTo>
                  <a:lnTo>
                    <a:pt x="1027163" y="464324"/>
                  </a:lnTo>
                  <a:lnTo>
                    <a:pt x="968489" y="464324"/>
                  </a:lnTo>
                  <a:lnTo>
                    <a:pt x="968489" y="353466"/>
                  </a:lnTo>
                  <a:lnTo>
                    <a:pt x="963599" y="348589"/>
                  </a:lnTo>
                  <a:lnTo>
                    <a:pt x="951572" y="348589"/>
                  </a:lnTo>
                  <a:lnTo>
                    <a:pt x="946696" y="353466"/>
                  </a:lnTo>
                  <a:lnTo>
                    <a:pt x="946696" y="464324"/>
                  </a:lnTo>
                  <a:lnTo>
                    <a:pt x="891730" y="464324"/>
                  </a:lnTo>
                  <a:lnTo>
                    <a:pt x="891730" y="353466"/>
                  </a:lnTo>
                  <a:lnTo>
                    <a:pt x="886841" y="348589"/>
                  </a:lnTo>
                  <a:lnTo>
                    <a:pt x="874814" y="348589"/>
                  </a:lnTo>
                  <a:lnTo>
                    <a:pt x="869937" y="353466"/>
                  </a:lnTo>
                  <a:lnTo>
                    <a:pt x="869937" y="464324"/>
                  </a:lnTo>
                  <a:lnTo>
                    <a:pt x="814971" y="464324"/>
                  </a:lnTo>
                  <a:lnTo>
                    <a:pt x="814971" y="353466"/>
                  </a:lnTo>
                  <a:lnTo>
                    <a:pt x="810082" y="348589"/>
                  </a:lnTo>
                  <a:lnTo>
                    <a:pt x="798055" y="348589"/>
                  </a:lnTo>
                  <a:lnTo>
                    <a:pt x="793178" y="353466"/>
                  </a:lnTo>
                  <a:lnTo>
                    <a:pt x="793178" y="464324"/>
                  </a:lnTo>
                  <a:lnTo>
                    <a:pt x="734491" y="464324"/>
                  </a:lnTo>
                  <a:lnTo>
                    <a:pt x="734491" y="310134"/>
                  </a:lnTo>
                  <a:lnTo>
                    <a:pt x="1027163" y="310134"/>
                  </a:lnTo>
                  <a:lnTo>
                    <a:pt x="1027163" y="288340"/>
                  </a:lnTo>
                  <a:lnTo>
                    <a:pt x="1010119" y="288340"/>
                  </a:lnTo>
                  <a:lnTo>
                    <a:pt x="948499" y="265049"/>
                  </a:lnTo>
                  <a:lnTo>
                    <a:pt x="948499" y="288340"/>
                  </a:lnTo>
                  <a:lnTo>
                    <a:pt x="813155" y="288340"/>
                  </a:lnTo>
                  <a:lnTo>
                    <a:pt x="880833" y="262763"/>
                  </a:lnTo>
                  <a:lnTo>
                    <a:pt x="948499" y="288340"/>
                  </a:lnTo>
                  <a:lnTo>
                    <a:pt x="948499" y="265049"/>
                  </a:lnTo>
                  <a:lnTo>
                    <a:pt x="942467" y="262763"/>
                  </a:lnTo>
                  <a:lnTo>
                    <a:pt x="907453" y="249529"/>
                  </a:lnTo>
                  <a:lnTo>
                    <a:pt x="912672" y="243395"/>
                  </a:lnTo>
                  <a:lnTo>
                    <a:pt x="914006" y="240220"/>
                  </a:lnTo>
                  <a:lnTo>
                    <a:pt x="915936" y="235559"/>
                  </a:lnTo>
                  <a:lnTo>
                    <a:pt x="915936" y="220878"/>
                  </a:lnTo>
                  <a:lnTo>
                    <a:pt x="911059" y="216001"/>
                  </a:lnTo>
                  <a:lnTo>
                    <a:pt x="899020" y="216001"/>
                  </a:lnTo>
                  <a:lnTo>
                    <a:pt x="894143" y="220878"/>
                  </a:lnTo>
                  <a:lnTo>
                    <a:pt x="894143" y="234238"/>
                  </a:lnTo>
                  <a:lnTo>
                    <a:pt x="888174" y="240220"/>
                  </a:lnTo>
                  <a:lnTo>
                    <a:pt x="873480" y="240220"/>
                  </a:lnTo>
                  <a:lnTo>
                    <a:pt x="867511" y="234238"/>
                  </a:lnTo>
                  <a:lnTo>
                    <a:pt x="867511" y="219557"/>
                  </a:lnTo>
                  <a:lnTo>
                    <a:pt x="873480" y="213575"/>
                  </a:lnTo>
                  <a:lnTo>
                    <a:pt x="886841" y="213575"/>
                  </a:lnTo>
                  <a:lnTo>
                    <a:pt x="891730" y="208699"/>
                  </a:lnTo>
                  <a:lnTo>
                    <a:pt x="891730" y="122516"/>
                  </a:lnTo>
                  <a:lnTo>
                    <a:pt x="1087729" y="122516"/>
                  </a:lnTo>
                  <a:lnTo>
                    <a:pt x="1087729" y="571741"/>
                  </a:lnTo>
                  <a:lnTo>
                    <a:pt x="674446" y="571741"/>
                  </a:lnTo>
                  <a:lnTo>
                    <a:pt x="669569" y="576618"/>
                  </a:lnTo>
                  <a:lnTo>
                    <a:pt x="669569" y="588645"/>
                  </a:lnTo>
                  <a:lnTo>
                    <a:pt x="674446" y="593521"/>
                  </a:lnTo>
                  <a:lnTo>
                    <a:pt x="1359801" y="593521"/>
                  </a:lnTo>
                  <a:lnTo>
                    <a:pt x="1364678" y="588645"/>
                  </a:lnTo>
                  <a:lnTo>
                    <a:pt x="1364678" y="576618"/>
                  </a:lnTo>
                  <a:lnTo>
                    <a:pt x="1359801" y="571741"/>
                  </a:lnTo>
                  <a:lnTo>
                    <a:pt x="1191196" y="571741"/>
                  </a:lnTo>
                  <a:lnTo>
                    <a:pt x="1191196" y="527265"/>
                  </a:lnTo>
                  <a:lnTo>
                    <a:pt x="1191196" y="122516"/>
                  </a:lnTo>
                  <a:lnTo>
                    <a:pt x="1219746" y="122516"/>
                  </a:lnTo>
                  <a:lnTo>
                    <a:pt x="1219746" y="164528"/>
                  </a:lnTo>
                  <a:lnTo>
                    <a:pt x="1224622" y="169405"/>
                  </a:lnTo>
                  <a:lnTo>
                    <a:pt x="1330325" y="169405"/>
                  </a:lnTo>
                  <a:lnTo>
                    <a:pt x="1335201" y="164528"/>
                  </a:lnTo>
                  <a:lnTo>
                    <a:pt x="1335201" y="147612"/>
                  </a:lnTo>
                  <a:lnTo>
                    <a:pt x="1335201" y="122516"/>
                  </a:lnTo>
                  <a:lnTo>
                    <a:pt x="1359801" y="122516"/>
                  </a:lnTo>
                  <a:lnTo>
                    <a:pt x="1364678" y="117640"/>
                  </a:lnTo>
                  <a:lnTo>
                    <a:pt x="1364678" y="100723"/>
                  </a:lnTo>
                  <a:lnTo>
                    <a:pt x="1364678" y="84416"/>
                  </a:lnTo>
                  <a:lnTo>
                    <a:pt x="1364678" y="6750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96974" y="4371567"/>
              <a:ext cx="87629" cy="12951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21761" y="3569314"/>
              <a:ext cx="152400" cy="152400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12552442" y="3386223"/>
            <a:ext cx="1054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South</a:t>
            </a:r>
            <a:r>
              <a:rPr sz="900" spc="-2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Africa’s</a:t>
            </a:r>
            <a:r>
              <a:rPr sz="900" spc="-2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second</a:t>
            </a:r>
            <a:endParaRPr sz="900">
              <a:latin typeface="BrandonGrotesque-Black"/>
              <a:cs typeface="BrandonGrotesque-Black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largest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industrial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region</a:t>
            </a:r>
            <a:endParaRPr sz="900">
              <a:latin typeface="Brandon Grotesque Regular"/>
              <a:cs typeface="Brandon Grotesque Regular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4750660" y="3386223"/>
            <a:ext cx="1407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One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of</a:t>
            </a:r>
            <a:r>
              <a:rPr sz="900" spc="-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the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best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Credit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Ratings</a:t>
            </a:r>
            <a:r>
              <a:rPr sz="900" spc="5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 SA municipal 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sector</a:t>
            </a:r>
            <a:endParaRPr sz="900">
              <a:latin typeface="Brandon Grotesque Regular"/>
              <a:cs typeface="Brandon Grotesque Regular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9962003" y="4877451"/>
            <a:ext cx="2185035" cy="559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3000"/>
              </a:lnSpc>
              <a:spcBef>
                <a:spcPts val="95"/>
              </a:spcBef>
            </a:pP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ON</a:t>
            </a:r>
            <a:r>
              <a:rPr sz="850" spc="10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DURBAN</a:t>
            </a:r>
            <a:r>
              <a:rPr sz="850" spc="10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INVESTMENT’S</a:t>
            </a:r>
            <a:r>
              <a:rPr sz="850" spc="10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DASHBOARD</a:t>
            </a:r>
            <a:r>
              <a:rPr sz="850" spc="5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&amp;</a:t>
            </a:r>
            <a:r>
              <a:rPr sz="850" spc="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2016</a:t>
            </a:r>
            <a:r>
              <a:rPr sz="850" spc="5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WINNER</a:t>
            </a:r>
            <a:r>
              <a:rPr sz="850" spc="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OF</a:t>
            </a:r>
            <a:r>
              <a:rPr sz="850" spc="5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“KZN</a:t>
            </a:r>
            <a:r>
              <a:rPr sz="850" spc="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TOP</a:t>
            </a:r>
            <a:r>
              <a:rPr sz="850" spc="5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BUSINESS</a:t>
            </a:r>
            <a:r>
              <a:rPr sz="850" spc="5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PORTFOLIO</a:t>
            </a:r>
            <a:r>
              <a:rPr sz="850" spc="8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AWARD”</a:t>
            </a:r>
            <a:r>
              <a:rPr sz="850" spc="8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FOR</a:t>
            </a:r>
            <a:r>
              <a:rPr sz="850" spc="9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spc="-2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BEST</a:t>
            </a:r>
            <a:r>
              <a:rPr sz="850" spc="5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INVESTMENT</a:t>
            </a:r>
            <a:r>
              <a:rPr sz="850" spc="14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85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PROMOTION</a:t>
            </a:r>
            <a:endParaRPr sz="850">
              <a:latin typeface="Brandon Grotesque Regular"/>
              <a:cs typeface="Brandon Grotesque Regular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712704" y="4082498"/>
            <a:ext cx="925194" cy="4743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950" spc="-20" dirty="0">
                <a:solidFill>
                  <a:srgbClr val="FFCA00"/>
                </a:solidFill>
                <a:latin typeface="BrandonGrotesque-Black"/>
                <a:cs typeface="BrandonGrotesque-Black"/>
              </a:rPr>
              <a:t>R700</a:t>
            </a:r>
            <a:endParaRPr sz="2950">
              <a:latin typeface="BrandonGrotesque-Black"/>
              <a:cs typeface="BrandonGrotesque-Black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0712704" y="4395389"/>
            <a:ext cx="1467485" cy="4743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950" spc="-10" dirty="0">
                <a:solidFill>
                  <a:srgbClr val="FFCA00"/>
                </a:solidFill>
                <a:latin typeface="BrandonGrotesque-Black"/>
                <a:cs typeface="BrandonGrotesque-Black"/>
              </a:rPr>
              <a:t>BILLION</a:t>
            </a:r>
            <a:endParaRPr sz="2950">
              <a:latin typeface="BrandonGrotesque-Black"/>
              <a:cs typeface="BrandonGrotesque-Black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4750584" y="5115643"/>
            <a:ext cx="170942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SA’s</a:t>
            </a:r>
            <a:r>
              <a:rPr sz="900" spc="-1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“Top</a:t>
            </a:r>
            <a:r>
              <a:rPr sz="900" spc="-1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performing</a:t>
            </a:r>
            <a:r>
              <a:rPr sz="900" spc="-1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City</a:t>
            </a:r>
            <a:r>
              <a:rPr sz="900" spc="-1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for</a:t>
            </a:r>
            <a:r>
              <a:rPr sz="900" spc="-1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growth</a:t>
            </a:r>
            <a:r>
              <a:rPr sz="900" spc="5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millionaires since 2000” - </a:t>
            </a:r>
            <a:r>
              <a:rPr sz="900" spc="-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New</a:t>
            </a:r>
            <a:r>
              <a:rPr sz="900" spc="5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World</a:t>
            </a:r>
            <a:r>
              <a:rPr sz="900" spc="-3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Wealth</a:t>
            </a:r>
            <a:r>
              <a:rPr sz="900" spc="-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Report,</a:t>
            </a:r>
            <a:r>
              <a:rPr sz="900" spc="-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2015</a:t>
            </a:r>
            <a:endParaRPr sz="900">
              <a:latin typeface="Brandon Grotesque Regular"/>
              <a:cs typeface="Brandon Grotesque Regular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2552367" y="5115643"/>
            <a:ext cx="128079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Rated</a:t>
            </a:r>
            <a:r>
              <a:rPr sz="900" spc="-1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by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the</a:t>
            </a:r>
            <a:r>
              <a:rPr sz="900" spc="-1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New</a:t>
            </a:r>
            <a:r>
              <a:rPr sz="900" spc="-1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York</a:t>
            </a:r>
            <a:r>
              <a:rPr sz="900" spc="5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Grotesque-Black"/>
                <a:cs typeface="BrandonGrotesque-Black"/>
              </a:rPr>
              <a:t>Times</a:t>
            </a:r>
            <a:r>
              <a:rPr sz="900" spc="-5" dirty="0">
                <a:solidFill>
                  <a:srgbClr val="FFFFFF"/>
                </a:solidFill>
                <a:latin typeface="BrandonGrotesque-Black"/>
                <a:cs typeface="BrandonGrotesque-Black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as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number 7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of 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their</a:t>
            </a:r>
            <a:r>
              <a:rPr sz="900" spc="5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Top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52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Places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to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Go</a:t>
            </a:r>
            <a:r>
              <a:rPr sz="90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</a:t>
            </a:r>
            <a:r>
              <a:rPr sz="900" spc="-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2015</a:t>
            </a:r>
            <a:endParaRPr sz="900">
              <a:latin typeface="Brandon Grotesque Regular"/>
              <a:cs typeface="Brandon Grotesque Regular"/>
            </a:endParaRP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307C179C-1B16-600F-59DF-FE1F50987B80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3834" y="2963173"/>
            <a:ext cx="3289300" cy="1981200"/>
          </a:xfrm>
          <a:prstGeom prst="rect">
            <a:avLst/>
          </a:prstGeom>
        </p:spPr>
      </p:pic>
      <p:sp>
        <p:nvSpPr>
          <p:cNvPr id="5" name="object 15">
            <a:extLst>
              <a:ext uri="{FF2B5EF4-FFF2-40B4-BE49-F238E27FC236}">
                <a16:creationId xmlns:a16="http://schemas.microsoft.com/office/drawing/2014/main" id="{E5A868E5-7918-2C3E-6AA4-66C773EF59FE}"/>
              </a:ext>
            </a:extLst>
          </p:cNvPr>
          <p:cNvSpPr txBox="1"/>
          <p:nvPr/>
        </p:nvSpPr>
        <p:spPr>
          <a:xfrm>
            <a:off x="787103" y="6187374"/>
            <a:ext cx="3162865" cy="1168077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805"/>
              </a:spcBef>
            </a:pPr>
            <a:r>
              <a:rPr lang="en-US" sz="3150" spc="-20" dirty="0">
                <a:solidFill>
                  <a:srgbClr val="FFFFFF"/>
                </a:solidFill>
                <a:latin typeface="Arial"/>
                <a:cs typeface="Arial"/>
              </a:rPr>
              <a:t>33,2</a:t>
            </a:r>
            <a:r>
              <a:rPr sz="3150" spc="-20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lang="en-US" sz="3150" spc="-2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lnSpc>
                <a:spcPct val="150000"/>
              </a:lnSpc>
              <a:spcBef>
                <a:spcPts val="805"/>
              </a:spcBef>
            </a:pPr>
            <a:r>
              <a:rPr lang="en-ZA" sz="1400" spc="-20" dirty="0">
                <a:solidFill>
                  <a:srgbClr val="FFFFFF"/>
                </a:solidFill>
                <a:latin typeface="Arial"/>
                <a:cs typeface="Arial"/>
              </a:rPr>
              <a:t>Unemployment Rate 2022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348200" cy="9753600"/>
            <a:chOff x="0" y="0"/>
            <a:chExt cx="17348200" cy="9753600"/>
          </a:xfrm>
        </p:grpSpPr>
        <p:pic>
          <p:nvPicPr>
            <p:cNvPr id="3" name="object 3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0364" y="12"/>
              <a:ext cx="11637835" cy="48767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0364" y="4876800"/>
              <a:ext cx="11637835" cy="48768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5710555" cy="9753600"/>
            </a:xfrm>
            <a:custGeom>
              <a:avLst/>
              <a:gdLst/>
              <a:ahLst/>
              <a:cxnLst/>
              <a:rect l="l" t="t" r="r" b="b"/>
              <a:pathLst>
                <a:path w="5710555" h="9753600">
                  <a:moveTo>
                    <a:pt x="5710364" y="0"/>
                  </a:moveTo>
                  <a:lnTo>
                    <a:pt x="0" y="0"/>
                  </a:lnTo>
                  <a:lnTo>
                    <a:pt x="0" y="9753600"/>
                  </a:lnTo>
                  <a:lnTo>
                    <a:pt x="5710364" y="9753600"/>
                  </a:lnTo>
                  <a:lnTo>
                    <a:pt x="5710364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3012" rIns="0" bIns="0" rtlCol="0">
            <a:spAutoFit/>
          </a:bodyPr>
          <a:lstStyle/>
          <a:p>
            <a:pPr marL="66675">
              <a:lnSpc>
                <a:spcPct val="100000"/>
              </a:lnSpc>
              <a:spcBef>
                <a:spcPts val="114"/>
              </a:spcBef>
            </a:pPr>
            <a:r>
              <a:rPr sz="4100" spc="-170" dirty="0">
                <a:latin typeface="BrandonGrotesque-Black"/>
                <a:cs typeface="BrandonGrotesque-Black"/>
              </a:rPr>
              <a:t>CONTENTS</a:t>
            </a:r>
            <a:endParaRPr sz="4100" dirty="0">
              <a:latin typeface="BrandonGrotesque-Black"/>
              <a:cs typeface="BrandonGrotesque-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4500" y="3286436"/>
            <a:ext cx="4115435" cy="461831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0"/>
              </a:spcBef>
              <a:tabLst>
                <a:tab pos="3787140" algn="l"/>
              </a:tabLst>
            </a:pPr>
            <a:r>
              <a:rPr sz="1600" spc="-1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Introduction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	</a:t>
            </a:r>
            <a:r>
              <a:rPr sz="1600" spc="-2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0</a:t>
            </a:r>
            <a:r>
              <a:rPr lang="en-US" sz="1600" spc="-2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3</a:t>
            </a:r>
            <a:endParaRPr sz="1600" dirty="0">
              <a:latin typeface="BrandonGrotesque-Black"/>
              <a:cs typeface="BrandonGrotesque-Black"/>
            </a:endParaRPr>
          </a:p>
          <a:p>
            <a:pPr marL="12700" algn="just">
              <a:lnSpc>
                <a:spcPct val="100000"/>
              </a:lnSpc>
              <a:spcBef>
                <a:spcPts val="1565"/>
              </a:spcBef>
              <a:tabLst>
                <a:tab pos="3787140" algn="l"/>
              </a:tabLst>
            </a:pPr>
            <a:r>
              <a:rPr sz="1600" spc="-2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Shakaland</a:t>
            </a:r>
            <a:r>
              <a:rPr sz="1600" spc="-3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2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Cultural</a:t>
            </a:r>
            <a:r>
              <a:rPr sz="1600" spc="-3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&amp;</a:t>
            </a:r>
            <a:r>
              <a:rPr sz="1600" spc="-3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2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Avdenture</a:t>
            </a:r>
            <a:r>
              <a:rPr sz="1600" spc="-3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1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Resort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	</a:t>
            </a:r>
            <a:r>
              <a:rPr sz="1600" spc="-2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0</a:t>
            </a:r>
            <a:r>
              <a:rPr lang="en-US" sz="1600" spc="-2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4</a:t>
            </a:r>
            <a:endParaRPr sz="1600" dirty="0">
              <a:latin typeface="BrandonGrotesque-Black"/>
              <a:cs typeface="BrandonGrotesque-Black"/>
            </a:endParaRPr>
          </a:p>
          <a:p>
            <a:pPr marL="12700" marR="5080" algn="just">
              <a:lnSpc>
                <a:spcPct val="184100"/>
              </a:lnSpc>
              <a:tabLst>
                <a:tab pos="3787140" algn="l"/>
              </a:tabLst>
            </a:pP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Durban</a:t>
            </a:r>
            <a:r>
              <a:rPr sz="1600" spc="-7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Eye</a:t>
            </a:r>
            <a:r>
              <a:rPr sz="1600" spc="-7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Wheel</a:t>
            </a:r>
            <a:r>
              <a:rPr sz="1600" spc="-6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1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Development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	</a:t>
            </a:r>
            <a:r>
              <a:rPr sz="1600" spc="-4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0</a:t>
            </a:r>
            <a:r>
              <a:rPr lang="en-US" sz="1600" spc="-4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5</a:t>
            </a:r>
            <a:r>
              <a:rPr sz="1600" spc="-4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 </a:t>
            </a:r>
            <a:endParaRPr lang="en-US" sz="1600" spc="-45" dirty="0">
              <a:solidFill>
                <a:srgbClr val="1D1D1B"/>
              </a:solidFill>
              <a:latin typeface="BrandonGrotesque-Black"/>
              <a:cs typeface="BrandonGrotesque-Black"/>
            </a:endParaRPr>
          </a:p>
          <a:p>
            <a:pPr marL="12700" marR="5080" algn="just">
              <a:lnSpc>
                <a:spcPct val="184100"/>
              </a:lnSpc>
              <a:tabLst>
                <a:tab pos="3787140" algn="l"/>
              </a:tabLst>
            </a:pPr>
            <a:r>
              <a:rPr sz="1600" spc="-25" dirty="0" err="1">
                <a:solidFill>
                  <a:srgbClr val="1D1D1B"/>
                </a:solidFill>
                <a:latin typeface="Brandon Grotesque Regular"/>
                <a:cs typeface="Brandon Grotesque Regular"/>
              </a:rPr>
              <a:t>Amatata</a:t>
            </a:r>
            <a:r>
              <a:rPr sz="1600" spc="-5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2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Mountain</a:t>
            </a:r>
            <a:r>
              <a:rPr sz="1600" spc="-5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2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Tourism</a:t>
            </a:r>
            <a:r>
              <a:rPr sz="1600" spc="-5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&amp;</a:t>
            </a:r>
            <a:r>
              <a:rPr sz="1600" spc="-5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endParaRPr lang="en-US" sz="1600" spc="-50" dirty="0">
              <a:solidFill>
                <a:srgbClr val="1D1D1B"/>
              </a:solidFill>
              <a:latin typeface="Brandon Grotesque Regular"/>
              <a:cs typeface="Brandon Grotesque Regular"/>
            </a:endParaRPr>
          </a:p>
          <a:p>
            <a:pPr marL="12700" marR="5080" algn="just">
              <a:tabLst>
                <a:tab pos="3787140" algn="l"/>
              </a:tabLst>
            </a:pPr>
            <a:r>
              <a:rPr sz="1600" spc="-2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Cultural</a:t>
            </a:r>
            <a:r>
              <a:rPr sz="1600" spc="-5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Centre</a:t>
            </a:r>
            <a:r>
              <a:rPr lang="en-US" sz="1600" spc="3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                             </a:t>
            </a:r>
            <a:r>
              <a:rPr sz="1600" spc="-2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0</a:t>
            </a:r>
            <a:r>
              <a:rPr lang="en-US" sz="1600" spc="-2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6</a:t>
            </a:r>
            <a:r>
              <a:rPr sz="1600" spc="-2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 </a:t>
            </a:r>
            <a:endParaRPr lang="en-US" sz="1600" spc="-25" dirty="0">
              <a:solidFill>
                <a:srgbClr val="1D1D1B"/>
              </a:solidFill>
              <a:latin typeface="BrandonGrotesque-Black"/>
              <a:cs typeface="BrandonGrotesque-Black"/>
            </a:endParaRPr>
          </a:p>
          <a:p>
            <a:pPr marL="12700" marR="5080" algn="just">
              <a:lnSpc>
                <a:spcPct val="184100"/>
              </a:lnSpc>
              <a:tabLst>
                <a:tab pos="3787140" algn="l"/>
              </a:tabLst>
            </a:pPr>
            <a:r>
              <a:rPr sz="1600" spc="-1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Woodstock</a:t>
            </a:r>
            <a:r>
              <a:rPr sz="1600" spc="-5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Dam</a:t>
            </a:r>
            <a:r>
              <a:rPr sz="1600" spc="-5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1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Resort</a:t>
            </a:r>
            <a:r>
              <a:rPr sz="1600" spc="-5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1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Development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	</a:t>
            </a:r>
            <a:r>
              <a:rPr sz="1600" spc="-4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0</a:t>
            </a:r>
            <a:r>
              <a:rPr lang="en-US" sz="1600" spc="-4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7</a:t>
            </a:r>
            <a:endParaRPr sz="1600" dirty="0">
              <a:latin typeface="BrandonGrotesque-Black"/>
              <a:cs typeface="BrandonGrotesque-Black"/>
            </a:endParaRPr>
          </a:p>
          <a:p>
            <a:pPr marL="12700" algn="just">
              <a:lnSpc>
                <a:spcPct val="100000"/>
              </a:lnSpc>
              <a:spcBef>
                <a:spcPts val="1565"/>
              </a:spcBef>
              <a:tabLst>
                <a:tab pos="3787140" algn="l"/>
              </a:tabLst>
            </a:pP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Balele</a:t>
            </a:r>
            <a:r>
              <a:rPr sz="1600" spc="-6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Game</a:t>
            </a:r>
            <a:r>
              <a:rPr sz="1600" spc="-5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2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Park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	</a:t>
            </a:r>
            <a:r>
              <a:rPr sz="1600" spc="-2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0</a:t>
            </a:r>
            <a:r>
              <a:rPr lang="en-US" sz="1600" spc="-2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8</a:t>
            </a:r>
            <a:endParaRPr sz="1600" dirty="0">
              <a:latin typeface="BrandonGrotesque-Black"/>
              <a:cs typeface="BrandonGrotesque-Black"/>
            </a:endParaRPr>
          </a:p>
          <a:p>
            <a:pPr marL="12700" algn="just">
              <a:lnSpc>
                <a:spcPct val="100000"/>
              </a:lnSpc>
              <a:spcBef>
                <a:spcPts val="1565"/>
              </a:spcBef>
              <a:tabLst>
                <a:tab pos="3787140" algn="l"/>
              </a:tabLst>
            </a:pPr>
            <a:r>
              <a:rPr sz="1600" spc="-4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Kings </a:t>
            </a:r>
            <a:r>
              <a:rPr sz="1600" spc="-1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Lodge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	</a:t>
            </a:r>
            <a:r>
              <a:rPr sz="1600" spc="-2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0</a:t>
            </a:r>
            <a:r>
              <a:rPr lang="en-US" sz="1600" spc="-2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9</a:t>
            </a:r>
            <a:endParaRPr sz="1600" dirty="0">
              <a:latin typeface="BrandonGrotesque-Black"/>
              <a:cs typeface="BrandonGrotesque-Black"/>
            </a:endParaRPr>
          </a:p>
          <a:p>
            <a:pPr marL="12700" marR="5080" algn="just">
              <a:lnSpc>
                <a:spcPct val="184500"/>
              </a:lnSpc>
              <a:tabLst>
                <a:tab pos="3787140" algn="l"/>
              </a:tabLst>
            </a:pPr>
            <a:r>
              <a:rPr sz="1600" spc="-10" dirty="0" err="1">
                <a:solidFill>
                  <a:srgbClr val="1D1D1B"/>
                </a:solidFill>
                <a:latin typeface="Brandon Grotesque Regular"/>
                <a:cs typeface="Brandon Grotesque Regular"/>
              </a:rPr>
              <a:t>uMkomazi</a:t>
            </a:r>
            <a:r>
              <a:rPr sz="1600" spc="-4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River</a:t>
            </a:r>
            <a:r>
              <a:rPr sz="1600" spc="-4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1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Resort</a:t>
            </a:r>
            <a:r>
              <a:rPr sz="1600" spc="-3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&amp;</a:t>
            </a:r>
            <a:r>
              <a:rPr sz="1600" spc="-4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2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Spa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	</a:t>
            </a:r>
            <a:r>
              <a:rPr lang="en-US" sz="1600" spc="-45" dirty="0">
                <a:solidFill>
                  <a:srgbClr val="1D1D1B"/>
                </a:solidFill>
                <a:latin typeface="BrandonGrotesque-Black"/>
                <a:cs typeface="Brandon Grotesque Regular"/>
              </a:rPr>
              <a:t>10</a:t>
            </a:r>
            <a:r>
              <a:rPr sz="1600" spc="-45" dirty="0">
                <a:solidFill>
                  <a:srgbClr val="1D1D1B"/>
                </a:solidFill>
                <a:latin typeface="BrandonGrotesque-Black"/>
                <a:cs typeface="BrandonGrotesque-Black"/>
              </a:rPr>
              <a:t> </a:t>
            </a:r>
            <a:endParaRPr lang="en-US" sz="1600" spc="-45" dirty="0">
              <a:solidFill>
                <a:srgbClr val="1D1D1B"/>
              </a:solidFill>
              <a:latin typeface="BrandonGrotesque-Black"/>
              <a:cs typeface="BrandonGrotesque-Black"/>
            </a:endParaRPr>
          </a:p>
          <a:p>
            <a:pPr marL="12700" marR="5080" algn="just">
              <a:lnSpc>
                <a:spcPct val="184500"/>
              </a:lnSpc>
              <a:tabLst>
                <a:tab pos="3787140" algn="l"/>
              </a:tabLst>
            </a:pPr>
            <a:r>
              <a:rPr sz="1600" spc="-1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Umgababa</a:t>
            </a:r>
            <a:r>
              <a:rPr sz="1600" spc="-5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Coastal</a:t>
            </a:r>
            <a:r>
              <a:rPr sz="1600" spc="-5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1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Resort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	</a:t>
            </a:r>
            <a:r>
              <a:rPr lang="en-US" sz="1600" spc="-45" dirty="0">
                <a:solidFill>
                  <a:srgbClr val="1D1D1B"/>
                </a:solidFill>
                <a:latin typeface="BrandonGrotesque-Black"/>
                <a:cs typeface="Brandon Grotesque Regular"/>
              </a:rPr>
              <a:t>11</a:t>
            </a:r>
            <a:endParaRPr sz="1600" dirty="0">
              <a:latin typeface="BrandonGrotesque-Black"/>
              <a:cs typeface="BrandonGrotesque-Black"/>
            </a:endParaRPr>
          </a:p>
          <a:p>
            <a:pPr marL="12700" algn="just">
              <a:lnSpc>
                <a:spcPct val="100000"/>
              </a:lnSpc>
              <a:spcBef>
                <a:spcPts val="1895"/>
              </a:spcBef>
              <a:tabLst>
                <a:tab pos="3787140" algn="l"/>
              </a:tabLst>
            </a:pPr>
            <a:r>
              <a:rPr sz="1600" spc="-4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Reasons</a:t>
            </a:r>
            <a:r>
              <a:rPr sz="1600" spc="-35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</a:t>
            </a:r>
            <a:r>
              <a:rPr sz="1600" spc="-3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to </a:t>
            </a:r>
            <a:r>
              <a:rPr sz="1600" spc="-4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Invest</a:t>
            </a:r>
            <a:r>
              <a:rPr sz="1600" spc="-3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 in </a:t>
            </a:r>
            <a:r>
              <a:rPr sz="1600" spc="-5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KwaZulu-</a:t>
            </a:r>
            <a:r>
              <a:rPr sz="1600" spc="-2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Natal</a:t>
            </a:r>
            <a:r>
              <a:rPr sz="1600" dirty="0">
                <a:solidFill>
                  <a:srgbClr val="1D1D1B"/>
                </a:solidFill>
                <a:latin typeface="Brandon Grotesque Regular"/>
                <a:cs typeface="Brandon Grotesque Regular"/>
              </a:rPr>
              <a:t>	</a:t>
            </a:r>
            <a:r>
              <a:rPr lang="en-US" sz="1600" spc="-25" dirty="0">
                <a:solidFill>
                  <a:srgbClr val="1D1D1B"/>
                </a:solidFill>
                <a:latin typeface="BrandonGrotesque-Black"/>
                <a:cs typeface="Brandon Grotesque Regular"/>
              </a:rPr>
              <a:t>12</a:t>
            </a:r>
            <a:endParaRPr sz="1600" dirty="0">
              <a:latin typeface="BrandonGrotesque-Black"/>
              <a:cs typeface="BrandonGrotesque-Blac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48093" y="1129386"/>
            <a:ext cx="3380740" cy="1814195"/>
            <a:chOff x="948093" y="1129386"/>
            <a:chExt cx="3380740" cy="1814195"/>
          </a:xfrm>
        </p:grpSpPr>
        <p:sp>
          <p:nvSpPr>
            <p:cNvPr id="9" name="object 9"/>
            <p:cNvSpPr/>
            <p:nvPr/>
          </p:nvSpPr>
          <p:spPr>
            <a:xfrm>
              <a:off x="948093" y="2841675"/>
              <a:ext cx="645795" cy="101600"/>
            </a:xfrm>
            <a:custGeom>
              <a:avLst/>
              <a:gdLst/>
              <a:ahLst/>
              <a:cxnLst/>
              <a:rect l="l" t="t" r="r" b="b"/>
              <a:pathLst>
                <a:path w="645794" h="101600">
                  <a:moveTo>
                    <a:pt x="645172" y="0"/>
                  </a:moveTo>
                  <a:lnTo>
                    <a:pt x="0" y="0"/>
                  </a:lnTo>
                  <a:lnTo>
                    <a:pt x="0" y="101371"/>
                  </a:lnTo>
                  <a:lnTo>
                    <a:pt x="645172" y="101371"/>
                  </a:lnTo>
                  <a:lnTo>
                    <a:pt x="645172" y="0"/>
                  </a:lnTo>
                  <a:close/>
                </a:path>
              </a:pathLst>
            </a:custGeom>
            <a:solidFill>
              <a:srgbClr val="249F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19902" y="1129386"/>
              <a:ext cx="608965" cy="542925"/>
            </a:xfrm>
            <a:custGeom>
              <a:avLst/>
              <a:gdLst/>
              <a:ahLst/>
              <a:cxnLst/>
              <a:rect l="l" t="t" r="r" b="b"/>
              <a:pathLst>
                <a:path w="608964" h="542925">
                  <a:moveTo>
                    <a:pt x="77957" y="116874"/>
                  </a:moveTo>
                  <a:lnTo>
                    <a:pt x="71584" y="118387"/>
                  </a:lnTo>
                  <a:lnTo>
                    <a:pt x="66852" y="122923"/>
                  </a:lnTo>
                  <a:lnTo>
                    <a:pt x="2197" y="239344"/>
                  </a:lnTo>
                  <a:lnTo>
                    <a:pt x="0" y="243268"/>
                  </a:lnTo>
                  <a:lnTo>
                    <a:pt x="63" y="248069"/>
                  </a:lnTo>
                  <a:lnTo>
                    <a:pt x="4635" y="255828"/>
                  </a:lnTo>
                  <a:lnTo>
                    <a:pt x="8788" y="258203"/>
                  </a:lnTo>
                  <a:lnTo>
                    <a:pt x="26479" y="258203"/>
                  </a:lnTo>
                  <a:lnTo>
                    <a:pt x="26479" y="264896"/>
                  </a:lnTo>
                  <a:lnTo>
                    <a:pt x="30122" y="309900"/>
                  </a:lnTo>
                  <a:lnTo>
                    <a:pt x="40665" y="352614"/>
                  </a:lnTo>
                  <a:lnTo>
                    <a:pt x="57534" y="392462"/>
                  </a:lnTo>
                  <a:lnTo>
                    <a:pt x="80150" y="428868"/>
                  </a:lnTo>
                  <a:lnTo>
                    <a:pt x="107938" y="461254"/>
                  </a:lnTo>
                  <a:lnTo>
                    <a:pt x="140322" y="489045"/>
                  </a:lnTo>
                  <a:lnTo>
                    <a:pt x="176724" y="511663"/>
                  </a:lnTo>
                  <a:lnTo>
                    <a:pt x="216569" y="528533"/>
                  </a:lnTo>
                  <a:lnTo>
                    <a:pt x="259279" y="539078"/>
                  </a:lnTo>
                  <a:lnTo>
                    <a:pt x="304279" y="542721"/>
                  </a:lnTo>
                  <a:lnTo>
                    <a:pt x="311289" y="542721"/>
                  </a:lnTo>
                  <a:lnTo>
                    <a:pt x="316979" y="537032"/>
                  </a:lnTo>
                  <a:lnTo>
                    <a:pt x="316979" y="522998"/>
                  </a:lnTo>
                  <a:lnTo>
                    <a:pt x="311289" y="517321"/>
                  </a:lnTo>
                  <a:lnTo>
                    <a:pt x="304279" y="517321"/>
                  </a:lnTo>
                  <a:lnTo>
                    <a:pt x="258967" y="513247"/>
                  </a:lnTo>
                  <a:lnTo>
                    <a:pt x="216296" y="501502"/>
                  </a:lnTo>
                  <a:lnTo>
                    <a:pt x="176984" y="482806"/>
                  </a:lnTo>
                  <a:lnTo>
                    <a:pt x="141750" y="457878"/>
                  </a:lnTo>
                  <a:lnTo>
                    <a:pt x="111312" y="427435"/>
                  </a:lnTo>
                  <a:lnTo>
                    <a:pt x="86387" y="392197"/>
                  </a:lnTo>
                  <a:lnTo>
                    <a:pt x="67693" y="352874"/>
                  </a:lnTo>
                  <a:lnTo>
                    <a:pt x="55953" y="310209"/>
                  </a:lnTo>
                  <a:lnTo>
                    <a:pt x="51879" y="264896"/>
                  </a:lnTo>
                  <a:lnTo>
                    <a:pt x="51879" y="238493"/>
                  </a:lnTo>
                  <a:lnTo>
                    <a:pt x="46189" y="232803"/>
                  </a:lnTo>
                  <a:lnTo>
                    <a:pt x="34874" y="232803"/>
                  </a:lnTo>
                  <a:lnTo>
                    <a:pt x="77952" y="155244"/>
                  </a:lnTo>
                  <a:lnTo>
                    <a:pt x="107006" y="155244"/>
                  </a:lnTo>
                  <a:lnTo>
                    <a:pt x="89052" y="122923"/>
                  </a:lnTo>
                  <a:lnTo>
                    <a:pt x="84328" y="118387"/>
                  </a:lnTo>
                  <a:lnTo>
                    <a:pt x="77957" y="116874"/>
                  </a:lnTo>
                  <a:close/>
                </a:path>
                <a:path w="608964" h="542925">
                  <a:moveTo>
                    <a:pt x="107006" y="155244"/>
                  </a:moveTo>
                  <a:lnTo>
                    <a:pt x="77952" y="155244"/>
                  </a:lnTo>
                  <a:lnTo>
                    <a:pt x="121043" y="232803"/>
                  </a:lnTo>
                  <a:lnTo>
                    <a:pt x="109740" y="232803"/>
                  </a:lnTo>
                  <a:lnTo>
                    <a:pt x="104063" y="238493"/>
                  </a:lnTo>
                  <a:lnTo>
                    <a:pt x="104063" y="264896"/>
                  </a:lnTo>
                  <a:lnTo>
                    <a:pt x="109360" y="310750"/>
                  </a:lnTo>
                  <a:lnTo>
                    <a:pt x="124444" y="352874"/>
                  </a:lnTo>
                  <a:lnTo>
                    <a:pt x="148103" y="390057"/>
                  </a:lnTo>
                  <a:lnTo>
                    <a:pt x="179128" y="421087"/>
                  </a:lnTo>
                  <a:lnTo>
                    <a:pt x="216306" y="444751"/>
                  </a:lnTo>
                  <a:lnTo>
                    <a:pt x="258426" y="459839"/>
                  </a:lnTo>
                  <a:lnTo>
                    <a:pt x="304279" y="465137"/>
                  </a:lnTo>
                  <a:lnTo>
                    <a:pt x="351334" y="459486"/>
                  </a:lnTo>
                  <a:lnTo>
                    <a:pt x="395292" y="443163"/>
                  </a:lnTo>
                  <a:lnTo>
                    <a:pt x="400422" y="439737"/>
                  </a:lnTo>
                  <a:lnTo>
                    <a:pt x="304279" y="439737"/>
                  </a:lnTo>
                  <a:lnTo>
                    <a:pt x="257860" y="433481"/>
                  </a:lnTo>
                  <a:lnTo>
                    <a:pt x="216115" y="415831"/>
                  </a:lnTo>
                  <a:lnTo>
                    <a:pt x="180724" y="388469"/>
                  </a:lnTo>
                  <a:lnTo>
                    <a:pt x="153365" y="353072"/>
                  </a:lnTo>
                  <a:lnTo>
                    <a:pt x="135719" y="311321"/>
                  </a:lnTo>
                  <a:lnTo>
                    <a:pt x="129463" y="264896"/>
                  </a:lnTo>
                  <a:lnTo>
                    <a:pt x="129463" y="258203"/>
                  </a:lnTo>
                  <a:lnTo>
                    <a:pt x="147129" y="258203"/>
                  </a:lnTo>
                  <a:lnTo>
                    <a:pt x="151282" y="255828"/>
                  </a:lnTo>
                  <a:lnTo>
                    <a:pt x="155854" y="248069"/>
                  </a:lnTo>
                  <a:lnTo>
                    <a:pt x="155917" y="243268"/>
                  </a:lnTo>
                  <a:lnTo>
                    <a:pt x="107006" y="155244"/>
                  </a:lnTo>
                  <a:close/>
                </a:path>
                <a:path w="608964" h="542925">
                  <a:moveTo>
                    <a:pt x="458012" y="360413"/>
                  </a:moveTo>
                  <a:lnTo>
                    <a:pt x="450062" y="361683"/>
                  </a:lnTo>
                  <a:lnTo>
                    <a:pt x="445960" y="367360"/>
                  </a:lnTo>
                  <a:lnTo>
                    <a:pt x="417823" y="397785"/>
                  </a:lnTo>
                  <a:lnTo>
                    <a:pt x="383754" y="420541"/>
                  </a:lnTo>
                  <a:lnTo>
                    <a:pt x="345367" y="434800"/>
                  </a:lnTo>
                  <a:lnTo>
                    <a:pt x="304279" y="439737"/>
                  </a:lnTo>
                  <a:lnTo>
                    <a:pt x="400422" y="439737"/>
                  </a:lnTo>
                  <a:lnTo>
                    <a:pt x="434304" y="417110"/>
                  </a:lnTo>
                  <a:lnTo>
                    <a:pt x="466521" y="382269"/>
                  </a:lnTo>
                  <a:lnTo>
                    <a:pt x="470636" y="376593"/>
                  </a:lnTo>
                  <a:lnTo>
                    <a:pt x="469379" y="368655"/>
                  </a:lnTo>
                  <a:lnTo>
                    <a:pt x="458012" y="360413"/>
                  </a:lnTo>
                  <a:close/>
                </a:path>
                <a:path w="608964" h="542925">
                  <a:moveTo>
                    <a:pt x="400150" y="103009"/>
                  </a:moveTo>
                  <a:lnTo>
                    <a:pt x="304279" y="103009"/>
                  </a:lnTo>
                  <a:lnTo>
                    <a:pt x="350709" y="109265"/>
                  </a:lnTo>
                  <a:lnTo>
                    <a:pt x="392461" y="126912"/>
                  </a:lnTo>
                  <a:lnTo>
                    <a:pt x="427856" y="154271"/>
                  </a:lnTo>
                  <a:lnTo>
                    <a:pt x="455217" y="189665"/>
                  </a:lnTo>
                  <a:lnTo>
                    <a:pt x="472864" y="231413"/>
                  </a:lnTo>
                  <a:lnTo>
                    <a:pt x="479120" y="277837"/>
                  </a:lnTo>
                  <a:lnTo>
                    <a:pt x="479120" y="284530"/>
                  </a:lnTo>
                  <a:lnTo>
                    <a:pt x="461340" y="284530"/>
                  </a:lnTo>
                  <a:lnTo>
                    <a:pt x="457085" y="287032"/>
                  </a:lnTo>
                  <a:lnTo>
                    <a:pt x="452615" y="295109"/>
                  </a:lnTo>
                  <a:lnTo>
                    <a:pt x="452742" y="300050"/>
                  </a:lnTo>
                  <a:lnTo>
                    <a:pt x="522185" y="411124"/>
                  </a:lnTo>
                  <a:lnTo>
                    <a:pt x="526249" y="413384"/>
                  </a:lnTo>
                  <a:lnTo>
                    <a:pt x="535012" y="413384"/>
                  </a:lnTo>
                  <a:lnTo>
                    <a:pt x="539089" y="411124"/>
                  </a:lnTo>
                  <a:lnTo>
                    <a:pt x="560583" y="376720"/>
                  </a:lnTo>
                  <a:lnTo>
                    <a:pt x="530631" y="376720"/>
                  </a:lnTo>
                  <a:lnTo>
                    <a:pt x="488873" y="309930"/>
                  </a:lnTo>
                  <a:lnTo>
                    <a:pt x="498843" y="309930"/>
                  </a:lnTo>
                  <a:lnTo>
                    <a:pt x="504520" y="304241"/>
                  </a:lnTo>
                  <a:lnTo>
                    <a:pt x="504520" y="277837"/>
                  </a:lnTo>
                  <a:lnTo>
                    <a:pt x="499222" y="231980"/>
                  </a:lnTo>
                  <a:lnTo>
                    <a:pt x="484129" y="189845"/>
                  </a:lnTo>
                  <a:lnTo>
                    <a:pt x="460474" y="152676"/>
                  </a:lnTo>
                  <a:lnTo>
                    <a:pt x="429445" y="121650"/>
                  </a:lnTo>
                  <a:lnTo>
                    <a:pt x="400150" y="103009"/>
                  </a:lnTo>
                  <a:close/>
                </a:path>
                <a:path w="608964" h="542925">
                  <a:moveTo>
                    <a:pt x="304279" y="0"/>
                  </a:moveTo>
                  <a:lnTo>
                    <a:pt x="297268" y="0"/>
                  </a:lnTo>
                  <a:lnTo>
                    <a:pt x="291579" y="5689"/>
                  </a:lnTo>
                  <a:lnTo>
                    <a:pt x="291579" y="19710"/>
                  </a:lnTo>
                  <a:lnTo>
                    <a:pt x="297268" y="25399"/>
                  </a:lnTo>
                  <a:lnTo>
                    <a:pt x="304279" y="25399"/>
                  </a:lnTo>
                  <a:lnTo>
                    <a:pt x="349595" y="29474"/>
                  </a:lnTo>
                  <a:lnTo>
                    <a:pt x="392272" y="41219"/>
                  </a:lnTo>
                  <a:lnTo>
                    <a:pt x="431589" y="59915"/>
                  </a:lnTo>
                  <a:lnTo>
                    <a:pt x="466828" y="84844"/>
                  </a:lnTo>
                  <a:lnTo>
                    <a:pt x="497272" y="115288"/>
                  </a:lnTo>
                  <a:lnTo>
                    <a:pt x="522201" y="150527"/>
                  </a:lnTo>
                  <a:lnTo>
                    <a:pt x="540898" y="189845"/>
                  </a:lnTo>
                  <a:lnTo>
                    <a:pt x="552642" y="232521"/>
                  </a:lnTo>
                  <a:lnTo>
                    <a:pt x="556717" y="277837"/>
                  </a:lnTo>
                  <a:lnTo>
                    <a:pt x="556717" y="304241"/>
                  </a:lnTo>
                  <a:lnTo>
                    <a:pt x="562394" y="309930"/>
                  </a:lnTo>
                  <a:lnTo>
                    <a:pt x="572363" y="309930"/>
                  </a:lnTo>
                  <a:lnTo>
                    <a:pt x="530631" y="376720"/>
                  </a:lnTo>
                  <a:lnTo>
                    <a:pt x="560583" y="376720"/>
                  </a:lnTo>
                  <a:lnTo>
                    <a:pt x="608482" y="300050"/>
                  </a:lnTo>
                  <a:lnTo>
                    <a:pt x="608622" y="295109"/>
                  </a:lnTo>
                  <a:lnTo>
                    <a:pt x="604138" y="287032"/>
                  </a:lnTo>
                  <a:lnTo>
                    <a:pt x="599884" y="284530"/>
                  </a:lnTo>
                  <a:lnTo>
                    <a:pt x="582117" y="284530"/>
                  </a:lnTo>
                  <a:lnTo>
                    <a:pt x="582117" y="277837"/>
                  </a:lnTo>
                  <a:lnTo>
                    <a:pt x="578474" y="232830"/>
                  </a:lnTo>
                  <a:lnTo>
                    <a:pt x="567929" y="190113"/>
                  </a:lnTo>
                  <a:lnTo>
                    <a:pt x="551059" y="150263"/>
                  </a:lnTo>
                  <a:lnTo>
                    <a:pt x="528439" y="113856"/>
                  </a:lnTo>
                  <a:lnTo>
                    <a:pt x="500648" y="81468"/>
                  </a:lnTo>
                  <a:lnTo>
                    <a:pt x="468260" y="53677"/>
                  </a:lnTo>
                  <a:lnTo>
                    <a:pt x="431853" y="31058"/>
                  </a:lnTo>
                  <a:lnTo>
                    <a:pt x="392003" y="14187"/>
                  </a:lnTo>
                  <a:lnTo>
                    <a:pt x="349286" y="3643"/>
                  </a:lnTo>
                  <a:lnTo>
                    <a:pt x="304279" y="0"/>
                  </a:lnTo>
                  <a:close/>
                </a:path>
                <a:path w="608964" h="542925">
                  <a:moveTo>
                    <a:pt x="304279" y="77609"/>
                  </a:moveTo>
                  <a:lnTo>
                    <a:pt x="257240" y="83259"/>
                  </a:lnTo>
                  <a:lnTo>
                    <a:pt x="213293" y="99579"/>
                  </a:lnTo>
                  <a:lnTo>
                    <a:pt x="174284" y="125621"/>
                  </a:lnTo>
                  <a:lnTo>
                    <a:pt x="142062" y="160439"/>
                  </a:lnTo>
                  <a:lnTo>
                    <a:pt x="137947" y="166115"/>
                  </a:lnTo>
                  <a:lnTo>
                    <a:pt x="139217" y="174066"/>
                  </a:lnTo>
                  <a:lnTo>
                    <a:pt x="150571" y="182295"/>
                  </a:lnTo>
                  <a:lnTo>
                    <a:pt x="158521" y="181038"/>
                  </a:lnTo>
                  <a:lnTo>
                    <a:pt x="162623" y="175348"/>
                  </a:lnTo>
                  <a:lnTo>
                    <a:pt x="190765" y="144934"/>
                  </a:lnTo>
                  <a:lnTo>
                    <a:pt x="224831" y="122191"/>
                  </a:lnTo>
                  <a:lnTo>
                    <a:pt x="263207" y="107942"/>
                  </a:lnTo>
                  <a:lnTo>
                    <a:pt x="304279" y="103009"/>
                  </a:lnTo>
                  <a:lnTo>
                    <a:pt x="400150" y="103009"/>
                  </a:lnTo>
                  <a:lnTo>
                    <a:pt x="392263" y="97990"/>
                  </a:lnTo>
                  <a:lnTo>
                    <a:pt x="350137" y="82906"/>
                  </a:lnTo>
                  <a:lnTo>
                    <a:pt x="304279" y="776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348200" cy="9753600"/>
            <a:chOff x="0" y="0"/>
            <a:chExt cx="17348200" cy="9753600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13227" y="0"/>
              <a:ext cx="14334972" cy="9753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5710555" cy="9753600"/>
            </a:xfrm>
            <a:custGeom>
              <a:avLst/>
              <a:gdLst/>
              <a:ahLst/>
              <a:cxnLst/>
              <a:rect l="l" t="t" r="r" b="b"/>
              <a:pathLst>
                <a:path w="5710555" h="9753600">
                  <a:moveTo>
                    <a:pt x="5710364" y="0"/>
                  </a:moveTo>
                  <a:lnTo>
                    <a:pt x="0" y="0"/>
                  </a:lnTo>
                  <a:lnTo>
                    <a:pt x="0" y="9753600"/>
                  </a:lnTo>
                  <a:lnTo>
                    <a:pt x="5710364" y="9753600"/>
                  </a:lnTo>
                  <a:lnTo>
                    <a:pt x="5710364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KWAZULU-</a:t>
            </a:r>
            <a:r>
              <a:rPr spc="-10" dirty="0"/>
              <a:t>NATAL... </a:t>
            </a:r>
            <a:r>
              <a:rPr dirty="0"/>
              <a:t>YOUR</a:t>
            </a:r>
            <a:r>
              <a:rPr spc="-75" dirty="0"/>
              <a:t> </a:t>
            </a:r>
            <a:r>
              <a:rPr spc="-10" dirty="0"/>
              <a:t>GATEWAY </a:t>
            </a:r>
            <a:r>
              <a:rPr dirty="0"/>
              <a:t>TO</a:t>
            </a:r>
            <a:r>
              <a:rPr spc="-75" dirty="0"/>
              <a:t> </a:t>
            </a:r>
            <a:r>
              <a:rPr spc="-10" dirty="0"/>
              <a:t>AFRICA</a:t>
            </a:r>
          </a:p>
        </p:txBody>
      </p:sp>
      <p:sp>
        <p:nvSpPr>
          <p:cNvPr id="6" name="object 6"/>
          <p:cNvSpPr/>
          <p:nvPr/>
        </p:nvSpPr>
        <p:spPr>
          <a:xfrm>
            <a:off x="797598" y="3066554"/>
            <a:ext cx="4217035" cy="5587365"/>
          </a:xfrm>
          <a:custGeom>
            <a:avLst/>
            <a:gdLst/>
            <a:ahLst/>
            <a:cxnLst/>
            <a:rect l="l" t="t" r="r" b="b"/>
            <a:pathLst>
              <a:path w="4217035" h="5587365">
                <a:moveTo>
                  <a:pt x="1547279" y="859955"/>
                </a:moveTo>
                <a:lnTo>
                  <a:pt x="789787" y="859955"/>
                </a:lnTo>
                <a:lnTo>
                  <a:pt x="789787" y="0"/>
                </a:lnTo>
                <a:lnTo>
                  <a:pt x="757491" y="0"/>
                </a:lnTo>
                <a:lnTo>
                  <a:pt x="757491" y="859955"/>
                </a:lnTo>
                <a:lnTo>
                  <a:pt x="0" y="859955"/>
                </a:lnTo>
                <a:lnTo>
                  <a:pt x="0" y="896620"/>
                </a:lnTo>
                <a:lnTo>
                  <a:pt x="757491" y="896620"/>
                </a:lnTo>
                <a:lnTo>
                  <a:pt x="757491" y="1756587"/>
                </a:lnTo>
                <a:lnTo>
                  <a:pt x="789787" y="1756587"/>
                </a:lnTo>
                <a:lnTo>
                  <a:pt x="789787" y="896620"/>
                </a:lnTo>
                <a:lnTo>
                  <a:pt x="1547279" y="896620"/>
                </a:lnTo>
                <a:lnTo>
                  <a:pt x="1547279" y="859955"/>
                </a:lnTo>
                <a:close/>
              </a:path>
              <a:path w="4217035" h="5587365">
                <a:moveTo>
                  <a:pt x="4216476" y="852500"/>
                </a:moveTo>
                <a:lnTo>
                  <a:pt x="1711248" y="852500"/>
                </a:lnTo>
                <a:lnTo>
                  <a:pt x="1711248" y="889330"/>
                </a:lnTo>
                <a:lnTo>
                  <a:pt x="4184180" y="889330"/>
                </a:lnTo>
                <a:lnTo>
                  <a:pt x="4184180" y="2212670"/>
                </a:lnTo>
                <a:lnTo>
                  <a:pt x="4184180" y="5550230"/>
                </a:lnTo>
                <a:lnTo>
                  <a:pt x="785266" y="5550230"/>
                </a:lnTo>
                <a:lnTo>
                  <a:pt x="785266" y="2212670"/>
                </a:lnTo>
                <a:lnTo>
                  <a:pt x="752970" y="2212670"/>
                </a:lnTo>
                <a:lnTo>
                  <a:pt x="752970" y="5550230"/>
                </a:lnTo>
                <a:lnTo>
                  <a:pt x="752970" y="5587060"/>
                </a:lnTo>
                <a:lnTo>
                  <a:pt x="4216476" y="5587060"/>
                </a:lnTo>
                <a:lnTo>
                  <a:pt x="4216476" y="5550230"/>
                </a:lnTo>
                <a:lnTo>
                  <a:pt x="4216476" y="2212670"/>
                </a:lnTo>
                <a:lnTo>
                  <a:pt x="4216476" y="889330"/>
                </a:lnTo>
                <a:lnTo>
                  <a:pt x="4216476" y="852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82874" y="4130532"/>
            <a:ext cx="3399154" cy="37771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9715" marR="184150" algn="just">
              <a:lnSpc>
                <a:spcPct val="116700"/>
              </a:lnSpc>
              <a:spcBef>
                <a:spcPts val="100"/>
              </a:spcBef>
            </a:pP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BOASTING</a:t>
            </a:r>
            <a:r>
              <a:rPr sz="1500" spc="-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THE 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SECOND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LARGEST ECONOMY IN</a:t>
            </a:r>
            <a:r>
              <a:rPr sz="1500" spc="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THE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COUNTRY,</a:t>
            </a:r>
            <a:r>
              <a:rPr sz="1500" spc="-3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KWAZULU-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NATAL</a:t>
            </a:r>
            <a:r>
              <a:rPr sz="1500" spc="-2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HAS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A</a:t>
            </a:r>
            <a:r>
              <a:rPr sz="1500" spc="-1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KEY</a:t>
            </a:r>
            <a:r>
              <a:rPr sz="1500" spc="-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COMPETITIVE</a:t>
            </a:r>
            <a:r>
              <a:rPr sz="1500" spc="-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ADVANTAGE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OF</a:t>
            </a:r>
            <a:r>
              <a:rPr sz="1500" spc="-4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UNMATCHED</a:t>
            </a:r>
            <a:r>
              <a:rPr sz="1500" spc="-4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NATURAL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RESOURCE 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ENDOWMENTS,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EXCEPTIONAL</a:t>
            </a:r>
            <a:r>
              <a:rPr sz="1500" spc="-1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PRODUCTIVE </a:t>
            </a:r>
            <a:r>
              <a:rPr lang="en-US"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C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APACITY,</a:t>
            </a:r>
            <a:r>
              <a:rPr sz="1500" spc="-1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WELL-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DEVELOPED FIRST-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WORLD 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INFRASTRUCTURE,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NOT</a:t>
            </a:r>
            <a:r>
              <a:rPr sz="1500" spc="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FORGETTING</a:t>
            </a:r>
            <a:r>
              <a:rPr sz="1500" spc="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AN 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ADVANTAGEOUS</a:t>
            </a:r>
            <a:r>
              <a:rPr sz="1500" spc="-2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COASTAL LOCATION, MAKING</a:t>
            </a:r>
            <a:endParaRPr sz="1500" dirty="0">
              <a:latin typeface="Brandon Grotesque Regular"/>
              <a:cs typeface="Brandon Grotesque Regular"/>
            </a:endParaRPr>
          </a:p>
          <a:p>
            <a:pPr marL="259715" marR="451484" algn="just">
              <a:lnSpc>
                <a:spcPct val="116700"/>
              </a:lnSpc>
            </a:pPr>
            <a:r>
              <a:rPr sz="1500" spc="-2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KWAZULU-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NATAL</a:t>
            </a:r>
            <a:r>
              <a:rPr sz="1500" spc="-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ONE OF </a:t>
            </a:r>
            <a:r>
              <a:rPr sz="1500" spc="-2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THE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MOST 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SOPHISTICATED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EMERGING</a:t>
            </a:r>
            <a:r>
              <a:rPr sz="1500" spc="-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MARKETS</a:t>
            </a:r>
            <a:r>
              <a:rPr sz="1500" spc="-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 </a:t>
            </a:r>
            <a:r>
              <a:rPr sz="150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IN </a:t>
            </a:r>
            <a:r>
              <a:rPr sz="1500" spc="-25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THE </a:t>
            </a:r>
            <a:r>
              <a:rPr sz="1500" spc="-10" dirty="0">
                <a:solidFill>
                  <a:srgbClr val="565655"/>
                </a:solidFill>
                <a:latin typeface="Brandon Grotesque Regular"/>
                <a:cs typeface="Brandon Grotesque Regular"/>
              </a:rPr>
              <a:t>WORLD.</a:t>
            </a:r>
            <a:endParaRPr sz="1500" dirty="0">
              <a:latin typeface="Brandon Grotesque Regular"/>
              <a:cs typeface="Brandon Grotesque Regular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29303" y="429261"/>
            <a:ext cx="1654810" cy="1958339"/>
            <a:chOff x="7129303" y="429261"/>
            <a:chExt cx="1654810" cy="1958339"/>
          </a:xfrm>
        </p:grpSpPr>
        <p:sp>
          <p:nvSpPr>
            <p:cNvPr id="9" name="object 9"/>
            <p:cNvSpPr/>
            <p:nvPr/>
          </p:nvSpPr>
          <p:spPr>
            <a:xfrm>
              <a:off x="8518703" y="1005268"/>
              <a:ext cx="232410" cy="1078865"/>
            </a:xfrm>
            <a:custGeom>
              <a:avLst/>
              <a:gdLst/>
              <a:ahLst/>
              <a:cxnLst/>
              <a:rect l="l" t="t" r="r" b="b"/>
              <a:pathLst>
                <a:path w="232409" h="1078864">
                  <a:moveTo>
                    <a:pt x="21678" y="852462"/>
                  </a:moveTo>
                  <a:lnTo>
                    <a:pt x="19265" y="848296"/>
                  </a:lnTo>
                  <a:lnTo>
                    <a:pt x="2146" y="845566"/>
                  </a:lnTo>
                  <a:lnTo>
                    <a:pt x="0" y="849680"/>
                  </a:lnTo>
                  <a:lnTo>
                    <a:pt x="0" y="880770"/>
                  </a:lnTo>
                  <a:lnTo>
                    <a:pt x="19596" y="887298"/>
                  </a:lnTo>
                  <a:lnTo>
                    <a:pt x="19913" y="887209"/>
                  </a:lnTo>
                  <a:lnTo>
                    <a:pt x="20497" y="886853"/>
                  </a:lnTo>
                  <a:lnTo>
                    <a:pt x="21196" y="885825"/>
                  </a:lnTo>
                  <a:lnTo>
                    <a:pt x="21615" y="884339"/>
                  </a:lnTo>
                  <a:lnTo>
                    <a:pt x="21678" y="883158"/>
                  </a:lnTo>
                  <a:lnTo>
                    <a:pt x="21678" y="852462"/>
                  </a:lnTo>
                  <a:close/>
                </a:path>
                <a:path w="232409" h="1078864">
                  <a:moveTo>
                    <a:pt x="21678" y="711949"/>
                  </a:moveTo>
                  <a:lnTo>
                    <a:pt x="2146" y="706310"/>
                  </a:lnTo>
                  <a:lnTo>
                    <a:pt x="1828" y="706412"/>
                  </a:lnTo>
                  <a:lnTo>
                    <a:pt x="0" y="710590"/>
                  </a:lnTo>
                  <a:lnTo>
                    <a:pt x="0" y="741680"/>
                  </a:lnTo>
                  <a:lnTo>
                    <a:pt x="19596" y="746925"/>
                  </a:lnTo>
                  <a:lnTo>
                    <a:pt x="19913" y="746823"/>
                  </a:lnTo>
                  <a:lnTo>
                    <a:pt x="20497" y="746417"/>
                  </a:lnTo>
                  <a:lnTo>
                    <a:pt x="21196" y="745337"/>
                  </a:lnTo>
                  <a:lnTo>
                    <a:pt x="21615" y="743839"/>
                  </a:lnTo>
                  <a:lnTo>
                    <a:pt x="21678" y="742645"/>
                  </a:lnTo>
                  <a:lnTo>
                    <a:pt x="21678" y="711949"/>
                  </a:lnTo>
                  <a:close/>
                </a:path>
                <a:path w="232409" h="1078864">
                  <a:moveTo>
                    <a:pt x="21678" y="439089"/>
                  </a:moveTo>
                  <a:lnTo>
                    <a:pt x="2146" y="434733"/>
                  </a:lnTo>
                  <a:lnTo>
                    <a:pt x="1828" y="434848"/>
                  </a:lnTo>
                  <a:lnTo>
                    <a:pt x="1219" y="435292"/>
                  </a:lnTo>
                  <a:lnTo>
                    <a:pt x="495" y="436410"/>
                  </a:lnTo>
                  <a:lnTo>
                    <a:pt x="63" y="437946"/>
                  </a:lnTo>
                  <a:lnTo>
                    <a:pt x="0" y="439140"/>
                  </a:lnTo>
                  <a:lnTo>
                    <a:pt x="0" y="470230"/>
                  </a:lnTo>
                  <a:lnTo>
                    <a:pt x="19596" y="474192"/>
                  </a:lnTo>
                  <a:lnTo>
                    <a:pt x="19913" y="474065"/>
                  </a:lnTo>
                  <a:lnTo>
                    <a:pt x="20497" y="473621"/>
                  </a:lnTo>
                  <a:lnTo>
                    <a:pt x="21196" y="472503"/>
                  </a:lnTo>
                  <a:lnTo>
                    <a:pt x="21615" y="470954"/>
                  </a:lnTo>
                  <a:lnTo>
                    <a:pt x="21678" y="469760"/>
                  </a:lnTo>
                  <a:lnTo>
                    <a:pt x="21678" y="439089"/>
                  </a:lnTo>
                  <a:close/>
                </a:path>
                <a:path w="232409" h="1078864">
                  <a:moveTo>
                    <a:pt x="21678" y="385394"/>
                  </a:moveTo>
                  <a:lnTo>
                    <a:pt x="19265" y="381444"/>
                  </a:lnTo>
                  <a:lnTo>
                    <a:pt x="2146" y="380403"/>
                  </a:lnTo>
                  <a:lnTo>
                    <a:pt x="0" y="384746"/>
                  </a:lnTo>
                  <a:lnTo>
                    <a:pt x="0" y="415848"/>
                  </a:lnTo>
                  <a:lnTo>
                    <a:pt x="19596" y="420408"/>
                  </a:lnTo>
                  <a:lnTo>
                    <a:pt x="20218" y="420103"/>
                  </a:lnTo>
                  <a:lnTo>
                    <a:pt x="20497" y="419887"/>
                  </a:lnTo>
                  <a:lnTo>
                    <a:pt x="21196" y="418795"/>
                  </a:lnTo>
                  <a:lnTo>
                    <a:pt x="21615" y="417296"/>
                  </a:lnTo>
                  <a:lnTo>
                    <a:pt x="21678" y="416102"/>
                  </a:lnTo>
                  <a:lnTo>
                    <a:pt x="21678" y="385394"/>
                  </a:lnTo>
                  <a:close/>
                </a:path>
                <a:path w="232409" h="1078864">
                  <a:moveTo>
                    <a:pt x="21678" y="277977"/>
                  </a:moveTo>
                  <a:lnTo>
                    <a:pt x="2146" y="271691"/>
                  </a:lnTo>
                  <a:lnTo>
                    <a:pt x="1828" y="271767"/>
                  </a:lnTo>
                  <a:lnTo>
                    <a:pt x="0" y="275907"/>
                  </a:lnTo>
                  <a:lnTo>
                    <a:pt x="0" y="307009"/>
                  </a:lnTo>
                  <a:lnTo>
                    <a:pt x="19596" y="312889"/>
                  </a:lnTo>
                  <a:lnTo>
                    <a:pt x="19913" y="312801"/>
                  </a:lnTo>
                  <a:lnTo>
                    <a:pt x="20497" y="312407"/>
                  </a:lnTo>
                  <a:lnTo>
                    <a:pt x="21196" y="311365"/>
                  </a:lnTo>
                  <a:lnTo>
                    <a:pt x="21615" y="309854"/>
                  </a:lnTo>
                  <a:lnTo>
                    <a:pt x="21678" y="308673"/>
                  </a:lnTo>
                  <a:lnTo>
                    <a:pt x="21678" y="277977"/>
                  </a:lnTo>
                  <a:close/>
                </a:path>
                <a:path w="232409" h="1078864">
                  <a:moveTo>
                    <a:pt x="21678" y="170611"/>
                  </a:moveTo>
                  <a:lnTo>
                    <a:pt x="2146" y="163042"/>
                  </a:lnTo>
                  <a:lnTo>
                    <a:pt x="1828" y="163093"/>
                  </a:lnTo>
                  <a:lnTo>
                    <a:pt x="1219" y="163436"/>
                  </a:lnTo>
                  <a:lnTo>
                    <a:pt x="495" y="164439"/>
                  </a:lnTo>
                  <a:lnTo>
                    <a:pt x="63" y="165925"/>
                  </a:lnTo>
                  <a:lnTo>
                    <a:pt x="0" y="167119"/>
                  </a:lnTo>
                  <a:lnTo>
                    <a:pt x="0" y="198208"/>
                  </a:lnTo>
                  <a:lnTo>
                    <a:pt x="19596" y="205346"/>
                  </a:lnTo>
                  <a:lnTo>
                    <a:pt x="19913" y="205282"/>
                  </a:lnTo>
                  <a:lnTo>
                    <a:pt x="20497" y="204927"/>
                  </a:lnTo>
                  <a:lnTo>
                    <a:pt x="21196" y="203923"/>
                  </a:lnTo>
                  <a:lnTo>
                    <a:pt x="21615" y="202476"/>
                  </a:lnTo>
                  <a:lnTo>
                    <a:pt x="21678" y="201295"/>
                  </a:lnTo>
                  <a:lnTo>
                    <a:pt x="21678" y="170611"/>
                  </a:lnTo>
                  <a:close/>
                </a:path>
                <a:path w="232409" h="1078864">
                  <a:moveTo>
                    <a:pt x="21678" y="116903"/>
                  </a:moveTo>
                  <a:lnTo>
                    <a:pt x="2146" y="108673"/>
                  </a:lnTo>
                  <a:lnTo>
                    <a:pt x="1828" y="108724"/>
                  </a:lnTo>
                  <a:lnTo>
                    <a:pt x="0" y="112687"/>
                  </a:lnTo>
                  <a:lnTo>
                    <a:pt x="0" y="143776"/>
                  </a:lnTo>
                  <a:lnTo>
                    <a:pt x="19596" y="151587"/>
                  </a:lnTo>
                  <a:lnTo>
                    <a:pt x="19913" y="151536"/>
                  </a:lnTo>
                  <a:lnTo>
                    <a:pt x="20497" y="151193"/>
                  </a:lnTo>
                  <a:lnTo>
                    <a:pt x="21196" y="150215"/>
                  </a:lnTo>
                  <a:lnTo>
                    <a:pt x="21615" y="148755"/>
                  </a:lnTo>
                  <a:lnTo>
                    <a:pt x="21678" y="147574"/>
                  </a:lnTo>
                  <a:lnTo>
                    <a:pt x="21678" y="116903"/>
                  </a:lnTo>
                  <a:close/>
                </a:path>
                <a:path w="232409" h="1078864">
                  <a:moveTo>
                    <a:pt x="21678" y="63195"/>
                  </a:moveTo>
                  <a:lnTo>
                    <a:pt x="19265" y="58750"/>
                  </a:lnTo>
                  <a:lnTo>
                    <a:pt x="2146" y="54330"/>
                  </a:lnTo>
                  <a:lnTo>
                    <a:pt x="0" y="58280"/>
                  </a:lnTo>
                  <a:lnTo>
                    <a:pt x="0" y="89369"/>
                  </a:lnTo>
                  <a:lnTo>
                    <a:pt x="19596" y="97815"/>
                  </a:lnTo>
                  <a:lnTo>
                    <a:pt x="19913" y="97764"/>
                  </a:lnTo>
                  <a:lnTo>
                    <a:pt x="20497" y="97459"/>
                  </a:lnTo>
                  <a:lnTo>
                    <a:pt x="21196" y="96494"/>
                  </a:lnTo>
                  <a:lnTo>
                    <a:pt x="21615" y="95059"/>
                  </a:lnTo>
                  <a:lnTo>
                    <a:pt x="21678" y="93878"/>
                  </a:lnTo>
                  <a:lnTo>
                    <a:pt x="21678" y="63195"/>
                  </a:lnTo>
                  <a:close/>
                </a:path>
                <a:path w="232409" h="1078864">
                  <a:moveTo>
                    <a:pt x="21678" y="9499"/>
                  </a:moveTo>
                  <a:lnTo>
                    <a:pt x="2146" y="0"/>
                  </a:lnTo>
                  <a:lnTo>
                    <a:pt x="1828" y="25"/>
                  </a:lnTo>
                  <a:lnTo>
                    <a:pt x="1219" y="304"/>
                  </a:lnTo>
                  <a:lnTo>
                    <a:pt x="495" y="1244"/>
                  </a:lnTo>
                  <a:lnTo>
                    <a:pt x="63" y="2667"/>
                  </a:lnTo>
                  <a:lnTo>
                    <a:pt x="0" y="3860"/>
                  </a:lnTo>
                  <a:lnTo>
                    <a:pt x="0" y="34937"/>
                  </a:lnTo>
                  <a:lnTo>
                    <a:pt x="19596" y="44043"/>
                  </a:lnTo>
                  <a:lnTo>
                    <a:pt x="20218" y="43865"/>
                  </a:lnTo>
                  <a:lnTo>
                    <a:pt x="20751" y="43459"/>
                  </a:lnTo>
                  <a:lnTo>
                    <a:pt x="21196" y="42773"/>
                  </a:lnTo>
                  <a:lnTo>
                    <a:pt x="21615" y="41351"/>
                  </a:lnTo>
                  <a:lnTo>
                    <a:pt x="21678" y="40170"/>
                  </a:lnTo>
                  <a:lnTo>
                    <a:pt x="21678" y="9499"/>
                  </a:lnTo>
                  <a:close/>
                </a:path>
                <a:path w="232409" h="1078864">
                  <a:moveTo>
                    <a:pt x="52158" y="439889"/>
                  </a:moveTo>
                  <a:lnTo>
                    <a:pt x="33337" y="435622"/>
                  </a:lnTo>
                  <a:lnTo>
                    <a:pt x="33020" y="435737"/>
                  </a:lnTo>
                  <a:lnTo>
                    <a:pt x="32435" y="436168"/>
                  </a:lnTo>
                  <a:lnTo>
                    <a:pt x="31750" y="437273"/>
                  </a:lnTo>
                  <a:lnTo>
                    <a:pt x="31318" y="438772"/>
                  </a:lnTo>
                  <a:lnTo>
                    <a:pt x="31254" y="439928"/>
                  </a:lnTo>
                  <a:lnTo>
                    <a:pt x="31254" y="470446"/>
                  </a:lnTo>
                  <a:lnTo>
                    <a:pt x="50139" y="474319"/>
                  </a:lnTo>
                  <a:lnTo>
                    <a:pt x="50444" y="474205"/>
                  </a:lnTo>
                  <a:lnTo>
                    <a:pt x="52158" y="469988"/>
                  </a:lnTo>
                  <a:lnTo>
                    <a:pt x="52158" y="439889"/>
                  </a:lnTo>
                  <a:close/>
                </a:path>
                <a:path w="232409" h="1078864">
                  <a:moveTo>
                    <a:pt x="52158" y="387197"/>
                  </a:moveTo>
                  <a:lnTo>
                    <a:pt x="49809" y="383311"/>
                  </a:lnTo>
                  <a:lnTo>
                    <a:pt x="33337" y="382295"/>
                  </a:lnTo>
                  <a:lnTo>
                    <a:pt x="31254" y="386575"/>
                  </a:lnTo>
                  <a:lnTo>
                    <a:pt x="31254" y="417080"/>
                  </a:lnTo>
                  <a:lnTo>
                    <a:pt x="50139" y="421563"/>
                  </a:lnTo>
                  <a:lnTo>
                    <a:pt x="50444" y="421449"/>
                  </a:lnTo>
                  <a:lnTo>
                    <a:pt x="52158" y="417309"/>
                  </a:lnTo>
                  <a:lnTo>
                    <a:pt x="52158" y="387197"/>
                  </a:lnTo>
                  <a:close/>
                </a:path>
                <a:path w="232409" h="1078864">
                  <a:moveTo>
                    <a:pt x="52158" y="334492"/>
                  </a:moveTo>
                  <a:lnTo>
                    <a:pt x="33337" y="328968"/>
                  </a:lnTo>
                  <a:lnTo>
                    <a:pt x="33020" y="329057"/>
                  </a:lnTo>
                  <a:lnTo>
                    <a:pt x="31254" y="333184"/>
                  </a:lnTo>
                  <a:lnTo>
                    <a:pt x="31254" y="363677"/>
                  </a:lnTo>
                  <a:lnTo>
                    <a:pt x="50139" y="368820"/>
                  </a:lnTo>
                  <a:lnTo>
                    <a:pt x="50444" y="368706"/>
                  </a:lnTo>
                  <a:lnTo>
                    <a:pt x="52158" y="364604"/>
                  </a:lnTo>
                  <a:lnTo>
                    <a:pt x="52158" y="334492"/>
                  </a:lnTo>
                  <a:close/>
                </a:path>
                <a:path w="232409" h="1078864">
                  <a:moveTo>
                    <a:pt x="52158" y="281774"/>
                  </a:moveTo>
                  <a:lnTo>
                    <a:pt x="33337" y="275640"/>
                  </a:lnTo>
                  <a:lnTo>
                    <a:pt x="33020" y="275729"/>
                  </a:lnTo>
                  <a:lnTo>
                    <a:pt x="32435" y="276098"/>
                  </a:lnTo>
                  <a:lnTo>
                    <a:pt x="31750" y="277126"/>
                  </a:lnTo>
                  <a:lnTo>
                    <a:pt x="31318" y="278625"/>
                  </a:lnTo>
                  <a:lnTo>
                    <a:pt x="31254" y="279793"/>
                  </a:lnTo>
                  <a:lnTo>
                    <a:pt x="31254" y="310299"/>
                  </a:lnTo>
                  <a:lnTo>
                    <a:pt x="50139" y="316039"/>
                  </a:lnTo>
                  <a:lnTo>
                    <a:pt x="50444" y="315950"/>
                  </a:lnTo>
                  <a:lnTo>
                    <a:pt x="52158" y="311899"/>
                  </a:lnTo>
                  <a:lnTo>
                    <a:pt x="52158" y="281774"/>
                  </a:lnTo>
                  <a:close/>
                </a:path>
                <a:path w="232409" h="1078864">
                  <a:moveTo>
                    <a:pt x="52158" y="229069"/>
                  </a:moveTo>
                  <a:lnTo>
                    <a:pt x="49809" y="224980"/>
                  </a:lnTo>
                  <a:lnTo>
                    <a:pt x="33337" y="222351"/>
                  </a:lnTo>
                  <a:lnTo>
                    <a:pt x="31254" y="226390"/>
                  </a:lnTo>
                  <a:lnTo>
                    <a:pt x="31254" y="256908"/>
                  </a:lnTo>
                  <a:lnTo>
                    <a:pt x="50139" y="263258"/>
                  </a:lnTo>
                  <a:lnTo>
                    <a:pt x="50444" y="263182"/>
                  </a:lnTo>
                  <a:lnTo>
                    <a:pt x="51003" y="262826"/>
                  </a:lnTo>
                  <a:lnTo>
                    <a:pt x="51689" y="261810"/>
                  </a:lnTo>
                  <a:lnTo>
                    <a:pt x="52095" y="260350"/>
                  </a:lnTo>
                  <a:lnTo>
                    <a:pt x="52158" y="259194"/>
                  </a:lnTo>
                  <a:lnTo>
                    <a:pt x="52158" y="229069"/>
                  </a:lnTo>
                  <a:close/>
                </a:path>
                <a:path w="232409" h="1078864">
                  <a:moveTo>
                    <a:pt x="52158" y="176403"/>
                  </a:moveTo>
                  <a:lnTo>
                    <a:pt x="49809" y="172199"/>
                  </a:lnTo>
                  <a:lnTo>
                    <a:pt x="33337" y="169024"/>
                  </a:lnTo>
                  <a:lnTo>
                    <a:pt x="31254" y="173037"/>
                  </a:lnTo>
                  <a:lnTo>
                    <a:pt x="31254" y="203530"/>
                  </a:lnTo>
                  <a:lnTo>
                    <a:pt x="50139" y="210477"/>
                  </a:lnTo>
                  <a:lnTo>
                    <a:pt x="50444" y="210413"/>
                  </a:lnTo>
                  <a:lnTo>
                    <a:pt x="52158" y="206514"/>
                  </a:lnTo>
                  <a:lnTo>
                    <a:pt x="52158" y="176403"/>
                  </a:lnTo>
                  <a:close/>
                </a:path>
                <a:path w="232409" h="1078864">
                  <a:moveTo>
                    <a:pt x="52158" y="123685"/>
                  </a:moveTo>
                  <a:lnTo>
                    <a:pt x="33337" y="115697"/>
                  </a:lnTo>
                  <a:lnTo>
                    <a:pt x="33020" y="115747"/>
                  </a:lnTo>
                  <a:lnTo>
                    <a:pt x="32435" y="116065"/>
                  </a:lnTo>
                  <a:lnTo>
                    <a:pt x="31750" y="117017"/>
                  </a:lnTo>
                  <a:lnTo>
                    <a:pt x="31318" y="118452"/>
                  </a:lnTo>
                  <a:lnTo>
                    <a:pt x="31254" y="119634"/>
                  </a:lnTo>
                  <a:lnTo>
                    <a:pt x="31254" y="150139"/>
                  </a:lnTo>
                  <a:lnTo>
                    <a:pt x="50139" y="157734"/>
                  </a:lnTo>
                  <a:lnTo>
                    <a:pt x="50444" y="157670"/>
                  </a:lnTo>
                  <a:lnTo>
                    <a:pt x="52158" y="153797"/>
                  </a:lnTo>
                  <a:lnTo>
                    <a:pt x="52158" y="123685"/>
                  </a:lnTo>
                  <a:close/>
                </a:path>
                <a:path w="232409" h="1078864">
                  <a:moveTo>
                    <a:pt x="52158" y="70967"/>
                  </a:moveTo>
                  <a:lnTo>
                    <a:pt x="49809" y="66624"/>
                  </a:lnTo>
                  <a:lnTo>
                    <a:pt x="33337" y="62369"/>
                  </a:lnTo>
                  <a:lnTo>
                    <a:pt x="31254" y="66243"/>
                  </a:lnTo>
                  <a:lnTo>
                    <a:pt x="31254" y="96748"/>
                  </a:lnTo>
                  <a:lnTo>
                    <a:pt x="50139" y="104965"/>
                  </a:lnTo>
                  <a:lnTo>
                    <a:pt x="50444" y="104927"/>
                  </a:lnTo>
                  <a:lnTo>
                    <a:pt x="52158" y="101092"/>
                  </a:lnTo>
                  <a:lnTo>
                    <a:pt x="52158" y="70967"/>
                  </a:lnTo>
                  <a:close/>
                </a:path>
                <a:path w="232409" h="1078864">
                  <a:moveTo>
                    <a:pt x="52158" y="18275"/>
                  </a:moveTo>
                  <a:lnTo>
                    <a:pt x="33337" y="9055"/>
                  </a:lnTo>
                  <a:lnTo>
                    <a:pt x="33020" y="9080"/>
                  </a:lnTo>
                  <a:lnTo>
                    <a:pt x="31254" y="12865"/>
                  </a:lnTo>
                  <a:lnTo>
                    <a:pt x="31254" y="43357"/>
                  </a:lnTo>
                  <a:lnTo>
                    <a:pt x="50139" y="52184"/>
                  </a:lnTo>
                  <a:lnTo>
                    <a:pt x="50444" y="52158"/>
                  </a:lnTo>
                  <a:lnTo>
                    <a:pt x="52158" y="48399"/>
                  </a:lnTo>
                  <a:lnTo>
                    <a:pt x="52158" y="18275"/>
                  </a:lnTo>
                  <a:close/>
                </a:path>
                <a:path w="232409" h="1078864">
                  <a:moveTo>
                    <a:pt x="81495" y="440639"/>
                  </a:moveTo>
                  <a:lnTo>
                    <a:pt x="63334" y="436473"/>
                  </a:lnTo>
                  <a:lnTo>
                    <a:pt x="63042" y="436575"/>
                  </a:lnTo>
                  <a:lnTo>
                    <a:pt x="61353" y="440715"/>
                  </a:lnTo>
                  <a:lnTo>
                    <a:pt x="61353" y="470649"/>
                  </a:lnTo>
                  <a:lnTo>
                    <a:pt x="79527" y="474446"/>
                  </a:lnTo>
                  <a:lnTo>
                    <a:pt x="79832" y="474332"/>
                  </a:lnTo>
                  <a:lnTo>
                    <a:pt x="81495" y="470192"/>
                  </a:lnTo>
                  <a:lnTo>
                    <a:pt x="81495" y="440639"/>
                  </a:lnTo>
                  <a:close/>
                </a:path>
                <a:path w="232409" h="1078864">
                  <a:moveTo>
                    <a:pt x="81495" y="388912"/>
                  </a:moveTo>
                  <a:lnTo>
                    <a:pt x="79222" y="385102"/>
                  </a:lnTo>
                  <a:lnTo>
                    <a:pt x="63334" y="384136"/>
                  </a:lnTo>
                  <a:lnTo>
                    <a:pt x="61353" y="388340"/>
                  </a:lnTo>
                  <a:lnTo>
                    <a:pt x="61353" y="418287"/>
                  </a:lnTo>
                  <a:lnTo>
                    <a:pt x="79527" y="422643"/>
                  </a:lnTo>
                  <a:lnTo>
                    <a:pt x="79832" y="422554"/>
                  </a:lnTo>
                  <a:lnTo>
                    <a:pt x="81495" y="418477"/>
                  </a:lnTo>
                  <a:lnTo>
                    <a:pt x="81495" y="388912"/>
                  </a:lnTo>
                  <a:close/>
                </a:path>
                <a:path w="232409" h="1078864">
                  <a:moveTo>
                    <a:pt x="81495" y="337172"/>
                  </a:moveTo>
                  <a:lnTo>
                    <a:pt x="63334" y="331800"/>
                  </a:lnTo>
                  <a:lnTo>
                    <a:pt x="63042" y="331876"/>
                  </a:lnTo>
                  <a:lnTo>
                    <a:pt x="61353" y="335927"/>
                  </a:lnTo>
                  <a:lnTo>
                    <a:pt x="61353" y="365874"/>
                  </a:lnTo>
                  <a:lnTo>
                    <a:pt x="79527" y="370878"/>
                  </a:lnTo>
                  <a:lnTo>
                    <a:pt x="79832" y="370776"/>
                  </a:lnTo>
                  <a:lnTo>
                    <a:pt x="80378" y="370395"/>
                  </a:lnTo>
                  <a:lnTo>
                    <a:pt x="81038" y="369341"/>
                  </a:lnTo>
                  <a:lnTo>
                    <a:pt x="81432" y="367893"/>
                  </a:lnTo>
                  <a:lnTo>
                    <a:pt x="81495" y="366750"/>
                  </a:lnTo>
                  <a:lnTo>
                    <a:pt x="81495" y="337172"/>
                  </a:lnTo>
                  <a:close/>
                </a:path>
                <a:path w="232409" h="1078864">
                  <a:moveTo>
                    <a:pt x="81495" y="285432"/>
                  </a:moveTo>
                  <a:lnTo>
                    <a:pt x="79222" y="281457"/>
                  </a:lnTo>
                  <a:lnTo>
                    <a:pt x="63334" y="279450"/>
                  </a:lnTo>
                  <a:lnTo>
                    <a:pt x="61353" y="283514"/>
                  </a:lnTo>
                  <a:lnTo>
                    <a:pt x="61353" y="313461"/>
                  </a:lnTo>
                  <a:lnTo>
                    <a:pt x="79527" y="319049"/>
                  </a:lnTo>
                  <a:lnTo>
                    <a:pt x="79832" y="318973"/>
                  </a:lnTo>
                  <a:lnTo>
                    <a:pt x="81495" y="314998"/>
                  </a:lnTo>
                  <a:lnTo>
                    <a:pt x="81495" y="285432"/>
                  </a:lnTo>
                  <a:close/>
                </a:path>
                <a:path w="232409" h="1078864">
                  <a:moveTo>
                    <a:pt x="81495" y="233667"/>
                  </a:moveTo>
                  <a:lnTo>
                    <a:pt x="63334" y="227126"/>
                  </a:lnTo>
                  <a:lnTo>
                    <a:pt x="63042" y="227203"/>
                  </a:lnTo>
                  <a:lnTo>
                    <a:pt x="61353" y="231101"/>
                  </a:lnTo>
                  <a:lnTo>
                    <a:pt x="61353" y="261048"/>
                  </a:lnTo>
                  <a:lnTo>
                    <a:pt x="79527" y="267246"/>
                  </a:lnTo>
                  <a:lnTo>
                    <a:pt x="79832" y="267169"/>
                  </a:lnTo>
                  <a:lnTo>
                    <a:pt x="81495" y="263245"/>
                  </a:lnTo>
                  <a:lnTo>
                    <a:pt x="81495" y="233667"/>
                  </a:lnTo>
                  <a:close/>
                </a:path>
                <a:path w="232409" h="1078864">
                  <a:moveTo>
                    <a:pt x="81495" y="181965"/>
                  </a:moveTo>
                  <a:lnTo>
                    <a:pt x="63334" y="174790"/>
                  </a:lnTo>
                  <a:lnTo>
                    <a:pt x="63042" y="174853"/>
                  </a:lnTo>
                  <a:lnTo>
                    <a:pt x="61353" y="178739"/>
                  </a:lnTo>
                  <a:lnTo>
                    <a:pt x="61353" y="208673"/>
                  </a:lnTo>
                  <a:lnTo>
                    <a:pt x="79527" y="215430"/>
                  </a:lnTo>
                  <a:lnTo>
                    <a:pt x="79832" y="215366"/>
                  </a:lnTo>
                  <a:lnTo>
                    <a:pt x="81495" y="211518"/>
                  </a:lnTo>
                  <a:lnTo>
                    <a:pt x="81495" y="181965"/>
                  </a:lnTo>
                  <a:close/>
                </a:path>
                <a:path w="232409" h="1078864">
                  <a:moveTo>
                    <a:pt x="81495" y="130213"/>
                  </a:moveTo>
                  <a:lnTo>
                    <a:pt x="79222" y="126034"/>
                  </a:lnTo>
                  <a:lnTo>
                    <a:pt x="63334" y="122453"/>
                  </a:lnTo>
                  <a:lnTo>
                    <a:pt x="61353" y="126326"/>
                  </a:lnTo>
                  <a:lnTo>
                    <a:pt x="61353" y="156273"/>
                  </a:lnTo>
                  <a:lnTo>
                    <a:pt x="79527" y="163664"/>
                  </a:lnTo>
                  <a:lnTo>
                    <a:pt x="79832" y="163601"/>
                  </a:lnTo>
                  <a:lnTo>
                    <a:pt x="81495" y="159791"/>
                  </a:lnTo>
                  <a:lnTo>
                    <a:pt x="81495" y="130213"/>
                  </a:lnTo>
                  <a:close/>
                </a:path>
                <a:path w="232409" h="1078864">
                  <a:moveTo>
                    <a:pt x="81495" y="78473"/>
                  </a:moveTo>
                  <a:lnTo>
                    <a:pt x="79222" y="74206"/>
                  </a:lnTo>
                  <a:lnTo>
                    <a:pt x="63334" y="70116"/>
                  </a:lnTo>
                  <a:lnTo>
                    <a:pt x="61353" y="73317"/>
                  </a:lnTo>
                  <a:lnTo>
                    <a:pt x="61353" y="103873"/>
                  </a:lnTo>
                  <a:lnTo>
                    <a:pt x="79527" y="111848"/>
                  </a:lnTo>
                  <a:lnTo>
                    <a:pt x="79832" y="111798"/>
                  </a:lnTo>
                  <a:lnTo>
                    <a:pt x="81495" y="108038"/>
                  </a:lnTo>
                  <a:lnTo>
                    <a:pt x="81495" y="78473"/>
                  </a:lnTo>
                  <a:close/>
                </a:path>
                <a:path w="232409" h="1078864">
                  <a:moveTo>
                    <a:pt x="81495" y="26720"/>
                  </a:moveTo>
                  <a:lnTo>
                    <a:pt x="63334" y="17780"/>
                  </a:lnTo>
                  <a:lnTo>
                    <a:pt x="63042" y="17818"/>
                  </a:lnTo>
                  <a:lnTo>
                    <a:pt x="62484" y="18084"/>
                  </a:lnTo>
                  <a:lnTo>
                    <a:pt x="61836" y="18986"/>
                  </a:lnTo>
                  <a:lnTo>
                    <a:pt x="61417" y="20383"/>
                  </a:lnTo>
                  <a:lnTo>
                    <a:pt x="61353" y="21526"/>
                  </a:lnTo>
                  <a:lnTo>
                    <a:pt x="61353" y="51473"/>
                  </a:lnTo>
                  <a:lnTo>
                    <a:pt x="79527" y="60032"/>
                  </a:lnTo>
                  <a:lnTo>
                    <a:pt x="79832" y="60007"/>
                  </a:lnTo>
                  <a:lnTo>
                    <a:pt x="81495" y="56286"/>
                  </a:lnTo>
                  <a:lnTo>
                    <a:pt x="81495" y="26720"/>
                  </a:lnTo>
                  <a:close/>
                </a:path>
                <a:path w="232409" h="1078864">
                  <a:moveTo>
                    <a:pt x="109791" y="441375"/>
                  </a:moveTo>
                  <a:lnTo>
                    <a:pt x="92290" y="437311"/>
                  </a:lnTo>
                  <a:lnTo>
                    <a:pt x="91998" y="437400"/>
                  </a:lnTo>
                  <a:lnTo>
                    <a:pt x="90360" y="441452"/>
                  </a:lnTo>
                  <a:lnTo>
                    <a:pt x="90360" y="470865"/>
                  </a:lnTo>
                  <a:lnTo>
                    <a:pt x="107911" y="474586"/>
                  </a:lnTo>
                  <a:lnTo>
                    <a:pt x="108191" y="474472"/>
                  </a:lnTo>
                  <a:lnTo>
                    <a:pt x="108724" y="474052"/>
                  </a:lnTo>
                  <a:lnTo>
                    <a:pt x="108966" y="473760"/>
                  </a:lnTo>
                  <a:lnTo>
                    <a:pt x="109524" y="472541"/>
                  </a:lnTo>
                  <a:lnTo>
                    <a:pt x="109791" y="470992"/>
                  </a:lnTo>
                  <a:lnTo>
                    <a:pt x="109791" y="441375"/>
                  </a:lnTo>
                  <a:close/>
                </a:path>
                <a:path w="232409" h="1078864">
                  <a:moveTo>
                    <a:pt x="109791" y="390588"/>
                  </a:moveTo>
                  <a:lnTo>
                    <a:pt x="107607" y="386842"/>
                  </a:lnTo>
                  <a:lnTo>
                    <a:pt x="92290" y="385914"/>
                  </a:lnTo>
                  <a:lnTo>
                    <a:pt x="90360" y="390029"/>
                  </a:lnTo>
                  <a:lnTo>
                    <a:pt x="90360" y="419430"/>
                  </a:lnTo>
                  <a:lnTo>
                    <a:pt x="107911" y="423722"/>
                  </a:lnTo>
                  <a:lnTo>
                    <a:pt x="108191" y="423608"/>
                  </a:lnTo>
                  <a:lnTo>
                    <a:pt x="109791" y="420204"/>
                  </a:lnTo>
                  <a:lnTo>
                    <a:pt x="109791" y="390588"/>
                  </a:lnTo>
                  <a:close/>
                </a:path>
                <a:path w="232409" h="1078864">
                  <a:moveTo>
                    <a:pt x="109791" y="339763"/>
                  </a:moveTo>
                  <a:lnTo>
                    <a:pt x="92290" y="334505"/>
                  </a:lnTo>
                  <a:lnTo>
                    <a:pt x="91998" y="334594"/>
                  </a:lnTo>
                  <a:lnTo>
                    <a:pt x="90360" y="338569"/>
                  </a:lnTo>
                  <a:lnTo>
                    <a:pt x="90360" y="367957"/>
                  </a:lnTo>
                  <a:lnTo>
                    <a:pt x="107911" y="372846"/>
                  </a:lnTo>
                  <a:lnTo>
                    <a:pt x="108724" y="372376"/>
                  </a:lnTo>
                  <a:lnTo>
                    <a:pt x="108966" y="372084"/>
                  </a:lnTo>
                  <a:lnTo>
                    <a:pt x="109359" y="371348"/>
                  </a:lnTo>
                  <a:lnTo>
                    <a:pt x="109524" y="370903"/>
                  </a:lnTo>
                  <a:lnTo>
                    <a:pt x="109791" y="369366"/>
                  </a:lnTo>
                  <a:lnTo>
                    <a:pt x="109791" y="339763"/>
                  </a:lnTo>
                  <a:close/>
                </a:path>
                <a:path w="232409" h="1078864">
                  <a:moveTo>
                    <a:pt x="109791" y="288937"/>
                  </a:moveTo>
                  <a:lnTo>
                    <a:pt x="107607" y="285051"/>
                  </a:lnTo>
                  <a:lnTo>
                    <a:pt x="92290" y="283108"/>
                  </a:lnTo>
                  <a:lnTo>
                    <a:pt x="90360" y="287108"/>
                  </a:lnTo>
                  <a:lnTo>
                    <a:pt x="90360" y="316522"/>
                  </a:lnTo>
                  <a:lnTo>
                    <a:pt x="107911" y="321970"/>
                  </a:lnTo>
                  <a:lnTo>
                    <a:pt x="108191" y="321881"/>
                  </a:lnTo>
                  <a:lnTo>
                    <a:pt x="109791" y="318554"/>
                  </a:lnTo>
                  <a:lnTo>
                    <a:pt x="109791" y="288937"/>
                  </a:lnTo>
                  <a:close/>
                </a:path>
                <a:path w="232409" h="1078864">
                  <a:moveTo>
                    <a:pt x="109791" y="238125"/>
                  </a:moveTo>
                  <a:lnTo>
                    <a:pt x="92290" y="231762"/>
                  </a:lnTo>
                  <a:lnTo>
                    <a:pt x="91998" y="231825"/>
                  </a:lnTo>
                  <a:lnTo>
                    <a:pt x="90360" y="235673"/>
                  </a:lnTo>
                  <a:lnTo>
                    <a:pt x="90360" y="265061"/>
                  </a:lnTo>
                  <a:lnTo>
                    <a:pt x="107911" y="271106"/>
                  </a:lnTo>
                  <a:lnTo>
                    <a:pt x="108191" y="271030"/>
                  </a:lnTo>
                  <a:lnTo>
                    <a:pt x="109791" y="267741"/>
                  </a:lnTo>
                  <a:lnTo>
                    <a:pt x="109791" y="238125"/>
                  </a:lnTo>
                  <a:close/>
                </a:path>
                <a:path w="232409" h="1078864">
                  <a:moveTo>
                    <a:pt x="109791" y="187350"/>
                  </a:moveTo>
                  <a:lnTo>
                    <a:pt x="92290" y="180365"/>
                  </a:lnTo>
                  <a:lnTo>
                    <a:pt x="91998" y="180428"/>
                  </a:lnTo>
                  <a:lnTo>
                    <a:pt x="90360" y="184238"/>
                  </a:lnTo>
                  <a:lnTo>
                    <a:pt x="90360" y="213626"/>
                  </a:lnTo>
                  <a:lnTo>
                    <a:pt x="107911" y="220218"/>
                  </a:lnTo>
                  <a:lnTo>
                    <a:pt x="108191" y="220154"/>
                  </a:lnTo>
                  <a:lnTo>
                    <a:pt x="109791" y="216954"/>
                  </a:lnTo>
                  <a:lnTo>
                    <a:pt x="109791" y="187350"/>
                  </a:lnTo>
                  <a:close/>
                </a:path>
                <a:path w="232409" h="1078864">
                  <a:moveTo>
                    <a:pt x="109791" y="85686"/>
                  </a:moveTo>
                  <a:lnTo>
                    <a:pt x="107607" y="81521"/>
                  </a:lnTo>
                  <a:lnTo>
                    <a:pt x="92290" y="77571"/>
                  </a:lnTo>
                  <a:lnTo>
                    <a:pt x="90360" y="81330"/>
                  </a:lnTo>
                  <a:lnTo>
                    <a:pt x="90360" y="110718"/>
                  </a:lnTo>
                  <a:lnTo>
                    <a:pt x="107911" y="118478"/>
                  </a:lnTo>
                  <a:lnTo>
                    <a:pt x="108191" y="118427"/>
                  </a:lnTo>
                  <a:lnTo>
                    <a:pt x="108724" y="118135"/>
                  </a:lnTo>
                  <a:lnTo>
                    <a:pt x="109359" y="117221"/>
                  </a:lnTo>
                  <a:lnTo>
                    <a:pt x="109524" y="116789"/>
                  </a:lnTo>
                  <a:lnTo>
                    <a:pt x="109791" y="115303"/>
                  </a:lnTo>
                  <a:lnTo>
                    <a:pt x="109791" y="85686"/>
                  </a:lnTo>
                  <a:close/>
                </a:path>
                <a:path w="232409" h="1078864">
                  <a:moveTo>
                    <a:pt x="109791" y="34886"/>
                  </a:moveTo>
                  <a:lnTo>
                    <a:pt x="107607" y="30632"/>
                  </a:lnTo>
                  <a:lnTo>
                    <a:pt x="92290" y="26187"/>
                  </a:lnTo>
                  <a:lnTo>
                    <a:pt x="90360" y="29870"/>
                  </a:lnTo>
                  <a:lnTo>
                    <a:pt x="90360" y="59270"/>
                  </a:lnTo>
                  <a:lnTo>
                    <a:pt x="107911" y="67602"/>
                  </a:lnTo>
                  <a:lnTo>
                    <a:pt x="108724" y="67284"/>
                  </a:lnTo>
                  <a:lnTo>
                    <a:pt x="108966" y="67030"/>
                  </a:lnTo>
                  <a:lnTo>
                    <a:pt x="109359" y="66382"/>
                  </a:lnTo>
                  <a:lnTo>
                    <a:pt x="109524" y="65976"/>
                  </a:lnTo>
                  <a:lnTo>
                    <a:pt x="109791" y="64503"/>
                  </a:lnTo>
                  <a:lnTo>
                    <a:pt x="109791" y="34886"/>
                  </a:lnTo>
                  <a:close/>
                </a:path>
                <a:path w="232409" h="1078864">
                  <a:moveTo>
                    <a:pt x="119494" y="1045730"/>
                  </a:moveTo>
                  <a:lnTo>
                    <a:pt x="117322" y="1041628"/>
                  </a:lnTo>
                  <a:lnTo>
                    <a:pt x="102006" y="1038174"/>
                  </a:lnTo>
                  <a:lnTo>
                    <a:pt x="100076" y="1041984"/>
                  </a:lnTo>
                  <a:lnTo>
                    <a:pt x="100076" y="1071397"/>
                  </a:lnTo>
                  <a:lnTo>
                    <a:pt x="117614" y="1078585"/>
                  </a:lnTo>
                  <a:lnTo>
                    <a:pt x="117906" y="1078522"/>
                  </a:lnTo>
                  <a:lnTo>
                    <a:pt x="119494" y="1074762"/>
                  </a:lnTo>
                  <a:lnTo>
                    <a:pt x="119494" y="1045730"/>
                  </a:lnTo>
                  <a:close/>
                </a:path>
                <a:path w="232409" h="1078864">
                  <a:moveTo>
                    <a:pt x="137083" y="442087"/>
                  </a:moveTo>
                  <a:lnTo>
                    <a:pt x="135267" y="438505"/>
                  </a:lnTo>
                  <a:lnTo>
                    <a:pt x="134975" y="438505"/>
                  </a:lnTo>
                  <a:lnTo>
                    <a:pt x="120192" y="438086"/>
                  </a:lnTo>
                  <a:lnTo>
                    <a:pt x="119392" y="438607"/>
                  </a:lnTo>
                  <a:lnTo>
                    <a:pt x="118783" y="439635"/>
                  </a:lnTo>
                  <a:lnTo>
                    <a:pt x="118402" y="441058"/>
                  </a:lnTo>
                  <a:lnTo>
                    <a:pt x="118351" y="442163"/>
                  </a:lnTo>
                  <a:lnTo>
                    <a:pt x="118351" y="471055"/>
                  </a:lnTo>
                  <a:lnTo>
                    <a:pt x="135267" y="474713"/>
                  </a:lnTo>
                  <a:lnTo>
                    <a:pt x="135547" y="474599"/>
                  </a:lnTo>
                  <a:lnTo>
                    <a:pt x="137083" y="470611"/>
                  </a:lnTo>
                  <a:lnTo>
                    <a:pt x="137083" y="442087"/>
                  </a:lnTo>
                  <a:close/>
                </a:path>
                <a:path w="232409" h="1078864">
                  <a:moveTo>
                    <a:pt x="137083" y="392188"/>
                  </a:moveTo>
                  <a:lnTo>
                    <a:pt x="134975" y="388505"/>
                  </a:lnTo>
                  <a:lnTo>
                    <a:pt x="120192" y="387604"/>
                  </a:lnTo>
                  <a:lnTo>
                    <a:pt x="118351" y="391655"/>
                  </a:lnTo>
                  <a:lnTo>
                    <a:pt x="118351" y="420522"/>
                  </a:lnTo>
                  <a:lnTo>
                    <a:pt x="135267" y="424726"/>
                  </a:lnTo>
                  <a:lnTo>
                    <a:pt x="135547" y="424624"/>
                  </a:lnTo>
                  <a:lnTo>
                    <a:pt x="137083" y="420700"/>
                  </a:lnTo>
                  <a:lnTo>
                    <a:pt x="137083" y="392188"/>
                  </a:lnTo>
                  <a:close/>
                </a:path>
                <a:path w="232409" h="1078864">
                  <a:moveTo>
                    <a:pt x="137083" y="292328"/>
                  </a:moveTo>
                  <a:lnTo>
                    <a:pt x="120192" y="286639"/>
                  </a:lnTo>
                  <a:lnTo>
                    <a:pt x="119392" y="287083"/>
                  </a:lnTo>
                  <a:lnTo>
                    <a:pt x="118783" y="288061"/>
                  </a:lnTo>
                  <a:lnTo>
                    <a:pt x="118618" y="288480"/>
                  </a:lnTo>
                  <a:lnTo>
                    <a:pt x="118402" y="289471"/>
                  </a:lnTo>
                  <a:lnTo>
                    <a:pt x="118351" y="290576"/>
                  </a:lnTo>
                  <a:lnTo>
                    <a:pt x="118351" y="319455"/>
                  </a:lnTo>
                  <a:lnTo>
                    <a:pt x="135267" y="324789"/>
                  </a:lnTo>
                  <a:lnTo>
                    <a:pt x="135547" y="324713"/>
                  </a:lnTo>
                  <a:lnTo>
                    <a:pt x="137083" y="320865"/>
                  </a:lnTo>
                  <a:lnTo>
                    <a:pt x="137083" y="292328"/>
                  </a:lnTo>
                  <a:close/>
                </a:path>
                <a:path w="232409" h="1078864">
                  <a:moveTo>
                    <a:pt x="137083" y="242417"/>
                  </a:moveTo>
                  <a:lnTo>
                    <a:pt x="120192" y="236207"/>
                  </a:lnTo>
                  <a:lnTo>
                    <a:pt x="119926" y="236270"/>
                  </a:lnTo>
                  <a:lnTo>
                    <a:pt x="118351" y="240042"/>
                  </a:lnTo>
                  <a:lnTo>
                    <a:pt x="118351" y="268922"/>
                  </a:lnTo>
                  <a:lnTo>
                    <a:pt x="135267" y="274815"/>
                  </a:lnTo>
                  <a:lnTo>
                    <a:pt x="135547" y="274726"/>
                  </a:lnTo>
                  <a:lnTo>
                    <a:pt x="137083" y="270941"/>
                  </a:lnTo>
                  <a:lnTo>
                    <a:pt x="137083" y="242417"/>
                  </a:lnTo>
                  <a:close/>
                </a:path>
                <a:path w="232409" h="1078864">
                  <a:moveTo>
                    <a:pt x="137083" y="192532"/>
                  </a:moveTo>
                  <a:lnTo>
                    <a:pt x="134975" y="188569"/>
                  </a:lnTo>
                  <a:lnTo>
                    <a:pt x="120192" y="185724"/>
                  </a:lnTo>
                  <a:lnTo>
                    <a:pt x="118351" y="189534"/>
                  </a:lnTo>
                  <a:lnTo>
                    <a:pt x="118351" y="218414"/>
                  </a:lnTo>
                  <a:lnTo>
                    <a:pt x="135267" y="224828"/>
                  </a:lnTo>
                  <a:lnTo>
                    <a:pt x="135547" y="224764"/>
                  </a:lnTo>
                  <a:lnTo>
                    <a:pt x="137083" y="221043"/>
                  </a:lnTo>
                  <a:lnTo>
                    <a:pt x="137083" y="192532"/>
                  </a:lnTo>
                  <a:close/>
                </a:path>
                <a:path w="232409" h="1078864">
                  <a:moveTo>
                    <a:pt x="137083" y="142608"/>
                  </a:moveTo>
                  <a:lnTo>
                    <a:pt x="134975" y="138582"/>
                  </a:lnTo>
                  <a:lnTo>
                    <a:pt x="120192" y="135267"/>
                  </a:lnTo>
                  <a:lnTo>
                    <a:pt x="118351" y="139001"/>
                  </a:lnTo>
                  <a:lnTo>
                    <a:pt x="118351" y="167894"/>
                  </a:lnTo>
                  <a:lnTo>
                    <a:pt x="135267" y="174891"/>
                  </a:lnTo>
                  <a:lnTo>
                    <a:pt x="135547" y="174815"/>
                  </a:lnTo>
                  <a:lnTo>
                    <a:pt x="136055" y="174510"/>
                  </a:lnTo>
                  <a:lnTo>
                    <a:pt x="136664" y="173583"/>
                  </a:lnTo>
                  <a:lnTo>
                    <a:pt x="137020" y="172224"/>
                  </a:lnTo>
                  <a:lnTo>
                    <a:pt x="137083" y="171132"/>
                  </a:lnTo>
                  <a:lnTo>
                    <a:pt x="137083" y="142608"/>
                  </a:lnTo>
                  <a:close/>
                </a:path>
                <a:path w="232409" h="1078864">
                  <a:moveTo>
                    <a:pt x="137083" y="92671"/>
                  </a:moveTo>
                  <a:lnTo>
                    <a:pt x="120192" y="84772"/>
                  </a:lnTo>
                  <a:lnTo>
                    <a:pt x="119392" y="85102"/>
                  </a:lnTo>
                  <a:lnTo>
                    <a:pt x="119164" y="85344"/>
                  </a:lnTo>
                  <a:lnTo>
                    <a:pt x="118618" y="86410"/>
                  </a:lnTo>
                  <a:lnTo>
                    <a:pt x="118402" y="87350"/>
                  </a:lnTo>
                  <a:lnTo>
                    <a:pt x="118351" y="88468"/>
                  </a:lnTo>
                  <a:lnTo>
                    <a:pt x="118351" y="117335"/>
                  </a:lnTo>
                  <a:lnTo>
                    <a:pt x="135267" y="124891"/>
                  </a:lnTo>
                  <a:lnTo>
                    <a:pt x="135547" y="124841"/>
                  </a:lnTo>
                  <a:lnTo>
                    <a:pt x="137083" y="121208"/>
                  </a:lnTo>
                  <a:lnTo>
                    <a:pt x="137083" y="92671"/>
                  </a:lnTo>
                  <a:close/>
                </a:path>
                <a:path w="232409" h="1078864">
                  <a:moveTo>
                    <a:pt x="137083" y="42760"/>
                  </a:moveTo>
                  <a:lnTo>
                    <a:pt x="134975" y="38595"/>
                  </a:lnTo>
                  <a:lnTo>
                    <a:pt x="120192" y="34302"/>
                  </a:lnTo>
                  <a:lnTo>
                    <a:pt x="118351" y="37922"/>
                  </a:lnTo>
                  <a:lnTo>
                    <a:pt x="118351" y="66802"/>
                  </a:lnTo>
                  <a:lnTo>
                    <a:pt x="135267" y="74917"/>
                  </a:lnTo>
                  <a:lnTo>
                    <a:pt x="135547" y="74866"/>
                  </a:lnTo>
                  <a:lnTo>
                    <a:pt x="137083" y="71285"/>
                  </a:lnTo>
                  <a:lnTo>
                    <a:pt x="137083" y="42760"/>
                  </a:lnTo>
                  <a:close/>
                </a:path>
                <a:path w="232409" h="1078864">
                  <a:moveTo>
                    <a:pt x="163436" y="808786"/>
                  </a:moveTo>
                  <a:lnTo>
                    <a:pt x="161404" y="804722"/>
                  </a:lnTo>
                  <a:lnTo>
                    <a:pt x="147129" y="800569"/>
                  </a:lnTo>
                  <a:lnTo>
                    <a:pt x="145351" y="804151"/>
                  </a:lnTo>
                  <a:lnTo>
                    <a:pt x="145351" y="832523"/>
                  </a:lnTo>
                  <a:lnTo>
                    <a:pt x="161683" y="840409"/>
                  </a:lnTo>
                  <a:lnTo>
                    <a:pt x="161937" y="840371"/>
                  </a:lnTo>
                  <a:lnTo>
                    <a:pt x="163436" y="836828"/>
                  </a:lnTo>
                  <a:lnTo>
                    <a:pt x="163436" y="808786"/>
                  </a:lnTo>
                  <a:close/>
                </a:path>
                <a:path w="232409" h="1078864">
                  <a:moveTo>
                    <a:pt x="163436" y="705358"/>
                  </a:moveTo>
                  <a:lnTo>
                    <a:pt x="163169" y="703859"/>
                  </a:lnTo>
                  <a:lnTo>
                    <a:pt x="162648" y="702678"/>
                  </a:lnTo>
                  <a:lnTo>
                    <a:pt x="161937" y="701954"/>
                  </a:lnTo>
                  <a:lnTo>
                    <a:pt x="161683" y="701827"/>
                  </a:lnTo>
                  <a:lnTo>
                    <a:pt x="161404" y="701827"/>
                  </a:lnTo>
                  <a:lnTo>
                    <a:pt x="147129" y="701421"/>
                  </a:lnTo>
                  <a:lnTo>
                    <a:pt x="145351" y="705434"/>
                  </a:lnTo>
                  <a:lnTo>
                    <a:pt x="145351" y="733818"/>
                  </a:lnTo>
                  <a:lnTo>
                    <a:pt x="161683" y="737412"/>
                  </a:lnTo>
                  <a:lnTo>
                    <a:pt x="161937" y="737298"/>
                  </a:lnTo>
                  <a:lnTo>
                    <a:pt x="162433" y="736892"/>
                  </a:lnTo>
                  <a:lnTo>
                    <a:pt x="163017" y="735863"/>
                  </a:lnTo>
                  <a:lnTo>
                    <a:pt x="163360" y="734466"/>
                  </a:lnTo>
                  <a:lnTo>
                    <a:pt x="163436" y="733933"/>
                  </a:lnTo>
                  <a:lnTo>
                    <a:pt x="163436" y="705358"/>
                  </a:lnTo>
                  <a:close/>
                </a:path>
                <a:path w="232409" h="1078864">
                  <a:moveTo>
                    <a:pt x="163436" y="393725"/>
                  </a:moveTo>
                  <a:lnTo>
                    <a:pt x="161404" y="390118"/>
                  </a:lnTo>
                  <a:lnTo>
                    <a:pt x="147129" y="389255"/>
                  </a:lnTo>
                  <a:lnTo>
                    <a:pt x="145351" y="393230"/>
                  </a:lnTo>
                  <a:lnTo>
                    <a:pt x="145351" y="421601"/>
                  </a:lnTo>
                  <a:lnTo>
                    <a:pt x="161683" y="425704"/>
                  </a:lnTo>
                  <a:lnTo>
                    <a:pt x="161937" y="425602"/>
                  </a:lnTo>
                  <a:lnTo>
                    <a:pt x="162433" y="425234"/>
                  </a:lnTo>
                  <a:lnTo>
                    <a:pt x="163017" y="424230"/>
                  </a:lnTo>
                  <a:lnTo>
                    <a:pt x="163360" y="422846"/>
                  </a:lnTo>
                  <a:lnTo>
                    <a:pt x="163436" y="422313"/>
                  </a:lnTo>
                  <a:lnTo>
                    <a:pt x="163436" y="393725"/>
                  </a:lnTo>
                  <a:close/>
                </a:path>
                <a:path w="232409" h="1078864">
                  <a:moveTo>
                    <a:pt x="163436" y="344678"/>
                  </a:moveTo>
                  <a:lnTo>
                    <a:pt x="147129" y="339648"/>
                  </a:lnTo>
                  <a:lnTo>
                    <a:pt x="146850" y="339750"/>
                  </a:lnTo>
                  <a:lnTo>
                    <a:pt x="145351" y="343573"/>
                  </a:lnTo>
                  <a:lnTo>
                    <a:pt x="145351" y="371957"/>
                  </a:lnTo>
                  <a:lnTo>
                    <a:pt x="161683" y="376631"/>
                  </a:lnTo>
                  <a:lnTo>
                    <a:pt x="162191" y="376351"/>
                  </a:lnTo>
                  <a:lnTo>
                    <a:pt x="162648" y="375881"/>
                  </a:lnTo>
                  <a:lnTo>
                    <a:pt x="163169" y="374751"/>
                  </a:lnTo>
                  <a:lnTo>
                    <a:pt x="163436" y="373265"/>
                  </a:lnTo>
                  <a:lnTo>
                    <a:pt x="163436" y="344678"/>
                  </a:lnTo>
                  <a:close/>
                </a:path>
                <a:path w="232409" h="1078864">
                  <a:moveTo>
                    <a:pt x="163436" y="295617"/>
                  </a:moveTo>
                  <a:lnTo>
                    <a:pt x="147129" y="290055"/>
                  </a:lnTo>
                  <a:lnTo>
                    <a:pt x="146850" y="290144"/>
                  </a:lnTo>
                  <a:lnTo>
                    <a:pt x="145351" y="293928"/>
                  </a:lnTo>
                  <a:lnTo>
                    <a:pt x="145351" y="322300"/>
                  </a:lnTo>
                  <a:lnTo>
                    <a:pt x="161683" y="327507"/>
                  </a:lnTo>
                  <a:lnTo>
                    <a:pt x="161937" y="327418"/>
                  </a:lnTo>
                  <a:lnTo>
                    <a:pt x="162433" y="327063"/>
                  </a:lnTo>
                  <a:lnTo>
                    <a:pt x="163017" y="326097"/>
                  </a:lnTo>
                  <a:lnTo>
                    <a:pt x="163360" y="324726"/>
                  </a:lnTo>
                  <a:lnTo>
                    <a:pt x="163436" y="324205"/>
                  </a:lnTo>
                  <a:lnTo>
                    <a:pt x="163436" y="295617"/>
                  </a:lnTo>
                  <a:close/>
                </a:path>
                <a:path w="232409" h="1078864">
                  <a:moveTo>
                    <a:pt x="163436" y="246545"/>
                  </a:moveTo>
                  <a:lnTo>
                    <a:pt x="147129" y="240499"/>
                  </a:lnTo>
                  <a:lnTo>
                    <a:pt x="146850" y="240563"/>
                  </a:lnTo>
                  <a:lnTo>
                    <a:pt x="145351" y="244271"/>
                  </a:lnTo>
                  <a:lnTo>
                    <a:pt x="145351" y="272656"/>
                  </a:lnTo>
                  <a:lnTo>
                    <a:pt x="161683" y="278396"/>
                  </a:lnTo>
                  <a:lnTo>
                    <a:pt x="162433" y="277964"/>
                  </a:lnTo>
                  <a:lnTo>
                    <a:pt x="163017" y="277012"/>
                  </a:lnTo>
                  <a:lnTo>
                    <a:pt x="163360" y="275678"/>
                  </a:lnTo>
                  <a:lnTo>
                    <a:pt x="163436" y="275132"/>
                  </a:lnTo>
                  <a:lnTo>
                    <a:pt x="163436" y="246545"/>
                  </a:lnTo>
                  <a:close/>
                </a:path>
                <a:path w="232409" h="1078864">
                  <a:moveTo>
                    <a:pt x="163436" y="197523"/>
                  </a:moveTo>
                  <a:lnTo>
                    <a:pt x="161404" y="193649"/>
                  </a:lnTo>
                  <a:lnTo>
                    <a:pt x="147129" y="190906"/>
                  </a:lnTo>
                  <a:lnTo>
                    <a:pt x="145351" y="194665"/>
                  </a:lnTo>
                  <a:lnTo>
                    <a:pt x="145351" y="223024"/>
                  </a:lnTo>
                  <a:lnTo>
                    <a:pt x="161683" y="229285"/>
                  </a:lnTo>
                  <a:lnTo>
                    <a:pt x="161937" y="229222"/>
                  </a:lnTo>
                  <a:lnTo>
                    <a:pt x="162433" y="228892"/>
                  </a:lnTo>
                  <a:lnTo>
                    <a:pt x="163017" y="227965"/>
                  </a:lnTo>
                  <a:lnTo>
                    <a:pt x="163436" y="226110"/>
                  </a:lnTo>
                  <a:lnTo>
                    <a:pt x="163436" y="197523"/>
                  </a:lnTo>
                  <a:close/>
                </a:path>
                <a:path w="232409" h="1078864">
                  <a:moveTo>
                    <a:pt x="163436" y="148463"/>
                  </a:moveTo>
                  <a:lnTo>
                    <a:pt x="147129" y="141325"/>
                  </a:lnTo>
                  <a:lnTo>
                    <a:pt x="146850" y="141376"/>
                  </a:lnTo>
                  <a:lnTo>
                    <a:pt x="145351" y="144995"/>
                  </a:lnTo>
                  <a:lnTo>
                    <a:pt x="145351" y="173380"/>
                  </a:lnTo>
                  <a:lnTo>
                    <a:pt x="161683" y="180187"/>
                  </a:lnTo>
                  <a:lnTo>
                    <a:pt x="162191" y="179984"/>
                  </a:lnTo>
                  <a:lnTo>
                    <a:pt x="162433" y="179819"/>
                  </a:lnTo>
                  <a:lnTo>
                    <a:pt x="163017" y="178917"/>
                  </a:lnTo>
                  <a:lnTo>
                    <a:pt x="163360" y="177571"/>
                  </a:lnTo>
                  <a:lnTo>
                    <a:pt x="163436" y="177050"/>
                  </a:lnTo>
                  <a:lnTo>
                    <a:pt x="163436" y="148463"/>
                  </a:lnTo>
                  <a:close/>
                </a:path>
                <a:path w="232409" h="1078864">
                  <a:moveTo>
                    <a:pt x="163436" y="99402"/>
                  </a:moveTo>
                  <a:lnTo>
                    <a:pt x="161404" y="95402"/>
                  </a:lnTo>
                  <a:lnTo>
                    <a:pt x="147129" y="91719"/>
                  </a:lnTo>
                  <a:lnTo>
                    <a:pt x="145351" y="95351"/>
                  </a:lnTo>
                  <a:lnTo>
                    <a:pt x="145351" y="123723"/>
                  </a:lnTo>
                  <a:lnTo>
                    <a:pt x="161683" y="131089"/>
                  </a:lnTo>
                  <a:lnTo>
                    <a:pt x="161937" y="131038"/>
                  </a:lnTo>
                  <a:lnTo>
                    <a:pt x="162433" y="130721"/>
                  </a:lnTo>
                  <a:lnTo>
                    <a:pt x="163017" y="129844"/>
                  </a:lnTo>
                  <a:lnTo>
                    <a:pt x="163360" y="128524"/>
                  </a:lnTo>
                  <a:lnTo>
                    <a:pt x="163436" y="127444"/>
                  </a:lnTo>
                  <a:lnTo>
                    <a:pt x="163436" y="99402"/>
                  </a:lnTo>
                  <a:close/>
                </a:path>
                <a:path w="232409" h="1078864">
                  <a:moveTo>
                    <a:pt x="188887" y="443433"/>
                  </a:moveTo>
                  <a:lnTo>
                    <a:pt x="187185" y="439966"/>
                  </a:lnTo>
                  <a:lnTo>
                    <a:pt x="186905" y="439966"/>
                  </a:lnTo>
                  <a:lnTo>
                    <a:pt x="173126" y="439572"/>
                  </a:lnTo>
                  <a:lnTo>
                    <a:pt x="171399" y="443534"/>
                  </a:lnTo>
                  <a:lnTo>
                    <a:pt x="171399" y="471398"/>
                  </a:lnTo>
                  <a:lnTo>
                    <a:pt x="187185" y="474941"/>
                  </a:lnTo>
                  <a:lnTo>
                    <a:pt x="187439" y="474827"/>
                  </a:lnTo>
                  <a:lnTo>
                    <a:pt x="187896" y="474433"/>
                  </a:lnTo>
                  <a:lnTo>
                    <a:pt x="188480" y="473430"/>
                  </a:lnTo>
                  <a:lnTo>
                    <a:pt x="188823" y="472046"/>
                  </a:lnTo>
                  <a:lnTo>
                    <a:pt x="188887" y="470966"/>
                  </a:lnTo>
                  <a:lnTo>
                    <a:pt x="188887" y="443433"/>
                  </a:lnTo>
                  <a:close/>
                </a:path>
                <a:path w="232409" h="1078864">
                  <a:moveTo>
                    <a:pt x="188887" y="395224"/>
                  </a:moveTo>
                  <a:lnTo>
                    <a:pt x="186905" y="391680"/>
                  </a:lnTo>
                  <a:lnTo>
                    <a:pt x="173126" y="390829"/>
                  </a:lnTo>
                  <a:lnTo>
                    <a:pt x="171399" y="394754"/>
                  </a:lnTo>
                  <a:lnTo>
                    <a:pt x="171399" y="422643"/>
                  </a:lnTo>
                  <a:lnTo>
                    <a:pt x="187185" y="426656"/>
                  </a:lnTo>
                  <a:lnTo>
                    <a:pt x="187439" y="426567"/>
                  </a:lnTo>
                  <a:lnTo>
                    <a:pt x="187896" y="426186"/>
                  </a:lnTo>
                  <a:lnTo>
                    <a:pt x="188480" y="425208"/>
                  </a:lnTo>
                  <a:lnTo>
                    <a:pt x="188823" y="423849"/>
                  </a:lnTo>
                  <a:lnTo>
                    <a:pt x="188887" y="422783"/>
                  </a:lnTo>
                  <a:lnTo>
                    <a:pt x="188887" y="395224"/>
                  </a:lnTo>
                  <a:close/>
                </a:path>
                <a:path w="232409" h="1078864">
                  <a:moveTo>
                    <a:pt x="188887" y="347002"/>
                  </a:moveTo>
                  <a:lnTo>
                    <a:pt x="173126" y="342099"/>
                  </a:lnTo>
                  <a:lnTo>
                    <a:pt x="172859" y="342188"/>
                  </a:lnTo>
                  <a:lnTo>
                    <a:pt x="172389" y="342544"/>
                  </a:lnTo>
                  <a:lnTo>
                    <a:pt x="172161" y="342823"/>
                  </a:lnTo>
                  <a:lnTo>
                    <a:pt x="171653" y="343928"/>
                  </a:lnTo>
                  <a:lnTo>
                    <a:pt x="171399" y="345401"/>
                  </a:lnTo>
                  <a:lnTo>
                    <a:pt x="171399" y="373849"/>
                  </a:lnTo>
                  <a:lnTo>
                    <a:pt x="187185" y="378421"/>
                  </a:lnTo>
                  <a:lnTo>
                    <a:pt x="187439" y="378320"/>
                  </a:lnTo>
                  <a:lnTo>
                    <a:pt x="187896" y="377964"/>
                  </a:lnTo>
                  <a:lnTo>
                    <a:pt x="188480" y="376986"/>
                  </a:lnTo>
                  <a:lnTo>
                    <a:pt x="188823" y="375627"/>
                  </a:lnTo>
                  <a:lnTo>
                    <a:pt x="188887" y="374561"/>
                  </a:lnTo>
                  <a:lnTo>
                    <a:pt x="188887" y="347002"/>
                  </a:lnTo>
                  <a:close/>
                </a:path>
                <a:path w="232409" h="1078864">
                  <a:moveTo>
                    <a:pt x="188887" y="298780"/>
                  </a:moveTo>
                  <a:lnTo>
                    <a:pt x="173126" y="293344"/>
                  </a:lnTo>
                  <a:lnTo>
                    <a:pt x="172859" y="293433"/>
                  </a:lnTo>
                  <a:lnTo>
                    <a:pt x="172389" y="293776"/>
                  </a:lnTo>
                  <a:lnTo>
                    <a:pt x="171805" y="294716"/>
                  </a:lnTo>
                  <a:lnTo>
                    <a:pt x="171462" y="296075"/>
                  </a:lnTo>
                  <a:lnTo>
                    <a:pt x="171399" y="297154"/>
                  </a:lnTo>
                  <a:lnTo>
                    <a:pt x="171399" y="325043"/>
                  </a:lnTo>
                  <a:lnTo>
                    <a:pt x="187185" y="330123"/>
                  </a:lnTo>
                  <a:lnTo>
                    <a:pt x="187439" y="330047"/>
                  </a:lnTo>
                  <a:lnTo>
                    <a:pt x="188887" y="326339"/>
                  </a:lnTo>
                  <a:lnTo>
                    <a:pt x="188887" y="298780"/>
                  </a:lnTo>
                  <a:close/>
                </a:path>
                <a:path w="232409" h="1078864">
                  <a:moveTo>
                    <a:pt x="188887" y="250545"/>
                  </a:moveTo>
                  <a:lnTo>
                    <a:pt x="173126" y="244652"/>
                  </a:lnTo>
                  <a:lnTo>
                    <a:pt x="172859" y="244716"/>
                  </a:lnTo>
                  <a:lnTo>
                    <a:pt x="171399" y="248361"/>
                  </a:lnTo>
                  <a:lnTo>
                    <a:pt x="171399" y="276237"/>
                  </a:lnTo>
                  <a:lnTo>
                    <a:pt x="187185" y="281851"/>
                  </a:lnTo>
                  <a:lnTo>
                    <a:pt x="187896" y="281444"/>
                  </a:lnTo>
                  <a:lnTo>
                    <a:pt x="188480" y="280504"/>
                  </a:lnTo>
                  <a:lnTo>
                    <a:pt x="188823" y="279171"/>
                  </a:lnTo>
                  <a:lnTo>
                    <a:pt x="188887" y="278104"/>
                  </a:lnTo>
                  <a:lnTo>
                    <a:pt x="188887" y="250545"/>
                  </a:lnTo>
                  <a:close/>
                </a:path>
                <a:path w="232409" h="1078864">
                  <a:moveTo>
                    <a:pt x="188887" y="202361"/>
                  </a:moveTo>
                  <a:lnTo>
                    <a:pt x="186905" y="198551"/>
                  </a:lnTo>
                  <a:lnTo>
                    <a:pt x="173126" y="195910"/>
                  </a:lnTo>
                  <a:lnTo>
                    <a:pt x="171399" y="199047"/>
                  </a:lnTo>
                  <a:lnTo>
                    <a:pt x="171399" y="227469"/>
                  </a:lnTo>
                  <a:lnTo>
                    <a:pt x="187185" y="233578"/>
                  </a:lnTo>
                  <a:lnTo>
                    <a:pt x="187439" y="233502"/>
                  </a:lnTo>
                  <a:lnTo>
                    <a:pt x="187896" y="233184"/>
                  </a:lnTo>
                  <a:lnTo>
                    <a:pt x="188480" y="232270"/>
                  </a:lnTo>
                  <a:lnTo>
                    <a:pt x="188823" y="230962"/>
                  </a:lnTo>
                  <a:lnTo>
                    <a:pt x="188887" y="229908"/>
                  </a:lnTo>
                  <a:lnTo>
                    <a:pt x="188887" y="202361"/>
                  </a:lnTo>
                  <a:close/>
                </a:path>
                <a:path w="232409" h="1078864">
                  <a:moveTo>
                    <a:pt x="188887" y="154139"/>
                  </a:moveTo>
                  <a:lnTo>
                    <a:pt x="173126" y="147154"/>
                  </a:lnTo>
                  <a:lnTo>
                    <a:pt x="172389" y="147523"/>
                  </a:lnTo>
                  <a:lnTo>
                    <a:pt x="172161" y="147764"/>
                  </a:lnTo>
                  <a:lnTo>
                    <a:pt x="171805" y="148399"/>
                  </a:lnTo>
                  <a:lnTo>
                    <a:pt x="171462" y="149733"/>
                  </a:lnTo>
                  <a:lnTo>
                    <a:pt x="171399" y="150812"/>
                  </a:lnTo>
                  <a:lnTo>
                    <a:pt x="171399" y="178676"/>
                  </a:lnTo>
                  <a:lnTo>
                    <a:pt x="187185" y="185331"/>
                  </a:lnTo>
                  <a:lnTo>
                    <a:pt x="187439" y="185267"/>
                  </a:lnTo>
                  <a:lnTo>
                    <a:pt x="188887" y="181686"/>
                  </a:lnTo>
                  <a:lnTo>
                    <a:pt x="188887" y="154139"/>
                  </a:lnTo>
                  <a:close/>
                </a:path>
                <a:path w="232409" h="1078864">
                  <a:moveTo>
                    <a:pt x="188887" y="105918"/>
                  </a:moveTo>
                  <a:lnTo>
                    <a:pt x="186905" y="101981"/>
                  </a:lnTo>
                  <a:lnTo>
                    <a:pt x="173126" y="98437"/>
                  </a:lnTo>
                  <a:lnTo>
                    <a:pt x="171399" y="101460"/>
                  </a:lnTo>
                  <a:lnTo>
                    <a:pt x="171399" y="129882"/>
                  </a:lnTo>
                  <a:lnTo>
                    <a:pt x="187185" y="137058"/>
                  </a:lnTo>
                  <a:lnTo>
                    <a:pt x="187439" y="136994"/>
                  </a:lnTo>
                  <a:lnTo>
                    <a:pt x="188887" y="133477"/>
                  </a:lnTo>
                  <a:lnTo>
                    <a:pt x="188887" y="105918"/>
                  </a:lnTo>
                  <a:close/>
                </a:path>
                <a:path w="232409" h="1078864">
                  <a:moveTo>
                    <a:pt x="188887" y="57683"/>
                  </a:moveTo>
                  <a:lnTo>
                    <a:pt x="186905" y="53682"/>
                  </a:lnTo>
                  <a:lnTo>
                    <a:pt x="173126" y="49682"/>
                  </a:lnTo>
                  <a:lnTo>
                    <a:pt x="171399" y="53187"/>
                  </a:lnTo>
                  <a:lnTo>
                    <a:pt x="171399" y="81076"/>
                  </a:lnTo>
                  <a:lnTo>
                    <a:pt x="187185" y="88760"/>
                  </a:lnTo>
                  <a:lnTo>
                    <a:pt x="187439" y="88709"/>
                  </a:lnTo>
                  <a:lnTo>
                    <a:pt x="187896" y="88430"/>
                  </a:lnTo>
                  <a:lnTo>
                    <a:pt x="188480" y="87579"/>
                  </a:lnTo>
                  <a:lnTo>
                    <a:pt x="188823" y="86296"/>
                  </a:lnTo>
                  <a:lnTo>
                    <a:pt x="188887" y="85229"/>
                  </a:lnTo>
                  <a:lnTo>
                    <a:pt x="188887" y="57683"/>
                  </a:lnTo>
                  <a:close/>
                </a:path>
                <a:path w="232409" h="1078864">
                  <a:moveTo>
                    <a:pt x="213474" y="733374"/>
                  </a:moveTo>
                  <a:lnTo>
                    <a:pt x="198259" y="726579"/>
                  </a:lnTo>
                  <a:lnTo>
                    <a:pt x="197993" y="726630"/>
                  </a:lnTo>
                  <a:lnTo>
                    <a:pt x="197535" y="726935"/>
                  </a:lnTo>
                  <a:lnTo>
                    <a:pt x="196964" y="727811"/>
                  </a:lnTo>
                  <a:lnTo>
                    <a:pt x="196646" y="729107"/>
                  </a:lnTo>
                  <a:lnTo>
                    <a:pt x="196596" y="730161"/>
                  </a:lnTo>
                  <a:lnTo>
                    <a:pt x="196596" y="757555"/>
                  </a:lnTo>
                  <a:lnTo>
                    <a:pt x="211848" y="764044"/>
                  </a:lnTo>
                  <a:lnTo>
                    <a:pt x="212090" y="763981"/>
                  </a:lnTo>
                  <a:lnTo>
                    <a:pt x="213474" y="760476"/>
                  </a:lnTo>
                  <a:lnTo>
                    <a:pt x="213474" y="733374"/>
                  </a:lnTo>
                  <a:close/>
                </a:path>
                <a:path w="232409" h="1078864">
                  <a:moveTo>
                    <a:pt x="213474" y="396659"/>
                  </a:moveTo>
                  <a:lnTo>
                    <a:pt x="211582" y="393179"/>
                  </a:lnTo>
                  <a:lnTo>
                    <a:pt x="198259" y="392366"/>
                  </a:lnTo>
                  <a:lnTo>
                    <a:pt x="196596" y="396214"/>
                  </a:lnTo>
                  <a:lnTo>
                    <a:pt x="196596" y="423633"/>
                  </a:lnTo>
                  <a:lnTo>
                    <a:pt x="211848" y="427583"/>
                  </a:lnTo>
                  <a:lnTo>
                    <a:pt x="212090" y="427494"/>
                  </a:lnTo>
                  <a:lnTo>
                    <a:pt x="213474" y="423760"/>
                  </a:lnTo>
                  <a:lnTo>
                    <a:pt x="213474" y="396659"/>
                  </a:lnTo>
                  <a:close/>
                </a:path>
                <a:path w="232409" h="1078864">
                  <a:moveTo>
                    <a:pt x="213474" y="349250"/>
                  </a:moveTo>
                  <a:lnTo>
                    <a:pt x="198259" y="344462"/>
                  </a:lnTo>
                  <a:lnTo>
                    <a:pt x="197993" y="344551"/>
                  </a:lnTo>
                  <a:lnTo>
                    <a:pt x="197535" y="344906"/>
                  </a:lnTo>
                  <a:lnTo>
                    <a:pt x="196964" y="345859"/>
                  </a:lnTo>
                  <a:lnTo>
                    <a:pt x="196646" y="347192"/>
                  </a:lnTo>
                  <a:lnTo>
                    <a:pt x="196596" y="348259"/>
                  </a:lnTo>
                  <a:lnTo>
                    <a:pt x="196596" y="375666"/>
                  </a:lnTo>
                  <a:lnTo>
                    <a:pt x="211848" y="380149"/>
                  </a:lnTo>
                  <a:lnTo>
                    <a:pt x="212090" y="380047"/>
                  </a:lnTo>
                  <a:lnTo>
                    <a:pt x="212547" y="379691"/>
                  </a:lnTo>
                  <a:lnTo>
                    <a:pt x="213106" y="378739"/>
                  </a:lnTo>
                  <a:lnTo>
                    <a:pt x="213423" y="377405"/>
                  </a:lnTo>
                  <a:lnTo>
                    <a:pt x="213474" y="376351"/>
                  </a:lnTo>
                  <a:lnTo>
                    <a:pt x="213474" y="349250"/>
                  </a:lnTo>
                  <a:close/>
                </a:path>
                <a:path w="232409" h="1078864">
                  <a:moveTo>
                    <a:pt x="213474" y="301828"/>
                  </a:moveTo>
                  <a:lnTo>
                    <a:pt x="198259" y="296532"/>
                  </a:lnTo>
                  <a:lnTo>
                    <a:pt x="197993" y="296621"/>
                  </a:lnTo>
                  <a:lnTo>
                    <a:pt x="197535" y="296951"/>
                  </a:lnTo>
                  <a:lnTo>
                    <a:pt x="196964" y="297891"/>
                  </a:lnTo>
                  <a:lnTo>
                    <a:pt x="196646" y="299212"/>
                  </a:lnTo>
                  <a:lnTo>
                    <a:pt x="196596" y="300278"/>
                  </a:lnTo>
                  <a:lnTo>
                    <a:pt x="196596" y="327685"/>
                  </a:lnTo>
                  <a:lnTo>
                    <a:pt x="211848" y="332663"/>
                  </a:lnTo>
                  <a:lnTo>
                    <a:pt x="212318" y="332422"/>
                  </a:lnTo>
                  <a:lnTo>
                    <a:pt x="212763" y="331978"/>
                  </a:lnTo>
                  <a:lnTo>
                    <a:pt x="213106" y="331304"/>
                  </a:lnTo>
                  <a:lnTo>
                    <a:pt x="213423" y="329984"/>
                  </a:lnTo>
                  <a:lnTo>
                    <a:pt x="213474" y="328930"/>
                  </a:lnTo>
                  <a:lnTo>
                    <a:pt x="213474" y="301828"/>
                  </a:lnTo>
                  <a:close/>
                </a:path>
                <a:path w="232409" h="1078864">
                  <a:moveTo>
                    <a:pt x="213474" y="254419"/>
                  </a:moveTo>
                  <a:lnTo>
                    <a:pt x="198259" y="248653"/>
                  </a:lnTo>
                  <a:lnTo>
                    <a:pt x="197993" y="248716"/>
                  </a:lnTo>
                  <a:lnTo>
                    <a:pt x="197535" y="249047"/>
                  </a:lnTo>
                  <a:lnTo>
                    <a:pt x="196964" y="249936"/>
                  </a:lnTo>
                  <a:lnTo>
                    <a:pt x="196646" y="251244"/>
                  </a:lnTo>
                  <a:lnTo>
                    <a:pt x="196596" y="252310"/>
                  </a:lnTo>
                  <a:lnTo>
                    <a:pt x="196596" y="279717"/>
                  </a:lnTo>
                  <a:lnTo>
                    <a:pt x="211848" y="285203"/>
                  </a:lnTo>
                  <a:lnTo>
                    <a:pt x="212090" y="285127"/>
                  </a:lnTo>
                  <a:lnTo>
                    <a:pt x="213474" y="281520"/>
                  </a:lnTo>
                  <a:lnTo>
                    <a:pt x="213474" y="254419"/>
                  </a:lnTo>
                  <a:close/>
                </a:path>
                <a:path w="232409" h="1078864">
                  <a:moveTo>
                    <a:pt x="213474" y="207035"/>
                  </a:moveTo>
                  <a:lnTo>
                    <a:pt x="211582" y="203288"/>
                  </a:lnTo>
                  <a:lnTo>
                    <a:pt x="198259" y="200723"/>
                  </a:lnTo>
                  <a:lnTo>
                    <a:pt x="196596" y="204368"/>
                  </a:lnTo>
                  <a:lnTo>
                    <a:pt x="196596" y="231762"/>
                  </a:lnTo>
                  <a:lnTo>
                    <a:pt x="211848" y="237731"/>
                  </a:lnTo>
                  <a:lnTo>
                    <a:pt x="212090" y="237667"/>
                  </a:lnTo>
                  <a:lnTo>
                    <a:pt x="213474" y="234111"/>
                  </a:lnTo>
                  <a:lnTo>
                    <a:pt x="213474" y="207035"/>
                  </a:lnTo>
                  <a:close/>
                </a:path>
                <a:path w="232409" h="1078864">
                  <a:moveTo>
                    <a:pt x="213474" y="112191"/>
                  </a:moveTo>
                  <a:lnTo>
                    <a:pt x="211582" y="108331"/>
                  </a:lnTo>
                  <a:lnTo>
                    <a:pt x="198259" y="104902"/>
                  </a:lnTo>
                  <a:lnTo>
                    <a:pt x="196596" y="108407"/>
                  </a:lnTo>
                  <a:lnTo>
                    <a:pt x="196596" y="135826"/>
                  </a:lnTo>
                  <a:lnTo>
                    <a:pt x="211848" y="142824"/>
                  </a:lnTo>
                  <a:lnTo>
                    <a:pt x="212547" y="142481"/>
                  </a:lnTo>
                  <a:lnTo>
                    <a:pt x="213106" y="141605"/>
                  </a:lnTo>
                  <a:lnTo>
                    <a:pt x="213423" y="140335"/>
                  </a:lnTo>
                  <a:lnTo>
                    <a:pt x="213474" y="139293"/>
                  </a:lnTo>
                  <a:lnTo>
                    <a:pt x="213474" y="112191"/>
                  </a:lnTo>
                  <a:close/>
                </a:path>
                <a:path w="232409" h="1078864">
                  <a:moveTo>
                    <a:pt x="213474" y="64782"/>
                  </a:moveTo>
                  <a:lnTo>
                    <a:pt x="211582" y="60858"/>
                  </a:lnTo>
                  <a:lnTo>
                    <a:pt x="198259" y="56984"/>
                  </a:lnTo>
                  <a:lnTo>
                    <a:pt x="196596" y="60452"/>
                  </a:lnTo>
                  <a:lnTo>
                    <a:pt x="196596" y="87858"/>
                  </a:lnTo>
                  <a:lnTo>
                    <a:pt x="211848" y="95351"/>
                  </a:lnTo>
                  <a:lnTo>
                    <a:pt x="212547" y="95034"/>
                  </a:lnTo>
                  <a:lnTo>
                    <a:pt x="213106" y="94183"/>
                  </a:lnTo>
                  <a:lnTo>
                    <a:pt x="213423" y="92913"/>
                  </a:lnTo>
                  <a:lnTo>
                    <a:pt x="213474" y="91884"/>
                  </a:lnTo>
                  <a:lnTo>
                    <a:pt x="213474" y="64782"/>
                  </a:lnTo>
                  <a:close/>
                </a:path>
                <a:path w="232409" h="1078864">
                  <a:moveTo>
                    <a:pt x="232219" y="970267"/>
                  </a:moveTo>
                  <a:lnTo>
                    <a:pt x="215328" y="965136"/>
                  </a:lnTo>
                  <a:lnTo>
                    <a:pt x="215061" y="965225"/>
                  </a:lnTo>
                  <a:lnTo>
                    <a:pt x="214528" y="965606"/>
                  </a:lnTo>
                  <a:lnTo>
                    <a:pt x="213918" y="966597"/>
                  </a:lnTo>
                  <a:lnTo>
                    <a:pt x="213537" y="968006"/>
                  </a:lnTo>
                  <a:lnTo>
                    <a:pt x="213474" y="969124"/>
                  </a:lnTo>
                  <a:lnTo>
                    <a:pt x="213474" y="998004"/>
                  </a:lnTo>
                  <a:lnTo>
                    <a:pt x="230403" y="1002792"/>
                  </a:lnTo>
                  <a:lnTo>
                    <a:pt x="230682" y="1002690"/>
                  </a:lnTo>
                  <a:lnTo>
                    <a:pt x="232219" y="998791"/>
                  </a:lnTo>
                  <a:lnTo>
                    <a:pt x="232219" y="9702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390153" y="1001889"/>
              <a:ext cx="393700" cy="1187450"/>
            </a:xfrm>
            <a:custGeom>
              <a:avLst/>
              <a:gdLst/>
              <a:ahLst/>
              <a:cxnLst/>
              <a:rect l="l" t="t" r="r" b="b"/>
              <a:pathLst>
                <a:path w="393700" h="1187450">
                  <a:moveTo>
                    <a:pt x="19431" y="1150658"/>
                  </a:moveTo>
                  <a:lnTo>
                    <a:pt x="17500" y="1146848"/>
                  </a:lnTo>
                  <a:lnTo>
                    <a:pt x="2184" y="1150302"/>
                  </a:lnTo>
                  <a:lnTo>
                    <a:pt x="1879" y="1150366"/>
                  </a:lnTo>
                  <a:lnTo>
                    <a:pt x="1600" y="1150543"/>
                  </a:lnTo>
                  <a:lnTo>
                    <a:pt x="825" y="1151445"/>
                  </a:lnTo>
                  <a:lnTo>
                    <a:pt x="266" y="1152791"/>
                  </a:lnTo>
                  <a:lnTo>
                    <a:pt x="0" y="1154404"/>
                  </a:lnTo>
                  <a:lnTo>
                    <a:pt x="0" y="1184021"/>
                  </a:lnTo>
                  <a:lnTo>
                    <a:pt x="1879" y="1187259"/>
                  </a:lnTo>
                  <a:lnTo>
                    <a:pt x="17500" y="1184109"/>
                  </a:lnTo>
                  <a:lnTo>
                    <a:pt x="17792" y="1183919"/>
                  </a:lnTo>
                  <a:lnTo>
                    <a:pt x="18567" y="1183043"/>
                  </a:lnTo>
                  <a:lnTo>
                    <a:pt x="19138" y="1181696"/>
                  </a:lnTo>
                  <a:lnTo>
                    <a:pt x="19431" y="1180071"/>
                  </a:lnTo>
                  <a:lnTo>
                    <a:pt x="19431" y="1150658"/>
                  </a:lnTo>
                  <a:close/>
                </a:path>
                <a:path w="393700" h="1187450">
                  <a:moveTo>
                    <a:pt x="29133" y="395795"/>
                  </a:moveTo>
                  <a:lnTo>
                    <a:pt x="27203" y="391795"/>
                  </a:lnTo>
                  <a:lnTo>
                    <a:pt x="11887" y="393738"/>
                  </a:lnTo>
                  <a:lnTo>
                    <a:pt x="11582" y="393776"/>
                  </a:lnTo>
                  <a:lnTo>
                    <a:pt x="9702" y="397624"/>
                  </a:lnTo>
                  <a:lnTo>
                    <a:pt x="9702" y="426656"/>
                  </a:lnTo>
                  <a:lnTo>
                    <a:pt x="11582" y="430657"/>
                  </a:lnTo>
                  <a:lnTo>
                    <a:pt x="27203" y="429056"/>
                  </a:lnTo>
                  <a:lnTo>
                    <a:pt x="27495" y="428891"/>
                  </a:lnTo>
                  <a:lnTo>
                    <a:pt x="28270" y="428078"/>
                  </a:lnTo>
                  <a:lnTo>
                    <a:pt x="28841" y="426808"/>
                  </a:lnTo>
                  <a:lnTo>
                    <a:pt x="29133" y="425208"/>
                  </a:lnTo>
                  <a:lnTo>
                    <a:pt x="29133" y="395795"/>
                  </a:lnTo>
                  <a:close/>
                </a:path>
                <a:path w="393700" h="1187450">
                  <a:moveTo>
                    <a:pt x="29133" y="344347"/>
                  </a:moveTo>
                  <a:lnTo>
                    <a:pt x="27203" y="340436"/>
                  </a:lnTo>
                  <a:lnTo>
                    <a:pt x="11887" y="342874"/>
                  </a:lnTo>
                  <a:lnTo>
                    <a:pt x="9702" y="346798"/>
                  </a:lnTo>
                  <a:lnTo>
                    <a:pt x="9702" y="375843"/>
                  </a:lnTo>
                  <a:lnTo>
                    <a:pt x="11582" y="379780"/>
                  </a:lnTo>
                  <a:lnTo>
                    <a:pt x="27203" y="377659"/>
                  </a:lnTo>
                  <a:lnTo>
                    <a:pt x="27495" y="377494"/>
                  </a:lnTo>
                  <a:lnTo>
                    <a:pt x="28270" y="376656"/>
                  </a:lnTo>
                  <a:lnTo>
                    <a:pt x="28841" y="375348"/>
                  </a:lnTo>
                  <a:lnTo>
                    <a:pt x="29133" y="373735"/>
                  </a:lnTo>
                  <a:lnTo>
                    <a:pt x="29133" y="344347"/>
                  </a:lnTo>
                  <a:close/>
                </a:path>
                <a:path w="393700" h="1187450">
                  <a:moveTo>
                    <a:pt x="29133" y="292912"/>
                  </a:moveTo>
                  <a:lnTo>
                    <a:pt x="27203" y="289039"/>
                  </a:lnTo>
                  <a:lnTo>
                    <a:pt x="11887" y="291985"/>
                  </a:lnTo>
                  <a:lnTo>
                    <a:pt x="9702" y="296024"/>
                  </a:lnTo>
                  <a:lnTo>
                    <a:pt x="9702" y="325056"/>
                  </a:lnTo>
                  <a:lnTo>
                    <a:pt x="11582" y="328891"/>
                  </a:lnTo>
                  <a:lnTo>
                    <a:pt x="27203" y="326263"/>
                  </a:lnTo>
                  <a:lnTo>
                    <a:pt x="27495" y="326097"/>
                  </a:lnTo>
                  <a:lnTo>
                    <a:pt x="28270" y="325234"/>
                  </a:lnTo>
                  <a:lnTo>
                    <a:pt x="28841" y="323913"/>
                  </a:lnTo>
                  <a:lnTo>
                    <a:pt x="29133" y="322300"/>
                  </a:lnTo>
                  <a:lnTo>
                    <a:pt x="29133" y="292912"/>
                  </a:lnTo>
                  <a:close/>
                </a:path>
                <a:path w="393700" h="1187450">
                  <a:moveTo>
                    <a:pt x="29133" y="190017"/>
                  </a:moveTo>
                  <a:lnTo>
                    <a:pt x="27203" y="186258"/>
                  </a:lnTo>
                  <a:lnTo>
                    <a:pt x="11887" y="190207"/>
                  </a:lnTo>
                  <a:lnTo>
                    <a:pt x="11582" y="190284"/>
                  </a:lnTo>
                  <a:lnTo>
                    <a:pt x="11303" y="190474"/>
                  </a:lnTo>
                  <a:lnTo>
                    <a:pt x="10528" y="191401"/>
                  </a:lnTo>
                  <a:lnTo>
                    <a:pt x="10134" y="192265"/>
                  </a:lnTo>
                  <a:lnTo>
                    <a:pt x="9702" y="194373"/>
                  </a:lnTo>
                  <a:lnTo>
                    <a:pt x="9702" y="223418"/>
                  </a:lnTo>
                  <a:lnTo>
                    <a:pt x="11582" y="227164"/>
                  </a:lnTo>
                  <a:lnTo>
                    <a:pt x="27203" y="223520"/>
                  </a:lnTo>
                  <a:lnTo>
                    <a:pt x="27495" y="223329"/>
                  </a:lnTo>
                  <a:lnTo>
                    <a:pt x="28270" y="222402"/>
                  </a:lnTo>
                  <a:lnTo>
                    <a:pt x="28841" y="221056"/>
                  </a:lnTo>
                  <a:lnTo>
                    <a:pt x="29133" y="219405"/>
                  </a:lnTo>
                  <a:lnTo>
                    <a:pt x="29133" y="190017"/>
                  </a:lnTo>
                  <a:close/>
                </a:path>
                <a:path w="393700" h="1187450">
                  <a:moveTo>
                    <a:pt x="29133" y="138557"/>
                  </a:moveTo>
                  <a:lnTo>
                    <a:pt x="27203" y="134874"/>
                  </a:lnTo>
                  <a:lnTo>
                    <a:pt x="11887" y="139319"/>
                  </a:lnTo>
                  <a:lnTo>
                    <a:pt x="11582" y="139395"/>
                  </a:lnTo>
                  <a:lnTo>
                    <a:pt x="11303" y="139611"/>
                  </a:lnTo>
                  <a:lnTo>
                    <a:pt x="10528" y="140563"/>
                  </a:lnTo>
                  <a:lnTo>
                    <a:pt x="10134" y="141427"/>
                  </a:lnTo>
                  <a:lnTo>
                    <a:pt x="9702" y="143573"/>
                  </a:lnTo>
                  <a:lnTo>
                    <a:pt x="9702" y="172593"/>
                  </a:lnTo>
                  <a:lnTo>
                    <a:pt x="11582" y="176288"/>
                  </a:lnTo>
                  <a:lnTo>
                    <a:pt x="27203" y="172123"/>
                  </a:lnTo>
                  <a:lnTo>
                    <a:pt x="27495" y="171932"/>
                  </a:lnTo>
                  <a:lnTo>
                    <a:pt x="28270" y="170980"/>
                  </a:lnTo>
                  <a:lnTo>
                    <a:pt x="28841" y="169608"/>
                  </a:lnTo>
                  <a:lnTo>
                    <a:pt x="29133" y="167957"/>
                  </a:lnTo>
                  <a:lnTo>
                    <a:pt x="29133" y="138557"/>
                  </a:lnTo>
                  <a:close/>
                </a:path>
                <a:path w="393700" h="1187450">
                  <a:moveTo>
                    <a:pt x="29133" y="87096"/>
                  </a:moveTo>
                  <a:lnTo>
                    <a:pt x="27203" y="83502"/>
                  </a:lnTo>
                  <a:lnTo>
                    <a:pt x="11887" y="88455"/>
                  </a:lnTo>
                  <a:lnTo>
                    <a:pt x="9702" y="92760"/>
                  </a:lnTo>
                  <a:lnTo>
                    <a:pt x="9702" y="121780"/>
                  </a:lnTo>
                  <a:lnTo>
                    <a:pt x="11582" y="125412"/>
                  </a:lnTo>
                  <a:lnTo>
                    <a:pt x="27203" y="120726"/>
                  </a:lnTo>
                  <a:lnTo>
                    <a:pt x="27495" y="120523"/>
                  </a:lnTo>
                  <a:lnTo>
                    <a:pt x="28270" y="119545"/>
                  </a:lnTo>
                  <a:lnTo>
                    <a:pt x="28841" y="118160"/>
                  </a:lnTo>
                  <a:lnTo>
                    <a:pt x="29133" y="116484"/>
                  </a:lnTo>
                  <a:lnTo>
                    <a:pt x="29133" y="87096"/>
                  </a:lnTo>
                  <a:close/>
                </a:path>
                <a:path w="393700" h="1187450">
                  <a:moveTo>
                    <a:pt x="29133" y="35674"/>
                  </a:moveTo>
                  <a:lnTo>
                    <a:pt x="27203" y="32105"/>
                  </a:lnTo>
                  <a:lnTo>
                    <a:pt x="11887" y="37566"/>
                  </a:lnTo>
                  <a:lnTo>
                    <a:pt x="9702" y="41948"/>
                  </a:lnTo>
                  <a:lnTo>
                    <a:pt x="9702" y="70993"/>
                  </a:lnTo>
                  <a:lnTo>
                    <a:pt x="11582" y="74523"/>
                  </a:lnTo>
                  <a:lnTo>
                    <a:pt x="27203" y="69342"/>
                  </a:lnTo>
                  <a:lnTo>
                    <a:pt x="27495" y="69113"/>
                  </a:lnTo>
                  <a:lnTo>
                    <a:pt x="28270" y="68135"/>
                  </a:lnTo>
                  <a:lnTo>
                    <a:pt x="28841" y="66713"/>
                  </a:lnTo>
                  <a:lnTo>
                    <a:pt x="29133" y="65062"/>
                  </a:lnTo>
                  <a:lnTo>
                    <a:pt x="29133" y="35674"/>
                  </a:lnTo>
                  <a:close/>
                </a:path>
                <a:path w="393700" h="1187450">
                  <a:moveTo>
                    <a:pt x="58140" y="392201"/>
                  </a:moveTo>
                  <a:lnTo>
                    <a:pt x="56159" y="388137"/>
                  </a:lnTo>
                  <a:lnTo>
                    <a:pt x="40271" y="390144"/>
                  </a:lnTo>
                  <a:lnTo>
                    <a:pt x="39966" y="390182"/>
                  </a:lnTo>
                  <a:lnTo>
                    <a:pt x="39662" y="390334"/>
                  </a:lnTo>
                  <a:lnTo>
                    <a:pt x="38862" y="391185"/>
                  </a:lnTo>
                  <a:lnTo>
                    <a:pt x="38290" y="392493"/>
                  </a:lnTo>
                  <a:lnTo>
                    <a:pt x="37998" y="394119"/>
                  </a:lnTo>
                  <a:lnTo>
                    <a:pt x="37998" y="423672"/>
                  </a:lnTo>
                  <a:lnTo>
                    <a:pt x="39966" y="427736"/>
                  </a:lnTo>
                  <a:lnTo>
                    <a:pt x="56159" y="426072"/>
                  </a:lnTo>
                  <a:lnTo>
                    <a:pt x="58140" y="422148"/>
                  </a:lnTo>
                  <a:lnTo>
                    <a:pt x="58140" y="392201"/>
                  </a:lnTo>
                  <a:close/>
                </a:path>
                <a:path w="393700" h="1187450">
                  <a:moveTo>
                    <a:pt x="58140" y="339788"/>
                  </a:moveTo>
                  <a:lnTo>
                    <a:pt x="56159" y="335813"/>
                  </a:lnTo>
                  <a:lnTo>
                    <a:pt x="40271" y="338353"/>
                  </a:lnTo>
                  <a:lnTo>
                    <a:pt x="37998" y="342353"/>
                  </a:lnTo>
                  <a:lnTo>
                    <a:pt x="37998" y="371932"/>
                  </a:lnTo>
                  <a:lnTo>
                    <a:pt x="39966" y="375932"/>
                  </a:lnTo>
                  <a:lnTo>
                    <a:pt x="56159" y="373722"/>
                  </a:lnTo>
                  <a:lnTo>
                    <a:pt x="56451" y="373583"/>
                  </a:lnTo>
                  <a:lnTo>
                    <a:pt x="57251" y="372706"/>
                  </a:lnTo>
                  <a:lnTo>
                    <a:pt x="57848" y="371386"/>
                  </a:lnTo>
                  <a:lnTo>
                    <a:pt x="58140" y="369735"/>
                  </a:lnTo>
                  <a:lnTo>
                    <a:pt x="58140" y="339788"/>
                  </a:lnTo>
                  <a:close/>
                </a:path>
                <a:path w="393700" h="1187450">
                  <a:moveTo>
                    <a:pt x="58140" y="287413"/>
                  </a:moveTo>
                  <a:lnTo>
                    <a:pt x="56159" y="283464"/>
                  </a:lnTo>
                  <a:lnTo>
                    <a:pt x="40271" y="286524"/>
                  </a:lnTo>
                  <a:lnTo>
                    <a:pt x="37998" y="290639"/>
                  </a:lnTo>
                  <a:lnTo>
                    <a:pt x="37998" y="320192"/>
                  </a:lnTo>
                  <a:lnTo>
                    <a:pt x="39966" y="324116"/>
                  </a:lnTo>
                  <a:lnTo>
                    <a:pt x="56159" y="321386"/>
                  </a:lnTo>
                  <a:lnTo>
                    <a:pt x="58140" y="317347"/>
                  </a:lnTo>
                  <a:lnTo>
                    <a:pt x="58140" y="287413"/>
                  </a:lnTo>
                  <a:close/>
                </a:path>
                <a:path w="393700" h="1187450">
                  <a:moveTo>
                    <a:pt x="58140" y="235000"/>
                  </a:moveTo>
                  <a:lnTo>
                    <a:pt x="56159" y="231127"/>
                  </a:lnTo>
                  <a:lnTo>
                    <a:pt x="40271" y="234708"/>
                  </a:lnTo>
                  <a:lnTo>
                    <a:pt x="39966" y="234772"/>
                  </a:lnTo>
                  <a:lnTo>
                    <a:pt x="39662" y="234975"/>
                  </a:lnTo>
                  <a:lnTo>
                    <a:pt x="38862" y="235889"/>
                  </a:lnTo>
                  <a:lnTo>
                    <a:pt x="38290" y="237248"/>
                  </a:lnTo>
                  <a:lnTo>
                    <a:pt x="37998" y="238887"/>
                  </a:lnTo>
                  <a:lnTo>
                    <a:pt x="37998" y="268465"/>
                  </a:lnTo>
                  <a:lnTo>
                    <a:pt x="39966" y="272338"/>
                  </a:lnTo>
                  <a:lnTo>
                    <a:pt x="56159" y="269087"/>
                  </a:lnTo>
                  <a:lnTo>
                    <a:pt x="58140" y="264947"/>
                  </a:lnTo>
                  <a:lnTo>
                    <a:pt x="58140" y="235000"/>
                  </a:lnTo>
                  <a:close/>
                </a:path>
                <a:path w="393700" h="1187450">
                  <a:moveTo>
                    <a:pt x="58140" y="181991"/>
                  </a:moveTo>
                  <a:lnTo>
                    <a:pt x="56159" y="178790"/>
                  </a:lnTo>
                  <a:lnTo>
                    <a:pt x="40271" y="182880"/>
                  </a:lnTo>
                  <a:lnTo>
                    <a:pt x="39966" y="182956"/>
                  </a:lnTo>
                  <a:lnTo>
                    <a:pt x="39662" y="183159"/>
                  </a:lnTo>
                  <a:lnTo>
                    <a:pt x="38862" y="184111"/>
                  </a:lnTo>
                  <a:lnTo>
                    <a:pt x="38290" y="185483"/>
                  </a:lnTo>
                  <a:lnTo>
                    <a:pt x="37998" y="187147"/>
                  </a:lnTo>
                  <a:lnTo>
                    <a:pt x="37998" y="216712"/>
                  </a:lnTo>
                  <a:lnTo>
                    <a:pt x="39966" y="220522"/>
                  </a:lnTo>
                  <a:lnTo>
                    <a:pt x="56159" y="216725"/>
                  </a:lnTo>
                  <a:lnTo>
                    <a:pt x="56451" y="216535"/>
                  </a:lnTo>
                  <a:lnTo>
                    <a:pt x="57251" y="215607"/>
                  </a:lnTo>
                  <a:lnTo>
                    <a:pt x="57848" y="214210"/>
                  </a:lnTo>
                  <a:lnTo>
                    <a:pt x="58140" y="212547"/>
                  </a:lnTo>
                  <a:lnTo>
                    <a:pt x="58140" y="181991"/>
                  </a:lnTo>
                  <a:close/>
                </a:path>
                <a:path w="393700" h="1187450">
                  <a:moveTo>
                    <a:pt x="58140" y="130200"/>
                  </a:moveTo>
                  <a:lnTo>
                    <a:pt x="56159" y="126453"/>
                  </a:lnTo>
                  <a:lnTo>
                    <a:pt x="40271" y="131064"/>
                  </a:lnTo>
                  <a:lnTo>
                    <a:pt x="39662" y="131356"/>
                  </a:lnTo>
                  <a:lnTo>
                    <a:pt x="38862" y="132334"/>
                  </a:lnTo>
                  <a:lnTo>
                    <a:pt x="38290" y="133731"/>
                  </a:lnTo>
                  <a:lnTo>
                    <a:pt x="37998" y="135394"/>
                  </a:lnTo>
                  <a:lnTo>
                    <a:pt x="37998" y="164960"/>
                  </a:lnTo>
                  <a:lnTo>
                    <a:pt x="39966" y="168706"/>
                  </a:lnTo>
                  <a:lnTo>
                    <a:pt x="56159" y="164388"/>
                  </a:lnTo>
                  <a:lnTo>
                    <a:pt x="58140" y="160147"/>
                  </a:lnTo>
                  <a:lnTo>
                    <a:pt x="58140" y="130200"/>
                  </a:lnTo>
                  <a:close/>
                </a:path>
                <a:path w="393700" h="1187450">
                  <a:moveTo>
                    <a:pt x="58140" y="77190"/>
                  </a:moveTo>
                  <a:lnTo>
                    <a:pt x="56159" y="74142"/>
                  </a:lnTo>
                  <a:lnTo>
                    <a:pt x="40271" y="79273"/>
                  </a:lnTo>
                  <a:lnTo>
                    <a:pt x="37998" y="83654"/>
                  </a:lnTo>
                  <a:lnTo>
                    <a:pt x="37998" y="113220"/>
                  </a:lnTo>
                  <a:lnTo>
                    <a:pt x="39966" y="116903"/>
                  </a:lnTo>
                  <a:lnTo>
                    <a:pt x="56159" y="112052"/>
                  </a:lnTo>
                  <a:lnTo>
                    <a:pt x="56451" y="111836"/>
                  </a:lnTo>
                  <a:lnTo>
                    <a:pt x="57251" y="110858"/>
                  </a:lnTo>
                  <a:lnTo>
                    <a:pt x="57848" y="109435"/>
                  </a:lnTo>
                  <a:lnTo>
                    <a:pt x="58140" y="107734"/>
                  </a:lnTo>
                  <a:lnTo>
                    <a:pt x="58140" y="77190"/>
                  </a:lnTo>
                  <a:close/>
                </a:path>
                <a:path w="393700" h="1187450">
                  <a:moveTo>
                    <a:pt x="58140" y="25412"/>
                  </a:moveTo>
                  <a:lnTo>
                    <a:pt x="56159" y="21805"/>
                  </a:lnTo>
                  <a:lnTo>
                    <a:pt x="40271" y="27457"/>
                  </a:lnTo>
                  <a:lnTo>
                    <a:pt x="37998" y="31940"/>
                  </a:lnTo>
                  <a:lnTo>
                    <a:pt x="37998" y="61506"/>
                  </a:lnTo>
                  <a:lnTo>
                    <a:pt x="39966" y="65100"/>
                  </a:lnTo>
                  <a:lnTo>
                    <a:pt x="56159" y="59702"/>
                  </a:lnTo>
                  <a:lnTo>
                    <a:pt x="56451" y="59499"/>
                  </a:lnTo>
                  <a:lnTo>
                    <a:pt x="57251" y="58483"/>
                  </a:lnTo>
                  <a:lnTo>
                    <a:pt x="57848" y="57048"/>
                  </a:lnTo>
                  <a:lnTo>
                    <a:pt x="58140" y="55359"/>
                  </a:lnTo>
                  <a:lnTo>
                    <a:pt x="58140" y="25412"/>
                  </a:lnTo>
                  <a:close/>
                </a:path>
                <a:path w="393700" h="1187450">
                  <a:moveTo>
                    <a:pt x="88239" y="388467"/>
                  </a:moveTo>
                  <a:lnTo>
                    <a:pt x="86156" y="384314"/>
                  </a:lnTo>
                  <a:lnTo>
                    <a:pt x="69684" y="386410"/>
                  </a:lnTo>
                  <a:lnTo>
                    <a:pt x="67335" y="390448"/>
                  </a:lnTo>
                  <a:lnTo>
                    <a:pt x="67335" y="420573"/>
                  </a:lnTo>
                  <a:lnTo>
                    <a:pt x="69354" y="424713"/>
                  </a:lnTo>
                  <a:lnTo>
                    <a:pt x="86156" y="422973"/>
                  </a:lnTo>
                  <a:lnTo>
                    <a:pt x="88239" y="418973"/>
                  </a:lnTo>
                  <a:lnTo>
                    <a:pt x="88239" y="388467"/>
                  </a:lnTo>
                  <a:close/>
                </a:path>
                <a:path w="393700" h="1187450">
                  <a:moveTo>
                    <a:pt x="88239" y="335076"/>
                  </a:moveTo>
                  <a:lnTo>
                    <a:pt x="86156" y="331025"/>
                  </a:lnTo>
                  <a:lnTo>
                    <a:pt x="69684" y="333654"/>
                  </a:lnTo>
                  <a:lnTo>
                    <a:pt x="69354" y="333705"/>
                  </a:lnTo>
                  <a:lnTo>
                    <a:pt x="69049" y="333883"/>
                  </a:lnTo>
                  <a:lnTo>
                    <a:pt x="68224" y="334746"/>
                  </a:lnTo>
                  <a:lnTo>
                    <a:pt x="67640" y="336092"/>
                  </a:lnTo>
                  <a:lnTo>
                    <a:pt x="67335" y="337743"/>
                  </a:lnTo>
                  <a:lnTo>
                    <a:pt x="67335" y="367868"/>
                  </a:lnTo>
                  <a:lnTo>
                    <a:pt x="69354" y="371932"/>
                  </a:lnTo>
                  <a:lnTo>
                    <a:pt x="86156" y="369646"/>
                  </a:lnTo>
                  <a:lnTo>
                    <a:pt x="86487" y="369481"/>
                  </a:lnTo>
                  <a:lnTo>
                    <a:pt x="87325" y="368604"/>
                  </a:lnTo>
                  <a:lnTo>
                    <a:pt x="87922" y="367245"/>
                  </a:lnTo>
                  <a:lnTo>
                    <a:pt x="88239" y="365582"/>
                  </a:lnTo>
                  <a:lnTo>
                    <a:pt x="88239" y="335076"/>
                  </a:lnTo>
                  <a:close/>
                </a:path>
                <a:path w="393700" h="1187450">
                  <a:moveTo>
                    <a:pt x="88239" y="281711"/>
                  </a:moveTo>
                  <a:lnTo>
                    <a:pt x="86156" y="277698"/>
                  </a:lnTo>
                  <a:lnTo>
                    <a:pt x="69684" y="280873"/>
                  </a:lnTo>
                  <a:lnTo>
                    <a:pt x="69354" y="280936"/>
                  </a:lnTo>
                  <a:lnTo>
                    <a:pt x="69049" y="281114"/>
                  </a:lnTo>
                  <a:lnTo>
                    <a:pt x="68224" y="282028"/>
                  </a:lnTo>
                  <a:lnTo>
                    <a:pt x="67640" y="283413"/>
                  </a:lnTo>
                  <a:lnTo>
                    <a:pt x="67335" y="285076"/>
                  </a:lnTo>
                  <a:lnTo>
                    <a:pt x="67335" y="315188"/>
                  </a:lnTo>
                  <a:lnTo>
                    <a:pt x="69354" y="319151"/>
                  </a:lnTo>
                  <a:lnTo>
                    <a:pt x="86156" y="316331"/>
                  </a:lnTo>
                  <a:lnTo>
                    <a:pt x="86487" y="316141"/>
                  </a:lnTo>
                  <a:lnTo>
                    <a:pt x="87325" y="315252"/>
                  </a:lnTo>
                  <a:lnTo>
                    <a:pt x="87922" y="313880"/>
                  </a:lnTo>
                  <a:lnTo>
                    <a:pt x="88239" y="312204"/>
                  </a:lnTo>
                  <a:lnTo>
                    <a:pt x="88239" y="281711"/>
                  </a:lnTo>
                  <a:close/>
                </a:path>
                <a:path w="393700" h="1187450">
                  <a:moveTo>
                    <a:pt x="88239" y="228320"/>
                  </a:moveTo>
                  <a:lnTo>
                    <a:pt x="86156" y="224383"/>
                  </a:lnTo>
                  <a:lnTo>
                    <a:pt x="69684" y="228092"/>
                  </a:lnTo>
                  <a:lnTo>
                    <a:pt x="69354" y="228155"/>
                  </a:lnTo>
                  <a:lnTo>
                    <a:pt x="69049" y="228358"/>
                  </a:lnTo>
                  <a:lnTo>
                    <a:pt x="68224" y="229298"/>
                  </a:lnTo>
                  <a:lnTo>
                    <a:pt x="67640" y="230695"/>
                  </a:lnTo>
                  <a:lnTo>
                    <a:pt x="67335" y="232359"/>
                  </a:lnTo>
                  <a:lnTo>
                    <a:pt x="67335" y="262483"/>
                  </a:lnTo>
                  <a:lnTo>
                    <a:pt x="69354" y="266420"/>
                  </a:lnTo>
                  <a:lnTo>
                    <a:pt x="86156" y="263042"/>
                  </a:lnTo>
                  <a:lnTo>
                    <a:pt x="88239" y="258826"/>
                  </a:lnTo>
                  <a:lnTo>
                    <a:pt x="88239" y="228320"/>
                  </a:lnTo>
                  <a:close/>
                </a:path>
                <a:path w="393700" h="1187450">
                  <a:moveTo>
                    <a:pt x="88239" y="174917"/>
                  </a:moveTo>
                  <a:lnTo>
                    <a:pt x="86156" y="171043"/>
                  </a:lnTo>
                  <a:lnTo>
                    <a:pt x="69684" y="175298"/>
                  </a:lnTo>
                  <a:lnTo>
                    <a:pt x="69354" y="175374"/>
                  </a:lnTo>
                  <a:lnTo>
                    <a:pt x="69049" y="175577"/>
                  </a:lnTo>
                  <a:lnTo>
                    <a:pt x="68224" y="176555"/>
                  </a:lnTo>
                  <a:lnTo>
                    <a:pt x="67640" y="177965"/>
                  </a:lnTo>
                  <a:lnTo>
                    <a:pt x="67335" y="179641"/>
                  </a:lnTo>
                  <a:lnTo>
                    <a:pt x="67335" y="209765"/>
                  </a:lnTo>
                  <a:lnTo>
                    <a:pt x="69354" y="213639"/>
                  </a:lnTo>
                  <a:lnTo>
                    <a:pt x="86156" y="209702"/>
                  </a:lnTo>
                  <a:lnTo>
                    <a:pt x="86487" y="209511"/>
                  </a:lnTo>
                  <a:lnTo>
                    <a:pt x="87325" y="208546"/>
                  </a:lnTo>
                  <a:lnTo>
                    <a:pt x="87922" y="207137"/>
                  </a:lnTo>
                  <a:lnTo>
                    <a:pt x="88239" y="205422"/>
                  </a:lnTo>
                  <a:lnTo>
                    <a:pt x="88239" y="174917"/>
                  </a:lnTo>
                  <a:close/>
                </a:path>
                <a:path w="393700" h="1187450">
                  <a:moveTo>
                    <a:pt x="88239" y="121526"/>
                  </a:moveTo>
                  <a:lnTo>
                    <a:pt x="86156" y="117729"/>
                  </a:lnTo>
                  <a:lnTo>
                    <a:pt x="69684" y="122516"/>
                  </a:lnTo>
                  <a:lnTo>
                    <a:pt x="67335" y="126949"/>
                  </a:lnTo>
                  <a:lnTo>
                    <a:pt x="67335" y="157048"/>
                  </a:lnTo>
                  <a:lnTo>
                    <a:pt x="69354" y="160858"/>
                  </a:lnTo>
                  <a:lnTo>
                    <a:pt x="86156" y="156387"/>
                  </a:lnTo>
                  <a:lnTo>
                    <a:pt x="86487" y="156171"/>
                  </a:lnTo>
                  <a:lnTo>
                    <a:pt x="87325" y="155194"/>
                  </a:lnTo>
                  <a:lnTo>
                    <a:pt x="87922" y="153758"/>
                  </a:lnTo>
                  <a:lnTo>
                    <a:pt x="88239" y="152031"/>
                  </a:lnTo>
                  <a:lnTo>
                    <a:pt x="88239" y="121526"/>
                  </a:lnTo>
                  <a:close/>
                </a:path>
                <a:path w="393700" h="1187450">
                  <a:moveTo>
                    <a:pt x="88239" y="68122"/>
                  </a:moveTo>
                  <a:lnTo>
                    <a:pt x="86156" y="64427"/>
                  </a:lnTo>
                  <a:lnTo>
                    <a:pt x="69684" y="69761"/>
                  </a:lnTo>
                  <a:lnTo>
                    <a:pt x="69354" y="69862"/>
                  </a:lnTo>
                  <a:lnTo>
                    <a:pt x="69049" y="70091"/>
                  </a:lnTo>
                  <a:lnTo>
                    <a:pt x="68224" y="71094"/>
                  </a:lnTo>
                  <a:lnTo>
                    <a:pt x="67640" y="72555"/>
                  </a:lnTo>
                  <a:lnTo>
                    <a:pt x="67335" y="74244"/>
                  </a:lnTo>
                  <a:lnTo>
                    <a:pt x="67335" y="104343"/>
                  </a:lnTo>
                  <a:lnTo>
                    <a:pt x="69354" y="108089"/>
                  </a:lnTo>
                  <a:lnTo>
                    <a:pt x="86156" y="103060"/>
                  </a:lnTo>
                  <a:lnTo>
                    <a:pt x="86487" y="102844"/>
                  </a:lnTo>
                  <a:lnTo>
                    <a:pt x="87325" y="101815"/>
                  </a:lnTo>
                  <a:lnTo>
                    <a:pt x="87922" y="100355"/>
                  </a:lnTo>
                  <a:lnTo>
                    <a:pt x="88239" y="98640"/>
                  </a:lnTo>
                  <a:lnTo>
                    <a:pt x="88239" y="68122"/>
                  </a:lnTo>
                  <a:close/>
                </a:path>
                <a:path w="393700" h="1187450">
                  <a:moveTo>
                    <a:pt x="88239" y="14770"/>
                  </a:moveTo>
                  <a:lnTo>
                    <a:pt x="86487" y="11112"/>
                  </a:lnTo>
                  <a:lnTo>
                    <a:pt x="86156" y="11112"/>
                  </a:lnTo>
                  <a:lnTo>
                    <a:pt x="69684" y="16979"/>
                  </a:lnTo>
                  <a:lnTo>
                    <a:pt x="69354" y="17094"/>
                  </a:lnTo>
                  <a:lnTo>
                    <a:pt x="69049" y="17322"/>
                  </a:lnTo>
                  <a:lnTo>
                    <a:pt x="68224" y="18364"/>
                  </a:lnTo>
                  <a:lnTo>
                    <a:pt x="67640" y="19837"/>
                  </a:lnTo>
                  <a:lnTo>
                    <a:pt x="67335" y="21551"/>
                  </a:lnTo>
                  <a:lnTo>
                    <a:pt x="67335" y="51676"/>
                  </a:lnTo>
                  <a:lnTo>
                    <a:pt x="69354" y="55321"/>
                  </a:lnTo>
                  <a:lnTo>
                    <a:pt x="86156" y="49733"/>
                  </a:lnTo>
                  <a:lnTo>
                    <a:pt x="86487" y="49504"/>
                  </a:lnTo>
                  <a:lnTo>
                    <a:pt x="87325" y="48463"/>
                  </a:lnTo>
                  <a:lnTo>
                    <a:pt x="87922" y="46990"/>
                  </a:lnTo>
                  <a:lnTo>
                    <a:pt x="88239" y="45275"/>
                  </a:lnTo>
                  <a:lnTo>
                    <a:pt x="88239" y="14770"/>
                  </a:lnTo>
                  <a:close/>
                </a:path>
                <a:path w="393700" h="1187450">
                  <a:moveTo>
                    <a:pt x="119494" y="958354"/>
                  </a:moveTo>
                  <a:lnTo>
                    <a:pt x="117348" y="954239"/>
                  </a:lnTo>
                  <a:lnTo>
                    <a:pt x="100228" y="956970"/>
                  </a:lnTo>
                  <a:lnTo>
                    <a:pt x="99898" y="957021"/>
                  </a:lnTo>
                  <a:lnTo>
                    <a:pt x="97815" y="961136"/>
                  </a:lnTo>
                  <a:lnTo>
                    <a:pt x="97815" y="991831"/>
                  </a:lnTo>
                  <a:lnTo>
                    <a:pt x="99898" y="995972"/>
                  </a:lnTo>
                  <a:lnTo>
                    <a:pt x="117348" y="993597"/>
                  </a:lnTo>
                  <a:lnTo>
                    <a:pt x="117983" y="993178"/>
                  </a:lnTo>
                  <a:lnTo>
                    <a:pt x="118529" y="992543"/>
                  </a:lnTo>
                  <a:lnTo>
                    <a:pt x="119176" y="991146"/>
                  </a:lnTo>
                  <a:lnTo>
                    <a:pt x="119494" y="989444"/>
                  </a:lnTo>
                  <a:lnTo>
                    <a:pt x="119494" y="958354"/>
                  </a:lnTo>
                  <a:close/>
                </a:path>
                <a:path w="393700" h="1187450">
                  <a:moveTo>
                    <a:pt x="119494" y="384594"/>
                  </a:moveTo>
                  <a:lnTo>
                    <a:pt x="117348" y="380377"/>
                  </a:lnTo>
                  <a:lnTo>
                    <a:pt x="100228" y="382549"/>
                  </a:lnTo>
                  <a:lnTo>
                    <a:pt x="97815" y="386664"/>
                  </a:lnTo>
                  <a:lnTo>
                    <a:pt x="97815" y="417360"/>
                  </a:lnTo>
                  <a:lnTo>
                    <a:pt x="99898" y="421576"/>
                  </a:lnTo>
                  <a:lnTo>
                    <a:pt x="117348" y="419785"/>
                  </a:lnTo>
                  <a:lnTo>
                    <a:pt x="119494" y="415696"/>
                  </a:lnTo>
                  <a:lnTo>
                    <a:pt x="119494" y="384594"/>
                  </a:lnTo>
                  <a:close/>
                </a:path>
                <a:path w="393700" h="1187450">
                  <a:moveTo>
                    <a:pt x="119494" y="275793"/>
                  </a:moveTo>
                  <a:lnTo>
                    <a:pt x="117348" y="271716"/>
                  </a:lnTo>
                  <a:lnTo>
                    <a:pt x="100228" y="275005"/>
                  </a:lnTo>
                  <a:lnTo>
                    <a:pt x="97815" y="279285"/>
                  </a:lnTo>
                  <a:lnTo>
                    <a:pt x="97815" y="309968"/>
                  </a:lnTo>
                  <a:lnTo>
                    <a:pt x="99898" y="314020"/>
                  </a:lnTo>
                  <a:lnTo>
                    <a:pt x="117348" y="311073"/>
                  </a:lnTo>
                  <a:lnTo>
                    <a:pt x="119494" y="306882"/>
                  </a:lnTo>
                  <a:lnTo>
                    <a:pt x="119494" y="275793"/>
                  </a:lnTo>
                  <a:close/>
                </a:path>
                <a:path w="393700" h="1187450">
                  <a:moveTo>
                    <a:pt x="119494" y="221373"/>
                  </a:moveTo>
                  <a:lnTo>
                    <a:pt x="119430" y="220179"/>
                  </a:lnTo>
                  <a:lnTo>
                    <a:pt x="118999" y="218719"/>
                  </a:lnTo>
                  <a:lnTo>
                    <a:pt x="118275" y="217741"/>
                  </a:lnTo>
                  <a:lnTo>
                    <a:pt x="117348" y="217360"/>
                  </a:lnTo>
                  <a:lnTo>
                    <a:pt x="100228" y="221221"/>
                  </a:lnTo>
                  <a:lnTo>
                    <a:pt x="97815" y="225590"/>
                  </a:lnTo>
                  <a:lnTo>
                    <a:pt x="97815" y="256260"/>
                  </a:lnTo>
                  <a:lnTo>
                    <a:pt x="99898" y="260286"/>
                  </a:lnTo>
                  <a:lnTo>
                    <a:pt x="117348" y="256768"/>
                  </a:lnTo>
                  <a:lnTo>
                    <a:pt x="119494" y="252463"/>
                  </a:lnTo>
                  <a:lnTo>
                    <a:pt x="119494" y="221373"/>
                  </a:lnTo>
                  <a:close/>
                </a:path>
                <a:path w="393700" h="1187450">
                  <a:moveTo>
                    <a:pt x="119494" y="166954"/>
                  </a:moveTo>
                  <a:lnTo>
                    <a:pt x="117348" y="163004"/>
                  </a:lnTo>
                  <a:lnTo>
                    <a:pt x="100228" y="167424"/>
                  </a:lnTo>
                  <a:lnTo>
                    <a:pt x="99898" y="167500"/>
                  </a:lnTo>
                  <a:lnTo>
                    <a:pt x="97815" y="171869"/>
                  </a:lnTo>
                  <a:lnTo>
                    <a:pt x="97815" y="202552"/>
                  </a:lnTo>
                  <a:lnTo>
                    <a:pt x="99898" y="206489"/>
                  </a:lnTo>
                  <a:lnTo>
                    <a:pt x="117348" y="202399"/>
                  </a:lnTo>
                  <a:lnTo>
                    <a:pt x="119494" y="198043"/>
                  </a:lnTo>
                  <a:lnTo>
                    <a:pt x="119494" y="166954"/>
                  </a:lnTo>
                  <a:close/>
                </a:path>
                <a:path w="393700" h="1187450">
                  <a:moveTo>
                    <a:pt x="119494" y="112522"/>
                  </a:moveTo>
                  <a:lnTo>
                    <a:pt x="117348" y="108673"/>
                  </a:lnTo>
                  <a:lnTo>
                    <a:pt x="100228" y="113639"/>
                  </a:lnTo>
                  <a:lnTo>
                    <a:pt x="97815" y="118173"/>
                  </a:lnTo>
                  <a:lnTo>
                    <a:pt x="97815" y="148844"/>
                  </a:lnTo>
                  <a:lnTo>
                    <a:pt x="99898" y="152717"/>
                  </a:lnTo>
                  <a:lnTo>
                    <a:pt x="117348" y="148069"/>
                  </a:lnTo>
                  <a:lnTo>
                    <a:pt x="117665" y="147853"/>
                  </a:lnTo>
                  <a:lnTo>
                    <a:pt x="118529" y="146837"/>
                  </a:lnTo>
                  <a:lnTo>
                    <a:pt x="119176" y="145364"/>
                  </a:lnTo>
                  <a:lnTo>
                    <a:pt x="119494" y="143611"/>
                  </a:lnTo>
                  <a:lnTo>
                    <a:pt x="119494" y="112522"/>
                  </a:lnTo>
                  <a:close/>
                </a:path>
                <a:path w="393700" h="1187450">
                  <a:moveTo>
                    <a:pt x="119494" y="58102"/>
                  </a:moveTo>
                  <a:lnTo>
                    <a:pt x="117348" y="54343"/>
                  </a:lnTo>
                  <a:lnTo>
                    <a:pt x="100228" y="59880"/>
                  </a:lnTo>
                  <a:lnTo>
                    <a:pt x="97815" y="64452"/>
                  </a:lnTo>
                  <a:lnTo>
                    <a:pt x="97815" y="95135"/>
                  </a:lnTo>
                  <a:lnTo>
                    <a:pt x="99898" y="98945"/>
                  </a:lnTo>
                  <a:lnTo>
                    <a:pt x="117348" y="93713"/>
                  </a:lnTo>
                  <a:lnTo>
                    <a:pt x="117983" y="93179"/>
                  </a:lnTo>
                  <a:lnTo>
                    <a:pt x="118529" y="92443"/>
                  </a:lnTo>
                  <a:lnTo>
                    <a:pt x="119176" y="90957"/>
                  </a:lnTo>
                  <a:lnTo>
                    <a:pt x="119494" y="89204"/>
                  </a:lnTo>
                  <a:lnTo>
                    <a:pt x="119494" y="58102"/>
                  </a:lnTo>
                  <a:close/>
                </a:path>
                <a:path w="393700" h="1187450">
                  <a:moveTo>
                    <a:pt x="119494" y="3721"/>
                  </a:moveTo>
                  <a:lnTo>
                    <a:pt x="117348" y="0"/>
                  </a:lnTo>
                  <a:lnTo>
                    <a:pt x="100228" y="6096"/>
                  </a:lnTo>
                  <a:lnTo>
                    <a:pt x="99898" y="6210"/>
                  </a:lnTo>
                  <a:lnTo>
                    <a:pt x="99568" y="6451"/>
                  </a:lnTo>
                  <a:lnTo>
                    <a:pt x="98742" y="7518"/>
                  </a:lnTo>
                  <a:lnTo>
                    <a:pt x="98120" y="9017"/>
                  </a:lnTo>
                  <a:lnTo>
                    <a:pt x="97815" y="10769"/>
                  </a:lnTo>
                  <a:lnTo>
                    <a:pt x="97815" y="41465"/>
                  </a:lnTo>
                  <a:lnTo>
                    <a:pt x="99898" y="45161"/>
                  </a:lnTo>
                  <a:lnTo>
                    <a:pt x="117348" y="39357"/>
                  </a:lnTo>
                  <a:lnTo>
                    <a:pt x="119494" y="34798"/>
                  </a:lnTo>
                  <a:lnTo>
                    <a:pt x="119494" y="3721"/>
                  </a:lnTo>
                  <a:close/>
                </a:path>
                <a:path w="393700" h="1187450">
                  <a:moveTo>
                    <a:pt x="150228" y="603580"/>
                  </a:moveTo>
                  <a:lnTo>
                    <a:pt x="148145" y="599922"/>
                  </a:lnTo>
                  <a:lnTo>
                    <a:pt x="147815" y="599935"/>
                  </a:lnTo>
                  <a:lnTo>
                    <a:pt x="128549" y="605764"/>
                  </a:lnTo>
                  <a:lnTo>
                    <a:pt x="128549" y="636879"/>
                  </a:lnTo>
                  <a:lnTo>
                    <a:pt x="130695" y="640537"/>
                  </a:lnTo>
                  <a:lnTo>
                    <a:pt x="148145" y="638898"/>
                  </a:lnTo>
                  <a:lnTo>
                    <a:pt x="149047" y="638238"/>
                  </a:lnTo>
                  <a:lnTo>
                    <a:pt x="149745" y="637044"/>
                  </a:lnTo>
                  <a:lnTo>
                    <a:pt x="150164" y="635469"/>
                  </a:lnTo>
                  <a:lnTo>
                    <a:pt x="150228" y="634276"/>
                  </a:lnTo>
                  <a:lnTo>
                    <a:pt x="150228" y="603580"/>
                  </a:lnTo>
                  <a:close/>
                </a:path>
                <a:path w="393700" h="1187450">
                  <a:moveTo>
                    <a:pt x="150228" y="549884"/>
                  </a:moveTo>
                  <a:lnTo>
                    <a:pt x="148145" y="546138"/>
                  </a:lnTo>
                  <a:lnTo>
                    <a:pt x="147815" y="546150"/>
                  </a:lnTo>
                  <a:lnTo>
                    <a:pt x="130695" y="546785"/>
                  </a:lnTo>
                  <a:lnTo>
                    <a:pt x="128549" y="551370"/>
                  </a:lnTo>
                  <a:lnTo>
                    <a:pt x="128549" y="582460"/>
                  </a:lnTo>
                  <a:lnTo>
                    <a:pt x="130695" y="586181"/>
                  </a:lnTo>
                  <a:lnTo>
                    <a:pt x="148145" y="585114"/>
                  </a:lnTo>
                  <a:lnTo>
                    <a:pt x="150228" y="580555"/>
                  </a:lnTo>
                  <a:lnTo>
                    <a:pt x="150228" y="549884"/>
                  </a:lnTo>
                  <a:close/>
                </a:path>
                <a:path w="393700" h="1187450">
                  <a:moveTo>
                    <a:pt x="150228" y="496176"/>
                  </a:moveTo>
                  <a:lnTo>
                    <a:pt x="148145" y="492366"/>
                  </a:lnTo>
                  <a:lnTo>
                    <a:pt x="147815" y="492366"/>
                  </a:lnTo>
                  <a:lnTo>
                    <a:pt x="128549" y="496938"/>
                  </a:lnTo>
                  <a:lnTo>
                    <a:pt x="128549" y="528027"/>
                  </a:lnTo>
                  <a:lnTo>
                    <a:pt x="130695" y="531837"/>
                  </a:lnTo>
                  <a:lnTo>
                    <a:pt x="148145" y="531355"/>
                  </a:lnTo>
                  <a:lnTo>
                    <a:pt x="150228" y="526859"/>
                  </a:lnTo>
                  <a:lnTo>
                    <a:pt x="150228" y="496176"/>
                  </a:lnTo>
                  <a:close/>
                </a:path>
                <a:path w="393700" h="1187450">
                  <a:moveTo>
                    <a:pt x="180708" y="811263"/>
                  </a:moveTo>
                  <a:lnTo>
                    <a:pt x="178689" y="808151"/>
                  </a:lnTo>
                  <a:lnTo>
                    <a:pt x="178358" y="808253"/>
                  </a:lnTo>
                  <a:lnTo>
                    <a:pt x="161886" y="813193"/>
                  </a:lnTo>
                  <a:lnTo>
                    <a:pt x="159804" y="818184"/>
                  </a:lnTo>
                  <a:lnTo>
                    <a:pt x="159804" y="848690"/>
                  </a:lnTo>
                  <a:lnTo>
                    <a:pt x="161886" y="851814"/>
                  </a:lnTo>
                  <a:lnTo>
                    <a:pt x="178689" y="846391"/>
                  </a:lnTo>
                  <a:lnTo>
                    <a:pt x="180708" y="841387"/>
                  </a:lnTo>
                  <a:lnTo>
                    <a:pt x="180708" y="811263"/>
                  </a:lnTo>
                  <a:close/>
                </a:path>
                <a:path w="393700" h="1187450">
                  <a:moveTo>
                    <a:pt x="180708" y="751992"/>
                  </a:moveTo>
                  <a:lnTo>
                    <a:pt x="180403" y="750443"/>
                  </a:lnTo>
                  <a:lnTo>
                    <a:pt x="179819" y="749312"/>
                  </a:lnTo>
                  <a:lnTo>
                    <a:pt x="178993" y="748728"/>
                  </a:lnTo>
                  <a:lnTo>
                    <a:pt x="178689" y="748665"/>
                  </a:lnTo>
                  <a:lnTo>
                    <a:pt x="178358" y="748728"/>
                  </a:lnTo>
                  <a:lnTo>
                    <a:pt x="159804" y="756869"/>
                  </a:lnTo>
                  <a:lnTo>
                    <a:pt x="159804" y="787374"/>
                  </a:lnTo>
                  <a:lnTo>
                    <a:pt x="161886" y="790702"/>
                  </a:lnTo>
                  <a:lnTo>
                    <a:pt x="178689" y="786930"/>
                  </a:lnTo>
                  <a:lnTo>
                    <a:pt x="180708" y="782116"/>
                  </a:lnTo>
                  <a:lnTo>
                    <a:pt x="180708" y="751992"/>
                  </a:lnTo>
                  <a:close/>
                </a:path>
                <a:path w="393700" h="1187450">
                  <a:moveTo>
                    <a:pt x="180708" y="668909"/>
                  </a:moveTo>
                  <a:lnTo>
                    <a:pt x="178689" y="665314"/>
                  </a:lnTo>
                  <a:lnTo>
                    <a:pt x="178358" y="665327"/>
                  </a:lnTo>
                  <a:lnTo>
                    <a:pt x="159804" y="671029"/>
                  </a:lnTo>
                  <a:lnTo>
                    <a:pt x="159804" y="701535"/>
                  </a:lnTo>
                  <a:lnTo>
                    <a:pt x="161886" y="705142"/>
                  </a:lnTo>
                  <a:lnTo>
                    <a:pt x="178689" y="703554"/>
                  </a:lnTo>
                  <a:lnTo>
                    <a:pt x="180708" y="699033"/>
                  </a:lnTo>
                  <a:lnTo>
                    <a:pt x="180708" y="668909"/>
                  </a:lnTo>
                  <a:close/>
                </a:path>
                <a:path w="393700" h="1187450">
                  <a:moveTo>
                    <a:pt x="180708" y="548665"/>
                  </a:moveTo>
                  <a:lnTo>
                    <a:pt x="178689" y="544995"/>
                  </a:lnTo>
                  <a:lnTo>
                    <a:pt x="178358" y="545007"/>
                  </a:lnTo>
                  <a:lnTo>
                    <a:pt x="161886" y="545630"/>
                  </a:lnTo>
                  <a:lnTo>
                    <a:pt x="159804" y="550113"/>
                  </a:lnTo>
                  <a:lnTo>
                    <a:pt x="159804" y="580605"/>
                  </a:lnTo>
                  <a:lnTo>
                    <a:pt x="161886" y="584288"/>
                  </a:lnTo>
                  <a:lnTo>
                    <a:pt x="178689" y="583260"/>
                  </a:lnTo>
                  <a:lnTo>
                    <a:pt x="180708" y="578777"/>
                  </a:lnTo>
                  <a:lnTo>
                    <a:pt x="180708" y="548665"/>
                  </a:lnTo>
                  <a:close/>
                </a:path>
                <a:path w="393700" h="1187450">
                  <a:moveTo>
                    <a:pt x="180708" y="495973"/>
                  </a:moveTo>
                  <a:lnTo>
                    <a:pt x="180403" y="494347"/>
                  </a:lnTo>
                  <a:lnTo>
                    <a:pt x="179819" y="493090"/>
                  </a:lnTo>
                  <a:lnTo>
                    <a:pt x="178993" y="492340"/>
                  </a:lnTo>
                  <a:lnTo>
                    <a:pt x="178689" y="492226"/>
                  </a:lnTo>
                  <a:lnTo>
                    <a:pt x="178358" y="492226"/>
                  </a:lnTo>
                  <a:lnTo>
                    <a:pt x="159804" y="496722"/>
                  </a:lnTo>
                  <a:lnTo>
                    <a:pt x="159804" y="527227"/>
                  </a:lnTo>
                  <a:lnTo>
                    <a:pt x="161886" y="530961"/>
                  </a:lnTo>
                  <a:lnTo>
                    <a:pt x="178689" y="530479"/>
                  </a:lnTo>
                  <a:lnTo>
                    <a:pt x="180708" y="526072"/>
                  </a:lnTo>
                  <a:lnTo>
                    <a:pt x="180708" y="495973"/>
                  </a:lnTo>
                  <a:close/>
                </a:path>
                <a:path w="393700" h="1187450">
                  <a:moveTo>
                    <a:pt x="210045" y="891705"/>
                  </a:moveTo>
                  <a:lnTo>
                    <a:pt x="208076" y="888682"/>
                  </a:lnTo>
                  <a:lnTo>
                    <a:pt x="207772" y="888784"/>
                  </a:lnTo>
                  <a:lnTo>
                    <a:pt x="191884" y="894067"/>
                  </a:lnTo>
                  <a:lnTo>
                    <a:pt x="191033" y="894918"/>
                  </a:lnTo>
                  <a:lnTo>
                    <a:pt x="190385" y="896226"/>
                  </a:lnTo>
                  <a:lnTo>
                    <a:pt x="189966" y="897851"/>
                  </a:lnTo>
                  <a:lnTo>
                    <a:pt x="189903" y="899045"/>
                  </a:lnTo>
                  <a:lnTo>
                    <a:pt x="189903" y="928992"/>
                  </a:lnTo>
                  <a:lnTo>
                    <a:pt x="190195" y="930478"/>
                  </a:lnTo>
                  <a:lnTo>
                    <a:pt x="190792" y="931532"/>
                  </a:lnTo>
                  <a:lnTo>
                    <a:pt x="191033" y="931760"/>
                  </a:lnTo>
                  <a:lnTo>
                    <a:pt x="191592" y="932002"/>
                  </a:lnTo>
                  <a:lnTo>
                    <a:pt x="191884" y="932002"/>
                  </a:lnTo>
                  <a:lnTo>
                    <a:pt x="210045" y="921867"/>
                  </a:lnTo>
                  <a:lnTo>
                    <a:pt x="210045" y="891705"/>
                  </a:lnTo>
                  <a:close/>
                </a:path>
                <a:path w="393700" h="1187450">
                  <a:moveTo>
                    <a:pt x="210045" y="599249"/>
                  </a:moveTo>
                  <a:lnTo>
                    <a:pt x="208076" y="595718"/>
                  </a:lnTo>
                  <a:lnTo>
                    <a:pt x="207772" y="595731"/>
                  </a:lnTo>
                  <a:lnTo>
                    <a:pt x="189903" y="601306"/>
                  </a:lnTo>
                  <a:lnTo>
                    <a:pt x="189903" y="631253"/>
                  </a:lnTo>
                  <a:lnTo>
                    <a:pt x="191884" y="634796"/>
                  </a:lnTo>
                  <a:lnTo>
                    <a:pt x="208076" y="633272"/>
                  </a:lnTo>
                  <a:lnTo>
                    <a:pt x="210045" y="628815"/>
                  </a:lnTo>
                  <a:lnTo>
                    <a:pt x="210045" y="599249"/>
                  </a:lnTo>
                  <a:close/>
                </a:path>
                <a:path w="393700" h="1187450">
                  <a:moveTo>
                    <a:pt x="210045" y="547509"/>
                  </a:moveTo>
                  <a:lnTo>
                    <a:pt x="208076" y="543902"/>
                  </a:lnTo>
                  <a:lnTo>
                    <a:pt x="207772" y="543915"/>
                  </a:lnTo>
                  <a:lnTo>
                    <a:pt x="191884" y="544499"/>
                  </a:lnTo>
                  <a:lnTo>
                    <a:pt x="189903" y="548906"/>
                  </a:lnTo>
                  <a:lnTo>
                    <a:pt x="189903" y="578840"/>
                  </a:lnTo>
                  <a:lnTo>
                    <a:pt x="191884" y="582460"/>
                  </a:lnTo>
                  <a:lnTo>
                    <a:pt x="208076" y="581456"/>
                  </a:lnTo>
                  <a:lnTo>
                    <a:pt x="210045" y="577075"/>
                  </a:lnTo>
                  <a:lnTo>
                    <a:pt x="210045" y="547509"/>
                  </a:lnTo>
                  <a:close/>
                </a:path>
                <a:path w="393700" h="1187450">
                  <a:moveTo>
                    <a:pt x="210045" y="495744"/>
                  </a:moveTo>
                  <a:lnTo>
                    <a:pt x="208076" y="492086"/>
                  </a:lnTo>
                  <a:lnTo>
                    <a:pt x="207772" y="492086"/>
                  </a:lnTo>
                  <a:lnTo>
                    <a:pt x="189903" y="496481"/>
                  </a:lnTo>
                  <a:lnTo>
                    <a:pt x="189903" y="526427"/>
                  </a:lnTo>
                  <a:lnTo>
                    <a:pt x="191884" y="530110"/>
                  </a:lnTo>
                  <a:lnTo>
                    <a:pt x="208076" y="529653"/>
                  </a:lnTo>
                  <a:lnTo>
                    <a:pt x="210045" y="525322"/>
                  </a:lnTo>
                  <a:lnTo>
                    <a:pt x="210045" y="495744"/>
                  </a:lnTo>
                  <a:close/>
                </a:path>
                <a:path w="393700" h="1187450">
                  <a:moveTo>
                    <a:pt x="228282" y="683475"/>
                  </a:moveTo>
                  <a:lnTo>
                    <a:pt x="226466" y="680199"/>
                  </a:lnTo>
                  <a:lnTo>
                    <a:pt x="226174" y="680237"/>
                  </a:lnTo>
                  <a:lnTo>
                    <a:pt x="209537" y="686054"/>
                  </a:lnTo>
                  <a:lnTo>
                    <a:pt x="209537" y="715505"/>
                  </a:lnTo>
                  <a:lnTo>
                    <a:pt x="211404" y="718794"/>
                  </a:lnTo>
                  <a:lnTo>
                    <a:pt x="226466" y="716394"/>
                  </a:lnTo>
                  <a:lnTo>
                    <a:pt x="228282" y="712000"/>
                  </a:lnTo>
                  <a:lnTo>
                    <a:pt x="228282" y="683475"/>
                  </a:lnTo>
                  <a:close/>
                </a:path>
                <a:path w="393700" h="1187450">
                  <a:moveTo>
                    <a:pt x="238340" y="971664"/>
                  </a:moveTo>
                  <a:lnTo>
                    <a:pt x="236461" y="968184"/>
                  </a:lnTo>
                  <a:lnTo>
                    <a:pt x="236156" y="968197"/>
                  </a:lnTo>
                  <a:lnTo>
                    <a:pt x="218909" y="973658"/>
                  </a:lnTo>
                  <a:lnTo>
                    <a:pt x="218909" y="1003046"/>
                  </a:lnTo>
                  <a:lnTo>
                    <a:pt x="219202" y="1004595"/>
                  </a:lnTo>
                  <a:lnTo>
                    <a:pt x="219773" y="1005776"/>
                  </a:lnTo>
                  <a:lnTo>
                    <a:pt x="220548" y="1006424"/>
                  </a:lnTo>
                  <a:lnTo>
                    <a:pt x="220840" y="1006525"/>
                  </a:lnTo>
                  <a:lnTo>
                    <a:pt x="236461" y="1005052"/>
                  </a:lnTo>
                  <a:lnTo>
                    <a:pt x="238340" y="1001268"/>
                  </a:lnTo>
                  <a:lnTo>
                    <a:pt x="238340" y="971664"/>
                  </a:lnTo>
                  <a:close/>
                </a:path>
                <a:path w="393700" h="1187450">
                  <a:moveTo>
                    <a:pt x="238340" y="809205"/>
                  </a:moveTo>
                  <a:lnTo>
                    <a:pt x="236461" y="806107"/>
                  </a:lnTo>
                  <a:lnTo>
                    <a:pt x="236156" y="806183"/>
                  </a:lnTo>
                  <a:lnTo>
                    <a:pt x="218909" y="815022"/>
                  </a:lnTo>
                  <a:lnTo>
                    <a:pt x="218909" y="844410"/>
                  </a:lnTo>
                  <a:lnTo>
                    <a:pt x="219202" y="845908"/>
                  </a:lnTo>
                  <a:lnTo>
                    <a:pt x="219773" y="846950"/>
                  </a:lnTo>
                  <a:lnTo>
                    <a:pt x="220548" y="847458"/>
                  </a:lnTo>
                  <a:lnTo>
                    <a:pt x="220840" y="847483"/>
                  </a:lnTo>
                  <a:lnTo>
                    <a:pt x="236461" y="842962"/>
                  </a:lnTo>
                  <a:lnTo>
                    <a:pt x="237274" y="842175"/>
                  </a:lnTo>
                  <a:lnTo>
                    <a:pt x="237515" y="841806"/>
                  </a:lnTo>
                  <a:lnTo>
                    <a:pt x="238074" y="840447"/>
                  </a:lnTo>
                  <a:lnTo>
                    <a:pt x="238340" y="838822"/>
                  </a:lnTo>
                  <a:lnTo>
                    <a:pt x="238340" y="809205"/>
                  </a:lnTo>
                  <a:close/>
                </a:path>
                <a:path w="393700" h="1187450">
                  <a:moveTo>
                    <a:pt x="238340" y="756881"/>
                  </a:moveTo>
                  <a:lnTo>
                    <a:pt x="236461" y="753884"/>
                  </a:lnTo>
                  <a:lnTo>
                    <a:pt x="236156" y="753986"/>
                  </a:lnTo>
                  <a:lnTo>
                    <a:pt x="220840" y="759066"/>
                  </a:lnTo>
                  <a:lnTo>
                    <a:pt x="220027" y="759904"/>
                  </a:lnTo>
                  <a:lnTo>
                    <a:pt x="219367" y="761199"/>
                  </a:lnTo>
                  <a:lnTo>
                    <a:pt x="218973" y="762800"/>
                  </a:lnTo>
                  <a:lnTo>
                    <a:pt x="218909" y="763955"/>
                  </a:lnTo>
                  <a:lnTo>
                    <a:pt x="218909" y="793356"/>
                  </a:lnTo>
                  <a:lnTo>
                    <a:pt x="219202" y="794829"/>
                  </a:lnTo>
                  <a:lnTo>
                    <a:pt x="219773" y="795858"/>
                  </a:lnTo>
                  <a:lnTo>
                    <a:pt x="220548" y="796315"/>
                  </a:lnTo>
                  <a:lnTo>
                    <a:pt x="220840" y="796340"/>
                  </a:lnTo>
                  <a:lnTo>
                    <a:pt x="236461" y="790765"/>
                  </a:lnTo>
                  <a:lnTo>
                    <a:pt x="237274" y="789952"/>
                  </a:lnTo>
                  <a:lnTo>
                    <a:pt x="237515" y="789559"/>
                  </a:lnTo>
                  <a:lnTo>
                    <a:pt x="238074" y="788149"/>
                  </a:lnTo>
                  <a:lnTo>
                    <a:pt x="238340" y="786485"/>
                  </a:lnTo>
                  <a:lnTo>
                    <a:pt x="238340" y="756881"/>
                  </a:lnTo>
                  <a:close/>
                </a:path>
                <a:path w="393700" h="1187450">
                  <a:moveTo>
                    <a:pt x="238340" y="546379"/>
                  </a:moveTo>
                  <a:lnTo>
                    <a:pt x="236461" y="542836"/>
                  </a:lnTo>
                  <a:lnTo>
                    <a:pt x="236156" y="542848"/>
                  </a:lnTo>
                  <a:lnTo>
                    <a:pt x="220840" y="543420"/>
                  </a:lnTo>
                  <a:lnTo>
                    <a:pt x="218909" y="547738"/>
                  </a:lnTo>
                  <a:lnTo>
                    <a:pt x="218909" y="577138"/>
                  </a:lnTo>
                  <a:lnTo>
                    <a:pt x="220840" y="580669"/>
                  </a:lnTo>
                  <a:lnTo>
                    <a:pt x="236461" y="579729"/>
                  </a:lnTo>
                  <a:lnTo>
                    <a:pt x="238340" y="575995"/>
                  </a:lnTo>
                  <a:lnTo>
                    <a:pt x="238340" y="546379"/>
                  </a:lnTo>
                  <a:close/>
                </a:path>
                <a:path w="393700" h="1187450">
                  <a:moveTo>
                    <a:pt x="238340" y="495554"/>
                  </a:moveTo>
                  <a:lnTo>
                    <a:pt x="236461" y="491959"/>
                  </a:lnTo>
                  <a:lnTo>
                    <a:pt x="236156" y="491959"/>
                  </a:lnTo>
                  <a:lnTo>
                    <a:pt x="218909" y="496277"/>
                  </a:lnTo>
                  <a:lnTo>
                    <a:pt x="218909" y="525678"/>
                  </a:lnTo>
                  <a:lnTo>
                    <a:pt x="219202" y="527253"/>
                  </a:lnTo>
                  <a:lnTo>
                    <a:pt x="219773" y="528459"/>
                  </a:lnTo>
                  <a:lnTo>
                    <a:pt x="220548" y="529183"/>
                  </a:lnTo>
                  <a:lnTo>
                    <a:pt x="220840" y="529272"/>
                  </a:lnTo>
                  <a:lnTo>
                    <a:pt x="236461" y="528840"/>
                  </a:lnTo>
                  <a:lnTo>
                    <a:pt x="238340" y="525170"/>
                  </a:lnTo>
                  <a:lnTo>
                    <a:pt x="238340" y="495554"/>
                  </a:lnTo>
                  <a:close/>
                </a:path>
                <a:path w="393700" h="1187450">
                  <a:moveTo>
                    <a:pt x="265633" y="595223"/>
                  </a:moveTo>
                  <a:lnTo>
                    <a:pt x="263817" y="591807"/>
                  </a:lnTo>
                  <a:lnTo>
                    <a:pt x="263525" y="591820"/>
                  </a:lnTo>
                  <a:lnTo>
                    <a:pt x="246900" y="597154"/>
                  </a:lnTo>
                  <a:lnTo>
                    <a:pt x="246900" y="626033"/>
                  </a:lnTo>
                  <a:lnTo>
                    <a:pt x="248742" y="629450"/>
                  </a:lnTo>
                  <a:lnTo>
                    <a:pt x="263817" y="628040"/>
                  </a:lnTo>
                  <a:lnTo>
                    <a:pt x="265633" y="623747"/>
                  </a:lnTo>
                  <a:lnTo>
                    <a:pt x="265633" y="595223"/>
                  </a:lnTo>
                  <a:close/>
                </a:path>
                <a:path w="393700" h="1187450">
                  <a:moveTo>
                    <a:pt x="265633" y="545299"/>
                  </a:moveTo>
                  <a:lnTo>
                    <a:pt x="263817" y="541820"/>
                  </a:lnTo>
                  <a:lnTo>
                    <a:pt x="263525" y="541832"/>
                  </a:lnTo>
                  <a:lnTo>
                    <a:pt x="248742" y="542391"/>
                  </a:lnTo>
                  <a:lnTo>
                    <a:pt x="246900" y="546620"/>
                  </a:lnTo>
                  <a:lnTo>
                    <a:pt x="246900" y="575500"/>
                  </a:lnTo>
                  <a:lnTo>
                    <a:pt x="248742" y="578967"/>
                  </a:lnTo>
                  <a:lnTo>
                    <a:pt x="263817" y="578053"/>
                  </a:lnTo>
                  <a:lnTo>
                    <a:pt x="265633" y="573824"/>
                  </a:lnTo>
                  <a:lnTo>
                    <a:pt x="265633" y="545299"/>
                  </a:lnTo>
                  <a:close/>
                </a:path>
                <a:path w="393700" h="1187450">
                  <a:moveTo>
                    <a:pt x="265633" y="495376"/>
                  </a:moveTo>
                  <a:lnTo>
                    <a:pt x="263817" y="491845"/>
                  </a:lnTo>
                  <a:lnTo>
                    <a:pt x="263525" y="491845"/>
                  </a:lnTo>
                  <a:lnTo>
                    <a:pt x="246900" y="496100"/>
                  </a:lnTo>
                  <a:lnTo>
                    <a:pt x="246900" y="524967"/>
                  </a:lnTo>
                  <a:lnTo>
                    <a:pt x="248742" y="528510"/>
                  </a:lnTo>
                  <a:lnTo>
                    <a:pt x="263817" y="528078"/>
                  </a:lnTo>
                  <a:lnTo>
                    <a:pt x="265633" y="523913"/>
                  </a:lnTo>
                  <a:lnTo>
                    <a:pt x="265633" y="495376"/>
                  </a:lnTo>
                  <a:close/>
                </a:path>
                <a:path w="393700" h="1187450">
                  <a:moveTo>
                    <a:pt x="291985" y="883564"/>
                  </a:moveTo>
                  <a:lnTo>
                    <a:pt x="290233" y="880656"/>
                  </a:lnTo>
                  <a:lnTo>
                    <a:pt x="289953" y="880757"/>
                  </a:lnTo>
                  <a:lnTo>
                    <a:pt x="275678" y="885494"/>
                  </a:lnTo>
                  <a:lnTo>
                    <a:pt x="274916" y="886282"/>
                  </a:lnTo>
                  <a:lnTo>
                    <a:pt x="274307" y="887526"/>
                  </a:lnTo>
                  <a:lnTo>
                    <a:pt x="273951" y="889063"/>
                  </a:lnTo>
                  <a:lnTo>
                    <a:pt x="273900" y="890193"/>
                  </a:lnTo>
                  <a:lnTo>
                    <a:pt x="273900" y="918565"/>
                  </a:lnTo>
                  <a:lnTo>
                    <a:pt x="275678" y="921461"/>
                  </a:lnTo>
                  <a:lnTo>
                    <a:pt x="290233" y="916279"/>
                  </a:lnTo>
                  <a:lnTo>
                    <a:pt x="290982" y="915479"/>
                  </a:lnTo>
                  <a:lnTo>
                    <a:pt x="291566" y="914247"/>
                  </a:lnTo>
                  <a:lnTo>
                    <a:pt x="291985" y="912152"/>
                  </a:lnTo>
                  <a:lnTo>
                    <a:pt x="291985" y="883564"/>
                  </a:lnTo>
                  <a:close/>
                </a:path>
                <a:path w="393700" h="1187450">
                  <a:moveTo>
                    <a:pt x="291985" y="593318"/>
                  </a:moveTo>
                  <a:lnTo>
                    <a:pt x="290233" y="589953"/>
                  </a:lnTo>
                  <a:lnTo>
                    <a:pt x="289953" y="589965"/>
                  </a:lnTo>
                  <a:lnTo>
                    <a:pt x="273900" y="595185"/>
                  </a:lnTo>
                  <a:lnTo>
                    <a:pt x="273900" y="623557"/>
                  </a:lnTo>
                  <a:lnTo>
                    <a:pt x="275678" y="626922"/>
                  </a:lnTo>
                  <a:lnTo>
                    <a:pt x="290233" y="625551"/>
                  </a:lnTo>
                  <a:lnTo>
                    <a:pt x="290487" y="625424"/>
                  </a:lnTo>
                  <a:lnTo>
                    <a:pt x="290982" y="624967"/>
                  </a:lnTo>
                  <a:lnTo>
                    <a:pt x="291566" y="623887"/>
                  </a:lnTo>
                  <a:lnTo>
                    <a:pt x="291985" y="621906"/>
                  </a:lnTo>
                  <a:lnTo>
                    <a:pt x="291985" y="593318"/>
                  </a:lnTo>
                  <a:close/>
                </a:path>
                <a:path w="393700" h="1187450">
                  <a:moveTo>
                    <a:pt x="291985" y="544258"/>
                  </a:moveTo>
                  <a:lnTo>
                    <a:pt x="291719" y="542772"/>
                  </a:lnTo>
                  <a:lnTo>
                    <a:pt x="291198" y="541604"/>
                  </a:lnTo>
                  <a:lnTo>
                    <a:pt x="290487" y="540943"/>
                  </a:lnTo>
                  <a:lnTo>
                    <a:pt x="290233" y="540829"/>
                  </a:lnTo>
                  <a:lnTo>
                    <a:pt x="289953" y="540842"/>
                  </a:lnTo>
                  <a:lnTo>
                    <a:pt x="275678" y="541388"/>
                  </a:lnTo>
                  <a:lnTo>
                    <a:pt x="273900" y="545528"/>
                  </a:lnTo>
                  <a:lnTo>
                    <a:pt x="273900" y="573913"/>
                  </a:lnTo>
                  <a:lnTo>
                    <a:pt x="275678" y="577329"/>
                  </a:lnTo>
                  <a:lnTo>
                    <a:pt x="290233" y="576440"/>
                  </a:lnTo>
                  <a:lnTo>
                    <a:pt x="291985" y="572846"/>
                  </a:lnTo>
                  <a:lnTo>
                    <a:pt x="291985" y="544258"/>
                  </a:lnTo>
                  <a:close/>
                </a:path>
                <a:path w="393700" h="1187450">
                  <a:moveTo>
                    <a:pt x="291985" y="495198"/>
                  </a:moveTo>
                  <a:lnTo>
                    <a:pt x="291719" y="493699"/>
                  </a:lnTo>
                  <a:lnTo>
                    <a:pt x="291198" y="492531"/>
                  </a:lnTo>
                  <a:lnTo>
                    <a:pt x="290741" y="492023"/>
                  </a:lnTo>
                  <a:lnTo>
                    <a:pt x="290233" y="491718"/>
                  </a:lnTo>
                  <a:lnTo>
                    <a:pt x="289953" y="491718"/>
                  </a:lnTo>
                  <a:lnTo>
                    <a:pt x="273900" y="495884"/>
                  </a:lnTo>
                  <a:lnTo>
                    <a:pt x="273900" y="524268"/>
                  </a:lnTo>
                  <a:lnTo>
                    <a:pt x="275678" y="527723"/>
                  </a:lnTo>
                  <a:lnTo>
                    <a:pt x="290233" y="527316"/>
                  </a:lnTo>
                  <a:lnTo>
                    <a:pt x="291985" y="523786"/>
                  </a:lnTo>
                  <a:lnTo>
                    <a:pt x="291985" y="495198"/>
                  </a:lnTo>
                  <a:close/>
                </a:path>
                <a:path w="393700" h="1187450">
                  <a:moveTo>
                    <a:pt x="309003" y="951661"/>
                  </a:moveTo>
                  <a:lnTo>
                    <a:pt x="307251" y="948639"/>
                  </a:lnTo>
                  <a:lnTo>
                    <a:pt x="306971" y="948715"/>
                  </a:lnTo>
                  <a:lnTo>
                    <a:pt x="292696" y="952525"/>
                  </a:lnTo>
                  <a:lnTo>
                    <a:pt x="290918" y="957097"/>
                  </a:lnTo>
                  <a:lnTo>
                    <a:pt x="290918" y="985456"/>
                  </a:lnTo>
                  <a:lnTo>
                    <a:pt x="292696" y="988453"/>
                  </a:lnTo>
                  <a:lnTo>
                    <a:pt x="307251" y="984211"/>
                  </a:lnTo>
                  <a:lnTo>
                    <a:pt x="308000" y="983488"/>
                  </a:lnTo>
                  <a:lnTo>
                    <a:pt x="308584" y="982294"/>
                  </a:lnTo>
                  <a:lnTo>
                    <a:pt x="309003" y="980249"/>
                  </a:lnTo>
                  <a:lnTo>
                    <a:pt x="309003" y="951661"/>
                  </a:lnTo>
                  <a:close/>
                </a:path>
                <a:path w="393700" h="1187450">
                  <a:moveTo>
                    <a:pt x="317436" y="1074572"/>
                  </a:moveTo>
                  <a:lnTo>
                    <a:pt x="315734" y="1071549"/>
                  </a:lnTo>
                  <a:lnTo>
                    <a:pt x="315455" y="1071613"/>
                  </a:lnTo>
                  <a:lnTo>
                    <a:pt x="299948" y="1079258"/>
                  </a:lnTo>
                  <a:lnTo>
                    <a:pt x="299948" y="1107147"/>
                  </a:lnTo>
                  <a:lnTo>
                    <a:pt x="301675" y="1110170"/>
                  </a:lnTo>
                  <a:lnTo>
                    <a:pt x="315734" y="1106538"/>
                  </a:lnTo>
                  <a:lnTo>
                    <a:pt x="316445" y="1105839"/>
                  </a:lnTo>
                  <a:lnTo>
                    <a:pt x="317030" y="1104684"/>
                  </a:lnTo>
                  <a:lnTo>
                    <a:pt x="317373" y="1103223"/>
                  </a:lnTo>
                  <a:lnTo>
                    <a:pt x="317436" y="1102131"/>
                  </a:lnTo>
                  <a:lnTo>
                    <a:pt x="317436" y="1074572"/>
                  </a:lnTo>
                  <a:close/>
                </a:path>
                <a:path w="393700" h="1187450">
                  <a:moveTo>
                    <a:pt x="317436" y="657860"/>
                  </a:moveTo>
                  <a:lnTo>
                    <a:pt x="315734" y="654558"/>
                  </a:lnTo>
                  <a:lnTo>
                    <a:pt x="315455" y="654570"/>
                  </a:lnTo>
                  <a:lnTo>
                    <a:pt x="299948" y="659130"/>
                  </a:lnTo>
                  <a:lnTo>
                    <a:pt x="299948" y="687578"/>
                  </a:lnTo>
                  <a:lnTo>
                    <a:pt x="300202" y="689025"/>
                  </a:lnTo>
                  <a:lnTo>
                    <a:pt x="300710" y="690156"/>
                  </a:lnTo>
                  <a:lnTo>
                    <a:pt x="301409" y="690778"/>
                  </a:lnTo>
                  <a:lnTo>
                    <a:pt x="301675" y="690880"/>
                  </a:lnTo>
                  <a:lnTo>
                    <a:pt x="315734" y="689546"/>
                  </a:lnTo>
                  <a:lnTo>
                    <a:pt x="317436" y="685419"/>
                  </a:lnTo>
                  <a:lnTo>
                    <a:pt x="317436" y="657860"/>
                  </a:lnTo>
                  <a:close/>
                </a:path>
                <a:path w="393700" h="1187450">
                  <a:moveTo>
                    <a:pt x="317436" y="543242"/>
                  </a:moveTo>
                  <a:lnTo>
                    <a:pt x="315734" y="539877"/>
                  </a:lnTo>
                  <a:lnTo>
                    <a:pt x="315455" y="539889"/>
                  </a:lnTo>
                  <a:lnTo>
                    <a:pt x="301675" y="540397"/>
                  </a:lnTo>
                  <a:lnTo>
                    <a:pt x="299948" y="543941"/>
                  </a:lnTo>
                  <a:lnTo>
                    <a:pt x="299948" y="572363"/>
                  </a:lnTo>
                  <a:lnTo>
                    <a:pt x="301675" y="575741"/>
                  </a:lnTo>
                  <a:lnTo>
                    <a:pt x="315734" y="574890"/>
                  </a:lnTo>
                  <a:lnTo>
                    <a:pt x="316445" y="574319"/>
                  </a:lnTo>
                  <a:lnTo>
                    <a:pt x="317030" y="573265"/>
                  </a:lnTo>
                  <a:lnTo>
                    <a:pt x="317373" y="571881"/>
                  </a:lnTo>
                  <a:lnTo>
                    <a:pt x="317436" y="570801"/>
                  </a:lnTo>
                  <a:lnTo>
                    <a:pt x="317436" y="543242"/>
                  </a:lnTo>
                  <a:close/>
                </a:path>
                <a:path w="393700" h="1187450">
                  <a:moveTo>
                    <a:pt x="317436" y="495020"/>
                  </a:moveTo>
                  <a:lnTo>
                    <a:pt x="317169" y="493547"/>
                  </a:lnTo>
                  <a:lnTo>
                    <a:pt x="316661" y="492404"/>
                  </a:lnTo>
                  <a:lnTo>
                    <a:pt x="315988" y="491718"/>
                  </a:lnTo>
                  <a:lnTo>
                    <a:pt x="315734" y="491604"/>
                  </a:lnTo>
                  <a:lnTo>
                    <a:pt x="315455" y="491604"/>
                  </a:lnTo>
                  <a:lnTo>
                    <a:pt x="299948" y="495693"/>
                  </a:lnTo>
                  <a:lnTo>
                    <a:pt x="299948" y="523570"/>
                  </a:lnTo>
                  <a:lnTo>
                    <a:pt x="300202" y="525068"/>
                  </a:lnTo>
                  <a:lnTo>
                    <a:pt x="300710" y="526211"/>
                  </a:lnTo>
                  <a:lnTo>
                    <a:pt x="301409" y="526897"/>
                  </a:lnTo>
                  <a:lnTo>
                    <a:pt x="301675" y="526986"/>
                  </a:lnTo>
                  <a:lnTo>
                    <a:pt x="315734" y="526605"/>
                  </a:lnTo>
                  <a:lnTo>
                    <a:pt x="317436" y="522579"/>
                  </a:lnTo>
                  <a:lnTo>
                    <a:pt x="317436" y="495020"/>
                  </a:lnTo>
                  <a:close/>
                </a:path>
                <a:path w="393700" h="1187450">
                  <a:moveTo>
                    <a:pt x="317436" y="446811"/>
                  </a:moveTo>
                  <a:lnTo>
                    <a:pt x="315734" y="443344"/>
                  </a:lnTo>
                  <a:lnTo>
                    <a:pt x="315455" y="443344"/>
                  </a:lnTo>
                  <a:lnTo>
                    <a:pt x="301675" y="442950"/>
                  </a:lnTo>
                  <a:lnTo>
                    <a:pt x="299948" y="446913"/>
                  </a:lnTo>
                  <a:lnTo>
                    <a:pt x="299948" y="474776"/>
                  </a:lnTo>
                  <a:lnTo>
                    <a:pt x="315734" y="478320"/>
                  </a:lnTo>
                  <a:lnTo>
                    <a:pt x="315988" y="478205"/>
                  </a:lnTo>
                  <a:lnTo>
                    <a:pt x="316445" y="477812"/>
                  </a:lnTo>
                  <a:lnTo>
                    <a:pt x="317030" y="476808"/>
                  </a:lnTo>
                  <a:lnTo>
                    <a:pt x="317373" y="475424"/>
                  </a:lnTo>
                  <a:lnTo>
                    <a:pt x="317436" y="474345"/>
                  </a:lnTo>
                  <a:lnTo>
                    <a:pt x="317436" y="446811"/>
                  </a:lnTo>
                  <a:close/>
                </a:path>
                <a:path w="393700" h="1187450">
                  <a:moveTo>
                    <a:pt x="322503" y="1013841"/>
                  </a:moveTo>
                  <a:lnTo>
                    <a:pt x="320751" y="1010920"/>
                  </a:lnTo>
                  <a:lnTo>
                    <a:pt x="320471" y="1010996"/>
                  </a:lnTo>
                  <a:lnTo>
                    <a:pt x="304406" y="1019873"/>
                  </a:lnTo>
                  <a:lnTo>
                    <a:pt x="304406" y="1048245"/>
                  </a:lnTo>
                  <a:lnTo>
                    <a:pt x="306197" y="1051191"/>
                  </a:lnTo>
                  <a:lnTo>
                    <a:pt x="320751" y="1046480"/>
                  </a:lnTo>
                  <a:lnTo>
                    <a:pt x="321500" y="1045730"/>
                  </a:lnTo>
                  <a:lnTo>
                    <a:pt x="322084" y="1044498"/>
                  </a:lnTo>
                  <a:lnTo>
                    <a:pt x="322503" y="1042441"/>
                  </a:lnTo>
                  <a:lnTo>
                    <a:pt x="322503" y="1013841"/>
                  </a:lnTo>
                  <a:close/>
                </a:path>
                <a:path w="393700" h="1187450">
                  <a:moveTo>
                    <a:pt x="342023" y="589686"/>
                  </a:moveTo>
                  <a:lnTo>
                    <a:pt x="340398" y="586435"/>
                  </a:lnTo>
                  <a:lnTo>
                    <a:pt x="340131" y="586447"/>
                  </a:lnTo>
                  <a:lnTo>
                    <a:pt x="325145" y="591451"/>
                  </a:lnTo>
                  <a:lnTo>
                    <a:pt x="325145" y="618858"/>
                  </a:lnTo>
                  <a:lnTo>
                    <a:pt x="326809" y="622109"/>
                  </a:lnTo>
                  <a:lnTo>
                    <a:pt x="340398" y="620839"/>
                  </a:lnTo>
                  <a:lnTo>
                    <a:pt x="342023" y="616788"/>
                  </a:lnTo>
                  <a:lnTo>
                    <a:pt x="342023" y="589686"/>
                  </a:lnTo>
                  <a:close/>
                </a:path>
                <a:path w="393700" h="1187450">
                  <a:moveTo>
                    <a:pt x="342023" y="542277"/>
                  </a:moveTo>
                  <a:lnTo>
                    <a:pt x="340398" y="538962"/>
                  </a:lnTo>
                  <a:lnTo>
                    <a:pt x="340131" y="538975"/>
                  </a:lnTo>
                  <a:lnTo>
                    <a:pt x="326809" y="539470"/>
                  </a:lnTo>
                  <a:lnTo>
                    <a:pt x="325145" y="543483"/>
                  </a:lnTo>
                  <a:lnTo>
                    <a:pt x="325145" y="570903"/>
                  </a:lnTo>
                  <a:lnTo>
                    <a:pt x="326809" y="574205"/>
                  </a:lnTo>
                  <a:lnTo>
                    <a:pt x="340398" y="573379"/>
                  </a:lnTo>
                  <a:lnTo>
                    <a:pt x="342023" y="569366"/>
                  </a:lnTo>
                  <a:lnTo>
                    <a:pt x="342023" y="542277"/>
                  </a:lnTo>
                  <a:close/>
                </a:path>
                <a:path w="393700" h="1187450">
                  <a:moveTo>
                    <a:pt x="342023" y="494855"/>
                  </a:moveTo>
                  <a:lnTo>
                    <a:pt x="340398" y="491490"/>
                  </a:lnTo>
                  <a:lnTo>
                    <a:pt x="340131" y="491490"/>
                  </a:lnTo>
                  <a:lnTo>
                    <a:pt x="325145" y="495515"/>
                  </a:lnTo>
                  <a:lnTo>
                    <a:pt x="325145" y="522922"/>
                  </a:lnTo>
                  <a:lnTo>
                    <a:pt x="326809" y="526288"/>
                  </a:lnTo>
                  <a:lnTo>
                    <a:pt x="340398" y="525894"/>
                  </a:lnTo>
                  <a:lnTo>
                    <a:pt x="342023" y="521944"/>
                  </a:lnTo>
                  <a:lnTo>
                    <a:pt x="342023" y="494855"/>
                  </a:lnTo>
                  <a:close/>
                </a:path>
                <a:path w="393700" h="1187450">
                  <a:moveTo>
                    <a:pt x="342023" y="447446"/>
                  </a:moveTo>
                  <a:lnTo>
                    <a:pt x="340398" y="444042"/>
                  </a:lnTo>
                  <a:lnTo>
                    <a:pt x="340131" y="444042"/>
                  </a:lnTo>
                  <a:lnTo>
                    <a:pt x="326809" y="443661"/>
                  </a:lnTo>
                  <a:lnTo>
                    <a:pt x="325145" y="447535"/>
                  </a:lnTo>
                  <a:lnTo>
                    <a:pt x="325145" y="474954"/>
                  </a:lnTo>
                  <a:lnTo>
                    <a:pt x="340398" y="478434"/>
                  </a:lnTo>
                  <a:lnTo>
                    <a:pt x="340639" y="478320"/>
                  </a:lnTo>
                  <a:lnTo>
                    <a:pt x="342023" y="474522"/>
                  </a:lnTo>
                  <a:lnTo>
                    <a:pt x="342023" y="447446"/>
                  </a:lnTo>
                  <a:close/>
                </a:path>
                <a:path w="393700" h="1187450">
                  <a:moveTo>
                    <a:pt x="350494" y="688009"/>
                  </a:moveTo>
                  <a:lnTo>
                    <a:pt x="348843" y="685190"/>
                  </a:lnTo>
                  <a:lnTo>
                    <a:pt x="348576" y="685266"/>
                  </a:lnTo>
                  <a:lnTo>
                    <a:pt x="333590" y="694207"/>
                  </a:lnTo>
                  <a:lnTo>
                    <a:pt x="333590" y="721614"/>
                  </a:lnTo>
                  <a:lnTo>
                    <a:pt x="335254" y="724433"/>
                  </a:lnTo>
                  <a:lnTo>
                    <a:pt x="348843" y="719594"/>
                  </a:lnTo>
                  <a:lnTo>
                    <a:pt x="349542" y="718845"/>
                  </a:lnTo>
                  <a:lnTo>
                    <a:pt x="350100" y="717651"/>
                  </a:lnTo>
                  <a:lnTo>
                    <a:pt x="350494" y="715632"/>
                  </a:lnTo>
                  <a:lnTo>
                    <a:pt x="350494" y="688009"/>
                  </a:lnTo>
                  <a:close/>
                </a:path>
                <a:path w="393700" h="1187450">
                  <a:moveTo>
                    <a:pt x="369455" y="823531"/>
                  </a:moveTo>
                  <a:lnTo>
                    <a:pt x="369112" y="822248"/>
                  </a:lnTo>
                  <a:lnTo>
                    <a:pt x="368541" y="821436"/>
                  </a:lnTo>
                  <a:lnTo>
                    <a:pt x="368058" y="821194"/>
                  </a:lnTo>
                  <a:lnTo>
                    <a:pt x="367817" y="821182"/>
                  </a:lnTo>
                  <a:lnTo>
                    <a:pt x="367538" y="821258"/>
                  </a:lnTo>
                  <a:lnTo>
                    <a:pt x="353758" y="825830"/>
                  </a:lnTo>
                  <a:lnTo>
                    <a:pt x="353009" y="826604"/>
                  </a:lnTo>
                  <a:lnTo>
                    <a:pt x="352437" y="827824"/>
                  </a:lnTo>
                  <a:lnTo>
                    <a:pt x="352069" y="829335"/>
                  </a:lnTo>
                  <a:lnTo>
                    <a:pt x="352069" y="858837"/>
                  </a:lnTo>
                  <a:lnTo>
                    <a:pt x="352437" y="860094"/>
                  </a:lnTo>
                  <a:lnTo>
                    <a:pt x="352793" y="860704"/>
                  </a:lnTo>
                  <a:lnTo>
                    <a:pt x="353491" y="861161"/>
                  </a:lnTo>
                  <a:lnTo>
                    <a:pt x="353758" y="861174"/>
                  </a:lnTo>
                  <a:lnTo>
                    <a:pt x="367817" y="856170"/>
                  </a:lnTo>
                  <a:lnTo>
                    <a:pt x="368541" y="855383"/>
                  </a:lnTo>
                  <a:lnTo>
                    <a:pt x="369112" y="854176"/>
                  </a:lnTo>
                  <a:lnTo>
                    <a:pt x="369455" y="852678"/>
                  </a:lnTo>
                  <a:lnTo>
                    <a:pt x="369455" y="823531"/>
                  </a:lnTo>
                  <a:close/>
                </a:path>
                <a:path w="393700" h="1187450">
                  <a:moveTo>
                    <a:pt x="393534" y="914755"/>
                  </a:moveTo>
                  <a:lnTo>
                    <a:pt x="391718" y="911682"/>
                  </a:lnTo>
                  <a:lnTo>
                    <a:pt x="391426" y="911758"/>
                  </a:lnTo>
                  <a:lnTo>
                    <a:pt x="374802" y="920356"/>
                  </a:lnTo>
                  <a:lnTo>
                    <a:pt x="374802" y="949236"/>
                  </a:lnTo>
                  <a:lnTo>
                    <a:pt x="376656" y="952258"/>
                  </a:lnTo>
                  <a:lnTo>
                    <a:pt x="391718" y="947877"/>
                  </a:lnTo>
                  <a:lnTo>
                    <a:pt x="393534" y="943267"/>
                  </a:lnTo>
                  <a:lnTo>
                    <a:pt x="393534" y="9147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39417" y="1393684"/>
              <a:ext cx="470534" cy="720090"/>
            </a:xfrm>
            <a:custGeom>
              <a:avLst/>
              <a:gdLst/>
              <a:ahLst/>
              <a:cxnLst/>
              <a:rect l="l" t="t" r="r" b="b"/>
              <a:pathLst>
                <a:path w="470534" h="720089">
                  <a:moveTo>
                    <a:pt x="11557" y="447763"/>
                  </a:moveTo>
                  <a:lnTo>
                    <a:pt x="1130" y="444563"/>
                  </a:lnTo>
                  <a:lnTo>
                    <a:pt x="952" y="444614"/>
                  </a:lnTo>
                  <a:lnTo>
                    <a:pt x="635" y="444817"/>
                  </a:lnTo>
                  <a:lnTo>
                    <a:pt x="508" y="444982"/>
                  </a:lnTo>
                  <a:lnTo>
                    <a:pt x="165" y="445655"/>
                  </a:lnTo>
                  <a:lnTo>
                    <a:pt x="0" y="446557"/>
                  </a:lnTo>
                  <a:lnTo>
                    <a:pt x="0" y="463867"/>
                  </a:lnTo>
                  <a:lnTo>
                    <a:pt x="10426" y="467283"/>
                  </a:lnTo>
                  <a:lnTo>
                    <a:pt x="10604" y="467245"/>
                  </a:lnTo>
                  <a:lnTo>
                    <a:pt x="10922" y="467029"/>
                  </a:lnTo>
                  <a:lnTo>
                    <a:pt x="11061" y="466877"/>
                  </a:lnTo>
                  <a:lnTo>
                    <a:pt x="11391" y="466204"/>
                  </a:lnTo>
                  <a:lnTo>
                    <a:pt x="11557" y="465302"/>
                  </a:lnTo>
                  <a:lnTo>
                    <a:pt x="11557" y="447763"/>
                  </a:lnTo>
                  <a:close/>
                </a:path>
                <a:path w="470534" h="720089">
                  <a:moveTo>
                    <a:pt x="11557" y="418020"/>
                  </a:moveTo>
                  <a:lnTo>
                    <a:pt x="1308" y="414820"/>
                  </a:lnTo>
                  <a:lnTo>
                    <a:pt x="1130" y="414807"/>
                  </a:lnTo>
                  <a:lnTo>
                    <a:pt x="0" y="416852"/>
                  </a:lnTo>
                  <a:lnTo>
                    <a:pt x="0" y="434162"/>
                  </a:lnTo>
                  <a:lnTo>
                    <a:pt x="10426" y="437248"/>
                  </a:lnTo>
                  <a:lnTo>
                    <a:pt x="10604" y="437197"/>
                  </a:lnTo>
                  <a:lnTo>
                    <a:pt x="10922" y="436968"/>
                  </a:lnTo>
                  <a:lnTo>
                    <a:pt x="11061" y="436803"/>
                  </a:lnTo>
                  <a:lnTo>
                    <a:pt x="11391" y="436118"/>
                  </a:lnTo>
                  <a:lnTo>
                    <a:pt x="11557" y="435216"/>
                  </a:lnTo>
                  <a:lnTo>
                    <a:pt x="11557" y="418020"/>
                  </a:lnTo>
                  <a:close/>
                </a:path>
                <a:path w="470534" h="720089">
                  <a:moveTo>
                    <a:pt x="11557" y="387578"/>
                  </a:moveTo>
                  <a:lnTo>
                    <a:pt x="1308" y="385064"/>
                  </a:lnTo>
                  <a:lnTo>
                    <a:pt x="1130" y="385064"/>
                  </a:lnTo>
                  <a:lnTo>
                    <a:pt x="0" y="387121"/>
                  </a:lnTo>
                  <a:lnTo>
                    <a:pt x="0" y="404444"/>
                  </a:lnTo>
                  <a:lnTo>
                    <a:pt x="10426" y="407200"/>
                  </a:lnTo>
                  <a:lnTo>
                    <a:pt x="10604" y="407123"/>
                  </a:lnTo>
                  <a:lnTo>
                    <a:pt x="10922" y="406908"/>
                  </a:lnTo>
                  <a:lnTo>
                    <a:pt x="11061" y="406742"/>
                  </a:lnTo>
                  <a:lnTo>
                    <a:pt x="11391" y="406031"/>
                  </a:lnTo>
                  <a:lnTo>
                    <a:pt x="11557" y="405117"/>
                  </a:lnTo>
                  <a:lnTo>
                    <a:pt x="11557" y="387578"/>
                  </a:lnTo>
                  <a:close/>
                </a:path>
                <a:path w="470534" h="720089">
                  <a:moveTo>
                    <a:pt x="11557" y="357479"/>
                  </a:moveTo>
                  <a:lnTo>
                    <a:pt x="1308" y="355295"/>
                  </a:lnTo>
                  <a:lnTo>
                    <a:pt x="1130" y="355295"/>
                  </a:lnTo>
                  <a:lnTo>
                    <a:pt x="0" y="357403"/>
                  </a:lnTo>
                  <a:lnTo>
                    <a:pt x="0" y="374713"/>
                  </a:lnTo>
                  <a:lnTo>
                    <a:pt x="10426" y="377126"/>
                  </a:lnTo>
                  <a:lnTo>
                    <a:pt x="10604" y="377063"/>
                  </a:lnTo>
                  <a:lnTo>
                    <a:pt x="10922" y="376821"/>
                  </a:lnTo>
                  <a:lnTo>
                    <a:pt x="11061" y="376643"/>
                  </a:lnTo>
                  <a:lnTo>
                    <a:pt x="11391" y="375945"/>
                  </a:lnTo>
                  <a:lnTo>
                    <a:pt x="11557" y="375018"/>
                  </a:lnTo>
                  <a:lnTo>
                    <a:pt x="11557" y="357479"/>
                  </a:lnTo>
                  <a:close/>
                </a:path>
                <a:path w="470534" h="720089">
                  <a:moveTo>
                    <a:pt x="11557" y="327393"/>
                  </a:moveTo>
                  <a:lnTo>
                    <a:pt x="10426" y="325297"/>
                  </a:lnTo>
                  <a:lnTo>
                    <a:pt x="1308" y="325564"/>
                  </a:lnTo>
                  <a:lnTo>
                    <a:pt x="1130" y="325564"/>
                  </a:lnTo>
                  <a:lnTo>
                    <a:pt x="0" y="327710"/>
                  </a:lnTo>
                  <a:lnTo>
                    <a:pt x="0" y="345020"/>
                  </a:lnTo>
                  <a:lnTo>
                    <a:pt x="1130" y="347129"/>
                  </a:lnTo>
                  <a:lnTo>
                    <a:pt x="10426" y="347078"/>
                  </a:lnTo>
                  <a:lnTo>
                    <a:pt x="11557" y="344932"/>
                  </a:lnTo>
                  <a:lnTo>
                    <a:pt x="11557" y="327393"/>
                  </a:lnTo>
                  <a:close/>
                </a:path>
                <a:path w="470534" h="720089">
                  <a:moveTo>
                    <a:pt x="11557" y="267563"/>
                  </a:moveTo>
                  <a:lnTo>
                    <a:pt x="10426" y="265188"/>
                  </a:lnTo>
                  <a:lnTo>
                    <a:pt x="1308" y="266039"/>
                  </a:lnTo>
                  <a:lnTo>
                    <a:pt x="1130" y="266052"/>
                  </a:lnTo>
                  <a:lnTo>
                    <a:pt x="0" y="268274"/>
                  </a:lnTo>
                  <a:lnTo>
                    <a:pt x="0" y="285584"/>
                  </a:lnTo>
                  <a:lnTo>
                    <a:pt x="1130" y="287629"/>
                  </a:lnTo>
                  <a:lnTo>
                    <a:pt x="10426" y="286981"/>
                  </a:lnTo>
                  <a:lnTo>
                    <a:pt x="11557" y="284759"/>
                  </a:lnTo>
                  <a:lnTo>
                    <a:pt x="11557" y="267563"/>
                  </a:lnTo>
                  <a:close/>
                </a:path>
                <a:path w="470534" h="720089">
                  <a:moveTo>
                    <a:pt x="11557" y="237121"/>
                  </a:moveTo>
                  <a:lnTo>
                    <a:pt x="10426" y="235127"/>
                  </a:lnTo>
                  <a:lnTo>
                    <a:pt x="1308" y="236283"/>
                  </a:lnTo>
                  <a:lnTo>
                    <a:pt x="1130" y="236296"/>
                  </a:lnTo>
                  <a:lnTo>
                    <a:pt x="952" y="236397"/>
                  </a:lnTo>
                  <a:lnTo>
                    <a:pt x="635" y="236689"/>
                  </a:lnTo>
                  <a:lnTo>
                    <a:pt x="165" y="237617"/>
                  </a:lnTo>
                  <a:lnTo>
                    <a:pt x="0" y="238556"/>
                  </a:lnTo>
                  <a:lnTo>
                    <a:pt x="0" y="255879"/>
                  </a:lnTo>
                  <a:lnTo>
                    <a:pt x="1130" y="257873"/>
                  </a:lnTo>
                  <a:lnTo>
                    <a:pt x="10248" y="256946"/>
                  </a:lnTo>
                  <a:lnTo>
                    <a:pt x="11557" y="254660"/>
                  </a:lnTo>
                  <a:lnTo>
                    <a:pt x="11557" y="237121"/>
                  </a:lnTo>
                  <a:close/>
                </a:path>
                <a:path w="470534" h="720089">
                  <a:moveTo>
                    <a:pt x="11557" y="207035"/>
                  </a:moveTo>
                  <a:lnTo>
                    <a:pt x="10426" y="205079"/>
                  </a:lnTo>
                  <a:lnTo>
                    <a:pt x="1308" y="206540"/>
                  </a:lnTo>
                  <a:lnTo>
                    <a:pt x="0" y="208838"/>
                  </a:lnTo>
                  <a:lnTo>
                    <a:pt x="0" y="226148"/>
                  </a:lnTo>
                  <a:lnTo>
                    <a:pt x="1130" y="228117"/>
                  </a:lnTo>
                  <a:lnTo>
                    <a:pt x="10426" y="226860"/>
                  </a:lnTo>
                  <a:lnTo>
                    <a:pt x="11557" y="224574"/>
                  </a:lnTo>
                  <a:lnTo>
                    <a:pt x="11557" y="207035"/>
                  </a:lnTo>
                  <a:close/>
                </a:path>
                <a:path w="470534" h="720089">
                  <a:moveTo>
                    <a:pt x="11557" y="176949"/>
                  </a:moveTo>
                  <a:lnTo>
                    <a:pt x="10426" y="175031"/>
                  </a:lnTo>
                  <a:lnTo>
                    <a:pt x="1308" y="176784"/>
                  </a:lnTo>
                  <a:lnTo>
                    <a:pt x="0" y="179133"/>
                  </a:lnTo>
                  <a:lnTo>
                    <a:pt x="0" y="196469"/>
                  </a:lnTo>
                  <a:lnTo>
                    <a:pt x="165" y="197332"/>
                  </a:lnTo>
                  <a:lnTo>
                    <a:pt x="266" y="197573"/>
                  </a:lnTo>
                  <a:lnTo>
                    <a:pt x="635" y="198132"/>
                  </a:lnTo>
                  <a:lnTo>
                    <a:pt x="1130" y="198374"/>
                  </a:lnTo>
                  <a:lnTo>
                    <a:pt x="10426" y="196811"/>
                  </a:lnTo>
                  <a:lnTo>
                    <a:pt x="10604" y="196710"/>
                  </a:lnTo>
                  <a:lnTo>
                    <a:pt x="11061" y="196202"/>
                  </a:lnTo>
                  <a:lnTo>
                    <a:pt x="11391" y="195440"/>
                  </a:lnTo>
                  <a:lnTo>
                    <a:pt x="11557" y="194487"/>
                  </a:lnTo>
                  <a:lnTo>
                    <a:pt x="11557" y="176949"/>
                  </a:lnTo>
                  <a:close/>
                </a:path>
                <a:path w="470534" h="720089">
                  <a:moveTo>
                    <a:pt x="11557" y="147193"/>
                  </a:moveTo>
                  <a:lnTo>
                    <a:pt x="10426" y="144957"/>
                  </a:lnTo>
                  <a:lnTo>
                    <a:pt x="1308" y="147015"/>
                  </a:lnTo>
                  <a:lnTo>
                    <a:pt x="0" y="149415"/>
                  </a:lnTo>
                  <a:lnTo>
                    <a:pt x="0" y="166738"/>
                  </a:lnTo>
                  <a:lnTo>
                    <a:pt x="1130" y="168617"/>
                  </a:lnTo>
                  <a:lnTo>
                    <a:pt x="10426" y="166763"/>
                  </a:lnTo>
                  <a:lnTo>
                    <a:pt x="10604" y="166649"/>
                  </a:lnTo>
                  <a:lnTo>
                    <a:pt x="11061" y="166128"/>
                  </a:lnTo>
                  <a:lnTo>
                    <a:pt x="11391" y="165341"/>
                  </a:lnTo>
                  <a:lnTo>
                    <a:pt x="11557" y="164388"/>
                  </a:lnTo>
                  <a:lnTo>
                    <a:pt x="11557" y="147193"/>
                  </a:lnTo>
                  <a:close/>
                </a:path>
                <a:path w="470534" h="720089">
                  <a:moveTo>
                    <a:pt x="11557" y="116751"/>
                  </a:moveTo>
                  <a:lnTo>
                    <a:pt x="10426" y="114909"/>
                  </a:lnTo>
                  <a:lnTo>
                    <a:pt x="1308" y="117259"/>
                  </a:lnTo>
                  <a:lnTo>
                    <a:pt x="0" y="119710"/>
                  </a:lnTo>
                  <a:lnTo>
                    <a:pt x="0" y="137020"/>
                  </a:lnTo>
                  <a:lnTo>
                    <a:pt x="1130" y="138861"/>
                  </a:lnTo>
                  <a:lnTo>
                    <a:pt x="10248" y="136740"/>
                  </a:lnTo>
                  <a:lnTo>
                    <a:pt x="11557" y="134289"/>
                  </a:lnTo>
                  <a:lnTo>
                    <a:pt x="11557" y="116751"/>
                  </a:lnTo>
                  <a:close/>
                </a:path>
                <a:path w="470534" h="720089">
                  <a:moveTo>
                    <a:pt x="11557" y="86652"/>
                  </a:moveTo>
                  <a:lnTo>
                    <a:pt x="10426" y="84861"/>
                  </a:lnTo>
                  <a:lnTo>
                    <a:pt x="1308" y="87503"/>
                  </a:lnTo>
                  <a:lnTo>
                    <a:pt x="1130" y="87553"/>
                  </a:lnTo>
                  <a:lnTo>
                    <a:pt x="952" y="87668"/>
                  </a:lnTo>
                  <a:lnTo>
                    <a:pt x="635" y="88011"/>
                  </a:lnTo>
                  <a:lnTo>
                    <a:pt x="165" y="89039"/>
                  </a:lnTo>
                  <a:lnTo>
                    <a:pt x="0" y="89992"/>
                  </a:lnTo>
                  <a:lnTo>
                    <a:pt x="0" y="107315"/>
                  </a:lnTo>
                  <a:lnTo>
                    <a:pt x="165" y="108178"/>
                  </a:lnTo>
                  <a:lnTo>
                    <a:pt x="266" y="108407"/>
                  </a:lnTo>
                  <a:lnTo>
                    <a:pt x="635" y="108927"/>
                  </a:lnTo>
                  <a:lnTo>
                    <a:pt x="1130" y="109131"/>
                  </a:lnTo>
                  <a:lnTo>
                    <a:pt x="10426" y="106641"/>
                  </a:lnTo>
                  <a:lnTo>
                    <a:pt x="10604" y="106527"/>
                  </a:lnTo>
                  <a:lnTo>
                    <a:pt x="11061" y="105968"/>
                  </a:lnTo>
                  <a:lnTo>
                    <a:pt x="11391" y="105168"/>
                  </a:lnTo>
                  <a:lnTo>
                    <a:pt x="11557" y="104203"/>
                  </a:lnTo>
                  <a:lnTo>
                    <a:pt x="11557" y="86652"/>
                  </a:lnTo>
                  <a:close/>
                </a:path>
                <a:path w="470534" h="720089">
                  <a:moveTo>
                    <a:pt x="11557" y="56908"/>
                  </a:moveTo>
                  <a:lnTo>
                    <a:pt x="11518" y="56261"/>
                  </a:lnTo>
                  <a:lnTo>
                    <a:pt x="11290" y="55473"/>
                  </a:lnTo>
                  <a:lnTo>
                    <a:pt x="10922" y="54965"/>
                  </a:lnTo>
                  <a:lnTo>
                    <a:pt x="10604" y="54813"/>
                  </a:lnTo>
                  <a:lnTo>
                    <a:pt x="10426" y="54813"/>
                  </a:lnTo>
                  <a:lnTo>
                    <a:pt x="0" y="60274"/>
                  </a:lnTo>
                  <a:lnTo>
                    <a:pt x="0" y="77584"/>
                  </a:lnTo>
                  <a:lnTo>
                    <a:pt x="1130" y="79375"/>
                  </a:lnTo>
                  <a:lnTo>
                    <a:pt x="10426" y="76593"/>
                  </a:lnTo>
                  <a:lnTo>
                    <a:pt x="10922" y="76111"/>
                  </a:lnTo>
                  <a:lnTo>
                    <a:pt x="11061" y="75882"/>
                  </a:lnTo>
                  <a:lnTo>
                    <a:pt x="11391" y="75069"/>
                  </a:lnTo>
                  <a:lnTo>
                    <a:pt x="11557" y="74104"/>
                  </a:lnTo>
                  <a:lnTo>
                    <a:pt x="11557" y="56908"/>
                  </a:lnTo>
                  <a:close/>
                </a:path>
                <a:path w="470534" h="720089">
                  <a:moveTo>
                    <a:pt x="28854" y="449948"/>
                  </a:moveTo>
                  <a:lnTo>
                    <a:pt x="18021" y="446303"/>
                  </a:lnTo>
                  <a:lnTo>
                    <a:pt x="17843" y="446354"/>
                  </a:lnTo>
                  <a:lnTo>
                    <a:pt x="17513" y="446557"/>
                  </a:lnTo>
                  <a:lnTo>
                    <a:pt x="17360" y="446735"/>
                  </a:lnTo>
                  <a:lnTo>
                    <a:pt x="17018" y="447433"/>
                  </a:lnTo>
                  <a:lnTo>
                    <a:pt x="16840" y="448322"/>
                  </a:lnTo>
                  <a:lnTo>
                    <a:pt x="16840" y="465963"/>
                  </a:lnTo>
                  <a:lnTo>
                    <a:pt x="27660" y="469480"/>
                  </a:lnTo>
                  <a:lnTo>
                    <a:pt x="27838" y="469430"/>
                  </a:lnTo>
                  <a:lnTo>
                    <a:pt x="28854" y="467461"/>
                  </a:lnTo>
                  <a:lnTo>
                    <a:pt x="28854" y="449948"/>
                  </a:lnTo>
                  <a:close/>
                </a:path>
                <a:path w="470534" h="720089">
                  <a:moveTo>
                    <a:pt x="28854" y="419265"/>
                  </a:moveTo>
                  <a:lnTo>
                    <a:pt x="18199" y="416001"/>
                  </a:lnTo>
                  <a:lnTo>
                    <a:pt x="18021" y="415988"/>
                  </a:lnTo>
                  <a:lnTo>
                    <a:pt x="16840" y="418058"/>
                  </a:lnTo>
                  <a:lnTo>
                    <a:pt x="16840" y="435698"/>
                  </a:lnTo>
                  <a:lnTo>
                    <a:pt x="27660" y="438873"/>
                  </a:lnTo>
                  <a:lnTo>
                    <a:pt x="27838" y="438823"/>
                  </a:lnTo>
                  <a:lnTo>
                    <a:pt x="28854" y="436791"/>
                  </a:lnTo>
                  <a:lnTo>
                    <a:pt x="28854" y="419265"/>
                  </a:lnTo>
                  <a:close/>
                </a:path>
                <a:path w="470534" h="720089">
                  <a:moveTo>
                    <a:pt x="28854" y="388607"/>
                  </a:moveTo>
                  <a:lnTo>
                    <a:pt x="18199" y="385686"/>
                  </a:lnTo>
                  <a:lnTo>
                    <a:pt x="18021" y="385686"/>
                  </a:lnTo>
                  <a:lnTo>
                    <a:pt x="16840" y="387794"/>
                  </a:lnTo>
                  <a:lnTo>
                    <a:pt x="16840" y="405434"/>
                  </a:lnTo>
                  <a:lnTo>
                    <a:pt x="27660" y="408241"/>
                  </a:lnTo>
                  <a:lnTo>
                    <a:pt x="27838" y="408178"/>
                  </a:lnTo>
                  <a:lnTo>
                    <a:pt x="28854" y="406133"/>
                  </a:lnTo>
                  <a:lnTo>
                    <a:pt x="28854" y="388607"/>
                  </a:lnTo>
                  <a:close/>
                </a:path>
                <a:path w="470534" h="720089">
                  <a:moveTo>
                    <a:pt x="28854" y="357962"/>
                  </a:moveTo>
                  <a:lnTo>
                    <a:pt x="18199" y="355384"/>
                  </a:lnTo>
                  <a:lnTo>
                    <a:pt x="18021" y="355384"/>
                  </a:lnTo>
                  <a:lnTo>
                    <a:pt x="17843" y="355447"/>
                  </a:lnTo>
                  <a:lnTo>
                    <a:pt x="17360" y="355892"/>
                  </a:lnTo>
                  <a:lnTo>
                    <a:pt x="17018" y="356616"/>
                  </a:lnTo>
                  <a:lnTo>
                    <a:pt x="16840" y="357530"/>
                  </a:lnTo>
                  <a:lnTo>
                    <a:pt x="16840" y="375183"/>
                  </a:lnTo>
                  <a:lnTo>
                    <a:pt x="27660" y="377634"/>
                  </a:lnTo>
                  <a:lnTo>
                    <a:pt x="27838" y="377571"/>
                  </a:lnTo>
                  <a:lnTo>
                    <a:pt x="28854" y="375488"/>
                  </a:lnTo>
                  <a:lnTo>
                    <a:pt x="28854" y="357962"/>
                  </a:lnTo>
                  <a:close/>
                </a:path>
                <a:path w="470534" h="720089">
                  <a:moveTo>
                    <a:pt x="28854" y="327291"/>
                  </a:moveTo>
                  <a:lnTo>
                    <a:pt x="27660" y="324815"/>
                  </a:lnTo>
                  <a:lnTo>
                    <a:pt x="18199" y="325081"/>
                  </a:lnTo>
                  <a:lnTo>
                    <a:pt x="18021" y="325081"/>
                  </a:lnTo>
                  <a:lnTo>
                    <a:pt x="16840" y="327253"/>
                  </a:lnTo>
                  <a:lnTo>
                    <a:pt x="16840" y="344893"/>
                  </a:lnTo>
                  <a:lnTo>
                    <a:pt x="18021" y="347040"/>
                  </a:lnTo>
                  <a:lnTo>
                    <a:pt x="27660" y="347002"/>
                  </a:lnTo>
                  <a:lnTo>
                    <a:pt x="28854" y="344805"/>
                  </a:lnTo>
                  <a:lnTo>
                    <a:pt x="28854" y="327291"/>
                  </a:lnTo>
                  <a:close/>
                </a:path>
                <a:path w="470534" h="720089">
                  <a:moveTo>
                    <a:pt x="28854" y="296646"/>
                  </a:moveTo>
                  <a:lnTo>
                    <a:pt x="27660" y="294195"/>
                  </a:lnTo>
                  <a:lnTo>
                    <a:pt x="18199" y="294767"/>
                  </a:lnTo>
                  <a:lnTo>
                    <a:pt x="16840" y="297002"/>
                  </a:lnTo>
                  <a:lnTo>
                    <a:pt x="16840" y="314642"/>
                  </a:lnTo>
                  <a:lnTo>
                    <a:pt x="18021" y="316738"/>
                  </a:lnTo>
                  <a:lnTo>
                    <a:pt x="27660" y="316369"/>
                  </a:lnTo>
                  <a:lnTo>
                    <a:pt x="28854" y="314172"/>
                  </a:lnTo>
                  <a:lnTo>
                    <a:pt x="28854" y="296646"/>
                  </a:lnTo>
                  <a:close/>
                </a:path>
                <a:path w="470534" h="720089">
                  <a:moveTo>
                    <a:pt x="28854" y="265988"/>
                  </a:moveTo>
                  <a:lnTo>
                    <a:pt x="27660" y="263563"/>
                  </a:lnTo>
                  <a:lnTo>
                    <a:pt x="18199" y="264452"/>
                  </a:lnTo>
                  <a:lnTo>
                    <a:pt x="18021" y="264464"/>
                  </a:lnTo>
                  <a:lnTo>
                    <a:pt x="17843" y="264553"/>
                  </a:lnTo>
                  <a:lnTo>
                    <a:pt x="17360" y="265036"/>
                  </a:lnTo>
                  <a:lnTo>
                    <a:pt x="17018" y="265785"/>
                  </a:lnTo>
                  <a:lnTo>
                    <a:pt x="16840" y="266725"/>
                  </a:lnTo>
                  <a:lnTo>
                    <a:pt x="16840" y="284378"/>
                  </a:lnTo>
                  <a:lnTo>
                    <a:pt x="18021" y="286435"/>
                  </a:lnTo>
                  <a:lnTo>
                    <a:pt x="27660" y="285762"/>
                  </a:lnTo>
                  <a:lnTo>
                    <a:pt x="28854" y="283489"/>
                  </a:lnTo>
                  <a:lnTo>
                    <a:pt x="28854" y="265988"/>
                  </a:lnTo>
                  <a:close/>
                </a:path>
                <a:path w="470534" h="720089">
                  <a:moveTo>
                    <a:pt x="28854" y="235318"/>
                  </a:moveTo>
                  <a:lnTo>
                    <a:pt x="27660" y="232943"/>
                  </a:lnTo>
                  <a:lnTo>
                    <a:pt x="18199" y="234137"/>
                  </a:lnTo>
                  <a:lnTo>
                    <a:pt x="18021" y="234149"/>
                  </a:lnTo>
                  <a:lnTo>
                    <a:pt x="16840" y="236461"/>
                  </a:lnTo>
                  <a:lnTo>
                    <a:pt x="16840" y="254101"/>
                  </a:lnTo>
                  <a:lnTo>
                    <a:pt x="17018" y="255016"/>
                  </a:lnTo>
                  <a:lnTo>
                    <a:pt x="17360" y="255701"/>
                  </a:lnTo>
                  <a:lnTo>
                    <a:pt x="17513" y="255854"/>
                  </a:lnTo>
                  <a:lnTo>
                    <a:pt x="18021" y="256133"/>
                  </a:lnTo>
                  <a:lnTo>
                    <a:pt x="27660" y="255143"/>
                  </a:lnTo>
                  <a:lnTo>
                    <a:pt x="28854" y="252831"/>
                  </a:lnTo>
                  <a:lnTo>
                    <a:pt x="28854" y="235318"/>
                  </a:lnTo>
                  <a:close/>
                </a:path>
                <a:path w="470534" h="720089">
                  <a:moveTo>
                    <a:pt x="28854" y="204660"/>
                  </a:moveTo>
                  <a:lnTo>
                    <a:pt x="27660" y="202349"/>
                  </a:lnTo>
                  <a:lnTo>
                    <a:pt x="18199" y="203847"/>
                  </a:lnTo>
                  <a:lnTo>
                    <a:pt x="16840" y="206197"/>
                  </a:lnTo>
                  <a:lnTo>
                    <a:pt x="16840" y="223837"/>
                  </a:lnTo>
                  <a:lnTo>
                    <a:pt x="18021" y="225831"/>
                  </a:lnTo>
                  <a:lnTo>
                    <a:pt x="27660" y="224523"/>
                  </a:lnTo>
                  <a:lnTo>
                    <a:pt x="28854" y="222186"/>
                  </a:lnTo>
                  <a:lnTo>
                    <a:pt x="28854" y="204660"/>
                  </a:lnTo>
                  <a:close/>
                </a:path>
                <a:path w="470534" h="720089">
                  <a:moveTo>
                    <a:pt x="28854" y="174002"/>
                  </a:moveTo>
                  <a:lnTo>
                    <a:pt x="27660" y="171716"/>
                  </a:lnTo>
                  <a:lnTo>
                    <a:pt x="18199" y="173532"/>
                  </a:lnTo>
                  <a:lnTo>
                    <a:pt x="16840" y="175933"/>
                  </a:lnTo>
                  <a:lnTo>
                    <a:pt x="16840" y="193573"/>
                  </a:lnTo>
                  <a:lnTo>
                    <a:pt x="18021" y="195516"/>
                  </a:lnTo>
                  <a:lnTo>
                    <a:pt x="27660" y="193903"/>
                  </a:lnTo>
                  <a:lnTo>
                    <a:pt x="28854" y="191528"/>
                  </a:lnTo>
                  <a:lnTo>
                    <a:pt x="28854" y="174002"/>
                  </a:lnTo>
                  <a:close/>
                </a:path>
                <a:path w="470534" h="720089">
                  <a:moveTo>
                    <a:pt x="28854" y="143344"/>
                  </a:moveTo>
                  <a:lnTo>
                    <a:pt x="27660" y="141097"/>
                  </a:lnTo>
                  <a:lnTo>
                    <a:pt x="18199" y="143217"/>
                  </a:lnTo>
                  <a:lnTo>
                    <a:pt x="17843" y="143370"/>
                  </a:lnTo>
                  <a:lnTo>
                    <a:pt x="17360" y="143903"/>
                  </a:lnTo>
                  <a:lnTo>
                    <a:pt x="17018" y="144703"/>
                  </a:lnTo>
                  <a:lnTo>
                    <a:pt x="16840" y="145669"/>
                  </a:lnTo>
                  <a:lnTo>
                    <a:pt x="16840" y="163309"/>
                  </a:lnTo>
                  <a:lnTo>
                    <a:pt x="18021" y="165239"/>
                  </a:lnTo>
                  <a:lnTo>
                    <a:pt x="27660" y="163296"/>
                  </a:lnTo>
                  <a:lnTo>
                    <a:pt x="28854" y="160870"/>
                  </a:lnTo>
                  <a:lnTo>
                    <a:pt x="28854" y="143344"/>
                  </a:lnTo>
                  <a:close/>
                </a:path>
                <a:path w="470534" h="720089">
                  <a:moveTo>
                    <a:pt x="28854" y="130200"/>
                  </a:moveTo>
                  <a:lnTo>
                    <a:pt x="27660" y="110464"/>
                  </a:lnTo>
                  <a:lnTo>
                    <a:pt x="18199" y="112903"/>
                  </a:lnTo>
                  <a:lnTo>
                    <a:pt x="16840" y="115404"/>
                  </a:lnTo>
                  <a:lnTo>
                    <a:pt x="16840" y="133045"/>
                  </a:lnTo>
                  <a:lnTo>
                    <a:pt x="16891" y="133362"/>
                  </a:lnTo>
                  <a:lnTo>
                    <a:pt x="17119" y="134162"/>
                  </a:lnTo>
                  <a:lnTo>
                    <a:pt x="17513" y="134721"/>
                  </a:lnTo>
                  <a:lnTo>
                    <a:pt x="18021" y="134924"/>
                  </a:lnTo>
                  <a:lnTo>
                    <a:pt x="27660" y="132664"/>
                  </a:lnTo>
                  <a:lnTo>
                    <a:pt x="28854" y="130200"/>
                  </a:lnTo>
                  <a:close/>
                </a:path>
                <a:path w="470534" h="720089">
                  <a:moveTo>
                    <a:pt x="28854" y="99542"/>
                  </a:moveTo>
                  <a:lnTo>
                    <a:pt x="27660" y="79844"/>
                  </a:lnTo>
                  <a:lnTo>
                    <a:pt x="18199" y="82588"/>
                  </a:lnTo>
                  <a:lnTo>
                    <a:pt x="18021" y="82638"/>
                  </a:lnTo>
                  <a:lnTo>
                    <a:pt x="17843" y="82765"/>
                  </a:lnTo>
                  <a:lnTo>
                    <a:pt x="17360" y="83337"/>
                  </a:lnTo>
                  <a:lnTo>
                    <a:pt x="17018" y="84162"/>
                  </a:lnTo>
                  <a:lnTo>
                    <a:pt x="16840" y="85140"/>
                  </a:lnTo>
                  <a:lnTo>
                    <a:pt x="16840" y="102768"/>
                  </a:lnTo>
                  <a:lnTo>
                    <a:pt x="18021" y="104609"/>
                  </a:lnTo>
                  <a:lnTo>
                    <a:pt x="27660" y="102044"/>
                  </a:lnTo>
                  <a:lnTo>
                    <a:pt x="28829" y="99885"/>
                  </a:lnTo>
                  <a:lnTo>
                    <a:pt x="28854" y="99542"/>
                  </a:lnTo>
                  <a:close/>
                </a:path>
                <a:path w="470534" h="720089">
                  <a:moveTo>
                    <a:pt x="28854" y="68884"/>
                  </a:moveTo>
                  <a:lnTo>
                    <a:pt x="27838" y="49237"/>
                  </a:lnTo>
                  <a:lnTo>
                    <a:pt x="27660" y="49237"/>
                  </a:lnTo>
                  <a:lnTo>
                    <a:pt x="16840" y="54864"/>
                  </a:lnTo>
                  <a:lnTo>
                    <a:pt x="16840" y="72504"/>
                  </a:lnTo>
                  <a:lnTo>
                    <a:pt x="18021" y="74320"/>
                  </a:lnTo>
                  <a:lnTo>
                    <a:pt x="27660" y="71424"/>
                  </a:lnTo>
                  <a:lnTo>
                    <a:pt x="28854" y="68884"/>
                  </a:lnTo>
                  <a:close/>
                </a:path>
                <a:path w="470534" h="720089">
                  <a:moveTo>
                    <a:pt x="46774" y="44919"/>
                  </a:moveTo>
                  <a:lnTo>
                    <a:pt x="45554" y="43434"/>
                  </a:lnTo>
                  <a:lnTo>
                    <a:pt x="35737" y="46621"/>
                  </a:lnTo>
                  <a:lnTo>
                    <a:pt x="34378" y="48907"/>
                  </a:lnTo>
                  <a:lnTo>
                    <a:pt x="34378" y="67538"/>
                  </a:lnTo>
                  <a:lnTo>
                    <a:pt x="34620" y="68338"/>
                  </a:lnTo>
                  <a:lnTo>
                    <a:pt x="35039" y="68884"/>
                  </a:lnTo>
                  <a:lnTo>
                    <a:pt x="35356" y="69037"/>
                  </a:lnTo>
                  <a:lnTo>
                    <a:pt x="35547" y="69049"/>
                  </a:lnTo>
                  <a:lnTo>
                    <a:pt x="45554" y="66052"/>
                  </a:lnTo>
                  <a:lnTo>
                    <a:pt x="45758" y="65925"/>
                  </a:lnTo>
                  <a:lnTo>
                    <a:pt x="46253" y="65316"/>
                  </a:lnTo>
                  <a:lnTo>
                    <a:pt x="46507" y="64782"/>
                  </a:lnTo>
                  <a:lnTo>
                    <a:pt x="46774" y="63817"/>
                  </a:lnTo>
                  <a:lnTo>
                    <a:pt x="46774" y="44919"/>
                  </a:lnTo>
                  <a:close/>
                </a:path>
                <a:path w="470534" h="720089">
                  <a:moveTo>
                    <a:pt x="46799" y="589229"/>
                  </a:moveTo>
                  <a:lnTo>
                    <a:pt x="35547" y="585863"/>
                  </a:lnTo>
                  <a:lnTo>
                    <a:pt x="35356" y="585927"/>
                  </a:lnTo>
                  <a:lnTo>
                    <a:pt x="34353" y="587971"/>
                  </a:lnTo>
                  <a:lnTo>
                    <a:pt x="34353" y="605586"/>
                  </a:lnTo>
                  <a:lnTo>
                    <a:pt x="45554" y="609180"/>
                  </a:lnTo>
                  <a:lnTo>
                    <a:pt x="45758" y="609130"/>
                  </a:lnTo>
                  <a:lnTo>
                    <a:pt x="46799" y="607098"/>
                  </a:lnTo>
                  <a:lnTo>
                    <a:pt x="46799" y="589229"/>
                  </a:lnTo>
                  <a:close/>
                </a:path>
                <a:path w="470534" h="720089">
                  <a:moveTo>
                    <a:pt x="46799" y="451827"/>
                  </a:moveTo>
                  <a:lnTo>
                    <a:pt x="35547" y="448106"/>
                  </a:lnTo>
                  <a:lnTo>
                    <a:pt x="35356" y="448157"/>
                  </a:lnTo>
                  <a:lnTo>
                    <a:pt x="34886" y="448538"/>
                  </a:lnTo>
                  <a:lnTo>
                    <a:pt x="34620" y="448983"/>
                  </a:lnTo>
                  <a:lnTo>
                    <a:pt x="34378" y="449834"/>
                  </a:lnTo>
                  <a:lnTo>
                    <a:pt x="34353" y="450164"/>
                  </a:lnTo>
                  <a:lnTo>
                    <a:pt x="34353" y="467779"/>
                  </a:lnTo>
                  <a:lnTo>
                    <a:pt x="45554" y="471741"/>
                  </a:lnTo>
                  <a:lnTo>
                    <a:pt x="45758" y="471690"/>
                  </a:lnTo>
                  <a:lnTo>
                    <a:pt x="46799" y="469696"/>
                  </a:lnTo>
                  <a:lnTo>
                    <a:pt x="46799" y="451827"/>
                  </a:lnTo>
                  <a:close/>
                </a:path>
                <a:path w="470534" h="720089">
                  <a:moveTo>
                    <a:pt x="46799" y="389343"/>
                  </a:moveTo>
                  <a:lnTo>
                    <a:pt x="35737" y="386346"/>
                  </a:lnTo>
                  <a:lnTo>
                    <a:pt x="35547" y="386346"/>
                  </a:lnTo>
                  <a:lnTo>
                    <a:pt x="34353" y="388493"/>
                  </a:lnTo>
                  <a:lnTo>
                    <a:pt x="34353" y="406107"/>
                  </a:lnTo>
                  <a:lnTo>
                    <a:pt x="45554" y="409346"/>
                  </a:lnTo>
                  <a:lnTo>
                    <a:pt x="45758" y="409282"/>
                  </a:lnTo>
                  <a:lnTo>
                    <a:pt x="46253" y="408851"/>
                  </a:lnTo>
                  <a:lnTo>
                    <a:pt x="46621" y="408139"/>
                  </a:lnTo>
                  <a:lnTo>
                    <a:pt x="46774" y="407530"/>
                  </a:lnTo>
                  <a:lnTo>
                    <a:pt x="46799" y="407187"/>
                  </a:lnTo>
                  <a:lnTo>
                    <a:pt x="46799" y="389343"/>
                  </a:lnTo>
                  <a:close/>
                </a:path>
                <a:path w="470534" h="720089">
                  <a:moveTo>
                    <a:pt x="46799" y="358089"/>
                  </a:moveTo>
                  <a:lnTo>
                    <a:pt x="35737" y="355460"/>
                  </a:lnTo>
                  <a:lnTo>
                    <a:pt x="35547" y="355460"/>
                  </a:lnTo>
                  <a:lnTo>
                    <a:pt x="34353" y="357644"/>
                  </a:lnTo>
                  <a:lnTo>
                    <a:pt x="34353" y="375272"/>
                  </a:lnTo>
                  <a:lnTo>
                    <a:pt x="45554" y="378129"/>
                  </a:lnTo>
                  <a:lnTo>
                    <a:pt x="45758" y="378066"/>
                  </a:lnTo>
                  <a:lnTo>
                    <a:pt x="46253" y="377621"/>
                  </a:lnTo>
                  <a:lnTo>
                    <a:pt x="46621" y="376885"/>
                  </a:lnTo>
                  <a:lnTo>
                    <a:pt x="46774" y="376288"/>
                  </a:lnTo>
                  <a:lnTo>
                    <a:pt x="46799" y="375945"/>
                  </a:lnTo>
                  <a:lnTo>
                    <a:pt x="46799" y="358089"/>
                  </a:lnTo>
                  <a:close/>
                </a:path>
                <a:path w="470534" h="720089">
                  <a:moveTo>
                    <a:pt x="46799" y="326821"/>
                  </a:moveTo>
                  <a:lnTo>
                    <a:pt x="45554" y="324307"/>
                  </a:lnTo>
                  <a:lnTo>
                    <a:pt x="35737" y="324586"/>
                  </a:lnTo>
                  <a:lnTo>
                    <a:pt x="35547" y="324586"/>
                  </a:lnTo>
                  <a:lnTo>
                    <a:pt x="34353" y="326809"/>
                  </a:lnTo>
                  <a:lnTo>
                    <a:pt x="34353" y="344424"/>
                  </a:lnTo>
                  <a:lnTo>
                    <a:pt x="35547" y="346964"/>
                  </a:lnTo>
                  <a:lnTo>
                    <a:pt x="45554" y="346913"/>
                  </a:lnTo>
                  <a:lnTo>
                    <a:pt x="46799" y="344690"/>
                  </a:lnTo>
                  <a:lnTo>
                    <a:pt x="46799" y="326821"/>
                  </a:lnTo>
                  <a:close/>
                </a:path>
                <a:path w="470534" h="720089">
                  <a:moveTo>
                    <a:pt x="46799" y="295592"/>
                  </a:moveTo>
                  <a:lnTo>
                    <a:pt x="45554" y="293090"/>
                  </a:lnTo>
                  <a:lnTo>
                    <a:pt x="35737" y="293700"/>
                  </a:lnTo>
                  <a:lnTo>
                    <a:pt x="34353" y="295973"/>
                  </a:lnTo>
                  <a:lnTo>
                    <a:pt x="34353" y="313588"/>
                  </a:lnTo>
                  <a:lnTo>
                    <a:pt x="35547" y="316077"/>
                  </a:lnTo>
                  <a:lnTo>
                    <a:pt x="45364" y="315722"/>
                  </a:lnTo>
                  <a:lnTo>
                    <a:pt x="46799" y="313461"/>
                  </a:lnTo>
                  <a:lnTo>
                    <a:pt x="46799" y="295592"/>
                  </a:lnTo>
                  <a:close/>
                </a:path>
                <a:path w="470534" h="720089">
                  <a:moveTo>
                    <a:pt x="46799" y="264350"/>
                  </a:moveTo>
                  <a:lnTo>
                    <a:pt x="45554" y="261899"/>
                  </a:lnTo>
                  <a:lnTo>
                    <a:pt x="35737" y="262813"/>
                  </a:lnTo>
                  <a:lnTo>
                    <a:pt x="35547" y="262826"/>
                  </a:lnTo>
                  <a:lnTo>
                    <a:pt x="34353" y="265137"/>
                  </a:lnTo>
                  <a:lnTo>
                    <a:pt x="34353" y="282752"/>
                  </a:lnTo>
                  <a:lnTo>
                    <a:pt x="35547" y="285229"/>
                  </a:lnTo>
                  <a:lnTo>
                    <a:pt x="45554" y="284518"/>
                  </a:lnTo>
                  <a:lnTo>
                    <a:pt x="46799" y="282219"/>
                  </a:lnTo>
                  <a:lnTo>
                    <a:pt x="46799" y="264350"/>
                  </a:lnTo>
                  <a:close/>
                </a:path>
                <a:path w="470534" h="720089">
                  <a:moveTo>
                    <a:pt x="46799" y="233095"/>
                  </a:moveTo>
                  <a:lnTo>
                    <a:pt x="45554" y="230670"/>
                  </a:lnTo>
                  <a:lnTo>
                    <a:pt x="35737" y="231914"/>
                  </a:lnTo>
                  <a:lnTo>
                    <a:pt x="35547" y="231927"/>
                  </a:lnTo>
                  <a:lnTo>
                    <a:pt x="34353" y="234289"/>
                  </a:lnTo>
                  <a:lnTo>
                    <a:pt x="34353" y="251904"/>
                  </a:lnTo>
                  <a:lnTo>
                    <a:pt x="35547" y="254317"/>
                  </a:lnTo>
                  <a:lnTo>
                    <a:pt x="45554" y="253288"/>
                  </a:lnTo>
                  <a:lnTo>
                    <a:pt x="46799" y="250939"/>
                  </a:lnTo>
                  <a:lnTo>
                    <a:pt x="46799" y="233095"/>
                  </a:lnTo>
                  <a:close/>
                </a:path>
                <a:path w="470534" h="720089">
                  <a:moveTo>
                    <a:pt x="46799" y="170611"/>
                  </a:moveTo>
                  <a:lnTo>
                    <a:pt x="45554" y="168262"/>
                  </a:lnTo>
                  <a:lnTo>
                    <a:pt x="35737" y="170154"/>
                  </a:lnTo>
                  <a:lnTo>
                    <a:pt x="34353" y="172605"/>
                  </a:lnTo>
                  <a:lnTo>
                    <a:pt x="34353" y="190246"/>
                  </a:lnTo>
                  <a:lnTo>
                    <a:pt x="35547" y="192557"/>
                  </a:lnTo>
                  <a:lnTo>
                    <a:pt x="45554" y="190881"/>
                  </a:lnTo>
                  <a:lnTo>
                    <a:pt x="46799" y="188455"/>
                  </a:lnTo>
                  <a:lnTo>
                    <a:pt x="46799" y="170611"/>
                  </a:lnTo>
                  <a:close/>
                </a:path>
                <a:path w="470534" h="720089">
                  <a:moveTo>
                    <a:pt x="46799" y="157213"/>
                  </a:moveTo>
                  <a:lnTo>
                    <a:pt x="45554" y="137058"/>
                  </a:lnTo>
                  <a:lnTo>
                    <a:pt x="35737" y="139268"/>
                  </a:lnTo>
                  <a:lnTo>
                    <a:pt x="34353" y="141770"/>
                  </a:lnTo>
                  <a:lnTo>
                    <a:pt x="34378" y="160070"/>
                  </a:lnTo>
                  <a:lnTo>
                    <a:pt x="35547" y="161696"/>
                  </a:lnTo>
                  <a:lnTo>
                    <a:pt x="45554" y="159689"/>
                  </a:lnTo>
                  <a:lnTo>
                    <a:pt x="46799" y="157213"/>
                  </a:lnTo>
                  <a:close/>
                </a:path>
                <a:path w="470534" h="720089">
                  <a:moveTo>
                    <a:pt x="46799" y="125971"/>
                  </a:moveTo>
                  <a:lnTo>
                    <a:pt x="45554" y="105841"/>
                  </a:lnTo>
                  <a:lnTo>
                    <a:pt x="35737" y="108381"/>
                  </a:lnTo>
                  <a:lnTo>
                    <a:pt x="34353" y="110934"/>
                  </a:lnTo>
                  <a:lnTo>
                    <a:pt x="34378" y="129235"/>
                  </a:lnTo>
                  <a:lnTo>
                    <a:pt x="35547" y="130822"/>
                  </a:lnTo>
                  <a:lnTo>
                    <a:pt x="45554" y="128473"/>
                  </a:lnTo>
                  <a:lnTo>
                    <a:pt x="46799" y="125971"/>
                  </a:lnTo>
                  <a:close/>
                </a:path>
                <a:path w="470534" h="720089">
                  <a:moveTo>
                    <a:pt x="46799" y="94703"/>
                  </a:moveTo>
                  <a:lnTo>
                    <a:pt x="45554" y="74637"/>
                  </a:lnTo>
                  <a:lnTo>
                    <a:pt x="35737" y="77495"/>
                  </a:lnTo>
                  <a:lnTo>
                    <a:pt x="35547" y="77546"/>
                  </a:lnTo>
                  <a:lnTo>
                    <a:pt x="34353" y="80098"/>
                  </a:lnTo>
                  <a:lnTo>
                    <a:pt x="34378" y="98386"/>
                  </a:lnTo>
                  <a:lnTo>
                    <a:pt x="34620" y="99199"/>
                  </a:lnTo>
                  <a:lnTo>
                    <a:pt x="35039" y="99745"/>
                  </a:lnTo>
                  <a:lnTo>
                    <a:pt x="35356" y="99923"/>
                  </a:lnTo>
                  <a:lnTo>
                    <a:pt x="35547" y="99936"/>
                  </a:lnTo>
                  <a:lnTo>
                    <a:pt x="45364" y="97320"/>
                  </a:lnTo>
                  <a:lnTo>
                    <a:pt x="46774" y="95072"/>
                  </a:lnTo>
                  <a:lnTo>
                    <a:pt x="46799" y="94703"/>
                  </a:lnTo>
                  <a:close/>
                </a:path>
                <a:path w="470534" h="720089">
                  <a:moveTo>
                    <a:pt x="379869" y="687158"/>
                  </a:moveTo>
                  <a:lnTo>
                    <a:pt x="362318" y="681685"/>
                  </a:lnTo>
                  <a:lnTo>
                    <a:pt x="362038" y="681774"/>
                  </a:lnTo>
                  <a:lnTo>
                    <a:pt x="361264" y="682447"/>
                  </a:lnTo>
                  <a:lnTo>
                    <a:pt x="360870" y="683183"/>
                  </a:lnTo>
                  <a:lnTo>
                    <a:pt x="360730" y="683628"/>
                  </a:lnTo>
                  <a:lnTo>
                    <a:pt x="360438" y="685165"/>
                  </a:lnTo>
                  <a:lnTo>
                    <a:pt x="360438" y="714197"/>
                  </a:lnTo>
                  <a:lnTo>
                    <a:pt x="377939" y="720026"/>
                  </a:lnTo>
                  <a:lnTo>
                    <a:pt x="378231" y="719924"/>
                  </a:lnTo>
                  <a:lnTo>
                    <a:pt x="379006" y="719277"/>
                  </a:lnTo>
                  <a:lnTo>
                    <a:pt x="379577" y="718096"/>
                  </a:lnTo>
                  <a:lnTo>
                    <a:pt x="379869" y="716546"/>
                  </a:lnTo>
                  <a:lnTo>
                    <a:pt x="379869" y="687158"/>
                  </a:lnTo>
                  <a:close/>
                </a:path>
                <a:path w="470534" h="720089">
                  <a:moveTo>
                    <a:pt x="379869" y="528523"/>
                  </a:moveTo>
                  <a:lnTo>
                    <a:pt x="362318" y="519607"/>
                  </a:lnTo>
                  <a:lnTo>
                    <a:pt x="362038" y="519633"/>
                  </a:lnTo>
                  <a:lnTo>
                    <a:pt x="360438" y="522706"/>
                  </a:lnTo>
                  <a:lnTo>
                    <a:pt x="360438" y="551751"/>
                  </a:lnTo>
                  <a:lnTo>
                    <a:pt x="377939" y="560984"/>
                  </a:lnTo>
                  <a:lnTo>
                    <a:pt x="378231" y="560959"/>
                  </a:lnTo>
                  <a:lnTo>
                    <a:pt x="379006" y="560451"/>
                  </a:lnTo>
                  <a:lnTo>
                    <a:pt x="379577" y="559409"/>
                  </a:lnTo>
                  <a:lnTo>
                    <a:pt x="379869" y="557911"/>
                  </a:lnTo>
                  <a:lnTo>
                    <a:pt x="379869" y="528523"/>
                  </a:lnTo>
                  <a:close/>
                </a:path>
                <a:path w="470534" h="720089">
                  <a:moveTo>
                    <a:pt x="379869" y="477456"/>
                  </a:moveTo>
                  <a:lnTo>
                    <a:pt x="362623" y="467487"/>
                  </a:lnTo>
                  <a:lnTo>
                    <a:pt x="362318" y="467385"/>
                  </a:lnTo>
                  <a:lnTo>
                    <a:pt x="360438" y="470382"/>
                  </a:lnTo>
                  <a:lnTo>
                    <a:pt x="360438" y="499414"/>
                  </a:lnTo>
                  <a:lnTo>
                    <a:pt x="377939" y="509841"/>
                  </a:lnTo>
                  <a:lnTo>
                    <a:pt x="378231" y="509816"/>
                  </a:lnTo>
                  <a:lnTo>
                    <a:pt x="379006" y="509346"/>
                  </a:lnTo>
                  <a:lnTo>
                    <a:pt x="379577" y="508330"/>
                  </a:lnTo>
                  <a:lnTo>
                    <a:pt x="379869" y="506857"/>
                  </a:lnTo>
                  <a:lnTo>
                    <a:pt x="379869" y="477456"/>
                  </a:lnTo>
                  <a:close/>
                </a:path>
                <a:path w="470534" h="720089">
                  <a:moveTo>
                    <a:pt x="379869" y="261251"/>
                  </a:moveTo>
                  <a:lnTo>
                    <a:pt x="362623" y="256362"/>
                  </a:lnTo>
                  <a:lnTo>
                    <a:pt x="362318" y="256349"/>
                  </a:lnTo>
                  <a:lnTo>
                    <a:pt x="360438" y="259892"/>
                  </a:lnTo>
                  <a:lnTo>
                    <a:pt x="360438" y="288925"/>
                  </a:lnTo>
                  <a:lnTo>
                    <a:pt x="377939" y="294182"/>
                  </a:lnTo>
                  <a:lnTo>
                    <a:pt x="378231" y="294081"/>
                  </a:lnTo>
                  <a:lnTo>
                    <a:pt x="378752" y="293700"/>
                  </a:lnTo>
                  <a:lnTo>
                    <a:pt x="379006" y="293395"/>
                  </a:lnTo>
                  <a:lnTo>
                    <a:pt x="379577" y="292214"/>
                  </a:lnTo>
                  <a:lnTo>
                    <a:pt x="379869" y="290652"/>
                  </a:lnTo>
                  <a:lnTo>
                    <a:pt x="379869" y="261251"/>
                  </a:lnTo>
                  <a:close/>
                </a:path>
                <a:path w="470534" h="720089">
                  <a:moveTo>
                    <a:pt x="379869" y="209778"/>
                  </a:moveTo>
                  <a:lnTo>
                    <a:pt x="362623" y="205460"/>
                  </a:lnTo>
                  <a:lnTo>
                    <a:pt x="362318" y="205460"/>
                  </a:lnTo>
                  <a:lnTo>
                    <a:pt x="360438" y="209054"/>
                  </a:lnTo>
                  <a:lnTo>
                    <a:pt x="360438" y="238099"/>
                  </a:lnTo>
                  <a:lnTo>
                    <a:pt x="377939" y="242773"/>
                  </a:lnTo>
                  <a:lnTo>
                    <a:pt x="378231" y="242684"/>
                  </a:lnTo>
                  <a:lnTo>
                    <a:pt x="379006" y="241960"/>
                  </a:lnTo>
                  <a:lnTo>
                    <a:pt x="379577" y="240753"/>
                  </a:lnTo>
                  <a:lnTo>
                    <a:pt x="379869" y="239179"/>
                  </a:lnTo>
                  <a:lnTo>
                    <a:pt x="379869" y="209778"/>
                  </a:lnTo>
                  <a:close/>
                </a:path>
                <a:path w="470534" h="720089">
                  <a:moveTo>
                    <a:pt x="379869" y="158330"/>
                  </a:moveTo>
                  <a:lnTo>
                    <a:pt x="377939" y="154190"/>
                  </a:lnTo>
                  <a:lnTo>
                    <a:pt x="362623" y="154609"/>
                  </a:lnTo>
                  <a:lnTo>
                    <a:pt x="362318" y="154609"/>
                  </a:lnTo>
                  <a:lnTo>
                    <a:pt x="360438" y="158254"/>
                  </a:lnTo>
                  <a:lnTo>
                    <a:pt x="360438" y="187286"/>
                  </a:lnTo>
                  <a:lnTo>
                    <a:pt x="362318" y="191465"/>
                  </a:lnTo>
                  <a:lnTo>
                    <a:pt x="377939" y="191401"/>
                  </a:lnTo>
                  <a:lnTo>
                    <a:pt x="378231" y="191274"/>
                  </a:lnTo>
                  <a:lnTo>
                    <a:pt x="379006" y="190538"/>
                  </a:lnTo>
                  <a:lnTo>
                    <a:pt x="379577" y="189306"/>
                  </a:lnTo>
                  <a:lnTo>
                    <a:pt x="379869" y="187744"/>
                  </a:lnTo>
                  <a:lnTo>
                    <a:pt x="379869" y="158330"/>
                  </a:lnTo>
                  <a:close/>
                </a:path>
                <a:path w="470534" h="720089">
                  <a:moveTo>
                    <a:pt x="379869" y="106908"/>
                  </a:moveTo>
                  <a:lnTo>
                    <a:pt x="377939" y="102793"/>
                  </a:lnTo>
                  <a:lnTo>
                    <a:pt x="362623" y="103720"/>
                  </a:lnTo>
                  <a:lnTo>
                    <a:pt x="362318" y="103733"/>
                  </a:lnTo>
                  <a:lnTo>
                    <a:pt x="360438" y="107467"/>
                  </a:lnTo>
                  <a:lnTo>
                    <a:pt x="360438" y="136499"/>
                  </a:lnTo>
                  <a:lnTo>
                    <a:pt x="362318" y="140601"/>
                  </a:lnTo>
                  <a:lnTo>
                    <a:pt x="377939" y="140004"/>
                  </a:lnTo>
                  <a:lnTo>
                    <a:pt x="378231" y="139877"/>
                  </a:lnTo>
                  <a:lnTo>
                    <a:pt x="379006" y="139128"/>
                  </a:lnTo>
                  <a:lnTo>
                    <a:pt x="379577" y="137883"/>
                  </a:lnTo>
                  <a:lnTo>
                    <a:pt x="379869" y="136309"/>
                  </a:lnTo>
                  <a:lnTo>
                    <a:pt x="379869" y="106908"/>
                  </a:lnTo>
                  <a:close/>
                </a:path>
                <a:path w="470534" h="720089">
                  <a:moveTo>
                    <a:pt x="379869" y="55460"/>
                  </a:moveTo>
                  <a:lnTo>
                    <a:pt x="377939" y="51396"/>
                  </a:lnTo>
                  <a:lnTo>
                    <a:pt x="362623" y="52832"/>
                  </a:lnTo>
                  <a:lnTo>
                    <a:pt x="360438" y="56654"/>
                  </a:lnTo>
                  <a:lnTo>
                    <a:pt x="360438" y="85686"/>
                  </a:lnTo>
                  <a:lnTo>
                    <a:pt x="362318" y="89738"/>
                  </a:lnTo>
                  <a:lnTo>
                    <a:pt x="377939" y="88646"/>
                  </a:lnTo>
                  <a:lnTo>
                    <a:pt x="378231" y="88519"/>
                  </a:lnTo>
                  <a:lnTo>
                    <a:pt x="379006" y="87718"/>
                  </a:lnTo>
                  <a:lnTo>
                    <a:pt x="379577" y="86448"/>
                  </a:lnTo>
                  <a:lnTo>
                    <a:pt x="379869" y="84848"/>
                  </a:lnTo>
                  <a:lnTo>
                    <a:pt x="379869" y="55460"/>
                  </a:lnTo>
                  <a:close/>
                </a:path>
                <a:path w="470534" h="720089">
                  <a:moveTo>
                    <a:pt x="379869" y="4000"/>
                  </a:moveTo>
                  <a:lnTo>
                    <a:pt x="377939" y="0"/>
                  </a:lnTo>
                  <a:lnTo>
                    <a:pt x="362623" y="1943"/>
                  </a:lnTo>
                  <a:lnTo>
                    <a:pt x="362318" y="1981"/>
                  </a:lnTo>
                  <a:lnTo>
                    <a:pt x="360438" y="5829"/>
                  </a:lnTo>
                  <a:lnTo>
                    <a:pt x="360438" y="34861"/>
                  </a:lnTo>
                  <a:lnTo>
                    <a:pt x="362318" y="38862"/>
                  </a:lnTo>
                  <a:lnTo>
                    <a:pt x="377939" y="37261"/>
                  </a:lnTo>
                  <a:lnTo>
                    <a:pt x="378231" y="37096"/>
                  </a:lnTo>
                  <a:lnTo>
                    <a:pt x="379006" y="36283"/>
                  </a:lnTo>
                  <a:lnTo>
                    <a:pt x="379577" y="35013"/>
                  </a:lnTo>
                  <a:lnTo>
                    <a:pt x="379869" y="33413"/>
                  </a:lnTo>
                  <a:lnTo>
                    <a:pt x="379869" y="4000"/>
                  </a:lnTo>
                  <a:close/>
                </a:path>
                <a:path w="470534" h="720089">
                  <a:moveTo>
                    <a:pt x="389242" y="400126"/>
                  </a:moveTo>
                  <a:lnTo>
                    <a:pt x="372313" y="393700"/>
                  </a:lnTo>
                  <a:lnTo>
                    <a:pt x="372033" y="393776"/>
                  </a:lnTo>
                  <a:lnTo>
                    <a:pt x="370497" y="396976"/>
                  </a:lnTo>
                  <a:lnTo>
                    <a:pt x="370497" y="426072"/>
                  </a:lnTo>
                  <a:lnTo>
                    <a:pt x="387375" y="432295"/>
                  </a:lnTo>
                  <a:lnTo>
                    <a:pt x="387654" y="432231"/>
                  </a:lnTo>
                  <a:lnTo>
                    <a:pt x="388188" y="431888"/>
                  </a:lnTo>
                  <a:lnTo>
                    <a:pt x="388416" y="431622"/>
                  </a:lnTo>
                  <a:lnTo>
                    <a:pt x="388950" y="430517"/>
                  </a:lnTo>
                  <a:lnTo>
                    <a:pt x="389242" y="429006"/>
                  </a:lnTo>
                  <a:lnTo>
                    <a:pt x="389242" y="400126"/>
                  </a:lnTo>
                  <a:close/>
                </a:path>
                <a:path w="470534" h="720089">
                  <a:moveTo>
                    <a:pt x="408876" y="612546"/>
                  </a:moveTo>
                  <a:lnTo>
                    <a:pt x="391007" y="602284"/>
                  </a:lnTo>
                  <a:lnTo>
                    <a:pt x="390702" y="602183"/>
                  </a:lnTo>
                  <a:lnTo>
                    <a:pt x="388734" y="605205"/>
                  </a:lnTo>
                  <a:lnTo>
                    <a:pt x="388734" y="635368"/>
                  </a:lnTo>
                  <a:lnTo>
                    <a:pt x="406895" y="645502"/>
                  </a:lnTo>
                  <a:lnTo>
                    <a:pt x="407187" y="645502"/>
                  </a:lnTo>
                  <a:lnTo>
                    <a:pt x="407746" y="645261"/>
                  </a:lnTo>
                  <a:lnTo>
                    <a:pt x="407987" y="645033"/>
                  </a:lnTo>
                  <a:lnTo>
                    <a:pt x="408584" y="643978"/>
                  </a:lnTo>
                  <a:lnTo>
                    <a:pt x="408876" y="642493"/>
                  </a:lnTo>
                  <a:lnTo>
                    <a:pt x="408876" y="612546"/>
                  </a:lnTo>
                  <a:close/>
                </a:path>
                <a:path w="470534" h="720089">
                  <a:moveTo>
                    <a:pt x="408876" y="314807"/>
                  </a:moveTo>
                  <a:lnTo>
                    <a:pt x="390702" y="309219"/>
                  </a:lnTo>
                  <a:lnTo>
                    <a:pt x="390398" y="309308"/>
                  </a:lnTo>
                  <a:lnTo>
                    <a:pt x="388734" y="312750"/>
                  </a:lnTo>
                  <a:lnTo>
                    <a:pt x="388734" y="342315"/>
                  </a:lnTo>
                  <a:lnTo>
                    <a:pt x="406895" y="348284"/>
                  </a:lnTo>
                  <a:lnTo>
                    <a:pt x="407187" y="348195"/>
                  </a:lnTo>
                  <a:lnTo>
                    <a:pt x="407746" y="347802"/>
                  </a:lnTo>
                  <a:lnTo>
                    <a:pt x="407987" y="347510"/>
                  </a:lnTo>
                  <a:lnTo>
                    <a:pt x="408584" y="346316"/>
                  </a:lnTo>
                  <a:lnTo>
                    <a:pt x="408876" y="344754"/>
                  </a:lnTo>
                  <a:lnTo>
                    <a:pt x="408876" y="314807"/>
                  </a:lnTo>
                  <a:close/>
                </a:path>
                <a:path w="470534" h="720089">
                  <a:moveTo>
                    <a:pt x="408876" y="262407"/>
                  </a:moveTo>
                  <a:lnTo>
                    <a:pt x="391007" y="257416"/>
                  </a:lnTo>
                  <a:lnTo>
                    <a:pt x="390702" y="257403"/>
                  </a:lnTo>
                  <a:lnTo>
                    <a:pt x="388734" y="261010"/>
                  </a:lnTo>
                  <a:lnTo>
                    <a:pt x="388734" y="290576"/>
                  </a:lnTo>
                  <a:lnTo>
                    <a:pt x="406895" y="295960"/>
                  </a:lnTo>
                  <a:lnTo>
                    <a:pt x="407187" y="295846"/>
                  </a:lnTo>
                  <a:lnTo>
                    <a:pt x="407746" y="295452"/>
                  </a:lnTo>
                  <a:lnTo>
                    <a:pt x="407987" y="295148"/>
                  </a:lnTo>
                  <a:lnTo>
                    <a:pt x="408584" y="293928"/>
                  </a:lnTo>
                  <a:lnTo>
                    <a:pt x="408876" y="292341"/>
                  </a:lnTo>
                  <a:lnTo>
                    <a:pt x="408876" y="262407"/>
                  </a:lnTo>
                  <a:close/>
                </a:path>
                <a:path w="470534" h="720089">
                  <a:moveTo>
                    <a:pt x="408876" y="209981"/>
                  </a:moveTo>
                  <a:lnTo>
                    <a:pt x="391007" y="205587"/>
                  </a:lnTo>
                  <a:lnTo>
                    <a:pt x="390702" y="205587"/>
                  </a:lnTo>
                  <a:lnTo>
                    <a:pt x="388734" y="209245"/>
                  </a:lnTo>
                  <a:lnTo>
                    <a:pt x="388734" y="238823"/>
                  </a:lnTo>
                  <a:lnTo>
                    <a:pt x="406895" y="243611"/>
                  </a:lnTo>
                  <a:lnTo>
                    <a:pt x="407187" y="243497"/>
                  </a:lnTo>
                  <a:lnTo>
                    <a:pt x="407746" y="243065"/>
                  </a:lnTo>
                  <a:lnTo>
                    <a:pt x="407987" y="242760"/>
                  </a:lnTo>
                  <a:lnTo>
                    <a:pt x="408584" y="241528"/>
                  </a:lnTo>
                  <a:lnTo>
                    <a:pt x="408876" y="239928"/>
                  </a:lnTo>
                  <a:lnTo>
                    <a:pt x="408876" y="209981"/>
                  </a:lnTo>
                  <a:close/>
                </a:path>
                <a:path w="470534" h="720089">
                  <a:moveTo>
                    <a:pt x="408876" y="157607"/>
                  </a:moveTo>
                  <a:lnTo>
                    <a:pt x="406895" y="153365"/>
                  </a:lnTo>
                  <a:lnTo>
                    <a:pt x="391007" y="153809"/>
                  </a:lnTo>
                  <a:lnTo>
                    <a:pt x="390702" y="153809"/>
                  </a:lnTo>
                  <a:lnTo>
                    <a:pt x="390398" y="153936"/>
                  </a:lnTo>
                  <a:lnTo>
                    <a:pt x="389597" y="154711"/>
                  </a:lnTo>
                  <a:lnTo>
                    <a:pt x="389026" y="155956"/>
                  </a:lnTo>
                  <a:lnTo>
                    <a:pt x="388734" y="157530"/>
                  </a:lnTo>
                  <a:lnTo>
                    <a:pt x="388734" y="187083"/>
                  </a:lnTo>
                  <a:lnTo>
                    <a:pt x="390702" y="191338"/>
                  </a:lnTo>
                  <a:lnTo>
                    <a:pt x="406895" y="191274"/>
                  </a:lnTo>
                  <a:lnTo>
                    <a:pt x="408876" y="187528"/>
                  </a:lnTo>
                  <a:lnTo>
                    <a:pt x="408876" y="157607"/>
                  </a:lnTo>
                  <a:close/>
                </a:path>
                <a:path w="470534" h="720089">
                  <a:moveTo>
                    <a:pt x="408876" y="104609"/>
                  </a:moveTo>
                  <a:lnTo>
                    <a:pt x="406895" y="101015"/>
                  </a:lnTo>
                  <a:lnTo>
                    <a:pt x="391007" y="101981"/>
                  </a:lnTo>
                  <a:lnTo>
                    <a:pt x="390702" y="101993"/>
                  </a:lnTo>
                  <a:lnTo>
                    <a:pt x="388734" y="105791"/>
                  </a:lnTo>
                  <a:lnTo>
                    <a:pt x="388734" y="135356"/>
                  </a:lnTo>
                  <a:lnTo>
                    <a:pt x="390702" y="139522"/>
                  </a:lnTo>
                  <a:lnTo>
                    <a:pt x="406895" y="138925"/>
                  </a:lnTo>
                  <a:lnTo>
                    <a:pt x="408876" y="135166"/>
                  </a:lnTo>
                  <a:lnTo>
                    <a:pt x="408876" y="104609"/>
                  </a:lnTo>
                  <a:close/>
                </a:path>
                <a:path w="470534" h="720089">
                  <a:moveTo>
                    <a:pt x="408876" y="52806"/>
                  </a:moveTo>
                  <a:lnTo>
                    <a:pt x="406895" y="48679"/>
                  </a:lnTo>
                  <a:lnTo>
                    <a:pt x="391007" y="50165"/>
                  </a:lnTo>
                  <a:lnTo>
                    <a:pt x="388734" y="54051"/>
                  </a:lnTo>
                  <a:lnTo>
                    <a:pt x="388734" y="83629"/>
                  </a:lnTo>
                  <a:lnTo>
                    <a:pt x="390702" y="87757"/>
                  </a:lnTo>
                  <a:lnTo>
                    <a:pt x="406895" y="86614"/>
                  </a:lnTo>
                  <a:lnTo>
                    <a:pt x="408876" y="82753"/>
                  </a:lnTo>
                  <a:lnTo>
                    <a:pt x="408876" y="52806"/>
                  </a:lnTo>
                  <a:close/>
                </a:path>
                <a:path w="470534" h="720089">
                  <a:moveTo>
                    <a:pt x="438975" y="531698"/>
                  </a:moveTo>
                  <a:lnTo>
                    <a:pt x="420420" y="521754"/>
                  </a:lnTo>
                  <a:lnTo>
                    <a:pt x="420090" y="521652"/>
                  </a:lnTo>
                  <a:lnTo>
                    <a:pt x="418071" y="524764"/>
                  </a:lnTo>
                  <a:lnTo>
                    <a:pt x="418071" y="554888"/>
                  </a:lnTo>
                  <a:lnTo>
                    <a:pt x="436892" y="565315"/>
                  </a:lnTo>
                  <a:lnTo>
                    <a:pt x="437222" y="565302"/>
                  </a:lnTo>
                  <a:lnTo>
                    <a:pt x="437794" y="565035"/>
                  </a:lnTo>
                  <a:lnTo>
                    <a:pt x="438061" y="564794"/>
                  </a:lnTo>
                  <a:lnTo>
                    <a:pt x="438658" y="563727"/>
                  </a:lnTo>
                  <a:lnTo>
                    <a:pt x="438975" y="562190"/>
                  </a:lnTo>
                  <a:lnTo>
                    <a:pt x="438975" y="531698"/>
                  </a:lnTo>
                  <a:close/>
                </a:path>
                <a:path w="470534" h="720089">
                  <a:moveTo>
                    <a:pt x="438975" y="470369"/>
                  </a:moveTo>
                  <a:lnTo>
                    <a:pt x="420090" y="462165"/>
                  </a:lnTo>
                  <a:lnTo>
                    <a:pt x="419785" y="462229"/>
                  </a:lnTo>
                  <a:lnTo>
                    <a:pt x="418960" y="462813"/>
                  </a:lnTo>
                  <a:lnTo>
                    <a:pt x="418376" y="463943"/>
                  </a:lnTo>
                  <a:lnTo>
                    <a:pt x="418071" y="465493"/>
                  </a:lnTo>
                  <a:lnTo>
                    <a:pt x="418071" y="495617"/>
                  </a:lnTo>
                  <a:lnTo>
                    <a:pt x="436892" y="504202"/>
                  </a:lnTo>
                  <a:lnTo>
                    <a:pt x="437222" y="504151"/>
                  </a:lnTo>
                  <a:lnTo>
                    <a:pt x="437794" y="503834"/>
                  </a:lnTo>
                  <a:lnTo>
                    <a:pt x="438061" y="503567"/>
                  </a:lnTo>
                  <a:lnTo>
                    <a:pt x="438658" y="502437"/>
                  </a:lnTo>
                  <a:lnTo>
                    <a:pt x="438975" y="500875"/>
                  </a:lnTo>
                  <a:lnTo>
                    <a:pt x="438975" y="470369"/>
                  </a:lnTo>
                  <a:close/>
                </a:path>
                <a:path w="470534" h="720089">
                  <a:moveTo>
                    <a:pt x="438975" y="384530"/>
                  </a:moveTo>
                  <a:lnTo>
                    <a:pt x="420090" y="378815"/>
                  </a:lnTo>
                  <a:lnTo>
                    <a:pt x="419785" y="378904"/>
                  </a:lnTo>
                  <a:lnTo>
                    <a:pt x="419227" y="379298"/>
                  </a:lnTo>
                  <a:lnTo>
                    <a:pt x="418960" y="379615"/>
                  </a:lnTo>
                  <a:lnTo>
                    <a:pt x="418376" y="380822"/>
                  </a:lnTo>
                  <a:lnTo>
                    <a:pt x="418071" y="382409"/>
                  </a:lnTo>
                  <a:lnTo>
                    <a:pt x="418071" y="412534"/>
                  </a:lnTo>
                  <a:lnTo>
                    <a:pt x="436892" y="418642"/>
                  </a:lnTo>
                  <a:lnTo>
                    <a:pt x="437222" y="418553"/>
                  </a:lnTo>
                  <a:lnTo>
                    <a:pt x="437794" y="418160"/>
                  </a:lnTo>
                  <a:lnTo>
                    <a:pt x="438061" y="417855"/>
                  </a:lnTo>
                  <a:lnTo>
                    <a:pt x="438658" y="416648"/>
                  </a:lnTo>
                  <a:lnTo>
                    <a:pt x="438975" y="415036"/>
                  </a:lnTo>
                  <a:lnTo>
                    <a:pt x="438975" y="384530"/>
                  </a:lnTo>
                  <a:close/>
                </a:path>
                <a:path w="470534" h="720089">
                  <a:moveTo>
                    <a:pt x="438975" y="263613"/>
                  </a:moveTo>
                  <a:lnTo>
                    <a:pt x="420420" y="258508"/>
                  </a:lnTo>
                  <a:lnTo>
                    <a:pt x="420090" y="258495"/>
                  </a:lnTo>
                  <a:lnTo>
                    <a:pt x="418071" y="262166"/>
                  </a:lnTo>
                  <a:lnTo>
                    <a:pt x="418071" y="292277"/>
                  </a:lnTo>
                  <a:lnTo>
                    <a:pt x="436892" y="297789"/>
                  </a:lnTo>
                  <a:lnTo>
                    <a:pt x="437222" y="297675"/>
                  </a:lnTo>
                  <a:lnTo>
                    <a:pt x="437794" y="297268"/>
                  </a:lnTo>
                  <a:lnTo>
                    <a:pt x="438061" y="296951"/>
                  </a:lnTo>
                  <a:lnTo>
                    <a:pt x="438658" y="295732"/>
                  </a:lnTo>
                  <a:lnTo>
                    <a:pt x="438975" y="294106"/>
                  </a:lnTo>
                  <a:lnTo>
                    <a:pt x="438975" y="263613"/>
                  </a:lnTo>
                  <a:close/>
                </a:path>
                <a:path w="470534" h="720089">
                  <a:moveTo>
                    <a:pt x="438975" y="210223"/>
                  </a:moveTo>
                  <a:lnTo>
                    <a:pt x="420420" y="205727"/>
                  </a:lnTo>
                  <a:lnTo>
                    <a:pt x="420090" y="205727"/>
                  </a:lnTo>
                  <a:lnTo>
                    <a:pt x="419785" y="205841"/>
                  </a:lnTo>
                  <a:lnTo>
                    <a:pt x="418960" y="206590"/>
                  </a:lnTo>
                  <a:lnTo>
                    <a:pt x="418376" y="207848"/>
                  </a:lnTo>
                  <a:lnTo>
                    <a:pt x="418071" y="209473"/>
                  </a:lnTo>
                  <a:lnTo>
                    <a:pt x="418071" y="239572"/>
                  </a:lnTo>
                  <a:lnTo>
                    <a:pt x="436892" y="244462"/>
                  </a:lnTo>
                  <a:lnTo>
                    <a:pt x="437222" y="244348"/>
                  </a:lnTo>
                  <a:lnTo>
                    <a:pt x="437794" y="243916"/>
                  </a:lnTo>
                  <a:lnTo>
                    <a:pt x="438061" y="243598"/>
                  </a:lnTo>
                  <a:lnTo>
                    <a:pt x="438658" y="242341"/>
                  </a:lnTo>
                  <a:lnTo>
                    <a:pt x="438975" y="240728"/>
                  </a:lnTo>
                  <a:lnTo>
                    <a:pt x="438975" y="210223"/>
                  </a:lnTo>
                  <a:close/>
                </a:path>
                <a:path w="470534" h="720089">
                  <a:moveTo>
                    <a:pt x="438975" y="156806"/>
                  </a:moveTo>
                  <a:lnTo>
                    <a:pt x="436892" y="152501"/>
                  </a:lnTo>
                  <a:lnTo>
                    <a:pt x="420420" y="152971"/>
                  </a:lnTo>
                  <a:lnTo>
                    <a:pt x="418071" y="156768"/>
                  </a:lnTo>
                  <a:lnTo>
                    <a:pt x="418071" y="186867"/>
                  </a:lnTo>
                  <a:lnTo>
                    <a:pt x="420090" y="191198"/>
                  </a:lnTo>
                  <a:lnTo>
                    <a:pt x="436892" y="191135"/>
                  </a:lnTo>
                  <a:lnTo>
                    <a:pt x="438975" y="187325"/>
                  </a:lnTo>
                  <a:lnTo>
                    <a:pt x="438975" y="156806"/>
                  </a:lnTo>
                  <a:close/>
                </a:path>
                <a:path w="470534" h="720089">
                  <a:moveTo>
                    <a:pt x="438975" y="103454"/>
                  </a:moveTo>
                  <a:lnTo>
                    <a:pt x="436892" y="99174"/>
                  </a:lnTo>
                  <a:lnTo>
                    <a:pt x="420420" y="100190"/>
                  </a:lnTo>
                  <a:lnTo>
                    <a:pt x="420090" y="100203"/>
                  </a:lnTo>
                  <a:lnTo>
                    <a:pt x="419785" y="100355"/>
                  </a:lnTo>
                  <a:lnTo>
                    <a:pt x="418960" y="101155"/>
                  </a:lnTo>
                  <a:lnTo>
                    <a:pt x="418376" y="102450"/>
                  </a:lnTo>
                  <a:lnTo>
                    <a:pt x="418071" y="104076"/>
                  </a:lnTo>
                  <a:lnTo>
                    <a:pt x="418071" y="134188"/>
                  </a:lnTo>
                  <a:lnTo>
                    <a:pt x="420090" y="138442"/>
                  </a:lnTo>
                  <a:lnTo>
                    <a:pt x="436892" y="137807"/>
                  </a:lnTo>
                  <a:lnTo>
                    <a:pt x="438975" y="133959"/>
                  </a:lnTo>
                  <a:lnTo>
                    <a:pt x="438975" y="103454"/>
                  </a:lnTo>
                  <a:close/>
                </a:path>
                <a:path w="470534" h="720089">
                  <a:moveTo>
                    <a:pt x="438975" y="50063"/>
                  </a:moveTo>
                  <a:lnTo>
                    <a:pt x="436892" y="45847"/>
                  </a:lnTo>
                  <a:lnTo>
                    <a:pt x="420420" y="47396"/>
                  </a:lnTo>
                  <a:lnTo>
                    <a:pt x="418071" y="51371"/>
                  </a:lnTo>
                  <a:lnTo>
                    <a:pt x="418071" y="81483"/>
                  </a:lnTo>
                  <a:lnTo>
                    <a:pt x="420090" y="85674"/>
                  </a:lnTo>
                  <a:lnTo>
                    <a:pt x="436892" y="84505"/>
                  </a:lnTo>
                  <a:lnTo>
                    <a:pt x="438975" y="80556"/>
                  </a:lnTo>
                  <a:lnTo>
                    <a:pt x="438975" y="50063"/>
                  </a:lnTo>
                  <a:close/>
                </a:path>
                <a:path w="470534" h="720089">
                  <a:moveTo>
                    <a:pt x="470230" y="427469"/>
                  </a:moveTo>
                  <a:lnTo>
                    <a:pt x="468083" y="423189"/>
                  </a:lnTo>
                  <a:lnTo>
                    <a:pt x="450964" y="424789"/>
                  </a:lnTo>
                  <a:lnTo>
                    <a:pt x="448551" y="428828"/>
                  </a:lnTo>
                  <a:lnTo>
                    <a:pt x="448551" y="459524"/>
                  </a:lnTo>
                  <a:lnTo>
                    <a:pt x="450634" y="463804"/>
                  </a:lnTo>
                  <a:lnTo>
                    <a:pt x="468083" y="462584"/>
                  </a:lnTo>
                  <a:lnTo>
                    <a:pt x="470230" y="458558"/>
                  </a:lnTo>
                  <a:lnTo>
                    <a:pt x="470230" y="427469"/>
                  </a:lnTo>
                  <a:close/>
                </a:path>
                <a:path w="470534" h="720089">
                  <a:moveTo>
                    <a:pt x="470230" y="319265"/>
                  </a:moveTo>
                  <a:lnTo>
                    <a:pt x="450634" y="313423"/>
                  </a:lnTo>
                  <a:lnTo>
                    <a:pt x="450303" y="313512"/>
                  </a:lnTo>
                  <a:lnTo>
                    <a:pt x="449732" y="313931"/>
                  </a:lnTo>
                  <a:lnTo>
                    <a:pt x="449478" y="314236"/>
                  </a:lnTo>
                  <a:lnTo>
                    <a:pt x="448856" y="315468"/>
                  </a:lnTo>
                  <a:lnTo>
                    <a:pt x="448551" y="317080"/>
                  </a:lnTo>
                  <a:lnTo>
                    <a:pt x="448551" y="347776"/>
                  </a:lnTo>
                  <a:lnTo>
                    <a:pt x="468083" y="354037"/>
                  </a:lnTo>
                  <a:lnTo>
                    <a:pt x="468401" y="353936"/>
                  </a:lnTo>
                  <a:lnTo>
                    <a:pt x="469011" y="353542"/>
                  </a:lnTo>
                  <a:lnTo>
                    <a:pt x="469265" y="353237"/>
                  </a:lnTo>
                  <a:lnTo>
                    <a:pt x="469912" y="352005"/>
                  </a:lnTo>
                  <a:lnTo>
                    <a:pt x="470230" y="350380"/>
                  </a:lnTo>
                  <a:lnTo>
                    <a:pt x="470230" y="319265"/>
                  </a:lnTo>
                  <a:close/>
                </a:path>
                <a:path w="470534" h="720089">
                  <a:moveTo>
                    <a:pt x="470230" y="264871"/>
                  </a:moveTo>
                  <a:lnTo>
                    <a:pt x="450964" y="259651"/>
                  </a:lnTo>
                  <a:lnTo>
                    <a:pt x="450634" y="259638"/>
                  </a:lnTo>
                  <a:lnTo>
                    <a:pt x="448551" y="263372"/>
                  </a:lnTo>
                  <a:lnTo>
                    <a:pt x="448551" y="294055"/>
                  </a:lnTo>
                  <a:lnTo>
                    <a:pt x="468083" y="299681"/>
                  </a:lnTo>
                  <a:lnTo>
                    <a:pt x="468401" y="299580"/>
                  </a:lnTo>
                  <a:lnTo>
                    <a:pt x="469011" y="299161"/>
                  </a:lnTo>
                  <a:lnTo>
                    <a:pt x="469734" y="298069"/>
                  </a:lnTo>
                  <a:lnTo>
                    <a:pt x="469912" y="297586"/>
                  </a:lnTo>
                  <a:lnTo>
                    <a:pt x="470230" y="295960"/>
                  </a:lnTo>
                  <a:lnTo>
                    <a:pt x="470230" y="264871"/>
                  </a:lnTo>
                  <a:close/>
                </a:path>
                <a:path w="470534" h="720089">
                  <a:moveTo>
                    <a:pt x="470230" y="210439"/>
                  </a:moveTo>
                  <a:lnTo>
                    <a:pt x="450964" y="205867"/>
                  </a:lnTo>
                  <a:lnTo>
                    <a:pt x="450634" y="205867"/>
                  </a:lnTo>
                  <a:lnTo>
                    <a:pt x="448551" y="209677"/>
                  </a:lnTo>
                  <a:lnTo>
                    <a:pt x="448551" y="240360"/>
                  </a:lnTo>
                  <a:lnTo>
                    <a:pt x="468083" y="245338"/>
                  </a:lnTo>
                  <a:lnTo>
                    <a:pt x="468401" y="245224"/>
                  </a:lnTo>
                  <a:lnTo>
                    <a:pt x="470230" y="241528"/>
                  </a:lnTo>
                  <a:lnTo>
                    <a:pt x="470230" y="210439"/>
                  </a:lnTo>
                  <a:close/>
                </a:path>
                <a:path w="470534" h="720089">
                  <a:moveTo>
                    <a:pt x="470230" y="156019"/>
                  </a:moveTo>
                  <a:lnTo>
                    <a:pt x="470166" y="154825"/>
                  </a:lnTo>
                  <a:lnTo>
                    <a:pt x="469734" y="153289"/>
                  </a:lnTo>
                  <a:lnTo>
                    <a:pt x="469011" y="152171"/>
                  </a:lnTo>
                  <a:lnTo>
                    <a:pt x="468083" y="151612"/>
                  </a:lnTo>
                  <a:lnTo>
                    <a:pt x="450964" y="152107"/>
                  </a:lnTo>
                  <a:lnTo>
                    <a:pt x="448551" y="155968"/>
                  </a:lnTo>
                  <a:lnTo>
                    <a:pt x="448551" y="186639"/>
                  </a:lnTo>
                  <a:lnTo>
                    <a:pt x="450634" y="191071"/>
                  </a:lnTo>
                  <a:lnTo>
                    <a:pt x="468083" y="190995"/>
                  </a:lnTo>
                  <a:lnTo>
                    <a:pt x="470230" y="187121"/>
                  </a:lnTo>
                  <a:lnTo>
                    <a:pt x="470230" y="156019"/>
                  </a:lnTo>
                  <a:close/>
                </a:path>
                <a:path w="470534" h="720089">
                  <a:moveTo>
                    <a:pt x="470230" y="101638"/>
                  </a:moveTo>
                  <a:lnTo>
                    <a:pt x="468083" y="97282"/>
                  </a:lnTo>
                  <a:lnTo>
                    <a:pt x="450964" y="98323"/>
                  </a:lnTo>
                  <a:lnTo>
                    <a:pt x="450634" y="98336"/>
                  </a:lnTo>
                  <a:lnTo>
                    <a:pt x="448551" y="102298"/>
                  </a:lnTo>
                  <a:lnTo>
                    <a:pt x="448551" y="132981"/>
                  </a:lnTo>
                  <a:lnTo>
                    <a:pt x="450634" y="137287"/>
                  </a:lnTo>
                  <a:lnTo>
                    <a:pt x="468083" y="136639"/>
                  </a:lnTo>
                  <a:lnTo>
                    <a:pt x="470230" y="132727"/>
                  </a:lnTo>
                  <a:lnTo>
                    <a:pt x="470230" y="1016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39417" y="1241615"/>
              <a:ext cx="257810" cy="882650"/>
            </a:xfrm>
            <a:custGeom>
              <a:avLst/>
              <a:gdLst/>
              <a:ahLst/>
              <a:cxnLst/>
              <a:rect l="l" t="t" r="r" b="b"/>
              <a:pathLst>
                <a:path w="257809" h="882650">
                  <a:moveTo>
                    <a:pt x="11557" y="743102"/>
                  </a:moveTo>
                  <a:lnTo>
                    <a:pt x="1308" y="737222"/>
                  </a:lnTo>
                  <a:lnTo>
                    <a:pt x="1130" y="737158"/>
                  </a:lnTo>
                  <a:lnTo>
                    <a:pt x="0" y="738911"/>
                  </a:lnTo>
                  <a:lnTo>
                    <a:pt x="0" y="756208"/>
                  </a:lnTo>
                  <a:lnTo>
                    <a:pt x="10426" y="762050"/>
                  </a:lnTo>
                  <a:lnTo>
                    <a:pt x="10604" y="762038"/>
                  </a:lnTo>
                  <a:lnTo>
                    <a:pt x="10922" y="761898"/>
                  </a:lnTo>
                  <a:lnTo>
                    <a:pt x="11061" y="761771"/>
                  </a:lnTo>
                  <a:lnTo>
                    <a:pt x="11391" y="761174"/>
                  </a:lnTo>
                  <a:lnTo>
                    <a:pt x="11557" y="760323"/>
                  </a:lnTo>
                  <a:lnTo>
                    <a:pt x="11557" y="743102"/>
                  </a:lnTo>
                  <a:close/>
                </a:path>
                <a:path w="257809" h="882650">
                  <a:moveTo>
                    <a:pt x="11557" y="629932"/>
                  </a:moveTo>
                  <a:lnTo>
                    <a:pt x="1308" y="626414"/>
                  </a:lnTo>
                  <a:lnTo>
                    <a:pt x="1130" y="626376"/>
                  </a:lnTo>
                  <a:lnTo>
                    <a:pt x="0" y="628345"/>
                  </a:lnTo>
                  <a:lnTo>
                    <a:pt x="0" y="645655"/>
                  </a:lnTo>
                  <a:lnTo>
                    <a:pt x="10426" y="649427"/>
                  </a:lnTo>
                  <a:lnTo>
                    <a:pt x="10604" y="649376"/>
                  </a:lnTo>
                  <a:lnTo>
                    <a:pt x="10922" y="649185"/>
                  </a:lnTo>
                  <a:lnTo>
                    <a:pt x="11061" y="649020"/>
                  </a:lnTo>
                  <a:lnTo>
                    <a:pt x="11391" y="648373"/>
                  </a:lnTo>
                  <a:lnTo>
                    <a:pt x="11557" y="647471"/>
                  </a:lnTo>
                  <a:lnTo>
                    <a:pt x="11557" y="629932"/>
                  </a:lnTo>
                  <a:close/>
                </a:path>
                <a:path w="257809" h="882650">
                  <a:moveTo>
                    <a:pt x="11557" y="599833"/>
                  </a:moveTo>
                  <a:lnTo>
                    <a:pt x="1130" y="596633"/>
                  </a:lnTo>
                  <a:lnTo>
                    <a:pt x="952" y="596684"/>
                  </a:lnTo>
                  <a:lnTo>
                    <a:pt x="635" y="596887"/>
                  </a:lnTo>
                  <a:lnTo>
                    <a:pt x="508" y="597052"/>
                  </a:lnTo>
                  <a:lnTo>
                    <a:pt x="165" y="597725"/>
                  </a:lnTo>
                  <a:lnTo>
                    <a:pt x="0" y="598627"/>
                  </a:lnTo>
                  <a:lnTo>
                    <a:pt x="0" y="615937"/>
                  </a:lnTo>
                  <a:lnTo>
                    <a:pt x="10426" y="619353"/>
                  </a:lnTo>
                  <a:lnTo>
                    <a:pt x="10604" y="619315"/>
                  </a:lnTo>
                  <a:lnTo>
                    <a:pt x="10922" y="619099"/>
                  </a:lnTo>
                  <a:lnTo>
                    <a:pt x="11061" y="618947"/>
                  </a:lnTo>
                  <a:lnTo>
                    <a:pt x="11391" y="618274"/>
                  </a:lnTo>
                  <a:lnTo>
                    <a:pt x="11557" y="617372"/>
                  </a:lnTo>
                  <a:lnTo>
                    <a:pt x="11557" y="599833"/>
                  </a:lnTo>
                  <a:close/>
                </a:path>
                <a:path w="257809" h="882650">
                  <a:moveTo>
                    <a:pt x="28854" y="673531"/>
                  </a:moveTo>
                  <a:lnTo>
                    <a:pt x="18199" y="668858"/>
                  </a:lnTo>
                  <a:lnTo>
                    <a:pt x="18021" y="668820"/>
                  </a:lnTo>
                  <a:lnTo>
                    <a:pt x="16840" y="670737"/>
                  </a:lnTo>
                  <a:lnTo>
                    <a:pt x="16840" y="688378"/>
                  </a:lnTo>
                  <a:lnTo>
                    <a:pt x="27660" y="692962"/>
                  </a:lnTo>
                  <a:lnTo>
                    <a:pt x="27838" y="692937"/>
                  </a:lnTo>
                  <a:lnTo>
                    <a:pt x="28854" y="691057"/>
                  </a:lnTo>
                  <a:lnTo>
                    <a:pt x="28854" y="673531"/>
                  </a:lnTo>
                  <a:close/>
                </a:path>
                <a:path w="257809" h="882650">
                  <a:moveTo>
                    <a:pt x="28854" y="633958"/>
                  </a:moveTo>
                  <a:lnTo>
                    <a:pt x="18199" y="630008"/>
                  </a:lnTo>
                  <a:lnTo>
                    <a:pt x="18021" y="629970"/>
                  </a:lnTo>
                  <a:lnTo>
                    <a:pt x="16840" y="631964"/>
                  </a:lnTo>
                  <a:lnTo>
                    <a:pt x="16840" y="649592"/>
                  </a:lnTo>
                  <a:lnTo>
                    <a:pt x="27660" y="653478"/>
                  </a:lnTo>
                  <a:lnTo>
                    <a:pt x="27838" y="653427"/>
                  </a:lnTo>
                  <a:lnTo>
                    <a:pt x="28854" y="651484"/>
                  </a:lnTo>
                  <a:lnTo>
                    <a:pt x="28854" y="633958"/>
                  </a:lnTo>
                  <a:close/>
                </a:path>
                <a:path w="257809" h="882650">
                  <a:moveTo>
                    <a:pt x="46799" y="670039"/>
                  </a:moveTo>
                  <a:lnTo>
                    <a:pt x="35737" y="665988"/>
                  </a:lnTo>
                  <a:lnTo>
                    <a:pt x="35547" y="665949"/>
                  </a:lnTo>
                  <a:lnTo>
                    <a:pt x="34353" y="667981"/>
                  </a:lnTo>
                  <a:lnTo>
                    <a:pt x="34353" y="685596"/>
                  </a:lnTo>
                  <a:lnTo>
                    <a:pt x="45554" y="689940"/>
                  </a:lnTo>
                  <a:lnTo>
                    <a:pt x="45758" y="689889"/>
                  </a:lnTo>
                  <a:lnTo>
                    <a:pt x="46799" y="687908"/>
                  </a:lnTo>
                  <a:lnTo>
                    <a:pt x="46799" y="670039"/>
                  </a:lnTo>
                  <a:close/>
                </a:path>
                <a:path w="257809" h="882650">
                  <a:moveTo>
                    <a:pt x="46799" y="635139"/>
                  </a:moveTo>
                  <a:lnTo>
                    <a:pt x="35737" y="631088"/>
                  </a:lnTo>
                  <a:lnTo>
                    <a:pt x="35547" y="631050"/>
                  </a:lnTo>
                  <a:lnTo>
                    <a:pt x="34353" y="633082"/>
                  </a:lnTo>
                  <a:lnTo>
                    <a:pt x="34353" y="650697"/>
                  </a:lnTo>
                  <a:lnTo>
                    <a:pt x="45554" y="655040"/>
                  </a:lnTo>
                  <a:lnTo>
                    <a:pt x="45758" y="654989"/>
                  </a:lnTo>
                  <a:lnTo>
                    <a:pt x="46799" y="653008"/>
                  </a:lnTo>
                  <a:lnTo>
                    <a:pt x="46799" y="635139"/>
                  </a:lnTo>
                  <a:close/>
                </a:path>
                <a:path w="257809" h="882650">
                  <a:moveTo>
                    <a:pt x="67284" y="229463"/>
                  </a:moveTo>
                  <a:lnTo>
                    <a:pt x="56108" y="224002"/>
                  </a:lnTo>
                  <a:lnTo>
                    <a:pt x="55905" y="224002"/>
                  </a:lnTo>
                  <a:lnTo>
                    <a:pt x="55562" y="224155"/>
                  </a:lnTo>
                  <a:lnTo>
                    <a:pt x="55410" y="224294"/>
                  </a:lnTo>
                  <a:lnTo>
                    <a:pt x="55041" y="224917"/>
                  </a:lnTo>
                  <a:lnTo>
                    <a:pt x="54864" y="225806"/>
                  </a:lnTo>
                  <a:lnTo>
                    <a:pt x="54864" y="244017"/>
                  </a:lnTo>
                  <a:lnTo>
                    <a:pt x="66116" y="249605"/>
                  </a:lnTo>
                  <a:lnTo>
                    <a:pt x="66306" y="249593"/>
                  </a:lnTo>
                  <a:lnTo>
                    <a:pt x="66624" y="249440"/>
                  </a:lnTo>
                  <a:lnTo>
                    <a:pt x="66789" y="249288"/>
                  </a:lnTo>
                  <a:lnTo>
                    <a:pt x="67043" y="248907"/>
                  </a:lnTo>
                  <a:lnTo>
                    <a:pt x="67284" y="248094"/>
                  </a:lnTo>
                  <a:lnTo>
                    <a:pt x="67284" y="229463"/>
                  </a:lnTo>
                  <a:close/>
                </a:path>
                <a:path w="257809" h="882650">
                  <a:moveTo>
                    <a:pt x="67284" y="198628"/>
                  </a:moveTo>
                  <a:lnTo>
                    <a:pt x="65925" y="196291"/>
                  </a:lnTo>
                  <a:lnTo>
                    <a:pt x="56108" y="192798"/>
                  </a:lnTo>
                  <a:lnTo>
                    <a:pt x="55905" y="192798"/>
                  </a:lnTo>
                  <a:lnTo>
                    <a:pt x="55562" y="192938"/>
                  </a:lnTo>
                  <a:lnTo>
                    <a:pt x="55410" y="193065"/>
                  </a:lnTo>
                  <a:lnTo>
                    <a:pt x="55041" y="193675"/>
                  </a:lnTo>
                  <a:lnTo>
                    <a:pt x="54864" y="194576"/>
                  </a:lnTo>
                  <a:lnTo>
                    <a:pt x="54864" y="212788"/>
                  </a:lnTo>
                  <a:lnTo>
                    <a:pt x="66116" y="218732"/>
                  </a:lnTo>
                  <a:lnTo>
                    <a:pt x="66306" y="218719"/>
                  </a:lnTo>
                  <a:lnTo>
                    <a:pt x="66624" y="218567"/>
                  </a:lnTo>
                  <a:lnTo>
                    <a:pt x="66789" y="218440"/>
                  </a:lnTo>
                  <a:lnTo>
                    <a:pt x="67043" y="218059"/>
                  </a:lnTo>
                  <a:lnTo>
                    <a:pt x="67284" y="217258"/>
                  </a:lnTo>
                  <a:lnTo>
                    <a:pt x="67284" y="198628"/>
                  </a:lnTo>
                  <a:close/>
                </a:path>
                <a:path w="257809" h="882650">
                  <a:moveTo>
                    <a:pt x="67310" y="768540"/>
                  </a:moveTo>
                  <a:lnTo>
                    <a:pt x="66116" y="766432"/>
                  </a:lnTo>
                  <a:lnTo>
                    <a:pt x="65925" y="766445"/>
                  </a:lnTo>
                  <a:lnTo>
                    <a:pt x="54864" y="769442"/>
                  </a:lnTo>
                  <a:lnTo>
                    <a:pt x="54864" y="787666"/>
                  </a:lnTo>
                  <a:lnTo>
                    <a:pt x="56108" y="789749"/>
                  </a:lnTo>
                  <a:lnTo>
                    <a:pt x="66116" y="788822"/>
                  </a:lnTo>
                  <a:lnTo>
                    <a:pt x="67310" y="786155"/>
                  </a:lnTo>
                  <a:lnTo>
                    <a:pt x="67310" y="768540"/>
                  </a:lnTo>
                  <a:close/>
                </a:path>
                <a:path w="257809" h="882650">
                  <a:moveTo>
                    <a:pt x="67310" y="696468"/>
                  </a:moveTo>
                  <a:lnTo>
                    <a:pt x="66116" y="694436"/>
                  </a:lnTo>
                  <a:lnTo>
                    <a:pt x="65925" y="694474"/>
                  </a:lnTo>
                  <a:lnTo>
                    <a:pt x="56108" y="695820"/>
                  </a:lnTo>
                  <a:lnTo>
                    <a:pt x="54864" y="698182"/>
                  </a:lnTo>
                  <a:lnTo>
                    <a:pt x="54864" y="716394"/>
                  </a:lnTo>
                  <a:lnTo>
                    <a:pt x="56108" y="718426"/>
                  </a:lnTo>
                  <a:lnTo>
                    <a:pt x="66116" y="716813"/>
                  </a:lnTo>
                  <a:lnTo>
                    <a:pt x="67310" y="714082"/>
                  </a:lnTo>
                  <a:lnTo>
                    <a:pt x="67310" y="696468"/>
                  </a:lnTo>
                  <a:close/>
                </a:path>
                <a:path w="257809" h="882650">
                  <a:moveTo>
                    <a:pt x="67310" y="661568"/>
                  </a:moveTo>
                  <a:lnTo>
                    <a:pt x="66116" y="659536"/>
                  </a:lnTo>
                  <a:lnTo>
                    <a:pt x="65925" y="659574"/>
                  </a:lnTo>
                  <a:lnTo>
                    <a:pt x="56108" y="660908"/>
                  </a:lnTo>
                  <a:lnTo>
                    <a:pt x="54864" y="663282"/>
                  </a:lnTo>
                  <a:lnTo>
                    <a:pt x="54864" y="681494"/>
                  </a:lnTo>
                  <a:lnTo>
                    <a:pt x="56108" y="683526"/>
                  </a:lnTo>
                  <a:lnTo>
                    <a:pt x="66116" y="681913"/>
                  </a:lnTo>
                  <a:lnTo>
                    <a:pt x="67310" y="679183"/>
                  </a:lnTo>
                  <a:lnTo>
                    <a:pt x="67310" y="661568"/>
                  </a:lnTo>
                  <a:close/>
                </a:path>
                <a:path w="257809" h="882650">
                  <a:moveTo>
                    <a:pt x="67310" y="630732"/>
                  </a:moveTo>
                  <a:lnTo>
                    <a:pt x="66116" y="628675"/>
                  </a:lnTo>
                  <a:lnTo>
                    <a:pt x="65925" y="628688"/>
                  </a:lnTo>
                  <a:lnTo>
                    <a:pt x="54864" y="632053"/>
                  </a:lnTo>
                  <a:lnTo>
                    <a:pt x="54864" y="650265"/>
                  </a:lnTo>
                  <a:lnTo>
                    <a:pt x="56108" y="652310"/>
                  </a:lnTo>
                  <a:lnTo>
                    <a:pt x="66116" y="651027"/>
                  </a:lnTo>
                  <a:lnTo>
                    <a:pt x="67310" y="648347"/>
                  </a:lnTo>
                  <a:lnTo>
                    <a:pt x="67310" y="630732"/>
                  </a:lnTo>
                  <a:close/>
                </a:path>
                <a:path w="257809" h="882650">
                  <a:moveTo>
                    <a:pt x="67310" y="569048"/>
                  </a:moveTo>
                  <a:lnTo>
                    <a:pt x="66116" y="566902"/>
                  </a:lnTo>
                  <a:lnTo>
                    <a:pt x="65925" y="566902"/>
                  </a:lnTo>
                  <a:lnTo>
                    <a:pt x="54864" y="569531"/>
                  </a:lnTo>
                  <a:lnTo>
                    <a:pt x="54864" y="587743"/>
                  </a:lnTo>
                  <a:lnTo>
                    <a:pt x="55041" y="588695"/>
                  </a:lnTo>
                  <a:lnTo>
                    <a:pt x="55410" y="589407"/>
                  </a:lnTo>
                  <a:lnTo>
                    <a:pt x="55905" y="589838"/>
                  </a:lnTo>
                  <a:lnTo>
                    <a:pt x="56108" y="589902"/>
                  </a:lnTo>
                  <a:lnTo>
                    <a:pt x="66116" y="589280"/>
                  </a:lnTo>
                  <a:lnTo>
                    <a:pt x="67310" y="586663"/>
                  </a:lnTo>
                  <a:lnTo>
                    <a:pt x="67310" y="569048"/>
                  </a:lnTo>
                  <a:close/>
                </a:path>
                <a:path w="257809" h="882650">
                  <a:moveTo>
                    <a:pt x="67310" y="538200"/>
                  </a:moveTo>
                  <a:lnTo>
                    <a:pt x="66116" y="536016"/>
                  </a:lnTo>
                  <a:lnTo>
                    <a:pt x="65925" y="536016"/>
                  </a:lnTo>
                  <a:lnTo>
                    <a:pt x="54864" y="538289"/>
                  </a:lnTo>
                  <a:lnTo>
                    <a:pt x="54864" y="556501"/>
                  </a:lnTo>
                  <a:lnTo>
                    <a:pt x="55041" y="557441"/>
                  </a:lnTo>
                  <a:lnTo>
                    <a:pt x="55410" y="558177"/>
                  </a:lnTo>
                  <a:lnTo>
                    <a:pt x="55905" y="558622"/>
                  </a:lnTo>
                  <a:lnTo>
                    <a:pt x="56108" y="558685"/>
                  </a:lnTo>
                  <a:lnTo>
                    <a:pt x="66116" y="558406"/>
                  </a:lnTo>
                  <a:lnTo>
                    <a:pt x="67310" y="555828"/>
                  </a:lnTo>
                  <a:lnTo>
                    <a:pt x="67310" y="538200"/>
                  </a:lnTo>
                  <a:close/>
                </a:path>
                <a:path w="257809" h="882650">
                  <a:moveTo>
                    <a:pt x="67310" y="507365"/>
                  </a:moveTo>
                  <a:lnTo>
                    <a:pt x="66116" y="505142"/>
                  </a:lnTo>
                  <a:lnTo>
                    <a:pt x="65925" y="505142"/>
                  </a:lnTo>
                  <a:lnTo>
                    <a:pt x="56108" y="504863"/>
                  </a:lnTo>
                  <a:lnTo>
                    <a:pt x="54864" y="507034"/>
                  </a:lnTo>
                  <a:lnTo>
                    <a:pt x="54864" y="525246"/>
                  </a:lnTo>
                  <a:lnTo>
                    <a:pt x="66116" y="527519"/>
                  </a:lnTo>
                  <a:lnTo>
                    <a:pt x="66306" y="527456"/>
                  </a:lnTo>
                  <a:lnTo>
                    <a:pt x="66789" y="527011"/>
                  </a:lnTo>
                  <a:lnTo>
                    <a:pt x="67043" y="526542"/>
                  </a:lnTo>
                  <a:lnTo>
                    <a:pt x="67284" y="525653"/>
                  </a:lnTo>
                  <a:lnTo>
                    <a:pt x="67310" y="524979"/>
                  </a:lnTo>
                  <a:lnTo>
                    <a:pt x="67310" y="507365"/>
                  </a:lnTo>
                  <a:close/>
                </a:path>
                <a:path w="257809" h="882650">
                  <a:moveTo>
                    <a:pt x="67310" y="476529"/>
                  </a:moveTo>
                  <a:lnTo>
                    <a:pt x="56108" y="473646"/>
                  </a:lnTo>
                  <a:lnTo>
                    <a:pt x="55905" y="473710"/>
                  </a:lnTo>
                  <a:lnTo>
                    <a:pt x="55562" y="473964"/>
                  </a:lnTo>
                  <a:lnTo>
                    <a:pt x="55156" y="474586"/>
                  </a:lnTo>
                  <a:lnTo>
                    <a:pt x="55041" y="474865"/>
                  </a:lnTo>
                  <a:lnTo>
                    <a:pt x="54864" y="475805"/>
                  </a:lnTo>
                  <a:lnTo>
                    <a:pt x="54864" y="494017"/>
                  </a:lnTo>
                  <a:lnTo>
                    <a:pt x="66116" y="496633"/>
                  </a:lnTo>
                  <a:lnTo>
                    <a:pt x="66306" y="496570"/>
                  </a:lnTo>
                  <a:lnTo>
                    <a:pt x="67310" y="494512"/>
                  </a:lnTo>
                  <a:lnTo>
                    <a:pt x="67310" y="476529"/>
                  </a:lnTo>
                  <a:close/>
                </a:path>
                <a:path w="257809" h="882650">
                  <a:moveTo>
                    <a:pt x="67310" y="445693"/>
                  </a:moveTo>
                  <a:lnTo>
                    <a:pt x="65925" y="443369"/>
                  </a:lnTo>
                  <a:lnTo>
                    <a:pt x="56108" y="442455"/>
                  </a:lnTo>
                  <a:lnTo>
                    <a:pt x="54864" y="444550"/>
                  </a:lnTo>
                  <a:lnTo>
                    <a:pt x="54864" y="462775"/>
                  </a:lnTo>
                  <a:lnTo>
                    <a:pt x="66116" y="465785"/>
                  </a:lnTo>
                  <a:lnTo>
                    <a:pt x="66306" y="465709"/>
                  </a:lnTo>
                  <a:lnTo>
                    <a:pt x="67310" y="463308"/>
                  </a:lnTo>
                  <a:lnTo>
                    <a:pt x="67310" y="445693"/>
                  </a:lnTo>
                  <a:close/>
                </a:path>
                <a:path w="257809" h="882650">
                  <a:moveTo>
                    <a:pt x="67310" y="414858"/>
                  </a:moveTo>
                  <a:lnTo>
                    <a:pt x="56108" y="411238"/>
                  </a:lnTo>
                  <a:lnTo>
                    <a:pt x="55905" y="411289"/>
                  </a:lnTo>
                  <a:lnTo>
                    <a:pt x="55562" y="411505"/>
                  </a:lnTo>
                  <a:lnTo>
                    <a:pt x="55410" y="411670"/>
                  </a:lnTo>
                  <a:lnTo>
                    <a:pt x="55041" y="412369"/>
                  </a:lnTo>
                  <a:lnTo>
                    <a:pt x="54864" y="413296"/>
                  </a:lnTo>
                  <a:lnTo>
                    <a:pt x="54864" y="431507"/>
                  </a:lnTo>
                  <a:lnTo>
                    <a:pt x="66116" y="434898"/>
                  </a:lnTo>
                  <a:lnTo>
                    <a:pt x="66306" y="434848"/>
                  </a:lnTo>
                  <a:lnTo>
                    <a:pt x="66789" y="434454"/>
                  </a:lnTo>
                  <a:lnTo>
                    <a:pt x="67043" y="434009"/>
                  </a:lnTo>
                  <a:lnTo>
                    <a:pt x="67284" y="433158"/>
                  </a:lnTo>
                  <a:lnTo>
                    <a:pt x="67310" y="432473"/>
                  </a:lnTo>
                  <a:lnTo>
                    <a:pt x="67310" y="414858"/>
                  </a:lnTo>
                  <a:close/>
                </a:path>
                <a:path w="257809" h="882650">
                  <a:moveTo>
                    <a:pt x="67310" y="353174"/>
                  </a:moveTo>
                  <a:lnTo>
                    <a:pt x="56108" y="348830"/>
                  </a:lnTo>
                  <a:lnTo>
                    <a:pt x="55905" y="348881"/>
                  </a:lnTo>
                  <a:lnTo>
                    <a:pt x="55562" y="349059"/>
                  </a:lnTo>
                  <a:lnTo>
                    <a:pt x="55156" y="349643"/>
                  </a:lnTo>
                  <a:lnTo>
                    <a:pt x="55041" y="349885"/>
                  </a:lnTo>
                  <a:lnTo>
                    <a:pt x="54864" y="350824"/>
                  </a:lnTo>
                  <a:lnTo>
                    <a:pt x="54864" y="369023"/>
                  </a:lnTo>
                  <a:lnTo>
                    <a:pt x="66116" y="373126"/>
                  </a:lnTo>
                  <a:lnTo>
                    <a:pt x="66306" y="373087"/>
                  </a:lnTo>
                  <a:lnTo>
                    <a:pt x="67310" y="370814"/>
                  </a:lnTo>
                  <a:lnTo>
                    <a:pt x="67310" y="353174"/>
                  </a:lnTo>
                  <a:close/>
                </a:path>
                <a:path w="257809" h="882650">
                  <a:moveTo>
                    <a:pt x="67310" y="322338"/>
                  </a:moveTo>
                  <a:lnTo>
                    <a:pt x="56108" y="317627"/>
                  </a:lnTo>
                  <a:lnTo>
                    <a:pt x="55740" y="317741"/>
                  </a:lnTo>
                  <a:lnTo>
                    <a:pt x="55562" y="317842"/>
                  </a:lnTo>
                  <a:lnTo>
                    <a:pt x="55410" y="317995"/>
                  </a:lnTo>
                  <a:lnTo>
                    <a:pt x="55041" y="318655"/>
                  </a:lnTo>
                  <a:lnTo>
                    <a:pt x="54864" y="319570"/>
                  </a:lnTo>
                  <a:lnTo>
                    <a:pt x="54864" y="337781"/>
                  </a:lnTo>
                  <a:lnTo>
                    <a:pt x="66116" y="342265"/>
                  </a:lnTo>
                  <a:lnTo>
                    <a:pt x="66306" y="342226"/>
                  </a:lnTo>
                  <a:lnTo>
                    <a:pt x="67310" y="322338"/>
                  </a:lnTo>
                  <a:close/>
                </a:path>
                <a:path w="257809" h="882650">
                  <a:moveTo>
                    <a:pt x="67310" y="291503"/>
                  </a:moveTo>
                  <a:lnTo>
                    <a:pt x="56108" y="286410"/>
                  </a:lnTo>
                  <a:lnTo>
                    <a:pt x="55905" y="286435"/>
                  </a:lnTo>
                  <a:lnTo>
                    <a:pt x="55562" y="286613"/>
                  </a:lnTo>
                  <a:lnTo>
                    <a:pt x="55156" y="287147"/>
                  </a:lnTo>
                  <a:lnTo>
                    <a:pt x="55041" y="287413"/>
                  </a:lnTo>
                  <a:lnTo>
                    <a:pt x="54864" y="288315"/>
                  </a:lnTo>
                  <a:lnTo>
                    <a:pt x="54864" y="306539"/>
                  </a:lnTo>
                  <a:lnTo>
                    <a:pt x="66116" y="311391"/>
                  </a:lnTo>
                  <a:lnTo>
                    <a:pt x="66306" y="311353"/>
                  </a:lnTo>
                  <a:lnTo>
                    <a:pt x="67310" y="291503"/>
                  </a:lnTo>
                  <a:close/>
                </a:path>
                <a:path w="257809" h="882650">
                  <a:moveTo>
                    <a:pt x="67310" y="260654"/>
                  </a:moveTo>
                  <a:lnTo>
                    <a:pt x="65925" y="258051"/>
                  </a:lnTo>
                  <a:lnTo>
                    <a:pt x="56108" y="255193"/>
                  </a:lnTo>
                  <a:lnTo>
                    <a:pt x="54864" y="257060"/>
                  </a:lnTo>
                  <a:lnTo>
                    <a:pt x="54864" y="275259"/>
                  </a:lnTo>
                  <a:lnTo>
                    <a:pt x="66116" y="280492"/>
                  </a:lnTo>
                  <a:lnTo>
                    <a:pt x="66306" y="280479"/>
                  </a:lnTo>
                  <a:lnTo>
                    <a:pt x="66624" y="280301"/>
                  </a:lnTo>
                  <a:lnTo>
                    <a:pt x="66789" y="280149"/>
                  </a:lnTo>
                  <a:lnTo>
                    <a:pt x="67043" y="279755"/>
                  </a:lnTo>
                  <a:lnTo>
                    <a:pt x="67284" y="278942"/>
                  </a:lnTo>
                  <a:lnTo>
                    <a:pt x="67310" y="260654"/>
                  </a:lnTo>
                  <a:close/>
                </a:path>
                <a:path w="257809" h="882650">
                  <a:moveTo>
                    <a:pt x="84823" y="699223"/>
                  </a:moveTo>
                  <a:lnTo>
                    <a:pt x="83642" y="697306"/>
                  </a:lnTo>
                  <a:lnTo>
                    <a:pt x="83464" y="697344"/>
                  </a:lnTo>
                  <a:lnTo>
                    <a:pt x="74002" y="699262"/>
                  </a:lnTo>
                  <a:lnTo>
                    <a:pt x="73825" y="699350"/>
                  </a:lnTo>
                  <a:lnTo>
                    <a:pt x="73329" y="699897"/>
                  </a:lnTo>
                  <a:lnTo>
                    <a:pt x="72986" y="700697"/>
                  </a:lnTo>
                  <a:lnTo>
                    <a:pt x="72809" y="701675"/>
                  </a:lnTo>
                  <a:lnTo>
                    <a:pt x="72809" y="719543"/>
                  </a:lnTo>
                  <a:lnTo>
                    <a:pt x="74002" y="721448"/>
                  </a:lnTo>
                  <a:lnTo>
                    <a:pt x="83642" y="719277"/>
                  </a:lnTo>
                  <a:lnTo>
                    <a:pt x="84150" y="718845"/>
                  </a:lnTo>
                  <a:lnTo>
                    <a:pt x="84302" y="718629"/>
                  </a:lnTo>
                  <a:lnTo>
                    <a:pt x="84645" y="717829"/>
                  </a:lnTo>
                  <a:lnTo>
                    <a:pt x="84823" y="716864"/>
                  </a:lnTo>
                  <a:lnTo>
                    <a:pt x="84823" y="699223"/>
                  </a:lnTo>
                  <a:close/>
                </a:path>
                <a:path w="257809" h="882650">
                  <a:moveTo>
                    <a:pt x="84823" y="660463"/>
                  </a:moveTo>
                  <a:lnTo>
                    <a:pt x="83642" y="658469"/>
                  </a:lnTo>
                  <a:lnTo>
                    <a:pt x="83464" y="658507"/>
                  </a:lnTo>
                  <a:lnTo>
                    <a:pt x="74002" y="659803"/>
                  </a:lnTo>
                  <a:lnTo>
                    <a:pt x="73825" y="659879"/>
                  </a:lnTo>
                  <a:lnTo>
                    <a:pt x="73329" y="660387"/>
                  </a:lnTo>
                  <a:lnTo>
                    <a:pt x="72986" y="661174"/>
                  </a:lnTo>
                  <a:lnTo>
                    <a:pt x="72809" y="662114"/>
                  </a:lnTo>
                  <a:lnTo>
                    <a:pt x="72809" y="679983"/>
                  </a:lnTo>
                  <a:lnTo>
                    <a:pt x="74002" y="681977"/>
                  </a:lnTo>
                  <a:lnTo>
                    <a:pt x="83642" y="680427"/>
                  </a:lnTo>
                  <a:lnTo>
                    <a:pt x="84150" y="680034"/>
                  </a:lnTo>
                  <a:lnTo>
                    <a:pt x="84543" y="679335"/>
                  </a:lnTo>
                  <a:lnTo>
                    <a:pt x="84772" y="678434"/>
                  </a:lnTo>
                  <a:lnTo>
                    <a:pt x="84823" y="678091"/>
                  </a:lnTo>
                  <a:lnTo>
                    <a:pt x="84823" y="660463"/>
                  </a:lnTo>
                  <a:close/>
                </a:path>
                <a:path w="257809" h="882650">
                  <a:moveTo>
                    <a:pt x="84823" y="628891"/>
                  </a:moveTo>
                  <a:lnTo>
                    <a:pt x="83642" y="626872"/>
                  </a:lnTo>
                  <a:lnTo>
                    <a:pt x="83464" y="626884"/>
                  </a:lnTo>
                  <a:lnTo>
                    <a:pt x="72809" y="630148"/>
                  </a:lnTo>
                  <a:lnTo>
                    <a:pt x="72809" y="648030"/>
                  </a:lnTo>
                  <a:lnTo>
                    <a:pt x="74002" y="650049"/>
                  </a:lnTo>
                  <a:lnTo>
                    <a:pt x="83642" y="648817"/>
                  </a:lnTo>
                  <a:lnTo>
                    <a:pt x="84150" y="648449"/>
                  </a:lnTo>
                  <a:lnTo>
                    <a:pt x="84543" y="647750"/>
                  </a:lnTo>
                  <a:lnTo>
                    <a:pt x="84645" y="647484"/>
                  </a:lnTo>
                  <a:lnTo>
                    <a:pt x="84823" y="646531"/>
                  </a:lnTo>
                  <a:lnTo>
                    <a:pt x="84823" y="628891"/>
                  </a:lnTo>
                  <a:close/>
                </a:path>
                <a:path w="257809" h="882650">
                  <a:moveTo>
                    <a:pt x="84823" y="598627"/>
                  </a:moveTo>
                  <a:lnTo>
                    <a:pt x="83642" y="596557"/>
                  </a:lnTo>
                  <a:lnTo>
                    <a:pt x="83464" y="596569"/>
                  </a:lnTo>
                  <a:lnTo>
                    <a:pt x="74002" y="597242"/>
                  </a:lnTo>
                  <a:lnTo>
                    <a:pt x="72809" y="599490"/>
                  </a:lnTo>
                  <a:lnTo>
                    <a:pt x="72809" y="617359"/>
                  </a:lnTo>
                  <a:lnTo>
                    <a:pt x="74002" y="619442"/>
                  </a:lnTo>
                  <a:lnTo>
                    <a:pt x="83642" y="618528"/>
                  </a:lnTo>
                  <a:lnTo>
                    <a:pt x="84823" y="616267"/>
                  </a:lnTo>
                  <a:lnTo>
                    <a:pt x="84823" y="598627"/>
                  </a:lnTo>
                  <a:close/>
                </a:path>
                <a:path w="257809" h="882650">
                  <a:moveTo>
                    <a:pt x="84823" y="568363"/>
                  </a:moveTo>
                  <a:lnTo>
                    <a:pt x="83642" y="566254"/>
                  </a:lnTo>
                  <a:lnTo>
                    <a:pt x="83464" y="566254"/>
                  </a:lnTo>
                  <a:lnTo>
                    <a:pt x="72809" y="568833"/>
                  </a:lnTo>
                  <a:lnTo>
                    <a:pt x="72809" y="586701"/>
                  </a:lnTo>
                  <a:lnTo>
                    <a:pt x="74002" y="588810"/>
                  </a:lnTo>
                  <a:lnTo>
                    <a:pt x="83642" y="588225"/>
                  </a:lnTo>
                  <a:lnTo>
                    <a:pt x="84823" y="586003"/>
                  </a:lnTo>
                  <a:lnTo>
                    <a:pt x="84823" y="568363"/>
                  </a:lnTo>
                  <a:close/>
                </a:path>
                <a:path w="257809" h="882650">
                  <a:moveTo>
                    <a:pt x="84823" y="538086"/>
                  </a:moveTo>
                  <a:lnTo>
                    <a:pt x="84645" y="537159"/>
                  </a:lnTo>
                  <a:lnTo>
                    <a:pt x="84302" y="536448"/>
                  </a:lnTo>
                  <a:lnTo>
                    <a:pt x="83820" y="536003"/>
                  </a:lnTo>
                  <a:lnTo>
                    <a:pt x="83642" y="535940"/>
                  </a:lnTo>
                  <a:lnTo>
                    <a:pt x="83464" y="535940"/>
                  </a:lnTo>
                  <a:lnTo>
                    <a:pt x="72809" y="538162"/>
                  </a:lnTo>
                  <a:lnTo>
                    <a:pt x="72809" y="556031"/>
                  </a:lnTo>
                  <a:lnTo>
                    <a:pt x="74002" y="558190"/>
                  </a:lnTo>
                  <a:lnTo>
                    <a:pt x="83642" y="557911"/>
                  </a:lnTo>
                  <a:lnTo>
                    <a:pt x="84823" y="555713"/>
                  </a:lnTo>
                  <a:lnTo>
                    <a:pt x="84823" y="538086"/>
                  </a:lnTo>
                  <a:close/>
                </a:path>
                <a:path w="257809" h="882650">
                  <a:moveTo>
                    <a:pt x="84823" y="507822"/>
                  </a:moveTo>
                  <a:lnTo>
                    <a:pt x="83642" y="505650"/>
                  </a:lnTo>
                  <a:lnTo>
                    <a:pt x="83464" y="505650"/>
                  </a:lnTo>
                  <a:lnTo>
                    <a:pt x="74002" y="505383"/>
                  </a:lnTo>
                  <a:lnTo>
                    <a:pt x="73494" y="505701"/>
                  </a:lnTo>
                  <a:lnTo>
                    <a:pt x="73329" y="505879"/>
                  </a:lnTo>
                  <a:lnTo>
                    <a:pt x="72986" y="506577"/>
                  </a:lnTo>
                  <a:lnTo>
                    <a:pt x="72809" y="507517"/>
                  </a:lnTo>
                  <a:lnTo>
                    <a:pt x="72809" y="525373"/>
                  </a:lnTo>
                  <a:lnTo>
                    <a:pt x="83642" y="527608"/>
                  </a:lnTo>
                  <a:lnTo>
                    <a:pt x="83820" y="527532"/>
                  </a:lnTo>
                  <a:lnTo>
                    <a:pt x="84823" y="525462"/>
                  </a:lnTo>
                  <a:lnTo>
                    <a:pt x="84823" y="507822"/>
                  </a:lnTo>
                  <a:close/>
                </a:path>
                <a:path w="257809" h="882650">
                  <a:moveTo>
                    <a:pt x="84823" y="477570"/>
                  </a:moveTo>
                  <a:lnTo>
                    <a:pt x="74002" y="474764"/>
                  </a:lnTo>
                  <a:lnTo>
                    <a:pt x="73825" y="474814"/>
                  </a:lnTo>
                  <a:lnTo>
                    <a:pt x="73494" y="475056"/>
                  </a:lnTo>
                  <a:lnTo>
                    <a:pt x="73329" y="475221"/>
                  </a:lnTo>
                  <a:lnTo>
                    <a:pt x="72986" y="475945"/>
                  </a:lnTo>
                  <a:lnTo>
                    <a:pt x="72809" y="476859"/>
                  </a:lnTo>
                  <a:lnTo>
                    <a:pt x="72809" y="494741"/>
                  </a:lnTo>
                  <a:lnTo>
                    <a:pt x="83642" y="497306"/>
                  </a:lnTo>
                  <a:lnTo>
                    <a:pt x="83820" y="497243"/>
                  </a:lnTo>
                  <a:lnTo>
                    <a:pt x="84823" y="495211"/>
                  </a:lnTo>
                  <a:lnTo>
                    <a:pt x="84823" y="477570"/>
                  </a:lnTo>
                  <a:close/>
                </a:path>
                <a:path w="257809" h="882650">
                  <a:moveTo>
                    <a:pt x="84823" y="447294"/>
                  </a:moveTo>
                  <a:lnTo>
                    <a:pt x="83464" y="445020"/>
                  </a:lnTo>
                  <a:lnTo>
                    <a:pt x="74002" y="444131"/>
                  </a:lnTo>
                  <a:lnTo>
                    <a:pt x="72809" y="446201"/>
                  </a:lnTo>
                  <a:lnTo>
                    <a:pt x="72809" y="464058"/>
                  </a:lnTo>
                  <a:lnTo>
                    <a:pt x="83642" y="467004"/>
                  </a:lnTo>
                  <a:lnTo>
                    <a:pt x="83820" y="466953"/>
                  </a:lnTo>
                  <a:lnTo>
                    <a:pt x="84150" y="466725"/>
                  </a:lnTo>
                  <a:lnTo>
                    <a:pt x="84302" y="466547"/>
                  </a:lnTo>
                  <a:lnTo>
                    <a:pt x="84645" y="465848"/>
                  </a:lnTo>
                  <a:lnTo>
                    <a:pt x="84823" y="464947"/>
                  </a:lnTo>
                  <a:lnTo>
                    <a:pt x="84823" y="447294"/>
                  </a:lnTo>
                  <a:close/>
                </a:path>
                <a:path w="257809" h="882650">
                  <a:moveTo>
                    <a:pt x="84823" y="417029"/>
                  </a:moveTo>
                  <a:lnTo>
                    <a:pt x="83464" y="414705"/>
                  </a:lnTo>
                  <a:lnTo>
                    <a:pt x="74002" y="413512"/>
                  </a:lnTo>
                  <a:lnTo>
                    <a:pt x="72809" y="415544"/>
                  </a:lnTo>
                  <a:lnTo>
                    <a:pt x="72809" y="433400"/>
                  </a:lnTo>
                  <a:lnTo>
                    <a:pt x="83642" y="436702"/>
                  </a:lnTo>
                  <a:lnTo>
                    <a:pt x="84150" y="436422"/>
                  </a:lnTo>
                  <a:lnTo>
                    <a:pt x="84302" y="436270"/>
                  </a:lnTo>
                  <a:lnTo>
                    <a:pt x="84645" y="435584"/>
                  </a:lnTo>
                  <a:lnTo>
                    <a:pt x="84823" y="434670"/>
                  </a:lnTo>
                  <a:lnTo>
                    <a:pt x="84823" y="417029"/>
                  </a:lnTo>
                  <a:close/>
                </a:path>
                <a:path w="257809" h="882650">
                  <a:moveTo>
                    <a:pt x="84823" y="386753"/>
                  </a:moveTo>
                  <a:lnTo>
                    <a:pt x="74002" y="382905"/>
                  </a:lnTo>
                  <a:lnTo>
                    <a:pt x="73825" y="382930"/>
                  </a:lnTo>
                  <a:lnTo>
                    <a:pt x="72809" y="384860"/>
                  </a:lnTo>
                  <a:lnTo>
                    <a:pt x="72809" y="402742"/>
                  </a:lnTo>
                  <a:lnTo>
                    <a:pt x="83642" y="406387"/>
                  </a:lnTo>
                  <a:lnTo>
                    <a:pt x="83820" y="406336"/>
                  </a:lnTo>
                  <a:lnTo>
                    <a:pt x="84823" y="404393"/>
                  </a:lnTo>
                  <a:lnTo>
                    <a:pt x="84823" y="386753"/>
                  </a:lnTo>
                  <a:close/>
                </a:path>
                <a:path w="257809" h="882650">
                  <a:moveTo>
                    <a:pt x="84823" y="356489"/>
                  </a:moveTo>
                  <a:lnTo>
                    <a:pt x="74002" y="352272"/>
                  </a:lnTo>
                  <a:lnTo>
                    <a:pt x="73825" y="352310"/>
                  </a:lnTo>
                  <a:lnTo>
                    <a:pt x="72809" y="354215"/>
                  </a:lnTo>
                  <a:lnTo>
                    <a:pt x="72809" y="372084"/>
                  </a:lnTo>
                  <a:lnTo>
                    <a:pt x="83642" y="376072"/>
                  </a:lnTo>
                  <a:lnTo>
                    <a:pt x="83820" y="376047"/>
                  </a:lnTo>
                  <a:lnTo>
                    <a:pt x="84150" y="375843"/>
                  </a:lnTo>
                  <a:lnTo>
                    <a:pt x="84543" y="375272"/>
                  </a:lnTo>
                  <a:lnTo>
                    <a:pt x="84645" y="375031"/>
                  </a:lnTo>
                  <a:lnTo>
                    <a:pt x="84823" y="374129"/>
                  </a:lnTo>
                  <a:lnTo>
                    <a:pt x="84823" y="356489"/>
                  </a:lnTo>
                  <a:close/>
                </a:path>
                <a:path w="257809" h="882650">
                  <a:moveTo>
                    <a:pt x="84823" y="326224"/>
                  </a:moveTo>
                  <a:lnTo>
                    <a:pt x="74002" y="321652"/>
                  </a:lnTo>
                  <a:lnTo>
                    <a:pt x="73825" y="321678"/>
                  </a:lnTo>
                  <a:lnTo>
                    <a:pt x="72809" y="323557"/>
                  </a:lnTo>
                  <a:lnTo>
                    <a:pt x="72809" y="341426"/>
                  </a:lnTo>
                  <a:lnTo>
                    <a:pt x="83642" y="345795"/>
                  </a:lnTo>
                  <a:lnTo>
                    <a:pt x="83820" y="345757"/>
                  </a:lnTo>
                  <a:lnTo>
                    <a:pt x="84150" y="345567"/>
                  </a:lnTo>
                  <a:lnTo>
                    <a:pt x="84302" y="345414"/>
                  </a:lnTo>
                  <a:lnTo>
                    <a:pt x="84645" y="344766"/>
                  </a:lnTo>
                  <a:lnTo>
                    <a:pt x="84823" y="343865"/>
                  </a:lnTo>
                  <a:lnTo>
                    <a:pt x="84823" y="326224"/>
                  </a:lnTo>
                  <a:close/>
                </a:path>
                <a:path w="257809" h="882650">
                  <a:moveTo>
                    <a:pt x="84823" y="295960"/>
                  </a:moveTo>
                  <a:lnTo>
                    <a:pt x="74002" y="291020"/>
                  </a:lnTo>
                  <a:lnTo>
                    <a:pt x="73825" y="291045"/>
                  </a:lnTo>
                  <a:lnTo>
                    <a:pt x="72809" y="292887"/>
                  </a:lnTo>
                  <a:lnTo>
                    <a:pt x="72809" y="310769"/>
                  </a:lnTo>
                  <a:lnTo>
                    <a:pt x="83642" y="315480"/>
                  </a:lnTo>
                  <a:lnTo>
                    <a:pt x="84150" y="315277"/>
                  </a:lnTo>
                  <a:lnTo>
                    <a:pt x="84543" y="314718"/>
                  </a:lnTo>
                  <a:lnTo>
                    <a:pt x="84772" y="313918"/>
                  </a:lnTo>
                  <a:lnTo>
                    <a:pt x="84823" y="313601"/>
                  </a:lnTo>
                  <a:lnTo>
                    <a:pt x="84823" y="295960"/>
                  </a:lnTo>
                  <a:close/>
                </a:path>
                <a:path w="257809" h="882650">
                  <a:moveTo>
                    <a:pt x="84823" y="265696"/>
                  </a:moveTo>
                  <a:lnTo>
                    <a:pt x="83464" y="263144"/>
                  </a:lnTo>
                  <a:lnTo>
                    <a:pt x="74002" y="260400"/>
                  </a:lnTo>
                  <a:lnTo>
                    <a:pt x="72809" y="262229"/>
                  </a:lnTo>
                  <a:lnTo>
                    <a:pt x="72809" y="280098"/>
                  </a:lnTo>
                  <a:lnTo>
                    <a:pt x="83642" y="285165"/>
                  </a:lnTo>
                  <a:lnTo>
                    <a:pt x="83820" y="285140"/>
                  </a:lnTo>
                  <a:lnTo>
                    <a:pt x="84150" y="284975"/>
                  </a:lnTo>
                  <a:lnTo>
                    <a:pt x="84302" y="284835"/>
                  </a:lnTo>
                  <a:lnTo>
                    <a:pt x="84645" y="284213"/>
                  </a:lnTo>
                  <a:lnTo>
                    <a:pt x="84823" y="283324"/>
                  </a:lnTo>
                  <a:lnTo>
                    <a:pt x="84823" y="265696"/>
                  </a:lnTo>
                  <a:close/>
                </a:path>
                <a:path w="257809" h="882650">
                  <a:moveTo>
                    <a:pt x="84823" y="235432"/>
                  </a:moveTo>
                  <a:lnTo>
                    <a:pt x="74002" y="229793"/>
                  </a:lnTo>
                  <a:lnTo>
                    <a:pt x="73825" y="229793"/>
                  </a:lnTo>
                  <a:lnTo>
                    <a:pt x="73494" y="229958"/>
                  </a:lnTo>
                  <a:lnTo>
                    <a:pt x="73329" y="230085"/>
                  </a:lnTo>
                  <a:lnTo>
                    <a:pt x="72986" y="230695"/>
                  </a:lnTo>
                  <a:lnTo>
                    <a:pt x="72809" y="231584"/>
                  </a:lnTo>
                  <a:lnTo>
                    <a:pt x="72809" y="249440"/>
                  </a:lnTo>
                  <a:lnTo>
                    <a:pt x="83642" y="254876"/>
                  </a:lnTo>
                  <a:lnTo>
                    <a:pt x="83820" y="254850"/>
                  </a:lnTo>
                  <a:lnTo>
                    <a:pt x="84823" y="253060"/>
                  </a:lnTo>
                  <a:lnTo>
                    <a:pt x="84823" y="235432"/>
                  </a:lnTo>
                  <a:close/>
                </a:path>
                <a:path w="257809" h="882650">
                  <a:moveTo>
                    <a:pt x="84823" y="205168"/>
                  </a:moveTo>
                  <a:lnTo>
                    <a:pt x="74002" y="199174"/>
                  </a:lnTo>
                  <a:lnTo>
                    <a:pt x="73825" y="199174"/>
                  </a:lnTo>
                  <a:lnTo>
                    <a:pt x="72809" y="200926"/>
                  </a:lnTo>
                  <a:lnTo>
                    <a:pt x="72809" y="218782"/>
                  </a:lnTo>
                  <a:lnTo>
                    <a:pt x="83642" y="224561"/>
                  </a:lnTo>
                  <a:lnTo>
                    <a:pt x="84150" y="224409"/>
                  </a:lnTo>
                  <a:lnTo>
                    <a:pt x="84302" y="224269"/>
                  </a:lnTo>
                  <a:lnTo>
                    <a:pt x="84543" y="223901"/>
                  </a:lnTo>
                  <a:lnTo>
                    <a:pt x="84645" y="223672"/>
                  </a:lnTo>
                  <a:lnTo>
                    <a:pt x="84823" y="222808"/>
                  </a:lnTo>
                  <a:lnTo>
                    <a:pt x="84823" y="205168"/>
                  </a:lnTo>
                  <a:close/>
                </a:path>
                <a:path w="257809" h="882650">
                  <a:moveTo>
                    <a:pt x="101663" y="859459"/>
                  </a:moveTo>
                  <a:lnTo>
                    <a:pt x="100533" y="857707"/>
                  </a:lnTo>
                  <a:lnTo>
                    <a:pt x="100355" y="857770"/>
                  </a:lnTo>
                  <a:lnTo>
                    <a:pt x="91236" y="860793"/>
                  </a:lnTo>
                  <a:lnTo>
                    <a:pt x="91059" y="860920"/>
                  </a:lnTo>
                  <a:lnTo>
                    <a:pt x="90741" y="861288"/>
                  </a:lnTo>
                  <a:lnTo>
                    <a:pt x="90373" y="862037"/>
                  </a:lnTo>
                  <a:lnTo>
                    <a:pt x="90093" y="863307"/>
                  </a:lnTo>
                  <a:lnTo>
                    <a:pt x="90093" y="880872"/>
                  </a:lnTo>
                  <a:lnTo>
                    <a:pt x="91236" y="882599"/>
                  </a:lnTo>
                  <a:lnTo>
                    <a:pt x="100533" y="879284"/>
                  </a:lnTo>
                  <a:lnTo>
                    <a:pt x="101028" y="878789"/>
                  </a:lnTo>
                  <a:lnTo>
                    <a:pt x="101384" y="878039"/>
                  </a:lnTo>
                  <a:lnTo>
                    <a:pt x="101663" y="876769"/>
                  </a:lnTo>
                  <a:lnTo>
                    <a:pt x="101663" y="859459"/>
                  </a:lnTo>
                  <a:close/>
                </a:path>
                <a:path w="257809" h="882650">
                  <a:moveTo>
                    <a:pt x="101663" y="656831"/>
                  </a:moveTo>
                  <a:lnTo>
                    <a:pt x="100355" y="654900"/>
                  </a:lnTo>
                  <a:lnTo>
                    <a:pt x="91236" y="656145"/>
                  </a:lnTo>
                  <a:lnTo>
                    <a:pt x="90093" y="658418"/>
                  </a:lnTo>
                  <a:lnTo>
                    <a:pt x="90093" y="675957"/>
                  </a:lnTo>
                  <a:lnTo>
                    <a:pt x="91236" y="677913"/>
                  </a:lnTo>
                  <a:lnTo>
                    <a:pt x="100533" y="676427"/>
                  </a:lnTo>
                  <a:lnTo>
                    <a:pt x="101028" y="676033"/>
                  </a:lnTo>
                  <a:lnTo>
                    <a:pt x="101384" y="675347"/>
                  </a:lnTo>
                  <a:lnTo>
                    <a:pt x="101612" y="674471"/>
                  </a:lnTo>
                  <a:lnTo>
                    <a:pt x="101663" y="674141"/>
                  </a:lnTo>
                  <a:lnTo>
                    <a:pt x="101663" y="656831"/>
                  </a:lnTo>
                  <a:close/>
                </a:path>
                <a:path w="257809" h="882650">
                  <a:moveTo>
                    <a:pt x="101663" y="627126"/>
                  </a:moveTo>
                  <a:lnTo>
                    <a:pt x="100533" y="625132"/>
                  </a:lnTo>
                  <a:lnTo>
                    <a:pt x="100355" y="625144"/>
                  </a:lnTo>
                  <a:lnTo>
                    <a:pt x="90093" y="628332"/>
                  </a:lnTo>
                  <a:lnTo>
                    <a:pt x="90093" y="645871"/>
                  </a:lnTo>
                  <a:lnTo>
                    <a:pt x="91236" y="647852"/>
                  </a:lnTo>
                  <a:lnTo>
                    <a:pt x="100533" y="646671"/>
                  </a:lnTo>
                  <a:lnTo>
                    <a:pt x="101663" y="644448"/>
                  </a:lnTo>
                  <a:lnTo>
                    <a:pt x="101663" y="627126"/>
                  </a:lnTo>
                  <a:close/>
                </a:path>
                <a:path w="257809" h="882650">
                  <a:moveTo>
                    <a:pt x="101663" y="597408"/>
                  </a:moveTo>
                  <a:lnTo>
                    <a:pt x="100533" y="595363"/>
                  </a:lnTo>
                  <a:lnTo>
                    <a:pt x="100355" y="595376"/>
                  </a:lnTo>
                  <a:lnTo>
                    <a:pt x="91236" y="596011"/>
                  </a:lnTo>
                  <a:lnTo>
                    <a:pt x="91059" y="596099"/>
                  </a:lnTo>
                  <a:lnTo>
                    <a:pt x="90741" y="596366"/>
                  </a:lnTo>
                  <a:lnTo>
                    <a:pt x="90373" y="597027"/>
                  </a:lnTo>
                  <a:lnTo>
                    <a:pt x="90093" y="598233"/>
                  </a:lnTo>
                  <a:lnTo>
                    <a:pt x="90093" y="615772"/>
                  </a:lnTo>
                  <a:lnTo>
                    <a:pt x="91236" y="617804"/>
                  </a:lnTo>
                  <a:lnTo>
                    <a:pt x="100533" y="616940"/>
                  </a:lnTo>
                  <a:lnTo>
                    <a:pt x="101028" y="616572"/>
                  </a:lnTo>
                  <a:lnTo>
                    <a:pt x="101384" y="615911"/>
                  </a:lnTo>
                  <a:lnTo>
                    <a:pt x="101485" y="615645"/>
                  </a:lnTo>
                  <a:lnTo>
                    <a:pt x="101663" y="614718"/>
                  </a:lnTo>
                  <a:lnTo>
                    <a:pt x="101663" y="597408"/>
                  </a:lnTo>
                  <a:close/>
                </a:path>
                <a:path w="257809" h="882650">
                  <a:moveTo>
                    <a:pt x="101663" y="567677"/>
                  </a:moveTo>
                  <a:lnTo>
                    <a:pt x="100533" y="565619"/>
                  </a:lnTo>
                  <a:lnTo>
                    <a:pt x="100355" y="565619"/>
                  </a:lnTo>
                  <a:lnTo>
                    <a:pt x="90093" y="568134"/>
                  </a:lnTo>
                  <a:lnTo>
                    <a:pt x="90093" y="585673"/>
                  </a:lnTo>
                  <a:lnTo>
                    <a:pt x="90271" y="586587"/>
                  </a:lnTo>
                  <a:lnTo>
                    <a:pt x="90601" y="587298"/>
                  </a:lnTo>
                  <a:lnTo>
                    <a:pt x="91059" y="587679"/>
                  </a:lnTo>
                  <a:lnTo>
                    <a:pt x="91236" y="587756"/>
                  </a:lnTo>
                  <a:lnTo>
                    <a:pt x="100533" y="587184"/>
                  </a:lnTo>
                  <a:lnTo>
                    <a:pt x="101028" y="586841"/>
                  </a:lnTo>
                  <a:lnTo>
                    <a:pt x="101384" y="586181"/>
                  </a:lnTo>
                  <a:lnTo>
                    <a:pt x="101485" y="585927"/>
                  </a:lnTo>
                  <a:lnTo>
                    <a:pt x="101663" y="585000"/>
                  </a:lnTo>
                  <a:lnTo>
                    <a:pt x="101663" y="567677"/>
                  </a:lnTo>
                  <a:close/>
                </a:path>
                <a:path w="257809" h="882650">
                  <a:moveTo>
                    <a:pt x="101663" y="537972"/>
                  </a:moveTo>
                  <a:lnTo>
                    <a:pt x="100533" y="535863"/>
                  </a:lnTo>
                  <a:lnTo>
                    <a:pt x="100355" y="535863"/>
                  </a:lnTo>
                  <a:lnTo>
                    <a:pt x="90093" y="538048"/>
                  </a:lnTo>
                  <a:lnTo>
                    <a:pt x="90093" y="555586"/>
                  </a:lnTo>
                  <a:lnTo>
                    <a:pt x="91236" y="557695"/>
                  </a:lnTo>
                  <a:lnTo>
                    <a:pt x="100533" y="557441"/>
                  </a:lnTo>
                  <a:lnTo>
                    <a:pt x="101028" y="557098"/>
                  </a:lnTo>
                  <a:lnTo>
                    <a:pt x="101384" y="556475"/>
                  </a:lnTo>
                  <a:lnTo>
                    <a:pt x="101612" y="555612"/>
                  </a:lnTo>
                  <a:lnTo>
                    <a:pt x="101663" y="555282"/>
                  </a:lnTo>
                  <a:lnTo>
                    <a:pt x="101663" y="537972"/>
                  </a:lnTo>
                  <a:close/>
                </a:path>
                <a:path w="257809" h="882650">
                  <a:moveTo>
                    <a:pt x="101663" y="508266"/>
                  </a:moveTo>
                  <a:lnTo>
                    <a:pt x="100533" y="506120"/>
                  </a:lnTo>
                  <a:lnTo>
                    <a:pt x="100355" y="506120"/>
                  </a:lnTo>
                  <a:lnTo>
                    <a:pt x="91236" y="505853"/>
                  </a:lnTo>
                  <a:lnTo>
                    <a:pt x="90093" y="507949"/>
                  </a:lnTo>
                  <a:lnTo>
                    <a:pt x="90093" y="525487"/>
                  </a:lnTo>
                  <a:lnTo>
                    <a:pt x="100533" y="527685"/>
                  </a:lnTo>
                  <a:lnTo>
                    <a:pt x="101028" y="527367"/>
                  </a:lnTo>
                  <a:lnTo>
                    <a:pt x="101384" y="526745"/>
                  </a:lnTo>
                  <a:lnTo>
                    <a:pt x="101612" y="525894"/>
                  </a:lnTo>
                  <a:lnTo>
                    <a:pt x="101663" y="525576"/>
                  </a:lnTo>
                  <a:lnTo>
                    <a:pt x="101663" y="508266"/>
                  </a:lnTo>
                  <a:close/>
                </a:path>
                <a:path w="257809" h="882650">
                  <a:moveTo>
                    <a:pt x="101663" y="448830"/>
                  </a:moveTo>
                  <a:lnTo>
                    <a:pt x="100355" y="446595"/>
                  </a:lnTo>
                  <a:lnTo>
                    <a:pt x="91236" y="445744"/>
                  </a:lnTo>
                  <a:lnTo>
                    <a:pt x="90093" y="447776"/>
                  </a:lnTo>
                  <a:lnTo>
                    <a:pt x="90093" y="465315"/>
                  </a:lnTo>
                  <a:lnTo>
                    <a:pt x="100533" y="468185"/>
                  </a:lnTo>
                  <a:lnTo>
                    <a:pt x="101028" y="467893"/>
                  </a:lnTo>
                  <a:lnTo>
                    <a:pt x="101384" y="467309"/>
                  </a:lnTo>
                  <a:lnTo>
                    <a:pt x="101612" y="466471"/>
                  </a:lnTo>
                  <a:lnTo>
                    <a:pt x="101663" y="466140"/>
                  </a:lnTo>
                  <a:lnTo>
                    <a:pt x="101663" y="448830"/>
                  </a:lnTo>
                  <a:close/>
                </a:path>
                <a:path w="257809" h="882650">
                  <a:moveTo>
                    <a:pt x="101663" y="419112"/>
                  </a:moveTo>
                  <a:lnTo>
                    <a:pt x="101485" y="418185"/>
                  </a:lnTo>
                  <a:lnTo>
                    <a:pt x="101028" y="417233"/>
                  </a:lnTo>
                  <a:lnTo>
                    <a:pt x="100533" y="416852"/>
                  </a:lnTo>
                  <a:lnTo>
                    <a:pt x="100355" y="416839"/>
                  </a:lnTo>
                  <a:lnTo>
                    <a:pt x="91236" y="415683"/>
                  </a:lnTo>
                  <a:lnTo>
                    <a:pt x="90093" y="417677"/>
                  </a:lnTo>
                  <a:lnTo>
                    <a:pt x="90093" y="435216"/>
                  </a:lnTo>
                  <a:lnTo>
                    <a:pt x="100533" y="438429"/>
                  </a:lnTo>
                  <a:lnTo>
                    <a:pt x="100698" y="438378"/>
                  </a:lnTo>
                  <a:lnTo>
                    <a:pt x="101028" y="438175"/>
                  </a:lnTo>
                  <a:lnTo>
                    <a:pt x="101384" y="437578"/>
                  </a:lnTo>
                  <a:lnTo>
                    <a:pt x="101612" y="436753"/>
                  </a:lnTo>
                  <a:lnTo>
                    <a:pt x="101663" y="436435"/>
                  </a:lnTo>
                  <a:lnTo>
                    <a:pt x="101663" y="419112"/>
                  </a:lnTo>
                  <a:close/>
                </a:path>
                <a:path w="257809" h="882650">
                  <a:moveTo>
                    <a:pt x="101663" y="389394"/>
                  </a:moveTo>
                  <a:lnTo>
                    <a:pt x="91236" y="385635"/>
                  </a:lnTo>
                  <a:lnTo>
                    <a:pt x="91059" y="385686"/>
                  </a:lnTo>
                  <a:lnTo>
                    <a:pt x="90741" y="385889"/>
                  </a:lnTo>
                  <a:lnTo>
                    <a:pt x="90601" y="386029"/>
                  </a:lnTo>
                  <a:lnTo>
                    <a:pt x="90271" y="386689"/>
                  </a:lnTo>
                  <a:lnTo>
                    <a:pt x="90093" y="387591"/>
                  </a:lnTo>
                  <a:lnTo>
                    <a:pt x="90093" y="405130"/>
                  </a:lnTo>
                  <a:lnTo>
                    <a:pt x="100533" y="408673"/>
                  </a:lnTo>
                  <a:lnTo>
                    <a:pt x="100698" y="408622"/>
                  </a:lnTo>
                  <a:lnTo>
                    <a:pt x="101028" y="408432"/>
                  </a:lnTo>
                  <a:lnTo>
                    <a:pt x="101384" y="407860"/>
                  </a:lnTo>
                  <a:lnTo>
                    <a:pt x="101485" y="407606"/>
                  </a:lnTo>
                  <a:lnTo>
                    <a:pt x="101663" y="406704"/>
                  </a:lnTo>
                  <a:lnTo>
                    <a:pt x="101663" y="389394"/>
                  </a:lnTo>
                  <a:close/>
                </a:path>
                <a:path w="257809" h="882650">
                  <a:moveTo>
                    <a:pt x="101663" y="359714"/>
                  </a:moveTo>
                  <a:lnTo>
                    <a:pt x="91236" y="355587"/>
                  </a:lnTo>
                  <a:lnTo>
                    <a:pt x="91059" y="355625"/>
                  </a:lnTo>
                  <a:lnTo>
                    <a:pt x="90741" y="355815"/>
                  </a:lnTo>
                  <a:lnTo>
                    <a:pt x="90487" y="356158"/>
                  </a:lnTo>
                  <a:lnTo>
                    <a:pt x="90271" y="356616"/>
                  </a:lnTo>
                  <a:lnTo>
                    <a:pt x="90093" y="357505"/>
                  </a:lnTo>
                  <a:lnTo>
                    <a:pt x="90093" y="375043"/>
                  </a:lnTo>
                  <a:lnTo>
                    <a:pt x="100533" y="378929"/>
                  </a:lnTo>
                  <a:lnTo>
                    <a:pt x="101028" y="378688"/>
                  </a:lnTo>
                  <a:lnTo>
                    <a:pt x="101384" y="378129"/>
                  </a:lnTo>
                  <a:lnTo>
                    <a:pt x="101485" y="377888"/>
                  </a:lnTo>
                  <a:lnTo>
                    <a:pt x="101663" y="377024"/>
                  </a:lnTo>
                  <a:lnTo>
                    <a:pt x="101663" y="359714"/>
                  </a:lnTo>
                  <a:close/>
                </a:path>
                <a:path w="257809" h="882650">
                  <a:moveTo>
                    <a:pt x="101663" y="329984"/>
                  </a:moveTo>
                  <a:lnTo>
                    <a:pt x="100355" y="327583"/>
                  </a:lnTo>
                  <a:lnTo>
                    <a:pt x="91236" y="325526"/>
                  </a:lnTo>
                  <a:lnTo>
                    <a:pt x="90093" y="327418"/>
                  </a:lnTo>
                  <a:lnTo>
                    <a:pt x="90093" y="344957"/>
                  </a:lnTo>
                  <a:lnTo>
                    <a:pt x="100533" y="349199"/>
                  </a:lnTo>
                  <a:lnTo>
                    <a:pt x="100698" y="349161"/>
                  </a:lnTo>
                  <a:lnTo>
                    <a:pt x="101028" y="348983"/>
                  </a:lnTo>
                  <a:lnTo>
                    <a:pt x="101384" y="348424"/>
                  </a:lnTo>
                  <a:lnTo>
                    <a:pt x="101485" y="348183"/>
                  </a:lnTo>
                  <a:lnTo>
                    <a:pt x="101663" y="347306"/>
                  </a:lnTo>
                  <a:lnTo>
                    <a:pt x="101663" y="329984"/>
                  </a:lnTo>
                  <a:close/>
                </a:path>
                <a:path w="257809" h="882650">
                  <a:moveTo>
                    <a:pt x="101663" y="300266"/>
                  </a:moveTo>
                  <a:lnTo>
                    <a:pt x="91236" y="295465"/>
                  </a:lnTo>
                  <a:lnTo>
                    <a:pt x="91059" y="295490"/>
                  </a:lnTo>
                  <a:lnTo>
                    <a:pt x="90741" y="295656"/>
                  </a:lnTo>
                  <a:lnTo>
                    <a:pt x="90373" y="296202"/>
                  </a:lnTo>
                  <a:lnTo>
                    <a:pt x="90271" y="296430"/>
                  </a:lnTo>
                  <a:lnTo>
                    <a:pt x="90093" y="297307"/>
                  </a:lnTo>
                  <a:lnTo>
                    <a:pt x="90093" y="314845"/>
                  </a:lnTo>
                  <a:lnTo>
                    <a:pt x="100533" y="319443"/>
                  </a:lnTo>
                  <a:lnTo>
                    <a:pt x="101028" y="319227"/>
                  </a:lnTo>
                  <a:lnTo>
                    <a:pt x="101384" y="318693"/>
                  </a:lnTo>
                  <a:lnTo>
                    <a:pt x="101612" y="317906"/>
                  </a:lnTo>
                  <a:lnTo>
                    <a:pt x="101663" y="317576"/>
                  </a:lnTo>
                  <a:lnTo>
                    <a:pt x="101663" y="300266"/>
                  </a:lnTo>
                  <a:close/>
                </a:path>
                <a:path w="257809" h="882650">
                  <a:moveTo>
                    <a:pt x="101663" y="270548"/>
                  </a:moveTo>
                  <a:lnTo>
                    <a:pt x="100355" y="268058"/>
                  </a:lnTo>
                  <a:lnTo>
                    <a:pt x="91236" y="265417"/>
                  </a:lnTo>
                  <a:lnTo>
                    <a:pt x="90093" y="267208"/>
                  </a:lnTo>
                  <a:lnTo>
                    <a:pt x="90093" y="284746"/>
                  </a:lnTo>
                  <a:lnTo>
                    <a:pt x="100533" y="289687"/>
                  </a:lnTo>
                  <a:lnTo>
                    <a:pt x="101028" y="289483"/>
                  </a:lnTo>
                  <a:lnTo>
                    <a:pt x="101384" y="288963"/>
                  </a:lnTo>
                  <a:lnTo>
                    <a:pt x="101485" y="288734"/>
                  </a:lnTo>
                  <a:lnTo>
                    <a:pt x="101663" y="287870"/>
                  </a:lnTo>
                  <a:lnTo>
                    <a:pt x="101663" y="270548"/>
                  </a:lnTo>
                  <a:close/>
                </a:path>
                <a:path w="257809" h="882650">
                  <a:moveTo>
                    <a:pt x="101663" y="240830"/>
                  </a:moveTo>
                  <a:lnTo>
                    <a:pt x="91236" y="235369"/>
                  </a:lnTo>
                  <a:lnTo>
                    <a:pt x="91059" y="235369"/>
                  </a:lnTo>
                  <a:lnTo>
                    <a:pt x="90741" y="235521"/>
                  </a:lnTo>
                  <a:lnTo>
                    <a:pt x="90373" y="236029"/>
                  </a:lnTo>
                  <a:lnTo>
                    <a:pt x="90144" y="236816"/>
                  </a:lnTo>
                  <a:lnTo>
                    <a:pt x="90093" y="237121"/>
                  </a:lnTo>
                  <a:lnTo>
                    <a:pt x="90093" y="254660"/>
                  </a:lnTo>
                  <a:lnTo>
                    <a:pt x="100533" y="259930"/>
                  </a:lnTo>
                  <a:lnTo>
                    <a:pt x="101028" y="259765"/>
                  </a:lnTo>
                  <a:lnTo>
                    <a:pt x="101384" y="259232"/>
                  </a:lnTo>
                  <a:lnTo>
                    <a:pt x="101612" y="258457"/>
                  </a:lnTo>
                  <a:lnTo>
                    <a:pt x="101663" y="258140"/>
                  </a:lnTo>
                  <a:lnTo>
                    <a:pt x="101663" y="240830"/>
                  </a:lnTo>
                  <a:close/>
                </a:path>
                <a:path w="257809" h="882650">
                  <a:moveTo>
                    <a:pt x="101663" y="211137"/>
                  </a:moveTo>
                  <a:lnTo>
                    <a:pt x="91236" y="205308"/>
                  </a:lnTo>
                  <a:lnTo>
                    <a:pt x="91059" y="205320"/>
                  </a:lnTo>
                  <a:lnTo>
                    <a:pt x="90741" y="205447"/>
                  </a:lnTo>
                  <a:lnTo>
                    <a:pt x="90373" y="205943"/>
                  </a:lnTo>
                  <a:lnTo>
                    <a:pt x="90144" y="206730"/>
                  </a:lnTo>
                  <a:lnTo>
                    <a:pt x="90093" y="207035"/>
                  </a:lnTo>
                  <a:lnTo>
                    <a:pt x="90093" y="224574"/>
                  </a:lnTo>
                  <a:lnTo>
                    <a:pt x="100533" y="230174"/>
                  </a:lnTo>
                  <a:lnTo>
                    <a:pt x="100698" y="230174"/>
                  </a:lnTo>
                  <a:lnTo>
                    <a:pt x="101028" y="230022"/>
                  </a:lnTo>
                  <a:lnTo>
                    <a:pt x="101384" y="229527"/>
                  </a:lnTo>
                  <a:lnTo>
                    <a:pt x="101612" y="228765"/>
                  </a:lnTo>
                  <a:lnTo>
                    <a:pt x="101663" y="228447"/>
                  </a:lnTo>
                  <a:lnTo>
                    <a:pt x="101663" y="211137"/>
                  </a:lnTo>
                  <a:close/>
                </a:path>
                <a:path w="257809" h="882650">
                  <a:moveTo>
                    <a:pt x="131927" y="48780"/>
                  </a:moveTo>
                  <a:lnTo>
                    <a:pt x="130860" y="45986"/>
                  </a:lnTo>
                  <a:lnTo>
                    <a:pt x="122364" y="49110"/>
                  </a:lnTo>
                  <a:lnTo>
                    <a:pt x="121158" y="74574"/>
                  </a:lnTo>
                  <a:lnTo>
                    <a:pt x="121297" y="75692"/>
                  </a:lnTo>
                  <a:lnTo>
                    <a:pt x="121399" y="75996"/>
                  </a:lnTo>
                  <a:lnTo>
                    <a:pt x="121742" y="76682"/>
                  </a:lnTo>
                  <a:lnTo>
                    <a:pt x="122034" y="76898"/>
                  </a:lnTo>
                  <a:lnTo>
                    <a:pt x="122199" y="76936"/>
                  </a:lnTo>
                  <a:lnTo>
                    <a:pt x="130683" y="74066"/>
                  </a:lnTo>
                  <a:lnTo>
                    <a:pt x="131025" y="73875"/>
                  </a:lnTo>
                  <a:lnTo>
                    <a:pt x="131318" y="73444"/>
                  </a:lnTo>
                  <a:lnTo>
                    <a:pt x="131686" y="72517"/>
                  </a:lnTo>
                  <a:lnTo>
                    <a:pt x="131927" y="70904"/>
                  </a:lnTo>
                  <a:lnTo>
                    <a:pt x="131927" y="48780"/>
                  </a:lnTo>
                  <a:close/>
                </a:path>
                <a:path w="257809" h="882650">
                  <a:moveTo>
                    <a:pt x="147993" y="82308"/>
                  </a:moveTo>
                  <a:lnTo>
                    <a:pt x="146888" y="79438"/>
                  </a:lnTo>
                  <a:lnTo>
                    <a:pt x="138099" y="82296"/>
                  </a:lnTo>
                  <a:lnTo>
                    <a:pt x="137922" y="82346"/>
                  </a:lnTo>
                  <a:lnTo>
                    <a:pt x="137756" y="82486"/>
                  </a:lnTo>
                  <a:lnTo>
                    <a:pt x="137464" y="82918"/>
                  </a:lnTo>
                  <a:lnTo>
                    <a:pt x="137096" y="83845"/>
                  </a:lnTo>
                  <a:lnTo>
                    <a:pt x="136867" y="85039"/>
                  </a:lnTo>
                  <a:lnTo>
                    <a:pt x="136867" y="108559"/>
                  </a:lnTo>
                  <a:lnTo>
                    <a:pt x="137096" y="109613"/>
                  </a:lnTo>
                  <a:lnTo>
                    <a:pt x="137464" y="110312"/>
                  </a:lnTo>
                  <a:lnTo>
                    <a:pt x="137922" y="110591"/>
                  </a:lnTo>
                  <a:lnTo>
                    <a:pt x="146888" y="107937"/>
                  </a:lnTo>
                  <a:lnTo>
                    <a:pt x="147053" y="107797"/>
                  </a:lnTo>
                  <a:lnTo>
                    <a:pt x="147370" y="107365"/>
                  </a:lnTo>
                  <a:lnTo>
                    <a:pt x="147739" y="106438"/>
                  </a:lnTo>
                  <a:lnTo>
                    <a:pt x="147993" y="104800"/>
                  </a:lnTo>
                  <a:lnTo>
                    <a:pt x="147993" y="82308"/>
                  </a:lnTo>
                  <a:close/>
                </a:path>
                <a:path w="257809" h="882650">
                  <a:moveTo>
                    <a:pt x="147993" y="42938"/>
                  </a:moveTo>
                  <a:lnTo>
                    <a:pt x="146888" y="40093"/>
                  </a:lnTo>
                  <a:lnTo>
                    <a:pt x="138099" y="43332"/>
                  </a:lnTo>
                  <a:lnTo>
                    <a:pt x="137922" y="43395"/>
                  </a:lnTo>
                  <a:lnTo>
                    <a:pt x="137756" y="43548"/>
                  </a:lnTo>
                  <a:lnTo>
                    <a:pt x="137464" y="43980"/>
                  </a:lnTo>
                  <a:lnTo>
                    <a:pt x="137096" y="44932"/>
                  </a:lnTo>
                  <a:lnTo>
                    <a:pt x="136867" y="46126"/>
                  </a:lnTo>
                  <a:lnTo>
                    <a:pt x="136867" y="69646"/>
                  </a:lnTo>
                  <a:lnTo>
                    <a:pt x="137096" y="70675"/>
                  </a:lnTo>
                  <a:lnTo>
                    <a:pt x="137464" y="71386"/>
                  </a:lnTo>
                  <a:lnTo>
                    <a:pt x="137756" y="71589"/>
                  </a:lnTo>
                  <a:lnTo>
                    <a:pt x="137922" y="71628"/>
                  </a:lnTo>
                  <a:lnTo>
                    <a:pt x="146888" y="68605"/>
                  </a:lnTo>
                  <a:lnTo>
                    <a:pt x="147370" y="68033"/>
                  </a:lnTo>
                  <a:lnTo>
                    <a:pt x="147739" y="67081"/>
                  </a:lnTo>
                  <a:lnTo>
                    <a:pt x="147993" y="65430"/>
                  </a:lnTo>
                  <a:lnTo>
                    <a:pt x="147993" y="42938"/>
                  </a:lnTo>
                  <a:close/>
                </a:path>
                <a:path w="257809" h="882650">
                  <a:moveTo>
                    <a:pt x="164630" y="648779"/>
                  </a:moveTo>
                  <a:lnTo>
                    <a:pt x="163487" y="645883"/>
                  </a:lnTo>
                  <a:lnTo>
                    <a:pt x="154381" y="649236"/>
                  </a:lnTo>
                  <a:lnTo>
                    <a:pt x="154203" y="649300"/>
                  </a:lnTo>
                  <a:lnTo>
                    <a:pt x="154038" y="649452"/>
                  </a:lnTo>
                  <a:lnTo>
                    <a:pt x="153581" y="650189"/>
                  </a:lnTo>
                  <a:lnTo>
                    <a:pt x="153250" y="651243"/>
                  </a:lnTo>
                  <a:lnTo>
                    <a:pt x="153085" y="652526"/>
                  </a:lnTo>
                  <a:lnTo>
                    <a:pt x="153085" y="675589"/>
                  </a:lnTo>
                  <a:lnTo>
                    <a:pt x="154203" y="678014"/>
                  </a:lnTo>
                  <a:lnTo>
                    <a:pt x="163487" y="674903"/>
                  </a:lnTo>
                  <a:lnTo>
                    <a:pt x="163652" y="674751"/>
                  </a:lnTo>
                  <a:lnTo>
                    <a:pt x="164109" y="674014"/>
                  </a:lnTo>
                  <a:lnTo>
                    <a:pt x="164452" y="672947"/>
                  </a:lnTo>
                  <a:lnTo>
                    <a:pt x="164630" y="671664"/>
                  </a:lnTo>
                  <a:lnTo>
                    <a:pt x="164630" y="648779"/>
                  </a:lnTo>
                  <a:close/>
                </a:path>
                <a:path w="257809" h="882650">
                  <a:moveTo>
                    <a:pt x="164630" y="76949"/>
                  </a:moveTo>
                  <a:lnTo>
                    <a:pt x="164592" y="76073"/>
                  </a:lnTo>
                  <a:lnTo>
                    <a:pt x="164350" y="75006"/>
                  </a:lnTo>
                  <a:lnTo>
                    <a:pt x="163969" y="74295"/>
                  </a:lnTo>
                  <a:lnTo>
                    <a:pt x="163487" y="74015"/>
                  </a:lnTo>
                  <a:lnTo>
                    <a:pt x="154381" y="76987"/>
                  </a:lnTo>
                  <a:lnTo>
                    <a:pt x="153085" y="80225"/>
                  </a:lnTo>
                  <a:lnTo>
                    <a:pt x="153085" y="102831"/>
                  </a:lnTo>
                  <a:lnTo>
                    <a:pt x="154203" y="105765"/>
                  </a:lnTo>
                  <a:lnTo>
                    <a:pt x="163487" y="103022"/>
                  </a:lnTo>
                  <a:lnTo>
                    <a:pt x="163652" y="102882"/>
                  </a:lnTo>
                  <a:lnTo>
                    <a:pt x="164109" y="102171"/>
                  </a:lnTo>
                  <a:lnTo>
                    <a:pt x="164452" y="101117"/>
                  </a:lnTo>
                  <a:lnTo>
                    <a:pt x="164630" y="99834"/>
                  </a:lnTo>
                  <a:lnTo>
                    <a:pt x="164630" y="76949"/>
                  </a:lnTo>
                  <a:close/>
                </a:path>
                <a:path w="257809" h="882650">
                  <a:moveTo>
                    <a:pt x="181825" y="70497"/>
                  </a:moveTo>
                  <a:lnTo>
                    <a:pt x="181571" y="69418"/>
                  </a:lnTo>
                  <a:lnTo>
                    <a:pt x="181190" y="68681"/>
                  </a:lnTo>
                  <a:lnTo>
                    <a:pt x="180860" y="68453"/>
                  </a:lnTo>
                  <a:lnTo>
                    <a:pt x="180682" y="68414"/>
                  </a:lnTo>
                  <a:lnTo>
                    <a:pt x="171246" y="71488"/>
                  </a:lnTo>
                  <a:lnTo>
                    <a:pt x="169900" y="74790"/>
                  </a:lnTo>
                  <a:lnTo>
                    <a:pt x="169900" y="98259"/>
                  </a:lnTo>
                  <a:lnTo>
                    <a:pt x="171069" y="100774"/>
                  </a:lnTo>
                  <a:lnTo>
                    <a:pt x="180682" y="97929"/>
                  </a:lnTo>
                  <a:lnTo>
                    <a:pt x="180860" y="97790"/>
                  </a:lnTo>
                  <a:lnTo>
                    <a:pt x="181190" y="97345"/>
                  </a:lnTo>
                  <a:lnTo>
                    <a:pt x="181571" y="96380"/>
                  </a:lnTo>
                  <a:lnTo>
                    <a:pt x="181825" y="95135"/>
                  </a:lnTo>
                  <a:lnTo>
                    <a:pt x="181825" y="70497"/>
                  </a:lnTo>
                  <a:close/>
                </a:path>
                <a:path w="257809" h="882650">
                  <a:moveTo>
                    <a:pt x="181825" y="29730"/>
                  </a:moveTo>
                  <a:lnTo>
                    <a:pt x="181571" y="28638"/>
                  </a:lnTo>
                  <a:lnTo>
                    <a:pt x="181190" y="27927"/>
                  </a:lnTo>
                  <a:lnTo>
                    <a:pt x="180682" y="27686"/>
                  </a:lnTo>
                  <a:lnTo>
                    <a:pt x="171246" y="31153"/>
                  </a:lnTo>
                  <a:lnTo>
                    <a:pt x="171069" y="31216"/>
                  </a:lnTo>
                  <a:lnTo>
                    <a:pt x="170891" y="31381"/>
                  </a:lnTo>
                  <a:lnTo>
                    <a:pt x="170408" y="32131"/>
                  </a:lnTo>
                  <a:lnTo>
                    <a:pt x="170065" y="33210"/>
                  </a:lnTo>
                  <a:lnTo>
                    <a:pt x="169900" y="34505"/>
                  </a:lnTo>
                  <a:lnTo>
                    <a:pt x="169900" y="57975"/>
                  </a:lnTo>
                  <a:lnTo>
                    <a:pt x="171069" y="60464"/>
                  </a:lnTo>
                  <a:lnTo>
                    <a:pt x="180682" y="57213"/>
                  </a:lnTo>
                  <a:lnTo>
                    <a:pt x="180860" y="57061"/>
                  </a:lnTo>
                  <a:lnTo>
                    <a:pt x="181190" y="56603"/>
                  </a:lnTo>
                  <a:lnTo>
                    <a:pt x="181571" y="55626"/>
                  </a:lnTo>
                  <a:lnTo>
                    <a:pt x="181825" y="54368"/>
                  </a:lnTo>
                  <a:lnTo>
                    <a:pt x="181825" y="29730"/>
                  </a:lnTo>
                  <a:close/>
                </a:path>
                <a:path w="257809" h="882650">
                  <a:moveTo>
                    <a:pt x="199669" y="64719"/>
                  </a:moveTo>
                  <a:lnTo>
                    <a:pt x="198475" y="62611"/>
                  </a:lnTo>
                  <a:lnTo>
                    <a:pt x="188696" y="65798"/>
                  </a:lnTo>
                  <a:lnTo>
                    <a:pt x="187337" y="68707"/>
                  </a:lnTo>
                  <a:lnTo>
                    <a:pt x="187337" y="93484"/>
                  </a:lnTo>
                  <a:lnTo>
                    <a:pt x="187591" y="94602"/>
                  </a:lnTo>
                  <a:lnTo>
                    <a:pt x="187972" y="95338"/>
                  </a:lnTo>
                  <a:lnTo>
                    <a:pt x="188315" y="95580"/>
                  </a:lnTo>
                  <a:lnTo>
                    <a:pt x="188506" y="95618"/>
                  </a:lnTo>
                  <a:lnTo>
                    <a:pt x="198475" y="92671"/>
                  </a:lnTo>
                  <a:lnTo>
                    <a:pt x="198653" y="92519"/>
                  </a:lnTo>
                  <a:lnTo>
                    <a:pt x="199161" y="91770"/>
                  </a:lnTo>
                  <a:lnTo>
                    <a:pt x="199402" y="91084"/>
                  </a:lnTo>
                  <a:lnTo>
                    <a:pt x="199669" y="89814"/>
                  </a:lnTo>
                  <a:lnTo>
                    <a:pt x="199669" y="64719"/>
                  </a:lnTo>
                  <a:close/>
                </a:path>
                <a:path w="257809" h="882650">
                  <a:moveTo>
                    <a:pt x="199669" y="23215"/>
                  </a:moveTo>
                  <a:lnTo>
                    <a:pt x="198475" y="21145"/>
                  </a:lnTo>
                  <a:lnTo>
                    <a:pt x="188696" y="24739"/>
                  </a:lnTo>
                  <a:lnTo>
                    <a:pt x="188506" y="24803"/>
                  </a:lnTo>
                  <a:lnTo>
                    <a:pt x="188315" y="24968"/>
                  </a:lnTo>
                  <a:lnTo>
                    <a:pt x="187972" y="25438"/>
                  </a:lnTo>
                  <a:lnTo>
                    <a:pt x="187591" y="26441"/>
                  </a:lnTo>
                  <a:lnTo>
                    <a:pt x="187337" y="27711"/>
                  </a:lnTo>
                  <a:lnTo>
                    <a:pt x="187337" y="52489"/>
                  </a:lnTo>
                  <a:lnTo>
                    <a:pt x="187591" y="53568"/>
                  </a:lnTo>
                  <a:lnTo>
                    <a:pt x="187972" y="54305"/>
                  </a:lnTo>
                  <a:lnTo>
                    <a:pt x="188315" y="54533"/>
                  </a:lnTo>
                  <a:lnTo>
                    <a:pt x="188506" y="54571"/>
                  </a:lnTo>
                  <a:lnTo>
                    <a:pt x="198475" y="51206"/>
                  </a:lnTo>
                  <a:lnTo>
                    <a:pt x="198653" y="51041"/>
                  </a:lnTo>
                  <a:lnTo>
                    <a:pt x="199161" y="50292"/>
                  </a:lnTo>
                  <a:lnTo>
                    <a:pt x="199402" y="49568"/>
                  </a:lnTo>
                  <a:lnTo>
                    <a:pt x="199669" y="48310"/>
                  </a:lnTo>
                  <a:lnTo>
                    <a:pt x="199669" y="23215"/>
                  </a:lnTo>
                  <a:close/>
                </a:path>
                <a:path w="257809" h="882650">
                  <a:moveTo>
                    <a:pt x="218173" y="58737"/>
                  </a:moveTo>
                  <a:lnTo>
                    <a:pt x="217906" y="57607"/>
                  </a:lnTo>
                  <a:lnTo>
                    <a:pt x="217487" y="56870"/>
                  </a:lnTo>
                  <a:lnTo>
                    <a:pt x="217131" y="56629"/>
                  </a:lnTo>
                  <a:lnTo>
                    <a:pt x="216941" y="56591"/>
                  </a:lnTo>
                  <a:lnTo>
                    <a:pt x="206806" y="59893"/>
                  </a:lnTo>
                  <a:lnTo>
                    <a:pt x="205397" y="62865"/>
                  </a:lnTo>
                  <a:lnTo>
                    <a:pt x="205397" y="88099"/>
                  </a:lnTo>
                  <a:lnTo>
                    <a:pt x="205549" y="88887"/>
                  </a:lnTo>
                  <a:lnTo>
                    <a:pt x="205905" y="89776"/>
                  </a:lnTo>
                  <a:lnTo>
                    <a:pt x="206248" y="90106"/>
                  </a:lnTo>
                  <a:lnTo>
                    <a:pt x="206616" y="90258"/>
                  </a:lnTo>
                  <a:lnTo>
                    <a:pt x="216941" y="87210"/>
                  </a:lnTo>
                  <a:lnTo>
                    <a:pt x="217131" y="87045"/>
                  </a:lnTo>
                  <a:lnTo>
                    <a:pt x="217487" y="86588"/>
                  </a:lnTo>
                  <a:lnTo>
                    <a:pt x="217906" y="85572"/>
                  </a:lnTo>
                  <a:lnTo>
                    <a:pt x="218173" y="84302"/>
                  </a:lnTo>
                  <a:lnTo>
                    <a:pt x="218173" y="58737"/>
                  </a:lnTo>
                  <a:close/>
                </a:path>
                <a:path w="257809" h="882650">
                  <a:moveTo>
                    <a:pt x="218173" y="16446"/>
                  </a:moveTo>
                  <a:lnTo>
                    <a:pt x="217906" y="15341"/>
                  </a:lnTo>
                  <a:lnTo>
                    <a:pt x="217487" y="14605"/>
                  </a:lnTo>
                  <a:lnTo>
                    <a:pt x="217131" y="14389"/>
                  </a:lnTo>
                  <a:lnTo>
                    <a:pt x="216941" y="14351"/>
                  </a:lnTo>
                  <a:lnTo>
                    <a:pt x="206806" y="18084"/>
                  </a:lnTo>
                  <a:lnTo>
                    <a:pt x="206616" y="18148"/>
                  </a:lnTo>
                  <a:lnTo>
                    <a:pt x="206413" y="18326"/>
                  </a:lnTo>
                  <a:lnTo>
                    <a:pt x="205905" y="19113"/>
                  </a:lnTo>
                  <a:lnTo>
                    <a:pt x="205663" y="19837"/>
                  </a:lnTo>
                  <a:lnTo>
                    <a:pt x="205397" y="21107"/>
                  </a:lnTo>
                  <a:lnTo>
                    <a:pt x="205397" y="46342"/>
                  </a:lnTo>
                  <a:lnTo>
                    <a:pt x="206616" y="48450"/>
                  </a:lnTo>
                  <a:lnTo>
                    <a:pt x="216941" y="44970"/>
                  </a:lnTo>
                  <a:lnTo>
                    <a:pt x="217131" y="44805"/>
                  </a:lnTo>
                  <a:lnTo>
                    <a:pt x="217487" y="44335"/>
                  </a:lnTo>
                  <a:lnTo>
                    <a:pt x="217906" y="43307"/>
                  </a:lnTo>
                  <a:lnTo>
                    <a:pt x="218173" y="42011"/>
                  </a:lnTo>
                  <a:lnTo>
                    <a:pt x="218173" y="16446"/>
                  </a:lnTo>
                  <a:close/>
                </a:path>
                <a:path w="257809" h="882650">
                  <a:moveTo>
                    <a:pt x="237413" y="53467"/>
                  </a:moveTo>
                  <a:lnTo>
                    <a:pt x="236093" y="50342"/>
                  </a:lnTo>
                  <a:lnTo>
                    <a:pt x="225577" y="53771"/>
                  </a:lnTo>
                  <a:lnTo>
                    <a:pt x="225361" y="53835"/>
                  </a:lnTo>
                  <a:lnTo>
                    <a:pt x="225171" y="54000"/>
                  </a:lnTo>
                  <a:lnTo>
                    <a:pt x="224650" y="54787"/>
                  </a:lnTo>
                  <a:lnTo>
                    <a:pt x="224269" y="55918"/>
                  </a:lnTo>
                  <a:lnTo>
                    <a:pt x="224078" y="57289"/>
                  </a:lnTo>
                  <a:lnTo>
                    <a:pt x="224078" y="81572"/>
                  </a:lnTo>
                  <a:lnTo>
                    <a:pt x="225361" y="84696"/>
                  </a:lnTo>
                  <a:lnTo>
                    <a:pt x="235877" y="81597"/>
                  </a:lnTo>
                  <a:lnTo>
                    <a:pt x="236296" y="81381"/>
                  </a:lnTo>
                  <a:lnTo>
                    <a:pt x="236816" y="80594"/>
                  </a:lnTo>
                  <a:lnTo>
                    <a:pt x="237210" y="79451"/>
                  </a:lnTo>
                  <a:lnTo>
                    <a:pt x="237413" y="78079"/>
                  </a:lnTo>
                  <a:lnTo>
                    <a:pt x="237413" y="53467"/>
                  </a:lnTo>
                  <a:close/>
                </a:path>
                <a:path w="257809" h="882650">
                  <a:moveTo>
                    <a:pt x="237413" y="10388"/>
                  </a:moveTo>
                  <a:lnTo>
                    <a:pt x="236093" y="7327"/>
                  </a:lnTo>
                  <a:lnTo>
                    <a:pt x="225577" y="11188"/>
                  </a:lnTo>
                  <a:lnTo>
                    <a:pt x="225361" y="11264"/>
                  </a:lnTo>
                  <a:lnTo>
                    <a:pt x="225171" y="11430"/>
                  </a:lnTo>
                  <a:lnTo>
                    <a:pt x="224650" y="12230"/>
                  </a:lnTo>
                  <a:lnTo>
                    <a:pt x="224269" y="13398"/>
                  </a:lnTo>
                  <a:lnTo>
                    <a:pt x="224078" y="14770"/>
                  </a:lnTo>
                  <a:lnTo>
                    <a:pt x="224078" y="39052"/>
                  </a:lnTo>
                  <a:lnTo>
                    <a:pt x="225361" y="42125"/>
                  </a:lnTo>
                  <a:lnTo>
                    <a:pt x="236093" y="38519"/>
                  </a:lnTo>
                  <a:lnTo>
                    <a:pt x="236296" y="38341"/>
                  </a:lnTo>
                  <a:lnTo>
                    <a:pt x="236664" y="37858"/>
                  </a:lnTo>
                  <a:lnTo>
                    <a:pt x="237210" y="36398"/>
                  </a:lnTo>
                  <a:lnTo>
                    <a:pt x="237413" y="35001"/>
                  </a:lnTo>
                  <a:lnTo>
                    <a:pt x="237413" y="10388"/>
                  </a:lnTo>
                  <a:close/>
                </a:path>
                <a:path w="257809" h="882650">
                  <a:moveTo>
                    <a:pt x="257352" y="47028"/>
                  </a:moveTo>
                  <a:lnTo>
                    <a:pt x="255981" y="43853"/>
                  </a:lnTo>
                  <a:lnTo>
                    <a:pt x="245059" y="47421"/>
                  </a:lnTo>
                  <a:lnTo>
                    <a:pt x="244843" y="47485"/>
                  </a:lnTo>
                  <a:lnTo>
                    <a:pt x="244652" y="47650"/>
                  </a:lnTo>
                  <a:lnTo>
                    <a:pt x="244106" y="48450"/>
                  </a:lnTo>
                  <a:lnTo>
                    <a:pt x="243713" y="49606"/>
                  </a:lnTo>
                  <a:lnTo>
                    <a:pt x="243522" y="51003"/>
                  </a:lnTo>
                  <a:lnTo>
                    <a:pt x="243522" y="75768"/>
                  </a:lnTo>
                  <a:lnTo>
                    <a:pt x="244843" y="78930"/>
                  </a:lnTo>
                  <a:lnTo>
                    <a:pt x="255981" y="75653"/>
                  </a:lnTo>
                  <a:lnTo>
                    <a:pt x="256184" y="75488"/>
                  </a:lnTo>
                  <a:lnTo>
                    <a:pt x="256743" y="74688"/>
                  </a:lnTo>
                  <a:lnTo>
                    <a:pt x="257149" y="73520"/>
                  </a:lnTo>
                  <a:lnTo>
                    <a:pt x="257352" y="72123"/>
                  </a:lnTo>
                  <a:lnTo>
                    <a:pt x="257352" y="47028"/>
                  </a:lnTo>
                  <a:close/>
                </a:path>
                <a:path w="257809" h="882650">
                  <a:moveTo>
                    <a:pt x="257352" y="3124"/>
                  </a:moveTo>
                  <a:lnTo>
                    <a:pt x="255981" y="0"/>
                  </a:lnTo>
                  <a:lnTo>
                    <a:pt x="245059" y="4025"/>
                  </a:lnTo>
                  <a:lnTo>
                    <a:pt x="244843" y="4102"/>
                  </a:lnTo>
                  <a:lnTo>
                    <a:pt x="244652" y="4267"/>
                  </a:lnTo>
                  <a:lnTo>
                    <a:pt x="244106" y="5105"/>
                  </a:lnTo>
                  <a:lnTo>
                    <a:pt x="243713" y="6286"/>
                  </a:lnTo>
                  <a:lnTo>
                    <a:pt x="243522" y="7670"/>
                  </a:lnTo>
                  <a:lnTo>
                    <a:pt x="243522" y="32931"/>
                  </a:lnTo>
                  <a:lnTo>
                    <a:pt x="243713" y="34188"/>
                  </a:lnTo>
                  <a:lnTo>
                    <a:pt x="244106" y="35077"/>
                  </a:lnTo>
                  <a:lnTo>
                    <a:pt x="244449" y="35407"/>
                  </a:lnTo>
                  <a:lnTo>
                    <a:pt x="244843" y="35560"/>
                  </a:lnTo>
                  <a:lnTo>
                    <a:pt x="255981" y="31800"/>
                  </a:lnTo>
                  <a:lnTo>
                    <a:pt x="256184" y="31623"/>
                  </a:lnTo>
                  <a:lnTo>
                    <a:pt x="256743" y="30797"/>
                  </a:lnTo>
                  <a:lnTo>
                    <a:pt x="257149" y="29629"/>
                  </a:lnTo>
                  <a:lnTo>
                    <a:pt x="257352" y="28219"/>
                  </a:lnTo>
                  <a:lnTo>
                    <a:pt x="257352" y="3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48612" y="1321053"/>
              <a:ext cx="148590" cy="791210"/>
            </a:xfrm>
            <a:custGeom>
              <a:avLst/>
              <a:gdLst/>
              <a:ahLst/>
              <a:cxnLst/>
              <a:rect l="l" t="t" r="r" b="b"/>
              <a:pathLst>
                <a:path w="148590" h="791210">
                  <a:moveTo>
                    <a:pt x="11925" y="701535"/>
                  </a:moveTo>
                  <a:lnTo>
                    <a:pt x="11785" y="700747"/>
                  </a:lnTo>
                  <a:lnTo>
                    <a:pt x="11290" y="699592"/>
                  </a:lnTo>
                  <a:lnTo>
                    <a:pt x="10782" y="699223"/>
                  </a:lnTo>
                  <a:lnTo>
                    <a:pt x="1346" y="700341"/>
                  </a:lnTo>
                  <a:lnTo>
                    <a:pt x="1168" y="700354"/>
                  </a:lnTo>
                  <a:lnTo>
                    <a:pt x="990" y="700468"/>
                  </a:lnTo>
                  <a:lnTo>
                    <a:pt x="508" y="701103"/>
                  </a:lnTo>
                  <a:lnTo>
                    <a:pt x="165" y="702106"/>
                  </a:lnTo>
                  <a:lnTo>
                    <a:pt x="0" y="703364"/>
                  </a:lnTo>
                  <a:lnTo>
                    <a:pt x="0" y="726833"/>
                  </a:lnTo>
                  <a:lnTo>
                    <a:pt x="165" y="728052"/>
                  </a:lnTo>
                  <a:lnTo>
                    <a:pt x="508" y="728980"/>
                  </a:lnTo>
                  <a:lnTo>
                    <a:pt x="660" y="729208"/>
                  </a:lnTo>
                  <a:lnTo>
                    <a:pt x="1168" y="729602"/>
                  </a:lnTo>
                  <a:lnTo>
                    <a:pt x="10782" y="728751"/>
                  </a:lnTo>
                  <a:lnTo>
                    <a:pt x="10960" y="728637"/>
                  </a:lnTo>
                  <a:lnTo>
                    <a:pt x="11430" y="728002"/>
                  </a:lnTo>
                  <a:lnTo>
                    <a:pt x="11785" y="726998"/>
                  </a:lnTo>
                  <a:lnTo>
                    <a:pt x="11925" y="726186"/>
                  </a:lnTo>
                  <a:lnTo>
                    <a:pt x="11925" y="701535"/>
                  </a:lnTo>
                  <a:close/>
                </a:path>
                <a:path w="148590" h="791210">
                  <a:moveTo>
                    <a:pt x="22733" y="509651"/>
                  </a:moveTo>
                  <a:lnTo>
                    <a:pt x="21666" y="506768"/>
                  </a:lnTo>
                  <a:lnTo>
                    <a:pt x="13169" y="509181"/>
                  </a:lnTo>
                  <a:lnTo>
                    <a:pt x="11988" y="511810"/>
                  </a:lnTo>
                  <a:lnTo>
                    <a:pt x="11988" y="534936"/>
                  </a:lnTo>
                  <a:lnTo>
                    <a:pt x="12204" y="535990"/>
                  </a:lnTo>
                  <a:lnTo>
                    <a:pt x="12547" y="536689"/>
                  </a:lnTo>
                  <a:lnTo>
                    <a:pt x="12839" y="536930"/>
                  </a:lnTo>
                  <a:lnTo>
                    <a:pt x="13004" y="536981"/>
                  </a:lnTo>
                  <a:lnTo>
                    <a:pt x="21666" y="534784"/>
                  </a:lnTo>
                  <a:lnTo>
                    <a:pt x="21831" y="534644"/>
                  </a:lnTo>
                  <a:lnTo>
                    <a:pt x="22263" y="533996"/>
                  </a:lnTo>
                  <a:lnTo>
                    <a:pt x="22491" y="533361"/>
                  </a:lnTo>
                  <a:lnTo>
                    <a:pt x="22733" y="531774"/>
                  </a:lnTo>
                  <a:lnTo>
                    <a:pt x="22733" y="509651"/>
                  </a:lnTo>
                  <a:close/>
                </a:path>
                <a:path w="148590" h="791210">
                  <a:moveTo>
                    <a:pt x="22733" y="317182"/>
                  </a:moveTo>
                  <a:lnTo>
                    <a:pt x="13169" y="314375"/>
                  </a:lnTo>
                  <a:lnTo>
                    <a:pt x="13004" y="314375"/>
                  </a:lnTo>
                  <a:lnTo>
                    <a:pt x="11963" y="339382"/>
                  </a:lnTo>
                  <a:lnTo>
                    <a:pt x="12103" y="340563"/>
                  </a:lnTo>
                  <a:lnTo>
                    <a:pt x="21666" y="342442"/>
                  </a:lnTo>
                  <a:lnTo>
                    <a:pt x="21983" y="342214"/>
                  </a:lnTo>
                  <a:lnTo>
                    <a:pt x="22263" y="341820"/>
                  </a:lnTo>
                  <a:lnTo>
                    <a:pt x="22491" y="341249"/>
                  </a:lnTo>
                  <a:lnTo>
                    <a:pt x="22733" y="339737"/>
                  </a:lnTo>
                  <a:lnTo>
                    <a:pt x="22733" y="317182"/>
                  </a:lnTo>
                  <a:close/>
                </a:path>
                <a:path w="148590" h="791210">
                  <a:moveTo>
                    <a:pt x="22733" y="278485"/>
                  </a:moveTo>
                  <a:lnTo>
                    <a:pt x="22491" y="276987"/>
                  </a:lnTo>
                  <a:lnTo>
                    <a:pt x="22123" y="276199"/>
                  </a:lnTo>
                  <a:lnTo>
                    <a:pt x="21831" y="275882"/>
                  </a:lnTo>
                  <a:lnTo>
                    <a:pt x="21666" y="275793"/>
                  </a:lnTo>
                  <a:lnTo>
                    <a:pt x="13169" y="276098"/>
                  </a:lnTo>
                  <a:lnTo>
                    <a:pt x="13004" y="276098"/>
                  </a:lnTo>
                  <a:lnTo>
                    <a:pt x="11988" y="278434"/>
                  </a:lnTo>
                  <a:lnTo>
                    <a:pt x="11988" y="301548"/>
                  </a:lnTo>
                  <a:lnTo>
                    <a:pt x="12204" y="302641"/>
                  </a:lnTo>
                  <a:lnTo>
                    <a:pt x="12547" y="303441"/>
                  </a:lnTo>
                  <a:lnTo>
                    <a:pt x="12839" y="303758"/>
                  </a:lnTo>
                  <a:lnTo>
                    <a:pt x="13004" y="303834"/>
                  </a:lnTo>
                  <a:lnTo>
                    <a:pt x="21488" y="303809"/>
                  </a:lnTo>
                  <a:lnTo>
                    <a:pt x="21831" y="303707"/>
                  </a:lnTo>
                  <a:lnTo>
                    <a:pt x="22263" y="303149"/>
                  </a:lnTo>
                  <a:lnTo>
                    <a:pt x="22491" y="302564"/>
                  </a:lnTo>
                  <a:lnTo>
                    <a:pt x="22733" y="301040"/>
                  </a:lnTo>
                  <a:lnTo>
                    <a:pt x="22733" y="278485"/>
                  </a:lnTo>
                  <a:close/>
                </a:path>
                <a:path w="148590" h="791210">
                  <a:moveTo>
                    <a:pt x="22733" y="240245"/>
                  </a:moveTo>
                  <a:lnTo>
                    <a:pt x="21666" y="237147"/>
                  </a:lnTo>
                  <a:lnTo>
                    <a:pt x="13169" y="237794"/>
                  </a:lnTo>
                  <a:lnTo>
                    <a:pt x="11963" y="262902"/>
                  </a:lnTo>
                  <a:lnTo>
                    <a:pt x="12103" y="264058"/>
                  </a:lnTo>
                  <a:lnTo>
                    <a:pt x="12547" y="265176"/>
                  </a:lnTo>
                  <a:lnTo>
                    <a:pt x="12839" y="265468"/>
                  </a:lnTo>
                  <a:lnTo>
                    <a:pt x="13004" y="265544"/>
                  </a:lnTo>
                  <a:lnTo>
                    <a:pt x="21666" y="265137"/>
                  </a:lnTo>
                  <a:lnTo>
                    <a:pt x="21831" y="265049"/>
                  </a:lnTo>
                  <a:lnTo>
                    <a:pt x="22123" y="264718"/>
                  </a:lnTo>
                  <a:lnTo>
                    <a:pt x="22491" y="263880"/>
                  </a:lnTo>
                  <a:lnTo>
                    <a:pt x="22733" y="262356"/>
                  </a:lnTo>
                  <a:lnTo>
                    <a:pt x="22733" y="240245"/>
                  </a:lnTo>
                  <a:close/>
                </a:path>
                <a:path w="148590" h="791210">
                  <a:moveTo>
                    <a:pt x="22733" y="201536"/>
                  </a:moveTo>
                  <a:lnTo>
                    <a:pt x="21666" y="198462"/>
                  </a:lnTo>
                  <a:lnTo>
                    <a:pt x="13169" y="199478"/>
                  </a:lnTo>
                  <a:lnTo>
                    <a:pt x="13004" y="199491"/>
                  </a:lnTo>
                  <a:lnTo>
                    <a:pt x="11963" y="224637"/>
                  </a:lnTo>
                  <a:lnTo>
                    <a:pt x="12103" y="225793"/>
                  </a:lnTo>
                  <a:lnTo>
                    <a:pt x="12204" y="226123"/>
                  </a:lnTo>
                  <a:lnTo>
                    <a:pt x="12547" y="226885"/>
                  </a:lnTo>
                  <a:lnTo>
                    <a:pt x="12839" y="227190"/>
                  </a:lnTo>
                  <a:lnTo>
                    <a:pt x="13004" y="227266"/>
                  </a:lnTo>
                  <a:lnTo>
                    <a:pt x="21666" y="226504"/>
                  </a:lnTo>
                  <a:lnTo>
                    <a:pt x="21831" y="226390"/>
                  </a:lnTo>
                  <a:lnTo>
                    <a:pt x="22263" y="225793"/>
                  </a:lnTo>
                  <a:lnTo>
                    <a:pt x="22491" y="225209"/>
                  </a:lnTo>
                  <a:lnTo>
                    <a:pt x="22733" y="223659"/>
                  </a:lnTo>
                  <a:lnTo>
                    <a:pt x="22733" y="201536"/>
                  </a:lnTo>
                  <a:close/>
                </a:path>
                <a:path w="148590" h="791210">
                  <a:moveTo>
                    <a:pt x="22733" y="162839"/>
                  </a:moveTo>
                  <a:lnTo>
                    <a:pt x="21666" y="159816"/>
                  </a:lnTo>
                  <a:lnTo>
                    <a:pt x="13169" y="161175"/>
                  </a:lnTo>
                  <a:lnTo>
                    <a:pt x="11988" y="163677"/>
                  </a:lnTo>
                  <a:lnTo>
                    <a:pt x="11988" y="186791"/>
                  </a:lnTo>
                  <a:lnTo>
                    <a:pt x="12204" y="187871"/>
                  </a:lnTo>
                  <a:lnTo>
                    <a:pt x="12547" y="188620"/>
                  </a:lnTo>
                  <a:lnTo>
                    <a:pt x="12839" y="188899"/>
                  </a:lnTo>
                  <a:lnTo>
                    <a:pt x="13004" y="188963"/>
                  </a:lnTo>
                  <a:lnTo>
                    <a:pt x="21666" y="187833"/>
                  </a:lnTo>
                  <a:lnTo>
                    <a:pt x="21831" y="187718"/>
                  </a:lnTo>
                  <a:lnTo>
                    <a:pt x="22123" y="187363"/>
                  </a:lnTo>
                  <a:lnTo>
                    <a:pt x="22491" y="186512"/>
                  </a:lnTo>
                  <a:lnTo>
                    <a:pt x="22733" y="184937"/>
                  </a:lnTo>
                  <a:lnTo>
                    <a:pt x="22733" y="162839"/>
                  </a:lnTo>
                  <a:close/>
                </a:path>
                <a:path w="148590" h="791210">
                  <a:moveTo>
                    <a:pt x="22733" y="123698"/>
                  </a:moveTo>
                  <a:lnTo>
                    <a:pt x="22491" y="122224"/>
                  </a:lnTo>
                  <a:lnTo>
                    <a:pt x="22123" y="121488"/>
                  </a:lnTo>
                  <a:lnTo>
                    <a:pt x="21666" y="121183"/>
                  </a:lnTo>
                  <a:lnTo>
                    <a:pt x="13169" y="122897"/>
                  </a:lnTo>
                  <a:lnTo>
                    <a:pt x="11988" y="125412"/>
                  </a:lnTo>
                  <a:lnTo>
                    <a:pt x="11988" y="148539"/>
                  </a:lnTo>
                  <a:lnTo>
                    <a:pt x="12204" y="149606"/>
                  </a:lnTo>
                  <a:lnTo>
                    <a:pt x="12547" y="150342"/>
                  </a:lnTo>
                  <a:lnTo>
                    <a:pt x="12839" y="150609"/>
                  </a:lnTo>
                  <a:lnTo>
                    <a:pt x="13004" y="150672"/>
                  </a:lnTo>
                  <a:lnTo>
                    <a:pt x="21666" y="149186"/>
                  </a:lnTo>
                  <a:lnTo>
                    <a:pt x="21831" y="149072"/>
                  </a:lnTo>
                  <a:lnTo>
                    <a:pt x="22123" y="148691"/>
                  </a:lnTo>
                  <a:lnTo>
                    <a:pt x="22491" y="147828"/>
                  </a:lnTo>
                  <a:lnTo>
                    <a:pt x="22733" y="146253"/>
                  </a:lnTo>
                  <a:lnTo>
                    <a:pt x="22733" y="123698"/>
                  </a:lnTo>
                  <a:close/>
                </a:path>
                <a:path w="148590" h="791210">
                  <a:moveTo>
                    <a:pt x="22733" y="85013"/>
                  </a:moveTo>
                  <a:lnTo>
                    <a:pt x="22491" y="83553"/>
                  </a:lnTo>
                  <a:lnTo>
                    <a:pt x="22123" y="82829"/>
                  </a:lnTo>
                  <a:lnTo>
                    <a:pt x="21831" y="82588"/>
                  </a:lnTo>
                  <a:lnTo>
                    <a:pt x="21666" y="82537"/>
                  </a:lnTo>
                  <a:lnTo>
                    <a:pt x="13169" y="84594"/>
                  </a:lnTo>
                  <a:lnTo>
                    <a:pt x="11963" y="109893"/>
                  </a:lnTo>
                  <a:lnTo>
                    <a:pt x="12103" y="111023"/>
                  </a:lnTo>
                  <a:lnTo>
                    <a:pt x="12547" y="112077"/>
                  </a:lnTo>
                  <a:lnTo>
                    <a:pt x="12839" y="112318"/>
                  </a:lnTo>
                  <a:lnTo>
                    <a:pt x="13004" y="112382"/>
                  </a:lnTo>
                  <a:lnTo>
                    <a:pt x="21666" y="110528"/>
                  </a:lnTo>
                  <a:lnTo>
                    <a:pt x="21831" y="110401"/>
                  </a:lnTo>
                  <a:lnTo>
                    <a:pt x="22263" y="109753"/>
                  </a:lnTo>
                  <a:lnTo>
                    <a:pt x="22491" y="109131"/>
                  </a:lnTo>
                  <a:lnTo>
                    <a:pt x="22733" y="107556"/>
                  </a:lnTo>
                  <a:lnTo>
                    <a:pt x="22733" y="85013"/>
                  </a:lnTo>
                  <a:close/>
                </a:path>
                <a:path w="148590" h="791210">
                  <a:moveTo>
                    <a:pt x="22733" y="7607"/>
                  </a:moveTo>
                  <a:lnTo>
                    <a:pt x="22491" y="6172"/>
                  </a:lnTo>
                  <a:lnTo>
                    <a:pt x="22123" y="5473"/>
                  </a:lnTo>
                  <a:lnTo>
                    <a:pt x="21831" y="5257"/>
                  </a:lnTo>
                  <a:lnTo>
                    <a:pt x="21666" y="5207"/>
                  </a:lnTo>
                  <a:lnTo>
                    <a:pt x="13169" y="7988"/>
                  </a:lnTo>
                  <a:lnTo>
                    <a:pt x="13004" y="8039"/>
                  </a:lnTo>
                  <a:lnTo>
                    <a:pt x="11963" y="33388"/>
                  </a:lnTo>
                  <a:lnTo>
                    <a:pt x="12103" y="34518"/>
                  </a:lnTo>
                  <a:lnTo>
                    <a:pt x="12547" y="35534"/>
                  </a:lnTo>
                  <a:lnTo>
                    <a:pt x="12839" y="35763"/>
                  </a:lnTo>
                  <a:lnTo>
                    <a:pt x="13004" y="35814"/>
                  </a:lnTo>
                  <a:lnTo>
                    <a:pt x="21666" y="33235"/>
                  </a:lnTo>
                  <a:lnTo>
                    <a:pt x="21831" y="33108"/>
                  </a:lnTo>
                  <a:lnTo>
                    <a:pt x="22123" y="32689"/>
                  </a:lnTo>
                  <a:lnTo>
                    <a:pt x="22491" y="31775"/>
                  </a:lnTo>
                  <a:lnTo>
                    <a:pt x="22733" y="30175"/>
                  </a:lnTo>
                  <a:lnTo>
                    <a:pt x="22733" y="7607"/>
                  </a:lnTo>
                  <a:close/>
                </a:path>
                <a:path w="148590" h="791210">
                  <a:moveTo>
                    <a:pt x="38798" y="317766"/>
                  </a:moveTo>
                  <a:lnTo>
                    <a:pt x="28905" y="314464"/>
                  </a:lnTo>
                  <a:lnTo>
                    <a:pt x="28727" y="314464"/>
                  </a:lnTo>
                  <a:lnTo>
                    <a:pt x="28562" y="314540"/>
                  </a:lnTo>
                  <a:lnTo>
                    <a:pt x="28270" y="314871"/>
                  </a:lnTo>
                  <a:lnTo>
                    <a:pt x="27901" y="315696"/>
                  </a:lnTo>
                  <a:lnTo>
                    <a:pt x="27673" y="316801"/>
                  </a:lnTo>
                  <a:lnTo>
                    <a:pt x="27673" y="340321"/>
                  </a:lnTo>
                  <a:lnTo>
                    <a:pt x="37693" y="343014"/>
                  </a:lnTo>
                  <a:lnTo>
                    <a:pt x="37858" y="342938"/>
                  </a:lnTo>
                  <a:lnTo>
                    <a:pt x="38176" y="342607"/>
                  </a:lnTo>
                  <a:lnTo>
                    <a:pt x="38303" y="342379"/>
                  </a:lnTo>
                  <a:lnTo>
                    <a:pt x="38633" y="341464"/>
                  </a:lnTo>
                  <a:lnTo>
                    <a:pt x="38798" y="340258"/>
                  </a:lnTo>
                  <a:lnTo>
                    <a:pt x="38798" y="317766"/>
                  </a:lnTo>
                  <a:close/>
                </a:path>
                <a:path w="148590" h="791210">
                  <a:moveTo>
                    <a:pt x="38798" y="278409"/>
                  </a:moveTo>
                  <a:lnTo>
                    <a:pt x="37693" y="275221"/>
                  </a:lnTo>
                  <a:lnTo>
                    <a:pt x="28905" y="275526"/>
                  </a:lnTo>
                  <a:lnTo>
                    <a:pt x="28727" y="275526"/>
                  </a:lnTo>
                  <a:lnTo>
                    <a:pt x="28562" y="275628"/>
                  </a:lnTo>
                  <a:lnTo>
                    <a:pt x="28270" y="275971"/>
                  </a:lnTo>
                  <a:lnTo>
                    <a:pt x="27901" y="276783"/>
                  </a:lnTo>
                  <a:lnTo>
                    <a:pt x="27673" y="277901"/>
                  </a:lnTo>
                  <a:lnTo>
                    <a:pt x="27673" y="301396"/>
                  </a:lnTo>
                  <a:lnTo>
                    <a:pt x="27901" y="302514"/>
                  </a:lnTo>
                  <a:lnTo>
                    <a:pt x="28270" y="303326"/>
                  </a:lnTo>
                  <a:lnTo>
                    <a:pt x="28562" y="303657"/>
                  </a:lnTo>
                  <a:lnTo>
                    <a:pt x="28727" y="303733"/>
                  </a:lnTo>
                  <a:lnTo>
                    <a:pt x="37693" y="303695"/>
                  </a:lnTo>
                  <a:lnTo>
                    <a:pt x="37858" y="303606"/>
                  </a:lnTo>
                  <a:lnTo>
                    <a:pt x="38176" y="303276"/>
                  </a:lnTo>
                  <a:lnTo>
                    <a:pt x="38544" y="302450"/>
                  </a:lnTo>
                  <a:lnTo>
                    <a:pt x="38798" y="300901"/>
                  </a:lnTo>
                  <a:lnTo>
                    <a:pt x="38798" y="278409"/>
                  </a:lnTo>
                  <a:close/>
                </a:path>
                <a:path w="148590" h="791210">
                  <a:moveTo>
                    <a:pt x="38798" y="239064"/>
                  </a:moveTo>
                  <a:lnTo>
                    <a:pt x="37693" y="235889"/>
                  </a:lnTo>
                  <a:lnTo>
                    <a:pt x="28905" y="236575"/>
                  </a:lnTo>
                  <a:lnTo>
                    <a:pt x="28727" y="236588"/>
                  </a:lnTo>
                  <a:lnTo>
                    <a:pt x="28562" y="236689"/>
                  </a:lnTo>
                  <a:lnTo>
                    <a:pt x="28270" y="237032"/>
                  </a:lnTo>
                  <a:lnTo>
                    <a:pt x="27901" y="237883"/>
                  </a:lnTo>
                  <a:lnTo>
                    <a:pt x="27673" y="239014"/>
                  </a:lnTo>
                  <a:lnTo>
                    <a:pt x="27673" y="262534"/>
                  </a:lnTo>
                  <a:lnTo>
                    <a:pt x="27901" y="263626"/>
                  </a:lnTo>
                  <a:lnTo>
                    <a:pt x="28143" y="264185"/>
                  </a:lnTo>
                  <a:lnTo>
                    <a:pt x="28409" y="264579"/>
                  </a:lnTo>
                  <a:lnTo>
                    <a:pt x="28727" y="264807"/>
                  </a:lnTo>
                  <a:lnTo>
                    <a:pt x="37693" y="264375"/>
                  </a:lnTo>
                  <a:lnTo>
                    <a:pt x="38798" y="261556"/>
                  </a:lnTo>
                  <a:lnTo>
                    <a:pt x="38798" y="239064"/>
                  </a:lnTo>
                  <a:close/>
                </a:path>
                <a:path w="148590" h="791210">
                  <a:moveTo>
                    <a:pt x="38798" y="199682"/>
                  </a:moveTo>
                  <a:lnTo>
                    <a:pt x="37693" y="196570"/>
                  </a:lnTo>
                  <a:lnTo>
                    <a:pt x="28905" y="197612"/>
                  </a:lnTo>
                  <a:lnTo>
                    <a:pt x="28727" y="197624"/>
                  </a:lnTo>
                  <a:lnTo>
                    <a:pt x="28562" y="197739"/>
                  </a:lnTo>
                  <a:lnTo>
                    <a:pt x="28270" y="198107"/>
                  </a:lnTo>
                  <a:lnTo>
                    <a:pt x="27901" y="198970"/>
                  </a:lnTo>
                  <a:lnTo>
                    <a:pt x="27673" y="200101"/>
                  </a:lnTo>
                  <a:lnTo>
                    <a:pt x="27673" y="223621"/>
                  </a:lnTo>
                  <a:lnTo>
                    <a:pt x="27901" y="224713"/>
                  </a:lnTo>
                  <a:lnTo>
                    <a:pt x="28270" y="225501"/>
                  </a:lnTo>
                  <a:lnTo>
                    <a:pt x="28562" y="225793"/>
                  </a:lnTo>
                  <a:lnTo>
                    <a:pt x="28727" y="225869"/>
                  </a:lnTo>
                  <a:lnTo>
                    <a:pt x="37693" y="225069"/>
                  </a:lnTo>
                  <a:lnTo>
                    <a:pt x="38798" y="222173"/>
                  </a:lnTo>
                  <a:lnTo>
                    <a:pt x="38798" y="199682"/>
                  </a:lnTo>
                  <a:close/>
                </a:path>
                <a:path w="148590" h="791210">
                  <a:moveTo>
                    <a:pt x="38798" y="160324"/>
                  </a:moveTo>
                  <a:lnTo>
                    <a:pt x="38760" y="159448"/>
                  </a:lnTo>
                  <a:lnTo>
                    <a:pt x="38544" y="158369"/>
                  </a:lnTo>
                  <a:lnTo>
                    <a:pt x="38176" y="157594"/>
                  </a:lnTo>
                  <a:lnTo>
                    <a:pt x="37693" y="157251"/>
                  </a:lnTo>
                  <a:lnTo>
                    <a:pt x="28905" y="158661"/>
                  </a:lnTo>
                  <a:lnTo>
                    <a:pt x="27673" y="161201"/>
                  </a:lnTo>
                  <a:lnTo>
                    <a:pt x="27673" y="184721"/>
                  </a:lnTo>
                  <a:lnTo>
                    <a:pt x="27901" y="185813"/>
                  </a:lnTo>
                  <a:lnTo>
                    <a:pt x="28270" y="186563"/>
                  </a:lnTo>
                  <a:lnTo>
                    <a:pt x="28562" y="186855"/>
                  </a:lnTo>
                  <a:lnTo>
                    <a:pt x="28727" y="186918"/>
                  </a:lnTo>
                  <a:lnTo>
                    <a:pt x="37693" y="185762"/>
                  </a:lnTo>
                  <a:lnTo>
                    <a:pt x="37858" y="185648"/>
                  </a:lnTo>
                  <a:lnTo>
                    <a:pt x="38303" y="185026"/>
                  </a:lnTo>
                  <a:lnTo>
                    <a:pt x="38633" y="184048"/>
                  </a:lnTo>
                  <a:lnTo>
                    <a:pt x="38798" y="182816"/>
                  </a:lnTo>
                  <a:lnTo>
                    <a:pt x="38798" y="160324"/>
                  </a:lnTo>
                  <a:close/>
                </a:path>
                <a:path w="148590" h="791210">
                  <a:moveTo>
                    <a:pt x="38798" y="120942"/>
                  </a:moveTo>
                  <a:lnTo>
                    <a:pt x="37693" y="117957"/>
                  </a:lnTo>
                  <a:lnTo>
                    <a:pt x="28905" y="119722"/>
                  </a:lnTo>
                  <a:lnTo>
                    <a:pt x="27673" y="122288"/>
                  </a:lnTo>
                  <a:lnTo>
                    <a:pt x="27673" y="145808"/>
                  </a:lnTo>
                  <a:lnTo>
                    <a:pt x="27901" y="146888"/>
                  </a:lnTo>
                  <a:lnTo>
                    <a:pt x="28270" y="147637"/>
                  </a:lnTo>
                  <a:lnTo>
                    <a:pt x="28562" y="147904"/>
                  </a:lnTo>
                  <a:lnTo>
                    <a:pt x="28727" y="147967"/>
                  </a:lnTo>
                  <a:lnTo>
                    <a:pt x="37693" y="146431"/>
                  </a:lnTo>
                  <a:lnTo>
                    <a:pt x="37858" y="146316"/>
                  </a:lnTo>
                  <a:lnTo>
                    <a:pt x="38176" y="145923"/>
                  </a:lnTo>
                  <a:lnTo>
                    <a:pt x="38633" y="144678"/>
                  </a:lnTo>
                  <a:lnTo>
                    <a:pt x="38798" y="143433"/>
                  </a:lnTo>
                  <a:lnTo>
                    <a:pt x="38798" y="120942"/>
                  </a:lnTo>
                  <a:close/>
                </a:path>
                <a:path w="148590" h="791210">
                  <a:moveTo>
                    <a:pt x="38798" y="81610"/>
                  </a:moveTo>
                  <a:lnTo>
                    <a:pt x="37693" y="78625"/>
                  </a:lnTo>
                  <a:lnTo>
                    <a:pt x="28905" y="80772"/>
                  </a:lnTo>
                  <a:lnTo>
                    <a:pt x="27673" y="83400"/>
                  </a:lnTo>
                  <a:lnTo>
                    <a:pt x="27673" y="106921"/>
                  </a:lnTo>
                  <a:lnTo>
                    <a:pt x="27901" y="107975"/>
                  </a:lnTo>
                  <a:lnTo>
                    <a:pt x="28270" y="108712"/>
                  </a:lnTo>
                  <a:lnTo>
                    <a:pt x="28562" y="108966"/>
                  </a:lnTo>
                  <a:lnTo>
                    <a:pt x="28727" y="109029"/>
                  </a:lnTo>
                  <a:lnTo>
                    <a:pt x="37693" y="107124"/>
                  </a:lnTo>
                  <a:lnTo>
                    <a:pt x="38176" y="106603"/>
                  </a:lnTo>
                  <a:lnTo>
                    <a:pt x="38544" y="105702"/>
                  </a:lnTo>
                  <a:lnTo>
                    <a:pt x="38798" y="104101"/>
                  </a:lnTo>
                  <a:lnTo>
                    <a:pt x="38798" y="81610"/>
                  </a:lnTo>
                  <a:close/>
                </a:path>
                <a:path w="148590" h="791210">
                  <a:moveTo>
                    <a:pt x="38798" y="42227"/>
                  </a:moveTo>
                  <a:lnTo>
                    <a:pt x="37693" y="39306"/>
                  </a:lnTo>
                  <a:lnTo>
                    <a:pt x="28905" y="41808"/>
                  </a:lnTo>
                  <a:lnTo>
                    <a:pt x="27673" y="44488"/>
                  </a:lnTo>
                  <a:lnTo>
                    <a:pt x="27673" y="68008"/>
                  </a:lnTo>
                  <a:lnTo>
                    <a:pt x="27901" y="69075"/>
                  </a:lnTo>
                  <a:lnTo>
                    <a:pt x="28270" y="69786"/>
                  </a:lnTo>
                  <a:lnTo>
                    <a:pt x="28562" y="70040"/>
                  </a:lnTo>
                  <a:lnTo>
                    <a:pt x="28727" y="70091"/>
                  </a:lnTo>
                  <a:lnTo>
                    <a:pt x="37693" y="67818"/>
                  </a:lnTo>
                  <a:lnTo>
                    <a:pt x="37858" y="67678"/>
                  </a:lnTo>
                  <a:lnTo>
                    <a:pt x="38176" y="67271"/>
                  </a:lnTo>
                  <a:lnTo>
                    <a:pt x="38633" y="65989"/>
                  </a:lnTo>
                  <a:lnTo>
                    <a:pt x="38798" y="64719"/>
                  </a:lnTo>
                  <a:lnTo>
                    <a:pt x="38798" y="42227"/>
                  </a:lnTo>
                  <a:close/>
                </a:path>
                <a:path w="148590" h="791210">
                  <a:moveTo>
                    <a:pt x="38798" y="2870"/>
                  </a:moveTo>
                  <a:lnTo>
                    <a:pt x="37693" y="0"/>
                  </a:lnTo>
                  <a:lnTo>
                    <a:pt x="28905" y="2857"/>
                  </a:lnTo>
                  <a:lnTo>
                    <a:pt x="28727" y="2908"/>
                  </a:lnTo>
                  <a:lnTo>
                    <a:pt x="28562" y="3048"/>
                  </a:lnTo>
                  <a:lnTo>
                    <a:pt x="28270" y="3479"/>
                  </a:lnTo>
                  <a:lnTo>
                    <a:pt x="27901" y="4406"/>
                  </a:lnTo>
                  <a:lnTo>
                    <a:pt x="27673" y="5600"/>
                  </a:lnTo>
                  <a:lnTo>
                    <a:pt x="27673" y="29121"/>
                  </a:lnTo>
                  <a:lnTo>
                    <a:pt x="27901" y="30175"/>
                  </a:lnTo>
                  <a:lnTo>
                    <a:pt x="28270" y="30873"/>
                  </a:lnTo>
                  <a:lnTo>
                    <a:pt x="28727" y="31153"/>
                  </a:lnTo>
                  <a:lnTo>
                    <a:pt x="37693" y="28498"/>
                  </a:lnTo>
                  <a:lnTo>
                    <a:pt x="37858" y="28359"/>
                  </a:lnTo>
                  <a:lnTo>
                    <a:pt x="38176" y="27927"/>
                  </a:lnTo>
                  <a:lnTo>
                    <a:pt x="38544" y="27000"/>
                  </a:lnTo>
                  <a:lnTo>
                    <a:pt x="38798" y="25361"/>
                  </a:lnTo>
                  <a:lnTo>
                    <a:pt x="38798" y="2870"/>
                  </a:lnTo>
                  <a:close/>
                </a:path>
                <a:path w="148590" h="791210">
                  <a:moveTo>
                    <a:pt x="55435" y="489699"/>
                  </a:moveTo>
                  <a:lnTo>
                    <a:pt x="54292" y="486460"/>
                  </a:lnTo>
                  <a:lnTo>
                    <a:pt x="45186" y="486791"/>
                  </a:lnTo>
                  <a:lnTo>
                    <a:pt x="45008" y="486791"/>
                  </a:lnTo>
                  <a:lnTo>
                    <a:pt x="44843" y="486892"/>
                  </a:lnTo>
                  <a:lnTo>
                    <a:pt x="44386" y="487476"/>
                  </a:lnTo>
                  <a:lnTo>
                    <a:pt x="44056" y="488429"/>
                  </a:lnTo>
                  <a:lnTo>
                    <a:pt x="43891" y="489635"/>
                  </a:lnTo>
                  <a:lnTo>
                    <a:pt x="43891" y="512241"/>
                  </a:lnTo>
                  <a:lnTo>
                    <a:pt x="45008" y="515493"/>
                  </a:lnTo>
                  <a:lnTo>
                    <a:pt x="54292" y="515442"/>
                  </a:lnTo>
                  <a:lnTo>
                    <a:pt x="55435" y="512584"/>
                  </a:lnTo>
                  <a:lnTo>
                    <a:pt x="55435" y="489699"/>
                  </a:lnTo>
                  <a:close/>
                </a:path>
                <a:path w="148590" h="791210">
                  <a:moveTo>
                    <a:pt x="55435" y="317931"/>
                  </a:moveTo>
                  <a:lnTo>
                    <a:pt x="45186" y="314566"/>
                  </a:lnTo>
                  <a:lnTo>
                    <a:pt x="45008" y="314566"/>
                  </a:lnTo>
                  <a:lnTo>
                    <a:pt x="44843" y="314642"/>
                  </a:lnTo>
                  <a:lnTo>
                    <a:pt x="44386" y="315214"/>
                  </a:lnTo>
                  <a:lnTo>
                    <a:pt x="44056" y="316166"/>
                  </a:lnTo>
                  <a:lnTo>
                    <a:pt x="43891" y="317373"/>
                  </a:lnTo>
                  <a:lnTo>
                    <a:pt x="43891" y="339979"/>
                  </a:lnTo>
                  <a:lnTo>
                    <a:pt x="54292" y="343623"/>
                  </a:lnTo>
                  <a:lnTo>
                    <a:pt x="54457" y="343535"/>
                  </a:lnTo>
                  <a:lnTo>
                    <a:pt x="54775" y="343217"/>
                  </a:lnTo>
                  <a:lnTo>
                    <a:pt x="54914" y="342976"/>
                  </a:lnTo>
                  <a:lnTo>
                    <a:pt x="55257" y="342023"/>
                  </a:lnTo>
                  <a:lnTo>
                    <a:pt x="55435" y="340817"/>
                  </a:lnTo>
                  <a:lnTo>
                    <a:pt x="55435" y="317931"/>
                  </a:lnTo>
                  <a:close/>
                </a:path>
                <a:path w="148590" h="791210">
                  <a:moveTo>
                    <a:pt x="55435" y="237832"/>
                  </a:moveTo>
                  <a:lnTo>
                    <a:pt x="54292" y="234619"/>
                  </a:lnTo>
                  <a:lnTo>
                    <a:pt x="45186" y="235318"/>
                  </a:lnTo>
                  <a:lnTo>
                    <a:pt x="45008" y="235331"/>
                  </a:lnTo>
                  <a:lnTo>
                    <a:pt x="44843" y="235432"/>
                  </a:lnTo>
                  <a:lnTo>
                    <a:pt x="44386" y="236042"/>
                  </a:lnTo>
                  <a:lnTo>
                    <a:pt x="44056" y="237007"/>
                  </a:lnTo>
                  <a:lnTo>
                    <a:pt x="43891" y="238226"/>
                  </a:lnTo>
                  <a:lnTo>
                    <a:pt x="43891" y="260845"/>
                  </a:lnTo>
                  <a:lnTo>
                    <a:pt x="45008" y="264033"/>
                  </a:lnTo>
                  <a:lnTo>
                    <a:pt x="54292" y="263601"/>
                  </a:lnTo>
                  <a:lnTo>
                    <a:pt x="54457" y="263499"/>
                  </a:lnTo>
                  <a:lnTo>
                    <a:pt x="54914" y="262915"/>
                  </a:lnTo>
                  <a:lnTo>
                    <a:pt x="55257" y="261950"/>
                  </a:lnTo>
                  <a:lnTo>
                    <a:pt x="55435" y="260718"/>
                  </a:lnTo>
                  <a:lnTo>
                    <a:pt x="55435" y="237832"/>
                  </a:lnTo>
                  <a:close/>
                </a:path>
                <a:path w="148590" h="791210">
                  <a:moveTo>
                    <a:pt x="55435" y="197777"/>
                  </a:moveTo>
                  <a:lnTo>
                    <a:pt x="54292" y="194602"/>
                  </a:lnTo>
                  <a:lnTo>
                    <a:pt x="45186" y="195681"/>
                  </a:lnTo>
                  <a:lnTo>
                    <a:pt x="45008" y="195694"/>
                  </a:lnTo>
                  <a:lnTo>
                    <a:pt x="44843" y="195808"/>
                  </a:lnTo>
                  <a:lnTo>
                    <a:pt x="44386" y="196430"/>
                  </a:lnTo>
                  <a:lnTo>
                    <a:pt x="44056" y="197408"/>
                  </a:lnTo>
                  <a:lnTo>
                    <a:pt x="43891" y="198640"/>
                  </a:lnTo>
                  <a:lnTo>
                    <a:pt x="43891" y="221259"/>
                  </a:lnTo>
                  <a:lnTo>
                    <a:pt x="45008" y="224434"/>
                  </a:lnTo>
                  <a:lnTo>
                    <a:pt x="54292" y="223596"/>
                  </a:lnTo>
                  <a:lnTo>
                    <a:pt x="54457" y="223507"/>
                  </a:lnTo>
                  <a:lnTo>
                    <a:pt x="54914" y="222885"/>
                  </a:lnTo>
                  <a:lnTo>
                    <a:pt x="55257" y="221894"/>
                  </a:lnTo>
                  <a:lnTo>
                    <a:pt x="55435" y="220662"/>
                  </a:lnTo>
                  <a:lnTo>
                    <a:pt x="55435" y="197777"/>
                  </a:lnTo>
                  <a:close/>
                </a:path>
                <a:path w="148590" h="791210">
                  <a:moveTo>
                    <a:pt x="55435" y="157721"/>
                  </a:moveTo>
                  <a:lnTo>
                    <a:pt x="55397" y="156845"/>
                  </a:lnTo>
                  <a:lnTo>
                    <a:pt x="55156" y="155727"/>
                  </a:lnTo>
                  <a:lnTo>
                    <a:pt x="54775" y="154940"/>
                  </a:lnTo>
                  <a:lnTo>
                    <a:pt x="54292" y="154597"/>
                  </a:lnTo>
                  <a:lnTo>
                    <a:pt x="45186" y="156057"/>
                  </a:lnTo>
                  <a:lnTo>
                    <a:pt x="43891" y="159080"/>
                  </a:lnTo>
                  <a:lnTo>
                    <a:pt x="43891" y="181686"/>
                  </a:lnTo>
                  <a:lnTo>
                    <a:pt x="45008" y="184810"/>
                  </a:lnTo>
                  <a:lnTo>
                    <a:pt x="54292" y="183603"/>
                  </a:lnTo>
                  <a:lnTo>
                    <a:pt x="54622" y="183311"/>
                  </a:lnTo>
                  <a:lnTo>
                    <a:pt x="54914" y="182841"/>
                  </a:lnTo>
                  <a:lnTo>
                    <a:pt x="55257" y="181851"/>
                  </a:lnTo>
                  <a:lnTo>
                    <a:pt x="55435" y="180606"/>
                  </a:lnTo>
                  <a:lnTo>
                    <a:pt x="55435" y="157721"/>
                  </a:lnTo>
                  <a:close/>
                </a:path>
                <a:path w="148590" h="791210">
                  <a:moveTo>
                    <a:pt x="55435" y="117652"/>
                  </a:moveTo>
                  <a:lnTo>
                    <a:pt x="54292" y="114617"/>
                  </a:lnTo>
                  <a:lnTo>
                    <a:pt x="45186" y="116446"/>
                  </a:lnTo>
                  <a:lnTo>
                    <a:pt x="43891" y="119507"/>
                  </a:lnTo>
                  <a:lnTo>
                    <a:pt x="43891" y="142113"/>
                  </a:lnTo>
                  <a:lnTo>
                    <a:pt x="45008" y="145186"/>
                  </a:lnTo>
                  <a:lnTo>
                    <a:pt x="54292" y="143598"/>
                  </a:lnTo>
                  <a:lnTo>
                    <a:pt x="54457" y="143471"/>
                  </a:lnTo>
                  <a:lnTo>
                    <a:pt x="54914" y="142811"/>
                  </a:lnTo>
                  <a:lnTo>
                    <a:pt x="55257" y="141795"/>
                  </a:lnTo>
                  <a:lnTo>
                    <a:pt x="55435" y="140550"/>
                  </a:lnTo>
                  <a:lnTo>
                    <a:pt x="55435" y="117652"/>
                  </a:lnTo>
                  <a:close/>
                </a:path>
                <a:path w="148590" h="791210">
                  <a:moveTo>
                    <a:pt x="55435" y="77622"/>
                  </a:moveTo>
                  <a:lnTo>
                    <a:pt x="54292" y="74599"/>
                  </a:lnTo>
                  <a:lnTo>
                    <a:pt x="45186" y="76809"/>
                  </a:lnTo>
                  <a:lnTo>
                    <a:pt x="43891" y="79933"/>
                  </a:lnTo>
                  <a:lnTo>
                    <a:pt x="43891" y="102552"/>
                  </a:lnTo>
                  <a:lnTo>
                    <a:pt x="45008" y="105562"/>
                  </a:lnTo>
                  <a:lnTo>
                    <a:pt x="54292" y="103581"/>
                  </a:lnTo>
                  <a:lnTo>
                    <a:pt x="54457" y="103454"/>
                  </a:lnTo>
                  <a:lnTo>
                    <a:pt x="54914" y="102781"/>
                  </a:lnTo>
                  <a:lnTo>
                    <a:pt x="55257" y="101752"/>
                  </a:lnTo>
                  <a:lnTo>
                    <a:pt x="55435" y="100507"/>
                  </a:lnTo>
                  <a:lnTo>
                    <a:pt x="55435" y="77622"/>
                  </a:lnTo>
                  <a:close/>
                </a:path>
                <a:path w="148590" h="791210">
                  <a:moveTo>
                    <a:pt x="55435" y="37566"/>
                  </a:moveTo>
                  <a:lnTo>
                    <a:pt x="54292" y="34594"/>
                  </a:lnTo>
                  <a:lnTo>
                    <a:pt x="45186" y="37172"/>
                  </a:lnTo>
                  <a:lnTo>
                    <a:pt x="43891" y="40360"/>
                  </a:lnTo>
                  <a:lnTo>
                    <a:pt x="43891" y="63423"/>
                  </a:lnTo>
                  <a:lnTo>
                    <a:pt x="45008" y="65938"/>
                  </a:lnTo>
                  <a:lnTo>
                    <a:pt x="54292" y="63588"/>
                  </a:lnTo>
                  <a:lnTo>
                    <a:pt x="54457" y="63461"/>
                  </a:lnTo>
                  <a:lnTo>
                    <a:pt x="54914" y="62750"/>
                  </a:lnTo>
                  <a:lnTo>
                    <a:pt x="55257" y="61722"/>
                  </a:lnTo>
                  <a:lnTo>
                    <a:pt x="55435" y="60452"/>
                  </a:lnTo>
                  <a:lnTo>
                    <a:pt x="55435" y="37566"/>
                  </a:lnTo>
                  <a:close/>
                </a:path>
                <a:path w="148590" h="791210">
                  <a:moveTo>
                    <a:pt x="72631" y="357949"/>
                  </a:moveTo>
                  <a:lnTo>
                    <a:pt x="72377" y="356768"/>
                  </a:lnTo>
                  <a:lnTo>
                    <a:pt x="71996" y="355892"/>
                  </a:lnTo>
                  <a:lnTo>
                    <a:pt x="71488" y="355434"/>
                  </a:lnTo>
                  <a:lnTo>
                    <a:pt x="62052" y="354990"/>
                  </a:lnTo>
                  <a:lnTo>
                    <a:pt x="61874" y="354990"/>
                  </a:lnTo>
                  <a:lnTo>
                    <a:pt x="60706" y="357784"/>
                  </a:lnTo>
                  <a:lnTo>
                    <a:pt x="60706" y="381254"/>
                  </a:lnTo>
                  <a:lnTo>
                    <a:pt x="71488" y="384949"/>
                  </a:lnTo>
                  <a:lnTo>
                    <a:pt x="71666" y="384873"/>
                  </a:lnTo>
                  <a:lnTo>
                    <a:pt x="71996" y="384556"/>
                  </a:lnTo>
                  <a:lnTo>
                    <a:pt x="72377" y="383743"/>
                  </a:lnTo>
                  <a:lnTo>
                    <a:pt x="72631" y="382587"/>
                  </a:lnTo>
                  <a:lnTo>
                    <a:pt x="72631" y="357949"/>
                  </a:lnTo>
                  <a:close/>
                </a:path>
                <a:path w="148590" h="791210">
                  <a:moveTo>
                    <a:pt x="72631" y="317169"/>
                  </a:moveTo>
                  <a:lnTo>
                    <a:pt x="62052" y="314655"/>
                  </a:lnTo>
                  <a:lnTo>
                    <a:pt x="61874" y="314655"/>
                  </a:lnTo>
                  <a:lnTo>
                    <a:pt x="60706" y="317512"/>
                  </a:lnTo>
                  <a:lnTo>
                    <a:pt x="60706" y="340982"/>
                  </a:lnTo>
                  <a:lnTo>
                    <a:pt x="71488" y="344220"/>
                  </a:lnTo>
                  <a:lnTo>
                    <a:pt x="71666" y="344144"/>
                  </a:lnTo>
                  <a:lnTo>
                    <a:pt x="71996" y="343814"/>
                  </a:lnTo>
                  <a:lnTo>
                    <a:pt x="72377" y="342976"/>
                  </a:lnTo>
                  <a:lnTo>
                    <a:pt x="72631" y="341820"/>
                  </a:lnTo>
                  <a:lnTo>
                    <a:pt x="72631" y="317169"/>
                  </a:lnTo>
                  <a:close/>
                </a:path>
                <a:path w="148590" h="791210">
                  <a:moveTo>
                    <a:pt x="72631" y="276402"/>
                  </a:moveTo>
                  <a:lnTo>
                    <a:pt x="72377" y="275259"/>
                  </a:lnTo>
                  <a:lnTo>
                    <a:pt x="71996" y="274421"/>
                  </a:lnTo>
                  <a:lnTo>
                    <a:pt x="71488" y="274002"/>
                  </a:lnTo>
                  <a:lnTo>
                    <a:pt x="62052" y="274345"/>
                  </a:lnTo>
                  <a:lnTo>
                    <a:pt x="61874" y="274345"/>
                  </a:lnTo>
                  <a:lnTo>
                    <a:pt x="61696" y="274459"/>
                  </a:lnTo>
                  <a:lnTo>
                    <a:pt x="61214" y="275043"/>
                  </a:lnTo>
                  <a:lnTo>
                    <a:pt x="60871" y="276009"/>
                  </a:lnTo>
                  <a:lnTo>
                    <a:pt x="60706" y="277241"/>
                  </a:lnTo>
                  <a:lnTo>
                    <a:pt x="60706" y="300253"/>
                  </a:lnTo>
                  <a:lnTo>
                    <a:pt x="61874" y="303555"/>
                  </a:lnTo>
                  <a:lnTo>
                    <a:pt x="71488" y="303504"/>
                  </a:lnTo>
                  <a:lnTo>
                    <a:pt x="71666" y="303403"/>
                  </a:lnTo>
                  <a:lnTo>
                    <a:pt x="71996" y="303060"/>
                  </a:lnTo>
                  <a:lnTo>
                    <a:pt x="72377" y="302209"/>
                  </a:lnTo>
                  <a:lnTo>
                    <a:pt x="72631" y="301040"/>
                  </a:lnTo>
                  <a:lnTo>
                    <a:pt x="72631" y="276402"/>
                  </a:lnTo>
                  <a:close/>
                </a:path>
                <a:path w="148590" h="791210">
                  <a:moveTo>
                    <a:pt x="72631" y="235648"/>
                  </a:moveTo>
                  <a:lnTo>
                    <a:pt x="72377" y="234505"/>
                  </a:lnTo>
                  <a:lnTo>
                    <a:pt x="71996" y="233680"/>
                  </a:lnTo>
                  <a:lnTo>
                    <a:pt x="71488" y="233273"/>
                  </a:lnTo>
                  <a:lnTo>
                    <a:pt x="62052" y="234010"/>
                  </a:lnTo>
                  <a:lnTo>
                    <a:pt x="61874" y="234022"/>
                  </a:lnTo>
                  <a:lnTo>
                    <a:pt x="60706" y="236969"/>
                  </a:lnTo>
                  <a:lnTo>
                    <a:pt x="60706" y="260438"/>
                  </a:lnTo>
                  <a:lnTo>
                    <a:pt x="61874" y="263232"/>
                  </a:lnTo>
                  <a:lnTo>
                    <a:pt x="71488" y="262775"/>
                  </a:lnTo>
                  <a:lnTo>
                    <a:pt x="71666" y="262686"/>
                  </a:lnTo>
                  <a:lnTo>
                    <a:pt x="72136" y="262077"/>
                  </a:lnTo>
                  <a:lnTo>
                    <a:pt x="72377" y="261454"/>
                  </a:lnTo>
                  <a:lnTo>
                    <a:pt x="72631" y="260299"/>
                  </a:lnTo>
                  <a:lnTo>
                    <a:pt x="72631" y="235648"/>
                  </a:lnTo>
                  <a:close/>
                </a:path>
                <a:path w="148590" h="791210">
                  <a:moveTo>
                    <a:pt x="72631" y="154114"/>
                  </a:moveTo>
                  <a:lnTo>
                    <a:pt x="72377" y="152996"/>
                  </a:lnTo>
                  <a:lnTo>
                    <a:pt x="71996" y="152196"/>
                  </a:lnTo>
                  <a:lnTo>
                    <a:pt x="71666" y="151917"/>
                  </a:lnTo>
                  <a:lnTo>
                    <a:pt x="71488" y="151853"/>
                  </a:lnTo>
                  <a:lnTo>
                    <a:pt x="62052" y="153352"/>
                  </a:lnTo>
                  <a:lnTo>
                    <a:pt x="60706" y="156425"/>
                  </a:lnTo>
                  <a:lnTo>
                    <a:pt x="60706" y="179438"/>
                  </a:lnTo>
                  <a:lnTo>
                    <a:pt x="61874" y="182613"/>
                  </a:lnTo>
                  <a:lnTo>
                    <a:pt x="71488" y="181368"/>
                  </a:lnTo>
                  <a:lnTo>
                    <a:pt x="71666" y="181241"/>
                  </a:lnTo>
                  <a:lnTo>
                    <a:pt x="71996" y="180860"/>
                  </a:lnTo>
                  <a:lnTo>
                    <a:pt x="72377" y="179959"/>
                  </a:lnTo>
                  <a:lnTo>
                    <a:pt x="72631" y="178752"/>
                  </a:lnTo>
                  <a:lnTo>
                    <a:pt x="72631" y="154114"/>
                  </a:lnTo>
                  <a:close/>
                </a:path>
                <a:path w="148590" h="791210">
                  <a:moveTo>
                    <a:pt x="72631" y="113334"/>
                  </a:moveTo>
                  <a:lnTo>
                    <a:pt x="72377" y="112229"/>
                  </a:lnTo>
                  <a:lnTo>
                    <a:pt x="71996" y="111467"/>
                  </a:lnTo>
                  <a:lnTo>
                    <a:pt x="71666" y="111201"/>
                  </a:lnTo>
                  <a:lnTo>
                    <a:pt x="71488" y="111150"/>
                  </a:lnTo>
                  <a:lnTo>
                    <a:pt x="62052" y="113042"/>
                  </a:lnTo>
                  <a:lnTo>
                    <a:pt x="60706" y="116154"/>
                  </a:lnTo>
                  <a:lnTo>
                    <a:pt x="60706" y="139623"/>
                  </a:lnTo>
                  <a:lnTo>
                    <a:pt x="60871" y="140830"/>
                  </a:lnTo>
                  <a:lnTo>
                    <a:pt x="61214" y="141732"/>
                  </a:lnTo>
                  <a:lnTo>
                    <a:pt x="61366" y="141947"/>
                  </a:lnTo>
                  <a:lnTo>
                    <a:pt x="61874" y="142278"/>
                  </a:lnTo>
                  <a:lnTo>
                    <a:pt x="71488" y="140627"/>
                  </a:lnTo>
                  <a:lnTo>
                    <a:pt x="71666" y="140525"/>
                  </a:lnTo>
                  <a:lnTo>
                    <a:pt x="72136" y="139852"/>
                  </a:lnTo>
                  <a:lnTo>
                    <a:pt x="72377" y="139192"/>
                  </a:lnTo>
                  <a:lnTo>
                    <a:pt x="72631" y="137985"/>
                  </a:lnTo>
                  <a:lnTo>
                    <a:pt x="72631" y="113334"/>
                  </a:lnTo>
                  <a:close/>
                </a:path>
                <a:path w="148590" h="791210">
                  <a:moveTo>
                    <a:pt x="72631" y="72593"/>
                  </a:moveTo>
                  <a:lnTo>
                    <a:pt x="72377" y="71475"/>
                  </a:lnTo>
                  <a:lnTo>
                    <a:pt x="71996" y="70726"/>
                  </a:lnTo>
                  <a:lnTo>
                    <a:pt x="71666" y="70472"/>
                  </a:lnTo>
                  <a:lnTo>
                    <a:pt x="71488" y="70421"/>
                  </a:lnTo>
                  <a:lnTo>
                    <a:pt x="62052" y="72707"/>
                  </a:lnTo>
                  <a:lnTo>
                    <a:pt x="60706" y="75895"/>
                  </a:lnTo>
                  <a:lnTo>
                    <a:pt x="60706" y="99364"/>
                  </a:lnTo>
                  <a:lnTo>
                    <a:pt x="61874" y="101968"/>
                  </a:lnTo>
                  <a:lnTo>
                    <a:pt x="71488" y="99910"/>
                  </a:lnTo>
                  <a:lnTo>
                    <a:pt x="71666" y="99771"/>
                  </a:lnTo>
                  <a:lnTo>
                    <a:pt x="71996" y="99364"/>
                  </a:lnTo>
                  <a:lnTo>
                    <a:pt x="72377" y="98437"/>
                  </a:lnTo>
                  <a:lnTo>
                    <a:pt x="72631" y="97231"/>
                  </a:lnTo>
                  <a:lnTo>
                    <a:pt x="72631" y="72593"/>
                  </a:lnTo>
                  <a:close/>
                </a:path>
                <a:path w="148590" h="791210">
                  <a:moveTo>
                    <a:pt x="72631" y="31826"/>
                  </a:moveTo>
                  <a:lnTo>
                    <a:pt x="72377" y="30734"/>
                  </a:lnTo>
                  <a:lnTo>
                    <a:pt x="71996" y="29997"/>
                  </a:lnTo>
                  <a:lnTo>
                    <a:pt x="71488" y="29705"/>
                  </a:lnTo>
                  <a:lnTo>
                    <a:pt x="62052" y="32385"/>
                  </a:lnTo>
                  <a:lnTo>
                    <a:pt x="60706" y="35623"/>
                  </a:lnTo>
                  <a:lnTo>
                    <a:pt x="60706" y="58635"/>
                  </a:lnTo>
                  <a:lnTo>
                    <a:pt x="61874" y="61671"/>
                  </a:lnTo>
                  <a:lnTo>
                    <a:pt x="71488" y="59220"/>
                  </a:lnTo>
                  <a:lnTo>
                    <a:pt x="71666" y="59080"/>
                  </a:lnTo>
                  <a:lnTo>
                    <a:pt x="71996" y="58648"/>
                  </a:lnTo>
                  <a:lnTo>
                    <a:pt x="72377" y="57708"/>
                  </a:lnTo>
                  <a:lnTo>
                    <a:pt x="72631" y="56476"/>
                  </a:lnTo>
                  <a:lnTo>
                    <a:pt x="72631" y="31826"/>
                  </a:lnTo>
                  <a:close/>
                </a:path>
                <a:path w="148590" h="791210">
                  <a:moveTo>
                    <a:pt x="84277" y="760298"/>
                  </a:moveTo>
                  <a:lnTo>
                    <a:pt x="84112" y="759536"/>
                  </a:lnTo>
                  <a:lnTo>
                    <a:pt x="83769" y="758634"/>
                  </a:lnTo>
                  <a:lnTo>
                    <a:pt x="83604" y="758431"/>
                  </a:lnTo>
                  <a:lnTo>
                    <a:pt x="83083" y="758139"/>
                  </a:lnTo>
                  <a:lnTo>
                    <a:pt x="73304" y="760920"/>
                  </a:lnTo>
                  <a:lnTo>
                    <a:pt x="73113" y="760971"/>
                  </a:lnTo>
                  <a:lnTo>
                    <a:pt x="72923" y="761123"/>
                  </a:lnTo>
                  <a:lnTo>
                    <a:pt x="72440" y="761847"/>
                  </a:lnTo>
                  <a:lnTo>
                    <a:pt x="72199" y="762533"/>
                  </a:lnTo>
                  <a:lnTo>
                    <a:pt x="71945" y="763778"/>
                  </a:lnTo>
                  <a:lnTo>
                    <a:pt x="71945" y="788555"/>
                  </a:lnTo>
                  <a:lnTo>
                    <a:pt x="72199" y="789673"/>
                  </a:lnTo>
                  <a:lnTo>
                    <a:pt x="72605" y="790422"/>
                  </a:lnTo>
                  <a:lnTo>
                    <a:pt x="72923" y="790689"/>
                  </a:lnTo>
                  <a:lnTo>
                    <a:pt x="73113" y="790740"/>
                  </a:lnTo>
                  <a:lnTo>
                    <a:pt x="83083" y="788200"/>
                  </a:lnTo>
                  <a:lnTo>
                    <a:pt x="83261" y="788047"/>
                  </a:lnTo>
                  <a:lnTo>
                    <a:pt x="83769" y="787336"/>
                  </a:lnTo>
                  <a:lnTo>
                    <a:pt x="84010" y="786650"/>
                  </a:lnTo>
                  <a:lnTo>
                    <a:pt x="84277" y="785393"/>
                  </a:lnTo>
                  <a:lnTo>
                    <a:pt x="84277" y="760298"/>
                  </a:lnTo>
                  <a:close/>
                </a:path>
                <a:path w="148590" h="791210">
                  <a:moveTo>
                    <a:pt x="90474" y="358838"/>
                  </a:moveTo>
                  <a:lnTo>
                    <a:pt x="79502" y="355815"/>
                  </a:lnTo>
                  <a:lnTo>
                    <a:pt x="79311" y="355803"/>
                  </a:lnTo>
                  <a:lnTo>
                    <a:pt x="78143" y="358216"/>
                  </a:lnTo>
                  <a:lnTo>
                    <a:pt x="78143" y="382993"/>
                  </a:lnTo>
                  <a:lnTo>
                    <a:pt x="89281" y="386334"/>
                  </a:lnTo>
                  <a:lnTo>
                    <a:pt x="89458" y="386245"/>
                  </a:lnTo>
                  <a:lnTo>
                    <a:pt x="89966" y="385699"/>
                  </a:lnTo>
                  <a:lnTo>
                    <a:pt x="90322" y="384733"/>
                  </a:lnTo>
                  <a:lnTo>
                    <a:pt x="90474" y="383933"/>
                  </a:lnTo>
                  <a:lnTo>
                    <a:pt x="90474" y="358838"/>
                  </a:lnTo>
                  <a:close/>
                </a:path>
                <a:path w="148590" h="791210">
                  <a:moveTo>
                    <a:pt x="90474" y="317322"/>
                  </a:moveTo>
                  <a:lnTo>
                    <a:pt x="79502" y="314756"/>
                  </a:lnTo>
                  <a:lnTo>
                    <a:pt x="79311" y="314756"/>
                  </a:lnTo>
                  <a:lnTo>
                    <a:pt x="79121" y="314858"/>
                  </a:lnTo>
                  <a:lnTo>
                    <a:pt x="78778" y="315188"/>
                  </a:lnTo>
                  <a:lnTo>
                    <a:pt x="78397" y="316052"/>
                  </a:lnTo>
                  <a:lnTo>
                    <a:pt x="78143" y="317220"/>
                  </a:lnTo>
                  <a:lnTo>
                    <a:pt x="78143" y="342011"/>
                  </a:lnTo>
                  <a:lnTo>
                    <a:pt x="89281" y="344868"/>
                  </a:lnTo>
                  <a:lnTo>
                    <a:pt x="89636" y="344627"/>
                  </a:lnTo>
                  <a:lnTo>
                    <a:pt x="89966" y="344195"/>
                  </a:lnTo>
                  <a:lnTo>
                    <a:pt x="90322" y="343230"/>
                  </a:lnTo>
                  <a:lnTo>
                    <a:pt x="90474" y="342417"/>
                  </a:lnTo>
                  <a:lnTo>
                    <a:pt x="90474" y="317322"/>
                  </a:lnTo>
                  <a:close/>
                </a:path>
                <a:path w="148590" h="791210">
                  <a:moveTo>
                    <a:pt x="90474" y="275818"/>
                  </a:moveTo>
                  <a:lnTo>
                    <a:pt x="89281" y="273380"/>
                  </a:lnTo>
                  <a:lnTo>
                    <a:pt x="79502" y="273723"/>
                  </a:lnTo>
                  <a:lnTo>
                    <a:pt x="79311" y="273723"/>
                  </a:lnTo>
                  <a:lnTo>
                    <a:pt x="79121" y="273837"/>
                  </a:lnTo>
                  <a:lnTo>
                    <a:pt x="78778" y="274180"/>
                  </a:lnTo>
                  <a:lnTo>
                    <a:pt x="78397" y="275043"/>
                  </a:lnTo>
                  <a:lnTo>
                    <a:pt x="78143" y="276225"/>
                  </a:lnTo>
                  <a:lnTo>
                    <a:pt x="78143" y="301002"/>
                  </a:lnTo>
                  <a:lnTo>
                    <a:pt x="78397" y="302171"/>
                  </a:lnTo>
                  <a:lnTo>
                    <a:pt x="78778" y="303034"/>
                  </a:lnTo>
                  <a:lnTo>
                    <a:pt x="79121" y="303377"/>
                  </a:lnTo>
                  <a:lnTo>
                    <a:pt x="79311" y="303453"/>
                  </a:lnTo>
                  <a:lnTo>
                    <a:pt x="89281" y="303403"/>
                  </a:lnTo>
                  <a:lnTo>
                    <a:pt x="90474" y="300901"/>
                  </a:lnTo>
                  <a:lnTo>
                    <a:pt x="90474" y="275818"/>
                  </a:lnTo>
                  <a:close/>
                </a:path>
                <a:path w="148590" h="791210">
                  <a:moveTo>
                    <a:pt x="90474" y="234315"/>
                  </a:moveTo>
                  <a:lnTo>
                    <a:pt x="89281" y="231914"/>
                  </a:lnTo>
                  <a:lnTo>
                    <a:pt x="79502" y="232664"/>
                  </a:lnTo>
                  <a:lnTo>
                    <a:pt x="79311" y="232676"/>
                  </a:lnTo>
                  <a:lnTo>
                    <a:pt x="79121" y="232791"/>
                  </a:lnTo>
                  <a:lnTo>
                    <a:pt x="78778" y="233159"/>
                  </a:lnTo>
                  <a:lnTo>
                    <a:pt x="78397" y="234048"/>
                  </a:lnTo>
                  <a:lnTo>
                    <a:pt x="78143" y="235229"/>
                  </a:lnTo>
                  <a:lnTo>
                    <a:pt x="78143" y="260007"/>
                  </a:lnTo>
                  <a:lnTo>
                    <a:pt x="78397" y="261175"/>
                  </a:lnTo>
                  <a:lnTo>
                    <a:pt x="78778" y="262001"/>
                  </a:lnTo>
                  <a:lnTo>
                    <a:pt x="79121" y="262331"/>
                  </a:lnTo>
                  <a:lnTo>
                    <a:pt x="79311" y="262407"/>
                  </a:lnTo>
                  <a:lnTo>
                    <a:pt x="89281" y="261937"/>
                  </a:lnTo>
                  <a:lnTo>
                    <a:pt x="89458" y="261835"/>
                  </a:lnTo>
                  <a:lnTo>
                    <a:pt x="89966" y="261213"/>
                  </a:lnTo>
                  <a:lnTo>
                    <a:pt x="90208" y="260604"/>
                  </a:lnTo>
                  <a:lnTo>
                    <a:pt x="90474" y="259410"/>
                  </a:lnTo>
                  <a:lnTo>
                    <a:pt x="90474" y="234315"/>
                  </a:lnTo>
                  <a:close/>
                </a:path>
                <a:path w="148590" h="791210">
                  <a:moveTo>
                    <a:pt x="90474" y="192811"/>
                  </a:moveTo>
                  <a:lnTo>
                    <a:pt x="89281" y="190461"/>
                  </a:lnTo>
                  <a:lnTo>
                    <a:pt x="79502" y="191617"/>
                  </a:lnTo>
                  <a:lnTo>
                    <a:pt x="79311" y="191630"/>
                  </a:lnTo>
                  <a:lnTo>
                    <a:pt x="79121" y="191744"/>
                  </a:lnTo>
                  <a:lnTo>
                    <a:pt x="78778" y="192138"/>
                  </a:lnTo>
                  <a:lnTo>
                    <a:pt x="78397" y="193040"/>
                  </a:lnTo>
                  <a:lnTo>
                    <a:pt x="78143" y="194246"/>
                  </a:lnTo>
                  <a:lnTo>
                    <a:pt x="78143" y="219024"/>
                  </a:lnTo>
                  <a:lnTo>
                    <a:pt x="78397" y="220192"/>
                  </a:lnTo>
                  <a:lnTo>
                    <a:pt x="78778" y="221005"/>
                  </a:lnTo>
                  <a:lnTo>
                    <a:pt x="79121" y="221322"/>
                  </a:lnTo>
                  <a:lnTo>
                    <a:pt x="79311" y="221399"/>
                  </a:lnTo>
                  <a:lnTo>
                    <a:pt x="89281" y="220522"/>
                  </a:lnTo>
                  <a:lnTo>
                    <a:pt x="89458" y="220395"/>
                  </a:lnTo>
                  <a:lnTo>
                    <a:pt x="89966" y="219760"/>
                  </a:lnTo>
                  <a:lnTo>
                    <a:pt x="90208" y="219125"/>
                  </a:lnTo>
                  <a:lnTo>
                    <a:pt x="90474" y="217906"/>
                  </a:lnTo>
                  <a:lnTo>
                    <a:pt x="90474" y="192811"/>
                  </a:lnTo>
                  <a:close/>
                </a:path>
                <a:path w="148590" h="791210">
                  <a:moveTo>
                    <a:pt x="90474" y="151307"/>
                  </a:moveTo>
                  <a:lnTo>
                    <a:pt x="90322" y="150507"/>
                  </a:lnTo>
                  <a:lnTo>
                    <a:pt x="89966" y="149580"/>
                  </a:lnTo>
                  <a:lnTo>
                    <a:pt x="89801" y="149352"/>
                  </a:lnTo>
                  <a:lnTo>
                    <a:pt x="89281" y="148983"/>
                  </a:lnTo>
                  <a:lnTo>
                    <a:pt x="79502" y="150558"/>
                  </a:lnTo>
                  <a:lnTo>
                    <a:pt x="78143" y="153238"/>
                  </a:lnTo>
                  <a:lnTo>
                    <a:pt x="78143" y="178041"/>
                  </a:lnTo>
                  <a:lnTo>
                    <a:pt x="78397" y="179158"/>
                  </a:lnTo>
                  <a:lnTo>
                    <a:pt x="78778" y="179984"/>
                  </a:lnTo>
                  <a:lnTo>
                    <a:pt x="79121" y="180276"/>
                  </a:lnTo>
                  <a:lnTo>
                    <a:pt x="79311" y="180340"/>
                  </a:lnTo>
                  <a:lnTo>
                    <a:pt x="89281" y="179044"/>
                  </a:lnTo>
                  <a:lnTo>
                    <a:pt x="89458" y="178930"/>
                  </a:lnTo>
                  <a:lnTo>
                    <a:pt x="89966" y="178269"/>
                  </a:lnTo>
                  <a:lnTo>
                    <a:pt x="90208" y="177609"/>
                  </a:lnTo>
                  <a:lnTo>
                    <a:pt x="90474" y="176403"/>
                  </a:lnTo>
                  <a:lnTo>
                    <a:pt x="90474" y="151307"/>
                  </a:lnTo>
                  <a:close/>
                </a:path>
                <a:path w="148590" h="791210">
                  <a:moveTo>
                    <a:pt x="90474" y="109791"/>
                  </a:moveTo>
                  <a:lnTo>
                    <a:pt x="89281" y="107543"/>
                  </a:lnTo>
                  <a:lnTo>
                    <a:pt x="79502" y="109524"/>
                  </a:lnTo>
                  <a:lnTo>
                    <a:pt x="79311" y="109562"/>
                  </a:lnTo>
                  <a:lnTo>
                    <a:pt x="79121" y="109689"/>
                  </a:lnTo>
                  <a:lnTo>
                    <a:pt x="78778" y="110096"/>
                  </a:lnTo>
                  <a:lnTo>
                    <a:pt x="78397" y="111023"/>
                  </a:lnTo>
                  <a:lnTo>
                    <a:pt x="78143" y="112242"/>
                  </a:lnTo>
                  <a:lnTo>
                    <a:pt x="78143" y="137020"/>
                  </a:lnTo>
                  <a:lnTo>
                    <a:pt x="78397" y="138163"/>
                  </a:lnTo>
                  <a:lnTo>
                    <a:pt x="78778" y="138950"/>
                  </a:lnTo>
                  <a:lnTo>
                    <a:pt x="79121" y="139230"/>
                  </a:lnTo>
                  <a:lnTo>
                    <a:pt x="79311" y="139293"/>
                  </a:lnTo>
                  <a:lnTo>
                    <a:pt x="89281" y="137591"/>
                  </a:lnTo>
                  <a:lnTo>
                    <a:pt x="89458" y="137464"/>
                  </a:lnTo>
                  <a:lnTo>
                    <a:pt x="89966" y="136779"/>
                  </a:lnTo>
                  <a:lnTo>
                    <a:pt x="90208" y="136118"/>
                  </a:lnTo>
                  <a:lnTo>
                    <a:pt x="90474" y="134874"/>
                  </a:lnTo>
                  <a:lnTo>
                    <a:pt x="90474" y="109791"/>
                  </a:lnTo>
                  <a:close/>
                </a:path>
                <a:path w="148590" h="791210">
                  <a:moveTo>
                    <a:pt x="90474" y="68300"/>
                  </a:moveTo>
                  <a:lnTo>
                    <a:pt x="89281" y="66090"/>
                  </a:lnTo>
                  <a:lnTo>
                    <a:pt x="79502" y="68465"/>
                  </a:lnTo>
                  <a:lnTo>
                    <a:pt x="78143" y="71259"/>
                  </a:lnTo>
                  <a:lnTo>
                    <a:pt x="78143" y="96037"/>
                  </a:lnTo>
                  <a:lnTo>
                    <a:pt x="78397" y="97155"/>
                  </a:lnTo>
                  <a:lnTo>
                    <a:pt x="78778" y="97917"/>
                  </a:lnTo>
                  <a:lnTo>
                    <a:pt x="79121" y="98183"/>
                  </a:lnTo>
                  <a:lnTo>
                    <a:pt x="79311" y="98247"/>
                  </a:lnTo>
                  <a:lnTo>
                    <a:pt x="89281" y="96126"/>
                  </a:lnTo>
                  <a:lnTo>
                    <a:pt x="89458" y="95986"/>
                  </a:lnTo>
                  <a:lnTo>
                    <a:pt x="89966" y="95288"/>
                  </a:lnTo>
                  <a:lnTo>
                    <a:pt x="90208" y="94615"/>
                  </a:lnTo>
                  <a:lnTo>
                    <a:pt x="90474" y="93370"/>
                  </a:lnTo>
                  <a:lnTo>
                    <a:pt x="90474" y="68300"/>
                  </a:lnTo>
                  <a:close/>
                </a:path>
                <a:path w="148590" h="791210">
                  <a:moveTo>
                    <a:pt x="108978" y="359752"/>
                  </a:moveTo>
                  <a:lnTo>
                    <a:pt x="97612" y="356666"/>
                  </a:lnTo>
                  <a:lnTo>
                    <a:pt x="97421" y="356654"/>
                  </a:lnTo>
                  <a:lnTo>
                    <a:pt x="96202" y="359117"/>
                  </a:lnTo>
                  <a:lnTo>
                    <a:pt x="96202" y="384352"/>
                  </a:lnTo>
                  <a:lnTo>
                    <a:pt x="107746" y="387756"/>
                  </a:lnTo>
                  <a:lnTo>
                    <a:pt x="107937" y="387680"/>
                  </a:lnTo>
                  <a:lnTo>
                    <a:pt x="108292" y="387350"/>
                  </a:lnTo>
                  <a:lnTo>
                    <a:pt x="108712" y="386499"/>
                  </a:lnTo>
                  <a:lnTo>
                    <a:pt x="108978" y="385305"/>
                  </a:lnTo>
                  <a:lnTo>
                    <a:pt x="108978" y="359752"/>
                  </a:lnTo>
                  <a:close/>
                </a:path>
                <a:path w="148590" h="791210">
                  <a:moveTo>
                    <a:pt x="108978" y="317474"/>
                  </a:moveTo>
                  <a:lnTo>
                    <a:pt x="108712" y="316268"/>
                  </a:lnTo>
                  <a:lnTo>
                    <a:pt x="108292" y="315366"/>
                  </a:lnTo>
                  <a:lnTo>
                    <a:pt x="107746" y="314909"/>
                  </a:lnTo>
                  <a:lnTo>
                    <a:pt x="97612" y="314858"/>
                  </a:lnTo>
                  <a:lnTo>
                    <a:pt x="97421" y="314858"/>
                  </a:lnTo>
                  <a:lnTo>
                    <a:pt x="97218" y="314960"/>
                  </a:lnTo>
                  <a:lnTo>
                    <a:pt x="96710" y="315544"/>
                  </a:lnTo>
                  <a:lnTo>
                    <a:pt x="96469" y="316166"/>
                  </a:lnTo>
                  <a:lnTo>
                    <a:pt x="96202" y="317360"/>
                  </a:lnTo>
                  <a:lnTo>
                    <a:pt x="96202" y="342595"/>
                  </a:lnTo>
                  <a:lnTo>
                    <a:pt x="107746" y="345516"/>
                  </a:lnTo>
                  <a:lnTo>
                    <a:pt x="107937" y="345440"/>
                  </a:lnTo>
                  <a:lnTo>
                    <a:pt x="108292" y="345097"/>
                  </a:lnTo>
                  <a:lnTo>
                    <a:pt x="108445" y="344855"/>
                  </a:lnTo>
                  <a:lnTo>
                    <a:pt x="108712" y="344233"/>
                  </a:lnTo>
                  <a:lnTo>
                    <a:pt x="108978" y="343027"/>
                  </a:lnTo>
                  <a:lnTo>
                    <a:pt x="108978" y="317474"/>
                  </a:lnTo>
                  <a:close/>
                </a:path>
                <a:path w="148590" h="791210">
                  <a:moveTo>
                    <a:pt x="108978" y="275196"/>
                  </a:moveTo>
                  <a:lnTo>
                    <a:pt x="108712" y="274002"/>
                  </a:lnTo>
                  <a:lnTo>
                    <a:pt x="108292" y="273138"/>
                  </a:lnTo>
                  <a:lnTo>
                    <a:pt x="107937" y="272796"/>
                  </a:lnTo>
                  <a:lnTo>
                    <a:pt x="107746" y="272719"/>
                  </a:lnTo>
                  <a:lnTo>
                    <a:pt x="97612" y="273075"/>
                  </a:lnTo>
                  <a:lnTo>
                    <a:pt x="97421" y="273075"/>
                  </a:lnTo>
                  <a:lnTo>
                    <a:pt x="97218" y="273189"/>
                  </a:lnTo>
                  <a:lnTo>
                    <a:pt x="96710" y="273799"/>
                  </a:lnTo>
                  <a:lnTo>
                    <a:pt x="96354" y="274802"/>
                  </a:lnTo>
                  <a:lnTo>
                    <a:pt x="96202" y="275628"/>
                  </a:lnTo>
                  <a:lnTo>
                    <a:pt x="96202" y="300850"/>
                  </a:lnTo>
                  <a:lnTo>
                    <a:pt x="97421" y="303364"/>
                  </a:lnTo>
                  <a:lnTo>
                    <a:pt x="107746" y="303301"/>
                  </a:lnTo>
                  <a:lnTo>
                    <a:pt x="108978" y="300748"/>
                  </a:lnTo>
                  <a:lnTo>
                    <a:pt x="108978" y="275196"/>
                  </a:lnTo>
                  <a:close/>
                </a:path>
                <a:path w="148590" h="791210">
                  <a:moveTo>
                    <a:pt x="108978" y="232930"/>
                  </a:moveTo>
                  <a:lnTo>
                    <a:pt x="108712" y="231736"/>
                  </a:lnTo>
                  <a:lnTo>
                    <a:pt x="108292" y="230886"/>
                  </a:lnTo>
                  <a:lnTo>
                    <a:pt x="107937" y="230568"/>
                  </a:lnTo>
                  <a:lnTo>
                    <a:pt x="107746" y="230479"/>
                  </a:lnTo>
                  <a:lnTo>
                    <a:pt x="97612" y="231267"/>
                  </a:lnTo>
                  <a:lnTo>
                    <a:pt x="97421" y="231279"/>
                  </a:lnTo>
                  <a:lnTo>
                    <a:pt x="97218" y="231394"/>
                  </a:lnTo>
                  <a:lnTo>
                    <a:pt x="96710" y="232029"/>
                  </a:lnTo>
                  <a:lnTo>
                    <a:pt x="96354" y="233045"/>
                  </a:lnTo>
                  <a:lnTo>
                    <a:pt x="96202" y="233883"/>
                  </a:lnTo>
                  <a:lnTo>
                    <a:pt x="96202" y="259118"/>
                  </a:lnTo>
                  <a:lnTo>
                    <a:pt x="97421" y="261556"/>
                  </a:lnTo>
                  <a:lnTo>
                    <a:pt x="107556" y="261086"/>
                  </a:lnTo>
                  <a:lnTo>
                    <a:pt x="108978" y="258483"/>
                  </a:lnTo>
                  <a:lnTo>
                    <a:pt x="108978" y="232930"/>
                  </a:lnTo>
                  <a:close/>
                </a:path>
                <a:path w="148590" h="791210">
                  <a:moveTo>
                    <a:pt x="108978" y="190652"/>
                  </a:moveTo>
                  <a:lnTo>
                    <a:pt x="108712" y="189471"/>
                  </a:lnTo>
                  <a:lnTo>
                    <a:pt x="108292" y="188645"/>
                  </a:lnTo>
                  <a:lnTo>
                    <a:pt x="107937" y="188328"/>
                  </a:lnTo>
                  <a:lnTo>
                    <a:pt x="107746" y="188252"/>
                  </a:lnTo>
                  <a:lnTo>
                    <a:pt x="97612" y="189458"/>
                  </a:lnTo>
                  <a:lnTo>
                    <a:pt x="97421" y="189471"/>
                  </a:lnTo>
                  <a:lnTo>
                    <a:pt x="97218" y="189611"/>
                  </a:lnTo>
                  <a:lnTo>
                    <a:pt x="96710" y="190258"/>
                  </a:lnTo>
                  <a:lnTo>
                    <a:pt x="96469" y="190919"/>
                  </a:lnTo>
                  <a:lnTo>
                    <a:pt x="96202" y="192138"/>
                  </a:lnTo>
                  <a:lnTo>
                    <a:pt x="96202" y="217373"/>
                  </a:lnTo>
                  <a:lnTo>
                    <a:pt x="97421" y="219773"/>
                  </a:lnTo>
                  <a:lnTo>
                    <a:pt x="107746" y="218859"/>
                  </a:lnTo>
                  <a:lnTo>
                    <a:pt x="108978" y="216217"/>
                  </a:lnTo>
                  <a:lnTo>
                    <a:pt x="108978" y="190652"/>
                  </a:lnTo>
                  <a:close/>
                </a:path>
                <a:path w="148590" h="791210">
                  <a:moveTo>
                    <a:pt x="108978" y="148386"/>
                  </a:moveTo>
                  <a:lnTo>
                    <a:pt x="108712" y="147218"/>
                  </a:lnTo>
                  <a:lnTo>
                    <a:pt x="108292" y="146405"/>
                  </a:lnTo>
                  <a:lnTo>
                    <a:pt x="107937" y="146113"/>
                  </a:lnTo>
                  <a:lnTo>
                    <a:pt x="107746" y="146050"/>
                  </a:lnTo>
                  <a:lnTo>
                    <a:pt x="97612" y="147662"/>
                  </a:lnTo>
                  <a:lnTo>
                    <a:pt x="96202" y="150406"/>
                  </a:lnTo>
                  <a:lnTo>
                    <a:pt x="96202" y="175628"/>
                  </a:lnTo>
                  <a:lnTo>
                    <a:pt x="96354" y="176441"/>
                  </a:lnTo>
                  <a:lnTo>
                    <a:pt x="96710" y="177393"/>
                  </a:lnTo>
                  <a:lnTo>
                    <a:pt x="96875" y="177622"/>
                  </a:lnTo>
                  <a:lnTo>
                    <a:pt x="97421" y="178003"/>
                  </a:lnTo>
                  <a:lnTo>
                    <a:pt x="107746" y="176644"/>
                  </a:lnTo>
                  <a:lnTo>
                    <a:pt x="107937" y="176530"/>
                  </a:lnTo>
                  <a:lnTo>
                    <a:pt x="108292" y="176136"/>
                  </a:lnTo>
                  <a:lnTo>
                    <a:pt x="108712" y="175183"/>
                  </a:lnTo>
                  <a:lnTo>
                    <a:pt x="108978" y="173951"/>
                  </a:lnTo>
                  <a:lnTo>
                    <a:pt x="108978" y="148386"/>
                  </a:lnTo>
                  <a:close/>
                </a:path>
                <a:path w="148590" h="791210">
                  <a:moveTo>
                    <a:pt x="108978" y="106108"/>
                  </a:moveTo>
                  <a:lnTo>
                    <a:pt x="108712" y="104965"/>
                  </a:lnTo>
                  <a:lnTo>
                    <a:pt x="108292" y="104178"/>
                  </a:lnTo>
                  <a:lnTo>
                    <a:pt x="107937" y="103898"/>
                  </a:lnTo>
                  <a:lnTo>
                    <a:pt x="107746" y="103835"/>
                  </a:lnTo>
                  <a:lnTo>
                    <a:pt x="97612" y="105879"/>
                  </a:lnTo>
                  <a:lnTo>
                    <a:pt x="97218" y="106057"/>
                  </a:lnTo>
                  <a:lnTo>
                    <a:pt x="96710" y="106743"/>
                  </a:lnTo>
                  <a:lnTo>
                    <a:pt x="96469" y="107416"/>
                  </a:lnTo>
                  <a:lnTo>
                    <a:pt x="96202" y="108661"/>
                  </a:lnTo>
                  <a:lnTo>
                    <a:pt x="96202" y="133896"/>
                  </a:lnTo>
                  <a:lnTo>
                    <a:pt x="97421" y="136194"/>
                  </a:lnTo>
                  <a:lnTo>
                    <a:pt x="107746" y="134416"/>
                  </a:lnTo>
                  <a:lnTo>
                    <a:pt x="107937" y="134289"/>
                  </a:lnTo>
                  <a:lnTo>
                    <a:pt x="108292" y="133883"/>
                  </a:lnTo>
                  <a:lnTo>
                    <a:pt x="108712" y="132918"/>
                  </a:lnTo>
                  <a:lnTo>
                    <a:pt x="108978" y="131673"/>
                  </a:lnTo>
                  <a:lnTo>
                    <a:pt x="108978" y="106108"/>
                  </a:lnTo>
                  <a:close/>
                </a:path>
                <a:path w="148590" h="791210">
                  <a:moveTo>
                    <a:pt x="108978" y="63855"/>
                  </a:moveTo>
                  <a:lnTo>
                    <a:pt x="108712" y="62712"/>
                  </a:lnTo>
                  <a:lnTo>
                    <a:pt x="108292" y="61925"/>
                  </a:lnTo>
                  <a:lnTo>
                    <a:pt x="107937" y="61658"/>
                  </a:lnTo>
                  <a:lnTo>
                    <a:pt x="107746" y="61607"/>
                  </a:lnTo>
                  <a:lnTo>
                    <a:pt x="97612" y="64071"/>
                  </a:lnTo>
                  <a:lnTo>
                    <a:pt x="96202" y="66929"/>
                  </a:lnTo>
                  <a:lnTo>
                    <a:pt x="96202" y="92151"/>
                  </a:lnTo>
                  <a:lnTo>
                    <a:pt x="97421" y="94386"/>
                  </a:lnTo>
                  <a:lnTo>
                    <a:pt x="107746" y="92202"/>
                  </a:lnTo>
                  <a:lnTo>
                    <a:pt x="108292" y="91630"/>
                  </a:lnTo>
                  <a:lnTo>
                    <a:pt x="108712" y="90652"/>
                  </a:lnTo>
                  <a:lnTo>
                    <a:pt x="108978" y="89408"/>
                  </a:lnTo>
                  <a:lnTo>
                    <a:pt x="108978" y="63855"/>
                  </a:lnTo>
                  <a:close/>
                </a:path>
                <a:path w="148590" h="791210">
                  <a:moveTo>
                    <a:pt x="108978" y="21577"/>
                  </a:moveTo>
                  <a:lnTo>
                    <a:pt x="108712" y="20434"/>
                  </a:lnTo>
                  <a:lnTo>
                    <a:pt x="108292" y="19685"/>
                  </a:lnTo>
                  <a:lnTo>
                    <a:pt x="107937" y="19418"/>
                  </a:lnTo>
                  <a:lnTo>
                    <a:pt x="107746" y="19380"/>
                  </a:lnTo>
                  <a:lnTo>
                    <a:pt x="97612" y="22263"/>
                  </a:lnTo>
                  <a:lnTo>
                    <a:pt x="97421" y="22313"/>
                  </a:lnTo>
                  <a:lnTo>
                    <a:pt x="97218" y="22479"/>
                  </a:lnTo>
                  <a:lnTo>
                    <a:pt x="96710" y="23215"/>
                  </a:lnTo>
                  <a:lnTo>
                    <a:pt x="96469" y="23914"/>
                  </a:lnTo>
                  <a:lnTo>
                    <a:pt x="96202" y="25171"/>
                  </a:lnTo>
                  <a:lnTo>
                    <a:pt x="96202" y="50406"/>
                  </a:lnTo>
                  <a:lnTo>
                    <a:pt x="97421" y="52616"/>
                  </a:lnTo>
                  <a:lnTo>
                    <a:pt x="107746" y="49987"/>
                  </a:lnTo>
                  <a:lnTo>
                    <a:pt x="107937" y="49834"/>
                  </a:lnTo>
                  <a:lnTo>
                    <a:pt x="108292" y="49390"/>
                  </a:lnTo>
                  <a:lnTo>
                    <a:pt x="108712" y="48399"/>
                  </a:lnTo>
                  <a:lnTo>
                    <a:pt x="108978" y="47129"/>
                  </a:lnTo>
                  <a:lnTo>
                    <a:pt x="108978" y="21577"/>
                  </a:lnTo>
                  <a:close/>
                </a:path>
                <a:path w="148590" h="791210">
                  <a:moveTo>
                    <a:pt x="128219" y="361670"/>
                  </a:moveTo>
                  <a:lnTo>
                    <a:pt x="116382" y="357555"/>
                  </a:lnTo>
                  <a:lnTo>
                    <a:pt x="116166" y="357543"/>
                  </a:lnTo>
                  <a:lnTo>
                    <a:pt x="115976" y="357632"/>
                  </a:lnTo>
                  <a:lnTo>
                    <a:pt x="115455" y="358228"/>
                  </a:lnTo>
                  <a:lnTo>
                    <a:pt x="115074" y="359219"/>
                  </a:lnTo>
                  <a:lnTo>
                    <a:pt x="114884" y="360514"/>
                  </a:lnTo>
                  <a:lnTo>
                    <a:pt x="114884" y="385292"/>
                  </a:lnTo>
                  <a:lnTo>
                    <a:pt x="126898" y="389229"/>
                  </a:lnTo>
                  <a:lnTo>
                    <a:pt x="127101" y="389153"/>
                  </a:lnTo>
                  <a:lnTo>
                    <a:pt x="127469" y="388823"/>
                  </a:lnTo>
                  <a:lnTo>
                    <a:pt x="127622" y="388581"/>
                  </a:lnTo>
                  <a:lnTo>
                    <a:pt x="128016" y="387578"/>
                  </a:lnTo>
                  <a:lnTo>
                    <a:pt x="128219" y="386270"/>
                  </a:lnTo>
                  <a:lnTo>
                    <a:pt x="128219" y="361670"/>
                  </a:lnTo>
                  <a:close/>
                </a:path>
                <a:path w="148590" h="791210">
                  <a:moveTo>
                    <a:pt x="128219" y="318566"/>
                  </a:moveTo>
                  <a:lnTo>
                    <a:pt x="116382" y="314960"/>
                  </a:lnTo>
                  <a:lnTo>
                    <a:pt x="116166" y="314960"/>
                  </a:lnTo>
                  <a:lnTo>
                    <a:pt x="114884" y="317969"/>
                  </a:lnTo>
                  <a:lnTo>
                    <a:pt x="114884" y="342277"/>
                  </a:lnTo>
                  <a:lnTo>
                    <a:pt x="126898" y="346214"/>
                  </a:lnTo>
                  <a:lnTo>
                    <a:pt x="127101" y="346113"/>
                  </a:lnTo>
                  <a:lnTo>
                    <a:pt x="127469" y="345770"/>
                  </a:lnTo>
                  <a:lnTo>
                    <a:pt x="127622" y="345516"/>
                  </a:lnTo>
                  <a:lnTo>
                    <a:pt x="128016" y="344500"/>
                  </a:lnTo>
                  <a:lnTo>
                    <a:pt x="128219" y="343192"/>
                  </a:lnTo>
                  <a:lnTo>
                    <a:pt x="128219" y="318566"/>
                  </a:lnTo>
                  <a:close/>
                </a:path>
                <a:path w="148590" h="791210">
                  <a:moveTo>
                    <a:pt x="128219" y="275513"/>
                  </a:moveTo>
                  <a:lnTo>
                    <a:pt x="126898" y="272021"/>
                  </a:lnTo>
                  <a:lnTo>
                    <a:pt x="116382" y="272402"/>
                  </a:lnTo>
                  <a:lnTo>
                    <a:pt x="116166" y="272402"/>
                  </a:lnTo>
                  <a:lnTo>
                    <a:pt x="114884" y="275463"/>
                  </a:lnTo>
                  <a:lnTo>
                    <a:pt x="114884" y="299745"/>
                  </a:lnTo>
                  <a:lnTo>
                    <a:pt x="116166" y="303250"/>
                  </a:lnTo>
                  <a:lnTo>
                    <a:pt x="126898" y="303187"/>
                  </a:lnTo>
                  <a:lnTo>
                    <a:pt x="128219" y="300126"/>
                  </a:lnTo>
                  <a:lnTo>
                    <a:pt x="128219" y="275513"/>
                  </a:lnTo>
                  <a:close/>
                </a:path>
                <a:path w="148590" h="791210">
                  <a:moveTo>
                    <a:pt x="128219" y="232448"/>
                  </a:moveTo>
                  <a:lnTo>
                    <a:pt x="126898" y="229006"/>
                  </a:lnTo>
                  <a:lnTo>
                    <a:pt x="116382" y="229819"/>
                  </a:lnTo>
                  <a:lnTo>
                    <a:pt x="116166" y="229831"/>
                  </a:lnTo>
                  <a:lnTo>
                    <a:pt x="114884" y="232956"/>
                  </a:lnTo>
                  <a:lnTo>
                    <a:pt x="114884" y="257251"/>
                  </a:lnTo>
                  <a:lnTo>
                    <a:pt x="114922" y="258191"/>
                  </a:lnTo>
                  <a:lnTo>
                    <a:pt x="115189" y="259384"/>
                  </a:lnTo>
                  <a:lnTo>
                    <a:pt x="115620" y="260248"/>
                  </a:lnTo>
                  <a:lnTo>
                    <a:pt x="116166" y="260680"/>
                  </a:lnTo>
                  <a:lnTo>
                    <a:pt x="126898" y="260172"/>
                  </a:lnTo>
                  <a:lnTo>
                    <a:pt x="127101" y="260057"/>
                  </a:lnTo>
                  <a:lnTo>
                    <a:pt x="127622" y="259422"/>
                  </a:lnTo>
                  <a:lnTo>
                    <a:pt x="128016" y="258394"/>
                  </a:lnTo>
                  <a:lnTo>
                    <a:pt x="128219" y="257073"/>
                  </a:lnTo>
                  <a:lnTo>
                    <a:pt x="128219" y="232448"/>
                  </a:lnTo>
                  <a:close/>
                </a:path>
                <a:path w="148590" h="791210">
                  <a:moveTo>
                    <a:pt x="128219" y="189382"/>
                  </a:moveTo>
                  <a:lnTo>
                    <a:pt x="126898" y="185991"/>
                  </a:lnTo>
                  <a:lnTo>
                    <a:pt x="116382" y="187236"/>
                  </a:lnTo>
                  <a:lnTo>
                    <a:pt x="114884" y="190436"/>
                  </a:lnTo>
                  <a:lnTo>
                    <a:pt x="114884" y="214731"/>
                  </a:lnTo>
                  <a:lnTo>
                    <a:pt x="116166" y="218135"/>
                  </a:lnTo>
                  <a:lnTo>
                    <a:pt x="126898" y="217182"/>
                  </a:lnTo>
                  <a:lnTo>
                    <a:pt x="128219" y="213995"/>
                  </a:lnTo>
                  <a:lnTo>
                    <a:pt x="128219" y="189382"/>
                  </a:lnTo>
                  <a:close/>
                </a:path>
                <a:path w="148590" h="791210">
                  <a:moveTo>
                    <a:pt x="128219" y="146304"/>
                  </a:moveTo>
                  <a:lnTo>
                    <a:pt x="126898" y="142963"/>
                  </a:lnTo>
                  <a:lnTo>
                    <a:pt x="116382" y="144653"/>
                  </a:lnTo>
                  <a:lnTo>
                    <a:pt x="114884" y="147916"/>
                  </a:lnTo>
                  <a:lnTo>
                    <a:pt x="114884" y="172707"/>
                  </a:lnTo>
                  <a:lnTo>
                    <a:pt x="116166" y="175539"/>
                  </a:lnTo>
                  <a:lnTo>
                    <a:pt x="126898" y="174155"/>
                  </a:lnTo>
                  <a:lnTo>
                    <a:pt x="128219" y="170916"/>
                  </a:lnTo>
                  <a:lnTo>
                    <a:pt x="128219" y="146304"/>
                  </a:lnTo>
                  <a:close/>
                </a:path>
                <a:path w="148590" h="791210">
                  <a:moveTo>
                    <a:pt x="128219" y="103238"/>
                  </a:moveTo>
                  <a:lnTo>
                    <a:pt x="126898" y="99974"/>
                  </a:lnTo>
                  <a:lnTo>
                    <a:pt x="116382" y="102095"/>
                  </a:lnTo>
                  <a:lnTo>
                    <a:pt x="114884" y="105397"/>
                  </a:lnTo>
                  <a:lnTo>
                    <a:pt x="114884" y="129692"/>
                  </a:lnTo>
                  <a:lnTo>
                    <a:pt x="116166" y="132969"/>
                  </a:lnTo>
                  <a:lnTo>
                    <a:pt x="126898" y="131140"/>
                  </a:lnTo>
                  <a:lnTo>
                    <a:pt x="128219" y="127850"/>
                  </a:lnTo>
                  <a:lnTo>
                    <a:pt x="128219" y="103238"/>
                  </a:lnTo>
                  <a:close/>
                </a:path>
                <a:path w="148590" h="791210">
                  <a:moveTo>
                    <a:pt x="128219" y="60172"/>
                  </a:moveTo>
                  <a:lnTo>
                    <a:pt x="126898" y="56946"/>
                  </a:lnTo>
                  <a:lnTo>
                    <a:pt x="116382" y="59499"/>
                  </a:lnTo>
                  <a:lnTo>
                    <a:pt x="116166" y="59550"/>
                  </a:lnTo>
                  <a:lnTo>
                    <a:pt x="115976" y="59690"/>
                  </a:lnTo>
                  <a:lnTo>
                    <a:pt x="115455" y="60426"/>
                  </a:lnTo>
                  <a:lnTo>
                    <a:pt x="115074" y="61544"/>
                  </a:lnTo>
                  <a:lnTo>
                    <a:pt x="114884" y="62877"/>
                  </a:lnTo>
                  <a:lnTo>
                    <a:pt x="114884" y="87185"/>
                  </a:lnTo>
                  <a:lnTo>
                    <a:pt x="114922" y="88099"/>
                  </a:lnTo>
                  <a:lnTo>
                    <a:pt x="115189" y="89268"/>
                  </a:lnTo>
                  <a:lnTo>
                    <a:pt x="115620" y="90055"/>
                  </a:lnTo>
                  <a:lnTo>
                    <a:pt x="116166" y="90385"/>
                  </a:lnTo>
                  <a:lnTo>
                    <a:pt x="126898" y="88099"/>
                  </a:lnTo>
                  <a:lnTo>
                    <a:pt x="128219" y="84785"/>
                  </a:lnTo>
                  <a:lnTo>
                    <a:pt x="128219" y="60172"/>
                  </a:lnTo>
                  <a:close/>
                </a:path>
                <a:path w="148590" h="791210">
                  <a:moveTo>
                    <a:pt x="128219" y="17094"/>
                  </a:moveTo>
                  <a:lnTo>
                    <a:pt x="126898" y="13931"/>
                  </a:lnTo>
                  <a:lnTo>
                    <a:pt x="116382" y="16916"/>
                  </a:lnTo>
                  <a:lnTo>
                    <a:pt x="114884" y="20370"/>
                  </a:lnTo>
                  <a:lnTo>
                    <a:pt x="114884" y="44653"/>
                  </a:lnTo>
                  <a:lnTo>
                    <a:pt x="116166" y="47840"/>
                  </a:lnTo>
                  <a:lnTo>
                    <a:pt x="126898" y="45110"/>
                  </a:lnTo>
                  <a:lnTo>
                    <a:pt x="127101" y="44970"/>
                  </a:lnTo>
                  <a:lnTo>
                    <a:pt x="127469" y="44513"/>
                  </a:lnTo>
                  <a:lnTo>
                    <a:pt x="128016" y="43091"/>
                  </a:lnTo>
                  <a:lnTo>
                    <a:pt x="128219" y="41719"/>
                  </a:lnTo>
                  <a:lnTo>
                    <a:pt x="128219" y="17094"/>
                  </a:lnTo>
                  <a:close/>
                </a:path>
                <a:path w="148590" h="791210">
                  <a:moveTo>
                    <a:pt x="148158" y="606056"/>
                  </a:moveTo>
                  <a:lnTo>
                    <a:pt x="146786" y="602742"/>
                  </a:lnTo>
                  <a:lnTo>
                    <a:pt x="135864" y="604951"/>
                  </a:lnTo>
                  <a:lnTo>
                    <a:pt x="134327" y="608317"/>
                  </a:lnTo>
                  <a:lnTo>
                    <a:pt x="134327" y="633082"/>
                  </a:lnTo>
                  <a:lnTo>
                    <a:pt x="134366" y="634034"/>
                  </a:lnTo>
                  <a:lnTo>
                    <a:pt x="134632" y="635228"/>
                  </a:lnTo>
                  <a:lnTo>
                    <a:pt x="135077" y="636054"/>
                  </a:lnTo>
                  <a:lnTo>
                    <a:pt x="135648" y="636422"/>
                  </a:lnTo>
                  <a:lnTo>
                    <a:pt x="146786" y="634504"/>
                  </a:lnTo>
                  <a:lnTo>
                    <a:pt x="146989" y="634377"/>
                  </a:lnTo>
                  <a:lnTo>
                    <a:pt x="147548" y="633641"/>
                  </a:lnTo>
                  <a:lnTo>
                    <a:pt x="147955" y="632523"/>
                  </a:lnTo>
                  <a:lnTo>
                    <a:pt x="148158" y="631151"/>
                  </a:lnTo>
                  <a:lnTo>
                    <a:pt x="148158" y="606056"/>
                  </a:lnTo>
                  <a:close/>
                </a:path>
                <a:path w="148590" h="791210">
                  <a:moveTo>
                    <a:pt x="148158" y="493864"/>
                  </a:moveTo>
                  <a:lnTo>
                    <a:pt x="146786" y="490410"/>
                  </a:lnTo>
                  <a:lnTo>
                    <a:pt x="135864" y="491705"/>
                  </a:lnTo>
                  <a:lnTo>
                    <a:pt x="134327" y="494969"/>
                  </a:lnTo>
                  <a:lnTo>
                    <a:pt x="134327" y="519722"/>
                  </a:lnTo>
                  <a:lnTo>
                    <a:pt x="134366" y="520687"/>
                  </a:lnTo>
                  <a:lnTo>
                    <a:pt x="134632" y="521893"/>
                  </a:lnTo>
                  <a:lnTo>
                    <a:pt x="135077" y="522782"/>
                  </a:lnTo>
                  <a:lnTo>
                    <a:pt x="135648" y="523189"/>
                  </a:lnTo>
                  <a:lnTo>
                    <a:pt x="146786" y="522185"/>
                  </a:lnTo>
                  <a:lnTo>
                    <a:pt x="147193" y="521881"/>
                  </a:lnTo>
                  <a:lnTo>
                    <a:pt x="147548" y="521385"/>
                  </a:lnTo>
                  <a:lnTo>
                    <a:pt x="147955" y="520306"/>
                  </a:lnTo>
                  <a:lnTo>
                    <a:pt x="148158" y="518960"/>
                  </a:lnTo>
                  <a:lnTo>
                    <a:pt x="148158" y="493864"/>
                  </a:lnTo>
                  <a:close/>
                </a:path>
                <a:path w="148590" h="791210">
                  <a:moveTo>
                    <a:pt x="148158" y="362673"/>
                  </a:moveTo>
                  <a:lnTo>
                    <a:pt x="135864" y="358470"/>
                  </a:lnTo>
                  <a:lnTo>
                    <a:pt x="135648" y="358457"/>
                  </a:lnTo>
                  <a:lnTo>
                    <a:pt x="135255" y="358711"/>
                  </a:lnTo>
                  <a:lnTo>
                    <a:pt x="134912" y="359156"/>
                  </a:lnTo>
                  <a:lnTo>
                    <a:pt x="134518" y="360172"/>
                  </a:lnTo>
                  <a:lnTo>
                    <a:pt x="134327" y="361480"/>
                  </a:lnTo>
                  <a:lnTo>
                    <a:pt x="134327" y="386727"/>
                  </a:lnTo>
                  <a:lnTo>
                    <a:pt x="146786" y="390766"/>
                  </a:lnTo>
                  <a:lnTo>
                    <a:pt x="146989" y="390690"/>
                  </a:lnTo>
                  <a:lnTo>
                    <a:pt x="147193" y="390525"/>
                  </a:lnTo>
                  <a:lnTo>
                    <a:pt x="147548" y="390093"/>
                  </a:lnTo>
                  <a:lnTo>
                    <a:pt x="147955" y="389089"/>
                  </a:lnTo>
                  <a:lnTo>
                    <a:pt x="148158" y="387756"/>
                  </a:lnTo>
                  <a:lnTo>
                    <a:pt x="148158" y="362673"/>
                  </a:lnTo>
                  <a:close/>
                </a:path>
                <a:path w="148590" h="791210">
                  <a:moveTo>
                    <a:pt x="148158" y="318770"/>
                  </a:moveTo>
                  <a:lnTo>
                    <a:pt x="135864" y="315074"/>
                  </a:lnTo>
                  <a:lnTo>
                    <a:pt x="135648" y="315074"/>
                  </a:lnTo>
                  <a:lnTo>
                    <a:pt x="134327" y="318147"/>
                  </a:lnTo>
                  <a:lnTo>
                    <a:pt x="134327" y="342912"/>
                  </a:lnTo>
                  <a:lnTo>
                    <a:pt x="146786" y="346913"/>
                  </a:lnTo>
                  <a:lnTo>
                    <a:pt x="146989" y="346837"/>
                  </a:lnTo>
                  <a:lnTo>
                    <a:pt x="147193" y="346659"/>
                  </a:lnTo>
                  <a:lnTo>
                    <a:pt x="147548" y="346214"/>
                  </a:lnTo>
                  <a:lnTo>
                    <a:pt x="147955" y="345186"/>
                  </a:lnTo>
                  <a:lnTo>
                    <a:pt x="148158" y="343839"/>
                  </a:lnTo>
                  <a:lnTo>
                    <a:pt x="148158" y="318770"/>
                  </a:lnTo>
                  <a:close/>
                </a:path>
                <a:path w="148590" h="791210">
                  <a:moveTo>
                    <a:pt x="148158" y="274866"/>
                  </a:moveTo>
                  <a:lnTo>
                    <a:pt x="148120" y="273900"/>
                  </a:lnTo>
                  <a:lnTo>
                    <a:pt x="147840" y="272669"/>
                  </a:lnTo>
                  <a:lnTo>
                    <a:pt x="147370" y="271767"/>
                  </a:lnTo>
                  <a:lnTo>
                    <a:pt x="146786" y="271322"/>
                  </a:lnTo>
                  <a:lnTo>
                    <a:pt x="135864" y="271716"/>
                  </a:lnTo>
                  <a:lnTo>
                    <a:pt x="135648" y="271716"/>
                  </a:lnTo>
                  <a:lnTo>
                    <a:pt x="135255" y="272008"/>
                  </a:lnTo>
                  <a:lnTo>
                    <a:pt x="134912" y="272465"/>
                  </a:lnTo>
                  <a:lnTo>
                    <a:pt x="134518" y="273519"/>
                  </a:lnTo>
                  <a:lnTo>
                    <a:pt x="134327" y="274840"/>
                  </a:lnTo>
                  <a:lnTo>
                    <a:pt x="134327" y="299580"/>
                  </a:lnTo>
                  <a:lnTo>
                    <a:pt x="134366" y="300545"/>
                  </a:lnTo>
                  <a:lnTo>
                    <a:pt x="134632" y="301790"/>
                  </a:lnTo>
                  <a:lnTo>
                    <a:pt x="135077" y="302691"/>
                  </a:lnTo>
                  <a:lnTo>
                    <a:pt x="135648" y="303149"/>
                  </a:lnTo>
                  <a:lnTo>
                    <a:pt x="146786" y="303085"/>
                  </a:lnTo>
                  <a:lnTo>
                    <a:pt x="147193" y="302806"/>
                  </a:lnTo>
                  <a:lnTo>
                    <a:pt x="147548" y="302348"/>
                  </a:lnTo>
                  <a:lnTo>
                    <a:pt x="147955" y="301307"/>
                  </a:lnTo>
                  <a:lnTo>
                    <a:pt x="148158" y="299961"/>
                  </a:lnTo>
                  <a:lnTo>
                    <a:pt x="148158" y="274866"/>
                  </a:lnTo>
                  <a:close/>
                </a:path>
                <a:path w="148590" h="791210">
                  <a:moveTo>
                    <a:pt x="148158" y="230987"/>
                  </a:moveTo>
                  <a:lnTo>
                    <a:pt x="148120" y="230022"/>
                  </a:lnTo>
                  <a:lnTo>
                    <a:pt x="147840" y="228777"/>
                  </a:lnTo>
                  <a:lnTo>
                    <a:pt x="147370" y="227901"/>
                  </a:lnTo>
                  <a:lnTo>
                    <a:pt x="146786" y="227469"/>
                  </a:lnTo>
                  <a:lnTo>
                    <a:pt x="135864" y="228320"/>
                  </a:lnTo>
                  <a:lnTo>
                    <a:pt x="135648" y="228333"/>
                  </a:lnTo>
                  <a:lnTo>
                    <a:pt x="135458" y="228447"/>
                  </a:lnTo>
                  <a:lnTo>
                    <a:pt x="134912" y="229120"/>
                  </a:lnTo>
                  <a:lnTo>
                    <a:pt x="134518" y="230187"/>
                  </a:lnTo>
                  <a:lnTo>
                    <a:pt x="134327" y="231521"/>
                  </a:lnTo>
                  <a:lnTo>
                    <a:pt x="134327" y="256755"/>
                  </a:lnTo>
                  <a:lnTo>
                    <a:pt x="134518" y="258089"/>
                  </a:lnTo>
                  <a:lnTo>
                    <a:pt x="134912" y="259080"/>
                  </a:lnTo>
                  <a:lnTo>
                    <a:pt x="135255" y="259511"/>
                  </a:lnTo>
                  <a:lnTo>
                    <a:pt x="135648" y="259765"/>
                  </a:lnTo>
                  <a:lnTo>
                    <a:pt x="146786" y="259232"/>
                  </a:lnTo>
                  <a:lnTo>
                    <a:pt x="146989" y="259130"/>
                  </a:lnTo>
                  <a:lnTo>
                    <a:pt x="147548" y="258483"/>
                  </a:lnTo>
                  <a:lnTo>
                    <a:pt x="147955" y="257416"/>
                  </a:lnTo>
                  <a:lnTo>
                    <a:pt x="148158" y="256070"/>
                  </a:lnTo>
                  <a:lnTo>
                    <a:pt x="148158" y="230987"/>
                  </a:lnTo>
                  <a:close/>
                </a:path>
                <a:path w="148590" h="791210">
                  <a:moveTo>
                    <a:pt x="148158" y="143179"/>
                  </a:moveTo>
                  <a:lnTo>
                    <a:pt x="146786" y="139776"/>
                  </a:lnTo>
                  <a:lnTo>
                    <a:pt x="135864" y="141528"/>
                  </a:lnTo>
                  <a:lnTo>
                    <a:pt x="134327" y="144868"/>
                  </a:lnTo>
                  <a:lnTo>
                    <a:pt x="134327" y="169608"/>
                  </a:lnTo>
                  <a:lnTo>
                    <a:pt x="135648" y="173012"/>
                  </a:lnTo>
                  <a:lnTo>
                    <a:pt x="146786" y="171577"/>
                  </a:lnTo>
                  <a:lnTo>
                    <a:pt x="146989" y="171437"/>
                  </a:lnTo>
                  <a:lnTo>
                    <a:pt x="147548" y="170738"/>
                  </a:lnTo>
                  <a:lnTo>
                    <a:pt x="147955" y="169646"/>
                  </a:lnTo>
                  <a:lnTo>
                    <a:pt x="148158" y="168275"/>
                  </a:lnTo>
                  <a:lnTo>
                    <a:pt x="148158" y="143179"/>
                  </a:lnTo>
                  <a:close/>
                </a:path>
                <a:path w="148590" h="791210">
                  <a:moveTo>
                    <a:pt x="148158" y="55410"/>
                  </a:moveTo>
                  <a:lnTo>
                    <a:pt x="146786" y="52133"/>
                  </a:lnTo>
                  <a:lnTo>
                    <a:pt x="135864" y="54775"/>
                  </a:lnTo>
                  <a:lnTo>
                    <a:pt x="135648" y="54825"/>
                  </a:lnTo>
                  <a:lnTo>
                    <a:pt x="135458" y="54978"/>
                  </a:lnTo>
                  <a:lnTo>
                    <a:pt x="134912" y="55727"/>
                  </a:lnTo>
                  <a:lnTo>
                    <a:pt x="134518" y="56857"/>
                  </a:lnTo>
                  <a:lnTo>
                    <a:pt x="134327" y="58229"/>
                  </a:lnTo>
                  <a:lnTo>
                    <a:pt x="134327" y="82981"/>
                  </a:lnTo>
                  <a:lnTo>
                    <a:pt x="134366" y="83934"/>
                  </a:lnTo>
                  <a:lnTo>
                    <a:pt x="134632" y="85090"/>
                  </a:lnTo>
                  <a:lnTo>
                    <a:pt x="135077" y="85915"/>
                  </a:lnTo>
                  <a:lnTo>
                    <a:pt x="135648" y="86258"/>
                  </a:lnTo>
                  <a:lnTo>
                    <a:pt x="146786" y="83883"/>
                  </a:lnTo>
                  <a:lnTo>
                    <a:pt x="146989" y="83743"/>
                  </a:lnTo>
                  <a:lnTo>
                    <a:pt x="147548" y="82981"/>
                  </a:lnTo>
                  <a:lnTo>
                    <a:pt x="147955" y="81864"/>
                  </a:lnTo>
                  <a:lnTo>
                    <a:pt x="148158" y="80492"/>
                  </a:lnTo>
                  <a:lnTo>
                    <a:pt x="148158" y="55410"/>
                  </a:lnTo>
                  <a:close/>
                </a:path>
                <a:path w="148590" h="791210">
                  <a:moveTo>
                    <a:pt x="148158" y="11493"/>
                  </a:moveTo>
                  <a:lnTo>
                    <a:pt x="146786" y="8267"/>
                  </a:lnTo>
                  <a:lnTo>
                    <a:pt x="135864" y="11379"/>
                  </a:lnTo>
                  <a:lnTo>
                    <a:pt x="134327" y="14897"/>
                  </a:lnTo>
                  <a:lnTo>
                    <a:pt x="134327" y="39662"/>
                  </a:lnTo>
                  <a:lnTo>
                    <a:pt x="135648" y="42887"/>
                  </a:lnTo>
                  <a:lnTo>
                    <a:pt x="146786" y="40055"/>
                  </a:lnTo>
                  <a:lnTo>
                    <a:pt x="146989" y="39903"/>
                  </a:lnTo>
                  <a:lnTo>
                    <a:pt x="147548" y="39128"/>
                  </a:lnTo>
                  <a:lnTo>
                    <a:pt x="147955" y="37985"/>
                  </a:lnTo>
                  <a:lnTo>
                    <a:pt x="148158" y="36588"/>
                  </a:lnTo>
                  <a:lnTo>
                    <a:pt x="148158" y="11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127708" y="1238922"/>
              <a:ext cx="251460" cy="958215"/>
            </a:xfrm>
            <a:custGeom>
              <a:avLst/>
              <a:gdLst/>
              <a:ahLst/>
              <a:cxnLst/>
              <a:rect l="l" t="t" r="r" b="b"/>
              <a:pathLst>
                <a:path w="251459" h="958214">
                  <a:moveTo>
                    <a:pt x="11925" y="741578"/>
                  </a:moveTo>
                  <a:lnTo>
                    <a:pt x="11671" y="740333"/>
                  </a:lnTo>
                  <a:lnTo>
                    <a:pt x="11290" y="739355"/>
                  </a:lnTo>
                  <a:lnTo>
                    <a:pt x="10782" y="738746"/>
                  </a:lnTo>
                  <a:lnTo>
                    <a:pt x="1346" y="735558"/>
                  </a:lnTo>
                  <a:lnTo>
                    <a:pt x="1168" y="735495"/>
                  </a:lnTo>
                  <a:lnTo>
                    <a:pt x="990" y="735520"/>
                  </a:lnTo>
                  <a:lnTo>
                    <a:pt x="508" y="735952"/>
                  </a:lnTo>
                  <a:lnTo>
                    <a:pt x="165" y="736803"/>
                  </a:lnTo>
                  <a:lnTo>
                    <a:pt x="0" y="737958"/>
                  </a:lnTo>
                  <a:lnTo>
                    <a:pt x="0" y="761428"/>
                  </a:lnTo>
                  <a:lnTo>
                    <a:pt x="266" y="763104"/>
                  </a:lnTo>
                  <a:lnTo>
                    <a:pt x="660" y="764095"/>
                  </a:lnTo>
                  <a:lnTo>
                    <a:pt x="1168" y="764705"/>
                  </a:lnTo>
                  <a:lnTo>
                    <a:pt x="10782" y="768235"/>
                  </a:lnTo>
                  <a:lnTo>
                    <a:pt x="10960" y="768197"/>
                  </a:lnTo>
                  <a:lnTo>
                    <a:pt x="11290" y="767994"/>
                  </a:lnTo>
                  <a:lnTo>
                    <a:pt x="11671" y="767283"/>
                  </a:lnTo>
                  <a:lnTo>
                    <a:pt x="11925" y="766216"/>
                  </a:lnTo>
                  <a:lnTo>
                    <a:pt x="11925" y="741578"/>
                  </a:lnTo>
                  <a:close/>
                </a:path>
                <a:path w="251459" h="958214">
                  <a:moveTo>
                    <a:pt x="26492" y="669505"/>
                  </a:moveTo>
                  <a:lnTo>
                    <a:pt x="16421" y="662482"/>
                  </a:lnTo>
                  <a:lnTo>
                    <a:pt x="16243" y="662495"/>
                  </a:lnTo>
                  <a:lnTo>
                    <a:pt x="15951" y="662698"/>
                  </a:lnTo>
                  <a:lnTo>
                    <a:pt x="15582" y="663346"/>
                  </a:lnTo>
                  <a:lnTo>
                    <a:pt x="15354" y="664375"/>
                  </a:lnTo>
                  <a:lnTo>
                    <a:pt x="15354" y="687895"/>
                  </a:lnTo>
                  <a:lnTo>
                    <a:pt x="15582" y="689102"/>
                  </a:lnTo>
                  <a:lnTo>
                    <a:pt x="15951" y="690092"/>
                  </a:lnTo>
                  <a:lnTo>
                    <a:pt x="16421" y="690714"/>
                  </a:lnTo>
                  <a:lnTo>
                    <a:pt x="25374" y="694740"/>
                  </a:lnTo>
                  <a:lnTo>
                    <a:pt x="25539" y="694728"/>
                  </a:lnTo>
                  <a:lnTo>
                    <a:pt x="25857" y="694550"/>
                  </a:lnTo>
                  <a:lnTo>
                    <a:pt x="25996" y="694372"/>
                  </a:lnTo>
                  <a:lnTo>
                    <a:pt x="26225" y="693877"/>
                  </a:lnTo>
                  <a:lnTo>
                    <a:pt x="26492" y="692442"/>
                  </a:lnTo>
                  <a:lnTo>
                    <a:pt x="26492" y="669505"/>
                  </a:lnTo>
                  <a:close/>
                </a:path>
                <a:path w="251459" h="958214">
                  <a:moveTo>
                    <a:pt x="38239" y="559600"/>
                  </a:moveTo>
                  <a:lnTo>
                    <a:pt x="28511" y="552767"/>
                  </a:lnTo>
                  <a:lnTo>
                    <a:pt x="28346" y="552780"/>
                  </a:lnTo>
                  <a:lnTo>
                    <a:pt x="27470" y="577329"/>
                  </a:lnTo>
                  <a:lnTo>
                    <a:pt x="27609" y="578573"/>
                  </a:lnTo>
                  <a:lnTo>
                    <a:pt x="28054" y="579920"/>
                  </a:lnTo>
                  <a:lnTo>
                    <a:pt x="28511" y="580517"/>
                  </a:lnTo>
                  <a:lnTo>
                    <a:pt x="37172" y="584428"/>
                  </a:lnTo>
                  <a:lnTo>
                    <a:pt x="37338" y="584415"/>
                  </a:lnTo>
                  <a:lnTo>
                    <a:pt x="37769" y="584047"/>
                  </a:lnTo>
                  <a:lnTo>
                    <a:pt x="38087" y="583260"/>
                  </a:lnTo>
                  <a:lnTo>
                    <a:pt x="38239" y="582155"/>
                  </a:lnTo>
                  <a:lnTo>
                    <a:pt x="38239" y="559600"/>
                  </a:lnTo>
                  <a:close/>
                </a:path>
                <a:path w="251459" h="958214">
                  <a:moveTo>
                    <a:pt x="43637" y="476707"/>
                  </a:moveTo>
                  <a:lnTo>
                    <a:pt x="33909" y="473100"/>
                  </a:lnTo>
                  <a:lnTo>
                    <a:pt x="33743" y="473176"/>
                  </a:lnTo>
                  <a:lnTo>
                    <a:pt x="33451" y="473468"/>
                  </a:lnTo>
                  <a:lnTo>
                    <a:pt x="33324" y="473684"/>
                  </a:lnTo>
                  <a:lnTo>
                    <a:pt x="33007" y="474573"/>
                  </a:lnTo>
                  <a:lnTo>
                    <a:pt x="32893" y="475322"/>
                  </a:lnTo>
                  <a:lnTo>
                    <a:pt x="32893" y="498436"/>
                  </a:lnTo>
                  <a:lnTo>
                    <a:pt x="42570" y="501891"/>
                  </a:lnTo>
                  <a:lnTo>
                    <a:pt x="42735" y="501815"/>
                  </a:lnTo>
                  <a:lnTo>
                    <a:pt x="43027" y="501535"/>
                  </a:lnTo>
                  <a:lnTo>
                    <a:pt x="43395" y="500773"/>
                  </a:lnTo>
                  <a:lnTo>
                    <a:pt x="43637" y="499262"/>
                  </a:lnTo>
                  <a:lnTo>
                    <a:pt x="43637" y="476707"/>
                  </a:lnTo>
                  <a:close/>
                </a:path>
                <a:path w="251459" h="958214">
                  <a:moveTo>
                    <a:pt x="43637" y="438010"/>
                  </a:moveTo>
                  <a:lnTo>
                    <a:pt x="43395" y="436473"/>
                  </a:lnTo>
                  <a:lnTo>
                    <a:pt x="43027" y="435648"/>
                  </a:lnTo>
                  <a:lnTo>
                    <a:pt x="42570" y="435216"/>
                  </a:lnTo>
                  <a:lnTo>
                    <a:pt x="34074" y="434809"/>
                  </a:lnTo>
                  <a:lnTo>
                    <a:pt x="33909" y="434809"/>
                  </a:lnTo>
                  <a:lnTo>
                    <a:pt x="32867" y="459765"/>
                  </a:lnTo>
                  <a:lnTo>
                    <a:pt x="33007" y="460946"/>
                  </a:lnTo>
                  <a:lnTo>
                    <a:pt x="33451" y="462127"/>
                  </a:lnTo>
                  <a:lnTo>
                    <a:pt x="33743" y="462470"/>
                  </a:lnTo>
                  <a:lnTo>
                    <a:pt x="33909" y="462559"/>
                  </a:lnTo>
                  <a:lnTo>
                    <a:pt x="42570" y="463232"/>
                  </a:lnTo>
                  <a:lnTo>
                    <a:pt x="42735" y="463156"/>
                  </a:lnTo>
                  <a:lnTo>
                    <a:pt x="43167" y="462635"/>
                  </a:lnTo>
                  <a:lnTo>
                    <a:pt x="43395" y="462076"/>
                  </a:lnTo>
                  <a:lnTo>
                    <a:pt x="43637" y="460565"/>
                  </a:lnTo>
                  <a:lnTo>
                    <a:pt x="43637" y="438010"/>
                  </a:lnTo>
                  <a:close/>
                </a:path>
                <a:path w="251459" h="958214">
                  <a:moveTo>
                    <a:pt x="56857" y="822794"/>
                  </a:moveTo>
                  <a:lnTo>
                    <a:pt x="46431" y="815568"/>
                  </a:lnTo>
                  <a:lnTo>
                    <a:pt x="46266" y="815581"/>
                  </a:lnTo>
                  <a:lnTo>
                    <a:pt x="45948" y="815797"/>
                  </a:lnTo>
                  <a:lnTo>
                    <a:pt x="45821" y="815975"/>
                  </a:lnTo>
                  <a:lnTo>
                    <a:pt x="45478" y="816787"/>
                  </a:lnTo>
                  <a:lnTo>
                    <a:pt x="45313" y="817930"/>
                  </a:lnTo>
                  <a:lnTo>
                    <a:pt x="45313" y="840994"/>
                  </a:lnTo>
                  <a:lnTo>
                    <a:pt x="45478" y="842276"/>
                  </a:lnTo>
                  <a:lnTo>
                    <a:pt x="45948" y="843648"/>
                  </a:lnTo>
                  <a:lnTo>
                    <a:pt x="46431" y="844270"/>
                  </a:lnTo>
                  <a:lnTo>
                    <a:pt x="55714" y="848067"/>
                  </a:lnTo>
                  <a:lnTo>
                    <a:pt x="55892" y="848042"/>
                  </a:lnTo>
                  <a:lnTo>
                    <a:pt x="56349" y="847648"/>
                  </a:lnTo>
                  <a:lnTo>
                    <a:pt x="56680" y="846836"/>
                  </a:lnTo>
                  <a:lnTo>
                    <a:pt x="56857" y="845680"/>
                  </a:lnTo>
                  <a:lnTo>
                    <a:pt x="56857" y="822794"/>
                  </a:lnTo>
                  <a:close/>
                </a:path>
                <a:path w="251459" h="958214">
                  <a:moveTo>
                    <a:pt x="59702" y="870242"/>
                  </a:moveTo>
                  <a:lnTo>
                    <a:pt x="49631" y="864476"/>
                  </a:lnTo>
                  <a:lnTo>
                    <a:pt x="49466" y="864514"/>
                  </a:lnTo>
                  <a:lnTo>
                    <a:pt x="49174" y="864755"/>
                  </a:lnTo>
                  <a:lnTo>
                    <a:pt x="48806" y="865454"/>
                  </a:lnTo>
                  <a:lnTo>
                    <a:pt x="48577" y="866508"/>
                  </a:lnTo>
                  <a:lnTo>
                    <a:pt x="48577" y="890028"/>
                  </a:lnTo>
                  <a:lnTo>
                    <a:pt x="48806" y="891209"/>
                  </a:lnTo>
                  <a:lnTo>
                    <a:pt x="49174" y="892149"/>
                  </a:lnTo>
                  <a:lnTo>
                    <a:pt x="49631" y="892708"/>
                  </a:lnTo>
                  <a:lnTo>
                    <a:pt x="58597" y="895629"/>
                  </a:lnTo>
                  <a:lnTo>
                    <a:pt x="58762" y="895604"/>
                  </a:lnTo>
                  <a:lnTo>
                    <a:pt x="59080" y="895375"/>
                  </a:lnTo>
                  <a:lnTo>
                    <a:pt x="59207" y="895172"/>
                  </a:lnTo>
                  <a:lnTo>
                    <a:pt x="59537" y="894346"/>
                  </a:lnTo>
                  <a:lnTo>
                    <a:pt x="59702" y="893203"/>
                  </a:lnTo>
                  <a:lnTo>
                    <a:pt x="59702" y="870242"/>
                  </a:lnTo>
                  <a:close/>
                </a:path>
                <a:path w="251459" h="958214">
                  <a:moveTo>
                    <a:pt x="59702" y="532193"/>
                  </a:moveTo>
                  <a:lnTo>
                    <a:pt x="49631" y="528066"/>
                  </a:lnTo>
                  <a:lnTo>
                    <a:pt x="49466" y="528142"/>
                  </a:lnTo>
                  <a:lnTo>
                    <a:pt x="49174" y="528434"/>
                  </a:lnTo>
                  <a:lnTo>
                    <a:pt x="48806" y="529221"/>
                  </a:lnTo>
                  <a:lnTo>
                    <a:pt x="48577" y="530313"/>
                  </a:lnTo>
                  <a:lnTo>
                    <a:pt x="48577" y="553834"/>
                  </a:lnTo>
                  <a:lnTo>
                    <a:pt x="58597" y="557364"/>
                  </a:lnTo>
                  <a:lnTo>
                    <a:pt x="58762" y="557288"/>
                  </a:lnTo>
                  <a:lnTo>
                    <a:pt x="59080" y="556996"/>
                  </a:lnTo>
                  <a:lnTo>
                    <a:pt x="59207" y="556780"/>
                  </a:lnTo>
                  <a:lnTo>
                    <a:pt x="59537" y="555879"/>
                  </a:lnTo>
                  <a:lnTo>
                    <a:pt x="59702" y="554710"/>
                  </a:lnTo>
                  <a:lnTo>
                    <a:pt x="59702" y="532193"/>
                  </a:lnTo>
                  <a:close/>
                </a:path>
                <a:path w="251459" h="958214">
                  <a:moveTo>
                    <a:pt x="59702" y="439267"/>
                  </a:moveTo>
                  <a:lnTo>
                    <a:pt x="49809" y="435559"/>
                  </a:lnTo>
                  <a:lnTo>
                    <a:pt x="49631" y="435559"/>
                  </a:lnTo>
                  <a:lnTo>
                    <a:pt x="49466" y="435635"/>
                  </a:lnTo>
                  <a:lnTo>
                    <a:pt x="49174" y="435952"/>
                  </a:lnTo>
                  <a:lnTo>
                    <a:pt x="48806" y="436740"/>
                  </a:lnTo>
                  <a:lnTo>
                    <a:pt x="48577" y="437845"/>
                  </a:lnTo>
                  <a:lnTo>
                    <a:pt x="48577" y="461365"/>
                  </a:lnTo>
                  <a:lnTo>
                    <a:pt x="58597" y="464477"/>
                  </a:lnTo>
                  <a:lnTo>
                    <a:pt x="58762" y="464413"/>
                  </a:lnTo>
                  <a:lnTo>
                    <a:pt x="59080" y="464096"/>
                  </a:lnTo>
                  <a:lnTo>
                    <a:pt x="59207" y="463867"/>
                  </a:lnTo>
                  <a:lnTo>
                    <a:pt x="59537" y="462953"/>
                  </a:lnTo>
                  <a:lnTo>
                    <a:pt x="59702" y="461759"/>
                  </a:lnTo>
                  <a:lnTo>
                    <a:pt x="59702" y="439267"/>
                  </a:lnTo>
                  <a:close/>
                </a:path>
                <a:path w="251459" h="958214">
                  <a:moveTo>
                    <a:pt x="65481" y="771690"/>
                  </a:moveTo>
                  <a:lnTo>
                    <a:pt x="55232" y="765378"/>
                  </a:lnTo>
                  <a:lnTo>
                    <a:pt x="55054" y="765314"/>
                  </a:lnTo>
                  <a:lnTo>
                    <a:pt x="53936" y="767753"/>
                  </a:lnTo>
                  <a:lnTo>
                    <a:pt x="53936" y="790816"/>
                  </a:lnTo>
                  <a:lnTo>
                    <a:pt x="54203" y="792467"/>
                  </a:lnTo>
                  <a:lnTo>
                    <a:pt x="54571" y="793432"/>
                  </a:lnTo>
                  <a:lnTo>
                    <a:pt x="55054" y="794016"/>
                  </a:lnTo>
                  <a:lnTo>
                    <a:pt x="64338" y="797433"/>
                  </a:lnTo>
                  <a:lnTo>
                    <a:pt x="64668" y="797306"/>
                  </a:lnTo>
                  <a:lnTo>
                    <a:pt x="64973" y="796988"/>
                  </a:lnTo>
                  <a:lnTo>
                    <a:pt x="65303" y="796175"/>
                  </a:lnTo>
                  <a:lnTo>
                    <a:pt x="65481" y="795007"/>
                  </a:lnTo>
                  <a:lnTo>
                    <a:pt x="65481" y="771690"/>
                  </a:lnTo>
                  <a:close/>
                </a:path>
                <a:path w="251459" h="958214">
                  <a:moveTo>
                    <a:pt x="76339" y="717715"/>
                  </a:moveTo>
                  <a:lnTo>
                    <a:pt x="76161" y="716407"/>
                  </a:lnTo>
                  <a:lnTo>
                    <a:pt x="75679" y="715010"/>
                  </a:lnTo>
                  <a:lnTo>
                    <a:pt x="75196" y="714375"/>
                  </a:lnTo>
                  <a:lnTo>
                    <a:pt x="66090" y="710552"/>
                  </a:lnTo>
                  <a:lnTo>
                    <a:pt x="65913" y="710476"/>
                  </a:lnTo>
                  <a:lnTo>
                    <a:pt x="65747" y="710501"/>
                  </a:lnTo>
                  <a:lnTo>
                    <a:pt x="65290" y="710882"/>
                  </a:lnTo>
                  <a:lnTo>
                    <a:pt x="64960" y="711682"/>
                  </a:lnTo>
                  <a:lnTo>
                    <a:pt x="64795" y="712825"/>
                  </a:lnTo>
                  <a:lnTo>
                    <a:pt x="64795" y="735888"/>
                  </a:lnTo>
                  <a:lnTo>
                    <a:pt x="64960" y="737184"/>
                  </a:lnTo>
                  <a:lnTo>
                    <a:pt x="65430" y="738568"/>
                  </a:lnTo>
                  <a:lnTo>
                    <a:pt x="65913" y="739203"/>
                  </a:lnTo>
                  <a:lnTo>
                    <a:pt x="75196" y="743369"/>
                  </a:lnTo>
                  <a:lnTo>
                    <a:pt x="75361" y="743369"/>
                  </a:lnTo>
                  <a:lnTo>
                    <a:pt x="75526" y="743280"/>
                  </a:lnTo>
                  <a:lnTo>
                    <a:pt x="75819" y="743000"/>
                  </a:lnTo>
                  <a:lnTo>
                    <a:pt x="76161" y="742200"/>
                  </a:lnTo>
                  <a:lnTo>
                    <a:pt x="76339" y="741057"/>
                  </a:lnTo>
                  <a:lnTo>
                    <a:pt x="76339" y="717715"/>
                  </a:lnTo>
                  <a:close/>
                </a:path>
                <a:path w="251459" h="958214">
                  <a:moveTo>
                    <a:pt x="76339" y="480174"/>
                  </a:moveTo>
                  <a:lnTo>
                    <a:pt x="65913" y="475945"/>
                  </a:lnTo>
                  <a:lnTo>
                    <a:pt x="65747" y="476021"/>
                  </a:lnTo>
                  <a:lnTo>
                    <a:pt x="65430" y="476313"/>
                  </a:lnTo>
                  <a:lnTo>
                    <a:pt x="65290" y="476542"/>
                  </a:lnTo>
                  <a:lnTo>
                    <a:pt x="64960" y="477456"/>
                  </a:lnTo>
                  <a:lnTo>
                    <a:pt x="64795" y="478650"/>
                  </a:lnTo>
                  <a:lnTo>
                    <a:pt x="64795" y="501281"/>
                  </a:lnTo>
                  <a:lnTo>
                    <a:pt x="75196" y="505777"/>
                  </a:lnTo>
                  <a:lnTo>
                    <a:pt x="75361" y="505688"/>
                  </a:lnTo>
                  <a:lnTo>
                    <a:pt x="75819" y="505180"/>
                  </a:lnTo>
                  <a:lnTo>
                    <a:pt x="76161" y="504266"/>
                  </a:lnTo>
                  <a:lnTo>
                    <a:pt x="76339" y="503059"/>
                  </a:lnTo>
                  <a:lnTo>
                    <a:pt x="76339" y="480174"/>
                  </a:lnTo>
                  <a:close/>
                </a:path>
                <a:path w="251459" h="958214">
                  <a:moveTo>
                    <a:pt x="76339" y="439661"/>
                  </a:moveTo>
                  <a:lnTo>
                    <a:pt x="66090" y="436321"/>
                  </a:lnTo>
                  <a:lnTo>
                    <a:pt x="65913" y="436321"/>
                  </a:lnTo>
                  <a:lnTo>
                    <a:pt x="65747" y="436397"/>
                  </a:lnTo>
                  <a:lnTo>
                    <a:pt x="65290" y="436943"/>
                  </a:lnTo>
                  <a:lnTo>
                    <a:pt x="64960" y="437870"/>
                  </a:lnTo>
                  <a:lnTo>
                    <a:pt x="64795" y="439064"/>
                  </a:lnTo>
                  <a:lnTo>
                    <a:pt x="64795" y="461683"/>
                  </a:lnTo>
                  <a:lnTo>
                    <a:pt x="75196" y="465759"/>
                  </a:lnTo>
                  <a:lnTo>
                    <a:pt x="75361" y="465683"/>
                  </a:lnTo>
                  <a:lnTo>
                    <a:pt x="75819" y="465137"/>
                  </a:lnTo>
                  <a:lnTo>
                    <a:pt x="76161" y="464210"/>
                  </a:lnTo>
                  <a:lnTo>
                    <a:pt x="76339" y="462991"/>
                  </a:lnTo>
                  <a:lnTo>
                    <a:pt x="76339" y="439661"/>
                  </a:lnTo>
                  <a:close/>
                </a:path>
                <a:path w="251459" h="958214">
                  <a:moveTo>
                    <a:pt x="93535" y="480847"/>
                  </a:moveTo>
                  <a:lnTo>
                    <a:pt x="82778" y="477431"/>
                  </a:lnTo>
                  <a:lnTo>
                    <a:pt x="82600" y="477507"/>
                  </a:lnTo>
                  <a:lnTo>
                    <a:pt x="82118" y="478053"/>
                  </a:lnTo>
                  <a:lnTo>
                    <a:pt x="81775" y="478967"/>
                  </a:lnTo>
                  <a:lnTo>
                    <a:pt x="81610" y="480187"/>
                  </a:lnTo>
                  <a:lnTo>
                    <a:pt x="81610" y="503199"/>
                  </a:lnTo>
                  <a:lnTo>
                    <a:pt x="92392" y="507796"/>
                  </a:lnTo>
                  <a:lnTo>
                    <a:pt x="92570" y="507733"/>
                  </a:lnTo>
                  <a:lnTo>
                    <a:pt x="92900" y="507415"/>
                  </a:lnTo>
                  <a:lnTo>
                    <a:pt x="93281" y="506615"/>
                  </a:lnTo>
                  <a:lnTo>
                    <a:pt x="93535" y="505472"/>
                  </a:lnTo>
                  <a:lnTo>
                    <a:pt x="93535" y="480847"/>
                  </a:lnTo>
                  <a:close/>
                </a:path>
                <a:path w="251459" h="958214">
                  <a:moveTo>
                    <a:pt x="93535" y="440080"/>
                  </a:moveTo>
                  <a:lnTo>
                    <a:pt x="93281" y="438899"/>
                  </a:lnTo>
                  <a:lnTo>
                    <a:pt x="92900" y="438023"/>
                  </a:lnTo>
                  <a:lnTo>
                    <a:pt x="92392" y="437565"/>
                  </a:lnTo>
                  <a:lnTo>
                    <a:pt x="82956" y="437121"/>
                  </a:lnTo>
                  <a:lnTo>
                    <a:pt x="82778" y="437121"/>
                  </a:lnTo>
                  <a:lnTo>
                    <a:pt x="81610" y="439915"/>
                  </a:lnTo>
                  <a:lnTo>
                    <a:pt x="81610" y="463384"/>
                  </a:lnTo>
                  <a:lnTo>
                    <a:pt x="92392" y="467080"/>
                  </a:lnTo>
                  <a:lnTo>
                    <a:pt x="92570" y="467004"/>
                  </a:lnTo>
                  <a:lnTo>
                    <a:pt x="92900" y="466686"/>
                  </a:lnTo>
                  <a:lnTo>
                    <a:pt x="93281" y="465874"/>
                  </a:lnTo>
                  <a:lnTo>
                    <a:pt x="93535" y="464718"/>
                  </a:lnTo>
                  <a:lnTo>
                    <a:pt x="93535" y="440080"/>
                  </a:lnTo>
                  <a:close/>
                </a:path>
                <a:path w="251459" h="958214">
                  <a:moveTo>
                    <a:pt x="111379" y="784555"/>
                  </a:moveTo>
                  <a:lnTo>
                    <a:pt x="100215" y="781075"/>
                  </a:lnTo>
                  <a:lnTo>
                    <a:pt x="100025" y="781151"/>
                  </a:lnTo>
                  <a:lnTo>
                    <a:pt x="99682" y="781469"/>
                  </a:lnTo>
                  <a:lnTo>
                    <a:pt x="99301" y="782281"/>
                  </a:lnTo>
                  <a:lnTo>
                    <a:pt x="99047" y="783437"/>
                  </a:lnTo>
                  <a:lnTo>
                    <a:pt x="99047" y="808215"/>
                  </a:lnTo>
                  <a:lnTo>
                    <a:pt x="110185" y="812012"/>
                  </a:lnTo>
                  <a:lnTo>
                    <a:pt x="110363" y="811936"/>
                  </a:lnTo>
                  <a:lnTo>
                    <a:pt x="110705" y="811644"/>
                  </a:lnTo>
                  <a:lnTo>
                    <a:pt x="110871" y="811390"/>
                  </a:lnTo>
                  <a:lnTo>
                    <a:pt x="111226" y="810463"/>
                  </a:lnTo>
                  <a:lnTo>
                    <a:pt x="111379" y="809650"/>
                  </a:lnTo>
                  <a:lnTo>
                    <a:pt x="111379" y="784555"/>
                  </a:lnTo>
                  <a:close/>
                </a:path>
                <a:path w="251459" h="958214">
                  <a:moveTo>
                    <a:pt x="111379" y="656590"/>
                  </a:moveTo>
                  <a:lnTo>
                    <a:pt x="100215" y="650328"/>
                  </a:lnTo>
                  <a:lnTo>
                    <a:pt x="100025" y="650354"/>
                  </a:lnTo>
                  <a:lnTo>
                    <a:pt x="99682" y="650595"/>
                  </a:lnTo>
                  <a:lnTo>
                    <a:pt x="99301" y="651306"/>
                  </a:lnTo>
                  <a:lnTo>
                    <a:pt x="99047" y="652399"/>
                  </a:lnTo>
                  <a:lnTo>
                    <a:pt x="99047" y="677176"/>
                  </a:lnTo>
                  <a:lnTo>
                    <a:pt x="110185" y="683717"/>
                  </a:lnTo>
                  <a:lnTo>
                    <a:pt x="110363" y="683691"/>
                  </a:lnTo>
                  <a:lnTo>
                    <a:pt x="110871" y="683285"/>
                  </a:lnTo>
                  <a:lnTo>
                    <a:pt x="111226" y="682434"/>
                  </a:lnTo>
                  <a:lnTo>
                    <a:pt x="111379" y="681672"/>
                  </a:lnTo>
                  <a:lnTo>
                    <a:pt x="111379" y="656590"/>
                  </a:lnTo>
                  <a:close/>
                </a:path>
                <a:path w="251459" h="958214">
                  <a:moveTo>
                    <a:pt x="111379" y="615391"/>
                  </a:moveTo>
                  <a:lnTo>
                    <a:pt x="100215" y="608203"/>
                  </a:lnTo>
                  <a:lnTo>
                    <a:pt x="100025" y="608215"/>
                  </a:lnTo>
                  <a:lnTo>
                    <a:pt x="99682" y="608406"/>
                  </a:lnTo>
                  <a:lnTo>
                    <a:pt x="99301" y="609117"/>
                  </a:lnTo>
                  <a:lnTo>
                    <a:pt x="99047" y="610171"/>
                  </a:lnTo>
                  <a:lnTo>
                    <a:pt x="99047" y="634961"/>
                  </a:lnTo>
                  <a:lnTo>
                    <a:pt x="110185" y="642442"/>
                  </a:lnTo>
                  <a:lnTo>
                    <a:pt x="110363" y="642429"/>
                  </a:lnTo>
                  <a:lnTo>
                    <a:pt x="110705" y="642239"/>
                  </a:lnTo>
                  <a:lnTo>
                    <a:pt x="110871" y="642061"/>
                  </a:lnTo>
                  <a:lnTo>
                    <a:pt x="111226" y="641235"/>
                  </a:lnTo>
                  <a:lnTo>
                    <a:pt x="111379" y="640473"/>
                  </a:lnTo>
                  <a:lnTo>
                    <a:pt x="111379" y="615391"/>
                  </a:lnTo>
                  <a:close/>
                </a:path>
                <a:path w="251459" h="958214">
                  <a:moveTo>
                    <a:pt x="117348" y="553034"/>
                  </a:moveTo>
                  <a:lnTo>
                    <a:pt x="117094" y="551840"/>
                  </a:lnTo>
                  <a:lnTo>
                    <a:pt x="116713" y="550926"/>
                  </a:lnTo>
                  <a:lnTo>
                    <a:pt x="116205" y="550392"/>
                  </a:lnTo>
                  <a:lnTo>
                    <a:pt x="106768" y="548779"/>
                  </a:lnTo>
                  <a:lnTo>
                    <a:pt x="106591" y="548741"/>
                  </a:lnTo>
                  <a:lnTo>
                    <a:pt x="106413" y="548817"/>
                  </a:lnTo>
                  <a:lnTo>
                    <a:pt x="105930" y="549300"/>
                  </a:lnTo>
                  <a:lnTo>
                    <a:pt x="105587" y="550202"/>
                  </a:lnTo>
                  <a:lnTo>
                    <a:pt x="105410" y="551395"/>
                  </a:lnTo>
                  <a:lnTo>
                    <a:pt x="105410" y="574865"/>
                  </a:lnTo>
                  <a:lnTo>
                    <a:pt x="105689" y="576503"/>
                  </a:lnTo>
                  <a:lnTo>
                    <a:pt x="106083" y="577430"/>
                  </a:lnTo>
                  <a:lnTo>
                    <a:pt x="106591" y="577951"/>
                  </a:lnTo>
                  <a:lnTo>
                    <a:pt x="116205" y="579907"/>
                  </a:lnTo>
                  <a:lnTo>
                    <a:pt x="116382" y="579831"/>
                  </a:lnTo>
                  <a:lnTo>
                    <a:pt x="116713" y="579564"/>
                  </a:lnTo>
                  <a:lnTo>
                    <a:pt x="117094" y="578789"/>
                  </a:lnTo>
                  <a:lnTo>
                    <a:pt x="117348" y="577659"/>
                  </a:lnTo>
                  <a:lnTo>
                    <a:pt x="117348" y="553034"/>
                  </a:lnTo>
                  <a:close/>
                </a:path>
                <a:path w="251459" h="958214">
                  <a:moveTo>
                    <a:pt x="129882" y="724357"/>
                  </a:moveTo>
                  <a:lnTo>
                    <a:pt x="118325" y="716953"/>
                  </a:lnTo>
                  <a:lnTo>
                    <a:pt x="118122" y="716965"/>
                  </a:lnTo>
                  <a:lnTo>
                    <a:pt x="117779" y="717156"/>
                  </a:lnTo>
                  <a:lnTo>
                    <a:pt x="117614" y="717359"/>
                  </a:lnTo>
                  <a:lnTo>
                    <a:pt x="117259" y="718185"/>
                  </a:lnTo>
                  <a:lnTo>
                    <a:pt x="117106" y="718959"/>
                  </a:lnTo>
                  <a:lnTo>
                    <a:pt x="117106" y="744194"/>
                  </a:lnTo>
                  <a:lnTo>
                    <a:pt x="117259" y="745083"/>
                  </a:lnTo>
                  <a:lnTo>
                    <a:pt x="117779" y="746569"/>
                  </a:lnTo>
                  <a:lnTo>
                    <a:pt x="118325" y="747255"/>
                  </a:lnTo>
                  <a:lnTo>
                    <a:pt x="128651" y="751890"/>
                  </a:lnTo>
                  <a:lnTo>
                    <a:pt x="128841" y="751890"/>
                  </a:lnTo>
                  <a:lnTo>
                    <a:pt x="129197" y="751700"/>
                  </a:lnTo>
                  <a:lnTo>
                    <a:pt x="129349" y="751522"/>
                  </a:lnTo>
                  <a:lnTo>
                    <a:pt x="129730" y="750671"/>
                  </a:lnTo>
                  <a:lnTo>
                    <a:pt x="129882" y="749896"/>
                  </a:lnTo>
                  <a:lnTo>
                    <a:pt x="129882" y="724357"/>
                  </a:lnTo>
                  <a:close/>
                </a:path>
                <a:path w="251459" h="958214">
                  <a:moveTo>
                    <a:pt x="129882" y="484149"/>
                  </a:moveTo>
                  <a:lnTo>
                    <a:pt x="118325" y="480593"/>
                  </a:lnTo>
                  <a:lnTo>
                    <a:pt x="118122" y="480669"/>
                  </a:lnTo>
                  <a:lnTo>
                    <a:pt x="117779" y="480987"/>
                  </a:lnTo>
                  <a:lnTo>
                    <a:pt x="117614" y="481228"/>
                  </a:lnTo>
                  <a:lnTo>
                    <a:pt x="117373" y="481838"/>
                  </a:lnTo>
                  <a:lnTo>
                    <a:pt x="117106" y="482993"/>
                  </a:lnTo>
                  <a:lnTo>
                    <a:pt x="117106" y="508228"/>
                  </a:lnTo>
                  <a:lnTo>
                    <a:pt x="128651" y="512114"/>
                  </a:lnTo>
                  <a:lnTo>
                    <a:pt x="128841" y="512038"/>
                  </a:lnTo>
                  <a:lnTo>
                    <a:pt x="129197" y="511733"/>
                  </a:lnTo>
                  <a:lnTo>
                    <a:pt x="129349" y="511505"/>
                  </a:lnTo>
                  <a:lnTo>
                    <a:pt x="129730" y="510540"/>
                  </a:lnTo>
                  <a:lnTo>
                    <a:pt x="129882" y="509714"/>
                  </a:lnTo>
                  <a:lnTo>
                    <a:pt x="129882" y="484149"/>
                  </a:lnTo>
                  <a:close/>
                </a:path>
                <a:path w="251459" h="958214">
                  <a:moveTo>
                    <a:pt x="149123" y="660082"/>
                  </a:moveTo>
                  <a:lnTo>
                    <a:pt x="137071" y="651992"/>
                  </a:lnTo>
                  <a:lnTo>
                    <a:pt x="136880" y="652018"/>
                  </a:lnTo>
                  <a:lnTo>
                    <a:pt x="136359" y="652411"/>
                  </a:lnTo>
                  <a:lnTo>
                    <a:pt x="135978" y="653275"/>
                  </a:lnTo>
                  <a:lnTo>
                    <a:pt x="135788" y="654507"/>
                  </a:lnTo>
                  <a:lnTo>
                    <a:pt x="135788" y="678789"/>
                  </a:lnTo>
                  <a:lnTo>
                    <a:pt x="147802" y="687209"/>
                  </a:lnTo>
                  <a:lnTo>
                    <a:pt x="148005" y="687197"/>
                  </a:lnTo>
                  <a:lnTo>
                    <a:pt x="148374" y="686981"/>
                  </a:lnTo>
                  <a:lnTo>
                    <a:pt x="148526" y="686803"/>
                  </a:lnTo>
                  <a:lnTo>
                    <a:pt x="148920" y="685939"/>
                  </a:lnTo>
                  <a:lnTo>
                    <a:pt x="149123" y="684695"/>
                  </a:lnTo>
                  <a:lnTo>
                    <a:pt x="149123" y="660082"/>
                  </a:lnTo>
                  <a:close/>
                </a:path>
                <a:path w="251459" h="958214">
                  <a:moveTo>
                    <a:pt x="149123" y="610603"/>
                  </a:moveTo>
                  <a:lnTo>
                    <a:pt x="137071" y="603986"/>
                  </a:lnTo>
                  <a:lnTo>
                    <a:pt x="136880" y="604037"/>
                  </a:lnTo>
                  <a:lnTo>
                    <a:pt x="136359" y="604507"/>
                  </a:lnTo>
                  <a:lnTo>
                    <a:pt x="135978" y="605421"/>
                  </a:lnTo>
                  <a:lnTo>
                    <a:pt x="135788" y="606679"/>
                  </a:lnTo>
                  <a:lnTo>
                    <a:pt x="135788" y="630974"/>
                  </a:lnTo>
                  <a:lnTo>
                    <a:pt x="147802" y="637908"/>
                  </a:lnTo>
                  <a:lnTo>
                    <a:pt x="148005" y="637857"/>
                  </a:lnTo>
                  <a:lnTo>
                    <a:pt x="148374" y="637616"/>
                  </a:lnTo>
                  <a:lnTo>
                    <a:pt x="148526" y="637400"/>
                  </a:lnTo>
                  <a:lnTo>
                    <a:pt x="148920" y="636485"/>
                  </a:lnTo>
                  <a:lnTo>
                    <a:pt x="149123" y="635203"/>
                  </a:lnTo>
                  <a:lnTo>
                    <a:pt x="149123" y="610603"/>
                  </a:lnTo>
                  <a:close/>
                </a:path>
                <a:path w="251459" h="958214">
                  <a:moveTo>
                    <a:pt x="149123" y="541362"/>
                  </a:moveTo>
                  <a:lnTo>
                    <a:pt x="137071" y="536740"/>
                  </a:lnTo>
                  <a:lnTo>
                    <a:pt x="136880" y="536816"/>
                  </a:lnTo>
                  <a:lnTo>
                    <a:pt x="136359" y="537375"/>
                  </a:lnTo>
                  <a:lnTo>
                    <a:pt x="135978" y="538353"/>
                  </a:lnTo>
                  <a:lnTo>
                    <a:pt x="135788" y="539648"/>
                  </a:lnTo>
                  <a:lnTo>
                    <a:pt x="135788" y="564426"/>
                  </a:lnTo>
                  <a:lnTo>
                    <a:pt x="147802" y="568871"/>
                  </a:lnTo>
                  <a:lnTo>
                    <a:pt x="148005" y="568807"/>
                  </a:lnTo>
                  <a:lnTo>
                    <a:pt x="148374" y="568477"/>
                  </a:lnTo>
                  <a:lnTo>
                    <a:pt x="148526" y="568236"/>
                  </a:lnTo>
                  <a:lnTo>
                    <a:pt x="148920" y="567270"/>
                  </a:lnTo>
                  <a:lnTo>
                    <a:pt x="149123" y="565962"/>
                  </a:lnTo>
                  <a:lnTo>
                    <a:pt x="149123" y="541362"/>
                  </a:lnTo>
                  <a:close/>
                </a:path>
                <a:path w="251459" h="958214">
                  <a:moveTo>
                    <a:pt x="169062" y="488708"/>
                  </a:moveTo>
                  <a:lnTo>
                    <a:pt x="156552" y="483984"/>
                  </a:lnTo>
                  <a:lnTo>
                    <a:pt x="156362" y="484060"/>
                  </a:lnTo>
                  <a:lnTo>
                    <a:pt x="156159" y="484225"/>
                  </a:lnTo>
                  <a:lnTo>
                    <a:pt x="155816" y="484632"/>
                  </a:lnTo>
                  <a:lnTo>
                    <a:pt x="155422" y="485635"/>
                  </a:lnTo>
                  <a:lnTo>
                    <a:pt x="155232" y="486943"/>
                  </a:lnTo>
                  <a:lnTo>
                    <a:pt x="155232" y="511708"/>
                  </a:lnTo>
                  <a:lnTo>
                    <a:pt x="167690" y="516750"/>
                  </a:lnTo>
                  <a:lnTo>
                    <a:pt x="167894" y="516674"/>
                  </a:lnTo>
                  <a:lnTo>
                    <a:pt x="168452" y="516115"/>
                  </a:lnTo>
                  <a:lnTo>
                    <a:pt x="168859" y="515124"/>
                  </a:lnTo>
                  <a:lnTo>
                    <a:pt x="169062" y="513791"/>
                  </a:lnTo>
                  <a:lnTo>
                    <a:pt x="169062" y="488708"/>
                  </a:lnTo>
                  <a:close/>
                </a:path>
                <a:path w="251459" h="958214">
                  <a:moveTo>
                    <a:pt x="188683" y="775398"/>
                  </a:moveTo>
                  <a:lnTo>
                    <a:pt x="176212" y="769823"/>
                  </a:lnTo>
                  <a:lnTo>
                    <a:pt x="175996" y="769886"/>
                  </a:lnTo>
                  <a:lnTo>
                    <a:pt x="175628" y="770166"/>
                  </a:lnTo>
                  <a:lnTo>
                    <a:pt x="175298" y="770686"/>
                  </a:lnTo>
                  <a:lnTo>
                    <a:pt x="175056" y="771347"/>
                  </a:lnTo>
                  <a:lnTo>
                    <a:pt x="174840" y="772655"/>
                  </a:lnTo>
                  <a:lnTo>
                    <a:pt x="174840" y="798233"/>
                  </a:lnTo>
                  <a:lnTo>
                    <a:pt x="187350" y="803503"/>
                  </a:lnTo>
                  <a:lnTo>
                    <a:pt x="187921" y="803135"/>
                  </a:lnTo>
                  <a:lnTo>
                    <a:pt x="188493" y="801941"/>
                  </a:lnTo>
                  <a:lnTo>
                    <a:pt x="188683" y="800658"/>
                  </a:lnTo>
                  <a:lnTo>
                    <a:pt x="188683" y="775398"/>
                  </a:lnTo>
                  <a:close/>
                </a:path>
                <a:path w="251459" h="958214">
                  <a:moveTo>
                    <a:pt x="188683" y="662051"/>
                  </a:moveTo>
                  <a:lnTo>
                    <a:pt x="176212" y="657491"/>
                  </a:lnTo>
                  <a:lnTo>
                    <a:pt x="175996" y="657555"/>
                  </a:lnTo>
                  <a:lnTo>
                    <a:pt x="175628" y="657885"/>
                  </a:lnTo>
                  <a:lnTo>
                    <a:pt x="175171" y="658749"/>
                  </a:lnTo>
                  <a:lnTo>
                    <a:pt x="174891" y="659980"/>
                  </a:lnTo>
                  <a:lnTo>
                    <a:pt x="174840" y="660946"/>
                  </a:lnTo>
                  <a:lnTo>
                    <a:pt x="174840" y="686041"/>
                  </a:lnTo>
                  <a:lnTo>
                    <a:pt x="187350" y="690270"/>
                  </a:lnTo>
                  <a:lnTo>
                    <a:pt x="187921" y="689864"/>
                  </a:lnTo>
                  <a:lnTo>
                    <a:pt x="188493" y="688606"/>
                  </a:lnTo>
                  <a:lnTo>
                    <a:pt x="188683" y="687311"/>
                  </a:lnTo>
                  <a:lnTo>
                    <a:pt x="188683" y="662051"/>
                  </a:lnTo>
                  <a:close/>
                </a:path>
                <a:path w="251459" h="958214">
                  <a:moveTo>
                    <a:pt x="188683" y="485228"/>
                  </a:moveTo>
                  <a:lnTo>
                    <a:pt x="187350" y="482155"/>
                  </a:lnTo>
                  <a:lnTo>
                    <a:pt x="187134" y="482155"/>
                  </a:lnTo>
                  <a:lnTo>
                    <a:pt x="174840" y="485343"/>
                  </a:lnTo>
                  <a:lnTo>
                    <a:pt x="174840" y="510921"/>
                  </a:lnTo>
                  <a:lnTo>
                    <a:pt x="175056" y="512267"/>
                  </a:lnTo>
                  <a:lnTo>
                    <a:pt x="175450" y="513295"/>
                  </a:lnTo>
                  <a:lnTo>
                    <a:pt x="175996" y="513918"/>
                  </a:lnTo>
                  <a:lnTo>
                    <a:pt x="176212" y="513994"/>
                  </a:lnTo>
                  <a:lnTo>
                    <a:pt x="187350" y="513600"/>
                  </a:lnTo>
                  <a:lnTo>
                    <a:pt x="187921" y="513130"/>
                  </a:lnTo>
                  <a:lnTo>
                    <a:pt x="188493" y="511810"/>
                  </a:lnTo>
                  <a:lnTo>
                    <a:pt x="188683" y="510476"/>
                  </a:lnTo>
                  <a:lnTo>
                    <a:pt x="188683" y="485228"/>
                  </a:lnTo>
                  <a:close/>
                </a:path>
                <a:path w="251459" h="958214">
                  <a:moveTo>
                    <a:pt x="188683" y="441921"/>
                  </a:moveTo>
                  <a:lnTo>
                    <a:pt x="188493" y="440601"/>
                  </a:lnTo>
                  <a:lnTo>
                    <a:pt x="188087" y="439547"/>
                  </a:lnTo>
                  <a:lnTo>
                    <a:pt x="187553" y="438912"/>
                  </a:lnTo>
                  <a:lnTo>
                    <a:pt x="187350" y="438797"/>
                  </a:lnTo>
                  <a:lnTo>
                    <a:pt x="187134" y="438797"/>
                  </a:lnTo>
                  <a:lnTo>
                    <a:pt x="176212" y="438404"/>
                  </a:lnTo>
                  <a:lnTo>
                    <a:pt x="174840" y="441947"/>
                  </a:lnTo>
                  <a:lnTo>
                    <a:pt x="174840" y="467042"/>
                  </a:lnTo>
                  <a:lnTo>
                    <a:pt x="187350" y="470230"/>
                  </a:lnTo>
                  <a:lnTo>
                    <a:pt x="187553" y="470128"/>
                  </a:lnTo>
                  <a:lnTo>
                    <a:pt x="187921" y="469773"/>
                  </a:lnTo>
                  <a:lnTo>
                    <a:pt x="188493" y="468477"/>
                  </a:lnTo>
                  <a:lnTo>
                    <a:pt x="188683" y="467156"/>
                  </a:lnTo>
                  <a:lnTo>
                    <a:pt x="188683" y="441921"/>
                  </a:lnTo>
                  <a:close/>
                </a:path>
                <a:path w="251459" h="958214">
                  <a:moveTo>
                    <a:pt x="188683" y="398602"/>
                  </a:moveTo>
                  <a:lnTo>
                    <a:pt x="187134" y="395401"/>
                  </a:lnTo>
                  <a:lnTo>
                    <a:pt x="176212" y="394550"/>
                  </a:lnTo>
                  <a:lnTo>
                    <a:pt x="174840" y="398068"/>
                  </a:lnTo>
                  <a:lnTo>
                    <a:pt x="174840" y="423151"/>
                  </a:lnTo>
                  <a:lnTo>
                    <a:pt x="187350" y="426847"/>
                  </a:lnTo>
                  <a:lnTo>
                    <a:pt x="187553" y="426758"/>
                  </a:lnTo>
                  <a:lnTo>
                    <a:pt x="187921" y="426415"/>
                  </a:lnTo>
                  <a:lnTo>
                    <a:pt x="188493" y="425170"/>
                  </a:lnTo>
                  <a:lnTo>
                    <a:pt x="188683" y="423862"/>
                  </a:lnTo>
                  <a:lnTo>
                    <a:pt x="188683" y="398602"/>
                  </a:lnTo>
                  <a:close/>
                </a:path>
                <a:path w="251459" h="958214">
                  <a:moveTo>
                    <a:pt x="188683" y="311950"/>
                  </a:moveTo>
                  <a:lnTo>
                    <a:pt x="176212" y="306857"/>
                  </a:lnTo>
                  <a:lnTo>
                    <a:pt x="175996" y="306920"/>
                  </a:lnTo>
                  <a:lnTo>
                    <a:pt x="175628" y="307238"/>
                  </a:lnTo>
                  <a:lnTo>
                    <a:pt x="175298" y="307771"/>
                  </a:lnTo>
                  <a:lnTo>
                    <a:pt x="175056" y="308444"/>
                  </a:lnTo>
                  <a:lnTo>
                    <a:pt x="174840" y="309753"/>
                  </a:lnTo>
                  <a:lnTo>
                    <a:pt x="174840" y="335356"/>
                  </a:lnTo>
                  <a:lnTo>
                    <a:pt x="187350" y="340093"/>
                  </a:lnTo>
                  <a:lnTo>
                    <a:pt x="187553" y="340029"/>
                  </a:lnTo>
                  <a:lnTo>
                    <a:pt x="187921" y="339699"/>
                  </a:lnTo>
                  <a:lnTo>
                    <a:pt x="188493" y="338493"/>
                  </a:lnTo>
                  <a:lnTo>
                    <a:pt x="188683" y="337185"/>
                  </a:lnTo>
                  <a:lnTo>
                    <a:pt x="188683" y="311950"/>
                  </a:lnTo>
                  <a:close/>
                </a:path>
                <a:path w="251459" h="958214">
                  <a:moveTo>
                    <a:pt x="188683" y="225310"/>
                  </a:moveTo>
                  <a:lnTo>
                    <a:pt x="187134" y="221856"/>
                  </a:lnTo>
                  <a:lnTo>
                    <a:pt x="176212" y="219214"/>
                  </a:lnTo>
                  <a:lnTo>
                    <a:pt x="174840" y="222491"/>
                  </a:lnTo>
                  <a:lnTo>
                    <a:pt x="174840" y="247573"/>
                  </a:lnTo>
                  <a:lnTo>
                    <a:pt x="187350" y="253339"/>
                  </a:lnTo>
                  <a:lnTo>
                    <a:pt x="187553" y="253276"/>
                  </a:lnTo>
                  <a:lnTo>
                    <a:pt x="187921" y="252996"/>
                  </a:lnTo>
                  <a:lnTo>
                    <a:pt x="188493" y="251828"/>
                  </a:lnTo>
                  <a:lnTo>
                    <a:pt x="188683" y="250558"/>
                  </a:lnTo>
                  <a:lnTo>
                    <a:pt x="188683" y="225310"/>
                  </a:lnTo>
                  <a:close/>
                </a:path>
                <a:path w="251459" h="958214">
                  <a:moveTo>
                    <a:pt x="188683" y="181978"/>
                  </a:moveTo>
                  <a:lnTo>
                    <a:pt x="176212" y="175348"/>
                  </a:lnTo>
                  <a:lnTo>
                    <a:pt x="175996" y="175387"/>
                  </a:lnTo>
                  <a:lnTo>
                    <a:pt x="174840" y="178574"/>
                  </a:lnTo>
                  <a:lnTo>
                    <a:pt x="174840" y="203669"/>
                  </a:lnTo>
                  <a:lnTo>
                    <a:pt x="187350" y="209969"/>
                  </a:lnTo>
                  <a:lnTo>
                    <a:pt x="187553" y="209931"/>
                  </a:lnTo>
                  <a:lnTo>
                    <a:pt x="187921" y="209651"/>
                  </a:lnTo>
                  <a:lnTo>
                    <a:pt x="188493" y="208508"/>
                  </a:lnTo>
                  <a:lnTo>
                    <a:pt x="188683" y="207225"/>
                  </a:lnTo>
                  <a:lnTo>
                    <a:pt x="188683" y="181978"/>
                  </a:lnTo>
                  <a:close/>
                </a:path>
                <a:path w="251459" h="958214">
                  <a:moveTo>
                    <a:pt x="188683" y="138645"/>
                  </a:moveTo>
                  <a:lnTo>
                    <a:pt x="187134" y="135064"/>
                  </a:lnTo>
                  <a:lnTo>
                    <a:pt x="176212" y="131495"/>
                  </a:lnTo>
                  <a:lnTo>
                    <a:pt x="174840" y="134670"/>
                  </a:lnTo>
                  <a:lnTo>
                    <a:pt x="174840" y="159766"/>
                  </a:lnTo>
                  <a:lnTo>
                    <a:pt x="187350" y="166573"/>
                  </a:lnTo>
                  <a:lnTo>
                    <a:pt x="187553" y="166547"/>
                  </a:lnTo>
                  <a:lnTo>
                    <a:pt x="187921" y="166281"/>
                  </a:lnTo>
                  <a:lnTo>
                    <a:pt x="188087" y="166090"/>
                  </a:lnTo>
                  <a:lnTo>
                    <a:pt x="188493" y="165176"/>
                  </a:lnTo>
                  <a:lnTo>
                    <a:pt x="188683" y="163893"/>
                  </a:lnTo>
                  <a:lnTo>
                    <a:pt x="188683" y="138645"/>
                  </a:lnTo>
                  <a:close/>
                </a:path>
                <a:path w="251459" h="958214">
                  <a:moveTo>
                    <a:pt x="188683" y="95313"/>
                  </a:moveTo>
                  <a:lnTo>
                    <a:pt x="187134" y="91668"/>
                  </a:lnTo>
                  <a:lnTo>
                    <a:pt x="176212" y="87642"/>
                  </a:lnTo>
                  <a:lnTo>
                    <a:pt x="174840" y="90284"/>
                  </a:lnTo>
                  <a:lnTo>
                    <a:pt x="174840" y="115862"/>
                  </a:lnTo>
                  <a:lnTo>
                    <a:pt x="187350" y="123202"/>
                  </a:lnTo>
                  <a:lnTo>
                    <a:pt x="187553" y="123164"/>
                  </a:lnTo>
                  <a:lnTo>
                    <a:pt x="187921" y="122923"/>
                  </a:lnTo>
                  <a:lnTo>
                    <a:pt x="188493" y="121831"/>
                  </a:lnTo>
                  <a:lnTo>
                    <a:pt x="188683" y="120573"/>
                  </a:lnTo>
                  <a:lnTo>
                    <a:pt x="188683" y="95313"/>
                  </a:lnTo>
                  <a:close/>
                </a:path>
                <a:path w="251459" h="958214">
                  <a:moveTo>
                    <a:pt x="188683" y="51993"/>
                  </a:moveTo>
                  <a:lnTo>
                    <a:pt x="187134" y="48298"/>
                  </a:lnTo>
                  <a:lnTo>
                    <a:pt x="176212" y="43840"/>
                  </a:lnTo>
                  <a:lnTo>
                    <a:pt x="174840" y="46863"/>
                  </a:lnTo>
                  <a:lnTo>
                    <a:pt x="174840" y="71945"/>
                  </a:lnTo>
                  <a:lnTo>
                    <a:pt x="187350" y="79806"/>
                  </a:lnTo>
                  <a:lnTo>
                    <a:pt x="187553" y="79781"/>
                  </a:lnTo>
                  <a:lnTo>
                    <a:pt x="187921" y="79565"/>
                  </a:lnTo>
                  <a:lnTo>
                    <a:pt x="188353" y="78828"/>
                  </a:lnTo>
                  <a:lnTo>
                    <a:pt x="188493" y="78486"/>
                  </a:lnTo>
                  <a:lnTo>
                    <a:pt x="188683" y="77228"/>
                  </a:lnTo>
                  <a:lnTo>
                    <a:pt x="188683" y="51993"/>
                  </a:lnTo>
                  <a:close/>
                </a:path>
                <a:path w="251459" h="958214">
                  <a:moveTo>
                    <a:pt x="188683" y="8686"/>
                  </a:moveTo>
                  <a:lnTo>
                    <a:pt x="176212" y="0"/>
                  </a:lnTo>
                  <a:lnTo>
                    <a:pt x="175996" y="0"/>
                  </a:lnTo>
                  <a:lnTo>
                    <a:pt x="175628" y="190"/>
                  </a:lnTo>
                  <a:lnTo>
                    <a:pt x="175171" y="914"/>
                  </a:lnTo>
                  <a:lnTo>
                    <a:pt x="174891" y="2032"/>
                  </a:lnTo>
                  <a:lnTo>
                    <a:pt x="174840" y="2997"/>
                  </a:lnTo>
                  <a:lnTo>
                    <a:pt x="174840" y="28079"/>
                  </a:lnTo>
                  <a:lnTo>
                    <a:pt x="187350" y="36423"/>
                  </a:lnTo>
                  <a:lnTo>
                    <a:pt x="187553" y="36410"/>
                  </a:lnTo>
                  <a:lnTo>
                    <a:pt x="187921" y="36220"/>
                  </a:lnTo>
                  <a:lnTo>
                    <a:pt x="188493" y="35166"/>
                  </a:lnTo>
                  <a:lnTo>
                    <a:pt x="188683" y="33934"/>
                  </a:lnTo>
                  <a:lnTo>
                    <a:pt x="188683" y="8686"/>
                  </a:lnTo>
                  <a:close/>
                </a:path>
                <a:path w="251459" h="958214">
                  <a:moveTo>
                    <a:pt x="208114" y="485063"/>
                  </a:moveTo>
                  <a:lnTo>
                    <a:pt x="206832" y="482053"/>
                  </a:lnTo>
                  <a:lnTo>
                    <a:pt x="206616" y="482053"/>
                  </a:lnTo>
                  <a:lnTo>
                    <a:pt x="194779" y="485660"/>
                  </a:lnTo>
                  <a:lnTo>
                    <a:pt x="194779" y="510286"/>
                  </a:lnTo>
                  <a:lnTo>
                    <a:pt x="196100" y="513308"/>
                  </a:lnTo>
                  <a:lnTo>
                    <a:pt x="206832" y="512914"/>
                  </a:lnTo>
                  <a:lnTo>
                    <a:pt x="208114" y="509371"/>
                  </a:lnTo>
                  <a:lnTo>
                    <a:pt x="208114" y="485063"/>
                  </a:lnTo>
                  <a:close/>
                </a:path>
                <a:path w="251459" h="958214">
                  <a:moveTo>
                    <a:pt x="208114" y="442544"/>
                  </a:moveTo>
                  <a:lnTo>
                    <a:pt x="206832" y="439483"/>
                  </a:lnTo>
                  <a:lnTo>
                    <a:pt x="206616" y="439483"/>
                  </a:lnTo>
                  <a:lnTo>
                    <a:pt x="196100" y="439102"/>
                  </a:lnTo>
                  <a:lnTo>
                    <a:pt x="194779" y="442595"/>
                  </a:lnTo>
                  <a:lnTo>
                    <a:pt x="194779" y="467207"/>
                  </a:lnTo>
                  <a:lnTo>
                    <a:pt x="206832" y="470331"/>
                  </a:lnTo>
                  <a:lnTo>
                    <a:pt x="207022" y="470230"/>
                  </a:lnTo>
                  <a:lnTo>
                    <a:pt x="207378" y="469887"/>
                  </a:lnTo>
                  <a:lnTo>
                    <a:pt x="207810" y="468985"/>
                  </a:lnTo>
                  <a:lnTo>
                    <a:pt x="208076" y="467779"/>
                  </a:lnTo>
                  <a:lnTo>
                    <a:pt x="208114" y="466826"/>
                  </a:lnTo>
                  <a:lnTo>
                    <a:pt x="208114" y="442544"/>
                  </a:lnTo>
                  <a:close/>
                </a:path>
                <a:path w="251459" h="958214">
                  <a:moveTo>
                    <a:pt x="208114" y="400037"/>
                  </a:moveTo>
                  <a:lnTo>
                    <a:pt x="206616" y="396900"/>
                  </a:lnTo>
                  <a:lnTo>
                    <a:pt x="196100" y="396087"/>
                  </a:lnTo>
                  <a:lnTo>
                    <a:pt x="194779" y="399529"/>
                  </a:lnTo>
                  <a:lnTo>
                    <a:pt x="194779" y="424154"/>
                  </a:lnTo>
                  <a:lnTo>
                    <a:pt x="206832" y="427761"/>
                  </a:lnTo>
                  <a:lnTo>
                    <a:pt x="207378" y="427329"/>
                  </a:lnTo>
                  <a:lnTo>
                    <a:pt x="207810" y="426466"/>
                  </a:lnTo>
                  <a:lnTo>
                    <a:pt x="207924" y="426110"/>
                  </a:lnTo>
                  <a:lnTo>
                    <a:pt x="208114" y="424815"/>
                  </a:lnTo>
                  <a:lnTo>
                    <a:pt x="208114" y="400037"/>
                  </a:lnTo>
                  <a:close/>
                </a:path>
                <a:path w="251459" h="958214">
                  <a:moveTo>
                    <a:pt x="208114" y="357517"/>
                  </a:moveTo>
                  <a:lnTo>
                    <a:pt x="196100" y="353072"/>
                  </a:lnTo>
                  <a:lnTo>
                    <a:pt x="195897" y="353136"/>
                  </a:lnTo>
                  <a:lnTo>
                    <a:pt x="195529" y="353466"/>
                  </a:lnTo>
                  <a:lnTo>
                    <a:pt x="195097" y="354317"/>
                  </a:lnTo>
                  <a:lnTo>
                    <a:pt x="194818" y="355511"/>
                  </a:lnTo>
                  <a:lnTo>
                    <a:pt x="194779" y="356463"/>
                  </a:lnTo>
                  <a:lnTo>
                    <a:pt x="194779" y="381076"/>
                  </a:lnTo>
                  <a:lnTo>
                    <a:pt x="206832" y="385216"/>
                  </a:lnTo>
                  <a:lnTo>
                    <a:pt x="207022" y="385127"/>
                  </a:lnTo>
                  <a:lnTo>
                    <a:pt x="207378" y="384797"/>
                  </a:lnTo>
                  <a:lnTo>
                    <a:pt x="207810" y="383946"/>
                  </a:lnTo>
                  <a:lnTo>
                    <a:pt x="208076" y="382765"/>
                  </a:lnTo>
                  <a:lnTo>
                    <a:pt x="208114" y="381812"/>
                  </a:lnTo>
                  <a:lnTo>
                    <a:pt x="208114" y="357517"/>
                  </a:lnTo>
                  <a:close/>
                </a:path>
                <a:path w="251459" h="958214">
                  <a:moveTo>
                    <a:pt x="208114" y="314998"/>
                  </a:moveTo>
                  <a:lnTo>
                    <a:pt x="196100" y="310045"/>
                  </a:lnTo>
                  <a:lnTo>
                    <a:pt x="195897" y="310121"/>
                  </a:lnTo>
                  <a:lnTo>
                    <a:pt x="195529" y="310413"/>
                  </a:lnTo>
                  <a:lnTo>
                    <a:pt x="195097" y="311238"/>
                  </a:lnTo>
                  <a:lnTo>
                    <a:pt x="194818" y="312432"/>
                  </a:lnTo>
                  <a:lnTo>
                    <a:pt x="194779" y="313385"/>
                  </a:lnTo>
                  <a:lnTo>
                    <a:pt x="194779" y="337997"/>
                  </a:lnTo>
                  <a:lnTo>
                    <a:pt x="206832" y="342633"/>
                  </a:lnTo>
                  <a:lnTo>
                    <a:pt x="207022" y="342557"/>
                  </a:lnTo>
                  <a:lnTo>
                    <a:pt x="207378" y="342252"/>
                  </a:lnTo>
                  <a:lnTo>
                    <a:pt x="207543" y="342023"/>
                  </a:lnTo>
                  <a:lnTo>
                    <a:pt x="207924" y="341058"/>
                  </a:lnTo>
                  <a:lnTo>
                    <a:pt x="208114" y="339788"/>
                  </a:lnTo>
                  <a:lnTo>
                    <a:pt x="208114" y="314998"/>
                  </a:lnTo>
                  <a:close/>
                </a:path>
                <a:path w="251459" h="958214">
                  <a:moveTo>
                    <a:pt x="208114" y="272478"/>
                  </a:moveTo>
                  <a:lnTo>
                    <a:pt x="196100" y="267055"/>
                  </a:lnTo>
                  <a:lnTo>
                    <a:pt x="195897" y="267119"/>
                  </a:lnTo>
                  <a:lnTo>
                    <a:pt x="195529" y="267398"/>
                  </a:lnTo>
                  <a:lnTo>
                    <a:pt x="195097" y="268198"/>
                  </a:lnTo>
                  <a:lnTo>
                    <a:pt x="194818" y="269379"/>
                  </a:lnTo>
                  <a:lnTo>
                    <a:pt x="194779" y="270319"/>
                  </a:lnTo>
                  <a:lnTo>
                    <a:pt x="194779" y="294932"/>
                  </a:lnTo>
                  <a:lnTo>
                    <a:pt x="206832" y="300050"/>
                  </a:lnTo>
                  <a:lnTo>
                    <a:pt x="207022" y="299986"/>
                  </a:lnTo>
                  <a:lnTo>
                    <a:pt x="207378" y="299694"/>
                  </a:lnTo>
                  <a:lnTo>
                    <a:pt x="207810" y="298881"/>
                  </a:lnTo>
                  <a:lnTo>
                    <a:pt x="208076" y="297713"/>
                  </a:lnTo>
                  <a:lnTo>
                    <a:pt x="208114" y="296773"/>
                  </a:lnTo>
                  <a:lnTo>
                    <a:pt x="208114" y="272478"/>
                  </a:lnTo>
                  <a:close/>
                </a:path>
                <a:path w="251459" h="958214">
                  <a:moveTo>
                    <a:pt x="208114" y="229958"/>
                  </a:moveTo>
                  <a:lnTo>
                    <a:pt x="206616" y="226580"/>
                  </a:lnTo>
                  <a:lnTo>
                    <a:pt x="196100" y="224028"/>
                  </a:lnTo>
                  <a:lnTo>
                    <a:pt x="194779" y="227253"/>
                  </a:lnTo>
                  <a:lnTo>
                    <a:pt x="194779" y="251866"/>
                  </a:lnTo>
                  <a:lnTo>
                    <a:pt x="206832" y="257479"/>
                  </a:lnTo>
                  <a:lnTo>
                    <a:pt x="207378" y="257136"/>
                  </a:lnTo>
                  <a:lnTo>
                    <a:pt x="207810" y="256349"/>
                  </a:lnTo>
                  <a:lnTo>
                    <a:pt x="208076" y="255181"/>
                  </a:lnTo>
                  <a:lnTo>
                    <a:pt x="208114" y="254266"/>
                  </a:lnTo>
                  <a:lnTo>
                    <a:pt x="208114" y="229958"/>
                  </a:lnTo>
                  <a:close/>
                </a:path>
                <a:path w="251459" h="958214">
                  <a:moveTo>
                    <a:pt x="208114" y="187452"/>
                  </a:moveTo>
                  <a:lnTo>
                    <a:pt x="196100" y="181000"/>
                  </a:lnTo>
                  <a:lnTo>
                    <a:pt x="195897" y="181051"/>
                  </a:lnTo>
                  <a:lnTo>
                    <a:pt x="195529" y="181305"/>
                  </a:lnTo>
                  <a:lnTo>
                    <a:pt x="195097" y="182079"/>
                  </a:lnTo>
                  <a:lnTo>
                    <a:pt x="194818" y="183235"/>
                  </a:lnTo>
                  <a:lnTo>
                    <a:pt x="194779" y="184175"/>
                  </a:lnTo>
                  <a:lnTo>
                    <a:pt x="194779" y="208788"/>
                  </a:lnTo>
                  <a:lnTo>
                    <a:pt x="206832" y="214922"/>
                  </a:lnTo>
                  <a:lnTo>
                    <a:pt x="207022" y="214871"/>
                  </a:lnTo>
                  <a:lnTo>
                    <a:pt x="207378" y="214617"/>
                  </a:lnTo>
                  <a:lnTo>
                    <a:pt x="207810" y="213829"/>
                  </a:lnTo>
                  <a:lnTo>
                    <a:pt x="208076" y="212686"/>
                  </a:lnTo>
                  <a:lnTo>
                    <a:pt x="208114" y="211734"/>
                  </a:lnTo>
                  <a:lnTo>
                    <a:pt x="208114" y="187452"/>
                  </a:lnTo>
                  <a:close/>
                </a:path>
                <a:path w="251459" h="958214">
                  <a:moveTo>
                    <a:pt x="208114" y="144932"/>
                  </a:moveTo>
                  <a:lnTo>
                    <a:pt x="206616" y="141414"/>
                  </a:lnTo>
                  <a:lnTo>
                    <a:pt x="196100" y="137985"/>
                  </a:lnTo>
                  <a:lnTo>
                    <a:pt x="194779" y="141109"/>
                  </a:lnTo>
                  <a:lnTo>
                    <a:pt x="194779" y="165722"/>
                  </a:lnTo>
                  <a:lnTo>
                    <a:pt x="206832" y="172339"/>
                  </a:lnTo>
                  <a:lnTo>
                    <a:pt x="207022" y="172300"/>
                  </a:lnTo>
                  <a:lnTo>
                    <a:pt x="207378" y="172059"/>
                  </a:lnTo>
                  <a:lnTo>
                    <a:pt x="207810" y="171297"/>
                  </a:lnTo>
                  <a:lnTo>
                    <a:pt x="208076" y="170154"/>
                  </a:lnTo>
                  <a:lnTo>
                    <a:pt x="208114" y="169214"/>
                  </a:lnTo>
                  <a:lnTo>
                    <a:pt x="208114" y="144932"/>
                  </a:lnTo>
                  <a:close/>
                </a:path>
                <a:path w="251459" h="958214">
                  <a:moveTo>
                    <a:pt x="208114" y="102412"/>
                  </a:moveTo>
                  <a:lnTo>
                    <a:pt x="206616" y="98831"/>
                  </a:lnTo>
                  <a:lnTo>
                    <a:pt x="196100" y="94970"/>
                  </a:lnTo>
                  <a:lnTo>
                    <a:pt x="194779" y="98031"/>
                  </a:lnTo>
                  <a:lnTo>
                    <a:pt x="194779" y="122643"/>
                  </a:lnTo>
                  <a:lnTo>
                    <a:pt x="206832" y="129768"/>
                  </a:lnTo>
                  <a:lnTo>
                    <a:pt x="207022" y="129743"/>
                  </a:lnTo>
                  <a:lnTo>
                    <a:pt x="207378" y="129514"/>
                  </a:lnTo>
                  <a:lnTo>
                    <a:pt x="207810" y="128765"/>
                  </a:lnTo>
                  <a:lnTo>
                    <a:pt x="208076" y="127635"/>
                  </a:lnTo>
                  <a:lnTo>
                    <a:pt x="208114" y="126695"/>
                  </a:lnTo>
                  <a:lnTo>
                    <a:pt x="208114" y="102412"/>
                  </a:lnTo>
                  <a:close/>
                </a:path>
                <a:path w="251459" h="958214">
                  <a:moveTo>
                    <a:pt x="208114" y="59880"/>
                  </a:moveTo>
                  <a:lnTo>
                    <a:pt x="206616" y="56273"/>
                  </a:lnTo>
                  <a:lnTo>
                    <a:pt x="196100" y="51968"/>
                  </a:lnTo>
                  <a:lnTo>
                    <a:pt x="194779" y="54965"/>
                  </a:lnTo>
                  <a:lnTo>
                    <a:pt x="194779" y="79565"/>
                  </a:lnTo>
                  <a:lnTo>
                    <a:pt x="206832" y="87198"/>
                  </a:lnTo>
                  <a:lnTo>
                    <a:pt x="207022" y="87185"/>
                  </a:lnTo>
                  <a:lnTo>
                    <a:pt x="207378" y="86956"/>
                  </a:lnTo>
                  <a:lnTo>
                    <a:pt x="207810" y="86233"/>
                  </a:lnTo>
                  <a:lnTo>
                    <a:pt x="208076" y="85102"/>
                  </a:lnTo>
                  <a:lnTo>
                    <a:pt x="208114" y="84175"/>
                  </a:lnTo>
                  <a:lnTo>
                    <a:pt x="208114" y="59880"/>
                  </a:lnTo>
                  <a:close/>
                </a:path>
                <a:path w="251459" h="958214">
                  <a:moveTo>
                    <a:pt x="208114" y="17386"/>
                  </a:moveTo>
                  <a:lnTo>
                    <a:pt x="196100" y="8953"/>
                  </a:lnTo>
                  <a:lnTo>
                    <a:pt x="195897" y="8966"/>
                  </a:lnTo>
                  <a:lnTo>
                    <a:pt x="195529" y="9156"/>
                  </a:lnTo>
                  <a:lnTo>
                    <a:pt x="195097" y="9867"/>
                  </a:lnTo>
                  <a:lnTo>
                    <a:pt x="194818" y="10972"/>
                  </a:lnTo>
                  <a:lnTo>
                    <a:pt x="194779" y="11912"/>
                  </a:lnTo>
                  <a:lnTo>
                    <a:pt x="194779" y="36512"/>
                  </a:lnTo>
                  <a:lnTo>
                    <a:pt x="206832" y="44615"/>
                  </a:lnTo>
                  <a:lnTo>
                    <a:pt x="207022" y="44602"/>
                  </a:lnTo>
                  <a:lnTo>
                    <a:pt x="207378" y="44399"/>
                  </a:lnTo>
                  <a:lnTo>
                    <a:pt x="207810" y="43700"/>
                  </a:lnTo>
                  <a:lnTo>
                    <a:pt x="208076" y="42608"/>
                  </a:lnTo>
                  <a:lnTo>
                    <a:pt x="208114" y="41694"/>
                  </a:lnTo>
                  <a:lnTo>
                    <a:pt x="208114" y="17386"/>
                  </a:lnTo>
                  <a:close/>
                </a:path>
                <a:path w="251459" h="958214">
                  <a:moveTo>
                    <a:pt x="226847" y="443166"/>
                  </a:moveTo>
                  <a:lnTo>
                    <a:pt x="226644" y="441883"/>
                  </a:lnTo>
                  <a:lnTo>
                    <a:pt x="226288" y="440880"/>
                  </a:lnTo>
                  <a:lnTo>
                    <a:pt x="225780" y="440270"/>
                  </a:lnTo>
                  <a:lnTo>
                    <a:pt x="225577" y="440156"/>
                  </a:lnTo>
                  <a:lnTo>
                    <a:pt x="225386" y="440156"/>
                  </a:lnTo>
                  <a:lnTo>
                    <a:pt x="215252" y="439801"/>
                  </a:lnTo>
                  <a:lnTo>
                    <a:pt x="213995" y="443217"/>
                  </a:lnTo>
                  <a:lnTo>
                    <a:pt x="213995" y="467372"/>
                  </a:lnTo>
                  <a:lnTo>
                    <a:pt x="225577" y="470446"/>
                  </a:lnTo>
                  <a:lnTo>
                    <a:pt x="225780" y="470344"/>
                  </a:lnTo>
                  <a:lnTo>
                    <a:pt x="226123" y="470001"/>
                  </a:lnTo>
                  <a:lnTo>
                    <a:pt x="226288" y="469747"/>
                  </a:lnTo>
                  <a:lnTo>
                    <a:pt x="226644" y="468757"/>
                  </a:lnTo>
                  <a:lnTo>
                    <a:pt x="226847" y="467487"/>
                  </a:lnTo>
                  <a:lnTo>
                    <a:pt x="226847" y="443166"/>
                  </a:lnTo>
                  <a:close/>
                </a:path>
                <a:path w="251459" h="958214">
                  <a:moveTo>
                    <a:pt x="226847" y="401421"/>
                  </a:moveTo>
                  <a:lnTo>
                    <a:pt x="225386" y="398348"/>
                  </a:lnTo>
                  <a:lnTo>
                    <a:pt x="215252" y="397560"/>
                  </a:lnTo>
                  <a:lnTo>
                    <a:pt x="213995" y="400951"/>
                  </a:lnTo>
                  <a:lnTo>
                    <a:pt x="213995" y="425107"/>
                  </a:lnTo>
                  <a:lnTo>
                    <a:pt x="225577" y="428637"/>
                  </a:lnTo>
                  <a:lnTo>
                    <a:pt x="225780" y="428548"/>
                  </a:lnTo>
                  <a:lnTo>
                    <a:pt x="226123" y="428231"/>
                  </a:lnTo>
                  <a:lnTo>
                    <a:pt x="226288" y="427977"/>
                  </a:lnTo>
                  <a:lnTo>
                    <a:pt x="226644" y="427024"/>
                  </a:lnTo>
                  <a:lnTo>
                    <a:pt x="226847" y="425754"/>
                  </a:lnTo>
                  <a:lnTo>
                    <a:pt x="226847" y="401421"/>
                  </a:lnTo>
                  <a:close/>
                </a:path>
                <a:path w="251459" h="958214">
                  <a:moveTo>
                    <a:pt x="226847" y="359676"/>
                  </a:moveTo>
                  <a:lnTo>
                    <a:pt x="225386" y="356539"/>
                  </a:lnTo>
                  <a:lnTo>
                    <a:pt x="215252" y="355333"/>
                  </a:lnTo>
                  <a:lnTo>
                    <a:pt x="213995" y="358686"/>
                  </a:lnTo>
                  <a:lnTo>
                    <a:pt x="213995" y="382841"/>
                  </a:lnTo>
                  <a:lnTo>
                    <a:pt x="225577" y="386854"/>
                  </a:lnTo>
                  <a:lnTo>
                    <a:pt x="225780" y="386778"/>
                  </a:lnTo>
                  <a:lnTo>
                    <a:pt x="226123" y="386473"/>
                  </a:lnTo>
                  <a:lnTo>
                    <a:pt x="226542" y="385635"/>
                  </a:lnTo>
                  <a:lnTo>
                    <a:pt x="226796" y="384454"/>
                  </a:lnTo>
                  <a:lnTo>
                    <a:pt x="226847" y="383527"/>
                  </a:lnTo>
                  <a:lnTo>
                    <a:pt x="226847" y="359676"/>
                  </a:lnTo>
                  <a:close/>
                </a:path>
                <a:path w="251459" h="958214">
                  <a:moveTo>
                    <a:pt x="226847" y="317931"/>
                  </a:moveTo>
                  <a:lnTo>
                    <a:pt x="215252" y="313118"/>
                  </a:lnTo>
                  <a:lnTo>
                    <a:pt x="215061" y="313182"/>
                  </a:lnTo>
                  <a:lnTo>
                    <a:pt x="214718" y="313474"/>
                  </a:lnTo>
                  <a:lnTo>
                    <a:pt x="214287" y="314286"/>
                  </a:lnTo>
                  <a:lnTo>
                    <a:pt x="214033" y="315455"/>
                  </a:lnTo>
                  <a:lnTo>
                    <a:pt x="213995" y="316395"/>
                  </a:lnTo>
                  <a:lnTo>
                    <a:pt x="213995" y="340563"/>
                  </a:lnTo>
                  <a:lnTo>
                    <a:pt x="225577" y="345071"/>
                  </a:lnTo>
                  <a:lnTo>
                    <a:pt x="226123" y="344690"/>
                  </a:lnTo>
                  <a:lnTo>
                    <a:pt x="226288" y="344462"/>
                  </a:lnTo>
                  <a:lnTo>
                    <a:pt x="226542" y="343877"/>
                  </a:lnTo>
                  <a:lnTo>
                    <a:pt x="226796" y="342696"/>
                  </a:lnTo>
                  <a:lnTo>
                    <a:pt x="226847" y="341782"/>
                  </a:lnTo>
                  <a:lnTo>
                    <a:pt x="226847" y="317931"/>
                  </a:lnTo>
                  <a:close/>
                </a:path>
                <a:path w="251459" h="958214">
                  <a:moveTo>
                    <a:pt x="226847" y="276199"/>
                  </a:moveTo>
                  <a:lnTo>
                    <a:pt x="215252" y="270916"/>
                  </a:lnTo>
                  <a:lnTo>
                    <a:pt x="215061" y="270979"/>
                  </a:lnTo>
                  <a:lnTo>
                    <a:pt x="214718" y="271259"/>
                  </a:lnTo>
                  <a:lnTo>
                    <a:pt x="214287" y="272046"/>
                  </a:lnTo>
                  <a:lnTo>
                    <a:pt x="214033" y="273189"/>
                  </a:lnTo>
                  <a:lnTo>
                    <a:pt x="213995" y="274116"/>
                  </a:lnTo>
                  <a:lnTo>
                    <a:pt x="213995" y="298284"/>
                  </a:lnTo>
                  <a:lnTo>
                    <a:pt x="225577" y="303276"/>
                  </a:lnTo>
                  <a:lnTo>
                    <a:pt x="225780" y="303212"/>
                  </a:lnTo>
                  <a:lnTo>
                    <a:pt x="226847" y="300050"/>
                  </a:lnTo>
                  <a:lnTo>
                    <a:pt x="226847" y="276199"/>
                  </a:lnTo>
                  <a:close/>
                </a:path>
                <a:path w="251459" h="958214">
                  <a:moveTo>
                    <a:pt x="226847" y="234467"/>
                  </a:moveTo>
                  <a:lnTo>
                    <a:pt x="215252" y="228688"/>
                  </a:lnTo>
                  <a:lnTo>
                    <a:pt x="215061" y="228739"/>
                  </a:lnTo>
                  <a:lnTo>
                    <a:pt x="214718" y="229006"/>
                  </a:lnTo>
                  <a:lnTo>
                    <a:pt x="214287" y="229793"/>
                  </a:lnTo>
                  <a:lnTo>
                    <a:pt x="214033" y="230936"/>
                  </a:lnTo>
                  <a:lnTo>
                    <a:pt x="213995" y="231876"/>
                  </a:lnTo>
                  <a:lnTo>
                    <a:pt x="213995" y="256019"/>
                  </a:lnTo>
                  <a:lnTo>
                    <a:pt x="225577" y="261467"/>
                  </a:lnTo>
                  <a:lnTo>
                    <a:pt x="225780" y="261429"/>
                  </a:lnTo>
                  <a:lnTo>
                    <a:pt x="226123" y="261150"/>
                  </a:lnTo>
                  <a:lnTo>
                    <a:pt x="226288" y="260934"/>
                  </a:lnTo>
                  <a:lnTo>
                    <a:pt x="226644" y="260019"/>
                  </a:lnTo>
                  <a:lnTo>
                    <a:pt x="226847" y="258787"/>
                  </a:lnTo>
                  <a:lnTo>
                    <a:pt x="226847" y="234467"/>
                  </a:lnTo>
                  <a:close/>
                </a:path>
                <a:path w="251459" h="958214">
                  <a:moveTo>
                    <a:pt x="226847" y="192722"/>
                  </a:moveTo>
                  <a:lnTo>
                    <a:pt x="215252" y="186461"/>
                  </a:lnTo>
                  <a:lnTo>
                    <a:pt x="215061" y="186499"/>
                  </a:lnTo>
                  <a:lnTo>
                    <a:pt x="214553" y="186956"/>
                  </a:lnTo>
                  <a:lnTo>
                    <a:pt x="214172" y="187871"/>
                  </a:lnTo>
                  <a:lnTo>
                    <a:pt x="213995" y="189103"/>
                  </a:lnTo>
                  <a:lnTo>
                    <a:pt x="213995" y="213753"/>
                  </a:lnTo>
                  <a:lnTo>
                    <a:pt x="225577" y="219697"/>
                  </a:lnTo>
                  <a:lnTo>
                    <a:pt x="225780" y="219646"/>
                  </a:lnTo>
                  <a:lnTo>
                    <a:pt x="226123" y="219392"/>
                  </a:lnTo>
                  <a:lnTo>
                    <a:pt x="226288" y="219176"/>
                  </a:lnTo>
                  <a:lnTo>
                    <a:pt x="226644" y="218274"/>
                  </a:lnTo>
                  <a:lnTo>
                    <a:pt x="226847" y="217055"/>
                  </a:lnTo>
                  <a:lnTo>
                    <a:pt x="226847" y="192722"/>
                  </a:lnTo>
                  <a:close/>
                </a:path>
                <a:path w="251459" h="958214">
                  <a:moveTo>
                    <a:pt x="226847" y="150964"/>
                  </a:moveTo>
                  <a:lnTo>
                    <a:pt x="215252" y="144233"/>
                  </a:lnTo>
                  <a:lnTo>
                    <a:pt x="215061" y="144272"/>
                  </a:lnTo>
                  <a:lnTo>
                    <a:pt x="214718" y="144513"/>
                  </a:lnTo>
                  <a:lnTo>
                    <a:pt x="214553" y="144703"/>
                  </a:lnTo>
                  <a:lnTo>
                    <a:pt x="214172" y="145592"/>
                  </a:lnTo>
                  <a:lnTo>
                    <a:pt x="213995" y="146837"/>
                  </a:lnTo>
                  <a:lnTo>
                    <a:pt x="213995" y="171462"/>
                  </a:lnTo>
                  <a:lnTo>
                    <a:pt x="225577" y="177901"/>
                  </a:lnTo>
                  <a:lnTo>
                    <a:pt x="225958" y="177749"/>
                  </a:lnTo>
                  <a:lnTo>
                    <a:pt x="226288" y="177419"/>
                  </a:lnTo>
                  <a:lnTo>
                    <a:pt x="226644" y="176517"/>
                  </a:lnTo>
                  <a:lnTo>
                    <a:pt x="226847" y="175310"/>
                  </a:lnTo>
                  <a:lnTo>
                    <a:pt x="226847" y="150964"/>
                  </a:lnTo>
                  <a:close/>
                </a:path>
                <a:path w="251459" h="958214">
                  <a:moveTo>
                    <a:pt x="226847" y="109220"/>
                  </a:moveTo>
                  <a:lnTo>
                    <a:pt x="215252" y="102006"/>
                  </a:lnTo>
                  <a:lnTo>
                    <a:pt x="215061" y="102031"/>
                  </a:lnTo>
                  <a:lnTo>
                    <a:pt x="214718" y="102247"/>
                  </a:lnTo>
                  <a:lnTo>
                    <a:pt x="214553" y="102438"/>
                  </a:lnTo>
                  <a:lnTo>
                    <a:pt x="214172" y="103327"/>
                  </a:lnTo>
                  <a:lnTo>
                    <a:pt x="213995" y="104546"/>
                  </a:lnTo>
                  <a:lnTo>
                    <a:pt x="213995" y="129184"/>
                  </a:lnTo>
                  <a:lnTo>
                    <a:pt x="225577" y="136093"/>
                  </a:lnTo>
                  <a:lnTo>
                    <a:pt x="225780" y="136067"/>
                  </a:lnTo>
                  <a:lnTo>
                    <a:pt x="226123" y="135839"/>
                  </a:lnTo>
                  <a:lnTo>
                    <a:pt x="226288" y="135636"/>
                  </a:lnTo>
                  <a:lnTo>
                    <a:pt x="226644" y="134772"/>
                  </a:lnTo>
                  <a:lnTo>
                    <a:pt x="226847" y="133553"/>
                  </a:lnTo>
                  <a:lnTo>
                    <a:pt x="226847" y="109220"/>
                  </a:lnTo>
                  <a:close/>
                </a:path>
                <a:path w="251459" h="958214">
                  <a:moveTo>
                    <a:pt x="226847" y="67487"/>
                  </a:moveTo>
                  <a:lnTo>
                    <a:pt x="225386" y="63944"/>
                  </a:lnTo>
                  <a:lnTo>
                    <a:pt x="215252" y="59791"/>
                  </a:lnTo>
                  <a:lnTo>
                    <a:pt x="214718" y="60020"/>
                  </a:lnTo>
                  <a:lnTo>
                    <a:pt x="214287" y="60744"/>
                  </a:lnTo>
                  <a:lnTo>
                    <a:pt x="214033" y="61836"/>
                  </a:lnTo>
                  <a:lnTo>
                    <a:pt x="213995" y="62750"/>
                  </a:lnTo>
                  <a:lnTo>
                    <a:pt x="213995" y="86906"/>
                  </a:lnTo>
                  <a:lnTo>
                    <a:pt x="225577" y="94297"/>
                  </a:lnTo>
                  <a:lnTo>
                    <a:pt x="225780" y="94284"/>
                  </a:lnTo>
                  <a:lnTo>
                    <a:pt x="226123" y="94056"/>
                  </a:lnTo>
                  <a:lnTo>
                    <a:pt x="226288" y="93878"/>
                  </a:lnTo>
                  <a:lnTo>
                    <a:pt x="226542" y="93345"/>
                  </a:lnTo>
                  <a:lnTo>
                    <a:pt x="226847" y="91808"/>
                  </a:lnTo>
                  <a:lnTo>
                    <a:pt x="226847" y="67487"/>
                  </a:lnTo>
                  <a:close/>
                </a:path>
                <a:path w="251459" h="958214">
                  <a:moveTo>
                    <a:pt x="226847" y="25742"/>
                  </a:moveTo>
                  <a:lnTo>
                    <a:pt x="215252" y="17576"/>
                  </a:lnTo>
                  <a:lnTo>
                    <a:pt x="215061" y="17576"/>
                  </a:lnTo>
                  <a:lnTo>
                    <a:pt x="214718" y="17767"/>
                  </a:lnTo>
                  <a:lnTo>
                    <a:pt x="214287" y="18478"/>
                  </a:lnTo>
                  <a:lnTo>
                    <a:pt x="214033" y="19570"/>
                  </a:lnTo>
                  <a:lnTo>
                    <a:pt x="213995" y="20485"/>
                  </a:lnTo>
                  <a:lnTo>
                    <a:pt x="213995" y="44640"/>
                  </a:lnTo>
                  <a:lnTo>
                    <a:pt x="225577" y="52501"/>
                  </a:lnTo>
                  <a:lnTo>
                    <a:pt x="225780" y="52489"/>
                  </a:lnTo>
                  <a:lnTo>
                    <a:pt x="226123" y="52273"/>
                  </a:lnTo>
                  <a:lnTo>
                    <a:pt x="226288" y="52095"/>
                  </a:lnTo>
                  <a:lnTo>
                    <a:pt x="226644" y="51269"/>
                  </a:lnTo>
                  <a:lnTo>
                    <a:pt x="226847" y="50076"/>
                  </a:lnTo>
                  <a:lnTo>
                    <a:pt x="226847" y="25742"/>
                  </a:lnTo>
                  <a:close/>
                </a:path>
                <a:path w="251459" h="958214">
                  <a:moveTo>
                    <a:pt x="244856" y="443306"/>
                  </a:moveTo>
                  <a:lnTo>
                    <a:pt x="244614" y="442125"/>
                  </a:lnTo>
                  <a:lnTo>
                    <a:pt x="244360" y="441528"/>
                  </a:lnTo>
                  <a:lnTo>
                    <a:pt x="243878" y="440918"/>
                  </a:lnTo>
                  <a:lnTo>
                    <a:pt x="243687" y="440804"/>
                  </a:lnTo>
                  <a:lnTo>
                    <a:pt x="243497" y="440804"/>
                  </a:lnTo>
                  <a:lnTo>
                    <a:pt x="233718" y="440461"/>
                  </a:lnTo>
                  <a:lnTo>
                    <a:pt x="232498" y="443344"/>
                  </a:lnTo>
                  <a:lnTo>
                    <a:pt x="232498" y="467525"/>
                  </a:lnTo>
                  <a:lnTo>
                    <a:pt x="243687" y="470535"/>
                  </a:lnTo>
                  <a:lnTo>
                    <a:pt x="243878" y="470458"/>
                  </a:lnTo>
                  <a:lnTo>
                    <a:pt x="244195" y="470115"/>
                  </a:lnTo>
                  <a:lnTo>
                    <a:pt x="244360" y="469861"/>
                  </a:lnTo>
                  <a:lnTo>
                    <a:pt x="244614" y="469239"/>
                  </a:lnTo>
                  <a:lnTo>
                    <a:pt x="244856" y="468083"/>
                  </a:lnTo>
                  <a:lnTo>
                    <a:pt x="244856" y="443306"/>
                  </a:lnTo>
                  <a:close/>
                </a:path>
                <a:path w="251459" h="958214">
                  <a:moveTo>
                    <a:pt x="244856" y="402310"/>
                  </a:moveTo>
                  <a:lnTo>
                    <a:pt x="243497" y="399745"/>
                  </a:lnTo>
                  <a:lnTo>
                    <a:pt x="233718" y="398995"/>
                  </a:lnTo>
                  <a:lnTo>
                    <a:pt x="232498" y="401840"/>
                  </a:lnTo>
                  <a:lnTo>
                    <a:pt x="232498" y="426046"/>
                  </a:lnTo>
                  <a:lnTo>
                    <a:pt x="243687" y="429488"/>
                  </a:lnTo>
                  <a:lnTo>
                    <a:pt x="243878" y="429412"/>
                  </a:lnTo>
                  <a:lnTo>
                    <a:pt x="244360" y="428840"/>
                  </a:lnTo>
                  <a:lnTo>
                    <a:pt x="244614" y="428256"/>
                  </a:lnTo>
                  <a:lnTo>
                    <a:pt x="244856" y="427088"/>
                  </a:lnTo>
                  <a:lnTo>
                    <a:pt x="244856" y="402310"/>
                  </a:lnTo>
                  <a:close/>
                </a:path>
                <a:path w="251459" h="958214">
                  <a:moveTo>
                    <a:pt x="244856" y="361327"/>
                  </a:moveTo>
                  <a:lnTo>
                    <a:pt x="243497" y="358698"/>
                  </a:lnTo>
                  <a:lnTo>
                    <a:pt x="233718" y="357543"/>
                  </a:lnTo>
                  <a:lnTo>
                    <a:pt x="232498" y="360349"/>
                  </a:lnTo>
                  <a:lnTo>
                    <a:pt x="232498" y="384543"/>
                  </a:lnTo>
                  <a:lnTo>
                    <a:pt x="243687" y="388480"/>
                  </a:lnTo>
                  <a:lnTo>
                    <a:pt x="243878" y="388404"/>
                  </a:lnTo>
                  <a:lnTo>
                    <a:pt x="244360" y="387858"/>
                  </a:lnTo>
                  <a:lnTo>
                    <a:pt x="244614" y="387273"/>
                  </a:lnTo>
                  <a:lnTo>
                    <a:pt x="244856" y="386105"/>
                  </a:lnTo>
                  <a:lnTo>
                    <a:pt x="244856" y="361327"/>
                  </a:lnTo>
                  <a:close/>
                </a:path>
                <a:path w="251459" h="958214">
                  <a:moveTo>
                    <a:pt x="244856" y="320319"/>
                  </a:moveTo>
                  <a:lnTo>
                    <a:pt x="233718" y="316064"/>
                  </a:lnTo>
                  <a:lnTo>
                    <a:pt x="233197" y="316433"/>
                  </a:lnTo>
                  <a:lnTo>
                    <a:pt x="233032" y="316661"/>
                  </a:lnTo>
                  <a:lnTo>
                    <a:pt x="232676" y="317588"/>
                  </a:lnTo>
                  <a:lnTo>
                    <a:pt x="232498" y="318833"/>
                  </a:lnTo>
                  <a:lnTo>
                    <a:pt x="232498" y="343027"/>
                  </a:lnTo>
                  <a:lnTo>
                    <a:pt x="243687" y="347421"/>
                  </a:lnTo>
                  <a:lnTo>
                    <a:pt x="243878" y="347357"/>
                  </a:lnTo>
                  <a:lnTo>
                    <a:pt x="244195" y="347065"/>
                  </a:lnTo>
                  <a:lnTo>
                    <a:pt x="244360" y="346837"/>
                  </a:lnTo>
                  <a:lnTo>
                    <a:pt x="244614" y="346240"/>
                  </a:lnTo>
                  <a:lnTo>
                    <a:pt x="244856" y="345122"/>
                  </a:lnTo>
                  <a:lnTo>
                    <a:pt x="244856" y="320319"/>
                  </a:lnTo>
                  <a:close/>
                </a:path>
                <a:path w="251459" h="958214">
                  <a:moveTo>
                    <a:pt x="244856" y="279323"/>
                  </a:moveTo>
                  <a:lnTo>
                    <a:pt x="243497" y="276606"/>
                  </a:lnTo>
                  <a:lnTo>
                    <a:pt x="233718" y="274624"/>
                  </a:lnTo>
                  <a:lnTo>
                    <a:pt x="232498" y="277304"/>
                  </a:lnTo>
                  <a:lnTo>
                    <a:pt x="232498" y="301498"/>
                  </a:lnTo>
                  <a:lnTo>
                    <a:pt x="243687" y="306374"/>
                  </a:lnTo>
                  <a:lnTo>
                    <a:pt x="243878" y="306311"/>
                  </a:lnTo>
                  <a:lnTo>
                    <a:pt x="244195" y="306031"/>
                  </a:lnTo>
                  <a:lnTo>
                    <a:pt x="244360" y="305803"/>
                  </a:lnTo>
                  <a:lnTo>
                    <a:pt x="244614" y="305244"/>
                  </a:lnTo>
                  <a:lnTo>
                    <a:pt x="244856" y="304101"/>
                  </a:lnTo>
                  <a:lnTo>
                    <a:pt x="244856" y="279323"/>
                  </a:lnTo>
                  <a:close/>
                </a:path>
                <a:path w="251459" h="958214">
                  <a:moveTo>
                    <a:pt x="244856" y="238340"/>
                  </a:moveTo>
                  <a:lnTo>
                    <a:pt x="233718" y="233172"/>
                  </a:lnTo>
                  <a:lnTo>
                    <a:pt x="233540" y="233222"/>
                  </a:lnTo>
                  <a:lnTo>
                    <a:pt x="233197" y="233489"/>
                  </a:lnTo>
                  <a:lnTo>
                    <a:pt x="233032" y="233705"/>
                  </a:lnTo>
                  <a:lnTo>
                    <a:pt x="232676" y="234594"/>
                  </a:lnTo>
                  <a:lnTo>
                    <a:pt x="232498" y="235826"/>
                  </a:lnTo>
                  <a:lnTo>
                    <a:pt x="232498" y="260019"/>
                  </a:lnTo>
                  <a:lnTo>
                    <a:pt x="243687" y="265328"/>
                  </a:lnTo>
                  <a:lnTo>
                    <a:pt x="243878" y="265264"/>
                  </a:lnTo>
                  <a:lnTo>
                    <a:pt x="244360" y="264795"/>
                  </a:lnTo>
                  <a:lnTo>
                    <a:pt x="244614" y="264236"/>
                  </a:lnTo>
                  <a:lnTo>
                    <a:pt x="244856" y="263118"/>
                  </a:lnTo>
                  <a:lnTo>
                    <a:pt x="244856" y="238340"/>
                  </a:lnTo>
                  <a:close/>
                </a:path>
                <a:path w="251459" h="958214">
                  <a:moveTo>
                    <a:pt x="244856" y="156349"/>
                  </a:moveTo>
                  <a:lnTo>
                    <a:pt x="233718" y="150253"/>
                  </a:lnTo>
                  <a:lnTo>
                    <a:pt x="233540" y="150291"/>
                  </a:lnTo>
                  <a:lnTo>
                    <a:pt x="233197" y="150533"/>
                  </a:lnTo>
                  <a:lnTo>
                    <a:pt x="233032" y="150723"/>
                  </a:lnTo>
                  <a:lnTo>
                    <a:pt x="232676" y="151599"/>
                  </a:lnTo>
                  <a:lnTo>
                    <a:pt x="232498" y="152806"/>
                  </a:lnTo>
                  <a:lnTo>
                    <a:pt x="232498" y="176999"/>
                  </a:lnTo>
                  <a:lnTo>
                    <a:pt x="243687" y="183261"/>
                  </a:lnTo>
                  <a:lnTo>
                    <a:pt x="243878" y="183222"/>
                  </a:lnTo>
                  <a:lnTo>
                    <a:pt x="244195" y="182981"/>
                  </a:lnTo>
                  <a:lnTo>
                    <a:pt x="244360" y="182778"/>
                  </a:lnTo>
                  <a:lnTo>
                    <a:pt x="244614" y="182245"/>
                  </a:lnTo>
                  <a:lnTo>
                    <a:pt x="244856" y="181127"/>
                  </a:lnTo>
                  <a:lnTo>
                    <a:pt x="244856" y="156349"/>
                  </a:lnTo>
                  <a:close/>
                </a:path>
                <a:path w="251459" h="958214">
                  <a:moveTo>
                    <a:pt x="244856" y="115354"/>
                  </a:moveTo>
                  <a:lnTo>
                    <a:pt x="243497" y="112382"/>
                  </a:lnTo>
                  <a:lnTo>
                    <a:pt x="233718" y="108788"/>
                  </a:lnTo>
                  <a:lnTo>
                    <a:pt x="232498" y="111290"/>
                  </a:lnTo>
                  <a:lnTo>
                    <a:pt x="232498" y="135483"/>
                  </a:lnTo>
                  <a:lnTo>
                    <a:pt x="243687" y="142214"/>
                  </a:lnTo>
                  <a:lnTo>
                    <a:pt x="243878" y="142176"/>
                  </a:lnTo>
                  <a:lnTo>
                    <a:pt x="244195" y="141947"/>
                  </a:lnTo>
                  <a:lnTo>
                    <a:pt x="244360" y="141757"/>
                  </a:lnTo>
                  <a:lnTo>
                    <a:pt x="244614" y="141211"/>
                  </a:lnTo>
                  <a:lnTo>
                    <a:pt x="244856" y="140131"/>
                  </a:lnTo>
                  <a:lnTo>
                    <a:pt x="244856" y="115354"/>
                  </a:lnTo>
                  <a:close/>
                </a:path>
                <a:path w="251459" h="958214">
                  <a:moveTo>
                    <a:pt x="244856" y="74358"/>
                  </a:moveTo>
                  <a:lnTo>
                    <a:pt x="243497" y="71348"/>
                  </a:lnTo>
                  <a:lnTo>
                    <a:pt x="233718" y="67360"/>
                  </a:lnTo>
                  <a:lnTo>
                    <a:pt x="232498" y="69773"/>
                  </a:lnTo>
                  <a:lnTo>
                    <a:pt x="232498" y="93967"/>
                  </a:lnTo>
                  <a:lnTo>
                    <a:pt x="243687" y="101168"/>
                  </a:lnTo>
                  <a:lnTo>
                    <a:pt x="243878" y="101130"/>
                  </a:lnTo>
                  <a:lnTo>
                    <a:pt x="244195" y="100914"/>
                  </a:lnTo>
                  <a:lnTo>
                    <a:pt x="244360" y="100723"/>
                  </a:lnTo>
                  <a:lnTo>
                    <a:pt x="244614" y="100215"/>
                  </a:lnTo>
                  <a:lnTo>
                    <a:pt x="244856" y="99136"/>
                  </a:lnTo>
                  <a:lnTo>
                    <a:pt x="244856" y="74358"/>
                  </a:lnTo>
                  <a:close/>
                </a:path>
                <a:path w="251459" h="958214">
                  <a:moveTo>
                    <a:pt x="244856" y="33362"/>
                  </a:moveTo>
                  <a:lnTo>
                    <a:pt x="243497" y="30289"/>
                  </a:lnTo>
                  <a:lnTo>
                    <a:pt x="233718" y="25895"/>
                  </a:lnTo>
                  <a:lnTo>
                    <a:pt x="233362" y="25984"/>
                  </a:lnTo>
                  <a:lnTo>
                    <a:pt x="233032" y="26263"/>
                  </a:lnTo>
                  <a:lnTo>
                    <a:pt x="232676" y="27101"/>
                  </a:lnTo>
                  <a:lnTo>
                    <a:pt x="232498" y="28282"/>
                  </a:lnTo>
                  <a:lnTo>
                    <a:pt x="232498" y="52476"/>
                  </a:lnTo>
                  <a:lnTo>
                    <a:pt x="243687" y="60109"/>
                  </a:lnTo>
                  <a:lnTo>
                    <a:pt x="243878" y="60083"/>
                  </a:lnTo>
                  <a:lnTo>
                    <a:pt x="244195" y="59893"/>
                  </a:lnTo>
                  <a:lnTo>
                    <a:pt x="244360" y="59715"/>
                  </a:lnTo>
                  <a:lnTo>
                    <a:pt x="244614" y="59207"/>
                  </a:lnTo>
                  <a:lnTo>
                    <a:pt x="244856" y="58140"/>
                  </a:lnTo>
                  <a:lnTo>
                    <a:pt x="244856" y="33362"/>
                  </a:lnTo>
                  <a:close/>
                </a:path>
                <a:path w="251459" h="958214">
                  <a:moveTo>
                    <a:pt x="251053" y="930859"/>
                  </a:moveTo>
                  <a:lnTo>
                    <a:pt x="249694" y="928001"/>
                  </a:lnTo>
                  <a:lnTo>
                    <a:pt x="239915" y="925220"/>
                  </a:lnTo>
                  <a:lnTo>
                    <a:pt x="239395" y="925512"/>
                  </a:lnTo>
                  <a:lnTo>
                    <a:pt x="238988" y="926274"/>
                  </a:lnTo>
                  <a:lnTo>
                    <a:pt x="238696" y="927823"/>
                  </a:lnTo>
                  <a:lnTo>
                    <a:pt x="238696" y="952017"/>
                  </a:lnTo>
                  <a:lnTo>
                    <a:pt x="238874" y="953338"/>
                  </a:lnTo>
                  <a:lnTo>
                    <a:pt x="239395" y="954697"/>
                  </a:lnTo>
                  <a:lnTo>
                    <a:pt x="239915" y="955281"/>
                  </a:lnTo>
                  <a:lnTo>
                    <a:pt x="249885" y="957821"/>
                  </a:lnTo>
                  <a:lnTo>
                    <a:pt x="250075" y="957770"/>
                  </a:lnTo>
                  <a:lnTo>
                    <a:pt x="250393" y="957503"/>
                  </a:lnTo>
                  <a:lnTo>
                    <a:pt x="250812" y="956754"/>
                  </a:lnTo>
                  <a:lnTo>
                    <a:pt x="251053" y="955636"/>
                  </a:lnTo>
                  <a:lnTo>
                    <a:pt x="251053" y="930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229335" y="1050149"/>
              <a:ext cx="1143635" cy="1313815"/>
            </a:xfrm>
            <a:custGeom>
              <a:avLst/>
              <a:gdLst/>
              <a:ahLst/>
              <a:cxnLst/>
              <a:rect l="l" t="t" r="r" b="b"/>
              <a:pathLst>
                <a:path w="1143634" h="1313814">
                  <a:moveTo>
                    <a:pt x="26365" y="1124089"/>
                  </a:moveTo>
                  <a:lnTo>
                    <a:pt x="2616" y="1118311"/>
                  </a:lnTo>
                  <a:lnTo>
                    <a:pt x="2197" y="1118374"/>
                  </a:lnTo>
                  <a:lnTo>
                    <a:pt x="0" y="1121232"/>
                  </a:lnTo>
                  <a:lnTo>
                    <a:pt x="0" y="1147851"/>
                  </a:lnTo>
                  <a:lnTo>
                    <a:pt x="23825" y="1153299"/>
                  </a:lnTo>
                  <a:lnTo>
                    <a:pt x="24218" y="1153236"/>
                  </a:lnTo>
                  <a:lnTo>
                    <a:pt x="26365" y="1150340"/>
                  </a:lnTo>
                  <a:lnTo>
                    <a:pt x="26365" y="1124089"/>
                  </a:lnTo>
                  <a:close/>
                </a:path>
                <a:path w="1143634" h="1313814">
                  <a:moveTo>
                    <a:pt x="26365" y="234251"/>
                  </a:moveTo>
                  <a:lnTo>
                    <a:pt x="23418" y="230657"/>
                  </a:lnTo>
                  <a:lnTo>
                    <a:pt x="2616" y="227901"/>
                  </a:lnTo>
                  <a:lnTo>
                    <a:pt x="0" y="230784"/>
                  </a:lnTo>
                  <a:lnTo>
                    <a:pt x="0" y="257378"/>
                  </a:lnTo>
                  <a:lnTo>
                    <a:pt x="23825" y="263385"/>
                  </a:lnTo>
                  <a:lnTo>
                    <a:pt x="24218" y="263321"/>
                  </a:lnTo>
                  <a:lnTo>
                    <a:pt x="26365" y="260489"/>
                  </a:lnTo>
                  <a:lnTo>
                    <a:pt x="26365" y="234251"/>
                  </a:lnTo>
                  <a:close/>
                </a:path>
                <a:path w="1143634" h="1313814">
                  <a:moveTo>
                    <a:pt x="26365" y="189204"/>
                  </a:moveTo>
                  <a:lnTo>
                    <a:pt x="2616" y="182308"/>
                  </a:lnTo>
                  <a:lnTo>
                    <a:pt x="2197" y="182359"/>
                  </a:lnTo>
                  <a:lnTo>
                    <a:pt x="0" y="185153"/>
                  </a:lnTo>
                  <a:lnTo>
                    <a:pt x="0" y="211747"/>
                  </a:lnTo>
                  <a:lnTo>
                    <a:pt x="23825" y="218300"/>
                  </a:lnTo>
                  <a:lnTo>
                    <a:pt x="24218" y="218249"/>
                  </a:lnTo>
                  <a:lnTo>
                    <a:pt x="26365" y="215455"/>
                  </a:lnTo>
                  <a:lnTo>
                    <a:pt x="26365" y="189204"/>
                  </a:lnTo>
                  <a:close/>
                </a:path>
                <a:path w="1143634" h="1313814">
                  <a:moveTo>
                    <a:pt x="26365" y="144157"/>
                  </a:moveTo>
                  <a:lnTo>
                    <a:pt x="23418" y="140436"/>
                  </a:lnTo>
                  <a:lnTo>
                    <a:pt x="2616" y="136740"/>
                  </a:lnTo>
                  <a:lnTo>
                    <a:pt x="0" y="139522"/>
                  </a:lnTo>
                  <a:lnTo>
                    <a:pt x="0" y="166116"/>
                  </a:lnTo>
                  <a:lnTo>
                    <a:pt x="23825" y="173215"/>
                  </a:lnTo>
                  <a:lnTo>
                    <a:pt x="24218" y="173164"/>
                  </a:lnTo>
                  <a:lnTo>
                    <a:pt x="26365" y="170408"/>
                  </a:lnTo>
                  <a:lnTo>
                    <a:pt x="26365" y="144157"/>
                  </a:lnTo>
                  <a:close/>
                </a:path>
                <a:path w="1143634" h="1313814">
                  <a:moveTo>
                    <a:pt x="26365" y="99110"/>
                  </a:moveTo>
                  <a:lnTo>
                    <a:pt x="23418" y="95313"/>
                  </a:lnTo>
                  <a:lnTo>
                    <a:pt x="2616" y="91147"/>
                  </a:lnTo>
                  <a:lnTo>
                    <a:pt x="0" y="93853"/>
                  </a:lnTo>
                  <a:lnTo>
                    <a:pt x="0" y="120472"/>
                  </a:lnTo>
                  <a:lnTo>
                    <a:pt x="23825" y="128092"/>
                  </a:lnTo>
                  <a:lnTo>
                    <a:pt x="24218" y="128054"/>
                  </a:lnTo>
                  <a:lnTo>
                    <a:pt x="26365" y="125361"/>
                  </a:lnTo>
                  <a:lnTo>
                    <a:pt x="26365" y="99110"/>
                  </a:lnTo>
                  <a:close/>
                </a:path>
                <a:path w="1143634" h="1313814">
                  <a:moveTo>
                    <a:pt x="26365" y="54063"/>
                  </a:moveTo>
                  <a:lnTo>
                    <a:pt x="23418" y="50228"/>
                  </a:lnTo>
                  <a:lnTo>
                    <a:pt x="2616" y="45580"/>
                  </a:lnTo>
                  <a:lnTo>
                    <a:pt x="0" y="48221"/>
                  </a:lnTo>
                  <a:lnTo>
                    <a:pt x="0" y="74815"/>
                  </a:lnTo>
                  <a:lnTo>
                    <a:pt x="23825" y="82981"/>
                  </a:lnTo>
                  <a:lnTo>
                    <a:pt x="24218" y="82969"/>
                  </a:lnTo>
                  <a:lnTo>
                    <a:pt x="26365" y="80314"/>
                  </a:lnTo>
                  <a:lnTo>
                    <a:pt x="26365" y="54063"/>
                  </a:lnTo>
                  <a:close/>
                </a:path>
                <a:path w="1143634" h="1313814">
                  <a:moveTo>
                    <a:pt x="26365" y="9042"/>
                  </a:moveTo>
                  <a:lnTo>
                    <a:pt x="2616" y="0"/>
                  </a:lnTo>
                  <a:lnTo>
                    <a:pt x="2197" y="12"/>
                  </a:lnTo>
                  <a:lnTo>
                    <a:pt x="0" y="2603"/>
                  </a:lnTo>
                  <a:lnTo>
                    <a:pt x="0" y="29197"/>
                  </a:lnTo>
                  <a:lnTo>
                    <a:pt x="23825" y="37896"/>
                  </a:lnTo>
                  <a:lnTo>
                    <a:pt x="24218" y="37871"/>
                  </a:lnTo>
                  <a:lnTo>
                    <a:pt x="26365" y="35293"/>
                  </a:lnTo>
                  <a:lnTo>
                    <a:pt x="26365" y="9042"/>
                  </a:lnTo>
                  <a:close/>
                </a:path>
                <a:path w="1143634" h="1313814">
                  <a:moveTo>
                    <a:pt x="63411" y="283286"/>
                  </a:moveTo>
                  <a:lnTo>
                    <a:pt x="40513" y="277647"/>
                  </a:lnTo>
                  <a:lnTo>
                    <a:pt x="40119" y="277710"/>
                  </a:lnTo>
                  <a:lnTo>
                    <a:pt x="37998" y="280530"/>
                  </a:lnTo>
                  <a:lnTo>
                    <a:pt x="37998" y="306628"/>
                  </a:lnTo>
                  <a:lnTo>
                    <a:pt x="60947" y="311962"/>
                  </a:lnTo>
                  <a:lnTo>
                    <a:pt x="61315" y="311899"/>
                  </a:lnTo>
                  <a:lnTo>
                    <a:pt x="63411" y="309054"/>
                  </a:lnTo>
                  <a:lnTo>
                    <a:pt x="63411" y="283286"/>
                  </a:lnTo>
                  <a:close/>
                </a:path>
                <a:path w="1143634" h="1313814">
                  <a:moveTo>
                    <a:pt x="63411" y="239102"/>
                  </a:moveTo>
                  <a:lnTo>
                    <a:pt x="60553" y="235585"/>
                  </a:lnTo>
                  <a:lnTo>
                    <a:pt x="40513" y="232918"/>
                  </a:lnTo>
                  <a:lnTo>
                    <a:pt x="37998" y="235788"/>
                  </a:lnTo>
                  <a:lnTo>
                    <a:pt x="37998" y="261874"/>
                  </a:lnTo>
                  <a:lnTo>
                    <a:pt x="60947" y="267703"/>
                  </a:lnTo>
                  <a:lnTo>
                    <a:pt x="61315" y="267639"/>
                  </a:lnTo>
                  <a:lnTo>
                    <a:pt x="63411" y="264858"/>
                  </a:lnTo>
                  <a:lnTo>
                    <a:pt x="63411" y="239102"/>
                  </a:lnTo>
                  <a:close/>
                </a:path>
                <a:path w="1143634" h="1313814">
                  <a:moveTo>
                    <a:pt x="63411" y="194894"/>
                  </a:moveTo>
                  <a:lnTo>
                    <a:pt x="40513" y="188201"/>
                  </a:lnTo>
                  <a:lnTo>
                    <a:pt x="40119" y="188239"/>
                  </a:lnTo>
                  <a:lnTo>
                    <a:pt x="37998" y="190982"/>
                  </a:lnTo>
                  <a:lnTo>
                    <a:pt x="37998" y="217093"/>
                  </a:lnTo>
                  <a:lnTo>
                    <a:pt x="60947" y="223469"/>
                  </a:lnTo>
                  <a:lnTo>
                    <a:pt x="61315" y="223418"/>
                  </a:lnTo>
                  <a:lnTo>
                    <a:pt x="63411" y="220675"/>
                  </a:lnTo>
                  <a:lnTo>
                    <a:pt x="63411" y="194894"/>
                  </a:lnTo>
                  <a:close/>
                </a:path>
                <a:path w="1143634" h="1313814">
                  <a:moveTo>
                    <a:pt x="63411" y="150685"/>
                  </a:moveTo>
                  <a:lnTo>
                    <a:pt x="60553" y="147040"/>
                  </a:lnTo>
                  <a:lnTo>
                    <a:pt x="40513" y="143471"/>
                  </a:lnTo>
                  <a:lnTo>
                    <a:pt x="37998" y="146202"/>
                  </a:lnTo>
                  <a:lnTo>
                    <a:pt x="37998" y="172313"/>
                  </a:lnTo>
                  <a:lnTo>
                    <a:pt x="60947" y="179209"/>
                  </a:lnTo>
                  <a:lnTo>
                    <a:pt x="61315" y="179158"/>
                  </a:lnTo>
                  <a:lnTo>
                    <a:pt x="63411" y="176466"/>
                  </a:lnTo>
                  <a:lnTo>
                    <a:pt x="63411" y="150685"/>
                  </a:lnTo>
                  <a:close/>
                </a:path>
                <a:path w="1143634" h="1313814">
                  <a:moveTo>
                    <a:pt x="63411" y="106476"/>
                  </a:moveTo>
                  <a:lnTo>
                    <a:pt x="60553" y="102768"/>
                  </a:lnTo>
                  <a:lnTo>
                    <a:pt x="40513" y="98742"/>
                  </a:lnTo>
                  <a:lnTo>
                    <a:pt x="37998" y="101422"/>
                  </a:lnTo>
                  <a:lnTo>
                    <a:pt x="37998" y="127533"/>
                  </a:lnTo>
                  <a:lnTo>
                    <a:pt x="60947" y="134937"/>
                  </a:lnTo>
                  <a:lnTo>
                    <a:pt x="61315" y="134899"/>
                  </a:lnTo>
                  <a:lnTo>
                    <a:pt x="63411" y="132257"/>
                  </a:lnTo>
                  <a:lnTo>
                    <a:pt x="63411" y="106476"/>
                  </a:lnTo>
                  <a:close/>
                </a:path>
                <a:path w="1143634" h="1313814">
                  <a:moveTo>
                    <a:pt x="63411" y="62268"/>
                  </a:moveTo>
                  <a:lnTo>
                    <a:pt x="60553" y="58508"/>
                  </a:lnTo>
                  <a:lnTo>
                    <a:pt x="40513" y="54025"/>
                  </a:lnTo>
                  <a:lnTo>
                    <a:pt x="37998" y="56642"/>
                  </a:lnTo>
                  <a:lnTo>
                    <a:pt x="37998" y="82727"/>
                  </a:lnTo>
                  <a:lnTo>
                    <a:pt x="60947" y="90665"/>
                  </a:lnTo>
                  <a:lnTo>
                    <a:pt x="61315" y="90627"/>
                  </a:lnTo>
                  <a:lnTo>
                    <a:pt x="63411" y="88023"/>
                  </a:lnTo>
                  <a:lnTo>
                    <a:pt x="63411" y="62268"/>
                  </a:lnTo>
                  <a:close/>
                </a:path>
                <a:path w="1143634" h="1313814">
                  <a:moveTo>
                    <a:pt x="63411" y="18072"/>
                  </a:moveTo>
                  <a:lnTo>
                    <a:pt x="40513" y="9321"/>
                  </a:lnTo>
                  <a:lnTo>
                    <a:pt x="40119" y="9321"/>
                  </a:lnTo>
                  <a:lnTo>
                    <a:pt x="37998" y="11887"/>
                  </a:lnTo>
                  <a:lnTo>
                    <a:pt x="37998" y="37973"/>
                  </a:lnTo>
                  <a:lnTo>
                    <a:pt x="60947" y="46393"/>
                  </a:lnTo>
                  <a:lnTo>
                    <a:pt x="61315" y="46393"/>
                  </a:lnTo>
                  <a:lnTo>
                    <a:pt x="63411" y="43840"/>
                  </a:lnTo>
                  <a:lnTo>
                    <a:pt x="63411" y="18072"/>
                  </a:lnTo>
                  <a:close/>
                </a:path>
                <a:path w="1143634" h="1313814">
                  <a:moveTo>
                    <a:pt x="99085" y="287159"/>
                  </a:moveTo>
                  <a:lnTo>
                    <a:pt x="77025" y="281673"/>
                  </a:lnTo>
                  <a:lnTo>
                    <a:pt x="76644" y="281736"/>
                  </a:lnTo>
                  <a:lnTo>
                    <a:pt x="74599" y="284492"/>
                  </a:lnTo>
                  <a:lnTo>
                    <a:pt x="74599" y="310121"/>
                  </a:lnTo>
                  <a:lnTo>
                    <a:pt x="96710" y="315302"/>
                  </a:lnTo>
                  <a:lnTo>
                    <a:pt x="97078" y="315239"/>
                  </a:lnTo>
                  <a:lnTo>
                    <a:pt x="99085" y="312445"/>
                  </a:lnTo>
                  <a:lnTo>
                    <a:pt x="99085" y="287159"/>
                  </a:lnTo>
                  <a:close/>
                </a:path>
                <a:path w="1143634" h="1313814">
                  <a:moveTo>
                    <a:pt x="99085" y="243789"/>
                  </a:moveTo>
                  <a:lnTo>
                    <a:pt x="77025" y="237769"/>
                  </a:lnTo>
                  <a:lnTo>
                    <a:pt x="76644" y="237832"/>
                  </a:lnTo>
                  <a:lnTo>
                    <a:pt x="74599" y="240576"/>
                  </a:lnTo>
                  <a:lnTo>
                    <a:pt x="74599" y="266192"/>
                  </a:lnTo>
                  <a:lnTo>
                    <a:pt x="96710" y="271868"/>
                  </a:lnTo>
                  <a:lnTo>
                    <a:pt x="97078" y="271805"/>
                  </a:lnTo>
                  <a:lnTo>
                    <a:pt x="99085" y="269074"/>
                  </a:lnTo>
                  <a:lnTo>
                    <a:pt x="99085" y="243789"/>
                  </a:lnTo>
                  <a:close/>
                </a:path>
                <a:path w="1143634" h="1313814">
                  <a:moveTo>
                    <a:pt x="99085" y="200380"/>
                  </a:moveTo>
                  <a:lnTo>
                    <a:pt x="77025" y="193865"/>
                  </a:lnTo>
                  <a:lnTo>
                    <a:pt x="76644" y="193903"/>
                  </a:lnTo>
                  <a:lnTo>
                    <a:pt x="74599" y="196621"/>
                  </a:lnTo>
                  <a:lnTo>
                    <a:pt x="74599" y="222224"/>
                  </a:lnTo>
                  <a:lnTo>
                    <a:pt x="96710" y="228422"/>
                  </a:lnTo>
                  <a:lnTo>
                    <a:pt x="97078" y="228371"/>
                  </a:lnTo>
                  <a:lnTo>
                    <a:pt x="99085" y="225666"/>
                  </a:lnTo>
                  <a:lnTo>
                    <a:pt x="99085" y="200380"/>
                  </a:lnTo>
                  <a:close/>
                </a:path>
                <a:path w="1143634" h="1313814">
                  <a:moveTo>
                    <a:pt x="99085" y="156984"/>
                  </a:moveTo>
                  <a:lnTo>
                    <a:pt x="96329" y="153403"/>
                  </a:lnTo>
                  <a:lnTo>
                    <a:pt x="77025" y="149974"/>
                  </a:lnTo>
                  <a:lnTo>
                    <a:pt x="74599" y="152666"/>
                  </a:lnTo>
                  <a:lnTo>
                    <a:pt x="74599" y="178282"/>
                  </a:lnTo>
                  <a:lnTo>
                    <a:pt x="96710" y="184988"/>
                  </a:lnTo>
                  <a:lnTo>
                    <a:pt x="97078" y="184937"/>
                  </a:lnTo>
                  <a:lnTo>
                    <a:pt x="99085" y="182270"/>
                  </a:lnTo>
                  <a:lnTo>
                    <a:pt x="99085" y="156984"/>
                  </a:lnTo>
                  <a:close/>
                </a:path>
                <a:path w="1143634" h="1313814">
                  <a:moveTo>
                    <a:pt x="99085" y="113576"/>
                  </a:moveTo>
                  <a:lnTo>
                    <a:pt x="96329" y="109931"/>
                  </a:lnTo>
                  <a:lnTo>
                    <a:pt x="77025" y="106057"/>
                  </a:lnTo>
                  <a:lnTo>
                    <a:pt x="74599" y="108699"/>
                  </a:lnTo>
                  <a:lnTo>
                    <a:pt x="74599" y="134315"/>
                  </a:lnTo>
                  <a:lnTo>
                    <a:pt x="96710" y="141516"/>
                  </a:lnTo>
                  <a:lnTo>
                    <a:pt x="97078" y="141478"/>
                  </a:lnTo>
                  <a:lnTo>
                    <a:pt x="99085" y="138861"/>
                  </a:lnTo>
                  <a:lnTo>
                    <a:pt x="99085" y="113576"/>
                  </a:lnTo>
                  <a:close/>
                </a:path>
                <a:path w="1143634" h="1313814">
                  <a:moveTo>
                    <a:pt x="99085" y="70180"/>
                  </a:moveTo>
                  <a:lnTo>
                    <a:pt x="96329" y="66497"/>
                  </a:lnTo>
                  <a:lnTo>
                    <a:pt x="77025" y="62179"/>
                  </a:lnTo>
                  <a:lnTo>
                    <a:pt x="74599" y="64770"/>
                  </a:lnTo>
                  <a:lnTo>
                    <a:pt x="74599" y="90360"/>
                  </a:lnTo>
                  <a:lnTo>
                    <a:pt x="96710" y="98056"/>
                  </a:lnTo>
                  <a:lnTo>
                    <a:pt x="97078" y="98031"/>
                  </a:lnTo>
                  <a:lnTo>
                    <a:pt x="99085" y="95465"/>
                  </a:lnTo>
                  <a:lnTo>
                    <a:pt x="99085" y="70180"/>
                  </a:lnTo>
                  <a:close/>
                </a:path>
                <a:path w="1143634" h="1313814">
                  <a:moveTo>
                    <a:pt x="99085" y="26784"/>
                  </a:moveTo>
                  <a:lnTo>
                    <a:pt x="77025" y="18288"/>
                  </a:lnTo>
                  <a:lnTo>
                    <a:pt x="76644" y="18288"/>
                  </a:lnTo>
                  <a:lnTo>
                    <a:pt x="74599" y="20815"/>
                  </a:lnTo>
                  <a:lnTo>
                    <a:pt x="74599" y="46418"/>
                  </a:lnTo>
                  <a:lnTo>
                    <a:pt x="96710" y="54584"/>
                  </a:lnTo>
                  <a:lnTo>
                    <a:pt x="97078" y="54571"/>
                  </a:lnTo>
                  <a:lnTo>
                    <a:pt x="99085" y="52070"/>
                  </a:lnTo>
                  <a:lnTo>
                    <a:pt x="99085" y="26784"/>
                  </a:lnTo>
                  <a:close/>
                </a:path>
                <a:path w="1143634" h="1313814">
                  <a:moveTo>
                    <a:pt x="133502" y="290893"/>
                  </a:moveTo>
                  <a:lnTo>
                    <a:pt x="130835" y="287591"/>
                  </a:lnTo>
                  <a:lnTo>
                    <a:pt x="112217" y="285546"/>
                  </a:lnTo>
                  <a:lnTo>
                    <a:pt x="109880" y="288823"/>
                  </a:lnTo>
                  <a:lnTo>
                    <a:pt x="109880" y="313486"/>
                  </a:lnTo>
                  <a:lnTo>
                    <a:pt x="131216" y="318554"/>
                  </a:lnTo>
                  <a:lnTo>
                    <a:pt x="131559" y="318490"/>
                  </a:lnTo>
                  <a:lnTo>
                    <a:pt x="133502" y="315722"/>
                  </a:lnTo>
                  <a:lnTo>
                    <a:pt x="133502" y="290893"/>
                  </a:lnTo>
                  <a:close/>
                </a:path>
                <a:path w="1143634" h="1313814">
                  <a:moveTo>
                    <a:pt x="133502" y="248285"/>
                  </a:moveTo>
                  <a:lnTo>
                    <a:pt x="112217" y="242443"/>
                  </a:lnTo>
                  <a:lnTo>
                    <a:pt x="111861" y="242481"/>
                  </a:lnTo>
                  <a:lnTo>
                    <a:pt x="109880" y="245694"/>
                  </a:lnTo>
                  <a:lnTo>
                    <a:pt x="109880" y="270344"/>
                  </a:lnTo>
                  <a:lnTo>
                    <a:pt x="131216" y="275869"/>
                  </a:lnTo>
                  <a:lnTo>
                    <a:pt x="131559" y="275818"/>
                  </a:lnTo>
                  <a:lnTo>
                    <a:pt x="133502" y="273113"/>
                  </a:lnTo>
                  <a:lnTo>
                    <a:pt x="133502" y="248285"/>
                  </a:lnTo>
                  <a:close/>
                </a:path>
                <a:path w="1143634" h="1313814">
                  <a:moveTo>
                    <a:pt x="133502" y="163029"/>
                  </a:moveTo>
                  <a:lnTo>
                    <a:pt x="130835" y="159537"/>
                  </a:lnTo>
                  <a:lnTo>
                    <a:pt x="112217" y="156222"/>
                  </a:lnTo>
                  <a:lnTo>
                    <a:pt x="109880" y="159372"/>
                  </a:lnTo>
                  <a:lnTo>
                    <a:pt x="109880" y="184023"/>
                  </a:lnTo>
                  <a:lnTo>
                    <a:pt x="131216" y="190538"/>
                  </a:lnTo>
                  <a:lnTo>
                    <a:pt x="131559" y="190500"/>
                  </a:lnTo>
                  <a:lnTo>
                    <a:pt x="133502" y="187883"/>
                  </a:lnTo>
                  <a:lnTo>
                    <a:pt x="133502" y="163029"/>
                  </a:lnTo>
                  <a:close/>
                </a:path>
                <a:path w="1143634" h="1313814">
                  <a:moveTo>
                    <a:pt x="133502" y="120421"/>
                  </a:moveTo>
                  <a:lnTo>
                    <a:pt x="112217" y="113131"/>
                  </a:lnTo>
                  <a:lnTo>
                    <a:pt x="111861" y="113144"/>
                  </a:lnTo>
                  <a:lnTo>
                    <a:pt x="109880" y="116217"/>
                  </a:lnTo>
                  <a:lnTo>
                    <a:pt x="109880" y="140868"/>
                  </a:lnTo>
                  <a:lnTo>
                    <a:pt x="131216" y="147853"/>
                  </a:lnTo>
                  <a:lnTo>
                    <a:pt x="131559" y="147828"/>
                  </a:lnTo>
                  <a:lnTo>
                    <a:pt x="133502" y="145262"/>
                  </a:lnTo>
                  <a:lnTo>
                    <a:pt x="133502" y="120421"/>
                  </a:lnTo>
                  <a:close/>
                </a:path>
                <a:path w="1143634" h="1313814">
                  <a:moveTo>
                    <a:pt x="133502" y="77787"/>
                  </a:moveTo>
                  <a:lnTo>
                    <a:pt x="130835" y="74193"/>
                  </a:lnTo>
                  <a:lnTo>
                    <a:pt x="112217" y="70040"/>
                  </a:lnTo>
                  <a:lnTo>
                    <a:pt x="109880" y="73050"/>
                  </a:lnTo>
                  <a:lnTo>
                    <a:pt x="109880" y="97713"/>
                  </a:lnTo>
                  <a:lnTo>
                    <a:pt x="131216" y="105181"/>
                  </a:lnTo>
                  <a:lnTo>
                    <a:pt x="131559" y="105168"/>
                  </a:lnTo>
                  <a:lnTo>
                    <a:pt x="133502" y="102628"/>
                  </a:lnTo>
                  <a:lnTo>
                    <a:pt x="133502" y="77787"/>
                  </a:lnTo>
                  <a:close/>
                </a:path>
                <a:path w="1143634" h="1313814">
                  <a:moveTo>
                    <a:pt x="133502" y="35191"/>
                  </a:moveTo>
                  <a:lnTo>
                    <a:pt x="130835" y="31508"/>
                  </a:lnTo>
                  <a:lnTo>
                    <a:pt x="112217" y="26936"/>
                  </a:lnTo>
                  <a:lnTo>
                    <a:pt x="109880" y="29921"/>
                  </a:lnTo>
                  <a:lnTo>
                    <a:pt x="109880" y="54571"/>
                  </a:lnTo>
                  <a:lnTo>
                    <a:pt x="131216" y="62509"/>
                  </a:lnTo>
                  <a:lnTo>
                    <a:pt x="131559" y="62496"/>
                  </a:lnTo>
                  <a:lnTo>
                    <a:pt x="133502" y="60032"/>
                  </a:lnTo>
                  <a:lnTo>
                    <a:pt x="133502" y="35191"/>
                  </a:lnTo>
                  <a:close/>
                </a:path>
                <a:path w="1143634" h="1313814">
                  <a:moveTo>
                    <a:pt x="145313" y="1286217"/>
                  </a:moveTo>
                  <a:lnTo>
                    <a:pt x="124028" y="1279867"/>
                  </a:lnTo>
                  <a:lnTo>
                    <a:pt x="123672" y="1279918"/>
                  </a:lnTo>
                  <a:lnTo>
                    <a:pt x="121691" y="1283068"/>
                  </a:lnTo>
                  <a:lnTo>
                    <a:pt x="121691" y="1307719"/>
                  </a:lnTo>
                  <a:lnTo>
                    <a:pt x="143002" y="1313751"/>
                  </a:lnTo>
                  <a:lnTo>
                    <a:pt x="143370" y="1313700"/>
                  </a:lnTo>
                  <a:lnTo>
                    <a:pt x="145313" y="1311046"/>
                  </a:lnTo>
                  <a:lnTo>
                    <a:pt x="145313" y="1286217"/>
                  </a:lnTo>
                  <a:close/>
                </a:path>
                <a:path w="1143634" h="1313814">
                  <a:moveTo>
                    <a:pt x="166674" y="294487"/>
                  </a:moveTo>
                  <a:lnTo>
                    <a:pt x="146151" y="289267"/>
                  </a:lnTo>
                  <a:lnTo>
                    <a:pt x="145808" y="289331"/>
                  </a:lnTo>
                  <a:lnTo>
                    <a:pt x="143891" y="292011"/>
                  </a:lnTo>
                  <a:lnTo>
                    <a:pt x="143891" y="316712"/>
                  </a:lnTo>
                  <a:lnTo>
                    <a:pt x="164452" y="321652"/>
                  </a:lnTo>
                  <a:lnTo>
                    <a:pt x="164795" y="321589"/>
                  </a:lnTo>
                  <a:lnTo>
                    <a:pt x="166674" y="318884"/>
                  </a:lnTo>
                  <a:lnTo>
                    <a:pt x="166674" y="294487"/>
                  </a:lnTo>
                  <a:close/>
                </a:path>
                <a:path w="1143634" h="1313814">
                  <a:moveTo>
                    <a:pt x="166674" y="252628"/>
                  </a:moveTo>
                  <a:lnTo>
                    <a:pt x="146151" y="246926"/>
                  </a:lnTo>
                  <a:lnTo>
                    <a:pt x="145808" y="246976"/>
                  </a:lnTo>
                  <a:lnTo>
                    <a:pt x="143891" y="249643"/>
                  </a:lnTo>
                  <a:lnTo>
                    <a:pt x="143891" y="274332"/>
                  </a:lnTo>
                  <a:lnTo>
                    <a:pt x="164452" y="279730"/>
                  </a:lnTo>
                  <a:lnTo>
                    <a:pt x="164795" y="279666"/>
                  </a:lnTo>
                  <a:lnTo>
                    <a:pt x="166674" y="277025"/>
                  </a:lnTo>
                  <a:lnTo>
                    <a:pt x="166674" y="252628"/>
                  </a:lnTo>
                  <a:close/>
                </a:path>
                <a:path w="1143634" h="1313814">
                  <a:moveTo>
                    <a:pt x="166674" y="210756"/>
                  </a:moveTo>
                  <a:lnTo>
                    <a:pt x="164109" y="207391"/>
                  </a:lnTo>
                  <a:lnTo>
                    <a:pt x="146151" y="204597"/>
                  </a:lnTo>
                  <a:lnTo>
                    <a:pt x="143891" y="207746"/>
                  </a:lnTo>
                  <a:lnTo>
                    <a:pt x="143891" y="231978"/>
                  </a:lnTo>
                  <a:lnTo>
                    <a:pt x="164452" y="237845"/>
                  </a:lnTo>
                  <a:lnTo>
                    <a:pt x="164795" y="237794"/>
                  </a:lnTo>
                  <a:lnTo>
                    <a:pt x="166674" y="235165"/>
                  </a:lnTo>
                  <a:lnTo>
                    <a:pt x="166674" y="210756"/>
                  </a:lnTo>
                  <a:close/>
                </a:path>
                <a:path w="1143634" h="1313814">
                  <a:moveTo>
                    <a:pt x="166674" y="168884"/>
                  </a:moveTo>
                  <a:lnTo>
                    <a:pt x="146151" y="162267"/>
                  </a:lnTo>
                  <a:lnTo>
                    <a:pt x="145808" y="162306"/>
                  </a:lnTo>
                  <a:lnTo>
                    <a:pt x="143891" y="165354"/>
                  </a:lnTo>
                  <a:lnTo>
                    <a:pt x="143891" y="189585"/>
                  </a:lnTo>
                  <a:lnTo>
                    <a:pt x="164452" y="195910"/>
                  </a:lnTo>
                  <a:lnTo>
                    <a:pt x="164795" y="195872"/>
                  </a:lnTo>
                  <a:lnTo>
                    <a:pt x="166674" y="193294"/>
                  </a:lnTo>
                  <a:lnTo>
                    <a:pt x="166674" y="168884"/>
                  </a:lnTo>
                  <a:close/>
                </a:path>
                <a:path w="1143634" h="1313814">
                  <a:moveTo>
                    <a:pt x="166674" y="127012"/>
                  </a:moveTo>
                  <a:lnTo>
                    <a:pt x="164109" y="123520"/>
                  </a:lnTo>
                  <a:lnTo>
                    <a:pt x="146151" y="119926"/>
                  </a:lnTo>
                  <a:lnTo>
                    <a:pt x="143891" y="122961"/>
                  </a:lnTo>
                  <a:lnTo>
                    <a:pt x="143891" y="147193"/>
                  </a:lnTo>
                  <a:lnTo>
                    <a:pt x="164452" y="153987"/>
                  </a:lnTo>
                  <a:lnTo>
                    <a:pt x="164795" y="153962"/>
                  </a:lnTo>
                  <a:lnTo>
                    <a:pt x="166674" y="151409"/>
                  </a:lnTo>
                  <a:lnTo>
                    <a:pt x="166674" y="127012"/>
                  </a:lnTo>
                  <a:close/>
                </a:path>
                <a:path w="1143634" h="1313814">
                  <a:moveTo>
                    <a:pt x="166674" y="85153"/>
                  </a:moveTo>
                  <a:lnTo>
                    <a:pt x="164109" y="81622"/>
                  </a:lnTo>
                  <a:lnTo>
                    <a:pt x="146151" y="77622"/>
                  </a:lnTo>
                  <a:lnTo>
                    <a:pt x="143891" y="80581"/>
                  </a:lnTo>
                  <a:lnTo>
                    <a:pt x="143891" y="104800"/>
                  </a:lnTo>
                  <a:lnTo>
                    <a:pt x="164452" y="112077"/>
                  </a:lnTo>
                  <a:lnTo>
                    <a:pt x="164795" y="112039"/>
                  </a:lnTo>
                  <a:lnTo>
                    <a:pt x="166674" y="109537"/>
                  </a:lnTo>
                  <a:lnTo>
                    <a:pt x="166674" y="85153"/>
                  </a:lnTo>
                  <a:close/>
                </a:path>
                <a:path w="1143634" h="1313814">
                  <a:moveTo>
                    <a:pt x="166674" y="43294"/>
                  </a:moveTo>
                  <a:lnTo>
                    <a:pt x="164109" y="39687"/>
                  </a:lnTo>
                  <a:lnTo>
                    <a:pt x="146151" y="35267"/>
                  </a:lnTo>
                  <a:lnTo>
                    <a:pt x="143891" y="38214"/>
                  </a:lnTo>
                  <a:lnTo>
                    <a:pt x="143891" y="62420"/>
                  </a:lnTo>
                  <a:lnTo>
                    <a:pt x="164452" y="70142"/>
                  </a:lnTo>
                  <a:lnTo>
                    <a:pt x="165112" y="70027"/>
                  </a:lnTo>
                  <a:lnTo>
                    <a:pt x="166674" y="67691"/>
                  </a:lnTo>
                  <a:lnTo>
                    <a:pt x="166674" y="43294"/>
                  </a:lnTo>
                  <a:close/>
                </a:path>
                <a:path w="1143634" h="1313814">
                  <a:moveTo>
                    <a:pt x="198704" y="1087475"/>
                  </a:moveTo>
                  <a:lnTo>
                    <a:pt x="196240" y="1084059"/>
                  </a:lnTo>
                  <a:lnTo>
                    <a:pt x="178892" y="1080579"/>
                  </a:lnTo>
                  <a:lnTo>
                    <a:pt x="176720" y="1083106"/>
                  </a:lnTo>
                  <a:lnTo>
                    <a:pt x="176720" y="1107363"/>
                  </a:lnTo>
                  <a:lnTo>
                    <a:pt x="196583" y="1113993"/>
                  </a:lnTo>
                  <a:lnTo>
                    <a:pt x="196913" y="1113955"/>
                  </a:lnTo>
                  <a:lnTo>
                    <a:pt x="198704" y="1111453"/>
                  </a:lnTo>
                  <a:lnTo>
                    <a:pt x="198704" y="1087475"/>
                  </a:lnTo>
                  <a:close/>
                </a:path>
                <a:path w="1143634" h="1313814">
                  <a:moveTo>
                    <a:pt x="198704" y="297954"/>
                  </a:moveTo>
                  <a:lnTo>
                    <a:pt x="178892" y="292862"/>
                  </a:lnTo>
                  <a:lnTo>
                    <a:pt x="177965" y="293204"/>
                  </a:lnTo>
                  <a:lnTo>
                    <a:pt x="176720" y="295567"/>
                  </a:lnTo>
                  <a:lnTo>
                    <a:pt x="176720" y="319836"/>
                  </a:lnTo>
                  <a:lnTo>
                    <a:pt x="196583" y="324662"/>
                  </a:lnTo>
                  <a:lnTo>
                    <a:pt x="196913" y="324599"/>
                  </a:lnTo>
                  <a:lnTo>
                    <a:pt x="198704" y="321932"/>
                  </a:lnTo>
                  <a:lnTo>
                    <a:pt x="198704" y="297954"/>
                  </a:lnTo>
                  <a:close/>
                </a:path>
                <a:path w="1143634" h="1313814">
                  <a:moveTo>
                    <a:pt x="198704" y="256832"/>
                  </a:moveTo>
                  <a:lnTo>
                    <a:pt x="178892" y="251282"/>
                  </a:lnTo>
                  <a:lnTo>
                    <a:pt x="178574" y="251320"/>
                  </a:lnTo>
                  <a:lnTo>
                    <a:pt x="176720" y="253961"/>
                  </a:lnTo>
                  <a:lnTo>
                    <a:pt x="176720" y="278218"/>
                  </a:lnTo>
                  <a:lnTo>
                    <a:pt x="196583" y="283464"/>
                  </a:lnTo>
                  <a:lnTo>
                    <a:pt x="196913" y="283413"/>
                  </a:lnTo>
                  <a:lnTo>
                    <a:pt x="198704" y="280809"/>
                  </a:lnTo>
                  <a:lnTo>
                    <a:pt x="198704" y="256832"/>
                  </a:lnTo>
                  <a:close/>
                </a:path>
                <a:path w="1143634" h="1313814">
                  <a:moveTo>
                    <a:pt x="198704" y="215684"/>
                  </a:moveTo>
                  <a:lnTo>
                    <a:pt x="196240" y="212382"/>
                  </a:lnTo>
                  <a:lnTo>
                    <a:pt x="178892" y="209689"/>
                  </a:lnTo>
                  <a:lnTo>
                    <a:pt x="176720" y="212788"/>
                  </a:lnTo>
                  <a:lnTo>
                    <a:pt x="176720" y="236575"/>
                  </a:lnTo>
                  <a:lnTo>
                    <a:pt x="196583" y="242290"/>
                  </a:lnTo>
                  <a:lnTo>
                    <a:pt x="196913" y="242239"/>
                  </a:lnTo>
                  <a:lnTo>
                    <a:pt x="198704" y="239661"/>
                  </a:lnTo>
                  <a:lnTo>
                    <a:pt x="198704" y="215684"/>
                  </a:lnTo>
                  <a:close/>
                </a:path>
                <a:path w="1143634" h="1313814">
                  <a:moveTo>
                    <a:pt x="198704" y="174536"/>
                  </a:moveTo>
                  <a:lnTo>
                    <a:pt x="178892" y="168084"/>
                  </a:lnTo>
                  <a:lnTo>
                    <a:pt x="177965" y="168363"/>
                  </a:lnTo>
                  <a:lnTo>
                    <a:pt x="176720" y="171132"/>
                  </a:lnTo>
                  <a:lnTo>
                    <a:pt x="176720" y="194919"/>
                  </a:lnTo>
                  <a:lnTo>
                    <a:pt x="196583" y="201104"/>
                  </a:lnTo>
                  <a:lnTo>
                    <a:pt x="196913" y="201053"/>
                  </a:lnTo>
                  <a:lnTo>
                    <a:pt x="198704" y="198513"/>
                  </a:lnTo>
                  <a:lnTo>
                    <a:pt x="198704" y="174536"/>
                  </a:lnTo>
                  <a:close/>
                </a:path>
                <a:path w="1143634" h="1313814">
                  <a:moveTo>
                    <a:pt x="198704" y="92240"/>
                  </a:moveTo>
                  <a:lnTo>
                    <a:pt x="196240" y="88785"/>
                  </a:lnTo>
                  <a:lnTo>
                    <a:pt x="178892" y="84912"/>
                  </a:lnTo>
                  <a:lnTo>
                    <a:pt x="176720" y="87833"/>
                  </a:lnTo>
                  <a:lnTo>
                    <a:pt x="176720" y="111633"/>
                  </a:lnTo>
                  <a:lnTo>
                    <a:pt x="196583" y="118694"/>
                  </a:lnTo>
                  <a:lnTo>
                    <a:pt x="196913" y="118668"/>
                  </a:lnTo>
                  <a:lnTo>
                    <a:pt x="198704" y="116217"/>
                  </a:lnTo>
                  <a:lnTo>
                    <a:pt x="198704" y="92240"/>
                  </a:lnTo>
                  <a:close/>
                </a:path>
                <a:path w="1143634" h="1313814">
                  <a:moveTo>
                    <a:pt x="198704" y="51117"/>
                  </a:moveTo>
                  <a:lnTo>
                    <a:pt x="196240" y="47586"/>
                  </a:lnTo>
                  <a:lnTo>
                    <a:pt x="178892" y="43319"/>
                  </a:lnTo>
                  <a:lnTo>
                    <a:pt x="176720" y="46228"/>
                  </a:lnTo>
                  <a:lnTo>
                    <a:pt x="176720" y="70015"/>
                  </a:lnTo>
                  <a:lnTo>
                    <a:pt x="196583" y="77520"/>
                  </a:lnTo>
                  <a:lnTo>
                    <a:pt x="196913" y="77482"/>
                  </a:lnTo>
                  <a:lnTo>
                    <a:pt x="198704" y="75095"/>
                  </a:lnTo>
                  <a:lnTo>
                    <a:pt x="198704" y="51117"/>
                  </a:lnTo>
                  <a:close/>
                </a:path>
                <a:path w="1143634" h="1313814">
                  <a:moveTo>
                    <a:pt x="229654" y="260883"/>
                  </a:moveTo>
                  <a:lnTo>
                    <a:pt x="210515" y="255473"/>
                  </a:lnTo>
                  <a:lnTo>
                    <a:pt x="210185" y="255524"/>
                  </a:lnTo>
                  <a:lnTo>
                    <a:pt x="208407" y="258102"/>
                  </a:lnTo>
                  <a:lnTo>
                    <a:pt x="208407" y="281952"/>
                  </a:lnTo>
                  <a:lnTo>
                    <a:pt x="227596" y="287070"/>
                  </a:lnTo>
                  <a:lnTo>
                    <a:pt x="227914" y="287020"/>
                  </a:lnTo>
                  <a:lnTo>
                    <a:pt x="228498" y="286740"/>
                  </a:lnTo>
                  <a:lnTo>
                    <a:pt x="229184" y="285978"/>
                  </a:lnTo>
                  <a:lnTo>
                    <a:pt x="229590" y="284873"/>
                  </a:lnTo>
                  <a:lnTo>
                    <a:pt x="229654" y="284454"/>
                  </a:lnTo>
                  <a:lnTo>
                    <a:pt x="229654" y="260883"/>
                  </a:lnTo>
                  <a:close/>
                </a:path>
                <a:path w="1143634" h="1313814">
                  <a:moveTo>
                    <a:pt x="229654" y="220446"/>
                  </a:moveTo>
                  <a:lnTo>
                    <a:pt x="227266" y="217195"/>
                  </a:lnTo>
                  <a:lnTo>
                    <a:pt x="210515" y="214591"/>
                  </a:lnTo>
                  <a:lnTo>
                    <a:pt x="208407" y="217182"/>
                  </a:lnTo>
                  <a:lnTo>
                    <a:pt x="208407" y="241033"/>
                  </a:lnTo>
                  <a:lnTo>
                    <a:pt x="227596" y="246595"/>
                  </a:lnTo>
                  <a:lnTo>
                    <a:pt x="227914" y="246557"/>
                  </a:lnTo>
                  <a:lnTo>
                    <a:pt x="229654" y="244017"/>
                  </a:lnTo>
                  <a:lnTo>
                    <a:pt x="229654" y="220446"/>
                  </a:lnTo>
                  <a:close/>
                </a:path>
                <a:path w="1143634" h="1313814">
                  <a:moveTo>
                    <a:pt x="229654" y="179984"/>
                  </a:moveTo>
                  <a:lnTo>
                    <a:pt x="210515" y="173710"/>
                  </a:lnTo>
                  <a:lnTo>
                    <a:pt x="210185" y="173736"/>
                  </a:lnTo>
                  <a:lnTo>
                    <a:pt x="208407" y="176695"/>
                  </a:lnTo>
                  <a:lnTo>
                    <a:pt x="208407" y="200088"/>
                  </a:lnTo>
                  <a:lnTo>
                    <a:pt x="227596" y="206108"/>
                  </a:lnTo>
                  <a:lnTo>
                    <a:pt x="227914" y="206057"/>
                  </a:lnTo>
                  <a:lnTo>
                    <a:pt x="228498" y="205816"/>
                  </a:lnTo>
                  <a:lnTo>
                    <a:pt x="229184" y="205079"/>
                  </a:lnTo>
                  <a:lnTo>
                    <a:pt x="229590" y="203974"/>
                  </a:lnTo>
                  <a:lnTo>
                    <a:pt x="229654" y="203555"/>
                  </a:lnTo>
                  <a:lnTo>
                    <a:pt x="229654" y="179984"/>
                  </a:lnTo>
                  <a:close/>
                </a:path>
                <a:path w="1143634" h="1313814">
                  <a:moveTo>
                    <a:pt x="229654" y="139534"/>
                  </a:moveTo>
                  <a:lnTo>
                    <a:pt x="227266" y="136182"/>
                  </a:lnTo>
                  <a:lnTo>
                    <a:pt x="210515" y="132816"/>
                  </a:lnTo>
                  <a:lnTo>
                    <a:pt x="208407" y="135775"/>
                  </a:lnTo>
                  <a:lnTo>
                    <a:pt x="208407" y="159169"/>
                  </a:lnTo>
                  <a:lnTo>
                    <a:pt x="227596" y="165608"/>
                  </a:lnTo>
                  <a:lnTo>
                    <a:pt x="227914" y="165569"/>
                  </a:lnTo>
                  <a:lnTo>
                    <a:pt x="228498" y="165341"/>
                  </a:lnTo>
                  <a:lnTo>
                    <a:pt x="229184" y="164630"/>
                  </a:lnTo>
                  <a:lnTo>
                    <a:pt x="229590" y="163525"/>
                  </a:lnTo>
                  <a:lnTo>
                    <a:pt x="229654" y="163106"/>
                  </a:lnTo>
                  <a:lnTo>
                    <a:pt x="229654" y="139534"/>
                  </a:lnTo>
                  <a:close/>
                </a:path>
                <a:path w="1143634" h="1313814">
                  <a:moveTo>
                    <a:pt x="229654" y="99085"/>
                  </a:moveTo>
                  <a:lnTo>
                    <a:pt x="210515" y="91960"/>
                  </a:lnTo>
                  <a:lnTo>
                    <a:pt x="210185" y="91998"/>
                  </a:lnTo>
                  <a:lnTo>
                    <a:pt x="208407" y="94856"/>
                  </a:lnTo>
                  <a:lnTo>
                    <a:pt x="208407" y="118237"/>
                  </a:lnTo>
                  <a:lnTo>
                    <a:pt x="227596" y="125107"/>
                  </a:lnTo>
                  <a:lnTo>
                    <a:pt x="227914" y="125082"/>
                  </a:lnTo>
                  <a:lnTo>
                    <a:pt x="228498" y="124866"/>
                  </a:lnTo>
                  <a:lnTo>
                    <a:pt x="229184" y="124167"/>
                  </a:lnTo>
                  <a:lnTo>
                    <a:pt x="229590" y="123088"/>
                  </a:lnTo>
                  <a:lnTo>
                    <a:pt x="229654" y="122199"/>
                  </a:lnTo>
                  <a:lnTo>
                    <a:pt x="229654" y="99085"/>
                  </a:lnTo>
                  <a:close/>
                </a:path>
                <a:path w="1143634" h="1313814">
                  <a:moveTo>
                    <a:pt x="229654" y="58674"/>
                  </a:moveTo>
                  <a:lnTo>
                    <a:pt x="227266" y="55206"/>
                  </a:lnTo>
                  <a:lnTo>
                    <a:pt x="210515" y="51092"/>
                  </a:lnTo>
                  <a:lnTo>
                    <a:pt x="208407" y="53949"/>
                  </a:lnTo>
                  <a:lnTo>
                    <a:pt x="208407" y="77317"/>
                  </a:lnTo>
                  <a:lnTo>
                    <a:pt x="227596" y="84607"/>
                  </a:lnTo>
                  <a:lnTo>
                    <a:pt x="227914" y="84594"/>
                  </a:lnTo>
                  <a:lnTo>
                    <a:pt x="228498" y="84404"/>
                  </a:lnTo>
                  <a:lnTo>
                    <a:pt x="229184" y="83718"/>
                  </a:lnTo>
                  <a:lnTo>
                    <a:pt x="229590" y="82651"/>
                  </a:lnTo>
                  <a:lnTo>
                    <a:pt x="229654" y="82245"/>
                  </a:lnTo>
                  <a:lnTo>
                    <a:pt x="229654" y="58674"/>
                  </a:lnTo>
                  <a:close/>
                </a:path>
                <a:path w="1143634" h="1313814">
                  <a:moveTo>
                    <a:pt x="259575" y="1024216"/>
                  </a:moveTo>
                  <a:lnTo>
                    <a:pt x="257251" y="1021029"/>
                  </a:lnTo>
                  <a:lnTo>
                    <a:pt x="241046" y="1018514"/>
                  </a:lnTo>
                  <a:lnTo>
                    <a:pt x="239026" y="1021067"/>
                  </a:lnTo>
                  <a:lnTo>
                    <a:pt x="239026" y="1044498"/>
                  </a:lnTo>
                  <a:lnTo>
                    <a:pt x="257581" y="1049947"/>
                  </a:lnTo>
                  <a:lnTo>
                    <a:pt x="257873" y="1049896"/>
                  </a:lnTo>
                  <a:lnTo>
                    <a:pt x="259575" y="1047394"/>
                  </a:lnTo>
                  <a:lnTo>
                    <a:pt x="259575" y="1024216"/>
                  </a:lnTo>
                  <a:close/>
                </a:path>
                <a:path w="1143634" h="1313814">
                  <a:moveTo>
                    <a:pt x="259575" y="264807"/>
                  </a:moveTo>
                  <a:lnTo>
                    <a:pt x="241046" y="259524"/>
                  </a:lnTo>
                  <a:lnTo>
                    <a:pt x="240741" y="259575"/>
                  </a:lnTo>
                  <a:lnTo>
                    <a:pt x="239026" y="262115"/>
                  </a:lnTo>
                  <a:lnTo>
                    <a:pt x="239026" y="285546"/>
                  </a:lnTo>
                  <a:lnTo>
                    <a:pt x="257581" y="290550"/>
                  </a:lnTo>
                  <a:lnTo>
                    <a:pt x="257873" y="290499"/>
                  </a:lnTo>
                  <a:lnTo>
                    <a:pt x="259575" y="287972"/>
                  </a:lnTo>
                  <a:lnTo>
                    <a:pt x="259575" y="264807"/>
                  </a:lnTo>
                  <a:close/>
                </a:path>
                <a:path w="1143634" h="1313814">
                  <a:moveTo>
                    <a:pt x="259575" y="185254"/>
                  </a:moveTo>
                  <a:lnTo>
                    <a:pt x="257251" y="182016"/>
                  </a:lnTo>
                  <a:lnTo>
                    <a:pt x="241046" y="179133"/>
                  </a:lnTo>
                  <a:lnTo>
                    <a:pt x="239026" y="181635"/>
                  </a:lnTo>
                  <a:lnTo>
                    <a:pt x="239026" y="205079"/>
                  </a:lnTo>
                  <a:lnTo>
                    <a:pt x="257581" y="210934"/>
                  </a:lnTo>
                  <a:lnTo>
                    <a:pt x="257873" y="210896"/>
                  </a:lnTo>
                  <a:lnTo>
                    <a:pt x="259575" y="208432"/>
                  </a:lnTo>
                  <a:lnTo>
                    <a:pt x="259575" y="185254"/>
                  </a:lnTo>
                  <a:close/>
                </a:path>
                <a:path w="1143634" h="1313814">
                  <a:moveTo>
                    <a:pt x="259575" y="145491"/>
                  </a:moveTo>
                  <a:lnTo>
                    <a:pt x="257251" y="142201"/>
                  </a:lnTo>
                  <a:lnTo>
                    <a:pt x="241046" y="138950"/>
                  </a:lnTo>
                  <a:lnTo>
                    <a:pt x="239026" y="141401"/>
                  </a:lnTo>
                  <a:lnTo>
                    <a:pt x="239026" y="164858"/>
                  </a:lnTo>
                  <a:lnTo>
                    <a:pt x="257581" y="171132"/>
                  </a:lnTo>
                  <a:lnTo>
                    <a:pt x="257873" y="171107"/>
                  </a:lnTo>
                  <a:lnTo>
                    <a:pt x="259575" y="168668"/>
                  </a:lnTo>
                  <a:lnTo>
                    <a:pt x="259575" y="145491"/>
                  </a:lnTo>
                  <a:close/>
                </a:path>
                <a:path w="1143634" h="1313814">
                  <a:moveTo>
                    <a:pt x="259575" y="105714"/>
                  </a:moveTo>
                  <a:lnTo>
                    <a:pt x="257251" y="102400"/>
                  </a:lnTo>
                  <a:lnTo>
                    <a:pt x="241046" y="98793"/>
                  </a:lnTo>
                  <a:lnTo>
                    <a:pt x="239026" y="101180"/>
                  </a:lnTo>
                  <a:lnTo>
                    <a:pt x="239026" y="124612"/>
                  </a:lnTo>
                  <a:lnTo>
                    <a:pt x="257581" y="131318"/>
                  </a:lnTo>
                  <a:lnTo>
                    <a:pt x="257873" y="131279"/>
                  </a:lnTo>
                  <a:lnTo>
                    <a:pt x="259575" y="128892"/>
                  </a:lnTo>
                  <a:lnTo>
                    <a:pt x="259575" y="105714"/>
                  </a:lnTo>
                  <a:close/>
                </a:path>
                <a:path w="1143634" h="1313814">
                  <a:moveTo>
                    <a:pt x="259575" y="65976"/>
                  </a:moveTo>
                  <a:lnTo>
                    <a:pt x="257251" y="62572"/>
                  </a:lnTo>
                  <a:lnTo>
                    <a:pt x="241046" y="58597"/>
                  </a:lnTo>
                  <a:lnTo>
                    <a:pt x="239026" y="61417"/>
                  </a:lnTo>
                  <a:lnTo>
                    <a:pt x="239026" y="84391"/>
                  </a:lnTo>
                  <a:lnTo>
                    <a:pt x="257581" y="91490"/>
                  </a:lnTo>
                  <a:lnTo>
                    <a:pt x="257873" y="91478"/>
                  </a:lnTo>
                  <a:lnTo>
                    <a:pt x="259575" y="88696"/>
                  </a:lnTo>
                  <a:lnTo>
                    <a:pt x="259575" y="65976"/>
                  </a:lnTo>
                  <a:close/>
                </a:path>
                <a:path w="1143634" h="1313814">
                  <a:moveTo>
                    <a:pt x="1087056" y="760666"/>
                  </a:moveTo>
                  <a:lnTo>
                    <a:pt x="1086866" y="759358"/>
                  </a:lnTo>
                  <a:lnTo>
                    <a:pt x="1086459" y="758355"/>
                  </a:lnTo>
                  <a:lnTo>
                    <a:pt x="1085926" y="757783"/>
                  </a:lnTo>
                  <a:lnTo>
                    <a:pt x="1085723" y="757707"/>
                  </a:lnTo>
                  <a:lnTo>
                    <a:pt x="1085507" y="757720"/>
                  </a:lnTo>
                  <a:lnTo>
                    <a:pt x="1073213" y="762431"/>
                  </a:lnTo>
                  <a:lnTo>
                    <a:pt x="1073213" y="787514"/>
                  </a:lnTo>
                  <a:lnTo>
                    <a:pt x="1073429" y="788847"/>
                  </a:lnTo>
                  <a:lnTo>
                    <a:pt x="1073823" y="789838"/>
                  </a:lnTo>
                  <a:lnTo>
                    <a:pt x="1074369" y="790397"/>
                  </a:lnTo>
                  <a:lnTo>
                    <a:pt x="1074585" y="790473"/>
                  </a:lnTo>
                  <a:lnTo>
                    <a:pt x="1085723" y="789152"/>
                  </a:lnTo>
                  <a:lnTo>
                    <a:pt x="1085926" y="789025"/>
                  </a:lnTo>
                  <a:lnTo>
                    <a:pt x="1086294" y="788631"/>
                  </a:lnTo>
                  <a:lnTo>
                    <a:pt x="1086866" y="787260"/>
                  </a:lnTo>
                  <a:lnTo>
                    <a:pt x="1087056" y="785914"/>
                  </a:lnTo>
                  <a:lnTo>
                    <a:pt x="1087056" y="760666"/>
                  </a:lnTo>
                  <a:close/>
                </a:path>
                <a:path w="1143634" h="1313814">
                  <a:moveTo>
                    <a:pt x="1087056" y="717334"/>
                  </a:moveTo>
                  <a:lnTo>
                    <a:pt x="1085723" y="714311"/>
                  </a:lnTo>
                  <a:lnTo>
                    <a:pt x="1085507" y="714324"/>
                  </a:lnTo>
                  <a:lnTo>
                    <a:pt x="1074585" y="714832"/>
                  </a:lnTo>
                  <a:lnTo>
                    <a:pt x="1074369" y="714946"/>
                  </a:lnTo>
                  <a:lnTo>
                    <a:pt x="1073823" y="715594"/>
                  </a:lnTo>
                  <a:lnTo>
                    <a:pt x="1073429" y="716673"/>
                  </a:lnTo>
                  <a:lnTo>
                    <a:pt x="1073213" y="718019"/>
                  </a:lnTo>
                  <a:lnTo>
                    <a:pt x="1073213" y="743610"/>
                  </a:lnTo>
                  <a:lnTo>
                    <a:pt x="1073429" y="744943"/>
                  </a:lnTo>
                  <a:lnTo>
                    <a:pt x="1073823" y="745947"/>
                  </a:lnTo>
                  <a:lnTo>
                    <a:pt x="1074369" y="746544"/>
                  </a:lnTo>
                  <a:lnTo>
                    <a:pt x="1074585" y="746620"/>
                  </a:lnTo>
                  <a:lnTo>
                    <a:pt x="1085723" y="745756"/>
                  </a:lnTo>
                  <a:lnTo>
                    <a:pt x="1085926" y="745642"/>
                  </a:lnTo>
                  <a:lnTo>
                    <a:pt x="1086294" y="745261"/>
                  </a:lnTo>
                  <a:lnTo>
                    <a:pt x="1086866" y="743927"/>
                  </a:lnTo>
                  <a:lnTo>
                    <a:pt x="1087056" y="742581"/>
                  </a:lnTo>
                  <a:lnTo>
                    <a:pt x="1087056" y="717334"/>
                  </a:lnTo>
                  <a:close/>
                </a:path>
                <a:path w="1143634" h="1313814">
                  <a:moveTo>
                    <a:pt x="1106487" y="928217"/>
                  </a:moveTo>
                  <a:lnTo>
                    <a:pt x="1106297" y="926985"/>
                  </a:lnTo>
                  <a:lnTo>
                    <a:pt x="1105916" y="926122"/>
                  </a:lnTo>
                  <a:lnTo>
                    <a:pt x="1105395" y="925728"/>
                  </a:lnTo>
                  <a:lnTo>
                    <a:pt x="1105204" y="925703"/>
                  </a:lnTo>
                  <a:lnTo>
                    <a:pt x="1104988" y="925779"/>
                  </a:lnTo>
                  <a:lnTo>
                    <a:pt x="1093152" y="933792"/>
                  </a:lnTo>
                  <a:lnTo>
                    <a:pt x="1093152" y="958405"/>
                  </a:lnTo>
                  <a:lnTo>
                    <a:pt x="1094473" y="960920"/>
                  </a:lnTo>
                  <a:lnTo>
                    <a:pt x="1105204" y="956538"/>
                  </a:lnTo>
                  <a:lnTo>
                    <a:pt x="1105750" y="955852"/>
                  </a:lnTo>
                  <a:lnTo>
                    <a:pt x="1106182" y="954798"/>
                  </a:lnTo>
                  <a:lnTo>
                    <a:pt x="1106449" y="953465"/>
                  </a:lnTo>
                  <a:lnTo>
                    <a:pt x="1106487" y="952500"/>
                  </a:lnTo>
                  <a:lnTo>
                    <a:pt x="1106487" y="928217"/>
                  </a:lnTo>
                  <a:close/>
                </a:path>
                <a:path w="1143634" h="1313814">
                  <a:moveTo>
                    <a:pt x="1106487" y="880389"/>
                  </a:moveTo>
                  <a:lnTo>
                    <a:pt x="1106297" y="879132"/>
                  </a:lnTo>
                  <a:lnTo>
                    <a:pt x="1105916" y="878217"/>
                  </a:lnTo>
                  <a:lnTo>
                    <a:pt x="1105395" y="877747"/>
                  </a:lnTo>
                  <a:lnTo>
                    <a:pt x="1105204" y="877697"/>
                  </a:lnTo>
                  <a:lnTo>
                    <a:pt x="1104988" y="877747"/>
                  </a:lnTo>
                  <a:lnTo>
                    <a:pt x="1093152" y="884313"/>
                  </a:lnTo>
                  <a:lnTo>
                    <a:pt x="1093152" y="908913"/>
                  </a:lnTo>
                  <a:lnTo>
                    <a:pt x="1094473" y="911618"/>
                  </a:lnTo>
                  <a:lnTo>
                    <a:pt x="1105204" y="908558"/>
                  </a:lnTo>
                  <a:lnTo>
                    <a:pt x="1105750" y="907948"/>
                  </a:lnTo>
                  <a:lnTo>
                    <a:pt x="1106182" y="906945"/>
                  </a:lnTo>
                  <a:lnTo>
                    <a:pt x="1106449" y="905649"/>
                  </a:lnTo>
                  <a:lnTo>
                    <a:pt x="1106487" y="904684"/>
                  </a:lnTo>
                  <a:lnTo>
                    <a:pt x="1106487" y="880389"/>
                  </a:lnTo>
                  <a:close/>
                </a:path>
                <a:path w="1143634" h="1313814">
                  <a:moveTo>
                    <a:pt x="1106487" y="813358"/>
                  </a:moveTo>
                  <a:lnTo>
                    <a:pt x="1106297" y="812063"/>
                  </a:lnTo>
                  <a:lnTo>
                    <a:pt x="1105916" y="811085"/>
                  </a:lnTo>
                  <a:lnTo>
                    <a:pt x="1105395" y="810526"/>
                  </a:lnTo>
                  <a:lnTo>
                    <a:pt x="1105204" y="810450"/>
                  </a:lnTo>
                  <a:lnTo>
                    <a:pt x="1104988" y="810463"/>
                  </a:lnTo>
                  <a:lnTo>
                    <a:pt x="1093152" y="815073"/>
                  </a:lnTo>
                  <a:lnTo>
                    <a:pt x="1093152" y="839673"/>
                  </a:lnTo>
                  <a:lnTo>
                    <a:pt x="1094473" y="842581"/>
                  </a:lnTo>
                  <a:lnTo>
                    <a:pt x="1105204" y="841311"/>
                  </a:lnTo>
                  <a:lnTo>
                    <a:pt x="1105395" y="841197"/>
                  </a:lnTo>
                  <a:lnTo>
                    <a:pt x="1105916" y="840524"/>
                  </a:lnTo>
                  <a:lnTo>
                    <a:pt x="1106297" y="839457"/>
                  </a:lnTo>
                  <a:lnTo>
                    <a:pt x="1106487" y="838136"/>
                  </a:lnTo>
                  <a:lnTo>
                    <a:pt x="1106487" y="813358"/>
                  </a:lnTo>
                  <a:close/>
                </a:path>
                <a:path w="1143634" h="1313814">
                  <a:moveTo>
                    <a:pt x="1106487" y="716368"/>
                  </a:moveTo>
                  <a:lnTo>
                    <a:pt x="1106297" y="715073"/>
                  </a:lnTo>
                  <a:lnTo>
                    <a:pt x="1105916" y="714082"/>
                  </a:lnTo>
                  <a:lnTo>
                    <a:pt x="1105395" y="713486"/>
                  </a:lnTo>
                  <a:lnTo>
                    <a:pt x="1105204" y="713397"/>
                  </a:lnTo>
                  <a:lnTo>
                    <a:pt x="1104988" y="713409"/>
                  </a:lnTo>
                  <a:lnTo>
                    <a:pt x="1094473" y="713905"/>
                  </a:lnTo>
                  <a:lnTo>
                    <a:pt x="1093152" y="717524"/>
                  </a:lnTo>
                  <a:lnTo>
                    <a:pt x="1093152" y="742124"/>
                  </a:lnTo>
                  <a:lnTo>
                    <a:pt x="1094473" y="745083"/>
                  </a:lnTo>
                  <a:lnTo>
                    <a:pt x="1105204" y="744270"/>
                  </a:lnTo>
                  <a:lnTo>
                    <a:pt x="1106487" y="740664"/>
                  </a:lnTo>
                  <a:lnTo>
                    <a:pt x="1106487" y="716368"/>
                  </a:lnTo>
                  <a:close/>
                </a:path>
                <a:path w="1143634" h="1313814">
                  <a:moveTo>
                    <a:pt x="1106487" y="673836"/>
                  </a:moveTo>
                  <a:lnTo>
                    <a:pt x="1105204" y="670826"/>
                  </a:lnTo>
                  <a:lnTo>
                    <a:pt x="1104988" y="670826"/>
                  </a:lnTo>
                  <a:lnTo>
                    <a:pt x="1093152" y="674433"/>
                  </a:lnTo>
                  <a:lnTo>
                    <a:pt x="1093152" y="699058"/>
                  </a:lnTo>
                  <a:lnTo>
                    <a:pt x="1094473" y="702081"/>
                  </a:lnTo>
                  <a:lnTo>
                    <a:pt x="1105204" y="701687"/>
                  </a:lnTo>
                  <a:lnTo>
                    <a:pt x="1106487" y="698144"/>
                  </a:lnTo>
                  <a:lnTo>
                    <a:pt x="1106487" y="673836"/>
                  </a:lnTo>
                  <a:close/>
                </a:path>
                <a:path w="1143634" h="1313814">
                  <a:moveTo>
                    <a:pt x="1125220" y="993101"/>
                  </a:moveTo>
                  <a:lnTo>
                    <a:pt x="1123950" y="990676"/>
                  </a:lnTo>
                  <a:lnTo>
                    <a:pt x="1123759" y="990752"/>
                  </a:lnTo>
                  <a:lnTo>
                    <a:pt x="1112367" y="998550"/>
                  </a:lnTo>
                  <a:lnTo>
                    <a:pt x="1112367" y="1023188"/>
                  </a:lnTo>
                  <a:lnTo>
                    <a:pt x="1112545" y="1024394"/>
                  </a:lnTo>
                  <a:lnTo>
                    <a:pt x="1112926" y="1025245"/>
                  </a:lnTo>
                  <a:lnTo>
                    <a:pt x="1113434" y="1025613"/>
                  </a:lnTo>
                  <a:lnTo>
                    <a:pt x="1113624" y="1025613"/>
                  </a:lnTo>
                  <a:lnTo>
                    <a:pt x="1123950" y="1020978"/>
                  </a:lnTo>
                  <a:lnTo>
                    <a:pt x="1124496" y="1020292"/>
                  </a:lnTo>
                  <a:lnTo>
                    <a:pt x="1124915" y="1019225"/>
                  </a:lnTo>
                  <a:lnTo>
                    <a:pt x="1125220" y="1017447"/>
                  </a:lnTo>
                  <a:lnTo>
                    <a:pt x="1125220" y="993101"/>
                  </a:lnTo>
                  <a:close/>
                </a:path>
                <a:path w="1143634" h="1313814">
                  <a:moveTo>
                    <a:pt x="1125220" y="757174"/>
                  </a:moveTo>
                  <a:lnTo>
                    <a:pt x="1124915" y="755535"/>
                  </a:lnTo>
                  <a:lnTo>
                    <a:pt x="1124661" y="754951"/>
                  </a:lnTo>
                  <a:lnTo>
                    <a:pt x="1124153" y="754392"/>
                  </a:lnTo>
                  <a:lnTo>
                    <a:pt x="1123950" y="754316"/>
                  </a:lnTo>
                  <a:lnTo>
                    <a:pt x="1123759" y="754329"/>
                  </a:lnTo>
                  <a:lnTo>
                    <a:pt x="1112367" y="758825"/>
                  </a:lnTo>
                  <a:lnTo>
                    <a:pt x="1112367" y="782980"/>
                  </a:lnTo>
                  <a:lnTo>
                    <a:pt x="1112545" y="784263"/>
                  </a:lnTo>
                  <a:lnTo>
                    <a:pt x="1112926" y="785228"/>
                  </a:lnTo>
                  <a:lnTo>
                    <a:pt x="1113434" y="785761"/>
                  </a:lnTo>
                  <a:lnTo>
                    <a:pt x="1113624" y="785837"/>
                  </a:lnTo>
                  <a:lnTo>
                    <a:pt x="1123950" y="784618"/>
                  </a:lnTo>
                  <a:lnTo>
                    <a:pt x="1125220" y="781494"/>
                  </a:lnTo>
                  <a:lnTo>
                    <a:pt x="1125220" y="757174"/>
                  </a:lnTo>
                  <a:close/>
                </a:path>
                <a:path w="1143634" h="1313814">
                  <a:moveTo>
                    <a:pt x="1125220" y="715416"/>
                  </a:moveTo>
                  <a:lnTo>
                    <a:pt x="1124915" y="713778"/>
                  </a:lnTo>
                  <a:lnTo>
                    <a:pt x="1124661" y="713168"/>
                  </a:lnTo>
                  <a:lnTo>
                    <a:pt x="1124153" y="712597"/>
                  </a:lnTo>
                  <a:lnTo>
                    <a:pt x="1123950" y="712508"/>
                  </a:lnTo>
                  <a:lnTo>
                    <a:pt x="1123759" y="712520"/>
                  </a:lnTo>
                  <a:lnTo>
                    <a:pt x="1113624" y="712990"/>
                  </a:lnTo>
                  <a:lnTo>
                    <a:pt x="1112367" y="716064"/>
                  </a:lnTo>
                  <a:lnTo>
                    <a:pt x="1112367" y="740702"/>
                  </a:lnTo>
                  <a:lnTo>
                    <a:pt x="1113624" y="743610"/>
                  </a:lnTo>
                  <a:lnTo>
                    <a:pt x="1123950" y="742810"/>
                  </a:lnTo>
                  <a:lnTo>
                    <a:pt x="1124153" y="742696"/>
                  </a:lnTo>
                  <a:lnTo>
                    <a:pt x="1124661" y="742061"/>
                  </a:lnTo>
                  <a:lnTo>
                    <a:pt x="1125016" y="741045"/>
                  </a:lnTo>
                  <a:lnTo>
                    <a:pt x="1125220" y="739749"/>
                  </a:lnTo>
                  <a:lnTo>
                    <a:pt x="1125220" y="715416"/>
                  </a:lnTo>
                  <a:close/>
                </a:path>
                <a:path w="1143634" h="1313814">
                  <a:moveTo>
                    <a:pt x="1125220" y="673671"/>
                  </a:moveTo>
                  <a:lnTo>
                    <a:pt x="1125016" y="672401"/>
                  </a:lnTo>
                  <a:lnTo>
                    <a:pt x="1124661" y="671398"/>
                  </a:lnTo>
                  <a:lnTo>
                    <a:pt x="1124153" y="670814"/>
                  </a:lnTo>
                  <a:lnTo>
                    <a:pt x="1123950" y="670712"/>
                  </a:lnTo>
                  <a:lnTo>
                    <a:pt x="1123759" y="670712"/>
                  </a:lnTo>
                  <a:lnTo>
                    <a:pt x="1112367" y="674255"/>
                  </a:lnTo>
                  <a:lnTo>
                    <a:pt x="1112367" y="698423"/>
                  </a:lnTo>
                  <a:lnTo>
                    <a:pt x="1112545" y="699706"/>
                  </a:lnTo>
                  <a:lnTo>
                    <a:pt x="1112926" y="700709"/>
                  </a:lnTo>
                  <a:lnTo>
                    <a:pt x="1113434" y="701294"/>
                  </a:lnTo>
                  <a:lnTo>
                    <a:pt x="1113624" y="701370"/>
                  </a:lnTo>
                  <a:lnTo>
                    <a:pt x="1123950" y="701014"/>
                  </a:lnTo>
                  <a:lnTo>
                    <a:pt x="1125220" y="697992"/>
                  </a:lnTo>
                  <a:lnTo>
                    <a:pt x="1125220" y="673671"/>
                  </a:lnTo>
                  <a:close/>
                </a:path>
                <a:path w="1143634" h="1313814">
                  <a:moveTo>
                    <a:pt x="1136853" y="825106"/>
                  </a:moveTo>
                  <a:lnTo>
                    <a:pt x="1136688" y="823912"/>
                  </a:lnTo>
                  <a:lnTo>
                    <a:pt x="1136345" y="823010"/>
                  </a:lnTo>
                  <a:lnTo>
                    <a:pt x="1135862" y="822528"/>
                  </a:lnTo>
                  <a:lnTo>
                    <a:pt x="1135684" y="822452"/>
                  </a:lnTo>
                  <a:lnTo>
                    <a:pt x="1135507" y="822490"/>
                  </a:lnTo>
                  <a:lnTo>
                    <a:pt x="1126070" y="824103"/>
                  </a:lnTo>
                  <a:lnTo>
                    <a:pt x="1125562" y="824636"/>
                  </a:lnTo>
                  <a:lnTo>
                    <a:pt x="1125067" y="825919"/>
                  </a:lnTo>
                  <a:lnTo>
                    <a:pt x="1124927" y="826744"/>
                  </a:lnTo>
                  <a:lnTo>
                    <a:pt x="1124927" y="851369"/>
                  </a:lnTo>
                  <a:lnTo>
                    <a:pt x="1126070" y="853617"/>
                  </a:lnTo>
                  <a:lnTo>
                    <a:pt x="1135684" y="851662"/>
                  </a:lnTo>
                  <a:lnTo>
                    <a:pt x="1136192" y="851141"/>
                  </a:lnTo>
                  <a:lnTo>
                    <a:pt x="1136586" y="850214"/>
                  </a:lnTo>
                  <a:lnTo>
                    <a:pt x="1136815" y="849020"/>
                  </a:lnTo>
                  <a:lnTo>
                    <a:pt x="1136853" y="848106"/>
                  </a:lnTo>
                  <a:lnTo>
                    <a:pt x="1136853" y="825106"/>
                  </a:lnTo>
                  <a:close/>
                </a:path>
                <a:path w="1143634" h="1313814">
                  <a:moveTo>
                    <a:pt x="1143228" y="1057160"/>
                  </a:moveTo>
                  <a:lnTo>
                    <a:pt x="1142987" y="1056005"/>
                  </a:lnTo>
                  <a:lnTo>
                    <a:pt x="1142733" y="1055420"/>
                  </a:lnTo>
                  <a:lnTo>
                    <a:pt x="1142250" y="1054874"/>
                  </a:lnTo>
                  <a:lnTo>
                    <a:pt x="1142060" y="1054798"/>
                  </a:lnTo>
                  <a:lnTo>
                    <a:pt x="1141869" y="1054811"/>
                  </a:lnTo>
                  <a:lnTo>
                    <a:pt x="1130871" y="1058735"/>
                  </a:lnTo>
                  <a:lnTo>
                    <a:pt x="1130871" y="1082929"/>
                  </a:lnTo>
                  <a:lnTo>
                    <a:pt x="1132090" y="1085735"/>
                  </a:lnTo>
                  <a:lnTo>
                    <a:pt x="1142060" y="1084541"/>
                  </a:lnTo>
                  <a:lnTo>
                    <a:pt x="1142250" y="1084427"/>
                  </a:lnTo>
                  <a:lnTo>
                    <a:pt x="1142733" y="1083792"/>
                  </a:lnTo>
                  <a:lnTo>
                    <a:pt x="1142987" y="1083132"/>
                  </a:lnTo>
                  <a:lnTo>
                    <a:pt x="1143228" y="1081938"/>
                  </a:lnTo>
                  <a:lnTo>
                    <a:pt x="1143228" y="1057160"/>
                  </a:lnTo>
                  <a:close/>
                </a:path>
                <a:path w="1143634" h="1313814">
                  <a:moveTo>
                    <a:pt x="1143228" y="926122"/>
                  </a:moveTo>
                  <a:lnTo>
                    <a:pt x="1142987" y="925029"/>
                  </a:lnTo>
                  <a:lnTo>
                    <a:pt x="1142733" y="924509"/>
                  </a:lnTo>
                  <a:lnTo>
                    <a:pt x="1142250" y="924077"/>
                  </a:lnTo>
                  <a:lnTo>
                    <a:pt x="1142060" y="924052"/>
                  </a:lnTo>
                  <a:lnTo>
                    <a:pt x="1141869" y="924115"/>
                  </a:lnTo>
                  <a:lnTo>
                    <a:pt x="1130871" y="930783"/>
                  </a:lnTo>
                  <a:lnTo>
                    <a:pt x="1130871" y="954963"/>
                  </a:lnTo>
                  <a:lnTo>
                    <a:pt x="1131049" y="956157"/>
                  </a:lnTo>
                  <a:lnTo>
                    <a:pt x="1131404" y="957008"/>
                  </a:lnTo>
                  <a:lnTo>
                    <a:pt x="1131912" y="957414"/>
                  </a:lnTo>
                  <a:lnTo>
                    <a:pt x="1132090" y="957440"/>
                  </a:lnTo>
                  <a:lnTo>
                    <a:pt x="1142060" y="953782"/>
                  </a:lnTo>
                  <a:lnTo>
                    <a:pt x="1142250" y="953617"/>
                  </a:lnTo>
                  <a:lnTo>
                    <a:pt x="1142733" y="952855"/>
                  </a:lnTo>
                  <a:lnTo>
                    <a:pt x="1143076" y="951750"/>
                  </a:lnTo>
                  <a:lnTo>
                    <a:pt x="1143228" y="950899"/>
                  </a:lnTo>
                  <a:lnTo>
                    <a:pt x="1143228" y="926122"/>
                  </a:lnTo>
                  <a:close/>
                </a:path>
                <a:path w="1143634" h="1313814">
                  <a:moveTo>
                    <a:pt x="1143228" y="883894"/>
                  </a:moveTo>
                  <a:lnTo>
                    <a:pt x="1142060" y="881926"/>
                  </a:lnTo>
                  <a:lnTo>
                    <a:pt x="1141869" y="882002"/>
                  </a:lnTo>
                  <a:lnTo>
                    <a:pt x="1130871" y="889571"/>
                  </a:lnTo>
                  <a:lnTo>
                    <a:pt x="1130871" y="913765"/>
                  </a:lnTo>
                  <a:lnTo>
                    <a:pt x="1132090" y="916165"/>
                  </a:lnTo>
                  <a:lnTo>
                    <a:pt x="1142060" y="911669"/>
                  </a:lnTo>
                  <a:lnTo>
                    <a:pt x="1142250" y="911504"/>
                  </a:lnTo>
                  <a:lnTo>
                    <a:pt x="1142733" y="910691"/>
                  </a:lnTo>
                  <a:lnTo>
                    <a:pt x="1143076" y="909561"/>
                  </a:lnTo>
                  <a:lnTo>
                    <a:pt x="1143228" y="908672"/>
                  </a:lnTo>
                  <a:lnTo>
                    <a:pt x="1143228" y="883894"/>
                  </a:lnTo>
                  <a:close/>
                </a:path>
                <a:path w="1143634" h="1313814">
                  <a:moveTo>
                    <a:pt x="1143228" y="714070"/>
                  </a:moveTo>
                  <a:lnTo>
                    <a:pt x="1142987" y="712914"/>
                  </a:lnTo>
                  <a:lnTo>
                    <a:pt x="1142733" y="712304"/>
                  </a:lnTo>
                  <a:lnTo>
                    <a:pt x="1142250" y="711746"/>
                  </a:lnTo>
                  <a:lnTo>
                    <a:pt x="1142060" y="711669"/>
                  </a:lnTo>
                  <a:lnTo>
                    <a:pt x="1141869" y="711669"/>
                  </a:lnTo>
                  <a:lnTo>
                    <a:pt x="1130871" y="715137"/>
                  </a:lnTo>
                  <a:lnTo>
                    <a:pt x="1130871" y="739330"/>
                  </a:lnTo>
                  <a:lnTo>
                    <a:pt x="1131049" y="740587"/>
                  </a:lnTo>
                  <a:lnTo>
                    <a:pt x="1131404" y="741553"/>
                  </a:lnTo>
                  <a:lnTo>
                    <a:pt x="1131912" y="742099"/>
                  </a:lnTo>
                  <a:lnTo>
                    <a:pt x="1132090" y="742188"/>
                  </a:lnTo>
                  <a:lnTo>
                    <a:pt x="1142060" y="741413"/>
                  </a:lnTo>
                  <a:lnTo>
                    <a:pt x="1142250" y="741299"/>
                  </a:lnTo>
                  <a:lnTo>
                    <a:pt x="1142733" y="740689"/>
                  </a:lnTo>
                  <a:lnTo>
                    <a:pt x="1142987" y="740041"/>
                  </a:lnTo>
                  <a:lnTo>
                    <a:pt x="1143228" y="738847"/>
                  </a:lnTo>
                  <a:lnTo>
                    <a:pt x="1143228" y="714070"/>
                  </a:lnTo>
                  <a:close/>
                </a:path>
                <a:path w="1143634" h="1313814">
                  <a:moveTo>
                    <a:pt x="1143228" y="673074"/>
                  </a:moveTo>
                  <a:lnTo>
                    <a:pt x="1142987" y="671906"/>
                  </a:lnTo>
                  <a:lnTo>
                    <a:pt x="1142733" y="671296"/>
                  </a:lnTo>
                  <a:lnTo>
                    <a:pt x="1142250" y="670712"/>
                  </a:lnTo>
                  <a:lnTo>
                    <a:pt x="1142060" y="670610"/>
                  </a:lnTo>
                  <a:lnTo>
                    <a:pt x="1141869" y="670610"/>
                  </a:lnTo>
                  <a:lnTo>
                    <a:pt x="1130871" y="673620"/>
                  </a:lnTo>
                  <a:lnTo>
                    <a:pt x="1130871" y="697814"/>
                  </a:lnTo>
                  <a:lnTo>
                    <a:pt x="1131049" y="699084"/>
                  </a:lnTo>
                  <a:lnTo>
                    <a:pt x="1131404" y="700049"/>
                  </a:lnTo>
                  <a:lnTo>
                    <a:pt x="1131735" y="700481"/>
                  </a:lnTo>
                  <a:lnTo>
                    <a:pt x="1132090" y="700722"/>
                  </a:lnTo>
                  <a:lnTo>
                    <a:pt x="1142060" y="700354"/>
                  </a:lnTo>
                  <a:lnTo>
                    <a:pt x="1143228" y="697865"/>
                  </a:lnTo>
                  <a:lnTo>
                    <a:pt x="1143228" y="673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229335" y="1343011"/>
              <a:ext cx="282575" cy="958215"/>
            </a:xfrm>
            <a:custGeom>
              <a:avLst/>
              <a:gdLst/>
              <a:ahLst/>
              <a:cxnLst/>
              <a:rect l="l" t="t" r="r" b="b"/>
              <a:pathLst>
                <a:path w="282575" h="958214">
                  <a:moveTo>
                    <a:pt x="26365" y="391807"/>
                  </a:moveTo>
                  <a:lnTo>
                    <a:pt x="23825" y="388861"/>
                  </a:lnTo>
                  <a:lnTo>
                    <a:pt x="23418" y="388899"/>
                  </a:lnTo>
                  <a:lnTo>
                    <a:pt x="2616" y="390842"/>
                  </a:lnTo>
                  <a:lnTo>
                    <a:pt x="0" y="394309"/>
                  </a:lnTo>
                  <a:lnTo>
                    <a:pt x="0" y="420903"/>
                  </a:lnTo>
                  <a:lnTo>
                    <a:pt x="2616" y="423862"/>
                  </a:lnTo>
                  <a:lnTo>
                    <a:pt x="23825" y="421525"/>
                  </a:lnTo>
                  <a:lnTo>
                    <a:pt x="26365" y="418045"/>
                  </a:lnTo>
                  <a:lnTo>
                    <a:pt x="26365" y="391807"/>
                  </a:lnTo>
                  <a:close/>
                </a:path>
                <a:path w="282575" h="958214">
                  <a:moveTo>
                    <a:pt x="26365" y="346773"/>
                  </a:moveTo>
                  <a:lnTo>
                    <a:pt x="23825" y="343738"/>
                  </a:lnTo>
                  <a:lnTo>
                    <a:pt x="23418" y="343776"/>
                  </a:lnTo>
                  <a:lnTo>
                    <a:pt x="2616" y="345249"/>
                  </a:lnTo>
                  <a:lnTo>
                    <a:pt x="0" y="348678"/>
                  </a:lnTo>
                  <a:lnTo>
                    <a:pt x="0" y="375285"/>
                  </a:lnTo>
                  <a:lnTo>
                    <a:pt x="2616" y="378269"/>
                  </a:lnTo>
                  <a:lnTo>
                    <a:pt x="23825" y="376415"/>
                  </a:lnTo>
                  <a:lnTo>
                    <a:pt x="26365" y="373024"/>
                  </a:lnTo>
                  <a:lnTo>
                    <a:pt x="26365" y="346773"/>
                  </a:lnTo>
                  <a:close/>
                </a:path>
                <a:path w="282575" h="958214">
                  <a:moveTo>
                    <a:pt x="26365" y="301726"/>
                  </a:moveTo>
                  <a:lnTo>
                    <a:pt x="23825" y="298653"/>
                  </a:lnTo>
                  <a:lnTo>
                    <a:pt x="23418" y="298665"/>
                  </a:lnTo>
                  <a:lnTo>
                    <a:pt x="0" y="303047"/>
                  </a:lnTo>
                  <a:lnTo>
                    <a:pt x="0" y="329641"/>
                  </a:lnTo>
                  <a:lnTo>
                    <a:pt x="2616" y="332714"/>
                  </a:lnTo>
                  <a:lnTo>
                    <a:pt x="23825" y="331343"/>
                  </a:lnTo>
                  <a:lnTo>
                    <a:pt x="26365" y="327977"/>
                  </a:lnTo>
                  <a:lnTo>
                    <a:pt x="26365" y="301726"/>
                  </a:lnTo>
                  <a:close/>
                </a:path>
                <a:path w="282575" h="958214">
                  <a:moveTo>
                    <a:pt x="26365" y="256679"/>
                  </a:moveTo>
                  <a:lnTo>
                    <a:pt x="23825" y="253542"/>
                  </a:lnTo>
                  <a:lnTo>
                    <a:pt x="23418" y="253555"/>
                  </a:lnTo>
                  <a:lnTo>
                    <a:pt x="2616" y="254101"/>
                  </a:lnTo>
                  <a:lnTo>
                    <a:pt x="0" y="257390"/>
                  </a:lnTo>
                  <a:lnTo>
                    <a:pt x="0" y="284010"/>
                  </a:lnTo>
                  <a:lnTo>
                    <a:pt x="2616" y="287134"/>
                  </a:lnTo>
                  <a:lnTo>
                    <a:pt x="23825" y="286245"/>
                  </a:lnTo>
                  <a:lnTo>
                    <a:pt x="26365" y="282930"/>
                  </a:lnTo>
                  <a:lnTo>
                    <a:pt x="26365" y="256679"/>
                  </a:lnTo>
                  <a:close/>
                </a:path>
                <a:path w="282575" h="958214">
                  <a:moveTo>
                    <a:pt x="26365" y="211620"/>
                  </a:moveTo>
                  <a:lnTo>
                    <a:pt x="23825" y="208432"/>
                  </a:lnTo>
                  <a:lnTo>
                    <a:pt x="23418" y="208432"/>
                  </a:lnTo>
                  <a:lnTo>
                    <a:pt x="0" y="211747"/>
                  </a:lnTo>
                  <a:lnTo>
                    <a:pt x="0" y="238340"/>
                  </a:lnTo>
                  <a:lnTo>
                    <a:pt x="2616" y="241554"/>
                  </a:lnTo>
                  <a:lnTo>
                    <a:pt x="23825" y="241122"/>
                  </a:lnTo>
                  <a:lnTo>
                    <a:pt x="26365" y="237883"/>
                  </a:lnTo>
                  <a:lnTo>
                    <a:pt x="26365" y="211620"/>
                  </a:lnTo>
                  <a:close/>
                </a:path>
                <a:path w="282575" h="958214">
                  <a:moveTo>
                    <a:pt x="26365" y="166585"/>
                  </a:moveTo>
                  <a:lnTo>
                    <a:pt x="23825" y="163347"/>
                  </a:lnTo>
                  <a:lnTo>
                    <a:pt x="23418" y="163347"/>
                  </a:lnTo>
                  <a:lnTo>
                    <a:pt x="2616" y="162941"/>
                  </a:lnTo>
                  <a:lnTo>
                    <a:pt x="0" y="166116"/>
                  </a:lnTo>
                  <a:lnTo>
                    <a:pt x="0" y="192709"/>
                  </a:lnTo>
                  <a:lnTo>
                    <a:pt x="23825" y="196024"/>
                  </a:lnTo>
                  <a:lnTo>
                    <a:pt x="24218" y="195922"/>
                  </a:lnTo>
                  <a:lnTo>
                    <a:pt x="26365" y="192836"/>
                  </a:lnTo>
                  <a:lnTo>
                    <a:pt x="26365" y="166585"/>
                  </a:lnTo>
                  <a:close/>
                </a:path>
                <a:path w="282575" h="958214">
                  <a:moveTo>
                    <a:pt x="26365" y="121551"/>
                  </a:moveTo>
                  <a:lnTo>
                    <a:pt x="23418" y="118237"/>
                  </a:lnTo>
                  <a:lnTo>
                    <a:pt x="2616" y="117348"/>
                  </a:lnTo>
                  <a:lnTo>
                    <a:pt x="0" y="120497"/>
                  </a:lnTo>
                  <a:lnTo>
                    <a:pt x="0" y="147091"/>
                  </a:lnTo>
                  <a:lnTo>
                    <a:pt x="23825" y="150926"/>
                  </a:lnTo>
                  <a:lnTo>
                    <a:pt x="24218" y="150825"/>
                  </a:lnTo>
                  <a:lnTo>
                    <a:pt x="26365" y="147828"/>
                  </a:lnTo>
                  <a:lnTo>
                    <a:pt x="26365" y="121551"/>
                  </a:lnTo>
                  <a:close/>
                </a:path>
                <a:path w="282575" h="958214">
                  <a:moveTo>
                    <a:pt x="26365" y="76517"/>
                  </a:moveTo>
                  <a:lnTo>
                    <a:pt x="2616" y="71780"/>
                  </a:lnTo>
                  <a:lnTo>
                    <a:pt x="2197" y="71843"/>
                  </a:lnTo>
                  <a:lnTo>
                    <a:pt x="0" y="74841"/>
                  </a:lnTo>
                  <a:lnTo>
                    <a:pt x="0" y="101434"/>
                  </a:lnTo>
                  <a:lnTo>
                    <a:pt x="23825" y="105841"/>
                  </a:lnTo>
                  <a:lnTo>
                    <a:pt x="24218" y="105752"/>
                  </a:lnTo>
                  <a:lnTo>
                    <a:pt x="26365" y="102768"/>
                  </a:lnTo>
                  <a:lnTo>
                    <a:pt x="26365" y="76517"/>
                  </a:lnTo>
                  <a:close/>
                </a:path>
                <a:path w="282575" h="958214">
                  <a:moveTo>
                    <a:pt x="26365" y="31470"/>
                  </a:moveTo>
                  <a:lnTo>
                    <a:pt x="2616" y="26187"/>
                  </a:lnTo>
                  <a:lnTo>
                    <a:pt x="2197" y="26250"/>
                  </a:lnTo>
                  <a:lnTo>
                    <a:pt x="0" y="29197"/>
                  </a:lnTo>
                  <a:lnTo>
                    <a:pt x="0" y="55803"/>
                  </a:lnTo>
                  <a:lnTo>
                    <a:pt x="23825" y="60744"/>
                  </a:lnTo>
                  <a:lnTo>
                    <a:pt x="24218" y="60667"/>
                  </a:lnTo>
                  <a:lnTo>
                    <a:pt x="26365" y="57721"/>
                  </a:lnTo>
                  <a:lnTo>
                    <a:pt x="26365" y="31470"/>
                  </a:lnTo>
                  <a:close/>
                </a:path>
                <a:path w="282575" h="958214">
                  <a:moveTo>
                    <a:pt x="63411" y="388277"/>
                  </a:moveTo>
                  <a:lnTo>
                    <a:pt x="60947" y="385381"/>
                  </a:lnTo>
                  <a:lnTo>
                    <a:pt x="60553" y="385419"/>
                  </a:lnTo>
                  <a:lnTo>
                    <a:pt x="40513" y="387299"/>
                  </a:lnTo>
                  <a:lnTo>
                    <a:pt x="37998" y="390702"/>
                  </a:lnTo>
                  <a:lnTo>
                    <a:pt x="37998" y="416788"/>
                  </a:lnTo>
                  <a:lnTo>
                    <a:pt x="40513" y="419696"/>
                  </a:lnTo>
                  <a:lnTo>
                    <a:pt x="60947" y="417436"/>
                  </a:lnTo>
                  <a:lnTo>
                    <a:pt x="63411" y="414020"/>
                  </a:lnTo>
                  <a:lnTo>
                    <a:pt x="63411" y="388277"/>
                  </a:lnTo>
                  <a:close/>
                </a:path>
                <a:path w="282575" h="958214">
                  <a:moveTo>
                    <a:pt x="63411" y="344093"/>
                  </a:moveTo>
                  <a:lnTo>
                    <a:pt x="60947" y="341109"/>
                  </a:lnTo>
                  <a:lnTo>
                    <a:pt x="60553" y="341147"/>
                  </a:lnTo>
                  <a:lnTo>
                    <a:pt x="40513" y="342569"/>
                  </a:lnTo>
                  <a:lnTo>
                    <a:pt x="37998" y="345935"/>
                  </a:lnTo>
                  <a:lnTo>
                    <a:pt x="37998" y="372021"/>
                  </a:lnTo>
                  <a:lnTo>
                    <a:pt x="40513" y="374967"/>
                  </a:lnTo>
                  <a:lnTo>
                    <a:pt x="60947" y="373189"/>
                  </a:lnTo>
                  <a:lnTo>
                    <a:pt x="63411" y="369849"/>
                  </a:lnTo>
                  <a:lnTo>
                    <a:pt x="63411" y="344093"/>
                  </a:lnTo>
                  <a:close/>
                </a:path>
                <a:path w="282575" h="958214">
                  <a:moveTo>
                    <a:pt x="63411" y="299872"/>
                  </a:moveTo>
                  <a:lnTo>
                    <a:pt x="60947" y="296849"/>
                  </a:lnTo>
                  <a:lnTo>
                    <a:pt x="60553" y="296862"/>
                  </a:lnTo>
                  <a:lnTo>
                    <a:pt x="37998" y="301129"/>
                  </a:lnTo>
                  <a:lnTo>
                    <a:pt x="37998" y="327228"/>
                  </a:lnTo>
                  <a:lnTo>
                    <a:pt x="40513" y="330263"/>
                  </a:lnTo>
                  <a:lnTo>
                    <a:pt x="60947" y="328930"/>
                  </a:lnTo>
                  <a:lnTo>
                    <a:pt x="63411" y="325628"/>
                  </a:lnTo>
                  <a:lnTo>
                    <a:pt x="63411" y="299872"/>
                  </a:lnTo>
                  <a:close/>
                </a:path>
                <a:path w="282575" h="958214">
                  <a:moveTo>
                    <a:pt x="63411" y="255663"/>
                  </a:moveTo>
                  <a:lnTo>
                    <a:pt x="60947" y="252577"/>
                  </a:lnTo>
                  <a:lnTo>
                    <a:pt x="60553" y="252590"/>
                  </a:lnTo>
                  <a:lnTo>
                    <a:pt x="40513" y="253111"/>
                  </a:lnTo>
                  <a:lnTo>
                    <a:pt x="37998" y="256349"/>
                  </a:lnTo>
                  <a:lnTo>
                    <a:pt x="37998" y="282448"/>
                  </a:lnTo>
                  <a:lnTo>
                    <a:pt x="40513" y="285521"/>
                  </a:lnTo>
                  <a:lnTo>
                    <a:pt x="60947" y="284670"/>
                  </a:lnTo>
                  <a:lnTo>
                    <a:pt x="63411" y="281419"/>
                  </a:lnTo>
                  <a:lnTo>
                    <a:pt x="63411" y="255663"/>
                  </a:lnTo>
                  <a:close/>
                </a:path>
                <a:path w="282575" h="958214">
                  <a:moveTo>
                    <a:pt x="63411" y="211455"/>
                  </a:moveTo>
                  <a:lnTo>
                    <a:pt x="60947" y="208318"/>
                  </a:lnTo>
                  <a:lnTo>
                    <a:pt x="60553" y="208318"/>
                  </a:lnTo>
                  <a:lnTo>
                    <a:pt x="37998" y="211569"/>
                  </a:lnTo>
                  <a:lnTo>
                    <a:pt x="37998" y="237680"/>
                  </a:lnTo>
                  <a:lnTo>
                    <a:pt x="40513" y="240792"/>
                  </a:lnTo>
                  <a:lnTo>
                    <a:pt x="60947" y="240398"/>
                  </a:lnTo>
                  <a:lnTo>
                    <a:pt x="63411" y="237223"/>
                  </a:lnTo>
                  <a:lnTo>
                    <a:pt x="63411" y="211455"/>
                  </a:lnTo>
                  <a:close/>
                </a:path>
                <a:path w="282575" h="958214">
                  <a:moveTo>
                    <a:pt x="63411" y="167246"/>
                  </a:moveTo>
                  <a:lnTo>
                    <a:pt x="60947" y="164071"/>
                  </a:lnTo>
                  <a:lnTo>
                    <a:pt x="60553" y="164071"/>
                  </a:lnTo>
                  <a:lnTo>
                    <a:pt x="40513" y="163677"/>
                  </a:lnTo>
                  <a:lnTo>
                    <a:pt x="37998" y="166801"/>
                  </a:lnTo>
                  <a:lnTo>
                    <a:pt x="37998" y="192887"/>
                  </a:lnTo>
                  <a:lnTo>
                    <a:pt x="60947" y="196138"/>
                  </a:lnTo>
                  <a:lnTo>
                    <a:pt x="61315" y="196037"/>
                  </a:lnTo>
                  <a:lnTo>
                    <a:pt x="63411" y="193001"/>
                  </a:lnTo>
                  <a:lnTo>
                    <a:pt x="63411" y="167246"/>
                  </a:lnTo>
                  <a:close/>
                </a:path>
                <a:path w="282575" h="958214">
                  <a:moveTo>
                    <a:pt x="63411" y="123063"/>
                  </a:moveTo>
                  <a:lnTo>
                    <a:pt x="60553" y="119799"/>
                  </a:lnTo>
                  <a:lnTo>
                    <a:pt x="40513" y="118948"/>
                  </a:lnTo>
                  <a:lnTo>
                    <a:pt x="37998" y="122034"/>
                  </a:lnTo>
                  <a:lnTo>
                    <a:pt x="37998" y="148120"/>
                  </a:lnTo>
                  <a:lnTo>
                    <a:pt x="60947" y="151879"/>
                  </a:lnTo>
                  <a:lnTo>
                    <a:pt x="61315" y="151790"/>
                  </a:lnTo>
                  <a:lnTo>
                    <a:pt x="63411" y="148831"/>
                  </a:lnTo>
                  <a:lnTo>
                    <a:pt x="63411" y="123063"/>
                  </a:lnTo>
                  <a:close/>
                </a:path>
                <a:path w="282575" h="958214">
                  <a:moveTo>
                    <a:pt x="63411" y="78867"/>
                  </a:moveTo>
                  <a:lnTo>
                    <a:pt x="40513" y="74231"/>
                  </a:lnTo>
                  <a:lnTo>
                    <a:pt x="40119" y="74295"/>
                  </a:lnTo>
                  <a:lnTo>
                    <a:pt x="37998" y="77241"/>
                  </a:lnTo>
                  <a:lnTo>
                    <a:pt x="37998" y="103352"/>
                  </a:lnTo>
                  <a:lnTo>
                    <a:pt x="60947" y="107645"/>
                  </a:lnTo>
                  <a:lnTo>
                    <a:pt x="61315" y="107569"/>
                  </a:lnTo>
                  <a:lnTo>
                    <a:pt x="63411" y="104622"/>
                  </a:lnTo>
                  <a:lnTo>
                    <a:pt x="63411" y="78867"/>
                  </a:lnTo>
                  <a:close/>
                </a:path>
                <a:path w="282575" h="958214">
                  <a:moveTo>
                    <a:pt x="63411" y="34645"/>
                  </a:moveTo>
                  <a:lnTo>
                    <a:pt x="40513" y="29489"/>
                  </a:lnTo>
                  <a:lnTo>
                    <a:pt x="40119" y="29552"/>
                  </a:lnTo>
                  <a:lnTo>
                    <a:pt x="37998" y="32448"/>
                  </a:lnTo>
                  <a:lnTo>
                    <a:pt x="37998" y="58559"/>
                  </a:lnTo>
                  <a:lnTo>
                    <a:pt x="60947" y="63360"/>
                  </a:lnTo>
                  <a:lnTo>
                    <a:pt x="61315" y="63296"/>
                  </a:lnTo>
                  <a:lnTo>
                    <a:pt x="63411" y="60401"/>
                  </a:lnTo>
                  <a:lnTo>
                    <a:pt x="63411" y="34645"/>
                  </a:lnTo>
                  <a:close/>
                </a:path>
                <a:path w="282575" h="958214">
                  <a:moveTo>
                    <a:pt x="99085" y="384873"/>
                  </a:moveTo>
                  <a:lnTo>
                    <a:pt x="96710" y="382028"/>
                  </a:lnTo>
                  <a:lnTo>
                    <a:pt x="96329" y="382066"/>
                  </a:lnTo>
                  <a:lnTo>
                    <a:pt x="77025" y="383882"/>
                  </a:lnTo>
                  <a:lnTo>
                    <a:pt x="74599" y="387197"/>
                  </a:lnTo>
                  <a:lnTo>
                    <a:pt x="74599" y="412813"/>
                  </a:lnTo>
                  <a:lnTo>
                    <a:pt x="77025" y="415671"/>
                  </a:lnTo>
                  <a:lnTo>
                    <a:pt x="96710" y="413512"/>
                  </a:lnTo>
                  <a:lnTo>
                    <a:pt x="99085" y="410159"/>
                  </a:lnTo>
                  <a:lnTo>
                    <a:pt x="99085" y="384873"/>
                  </a:lnTo>
                  <a:close/>
                </a:path>
                <a:path w="282575" h="958214">
                  <a:moveTo>
                    <a:pt x="99085" y="341503"/>
                  </a:moveTo>
                  <a:lnTo>
                    <a:pt x="96710" y="338569"/>
                  </a:lnTo>
                  <a:lnTo>
                    <a:pt x="96329" y="338607"/>
                  </a:lnTo>
                  <a:lnTo>
                    <a:pt x="77025" y="339979"/>
                  </a:lnTo>
                  <a:lnTo>
                    <a:pt x="74599" y="343268"/>
                  </a:lnTo>
                  <a:lnTo>
                    <a:pt x="74599" y="368896"/>
                  </a:lnTo>
                  <a:lnTo>
                    <a:pt x="77025" y="371767"/>
                  </a:lnTo>
                  <a:lnTo>
                    <a:pt x="96710" y="370052"/>
                  </a:lnTo>
                  <a:lnTo>
                    <a:pt x="99085" y="366788"/>
                  </a:lnTo>
                  <a:lnTo>
                    <a:pt x="99085" y="341503"/>
                  </a:lnTo>
                  <a:close/>
                </a:path>
                <a:path w="282575" h="958214">
                  <a:moveTo>
                    <a:pt x="99085" y="298094"/>
                  </a:moveTo>
                  <a:lnTo>
                    <a:pt x="96710" y="295122"/>
                  </a:lnTo>
                  <a:lnTo>
                    <a:pt x="96329" y="295135"/>
                  </a:lnTo>
                  <a:lnTo>
                    <a:pt x="74599" y="299300"/>
                  </a:lnTo>
                  <a:lnTo>
                    <a:pt x="74599" y="324929"/>
                  </a:lnTo>
                  <a:lnTo>
                    <a:pt x="77025" y="327888"/>
                  </a:lnTo>
                  <a:lnTo>
                    <a:pt x="96710" y="326618"/>
                  </a:lnTo>
                  <a:lnTo>
                    <a:pt x="99085" y="323380"/>
                  </a:lnTo>
                  <a:lnTo>
                    <a:pt x="99085" y="298094"/>
                  </a:lnTo>
                  <a:close/>
                </a:path>
                <a:path w="282575" h="958214">
                  <a:moveTo>
                    <a:pt x="99085" y="254685"/>
                  </a:moveTo>
                  <a:lnTo>
                    <a:pt x="96710" y="251663"/>
                  </a:lnTo>
                  <a:lnTo>
                    <a:pt x="96329" y="251675"/>
                  </a:lnTo>
                  <a:lnTo>
                    <a:pt x="77025" y="252171"/>
                  </a:lnTo>
                  <a:lnTo>
                    <a:pt x="74599" y="255358"/>
                  </a:lnTo>
                  <a:lnTo>
                    <a:pt x="74599" y="280987"/>
                  </a:lnTo>
                  <a:lnTo>
                    <a:pt x="77025" y="283984"/>
                  </a:lnTo>
                  <a:lnTo>
                    <a:pt x="96710" y="283171"/>
                  </a:lnTo>
                  <a:lnTo>
                    <a:pt x="99085" y="279984"/>
                  </a:lnTo>
                  <a:lnTo>
                    <a:pt x="99085" y="254685"/>
                  </a:lnTo>
                  <a:close/>
                </a:path>
                <a:path w="282575" h="958214">
                  <a:moveTo>
                    <a:pt x="99085" y="211277"/>
                  </a:moveTo>
                  <a:lnTo>
                    <a:pt x="96710" y="208203"/>
                  </a:lnTo>
                  <a:lnTo>
                    <a:pt x="96329" y="208203"/>
                  </a:lnTo>
                  <a:lnTo>
                    <a:pt x="74599" y="211391"/>
                  </a:lnTo>
                  <a:lnTo>
                    <a:pt x="74599" y="237007"/>
                  </a:lnTo>
                  <a:lnTo>
                    <a:pt x="77025" y="240093"/>
                  </a:lnTo>
                  <a:lnTo>
                    <a:pt x="96710" y="239699"/>
                  </a:lnTo>
                  <a:lnTo>
                    <a:pt x="99085" y="236575"/>
                  </a:lnTo>
                  <a:lnTo>
                    <a:pt x="99085" y="211277"/>
                  </a:lnTo>
                  <a:close/>
                </a:path>
                <a:path w="282575" h="958214">
                  <a:moveTo>
                    <a:pt x="99085" y="167894"/>
                  </a:moveTo>
                  <a:lnTo>
                    <a:pt x="96710" y="164769"/>
                  </a:lnTo>
                  <a:lnTo>
                    <a:pt x="96329" y="164769"/>
                  </a:lnTo>
                  <a:lnTo>
                    <a:pt x="77025" y="164388"/>
                  </a:lnTo>
                  <a:lnTo>
                    <a:pt x="74599" y="167449"/>
                  </a:lnTo>
                  <a:lnTo>
                    <a:pt x="74599" y="193065"/>
                  </a:lnTo>
                  <a:lnTo>
                    <a:pt x="96710" y="196253"/>
                  </a:lnTo>
                  <a:lnTo>
                    <a:pt x="97078" y="196151"/>
                  </a:lnTo>
                  <a:lnTo>
                    <a:pt x="99085" y="193179"/>
                  </a:lnTo>
                  <a:lnTo>
                    <a:pt x="99085" y="167894"/>
                  </a:lnTo>
                  <a:close/>
                </a:path>
                <a:path w="282575" h="958214">
                  <a:moveTo>
                    <a:pt x="99085" y="124510"/>
                  </a:moveTo>
                  <a:lnTo>
                    <a:pt x="96329" y="121310"/>
                  </a:lnTo>
                  <a:lnTo>
                    <a:pt x="77025" y="120497"/>
                  </a:lnTo>
                  <a:lnTo>
                    <a:pt x="74599" y="123520"/>
                  </a:lnTo>
                  <a:lnTo>
                    <a:pt x="74599" y="149136"/>
                  </a:lnTo>
                  <a:lnTo>
                    <a:pt x="96710" y="152806"/>
                  </a:lnTo>
                  <a:lnTo>
                    <a:pt x="97409" y="152552"/>
                  </a:lnTo>
                  <a:lnTo>
                    <a:pt x="99085" y="149796"/>
                  </a:lnTo>
                  <a:lnTo>
                    <a:pt x="99085" y="124510"/>
                  </a:lnTo>
                  <a:close/>
                </a:path>
                <a:path w="282575" h="958214">
                  <a:moveTo>
                    <a:pt x="99085" y="81102"/>
                  </a:moveTo>
                  <a:lnTo>
                    <a:pt x="96329" y="77838"/>
                  </a:lnTo>
                  <a:lnTo>
                    <a:pt x="77025" y="76581"/>
                  </a:lnTo>
                  <a:lnTo>
                    <a:pt x="74599" y="79552"/>
                  </a:lnTo>
                  <a:lnTo>
                    <a:pt x="74599" y="105168"/>
                  </a:lnTo>
                  <a:lnTo>
                    <a:pt x="96710" y="109372"/>
                  </a:lnTo>
                  <a:lnTo>
                    <a:pt x="97078" y="109283"/>
                  </a:lnTo>
                  <a:lnTo>
                    <a:pt x="99085" y="106387"/>
                  </a:lnTo>
                  <a:lnTo>
                    <a:pt x="99085" y="81102"/>
                  </a:lnTo>
                  <a:close/>
                </a:path>
                <a:path w="282575" h="958214">
                  <a:moveTo>
                    <a:pt x="99085" y="37680"/>
                  </a:moveTo>
                  <a:lnTo>
                    <a:pt x="77025" y="32677"/>
                  </a:lnTo>
                  <a:lnTo>
                    <a:pt x="76644" y="32753"/>
                  </a:lnTo>
                  <a:lnTo>
                    <a:pt x="74599" y="35598"/>
                  </a:lnTo>
                  <a:lnTo>
                    <a:pt x="74599" y="61201"/>
                  </a:lnTo>
                  <a:lnTo>
                    <a:pt x="96710" y="65900"/>
                  </a:lnTo>
                  <a:lnTo>
                    <a:pt x="97078" y="65836"/>
                  </a:lnTo>
                  <a:lnTo>
                    <a:pt x="99085" y="62992"/>
                  </a:lnTo>
                  <a:lnTo>
                    <a:pt x="99085" y="37680"/>
                  </a:lnTo>
                  <a:close/>
                </a:path>
                <a:path w="282575" h="958214">
                  <a:moveTo>
                    <a:pt x="133502" y="928382"/>
                  </a:moveTo>
                  <a:lnTo>
                    <a:pt x="131216" y="925461"/>
                  </a:lnTo>
                  <a:lnTo>
                    <a:pt x="130835" y="925474"/>
                  </a:lnTo>
                  <a:lnTo>
                    <a:pt x="109880" y="930046"/>
                  </a:lnTo>
                  <a:lnTo>
                    <a:pt x="109880" y="954697"/>
                  </a:lnTo>
                  <a:lnTo>
                    <a:pt x="112217" y="957630"/>
                  </a:lnTo>
                  <a:lnTo>
                    <a:pt x="131216" y="956398"/>
                  </a:lnTo>
                  <a:lnTo>
                    <a:pt x="133502" y="953211"/>
                  </a:lnTo>
                  <a:lnTo>
                    <a:pt x="133502" y="928382"/>
                  </a:lnTo>
                  <a:close/>
                </a:path>
                <a:path w="282575" h="958214">
                  <a:moveTo>
                    <a:pt x="133502" y="381609"/>
                  </a:moveTo>
                  <a:lnTo>
                    <a:pt x="131216" y="378802"/>
                  </a:lnTo>
                  <a:lnTo>
                    <a:pt x="130835" y="378841"/>
                  </a:lnTo>
                  <a:lnTo>
                    <a:pt x="112217" y="380593"/>
                  </a:lnTo>
                  <a:lnTo>
                    <a:pt x="109880" y="384327"/>
                  </a:lnTo>
                  <a:lnTo>
                    <a:pt x="109880" y="409003"/>
                  </a:lnTo>
                  <a:lnTo>
                    <a:pt x="112217" y="411810"/>
                  </a:lnTo>
                  <a:lnTo>
                    <a:pt x="131216" y="409714"/>
                  </a:lnTo>
                  <a:lnTo>
                    <a:pt x="133502" y="406438"/>
                  </a:lnTo>
                  <a:lnTo>
                    <a:pt x="133502" y="381609"/>
                  </a:lnTo>
                  <a:close/>
                </a:path>
                <a:path w="282575" h="958214">
                  <a:moveTo>
                    <a:pt x="133502" y="339001"/>
                  </a:moveTo>
                  <a:lnTo>
                    <a:pt x="131216" y="336118"/>
                  </a:lnTo>
                  <a:lnTo>
                    <a:pt x="130835" y="336156"/>
                  </a:lnTo>
                  <a:lnTo>
                    <a:pt x="112217" y="337477"/>
                  </a:lnTo>
                  <a:lnTo>
                    <a:pt x="109880" y="341210"/>
                  </a:lnTo>
                  <a:lnTo>
                    <a:pt x="109880" y="365861"/>
                  </a:lnTo>
                  <a:lnTo>
                    <a:pt x="112217" y="368706"/>
                  </a:lnTo>
                  <a:lnTo>
                    <a:pt x="131216" y="367055"/>
                  </a:lnTo>
                  <a:lnTo>
                    <a:pt x="133502" y="363829"/>
                  </a:lnTo>
                  <a:lnTo>
                    <a:pt x="133502" y="339001"/>
                  </a:lnTo>
                  <a:close/>
                </a:path>
                <a:path w="282575" h="958214">
                  <a:moveTo>
                    <a:pt x="133502" y="253746"/>
                  </a:moveTo>
                  <a:lnTo>
                    <a:pt x="131216" y="250774"/>
                  </a:lnTo>
                  <a:lnTo>
                    <a:pt x="130835" y="250786"/>
                  </a:lnTo>
                  <a:lnTo>
                    <a:pt x="112217" y="251256"/>
                  </a:lnTo>
                  <a:lnTo>
                    <a:pt x="109880" y="254393"/>
                  </a:lnTo>
                  <a:lnTo>
                    <a:pt x="109880" y="279539"/>
                  </a:lnTo>
                  <a:lnTo>
                    <a:pt x="112217" y="282511"/>
                  </a:lnTo>
                  <a:lnTo>
                    <a:pt x="131216" y="281711"/>
                  </a:lnTo>
                  <a:lnTo>
                    <a:pt x="133502" y="278587"/>
                  </a:lnTo>
                  <a:lnTo>
                    <a:pt x="133502" y="253746"/>
                  </a:lnTo>
                  <a:close/>
                </a:path>
                <a:path w="282575" h="958214">
                  <a:moveTo>
                    <a:pt x="133502" y="211124"/>
                  </a:moveTo>
                  <a:lnTo>
                    <a:pt x="131216" y="208102"/>
                  </a:lnTo>
                  <a:lnTo>
                    <a:pt x="130835" y="208102"/>
                  </a:lnTo>
                  <a:lnTo>
                    <a:pt x="109880" y="211239"/>
                  </a:lnTo>
                  <a:lnTo>
                    <a:pt x="109880" y="236385"/>
                  </a:lnTo>
                  <a:lnTo>
                    <a:pt x="112217" y="239407"/>
                  </a:lnTo>
                  <a:lnTo>
                    <a:pt x="131216" y="239039"/>
                  </a:lnTo>
                  <a:lnTo>
                    <a:pt x="133502" y="235966"/>
                  </a:lnTo>
                  <a:lnTo>
                    <a:pt x="133502" y="211124"/>
                  </a:lnTo>
                  <a:close/>
                </a:path>
                <a:path w="282575" h="958214">
                  <a:moveTo>
                    <a:pt x="133502" y="168503"/>
                  </a:moveTo>
                  <a:lnTo>
                    <a:pt x="131216" y="165442"/>
                  </a:lnTo>
                  <a:lnTo>
                    <a:pt x="130835" y="165442"/>
                  </a:lnTo>
                  <a:lnTo>
                    <a:pt x="112217" y="165087"/>
                  </a:lnTo>
                  <a:lnTo>
                    <a:pt x="109880" y="168071"/>
                  </a:lnTo>
                  <a:lnTo>
                    <a:pt x="109880" y="193230"/>
                  </a:lnTo>
                  <a:lnTo>
                    <a:pt x="131216" y="196367"/>
                  </a:lnTo>
                  <a:lnTo>
                    <a:pt x="131559" y="196265"/>
                  </a:lnTo>
                  <a:lnTo>
                    <a:pt x="132194" y="195910"/>
                  </a:lnTo>
                  <a:lnTo>
                    <a:pt x="132956" y="195008"/>
                  </a:lnTo>
                  <a:lnTo>
                    <a:pt x="133159" y="194640"/>
                  </a:lnTo>
                  <a:lnTo>
                    <a:pt x="133502" y="193344"/>
                  </a:lnTo>
                  <a:lnTo>
                    <a:pt x="133502" y="168503"/>
                  </a:lnTo>
                  <a:close/>
                </a:path>
                <a:path w="282575" h="958214">
                  <a:moveTo>
                    <a:pt x="133502" y="125895"/>
                  </a:moveTo>
                  <a:lnTo>
                    <a:pt x="130835" y="122758"/>
                  </a:lnTo>
                  <a:lnTo>
                    <a:pt x="112217" y="121970"/>
                  </a:lnTo>
                  <a:lnTo>
                    <a:pt x="109880" y="124942"/>
                  </a:lnTo>
                  <a:lnTo>
                    <a:pt x="109880" y="150088"/>
                  </a:lnTo>
                  <a:lnTo>
                    <a:pt x="131216" y="153682"/>
                  </a:lnTo>
                  <a:lnTo>
                    <a:pt x="131559" y="153606"/>
                  </a:lnTo>
                  <a:lnTo>
                    <a:pt x="132194" y="153263"/>
                  </a:lnTo>
                  <a:lnTo>
                    <a:pt x="132956" y="152387"/>
                  </a:lnTo>
                  <a:lnTo>
                    <a:pt x="133159" y="152031"/>
                  </a:lnTo>
                  <a:lnTo>
                    <a:pt x="133502" y="150736"/>
                  </a:lnTo>
                  <a:lnTo>
                    <a:pt x="133502" y="125895"/>
                  </a:lnTo>
                  <a:close/>
                </a:path>
                <a:path w="282575" h="958214">
                  <a:moveTo>
                    <a:pt x="133502" y="83273"/>
                  </a:moveTo>
                  <a:lnTo>
                    <a:pt x="130835" y="80073"/>
                  </a:lnTo>
                  <a:lnTo>
                    <a:pt x="112217" y="78867"/>
                  </a:lnTo>
                  <a:lnTo>
                    <a:pt x="109880" y="81788"/>
                  </a:lnTo>
                  <a:lnTo>
                    <a:pt x="109880" y="106934"/>
                  </a:lnTo>
                  <a:lnTo>
                    <a:pt x="131216" y="111036"/>
                  </a:lnTo>
                  <a:lnTo>
                    <a:pt x="131559" y="110947"/>
                  </a:lnTo>
                  <a:lnTo>
                    <a:pt x="133502" y="108127"/>
                  </a:lnTo>
                  <a:lnTo>
                    <a:pt x="133502" y="83273"/>
                  </a:lnTo>
                  <a:close/>
                </a:path>
                <a:path w="282575" h="958214">
                  <a:moveTo>
                    <a:pt x="133502" y="40652"/>
                  </a:moveTo>
                  <a:lnTo>
                    <a:pt x="112217" y="35775"/>
                  </a:lnTo>
                  <a:lnTo>
                    <a:pt x="111861" y="35839"/>
                  </a:lnTo>
                  <a:lnTo>
                    <a:pt x="109880" y="39116"/>
                  </a:lnTo>
                  <a:lnTo>
                    <a:pt x="109880" y="63766"/>
                  </a:lnTo>
                  <a:lnTo>
                    <a:pt x="131216" y="68364"/>
                  </a:lnTo>
                  <a:lnTo>
                    <a:pt x="131559" y="68287"/>
                  </a:lnTo>
                  <a:lnTo>
                    <a:pt x="133502" y="65481"/>
                  </a:lnTo>
                  <a:lnTo>
                    <a:pt x="133502" y="40652"/>
                  </a:lnTo>
                  <a:close/>
                </a:path>
                <a:path w="282575" h="958214">
                  <a:moveTo>
                    <a:pt x="166674" y="336588"/>
                  </a:moveTo>
                  <a:lnTo>
                    <a:pt x="164452" y="333756"/>
                  </a:lnTo>
                  <a:lnTo>
                    <a:pt x="164109" y="333794"/>
                  </a:lnTo>
                  <a:lnTo>
                    <a:pt x="146151" y="335064"/>
                  </a:lnTo>
                  <a:lnTo>
                    <a:pt x="143891" y="338239"/>
                  </a:lnTo>
                  <a:lnTo>
                    <a:pt x="143891" y="362940"/>
                  </a:lnTo>
                  <a:lnTo>
                    <a:pt x="146151" y="365734"/>
                  </a:lnTo>
                  <a:lnTo>
                    <a:pt x="164452" y="364134"/>
                  </a:lnTo>
                  <a:lnTo>
                    <a:pt x="166674" y="360997"/>
                  </a:lnTo>
                  <a:lnTo>
                    <a:pt x="166674" y="336588"/>
                  </a:lnTo>
                  <a:close/>
                </a:path>
                <a:path w="282575" h="958214">
                  <a:moveTo>
                    <a:pt x="166674" y="294703"/>
                  </a:moveTo>
                  <a:lnTo>
                    <a:pt x="164452" y="291846"/>
                  </a:lnTo>
                  <a:lnTo>
                    <a:pt x="164109" y="291858"/>
                  </a:lnTo>
                  <a:lnTo>
                    <a:pt x="143891" y="295846"/>
                  </a:lnTo>
                  <a:lnTo>
                    <a:pt x="143891" y="320548"/>
                  </a:lnTo>
                  <a:lnTo>
                    <a:pt x="146151" y="323418"/>
                  </a:lnTo>
                  <a:lnTo>
                    <a:pt x="164452" y="322224"/>
                  </a:lnTo>
                  <a:lnTo>
                    <a:pt x="166674" y="319112"/>
                  </a:lnTo>
                  <a:lnTo>
                    <a:pt x="166674" y="294703"/>
                  </a:lnTo>
                  <a:close/>
                </a:path>
                <a:path w="282575" h="958214">
                  <a:moveTo>
                    <a:pt x="166674" y="252831"/>
                  </a:moveTo>
                  <a:lnTo>
                    <a:pt x="164452" y="249910"/>
                  </a:lnTo>
                  <a:lnTo>
                    <a:pt x="164109" y="249923"/>
                  </a:lnTo>
                  <a:lnTo>
                    <a:pt x="146151" y="250380"/>
                  </a:lnTo>
                  <a:lnTo>
                    <a:pt x="143891" y="253453"/>
                  </a:lnTo>
                  <a:lnTo>
                    <a:pt x="143891" y="278155"/>
                  </a:lnTo>
                  <a:lnTo>
                    <a:pt x="146151" y="281076"/>
                  </a:lnTo>
                  <a:lnTo>
                    <a:pt x="164452" y="280314"/>
                  </a:lnTo>
                  <a:lnTo>
                    <a:pt x="166674" y="277241"/>
                  </a:lnTo>
                  <a:lnTo>
                    <a:pt x="166674" y="252831"/>
                  </a:lnTo>
                  <a:close/>
                </a:path>
                <a:path w="282575" h="958214">
                  <a:moveTo>
                    <a:pt x="166674" y="210972"/>
                  </a:moveTo>
                  <a:lnTo>
                    <a:pt x="164452" y="208000"/>
                  </a:lnTo>
                  <a:lnTo>
                    <a:pt x="164109" y="208000"/>
                  </a:lnTo>
                  <a:lnTo>
                    <a:pt x="143891" y="211074"/>
                  </a:lnTo>
                  <a:lnTo>
                    <a:pt x="143891" y="235788"/>
                  </a:lnTo>
                  <a:lnTo>
                    <a:pt x="146151" y="238747"/>
                  </a:lnTo>
                  <a:lnTo>
                    <a:pt x="164452" y="238391"/>
                  </a:lnTo>
                  <a:lnTo>
                    <a:pt x="166674" y="235381"/>
                  </a:lnTo>
                  <a:lnTo>
                    <a:pt x="166674" y="210972"/>
                  </a:lnTo>
                  <a:close/>
                </a:path>
                <a:path w="282575" h="958214">
                  <a:moveTo>
                    <a:pt x="166674" y="169100"/>
                  </a:moveTo>
                  <a:lnTo>
                    <a:pt x="164452" y="166090"/>
                  </a:lnTo>
                  <a:lnTo>
                    <a:pt x="164109" y="166090"/>
                  </a:lnTo>
                  <a:lnTo>
                    <a:pt x="146151" y="165747"/>
                  </a:lnTo>
                  <a:lnTo>
                    <a:pt x="143891" y="168694"/>
                  </a:lnTo>
                  <a:lnTo>
                    <a:pt x="143891" y="193382"/>
                  </a:lnTo>
                  <a:lnTo>
                    <a:pt x="164452" y="196456"/>
                  </a:lnTo>
                  <a:lnTo>
                    <a:pt x="164795" y="196367"/>
                  </a:lnTo>
                  <a:lnTo>
                    <a:pt x="166674" y="193497"/>
                  </a:lnTo>
                  <a:lnTo>
                    <a:pt x="166674" y="169100"/>
                  </a:lnTo>
                  <a:close/>
                </a:path>
                <a:path w="282575" h="958214">
                  <a:moveTo>
                    <a:pt x="166674" y="127241"/>
                  </a:moveTo>
                  <a:lnTo>
                    <a:pt x="164109" y="124155"/>
                  </a:lnTo>
                  <a:lnTo>
                    <a:pt x="146151" y="123405"/>
                  </a:lnTo>
                  <a:lnTo>
                    <a:pt x="143891" y="126314"/>
                  </a:lnTo>
                  <a:lnTo>
                    <a:pt x="143891" y="151015"/>
                  </a:lnTo>
                  <a:lnTo>
                    <a:pt x="164452" y="154546"/>
                  </a:lnTo>
                  <a:lnTo>
                    <a:pt x="164795" y="154444"/>
                  </a:lnTo>
                  <a:lnTo>
                    <a:pt x="166674" y="151650"/>
                  </a:lnTo>
                  <a:lnTo>
                    <a:pt x="166674" y="127241"/>
                  </a:lnTo>
                  <a:close/>
                </a:path>
                <a:path w="282575" h="958214">
                  <a:moveTo>
                    <a:pt x="166674" y="43497"/>
                  </a:moveTo>
                  <a:lnTo>
                    <a:pt x="146151" y="38722"/>
                  </a:lnTo>
                  <a:lnTo>
                    <a:pt x="145808" y="38798"/>
                  </a:lnTo>
                  <a:lnTo>
                    <a:pt x="143891" y="41541"/>
                  </a:lnTo>
                  <a:lnTo>
                    <a:pt x="143891" y="66255"/>
                  </a:lnTo>
                  <a:lnTo>
                    <a:pt x="164452" y="70713"/>
                  </a:lnTo>
                  <a:lnTo>
                    <a:pt x="164795" y="70650"/>
                  </a:lnTo>
                  <a:lnTo>
                    <a:pt x="166674" y="67906"/>
                  </a:lnTo>
                  <a:lnTo>
                    <a:pt x="166674" y="43497"/>
                  </a:lnTo>
                  <a:close/>
                </a:path>
                <a:path w="282575" h="958214">
                  <a:moveTo>
                    <a:pt x="198704" y="707847"/>
                  </a:moveTo>
                  <a:lnTo>
                    <a:pt x="196583" y="704888"/>
                  </a:lnTo>
                  <a:lnTo>
                    <a:pt x="196240" y="704888"/>
                  </a:lnTo>
                  <a:lnTo>
                    <a:pt x="178892" y="704545"/>
                  </a:lnTo>
                  <a:lnTo>
                    <a:pt x="176720" y="707453"/>
                  </a:lnTo>
                  <a:lnTo>
                    <a:pt x="176720" y="731710"/>
                  </a:lnTo>
                  <a:lnTo>
                    <a:pt x="196583" y="734733"/>
                  </a:lnTo>
                  <a:lnTo>
                    <a:pt x="196913" y="734631"/>
                  </a:lnTo>
                  <a:lnTo>
                    <a:pt x="198704" y="731812"/>
                  </a:lnTo>
                  <a:lnTo>
                    <a:pt x="198704" y="707847"/>
                  </a:lnTo>
                  <a:close/>
                </a:path>
                <a:path w="282575" h="958214">
                  <a:moveTo>
                    <a:pt x="198704" y="334251"/>
                  </a:moveTo>
                  <a:lnTo>
                    <a:pt x="196583" y="331495"/>
                  </a:lnTo>
                  <a:lnTo>
                    <a:pt x="196240" y="331508"/>
                  </a:lnTo>
                  <a:lnTo>
                    <a:pt x="176720" y="335851"/>
                  </a:lnTo>
                  <a:lnTo>
                    <a:pt x="176720" y="360133"/>
                  </a:lnTo>
                  <a:lnTo>
                    <a:pt x="178892" y="362877"/>
                  </a:lnTo>
                  <a:lnTo>
                    <a:pt x="196583" y="361327"/>
                  </a:lnTo>
                  <a:lnTo>
                    <a:pt x="198704" y="358228"/>
                  </a:lnTo>
                  <a:lnTo>
                    <a:pt x="198704" y="334251"/>
                  </a:lnTo>
                  <a:close/>
                </a:path>
                <a:path w="282575" h="958214">
                  <a:moveTo>
                    <a:pt x="198704" y="293116"/>
                  </a:moveTo>
                  <a:lnTo>
                    <a:pt x="196583" y="290296"/>
                  </a:lnTo>
                  <a:lnTo>
                    <a:pt x="196240" y="290309"/>
                  </a:lnTo>
                  <a:lnTo>
                    <a:pt x="176720" y="294220"/>
                  </a:lnTo>
                  <a:lnTo>
                    <a:pt x="176720" y="318490"/>
                  </a:lnTo>
                  <a:lnTo>
                    <a:pt x="178892" y="321297"/>
                  </a:lnTo>
                  <a:lnTo>
                    <a:pt x="196583" y="320154"/>
                  </a:lnTo>
                  <a:lnTo>
                    <a:pt x="198704" y="317093"/>
                  </a:lnTo>
                  <a:lnTo>
                    <a:pt x="198704" y="293116"/>
                  </a:lnTo>
                  <a:close/>
                </a:path>
                <a:path w="282575" h="958214">
                  <a:moveTo>
                    <a:pt x="198704" y="251955"/>
                  </a:moveTo>
                  <a:lnTo>
                    <a:pt x="196583" y="249085"/>
                  </a:lnTo>
                  <a:lnTo>
                    <a:pt x="196240" y="249097"/>
                  </a:lnTo>
                  <a:lnTo>
                    <a:pt x="178892" y="249542"/>
                  </a:lnTo>
                  <a:lnTo>
                    <a:pt x="176720" y="252564"/>
                  </a:lnTo>
                  <a:lnTo>
                    <a:pt x="176720" y="276834"/>
                  </a:lnTo>
                  <a:lnTo>
                    <a:pt x="178892" y="279692"/>
                  </a:lnTo>
                  <a:lnTo>
                    <a:pt x="196583" y="278942"/>
                  </a:lnTo>
                  <a:lnTo>
                    <a:pt x="198704" y="275932"/>
                  </a:lnTo>
                  <a:lnTo>
                    <a:pt x="198704" y="251955"/>
                  </a:lnTo>
                  <a:close/>
                </a:path>
                <a:path w="282575" h="958214">
                  <a:moveTo>
                    <a:pt x="198704" y="210807"/>
                  </a:moveTo>
                  <a:lnTo>
                    <a:pt x="196583" y="207899"/>
                  </a:lnTo>
                  <a:lnTo>
                    <a:pt x="196240" y="207899"/>
                  </a:lnTo>
                  <a:lnTo>
                    <a:pt x="176720" y="210921"/>
                  </a:lnTo>
                  <a:lnTo>
                    <a:pt x="176720" y="235191"/>
                  </a:lnTo>
                  <a:lnTo>
                    <a:pt x="178892" y="238112"/>
                  </a:lnTo>
                  <a:lnTo>
                    <a:pt x="196583" y="237769"/>
                  </a:lnTo>
                  <a:lnTo>
                    <a:pt x="198704" y="234810"/>
                  </a:lnTo>
                  <a:lnTo>
                    <a:pt x="198704" y="210807"/>
                  </a:lnTo>
                  <a:close/>
                </a:path>
                <a:path w="282575" h="958214">
                  <a:moveTo>
                    <a:pt x="198704" y="128536"/>
                  </a:moveTo>
                  <a:lnTo>
                    <a:pt x="196240" y="125514"/>
                  </a:lnTo>
                  <a:lnTo>
                    <a:pt x="178892" y="124777"/>
                  </a:lnTo>
                  <a:lnTo>
                    <a:pt x="176720" y="127660"/>
                  </a:lnTo>
                  <a:lnTo>
                    <a:pt x="176720" y="151930"/>
                  </a:lnTo>
                  <a:lnTo>
                    <a:pt x="196583" y="155359"/>
                  </a:lnTo>
                  <a:lnTo>
                    <a:pt x="196913" y="155282"/>
                  </a:lnTo>
                  <a:lnTo>
                    <a:pt x="198704" y="152514"/>
                  </a:lnTo>
                  <a:lnTo>
                    <a:pt x="198704" y="128536"/>
                  </a:lnTo>
                  <a:close/>
                </a:path>
                <a:path w="282575" h="958214">
                  <a:moveTo>
                    <a:pt x="198704" y="87388"/>
                  </a:moveTo>
                  <a:lnTo>
                    <a:pt x="196240" y="84302"/>
                  </a:lnTo>
                  <a:lnTo>
                    <a:pt x="178892" y="83172"/>
                  </a:lnTo>
                  <a:lnTo>
                    <a:pt x="176720" y="86004"/>
                  </a:lnTo>
                  <a:lnTo>
                    <a:pt x="176720" y="110274"/>
                  </a:lnTo>
                  <a:lnTo>
                    <a:pt x="196583" y="114185"/>
                  </a:lnTo>
                  <a:lnTo>
                    <a:pt x="196913" y="114122"/>
                  </a:lnTo>
                  <a:lnTo>
                    <a:pt x="198704" y="111366"/>
                  </a:lnTo>
                  <a:lnTo>
                    <a:pt x="198704" y="87388"/>
                  </a:lnTo>
                  <a:close/>
                </a:path>
                <a:path w="282575" h="958214">
                  <a:moveTo>
                    <a:pt x="198704" y="46240"/>
                  </a:moveTo>
                  <a:lnTo>
                    <a:pt x="178892" y="41579"/>
                  </a:lnTo>
                  <a:lnTo>
                    <a:pt x="178574" y="41643"/>
                  </a:lnTo>
                  <a:lnTo>
                    <a:pt x="176720" y="44361"/>
                  </a:lnTo>
                  <a:lnTo>
                    <a:pt x="176720" y="68630"/>
                  </a:lnTo>
                  <a:lnTo>
                    <a:pt x="196583" y="72999"/>
                  </a:lnTo>
                  <a:lnTo>
                    <a:pt x="196913" y="72923"/>
                  </a:lnTo>
                  <a:lnTo>
                    <a:pt x="198704" y="70218"/>
                  </a:lnTo>
                  <a:lnTo>
                    <a:pt x="198704" y="46240"/>
                  </a:lnTo>
                  <a:close/>
                </a:path>
                <a:path w="282575" h="958214">
                  <a:moveTo>
                    <a:pt x="198704" y="5092"/>
                  </a:moveTo>
                  <a:lnTo>
                    <a:pt x="178892" y="0"/>
                  </a:lnTo>
                  <a:lnTo>
                    <a:pt x="177965" y="342"/>
                  </a:lnTo>
                  <a:lnTo>
                    <a:pt x="176720" y="2705"/>
                  </a:lnTo>
                  <a:lnTo>
                    <a:pt x="176720" y="26974"/>
                  </a:lnTo>
                  <a:lnTo>
                    <a:pt x="196583" y="31800"/>
                  </a:lnTo>
                  <a:lnTo>
                    <a:pt x="196913" y="31737"/>
                  </a:lnTo>
                  <a:lnTo>
                    <a:pt x="198704" y="29070"/>
                  </a:lnTo>
                  <a:lnTo>
                    <a:pt x="198704" y="5092"/>
                  </a:lnTo>
                  <a:close/>
                </a:path>
                <a:path w="282575" h="958214">
                  <a:moveTo>
                    <a:pt x="229654" y="332003"/>
                  </a:moveTo>
                  <a:lnTo>
                    <a:pt x="227596" y="329298"/>
                  </a:lnTo>
                  <a:lnTo>
                    <a:pt x="227266" y="329311"/>
                  </a:lnTo>
                  <a:lnTo>
                    <a:pt x="208407" y="333565"/>
                  </a:lnTo>
                  <a:lnTo>
                    <a:pt x="208407" y="357403"/>
                  </a:lnTo>
                  <a:lnTo>
                    <a:pt x="210515" y="360108"/>
                  </a:lnTo>
                  <a:lnTo>
                    <a:pt x="227596" y="358622"/>
                  </a:lnTo>
                  <a:lnTo>
                    <a:pt x="229654" y="355600"/>
                  </a:lnTo>
                  <a:lnTo>
                    <a:pt x="229654" y="332003"/>
                  </a:lnTo>
                  <a:close/>
                </a:path>
                <a:path w="282575" h="958214">
                  <a:moveTo>
                    <a:pt x="229654" y="291579"/>
                  </a:moveTo>
                  <a:lnTo>
                    <a:pt x="227596" y="288798"/>
                  </a:lnTo>
                  <a:lnTo>
                    <a:pt x="227266" y="288810"/>
                  </a:lnTo>
                  <a:lnTo>
                    <a:pt x="208407" y="292633"/>
                  </a:lnTo>
                  <a:lnTo>
                    <a:pt x="208407" y="316484"/>
                  </a:lnTo>
                  <a:lnTo>
                    <a:pt x="210515" y="319265"/>
                  </a:lnTo>
                  <a:lnTo>
                    <a:pt x="227596" y="318147"/>
                  </a:lnTo>
                  <a:lnTo>
                    <a:pt x="229654" y="315137"/>
                  </a:lnTo>
                  <a:lnTo>
                    <a:pt x="229654" y="291579"/>
                  </a:lnTo>
                  <a:close/>
                </a:path>
                <a:path w="282575" h="958214">
                  <a:moveTo>
                    <a:pt x="229654" y="251117"/>
                  </a:moveTo>
                  <a:lnTo>
                    <a:pt x="227596" y="248297"/>
                  </a:lnTo>
                  <a:lnTo>
                    <a:pt x="227266" y="248310"/>
                  </a:lnTo>
                  <a:lnTo>
                    <a:pt x="210515" y="248729"/>
                  </a:lnTo>
                  <a:lnTo>
                    <a:pt x="208407" y="251714"/>
                  </a:lnTo>
                  <a:lnTo>
                    <a:pt x="208407" y="275564"/>
                  </a:lnTo>
                  <a:lnTo>
                    <a:pt x="210515" y="278371"/>
                  </a:lnTo>
                  <a:lnTo>
                    <a:pt x="227596" y="277647"/>
                  </a:lnTo>
                  <a:lnTo>
                    <a:pt x="229654" y="274688"/>
                  </a:lnTo>
                  <a:lnTo>
                    <a:pt x="229654" y="251117"/>
                  </a:lnTo>
                  <a:close/>
                </a:path>
                <a:path w="282575" h="958214">
                  <a:moveTo>
                    <a:pt x="229654" y="210654"/>
                  </a:moveTo>
                  <a:lnTo>
                    <a:pt x="227596" y="207797"/>
                  </a:lnTo>
                  <a:lnTo>
                    <a:pt x="227266" y="207797"/>
                  </a:lnTo>
                  <a:lnTo>
                    <a:pt x="208407" y="210769"/>
                  </a:lnTo>
                  <a:lnTo>
                    <a:pt x="208407" y="234619"/>
                  </a:lnTo>
                  <a:lnTo>
                    <a:pt x="210515" y="237477"/>
                  </a:lnTo>
                  <a:lnTo>
                    <a:pt x="227596" y="237159"/>
                  </a:lnTo>
                  <a:lnTo>
                    <a:pt x="229654" y="234238"/>
                  </a:lnTo>
                  <a:lnTo>
                    <a:pt x="229654" y="210654"/>
                  </a:lnTo>
                  <a:close/>
                </a:path>
                <a:path w="282575" h="958214">
                  <a:moveTo>
                    <a:pt x="229654" y="170230"/>
                  </a:moveTo>
                  <a:lnTo>
                    <a:pt x="227596" y="167322"/>
                  </a:lnTo>
                  <a:lnTo>
                    <a:pt x="227266" y="167322"/>
                  </a:lnTo>
                  <a:lnTo>
                    <a:pt x="210515" y="166992"/>
                  </a:lnTo>
                  <a:lnTo>
                    <a:pt x="208407" y="169837"/>
                  </a:lnTo>
                  <a:lnTo>
                    <a:pt x="208407" y="193687"/>
                  </a:lnTo>
                  <a:lnTo>
                    <a:pt x="227596" y="196659"/>
                  </a:lnTo>
                  <a:lnTo>
                    <a:pt x="227914" y="196570"/>
                  </a:lnTo>
                  <a:lnTo>
                    <a:pt x="228498" y="196240"/>
                  </a:lnTo>
                  <a:lnTo>
                    <a:pt x="229184" y="195389"/>
                  </a:lnTo>
                  <a:lnTo>
                    <a:pt x="229590" y="194233"/>
                  </a:lnTo>
                  <a:lnTo>
                    <a:pt x="229654" y="193789"/>
                  </a:lnTo>
                  <a:lnTo>
                    <a:pt x="229654" y="170230"/>
                  </a:lnTo>
                  <a:close/>
                </a:path>
                <a:path w="282575" h="958214">
                  <a:moveTo>
                    <a:pt x="229654" y="129794"/>
                  </a:moveTo>
                  <a:lnTo>
                    <a:pt x="227266" y="126822"/>
                  </a:lnTo>
                  <a:lnTo>
                    <a:pt x="210515" y="126123"/>
                  </a:lnTo>
                  <a:lnTo>
                    <a:pt x="208407" y="128930"/>
                  </a:lnTo>
                  <a:lnTo>
                    <a:pt x="208407" y="152793"/>
                  </a:lnTo>
                  <a:lnTo>
                    <a:pt x="227596" y="156159"/>
                  </a:lnTo>
                  <a:lnTo>
                    <a:pt x="227914" y="156083"/>
                  </a:lnTo>
                  <a:lnTo>
                    <a:pt x="228498" y="155765"/>
                  </a:lnTo>
                  <a:lnTo>
                    <a:pt x="229184" y="154952"/>
                  </a:lnTo>
                  <a:lnTo>
                    <a:pt x="229590" y="153809"/>
                  </a:lnTo>
                  <a:lnTo>
                    <a:pt x="229654" y="153365"/>
                  </a:lnTo>
                  <a:lnTo>
                    <a:pt x="229654" y="129794"/>
                  </a:lnTo>
                  <a:close/>
                </a:path>
                <a:path w="282575" h="958214">
                  <a:moveTo>
                    <a:pt x="229654" y="89331"/>
                  </a:moveTo>
                  <a:lnTo>
                    <a:pt x="227266" y="86309"/>
                  </a:lnTo>
                  <a:lnTo>
                    <a:pt x="210515" y="85229"/>
                  </a:lnTo>
                  <a:lnTo>
                    <a:pt x="208407" y="87998"/>
                  </a:lnTo>
                  <a:lnTo>
                    <a:pt x="208407" y="111861"/>
                  </a:lnTo>
                  <a:lnTo>
                    <a:pt x="227596" y="115684"/>
                  </a:lnTo>
                  <a:lnTo>
                    <a:pt x="227914" y="115620"/>
                  </a:lnTo>
                  <a:lnTo>
                    <a:pt x="228498" y="115303"/>
                  </a:lnTo>
                  <a:lnTo>
                    <a:pt x="229184" y="114490"/>
                  </a:lnTo>
                  <a:lnTo>
                    <a:pt x="229590" y="113347"/>
                  </a:lnTo>
                  <a:lnTo>
                    <a:pt x="229654" y="112915"/>
                  </a:lnTo>
                  <a:lnTo>
                    <a:pt x="229654" y="89331"/>
                  </a:lnTo>
                  <a:close/>
                </a:path>
                <a:path w="282575" h="958214">
                  <a:moveTo>
                    <a:pt x="229654" y="48895"/>
                  </a:moveTo>
                  <a:lnTo>
                    <a:pt x="210515" y="44335"/>
                  </a:lnTo>
                  <a:lnTo>
                    <a:pt x="210185" y="44399"/>
                  </a:lnTo>
                  <a:lnTo>
                    <a:pt x="208407" y="47066"/>
                  </a:lnTo>
                  <a:lnTo>
                    <a:pt x="208407" y="70916"/>
                  </a:lnTo>
                  <a:lnTo>
                    <a:pt x="227596" y="75196"/>
                  </a:lnTo>
                  <a:lnTo>
                    <a:pt x="227914" y="75120"/>
                  </a:lnTo>
                  <a:lnTo>
                    <a:pt x="229654" y="72466"/>
                  </a:lnTo>
                  <a:lnTo>
                    <a:pt x="229654" y="48895"/>
                  </a:lnTo>
                  <a:close/>
                </a:path>
                <a:path w="282575" h="958214">
                  <a:moveTo>
                    <a:pt x="229654" y="8458"/>
                  </a:moveTo>
                  <a:lnTo>
                    <a:pt x="210515" y="3492"/>
                  </a:lnTo>
                  <a:lnTo>
                    <a:pt x="210185" y="3556"/>
                  </a:lnTo>
                  <a:lnTo>
                    <a:pt x="208407" y="6146"/>
                  </a:lnTo>
                  <a:lnTo>
                    <a:pt x="208407" y="29997"/>
                  </a:lnTo>
                  <a:lnTo>
                    <a:pt x="227596" y="34709"/>
                  </a:lnTo>
                  <a:lnTo>
                    <a:pt x="227914" y="34645"/>
                  </a:lnTo>
                  <a:lnTo>
                    <a:pt x="228498" y="34353"/>
                  </a:lnTo>
                  <a:lnTo>
                    <a:pt x="229184" y="33578"/>
                  </a:lnTo>
                  <a:lnTo>
                    <a:pt x="229590" y="32448"/>
                  </a:lnTo>
                  <a:lnTo>
                    <a:pt x="229654" y="32029"/>
                  </a:lnTo>
                  <a:lnTo>
                    <a:pt x="229654" y="8458"/>
                  </a:lnTo>
                  <a:close/>
                </a:path>
                <a:path w="282575" h="958214">
                  <a:moveTo>
                    <a:pt x="259575" y="329844"/>
                  </a:moveTo>
                  <a:lnTo>
                    <a:pt x="257581" y="327164"/>
                  </a:lnTo>
                  <a:lnTo>
                    <a:pt x="257251" y="327177"/>
                  </a:lnTo>
                  <a:lnTo>
                    <a:pt x="239026" y="331330"/>
                  </a:lnTo>
                  <a:lnTo>
                    <a:pt x="239026" y="354787"/>
                  </a:lnTo>
                  <a:lnTo>
                    <a:pt x="241046" y="357428"/>
                  </a:lnTo>
                  <a:lnTo>
                    <a:pt x="257581" y="355993"/>
                  </a:lnTo>
                  <a:lnTo>
                    <a:pt x="259575" y="353021"/>
                  </a:lnTo>
                  <a:lnTo>
                    <a:pt x="259575" y="329844"/>
                  </a:lnTo>
                  <a:close/>
                </a:path>
                <a:path w="282575" h="958214">
                  <a:moveTo>
                    <a:pt x="259575" y="290080"/>
                  </a:moveTo>
                  <a:lnTo>
                    <a:pt x="257581" y="287350"/>
                  </a:lnTo>
                  <a:lnTo>
                    <a:pt x="257251" y="287362"/>
                  </a:lnTo>
                  <a:lnTo>
                    <a:pt x="239026" y="291109"/>
                  </a:lnTo>
                  <a:lnTo>
                    <a:pt x="239026" y="314566"/>
                  </a:lnTo>
                  <a:lnTo>
                    <a:pt x="241046" y="317271"/>
                  </a:lnTo>
                  <a:lnTo>
                    <a:pt x="257581" y="316217"/>
                  </a:lnTo>
                  <a:lnTo>
                    <a:pt x="259575" y="313258"/>
                  </a:lnTo>
                  <a:lnTo>
                    <a:pt x="259575" y="290080"/>
                  </a:lnTo>
                  <a:close/>
                </a:path>
                <a:path w="282575" h="958214">
                  <a:moveTo>
                    <a:pt x="259575" y="250304"/>
                  </a:moveTo>
                  <a:lnTo>
                    <a:pt x="257581" y="247523"/>
                  </a:lnTo>
                  <a:lnTo>
                    <a:pt x="257251" y="247535"/>
                  </a:lnTo>
                  <a:lnTo>
                    <a:pt x="241046" y="247954"/>
                  </a:lnTo>
                  <a:lnTo>
                    <a:pt x="239026" y="250875"/>
                  </a:lnTo>
                  <a:lnTo>
                    <a:pt x="239026" y="274307"/>
                  </a:lnTo>
                  <a:lnTo>
                    <a:pt x="241046" y="277088"/>
                  </a:lnTo>
                  <a:lnTo>
                    <a:pt x="257581" y="276390"/>
                  </a:lnTo>
                  <a:lnTo>
                    <a:pt x="259575" y="273481"/>
                  </a:lnTo>
                  <a:lnTo>
                    <a:pt x="259575" y="250304"/>
                  </a:lnTo>
                  <a:close/>
                </a:path>
                <a:path w="282575" h="958214">
                  <a:moveTo>
                    <a:pt x="259575" y="210515"/>
                  </a:moveTo>
                  <a:lnTo>
                    <a:pt x="257581" y="207708"/>
                  </a:lnTo>
                  <a:lnTo>
                    <a:pt x="257251" y="207708"/>
                  </a:lnTo>
                  <a:lnTo>
                    <a:pt x="239026" y="210616"/>
                  </a:lnTo>
                  <a:lnTo>
                    <a:pt x="239026" y="234073"/>
                  </a:lnTo>
                  <a:lnTo>
                    <a:pt x="241046" y="236905"/>
                  </a:lnTo>
                  <a:lnTo>
                    <a:pt x="257581" y="236575"/>
                  </a:lnTo>
                  <a:lnTo>
                    <a:pt x="259575" y="233718"/>
                  </a:lnTo>
                  <a:lnTo>
                    <a:pt x="259575" y="210515"/>
                  </a:lnTo>
                  <a:close/>
                </a:path>
                <a:path w="282575" h="958214">
                  <a:moveTo>
                    <a:pt x="259575" y="170764"/>
                  </a:moveTo>
                  <a:lnTo>
                    <a:pt x="257581" y="167906"/>
                  </a:lnTo>
                  <a:lnTo>
                    <a:pt x="257251" y="167906"/>
                  </a:lnTo>
                  <a:lnTo>
                    <a:pt x="241046" y="167601"/>
                  </a:lnTo>
                  <a:lnTo>
                    <a:pt x="239026" y="170395"/>
                  </a:lnTo>
                  <a:lnTo>
                    <a:pt x="239026" y="193827"/>
                  </a:lnTo>
                  <a:lnTo>
                    <a:pt x="257581" y="196761"/>
                  </a:lnTo>
                  <a:lnTo>
                    <a:pt x="257873" y="196659"/>
                  </a:lnTo>
                  <a:lnTo>
                    <a:pt x="259575" y="193929"/>
                  </a:lnTo>
                  <a:lnTo>
                    <a:pt x="259575" y="170764"/>
                  </a:lnTo>
                  <a:close/>
                </a:path>
                <a:path w="282575" h="958214">
                  <a:moveTo>
                    <a:pt x="259575" y="131000"/>
                  </a:moveTo>
                  <a:lnTo>
                    <a:pt x="257251" y="128079"/>
                  </a:lnTo>
                  <a:lnTo>
                    <a:pt x="241046" y="127393"/>
                  </a:lnTo>
                  <a:lnTo>
                    <a:pt x="239026" y="130175"/>
                  </a:lnTo>
                  <a:lnTo>
                    <a:pt x="239026" y="153631"/>
                  </a:lnTo>
                  <a:lnTo>
                    <a:pt x="257581" y="156933"/>
                  </a:lnTo>
                  <a:lnTo>
                    <a:pt x="258152" y="156705"/>
                  </a:lnTo>
                  <a:lnTo>
                    <a:pt x="259575" y="154178"/>
                  </a:lnTo>
                  <a:lnTo>
                    <a:pt x="259575" y="131000"/>
                  </a:lnTo>
                  <a:close/>
                </a:path>
                <a:path w="282575" h="958214">
                  <a:moveTo>
                    <a:pt x="259575" y="91224"/>
                  </a:moveTo>
                  <a:lnTo>
                    <a:pt x="257251" y="88252"/>
                  </a:lnTo>
                  <a:lnTo>
                    <a:pt x="241046" y="87210"/>
                  </a:lnTo>
                  <a:lnTo>
                    <a:pt x="239026" y="89941"/>
                  </a:lnTo>
                  <a:lnTo>
                    <a:pt x="239026" y="113372"/>
                  </a:lnTo>
                  <a:lnTo>
                    <a:pt x="257581" y="117132"/>
                  </a:lnTo>
                  <a:lnTo>
                    <a:pt x="257873" y="117068"/>
                  </a:lnTo>
                  <a:lnTo>
                    <a:pt x="259575" y="114401"/>
                  </a:lnTo>
                  <a:lnTo>
                    <a:pt x="259575" y="91224"/>
                  </a:lnTo>
                  <a:close/>
                </a:path>
                <a:path w="282575" h="958214">
                  <a:moveTo>
                    <a:pt x="259575" y="51460"/>
                  </a:moveTo>
                  <a:lnTo>
                    <a:pt x="241046" y="47015"/>
                  </a:lnTo>
                  <a:lnTo>
                    <a:pt x="240741" y="47078"/>
                  </a:lnTo>
                  <a:lnTo>
                    <a:pt x="239026" y="49707"/>
                  </a:lnTo>
                  <a:lnTo>
                    <a:pt x="239026" y="73152"/>
                  </a:lnTo>
                  <a:lnTo>
                    <a:pt x="257581" y="77343"/>
                  </a:lnTo>
                  <a:lnTo>
                    <a:pt x="258432" y="76962"/>
                  </a:lnTo>
                  <a:lnTo>
                    <a:pt x="258686" y="76746"/>
                  </a:lnTo>
                  <a:lnTo>
                    <a:pt x="259092" y="76174"/>
                  </a:lnTo>
                  <a:lnTo>
                    <a:pt x="259511" y="75069"/>
                  </a:lnTo>
                  <a:lnTo>
                    <a:pt x="259575" y="74637"/>
                  </a:lnTo>
                  <a:lnTo>
                    <a:pt x="259575" y="51460"/>
                  </a:lnTo>
                  <a:close/>
                </a:path>
                <a:path w="282575" h="958214">
                  <a:moveTo>
                    <a:pt x="259575" y="11696"/>
                  </a:moveTo>
                  <a:lnTo>
                    <a:pt x="241046" y="6858"/>
                  </a:lnTo>
                  <a:lnTo>
                    <a:pt x="240741" y="6921"/>
                  </a:lnTo>
                  <a:lnTo>
                    <a:pt x="239026" y="9474"/>
                  </a:lnTo>
                  <a:lnTo>
                    <a:pt x="239026" y="32905"/>
                  </a:lnTo>
                  <a:lnTo>
                    <a:pt x="257581" y="37515"/>
                  </a:lnTo>
                  <a:lnTo>
                    <a:pt x="257873" y="37452"/>
                  </a:lnTo>
                  <a:lnTo>
                    <a:pt x="259575" y="34874"/>
                  </a:lnTo>
                  <a:lnTo>
                    <a:pt x="259575" y="11696"/>
                  </a:lnTo>
                  <a:close/>
                </a:path>
                <a:path w="282575" h="958214">
                  <a:moveTo>
                    <a:pt x="282359" y="930046"/>
                  </a:moveTo>
                  <a:lnTo>
                    <a:pt x="279793" y="926909"/>
                  </a:lnTo>
                  <a:lnTo>
                    <a:pt x="261835" y="925753"/>
                  </a:lnTo>
                  <a:lnTo>
                    <a:pt x="259575" y="928611"/>
                  </a:lnTo>
                  <a:lnTo>
                    <a:pt x="259575" y="953312"/>
                  </a:lnTo>
                  <a:lnTo>
                    <a:pt x="280136" y="957326"/>
                  </a:lnTo>
                  <a:lnTo>
                    <a:pt x="280479" y="957249"/>
                  </a:lnTo>
                  <a:lnTo>
                    <a:pt x="282359" y="954455"/>
                  </a:lnTo>
                  <a:lnTo>
                    <a:pt x="282359" y="930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29297" y="1107744"/>
              <a:ext cx="370205" cy="1280160"/>
            </a:xfrm>
            <a:custGeom>
              <a:avLst/>
              <a:gdLst/>
              <a:ahLst/>
              <a:cxnLst/>
              <a:rect l="l" t="t" r="r" b="b"/>
              <a:pathLst>
                <a:path w="370204" h="1280160">
                  <a:moveTo>
                    <a:pt x="9245" y="952525"/>
                  </a:moveTo>
                  <a:lnTo>
                    <a:pt x="0" y="940054"/>
                  </a:lnTo>
                  <a:lnTo>
                    <a:pt x="0" y="959777"/>
                  </a:lnTo>
                  <a:lnTo>
                    <a:pt x="8470" y="975931"/>
                  </a:lnTo>
                  <a:lnTo>
                    <a:pt x="8724" y="975880"/>
                  </a:lnTo>
                  <a:lnTo>
                    <a:pt x="9042" y="975271"/>
                  </a:lnTo>
                  <a:lnTo>
                    <a:pt x="9232" y="974115"/>
                  </a:lnTo>
                  <a:lnTo>
                    <a:pt x="9245" y="952525"/>
                  </a:lnTo>
                  <a:close/>
                </a:path>
                <a:path w="370204" h="1280160">
                  <a:moveTo>
                    <a:pt x="9245" y="821690"/>
                  </a:moveTo>
                  <a:lnTo>
                    <a:pt x="9207" y="60960"/>
                  </a:lnTo>
                  <a:lnTo>
                    <a:pt x="9169" y="55880"/>
                  </a:lnTo>
                  <a:lnTo>
                    <a:pt x="9169" y="45720"/>
                  </a:lnTo>
                  <a:lnTo>
                    <a:pt x="9004" y="45720"/>
                  </a:lnTo>
                  <a:lnTo>
                    <a:pt x="9004" y="44450"/>
                  </a:lnTo>
                  <a:lnTo>
                    <a:pt x="7874" y="44450"/>
                  </a:lnTo>
                  <a:lnTo>
                    <a:pt x="7874" y="45720"/>
                  </a:lnTo>
                  <a:lnTo>
                    <a:pt x="4102" y="45720"/>
                  </a:lnTo>
                  <a:lnTo>
                    <a:pt x="4102" y="55880"/>
                  </a:lnTo>
                  <a:lnTo>
                    <a:pt x="254" y="55880"/>
                  </a:lnTo>
                  <a:lnTo>
                    <a:pt x="254" y="60960"/>
                  </a:lnTo>
                  <a:lnTo>
                    <a:pt x="0" y="60960"/>
                  </a:lnTo>
                  <a:lnTo>
                    <a:pt x="0" y="821690"/>
                  </a:lnTo>
                  <a:lnTo>
                    <a:pt x="4584" y="821690"/>
                  </a:lnTo>
                  <a:lnTo>
                    <a:pt x="4584" y="833120"/>
                  </a:lnTo>
                  <a:lnTo>
                    <a:pt x="9245" y="833120"/>
                  </a:lnTo>
                  <a:lnTo>
                    <a:pt x="9245" y="821690"/>
                  </a:lnTo>
                  <a:close/>
                </a:path>
                <a:path w="370204" h="1280160">
                  <a:moveTo>
                    <a:pt x="23888" y="849528"/>
                  </a:moveTo>
                  <a:lnTo>
                    <a:pt x="13627" y="835698"/>
                  </a:lnTo>
                  <a:lnTo>
                    <a:pt x="13627" y="856589"/>
                  </a:lnTo>
                  <a:lnTo>
                    <a:pt x="23012" y="874280"/>
                  </a:lnTo>
                  <a:lnTo>
                    <a:pt x="23304" y="874242"/>
                  </a:lnTo>
                  <a:lnTo>
                    <a:pt x="23647" y="873633"/>
                  </a:lnTo>
                  <a:lnTo>
                    <a:pt x="23863" y="872426"/>
                  </a:lnTo>
                  <a:lnTo>
                    <a:pt x="23888" y="849528"/>
                  </a:lnTo>
                  <a:close/>
                </a:path>
                <a:path w="370204" h="1280160">
                  <a:moveTo>
                    <a:pt x="23901" y="760018"/>
                  </a:moveTo>
                  <a:lnTo>
                    <a:pt x="23850" y="41198"/>
                  </a:lnTo>
                  <a:lnTo>
                    <a:pt x="23812" y="36118"/>
                  </a:lnTo>
                  <a:lnTo>
                    <a:pt x="23799" y="24688"/>
                  </a:lnTo>
                  <a:lnTo>
                    <a:pt x="23520" y="24688"/>
                  </a:lnTo>
                  <a:lnTo>
                    <a:pt x="23520" y="23418"/>
                  </a:lnTo>
                  <a:lnTo>
                    <a:pt x="22402" y="23418"/>
                  </a:lnTo>
                  <a:lnTo>
                    <a:pt x="22402" y="24688"/>
                  </a:lnTo>
                  <a:lnTo>
                    <a:pt x="18199" y="24688"/>
                  </a:lnTo>
                  <a:lnTo>
                    <a:pt x="18199" y="36118"/>
                  </a:lnTo>
                  <a:lnTo>
                    <a:pt x="13906" y="36118"/>
                  </a:lnTo>
                  <a:lnTo>
                    <a:pt x="13906" y="41198"/>
                  </a:lnTo>
                  <a:lnTo>
                    <a:pt x="13627" y="41198"/>
                  </a:lnTo>
                  <a:lnTo>
                    <a:pt x="13627" y="760018"/>
                  </a:lnTo>
                  <a:lnTo>
                    <a:pt x="18732" y="760018"/>
                  </a:lnTo>
                  <a:lnTo>
                    <a:pt x="18732" y="773988"/>
                  </a:lnTo>
                  <a:lnTo>
                    <a:pt x="23901" y="773988"/>
                  </a:lnTo>
                  <a:lnTo>
                    <a:pt x="23901" y="760018"/>
                  </a:lnTo>
                  <a:close/>
                </a:path>
                <a:path w="370204" h="1280160">
                  <a:moveTo>
                    <a:pt x="40195" y="899337"/>
                  </a:moveTo>
                  <a:lnTo>
                    <a:pt x="28752" y="883932"/>
                  </a:lnTo>
                  <a:lnTo>
                    <a:pt x="28752" y="906119"/>
                  </a:lnTo>
                  <a:lnTo>
                    <a:pt x="39192" y="925576"/>
                  </a:lnTo>
                  <a:lnTo>
                    <a:pt x="39522" y="925576"/>
                  </a:lnTo>
                  <a:lnTo>
                    <a:pt x="39674" y="925436"/>
                  </a:lnTo>
                  <a:lnTo>
                    <a:pt x="39916" y="924953"/>
                  </a:lnTo>
                  <a:lnTo>
                    <a:pt x="40195" y="923137"/>
                  </a:lnTo>
                  <a:lnTo>
                    <a:pt x="40195" y="899337"/>
                  </a:lnTo>
                  <a:close/>
                </a:path>
                <a:path w="370204" h="1280160">
                  <a:moveTo>
                    <a:pt x="40195" y="833120"/>
                  </a:moveTo>
                  <a:lnTo>
                    <a:pt x="40144" y="19050"/>
                  </a:lnTo>
                  <a:lnTo>
                    <a:pt x="40081" y="13970"/>
                  </a:lnTo>
                  <a:lnTo>
                    <a:pt x="40081" y="1270"/>
                  </a:lnTo>
                  <a:lnTo>
                    <a:pt x="39839" y="1270"/>
                  </a:lnTo>
                  <a:lnTo>
                    <a:pt x="39839" y="0"/>
                  </a:lnTo>
                  <a:lnTo>
                    <a:pt x="38595" y="0"/>
                  </a:lnTo>
                  <a:lnTo>
                    <a:pt x="38595" y="1270"/>
                  </a:lnTo>
                  <a:lnTo>
                    <a:pt x="33794" y="1270"/>
                  </a:lnTo>
                  <a:lnTo>
                    <a:pt x="33794" y="13970"/>
                  </a:lnTo>
                  <a:lnTo>
                    <a:pt x="29210" y="13970"/>
                  </a:lnTo>
                  <a:lnTo>
                    <a:pt x="29210" y="19050"/>
                  </a:lnTo>
                  <a:lnTo>
                    <a:pt x="28752" y="19050"/>
                  </a:lnTo>
                  <a:lnTo>
                    <a:pt x="28752" y="833120"/>
                  </a:lnTo>
                  <a:lnTo>
                    <a:pt x="34112" y="833120"/>
                  </a:lnTo>
                  <a:lnTo>
                    <a:pt x="34112" y="848360"/>
                  </a:lnTo>
                  <a:lnTo>
                    <a:pt x="40195" y="848360"/>
                  </a:lnTo>
                  <a:lnTo>
                    <a:pt x="40195" y="833120"/>
                  </a:lnTo>
                  <a:close/>
                </a:path>
                <a:path w="370204" h="1280160">
                  <a:moveTo>
                    <a:pt x="126403" y="897343"/>
                  </a:moveTo>
                  <a:lnTo>
                    <a:pt x="123863" y="894702"/>
                  </a:lnTo>
                  <a:lnTo>
                    <a:pt x="123456" y="894803"/>
                  </a:lnTo>
                  <a:lnTo>
                    <a:pt x="102654" y="899579"/>
                  </a:lnTo>
                  <a:lnTo>
                    <a:pt x="100037" y="903414"/>
                  </a:lnTo>
                  <a:lnTo>
                    <a:pt x="100037" y="930033"/>
                  </a:lnTo>
                  <a:lnTo>
                    <a:pt x="102654" y="932624"/>
                  </a:lnTo>
                  <a:lnTo>
                    <a:pt x="123863" y="927417"/>
                  </a:lnTo>
                  <a:lnTo>
                    <a:pt x="126403" y="923582"/>
                  </a:lnTo>
                  <a:lnTo>
                    <a:pt x="126403" y="897343"/>
                  </a:lnTo>
                  <a:close/>
                </a:path>
                <a:path w="370204" h="1280160">
                  <a:moveTo>
                    <a:pt x="126403" y="852271"/>
                  </a:moveTo>
                  <a:lnTo>
                    <a:pt x="123863" y="849630"/>
                  </a:lnTo>
                  <a:lnTo>
                    <a:pt x="123456" y="849706"/>
                  </a:lnTo>
                  <a:lnTo>
                    <a:pt x="100037" y="857758"/>
                  </a:lnTo>
                  <a:lnTo>
                    <a:pt x="100037" y="884364"/>
                  </a:lnTo>
                  <a:lnTo>
                    <a:pt x="102654" y="887018"/>
                  </a:lnTo>
                  <a:lnTo>
                    <a:pt x="123863" y="882294"/>
                  </a:lnTo>
                  <a:lnTo>
                    <a:pt x="126403" y="878522"/>
                  </a:lnTo>
                  <a:lnTo>
                    <a:pt x="126403" y="852271"/>
                  </a:lnTo>
                  <a:close/>
                </a:path>
                <a:path w="370204" h="1280160">
                  <a:moveTo>
                    <a:pt x="126403" y="807262"/>
                  </a:moveTo>
                  <a:lnTo>
                    <a:pt x="123863" y="804519"/>
                  </a:lnTo>
                  <a:lnTo>
                    <a:pt x="123456" y="804595"/>
                  </a:lnTo>
                  <a:lnTo>
                    <a:pt x="102654" y="808418"/>
                  </a:lnTo>
                  <a:lnTo>
                    <a:pt x="100037" y="812152"/>
                  </a:lnTo>
                  <a:lnTo>
                    <a:pt x="100037" y="838746"/>
                  </a:lnTo>
                  <a:lnTo>
                    <a:pt x="102654" y="841438"/>
                  </a:lnTo>
                  <a:lnTo>
                    <a:pt x="123863" y="837184"/>
                  </a:lnTo>
                  <a:lnTo>
                    <a:pt x="126403" y="833501"/>
                  </a:lnTo>
                  <a:lnTo>
                    <a:pt x="126403" y="807262"/>
                  </a:lnTo>
                  <a:close/>
                </a:path>
                <a:path w="370204" h="1280160">
                  <a:moveTo>
                    <a:pt x="126403" y="762215"/>
                  </a:moveTo>
                  <a:lnTo>
                    <a:pt x="123863" y="759421"/>
                  </a:lnTo>
                  <a:lnTo>
                    <a:pt x="123456" y="759485"/>
                  </a:lnTo>
                  <a:lnTo>
                    <a:pt x="100037" y="766508"/>
                  </a:lnTo>
                  <a:lnTo>
                    <a:pt x="100037" y="793102"/>
                  </a:lnTo>
                  <a:lnTo>
                    <a:pt x="102654" y="795883"/>
                  </a:lnTo>
                  <a:lnTo>
                    <a:pt x="123863" y="792111"/>
                  </a:lnTo>
                  <a:lnTo>
                    <a:pt x="126403" y="788466"/>
                  </a:lnTo>
                  <a:lnTo>
                    <a:pt x="126403" y="762215"/>
                  </a:lnTo>
                  <a:close/>
                </a:path>
                <a:path w="370204" h="1280160">
                  <a:moveTo>
                    <a:pt x="126403" y="717156"/>
                  </a:moveTo>
                  <a:lnTo>
                    <a:pt x="123863" y="714311"/>
                  </a:lnTo>
                  <a:lnTo>
                    <a:pt x="123456" y="714362"/>
                  </a:lnTo>
                  <a:lnTo>
                    <a:pt x="100037" y="720864"/>
                  </a:lnTo>
                  <a:lnTo>
                    <a:pt x="100037" y="747458"/>
                  </a:lnTo>
                  <a:lnTo>
                    <a:pt x="102654" y="750290"/>
                  </a:lnTo>
                  <a:lnTo>
                    <a:pt x="123863" y="747001"/>
                  </a:lnTo>
                  <a:lnTo>
                    <a:pt x="126403" y="743407"/>
                  </a:lnTo>
                  <a:lnTo>
                    <a:pt x="126403" y="717156"/>
                  </a:lnTo>
                  <a:close/>
                </a:path>
                <a:path w="370204" h="1280160">
                  <a:moveTo>
                    <a:pt x="126403" y="672109"/>
                  </a:moveTo>
                  <a:lnTo>
                    <a:pt x="123863" y="669201"/>
                  </a:lnTo>
                  <a:lnTo>
                    <a:pt x="123456" y="669251"/>
                  </a:lnTo>
                  <a:lnTo>
                    <a:pt x="102654" y="671664"/>
                  </a:lnTo>
                  <a:lnTo>
                    <a:pt x="100037" y="675220"/>
                  </a:lnTo>
                  <a:lnTo>
                    <a:pt x="100037" y="701814"/>
                  </a:lnTo>
                  <a:lnTo>
                    <a:pt x="102654" y="704723"/>
                  </a:lnTo>
                  <a:lnTo>
                    <a:pt x="123863" y="701890"/>
                  </a:lnTo>
                  <a:lnTo>
                    <a:pt x="126403" y="698360"/>
                  </a:lnTo>
                  <a:lnTo>
                    <a:pt x="126403" y="672109"/>
                  </a:lnTo>
                  <a:close/>
                </a:path>
                <a:path w="370204" h="1280160">
                  <a:moveTo>
                    <a:pt x="163449" y="1029131"/>
                  </a:moveTo>
                  <a:lnTo>
                    <a:pt x="160985" y="1026515"/>
                  </a:lnTo>
                  <a:lnTo>
                    <a:pt x="160591" y="1026591"/>
                  </a:lnTo>
                  <a:lnTo>
                    <a:pt x="138036" y="1034427"/>
                  </a:lnTo>
                  <a:lnTo>
                    <a:pt x="138036" y="1060513"/>
                  </a:lnTo>
                  <a:lnTo>
                    <a:pt x="140550" y="1063129"/>
                  </a:lnTo>
                  <a:lnTo>
                    <a:pt x="160985" y="1058583"/>
                  </a:lnTo>
                  <a:lnTo>
                    <a:pt x="162052" y="1057859"/>
                  </a:lnTo>
                  <a:lnTo>
                    <a:pt x="162877" y="1056754"/>
                  </a:lnTo>
                  <a:lnTo>
                    <a:pt x="163372" y="1055370"/>
                  </a:lnTo>
                  <a:lnTo>
                    <a:pt x="163449" y="1054887"/>
                  </a:lnTo>
                  <a:lnTo>
                    <a:pt x="163449" y="1029131"/>
                  </a:lnTo>
                  <a:close/>
                </a:path>
                <a:path w="370204" h="1280160">
                  <a:moveTo>
                    <a:pt x="163449" y="979398"/>
                  </a:moveTo>
                  <a:lnTo>
                    <a:pt x="160985" y="976604"/>
                  </a:lnTo>
                  <a:lnTo>
                    <a:pt x="160591" y="976655"/>
                  </a:lnTo>
                  <a:lnTo>
                    <a:pt x="138036" y="982967"/>
                  </a:lnTo>
                  <a:lnTo>
                    <a:pt x="138036" y="1009065"/>
                  </a:lnTo>
                  <a:lnTo>
                    <a:pt x="140550" y="1011859"/>
                  </a:lnTo>
                  <a:lnTo>
                    <a:pt x="160985" y="1008697"/>
                  </a:lnTo>
                  <a:lnTo>
                    <a:pt x="163449" y="1005166"/>
                  </a:lnTo>
                  <a:lnTo>
                    <a:pt x="163449" y="979398"/>
                  </a:lnTo>
                  <a:close/>
                </a:path>
                <a:path w="370204" h="1280160">
                  <a:moveTo>
                    <a:pt x="163449" y="888771"/>
                  </a:moveTo>
                  <a:lnTo>
                    <a:pt x="160985" y="886180"/>
                  </a:lnTo>
                  <a:lnTo>
                    <a:pt x="160591" y="886282"/>
                  </a:lnTo>
                  <a:lnTo>
                    <a:pt x="140550" y="890879"/>
                  </a:lnTo>
                  <a:lnTo>
                    <a:pt x="138036" y="894638"/>
                  </a:lnTo>
                  <a:lnTo>
                    <a:pt x="138036" y="920737"/>
                  </a:lnTo>
                  <a:lnTo>
                    <a:pt x="140550" y="923302"/>
                  </a:lnTo>
                  <a:lnTo>
                    <a:pt x="160985" y="918286"/>
                  </a:lnTo>
                  <a:lnTo>
                    <a:pt x="163449" y="914527"/>
                  </a:lnTo>
                  <a:lnTo>
                    <a:pt x="163449" y="888771"/>
                  </a:lnTo>
                  <a:close/>
                </a:path>
                <a:path w="370204" h="1280160">
                  <a:moveTo>
                    <a:pt x="163449" y="800379"/>
                  </a:moveTo>
                  <a:lnTo>
                    <a:pt x="160985" y="797699"/>
                  </a:lnTo>
                  <a:lnTo>
                    <a:pt x="160591" y="797763"/>
                  </a:lnTo>
                  <a:lnTo>
                    <a:pt x="138036" y="805103"/>
                  </a:lnTo>
                  <a:lnTo>
                    <a:pt x="138036" y="831189"/>
                  </a:lnTo>
                  <a:lnTo>
                    <a:pt x="140550" y="833856"/>
                  </a:lnTo>
                  <a:lnTo>
                    <a:pt x="160985" y="829754"/>
                  </a:lnTo>
                  <a:lnTo>
                    <a:pt x="162052" y="829068"/>
                  </a:lnTo>
                  <a:lnTo>
                    <a:pt x="162877" y="827989"/>
                  </a:lnTo>
                  <a:lnTo>
                    <a:pt x="163372" y="826630"/>
                  </a:lnTo>
                  <a:lnTo>
                    <a:pt x="163449" y="826135"/>
                  </a:lnTo>
                  <a:lnTo>
                    <a:pt x="163449" y="800379"/>
                  </a:lnTo>
                  <a:close/>
                </a:path>
                <a:path w="370204" h="1280160">
                  <a:moveTo>
                    <a:pt x="163449" y="756170"/>
                  </a:moveTo>
                  <a:lnTo>
                    <a:pt x="160985" y="753427"/>
                  </a:lnTo>
                  <a:lnTo>
                    <a:pt x="160591" y="753491"/>
                  </a:lnTo>
                  <a:lnTo>
                    <a:pt x="138036" y="760323"/>
                  </a:lnTo>
                  <a:lnTo>
                    <a:pt x="138036" y="786409"/>
                  </a:lnTo>
                  <a:lnTo>
                    <a:pt x="140550" y="789152"/>
                  </a:lnTo>
                  <a:lnTo>
                    <a:pt x="160985" y="785507"/>
                  </a:lnTo>
                  <a:lnTo>
                    <a:pt x="163449" y="781939"/>
                  </a:lnTo>
                  <a:lnTo>
                    <a:pt x="163449" y="756170"/>
                  </a:lnTo>
                  <a:close/>
                </a:path>
                <a:path w="370204" h="1280160">
                  <a:moveTo>
                    <a:pt x="163449" y="667740"/>
                  </a:moveTo>
                  <a:lnTo>
                    <a:pt x="160985" y="664883"/>
                  </a:lnTo>
                  <a:lnTo>
                    <a:pt x="160591" y="664933"/>
                  </a:lnTo>
                  <a:lnTo>
                    <a:pt x="140550" y="667258"/>
                  </a:lnTo>
                  <a:lnTo>
                    <a:pt x="138036" y="670737"/>
                  </a:lnTo>
                  <a:lnTo>
                    <a:pt x="138036" y="696836"/>
                  </a:lnTo>
                  <a:lnTo>
                    <a:pt x="140550" y="699681"/>
                  </a:lnTo>
                  <a:lnTo>
                    <a:pt x="160985" y="696976"/>
                  </a:lnTo>
                  <a:lnTo>
                    <a:pt x="163449" y="693508"/>
                  </a:lnTo>
                  <a:lnTo>
                    <a:pt x="163449" y="667740"/>
                  </a:lnTo>
                  <a:close/>
                </a:path>
                <a:path w="370204" h="1280160">
                  <a:moveTo>
                    <a:pt x="199123" y="1096581"/>
                  </a:moveTo>
                  <a:lnTo>
                    <a:pt x="196748" y="1094054"/>
                  </a:lnTo>
                  <a:lnTo>
                    <a:pt x="196367" y="1094130"/>
                  </a:lnTo>
                  <a:lnTo>
                    <a:pt x="174637" y="1102233"/>
                  </a:lnTo>
                  <a:lnTo>
                    <a:pt x="174637" y="1127848"/>
                  </a:lnTo>
                  <a:lnTo>
                    <a:pt x="177063" y="1130388"/>
                  </a:lnTo>
                  <a:lnTo>
                    <a:pt x="196748" y="1125550"/>
                  </a:lnTo>
                  <a:lnTo>
                    <a:pt x="199123" y="1121879"/>
                  </a:lnTo>
                  <a:lnTo>
                    <a:pt x="199123" y="1096581"/>
                  </a:lnTo>
                  <a:close/>
                </a:path>
                <a:path w="370204" h="1280160">
                  <a:moveTo>
                    <a:pt x="199123" y="837133"/>
                  </a:moveTo>
                  <a:lnTo>
                    <a:pt x="196748" y="834567"/>
                  </a:lnTo>
                  <a:lnTo>
                    <a:pt x="196367" y="834644"/>
                  </a:lnTo>
                  <a:lnTo>
                    <a:pt x="174637" y="842225"/>
                  </a:lnTo>
                  <a:lnTo>
                    <a:pt x="174637" y="867841"/>
                  </a:lnTo>
                  <a:lnTo>
                    <a:pt x="177063" y="870445"/>
                  </a:lnTo>
                  <a:lnTo>
                    <a:pt x="196748" y="866038"/>
                  </a:lnTo>
                  <a:lnTo>
                    <a:pt x="199123" y="862431"/>
                  </a:lnTo>
                  <a:lnTo>
                    <a:pt x="199123" y="837133"/>
                  </a:lnTo>
                  <a:close/>
                </a:path>
                <a:path w="370204" h="1280160">
                  <a:moveTo>
                    <a:pt x="199123" y="793750"/>
                  </a:moveTo>
                  <a:lnTo>
                    <a:pt x="196748" y="791108"/>
                  </a:lnTo>
                  <a:lnTo>
                    <a:pt x="196367" y="791171"/>
                  </a:lnTo>
                  <a:lnTo>
                    <a:pt x="174637" y="798296"/>
                  </a:lnTo>
                  <a:lnTo>
                    <a:pt x="174637" y="823912"/>
                  </a:lnTo>
                  <a:lnTo>
                    <a:pt x="177063" y="826528"/>
                  </a:lnTo>
                  <a:lnTo>
                    <a:pt x="196748" y="822566"/>
                  </a:lnTo>
                  <a:lnTo>
                    <a:pt x="199123" y="819035"/>
                  </a:lnTo>
                  <a:lnTo>
                    <a:pt x="199123" y="793750"/>
                  </a:lnTo>
                  <a:close/>
                </a:path>
                <a:path w="370204" h="1280160">
                  <a:moveTo>
                    <a:pt x="199123" y="750341"/>
                  </a:moveTo>
                  <a:lnTo>
                    <a:pt x="196748" y="747649"/>
                  </a:lnTo>
                  <a:lnTo>
                    <a:pt x="196367" y="747712"/>
                  </a:lnTo>
                  <a:lnTo>
                    <a:pt x="177063" y="750836"/>
                  </a:lnTo>
                  <a:lnTo>
                    <a:pt x="174637" y="754354"/>
                  </a:lnTo>
                  <a:lnTo>
                    <a:pt x="174637" y="779957"/>
                  </a:lnTo>
                  <a:lnTo>
                    <a:pt x="177063" y="782662"/>
                  </a:lnTo>
                  <a:lnTo>
                    <a:pt x="196748" y="779157"/>
                  </a:lnTo>
                  <a:lnTo>
                    <a:pt x="199123" y="775652"/>
                  </a:lnTo>
                  <a:lnTo>
                    <a:pt x="199123" y="750341"/>
                  </a:lnTo>
                  <a:close/>
                </a:path>
                <a:path w="370204" h="1280160">
                  <a:moveTo>
                    <a:pt x="199123" y="706932"/>
                  </a:moveTo>
                  <a:lnTo>
                    <a:pt x="196748" y="704189"/>
                  </a:lnTo>
                  <a:lnTo>
                    <a:pt x="196367" y="704240"/>
                  </a:lnTo>
                  <a:lnTo>
                    <a:pt x="174637" y="710387"/>
                  </a:lnTo>
                  <a:lnTo>
                    <a:pt x="174637" y="736003"/>
                  </a:lnTo>
                  <a:lnTo>
                    <a:pt x="177063" y="738746"/>
                  </a:lnTo>
                  <a:lnTo>
                    <a:pt x="196748" y="735685"/>
                  </a:lnTo>
                  <a:lnTo>
                    <a:pt x="199123" y="732243"/>
                  </a:lnTo>
                  <a:lnTo>
                    <a:pt x="199123" y="706932"/>
                  </a:lnTo>
                  <a:close/>
                </a:path>
                <a:path w="370204" h="1280160">
                  <a:moveTo>
                    <a:pt x="199123" y="663549"/>
                  </a:moveTo>
                  <a:lnTo>
                    <a:pt x="196748" y="660730"/>
                  </a:lnTo>
                  <a:lnTo>
                    <a:pt x="196367" y="660781"/>
                  </a:lnTo>
                  <a:lnTo>
                    <a:pt x="177063" y="663016"/>
                  </a:lnTo>
                  <a:lnTo>
                    <a:pt x="174637" y="666432"/>
                  </a:lnTo>
                  <a:lnTo>
                    <a:pt x="174637" y="692048"/>
                  </a:lnTo>
                  <a:lnTo>
                    <a:pt x="177063" y="694842"/>
                  </a:lnTo>
                  <a:lnTo>
                    <a:pt x="196748" y="692251"/>
                  </a:lnTo>
                  <a:lnTo>
                    <a:pt x="199123" y="688848"/>
                  </a:lnTo>
                  <a:lnTo>
                    <a:pt x="199123" y="663549"/>
                  </a:lnTo>
                  <a:close/>
                </a:path>
                <a:path w="370204" h="1280160">
                  <a:moveTo>
                    <a:pt x="233540" y="1027391"/>
                  </a:moveTo>
                  <a:lnTo>
                    <a:pt x="233197" y="1026147"/>
                  </a:lnTo>
                  <a:lnTo>
                    <a:pt x="232511" y="1025258"/>
                  </a:lnTo>
                  <a:lnTo>
                    <a:pt x="231597" y="1024813"/>
                  </a:lnTo>
                  <a:lnTo>
                    <a:pt x="231254" y="1024788"/>
                  </a:lnTo>
                  <a:lnTo>
                    <a:pt x="230873" y="1024851"/>
                  </a:lnTo>
                  <a:lnTo>
                    <a:pt x="209918" y="1032268"/>
                  </a:lnTo>
                  <a:lnTo>
                    <a:pt x="209918" y="1056919"/>
                  </a:lnTo>
                  <a:lnTo>
                    <a:pt x="212255" y="1059510"/>
                  </a:lnTo>
                  <a:lnTo>
                    <a:pt x="231254" y="1055700"/>
                  </a:lnTo>
                  <a:lnTo>
                    <a:pt x="233540" y="1052233"/>
                  </a:lnTo>
                  <a:lnTo>
                    <a:pt x="233540" y="1027391"/>
                  </a:lnTo>
                  <a:close/>
                </a:path>
                <a:path w="370204" h="1280160">
                  <a:moveTo>
                    <a:pt x="233540" y="983488"/>
                  </a:moveTo>
                  <a:lnTo>
                    <a:pt x="231254" y="980998"/>
                  </a:lnTo>
                  <a:lnTo>
                    <a:pt x="230873" y="981075"/>
                  </a:lnTo>
                  <a:lnTo>
                    <a:pt x="209918" y="989444"/>
                  </a:lnTo>
                  <a:lnTo>
                    <a:pt x="209918" y="1014107"/>
                  </a:lnTo>
                  <a:lnTo>
                    <a:pt x="212255" y="1016596"/>
                  </a:lnTo>
                  <a:lnTo>
                    <a:pt x="231254" y="1011936"/>
                  </a:lnTo>
                  <a:lnTo>
                    <a:pt x="232232" y="1011237"/>
                  </a:lnTo>
                  <a:lnTo>
                    <a:pt x="232994" y="1010158"/>
                  </a:lnTo>
                  <a:lnTo>
                    <a:pt x="233197" y="1009726"/>
                  </a:lnTo>
                  <a:lnTo>
                    <a:pt x="233540" y="1008341"/>
                  </a:lnTo>
                  <a:lnTo>
                    <a:pt x="233540" y="983488"/>
                  </a:lnTo>
                  <a:close/>
                </a:path>
                <a:path w="370204" h="1280160">
                  <a:moveTo>
                    <a:pt x="233540" y="829957"/>
                  </a:moveTo>
                  <a:lnTo>
                    <a:pt x="231254" y="827430"/>
                  </a:lnTo>
                  <a:lnTo>
                    <a:pt x="230873" y="827506"/>
                  </a:lnTo>
                  <a:lnTo>
                    <a:pt x="209918" y="835367"/>
                  </a:lnTo>
                  <a:lnTo>
                    <a:pt x="209918" y="860031"/>
                  </a:lnTo>
                  <a:lnTo>
                    <a:pt x="212255" y="862584"/>
                  </a:lnTo>
                  <a:lnTo>
                    <a:pt x="231254" y="858329"/>
                  </a:lnTo>
                  <a:lnTo>
                    <a:pt x="233540" y="854798"/>
                  </a:lnTo>
                  <a:lnTo>
                    <a:pt x="233540" y="829957"/>
                  </a:lnTo>
                  <a:close/>
                </a:path>
                <a:path w="370204" h="1280160">
                  <a:moveTo>
                    <a:pt x="233540" y="744740"/>
                  </a:moveTo>
                  <a:lnTo>
                    <a:pt x="231254" y="742073"/>
                  </a:lnTo>
                  <a:lnTo>
                    <a:pt x="230873" y="742137"/>
                  </a:lnTo>
                  <a:lnTo>
                    <a:pt x="212255" y="745147"/>
                  </a:lnTo>
                  <a:lnTo>
                    <a:pt x="209918" y="749084"/>
                  </a:lnTo>
                  <a:lnTo>
                    <a:pt x="209918" y="773734"/>
                  </a:lnTo>
                  <a:lnTo>
                    <a:pt x="212255" y="776401"/>
                  </a:lnTo>
                  <a:lnTo>
                    <a:pt x="231254" y="773010"/>
                  </a:lnTo>
                  <a:lnTo>
                    <a:pt x="233540" y="769581"/>
                  </a:lnTo>
                  <a:lnTo>
                    <a:pt x="233540" y="744740"/>
                  </a:lnTo>
                  <a:close/>
                </a:path>
                <a:path w="370204" h="1280160">
                  <a:moveTo>
                    <a:pt x="233540" y="702119"/>
                  </a:moveTo>
                  <a:lnTo>
                    <a:pt x="231254" y="699401"/>
                  </a:lnTo>
                  <a:lnTo>
                    <a:pt x="230873" y="699452"/>
                  </a:lnTo>
                  <a:lnTo>
                    <a:pt x="209918" y="705929"/>
                  </a:lnTo>
                  <a:lnTo>
                    <a:pt x="209918" y="730580"/>
                  </a:lnTo>
                  <a:lnTo>
                    <a:pt x="212255" y="733285"/>
                  </a:lnTo>
                  <a:lnTo>
                    <a:pt x="231254" y="730351"/>
                  </a:lnTo>
                  <a:lnTo>
                    <a:pt x="233540" y="726948"/>
                  </a:lnTo>
                  <a:lnTo>
                    <a:pt x="233540" y="702119"/>
                  </a:lnTo>
                  <a:close/>
                </a:path>
                <a:path w="370204" h="1280160">
                  <a:moveTo>
                    <a:pt x="233540" y="659498"/>
                  </a:moveTo>
                  <a:lnTo>
                    <a:pt x="231254" y="656717"/>
                  </a:lnTo>
                  <a:lnTo>
                    <a:pt x="230873" y="656767"/>
                  </a:lnTo>
                  <a:lnTo>
                    <a:pt x="212255" y="658926"/>
                  </a:lnTo>
                  <a:lnTo>
                    <a:pt x="209918" y="662762"/>
                  </a:lnTo>
                  <a:lnTo>
                    <a:pt x="209918" y="687412"/>
                  </a:lnTo>
                  <a:lnTo>
                    <a:pt x="212255" y="690181"/>
                  </a:lnTo>
                  <a:lnTo>
                    <a:pt x="231254" y="687666"/>
                  </a:lnTo>
                  <a:lnTo>
                    <a:pt x="233540" y="684326"/>
                  </a:lnTo>
                  <a:lnTo>
                    <a:pt x="233540" y="659498"/>
                  </a:lnTo>
                  <a:close/>
                </a:path>
                <a:path w="370204" h="1280160">
                  <a:moveTo>
                    <a:pt x="233540" y="616877"/>
                  </a:moveTo>
                  <a:lnTo>
                    <a:pt x="231254" y="614070"/>
                  </a:lnTo>
                  <a:lnTo>
                    <a:pt x="230873" y="614108"/>
                  </a:lnTo>
                  <a:lnTo>
                    <a:pt x="212255" y="615861"/>
                  </a:lnTo>
                  <a:lnTo>
                    <a:pt x="209918" y="619594"/>
                  </a:lnTo>
                  <a:lnTo>
                    <a:pt x="209918" y="644271"/>
                  </a:lnTo>
                  <a:lnTo>
                    <a:pt x="212255" y="647077"/>
                  </a:lnTo>
                  <a:lnTo>
                    <a:pt x="231254" y="644982"/>
                  </a:lnTo>
                  <a:lnTo>
                    <a:pt x="233540" y="641705"/>
                  </a:lnTo>
                  <a:lnTo>
                    <a:pt x="233540" y="616877"/>
                  </a:lnTo>
                  <a:close/>
                </a:path>
                <a:path w="370204" h="1280160">
                  <a:moveTo>
                    <a:pt x="266712" y="950836"/>
                  </a:moveTo>
                  <a:lnTo>
                    <a:pt x="264490" y="948080"/>
                  </a:lnTo>
                  <a:lnTo>
                    <a:pt x="264147" y="948118"/>
                  </a:lnTo>
                  <a:lnTo>
                    <a:pt x="246189" y="949807"/>
                  </a:lnTo>
                  <a:lnTo>
                    <a:pt x="243928" y="953477"/>
                  </a:lnTo>
                  <a:lnTo>
                    <a:pt x="243928" y="977709"/>
                  </a:lnTo>
                  <a:lnTo>
                    <a:pt x="246189" y="980465"/>
                  </a:lnTo>
                  <a:lnTo>
                    <a:pt x="264490" y="978458"/>
                  </a:lnTo>
                  <a:lnTo>
                    <a:pt x="266712" y="975233"/>
                  </a:lnTo>
                  <a:lnTo>
                    <a:pt x="266712" y="950836"/>
                  </a:lnTo>
                  <a:close/>
                </a:path>
                <a:path w="370204" h="1280160">
                  <a:moveTo>
                    <a:pt x="266712" y="864920"/>
                  </a:moveTo>
                  <a:lnTo>
                    <a:pt x="264490" y="862457"/>
                  </a:lnTo>
                  <a:lnTo>
                    <a:pt x="264147" y="862533"/>
                  </a:lnTo>
                  <a:lnTo>
                    <a:pt x="243928" y="870673"/>
                  </a:lnTo>
                  <a:lnTo>
                    <a:pt x="243928" y="894880"/>
                  </a:lnTo>
                  <a:lnTo>
                    <a:pt x="246189" y="897343"/>
                  </a:lnTo>
                  <a:lnTo>
                    <a:pt x="264490" y="892835"/>
                  </a:lnTo>
                  <a:lnTo>
                    <a:pt x="266712" y="889317"/>
                  </a:lnTo>
                  <a:lnTo>
                    <a:pt x="266712" y="864920"/>
                  </a:lnTo>
                  <a:close/>
                </a:path>
                <a:path w="370204" h="1280160">
                  <a:moveTo>
                    <a:pt x="266712" y="823036"/>
                  </a:moveTo>
                  <a:lnTo>
                    <a:pt x="264490" y="820547"/>
                  </a:lnTo>
                  <a:lnTo>
                    <a:pt x="264147" y="820623"/>
                  </a:lnTo>
                  <a:lnTo>
                    <a:pt x="246189" y="824331"/>
                  </a:lnTo>
                  <a:lnTo>
                    <a:pt x="243928" y="828268"/>
                  </a:lnTo>
                  <a:lnTo>
                    <a:pt x="243928" y="852500"/>
                  </a:lnTo>
                  <a:lnTo>
                    <a:pt x="246189" y="855002"/>
                  </a:lnTo>
                  <a:lnTo>
                    <a:pt x="264490" y="850912"/>
                  </a:lnTo>
                  <a:lnTo>
                    <a:pt x="266712" y="847445"/>
                  </a:lnTo>
                  <a:lnTo>
                    <a:pt x="266712" y="823036"/>
                  </a:lnTo>
                  <a:close/>
                </a:path>
                <a:path w="370204" h="1280160">
                  <a:moveTo>
                    <a:pt x="266712" y="739330"/>
                  </a:moveTo>
                  <a:lnTo>
                    <a:pt x="264490" y="736714"/>
                  </a:lnTo>
                  <a:lnTo>
                    <a:pt x="264147" y="736765"/>
                  </a:lnTo>
                  <a:lnTo>
                    <a:pt x="243928" y="743534"/>
                  </a:lnTo>
                  <a:lnTo>
                    <a:pt x="243928" y="767740"/>
                  </a:lnTo>
                  <a:lnTo>
                    <a:pt x="246189" y="770356"/>
                  </a:lnTo>
                  <a:lnTo>
                    <a:pt x="264490" y="767105"/>
                  </a:lnTo>
                  <a:lnTo>
                    <a:pt x="266712" y="763739"/>
                  </a:lnTo>
                  <a:lnTo>
                    <a:pt x="266712" y="739330"/>
                  </a:lnTo>
                  <a:close/>
                </a:path>
                <a:path w="370204" h="1280160">
                  <a:moveTo>
                    <a:pt x="266712" y="697445"/>
                  </a:moveTo>
                  <a:lnTo>
                    <a:pt x="264490" y="694778"/>
                  </a:lnTo>
                  <a:lnTo>
                    <a:pt x="264147" y="694829"/>
                  </a:lnTo>
                  <a:lnTo>
                    <a:pt x="246189" y="697331"/>
                  </a:lnTo>
                  <a:lnTo>
                    <a:pt x="243928" y="701141"/>
                  </a:lnTo>
                  <a:lnTo>
                    <a:pt x="243928" y="725347"/>
                  </a:lnTo>
                  <a:lnTo>
                    <a:pt x="246189" y="728014"/>
                  </a:lnTo>
                  <a:lnTo>
                    <a:pt x="264490" y="725170"/>
                  </a:lnTo>
                  <a:lnTo>
                    <a:pt x="266712" y="721855"/>
                  </a:lnTo>
                  <a:lnTo>
                    <a:pt x="266712" y="697445"/>
                  </a:lnTo>
                  <a:close/>
                </a:path>
                <a:path w="370204" h="1280160">
                  <a:moveTo>
                    <a:pt x="266712" y="655586"/>
                  </a:moveTo>
                  <a:lnTo>
                    <a:pt x="264490" y="652856"/>
                  </a:lnTo>
                  <a:lnTo>
                    <a:pt x="264147" y="652907"/>
                  </a:lnTo>
                  <a:lnTo>
                    <a:pt x="246189" y="655002"/>
                  </a:lnTo>
                  <a:lnTo>
                    <a:pt x="243928" y="658761"/>
                  </a:lnTo>
                  <a:lnTo>
                    <a:pt x="243928" y="682967"/>
                  </a:lnTo>
                  <a:lnTo>
                    <a:pt x="246189" y="685685"/>
                  </a:lnTo>
                  <a:lnTo>
                    <a:pt x="264490" y="683260"/>
                  </a:lnTo>
                  <a:lnTo>
                    <a:pt x="266712" y="679996"/>
                  </a:lnTo>
                  <a:lnTo>
                    <a:pt x="266712" y="655586"/>
                  </a:lnTo>
                  <a:close/>
                </a:path>
                <a:path w="370204" h="1280160">
                  <a:moveTo>
                    <a:pt x="298742" y="1089787"/>
                  </a:moveTo>
                  <a:lnTo>
                    <a:pt x="296621" y="1087335"/>
                  </a:lnTo>
                  <a:lnTo>
                    <a:pt x="296278" y="1087412"/>
                  </a:lnTo>
                  <a:lnTo>
                    <a:pt x="276758" y="1095324"/>
                  </a:lnTo>
                  <a:lnTo>
                    <a:pt x="276758" y="1119124"/>
                  </a:lnTo>
                  <a:lnTo>
                    <a:pt x="278930" y="1121537"/>
                  </a:lnTo>
                  <a:lnTo>
                    <a:pt x="296621" y="1117193"/>
                  </a:lnTo>
                  <a:lnTo>
                    <a:pt x="298742" y="1113764"/>
                  </a:lnTo>
                  <a:lnTo>
                    <a:pt x="298742" y="1089787"/>
                  </a:lnTo>
                  <a:close/>
                </a:path>
                <a:path w="370204" h="1280160">
                  <a:moveTo>
                    <a:pt x="298742" y="734110"/>
                  </a:moveTo>
                  <a:lnTo>
                    <a:pt x="296621" y="731520"/>
                  </a:lnTo>
                  <a:lnTo>
                    <a:pt x="296278" y="731570"/>
                  </a:lnTo>
                  <a:lnTo>
                    <a:pt x="276758" y="738162"/>
                  </a:lnTo>
                  <a:lnTo>
                    <a:pt x="276758" y="761961"/>
                  </a:lnTo>
                  <a:lnTo>
                    <a:pt x="278930" y="764527"/>
                  </a:lnTo>
                  <a:lnTo>
                    <a:pt x="296621" y="761390"/>
                  </a:lnTo>
                  <a:lnTo>
                    <a:pt x="298742" y="758088"/>
                  </a:lnTo>
                  <a:lnTo>
                    <a:pt x="298742" y="734110"/>
                  </a:lnTo>
                  <a:close/>
                </a:path>
                <a:path w="370204" h="1280160">
                  <a:moveTo>
                    <a:pt x="298742" y="692950"/>
                  </a:moveTo>
                  <a:lnTo>
                    <a:pt x="296621" y="690321"/>
                  </a:lnTo>
                  <a:lnTo>
                    <a:pt x="296278" y="690372"/>
                  </a:lnTo>
                  <a:lnTo>
                    <a:pt x="278930" y="692772"/>
                  </a:lnTo>
                  <a:lnTo>
                    <a:pt x="276758" y="696518"/>
                  </a:lnTo>
                  <a:lnTo>
                    <a:pt x="276758" y="720318"/>
                  </a:lnTo>
                  <a:lnTo>
                    <a:pt x="278930" y="722934"/>
                  </a:lnTo>
                  <a:lnTo>
                    <a:pt x="296621" y="720191"/>
                  </a:lnTo>
                  <a:lnTo>
                    <a:pt x="298742" y="716927"/>
                  </a:lnTo>
                  <a:lnTo>
                    <a:pt x="298742" y="692950"/>
                  </a:lnTo>
                  <a:close/>
                </a:path>
                <a:path w="370204" h="1280160">
                  <a:moveTo>
                    <a:pt x="298742" y="651789"/>
                  </a:moveTo>
                  <a:lnTo>
                    <a:pt x="296621" y="649122"/>
                  </a:lnTo>
                  <a:lnTo>
                    <a:pt x="296278" y="649160"/>
                  </a:lnTo>
                  <a:lnTo>
                    <a:pt x="276758" y="654862"/>
                  </a:lnTo>
                  <a:lnTo>
                    <a:pt x="276758" y="678662"/>
                  </a:lnTo>
                  <a:lnTo>
                    <a:pt x="278930" y="681329"/>
                  </a:lnTo>
                  <a:lnTo>
                    <a:pt x="296621" y="678992"/>
                  </a:lnTo>
                  <a:lnTo>
                    <a:pt x="298742" y="675792"/>
                  </a:lnTo>
                  <a:lnTo>
                    <a:pt x="298742" y="651789"/>
                  </a:lnTo>
                  <a:close/>
                </a:path>
                <a:path w="370204" h="1280160">
                  <a:moveTo>
                    <a:pt x="298742" y="610666"/>
                  </a:moveTo>
                  <a:lnTo>
                    <a:pt x="296621" y="607949"/>
                  </a:lnTo>
                  <a:lnTo>
                    <a:pt x="296278" y="607987"/>
                  </a:lnTo>
                  <a:lnTo>
                    <a:pt x="278930" y="609600"/>
                  </a:lnTo>
                  <a:lnTo>
                    <a:pt x="276758" y="613219"/>
                  </a:lnTo>
                  <a:lnTo>
                    <a:pt x="276758" y="637019"/>
                  </a:lnTo>
                  <a:lnTo>
                    <a:pt x="278930" y="639749"/>
                  </a:lnTo>
                  <a:lnTo>
                    <a:pt x="296621" y="637806"/>
                  </a:lnTo>
                  <a:lnTo>
                    <a:pt x="298742" y="634631"/>
                  </a:lnTo>
                  <a:lnTo>
                    <a:pt x="298742" y="610666"/>
                  </a:lnTo>
                  <a:close/>
                </a:path>
                <a:path w="370204" h="1280160">
                  <a:moveTo>
                    <a:pt x="303822" y="1163853"/>
                  </a:moveTo>
                  <a:lnTo>
                    <a:pt x="301612" y="1161288"/>
                  </a:lnTo>
                  <a:lnTo>
                    <a:pt x="301256" y="1161351"/>
                  </a:lnTo>
                  <a:lnTo>
                    <a:pt x="281038" y="1168577"/>
                  </a:lnTo>
                  <a:lnTo>
                    <a:pt x="281038" y="1192784"/>
                  </a:lnTo>
                  <a:lnTo>
                    <a:pt x="283298" y="1195311"/>
                  </a:lnTo>
                  <a:lnTo>
                    <a:pt x="301612" y="1191653"/>
                  </a:lnTo>
                  <a:lnTo>
                    <a:pt x="303822" y="1188262"/>
                  </a:lnTo>
                  <a:lnTo>
                    <a:pt x="303822" y="1163853"/>
                  </a:lnTo>
                  <a:close/>
                </a:path>
                <a:path w="370204" h="1280160">
                  <a:moveTo>
                    <a:pt x="329692" y="1249984"/>
                  </a:moveTo>
                  <a:lnTo>
                    <a:pt x="327634" y="1247444"/>
                  </a:lnTo>
                  <a:lnTo>
                    <a:pt x="327304" y="1247495"/>
                  </a:lnTo>
                  <a:lnTo>
                    <a:pt x="308444" y="1253921"/>
                  </a:lnTo>
                  <a:lnTo>
                    <a:pt x="308444" y="1277289"/>
                  </a:lnTo>
                  <a:lnTo>
                    <a:pt x="310553" y="1279842"/>
                  </a:lnTo>
                  <a:lnTo>
                    <a:pt x="327634" y="1276807"/>
                  </a:lnTo>
                  <a:lnTo>
                    <a:pt x="329692" y="1273098"/>
                  </a:lnTo>
                  <a:lnTo>
                    <a:pt x="329692" y="1249984"/>
                  </a:lnTo>
                  <a:close/>
                </a:path>
                <a:path w="370204" h="1280160">
                  <a:moveTo>
                    <a:pt x="329692" y="1047203"/>
                  </a:moveTo>
                  <a:lnTo>
                    <a:pt x="327634" y="1044803"/>
                  </a:lnTo>
                  <a:lnTo>
                    <a:pt x="327304" y="1044879"/>
                  </a:lnTo>
                  <a:lnTo>
                    <a:pt x="310553" y="1048715"/>
                  </a:lnTo>
                  <a:lnTo>
                    <a:pt x="308444" y="1052576"/>
                  </a:lnTo>
                  <a:lnTo>
                    <a:pt x="308444" y="1075969"/>
                  </a:lnTo>
                  <a:lnTo>
                    <a:pt x="310553" y="1078357"/>
                  </a:lnTo>
                  <a:lnTo>
                    <a:pt x="327634" y="1074153"/>
                  </a:lnTo>
                  <a:lnTo>
                    <a:pt x="329692" y="1070317"/>
                  </a:lnTo>
                  <a:lnTo>
                    <a:pt x="329692" y="1047203"/>
                  </a:lnTo>
                  <a:close/>
                </a:path>
                <a:path w="370204" h="1280160">
                  <a:moveTo>
                    <a:pt x="329692" y="809917"/>
                  </a:moveTo>
                  <a:lnTo>
                    <a:pt x="327634" y="807504"/>
                  </a:lnTo>
                  <a:lnTo>
                    <a:pt x="327304" y="807567"/>
                  </a:lnTo>
                  <a:lnTo>
                    <a:pt x="308444" y="814819"/>
                  </a:lnTo>
                  <a:lnTo>
                    <a:pt x="308444" y="838200"/>
                  </a:lnTo>
                  <a:lnTo>
                    <a:pt x="310553" y="840638"/>
                  </a:lnTo>
                  <a:lnTo>
                    <a:pt x="327634" y="836828"/>
                  </a:lnTo>
                  <a:lnTo>
                    <a:pt x="329692" y="833031"/>
                  </a:lnTo>
                  <a:lnTo>
                    <a:pt x="329692" y="809917"/>
                  </a:lnTo>
                  <a:close/>
                </a:path>
                <a:path w="370204" h="1280160">
                  <a:moveTo>
                    <a:pt x="329692" y="769505"/>
                  </a:moveTo>
                  <a:lnTo>
                    <a:pt x="327634" y="767003"/>
                  </a:lnTo>
                  <a:lnTo>
                    <a:pt x="327304" y="767067"/>
                  </a:lnTo>
                  <a:lnTo>
                    <a:pt x="310553" y="770153"/>
                  </a:lnTo>
                  <a:lnTo>
                    <a:pt x="308444" y="773912"/>
                  </a:lnTo>
                  <a:lnTo>
                    <a:pt x="308444" y="797293"/>
                  </a:lnTo>
                  <a:lnTo>
                    <a:pt x="310553" y="799757"/>
                  </a:lnTo>
                  <a:lnTo>
                    <a:pt x="327634" y="796340"/>
                  </a:lnTo>
                  <a:lnTo>
                    <a:pt x="329692" y="792619"/>
                  </a:lnTo>
                  <a:lnTo>
                    <a:pt x="329692" y="769505"/>
                  </a:lnTo>
                  <a:close/>
                </a:path>
                <a:path w="370204" h="1280160">
                  <a:moveTo>
                    <a:pt x="329692" y="688619"/>
                  </a:moveTo>
                  <a:lnTo>
                    <a:pt x="327634" y="686015"/>
                  </a:lnTo>
                  <a:lnTo>
                    <a:pt x="327304" y="686066"/>
                  </a:lnTo>
                  <a:lnTo>
                    <a:pt x="310553" y="688390"/>
                  </a:lnTo>
                  <a:lnTo>
                    <a:pt x="308444" y="691591"/>
                  </a:lnTo>
                  <a:lnTo>
                    <a:pt x="308444" y="715441"/>
                  </a:lnTo>
                  <a:lnTo>
                    <a:pt x="310553" y="718019"/>
                  </a:lnTo>
                  <a:lnTo>
                    <a:pt x="327634" y="715378"/>
                  </a:lnTo>
                  <a:lnTo>
                    <a:pt x="329692" y="712190"/>
                  </a:lnTo>
                  <a:lnTo>
                    <a:pt x="329692" y="688619"/>
                  </a:lnTo>
                  <a:close/>
                </a:path>
                <a:path w="370204" h="1280160">
                  <a:moveTo>
                    <a:pt x="329692" y="648157"/>
                  </a:moveTo>
                  <a:lnTo>
                    <a:pt x="327634" y="645515"/>
                  </a:lnTo>
                  <a:lnTo>
                    <a:pt x="327304" y="645553"/>
                  </a:lnTo>
                  <a:lnTo>
                    <a:pt x="308444" y="650659"/>
                  </a:lnTo>
                  <a:lnTo>
                    <a:pt x="308444" y="674497"/>
                  </a:lnTo>
                  <a:lnTo>
                    <a:pt x="310553" y="677138"/>
                  </a:lnTo>
                  <a:lnTo>
                    <a:pt x="327634" y="674878"/>
                  </a:lnTo>
                  <a:lnTo>
                    <a:pt x="328536" y="674319"/>
                  </a:lnTo>
                  <a:lnTo>
                    <a:pt x="329222" y="673392"/>
                  </a:lnTo>
                  <a:lnTo>
                    <a:pt x="329628" y="672160"/>
                  </a:lnTo>
                  <a:lnTo>
                    <a:pt x="329692" y="671728"/>
                  </a:lnTo>
                  <a:lnTo>
                    <a:pt x="329692" y="648157"/>
                  </a:lnTo>
                  <a:close/>
                </a:path>
                <a:path w="370204" h="1280160">
                  <a:moveTo>
                    <a:pt x="329692" y="607707"/>
                  </a:moveTo>
                  <a:lnTo>
                    <a:pt x="327634" y="605040"/>
                  </a:lnTo>
                  <a:lnTo>
                    <a:pt x="327304" y="605078"/>
                  </a:lnTo>
                  <a:lnTo>
                    <a:pt x="310553" y="606653"/>
                  </a:lnTo>
                  <a:lnTo>
                    <a:pt x="308444" y="609739"/>
                  </a:lnTo>
                  <a:lnTo>
                    <a:pt x="308444" y="633590"/>
                  </a:lnTo>
                  <a:lnTo>
                    <a:pt x="310553" y="636270"/>
                  </a:lnTo>
                  <a:lnTo>
                    <a:pt x="327634" y="634390"/>
                  </a:lnTo>
                  <a:lnTo>
                    <a:pt x="329692" y="631278"/>
                  </a:lnTo>
                  <a:lnTo>
                    <a:pt x="329692" y="607707"/>
                  </a:lnTo>
                  <a:close/>
                </a:path>
                <a:path w="370204" h="1280160">
                  <a:moveTo>
                    <a:pt x="335851" y="1199032"/>
                  </a:moveTo>
                  <a:lnTo>
                    <a:pt x="335546" y="1197851"/>
                  </a:lnTo>
                  <a:lnTo>
                    <a:pt x="334924" y="1197000"/>
                  </a:lnTo>
                  <a:lnTo>
                    <a:pt x="334060" y="1196594"/>
                  </a:lnTo>
                  <a:lnTo>
                    <a:pt x="333743" y="1196581"/>
                  </a:lnTo>
                  <a:lnTo>
                    <a:pt x="333400" y="1196644"/>
                  </a:lnTo>
                  <a:lnTo>
                    <a:pt x="313867" y="1203629"/>
                  </a:lnTo>
                  <a:lnTo>
                    <a:pt x="313867" y="1227886"/>
                  </a:lnTo>
                  <a:lnTo>
                    <a:pt x="316052" y="1230363"/>
                  </a:lnTo>
                  <a:lnTo>
                    <a:pt x="333743" y="1226413"/>
                  </a:lnTo>
                  <a:lnTo>
                    <a:pt x="335851" y="1222552"/>
                  </a:lnTo>
                  <a:lnTo>
                    <a:pt x="335851" y="1199032"/>
                  </a:lnTo>
                  <a:close/>
                </a:path>
                <a:path w="370204" h="1280160">
                  <a:moveTo>
                    <a:pt x="335851" y="1157909"/>
                  </a:moveTo>
                  <a:lnTo>
                    <a:pt x="333743" y="1155382"/>
                  </a:lnTo>
                  <a:lnTo>
                    <a:pt x="333400" y="1155446"/>
                  </a:lnTo>
                  <a:lnTo>
                    <a:pt x="316052" y="1158633"/>
                  </a:lnTo>
                  <a:lnTo>
                    <a:pt x="313867" y="1161999"/>
                  </a:lnTo>
                  <a:lnTo>
                    <a:pt x="313867" y="1186256"/>
                  </a:lnTo>
                  <a:lnTo>
                    <a:pt x="316052" y="1188770"/>
                  </a:lnTo>
                  <a:lnTo>
                    <a:pt x="333743" y="1185227"/>
                  </a:lnTo>
                  <a:lnTo>
                    <a:pt x="335851" y="1181430"/>
                  </a:lnTo>
                  <a:lnTo>
                    <a:pt x="335851" y="1157909"/>
                  </a:lnTo>
                  <a:close/>
                </a:path>
                <a:path w="370204" h="1280160">
                  <a:moveTo>
                    <a:pt x="359613" y="803694"/>
                  </a:moveTo>
                  <a:lnTo>
                    <a:pt x="357619" y="801306"/>
                  </a:lnTo>
                  <a:lnTo>
                    <a:pt x="357289" y="801370"/>
                  </a:lnTo>
                  <a:lnTo>
                    <a:pt x="339064" y="808431"/>
                  </a:lnTo>
                  <a:lnTo>
                    <a:pt x="339064" y="831430"/>
                  </a:lnTo>
                  <a:lnTo>
                    <a:pt x="341083" y="833831"/>
                  </a:lnTo>
                  <a:lnTo>
                    <a:pt x="357619" y="830135"/>
                  </a:lnTo>
                  <a:lnTo>
                    <a:pt x="359613" y="826427"/>
                  </a:lnTo>
                  <a:lnTo>
                    <a:pt x="359613" y="803694"/>
                  </a:lnTo>
                  <a:close/>
                </a:path>
                <a:path w="370204" h="1280160">
                  <a:moveTo>
                    <a:pt x="359613" y="763943"/>
                  </a:moveTo>
                  <a:lnTo>
                    <a:pt x="357619" y="761479"/>
                  </a:lnTo>
                  <a:lnTo>
                    <a:pt x="357289" y="761542"/>
                  </a:lnTo>
                  <a:lnTo>
                    <a:pt x="341083" y="764514"/>
                  </a:lnTo>
                  <a:lnTo>
                    <a:pt x="340220" y="765111"/>
                  </a:lnTo>
                  <a:lnTo>
                    <a:pt x="339534" y="766089"/>
                  </a:lnTo>
                  <a:lnTo>
                    <a:pt x="339128" y="767308"/>
                  </a:lnTo>
                  <a:lnTo>
                    <a:pt x="339064" y="768210"/>
                  </a:lnTo>
                  <a:lnTo>
                    <a:pt x="339064" y="791197"/>
                  </a:lnTo>
                  <a:lnTo>
                    <a:pt x="341083" y="793623"/>
                  </a:lnTo>
                  <a:lnTo>
                    <a:pt x="357619" y="790321"/>
                  </a:lnTo>
                  <a:lnTo>
                    <a:pt x="359613" y="786663"/>
                  </a:lnTo>
                  <a:lnTo>
                    <a:pt x="359613" y="763943"/>
                  </a:lnTo>
                  <a:close/>
                </a:path>
                <a:path w="370204" h="1280160">
                  <a:moveTo>
                    <a:pt x="359613" y="724179"/>
                  </a:moveTo>
                  <a:lnTo>
                    <a:pt x="357619" y="721677"/>
                  </a:lnTo>
                  <a:lnTo>
                    <a:pt x="357289" y="721728"/>
                  </a:lnTo>
                  <a:lnTo>
                    <a:pt x="339064" y="727532"/>
                  </a:lnTo>
                  <a:lnTo>
                    <a:pt x="339064" y="750989"/>
                  </a:lnTo>
                  <a:lnTo>
                    <a:pt x="341083" y="753478"/>
                  </a:lnTo>
                  <a:lnTo>
                    <a:pt x="357619" y="750544"/>
                  </a:lnTo>
                  <a:lnTo>
                    <a:pt x="359613" y="747356"/>
                  </a:lnTo>
                  <a:lnTo>
                    <a:pt x="359613" y="724179"/>
                  </a:lnTo>
                  <a:close/>
                </a:path>
                <a:path w="370204" h="1280160">
                  <a:moveTo>
                    <a:pt x="359613" y="684403"/>
                  </a:moveTo>
                  <a:lnTo>
                    <a:pt x="357619" y="681850"/>
                  </a:lnTo>
                  <a:lnTo>
                    <a:pt x="357289" y="681901"/>
                  </a:lnTo>
                  <a:lnTo>
                    <a:pt x="341083" y="684161"/>
                  </a:lnTo>
                  <a:lnTo>
                    <a:pt x="339064" y="687298"/>
                  </a:lnTo>
                  <a:lnTo>
                    <a:pt x="339064" y="710730"/>
                  </a:lnTo>
                  <a:lnTo>
                    <a:pt x="341083" y="713282"/>
                  </a:lnTo>
                  <a:lnTo>
                    <a:pt x="357619" y="710717"/>
                  </a:lnTo>
                  <a:lnTo>
                    <a:pt x="359613" y="707580"/>
                  </a:lnTo>
                  <a:lnTo>
                    <a:pt x="359613" y="684403"/>
                  </a:lnTo>
                  <a:close/>
                </a:path>
                <a:path w="370204" h="1280160">
                  <a:moveTo>
                    <a:pt x="359613" y="644639"/>
                  </a:moveTo>
                  <a:lnTo>
                    <a:pt x="357619" y="642035"/>
                  </a:lnTo>
                  <a:lnTo>
                    <a:pt x="357289" y="642073"/>
                  </a:lnTo>
                  <a:lnTo>
                    <a:pt x="339064" y="647065"/>
                  </a:lnTo>
                  <a:lnTo>
                    <a:pt x="339064" y="670496"/>
                  </a:lnTo>
                  <a:lnTo>
                    <a:pt x="341083" y="673100"/>
                  </a:lnTo>
                  <a:lnTo>
                    <a:pt x="357619" y="670902"/>
                  </a:lnTo>
                  <a:lnTo>
                    <a:pt x="359613" y="667816"/>
                  </a:lnTo>
                  <a:lnTo>
                    <a:pt x="359613" y="644639"/>
                  </a:lnTo>
                  <a:close/>
                </a:path>
                <a:path w="370204" h="1280160">
                  <a:moveTo>
                    <a:pt x="359613" y="604875"/>
                  </a:moveTo>
                  <a:lnTo>
                    <a:pt x="357619" y="602234"/>
                  </a:lnTo>
                  <a:lnTo>
                    <a:pt x="357289" y="602272"/>
                  </a:lnTo>
                  <a:lnTo>
                    <a:pt x="341083" y="603796"/>
                  </a:lnTo>
                  <a:lnTo>
                    <a:pt x="339064" y="606818"/>
                  </a:lnTo>
                  <a:lnTo>
                    <a:pt x="339064" y="630250"/>
                  </a:lnTo>
                  <a:lnTo>
                    <a:pt x="341083" y="632904"/>
                  </a:lnTo>
                  <a:lnTo>
                    <a:pt x="357619" y="631088"/>
                  </a:lnTo>
                  <a:lnTo>
                    <a:pt x="359613" y="628027"/>
                  </a:lnTo>
                  <a:lnTo>
                    <a:pt x="359613" y="604875"/>
                  </a:lnTo>
                  <a:close/>
                </a:path>
                <a:path w="370204" h="1280160">
                  <a:moveTo>
                    <a:pt x="369887" y="925728"/>
                  </a:moveTo>
                  <a:lnTo>
                    <a:pt x="367893" y="923353"/>
                  </a:lnTo>
                  <a:lnTo>
                    <a:pt x="367563" y="923429"/>
                  </a:lnTo>
                  <a:lnTo>
                    <a:pt x="351370" y="927138"/>
                  </a:lnTo>
                  <a:lnTo>
                    <a:pt x="349338" y="930935"/>
                  </a:lnTo>
                  <a:lnTo>
                    <a:pt x="349338" y="953909"/>
                  </a:lnTo>
                  <a:lnTo>
                    <a:pt x="351370" y="956284"/>
                  </a:lnTo>
                  <a:lnTo>
                    <a:pt x="367893" y="952207"/>
                  </a:lnTo>
                  <a:lnTo>
                    <a:pt x="369887" y="948918"/>
                  </a:lnTo>
                  <a:lnTo>
                    <a:pt x="369887" y="925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29297" y="623061"/>
              <a:ext cx="896619" cy="1656080"/>
            </a:xfrm>
            <a:custGeom>
              <a:avLst/>
              <a:gdLst/>
              <a:ahLst/>
              <a:cxnLst/>
              <a:rect l="l" t="t" r="r" b="b"/>
              <a:pathLst>
                <a:path w="896620" h="1656080">
                  <a:moveTo>
                    <a:pt x="9245" y="1571739"/>
                  </a:moveTo>
                  <a:lnTo>
                    <a:pt x="0" y="1559267"/>
                  </a:lnTo>
                  <a:lnTo>
                    <a:pt x="0" y="1578991"/>
                  </a:lnTo>
                  <a:lnTo>
                    <a:pt x="8470" y="1595145"/>
                  </a:lnTo>
                  <a:lnTo>
                    <a:pt x="8724" y="1595094"/>
                  </a:lnTo>
                  <a:lnTo>
                    <a:pt x="9042" y="1594485"/>
                  </a:lnTo>
                  <a:lnTo>
                    <a:pt x="9232" y="1593329"/>
                  </a:lnTo>
                  <a:lnTo>
                    <a:pt x="9245" y="1571739"/>
                  </a:lnTo>
                  <a:close/>
                </a:path>
                <a:path w="896620" h="1656080">
                  <a:moveTo>
                    <a:pt x="23888" y="1402499"/>
                  </a:moveTo>
                  <a:lnTo>
                    <a:pt x="13627" y="1388668"/>
                  </a:lnTo>
                  <a:lnTo>
                    <a:pt x="13627" y="1409560"/>
                  </a:lnTo>
                  <a:lnTo>
                    <a:pt x="23012" y="1427251"/>
                  </a:lnTo>
                  <a:lnTo>
                    <a:pt x="23304" y="1427213"/>
                  </a:lnTo>
                  <a:lnTo>
                    <a:pt x="23647" y="1426603"/>
                  </a:lnTo>
                  <a:lnTo>
                    <a:pt x="23863" y="1425397"/>
                  </a:lnTo>
                  <a:lnTo>
                    <a:pt x="23888" y="1402499"/>
                  </a:lnTo>
                  <a:close/>
                </a:path>
                <a:path w="896620" h="1656080">
                  <a:moveTo>
                    <a:pt x="39839" y="484682"/>
                  </a:moveTo>
                  <a:lnTo>
                    <a:pt x="38595" y="484682"/>
                  </a:lnTo>
                  <a:lnTo>
                    <a:pt x="38595" y="485952"/>
                  </a:lnTo>
                  <a:lnTo>
                    <a:pt x="39839" y="485952"/>
                  </a:lnTo>
                  <a:lnTo>
                    <a:pt x="39839" y="484682"/>
                  </a:lnTo>
                  <a:close/>
                </a:path>
                <a:path w="896620" h="1656080">
                  <a:moveTo>
                    <a:pt x="40195" y="1473504"/>
                  </a:moveTo>
                  <a:lnTo>
                    <a:pt x="28752" y="1458099"/>
                  </a:lnTo>
                  <a:lnTo>
                    <a:pt x="28752" y="1480286"/>
                  </a:lnTo>
                  <a:lnTo>
                    <a:pt x="39192" y="1499743"/>
                  </a:lnTo>
                  <a:lnTo>
                    <a:pt x="39522" y="1499743"/>
                  </a:lnTo>
                  <a:lnTo>
                    <a:pt x="39674" y="1499603"/>
                  </a:lnTo>
                  <a:lnTo>
                    <a:pt x="39916" y="1499120"/>
                  </a:lnTo>
                  <a:lnTo>
                    <a:pt x="40195" y="1497304"/>
                  </a:lnTo>
                  <a:lnTo>
                    <a:pt x="40195" y="1473504"/>
                  </a:lnTo>
                  <a:close/>
                </a:path>
                <a:path w="896620" h="1656080">
                  <a:moveTo>
                    <a:pt x="58445" y="1573250"/>
                  </a:moveTo>
                  <a:lnTo>
                    <a:pt x="45618" y="1555965"/>
                  </a:lnTo>
                  <a:lnTo>
                    <a:pt x="45618" y="1579587"/>
                  </a:lnTo>
                  <a:lnTo>
                    <a:pt x="57708" y="1601165"/>
                  </a:lnTo>
                  <a:lnTo>
                    <a:pt x="57873" y="1601038"/>
                  </a:lnTo>
                  <a:lnTo>
                    <a:pt x="58254" y="1600187"/>
                  </a:lnTo>
                  <a:lnTo>
                    <a:pt x="58445" y="1598650"/>
                  </a:lnTo>
                  <a:lnTo>
                    <a:pt x="58445" y="1573250"/>
                  </a:lnTo>
                  <a:close/>
                </a:path>
                <a:path w="896620" h="1656080">
                  <a:moveTo>
                    <a:pt x="58445" y="1438719"/>
                  </a:moveTo>
                  <a:lnTo>
                    <a:pt x="45618" y="1421434"/>
                  </a:lnTo>
                  <a:lnTo>
                    <a:pt x="45618" y="1445056"/>
                  </a:lnTo>
                  <a:lnTo>
                    <a:pt x="57708" y="1466634"/>
                  </a:lnTo>
                  <a:lnTo>
                    <a:pt x="57873" y="1466507"/>
                  </a:lnTo>
                  <a:lnTo>
                    <a:pt x="58254" y="1465656"/>
                  </a:lnTo>
                  <a:lnTo>
                    <a:pt x="58445" y="1464119"/>
                  </a:lnTo>
                  <a:lnTo>
                    <a:pt x="58445" y="1438719"/>
                  </a:lnTo>
                  <a:close/>
                </a:path>
                <a:path w="896620" h="1656080">
                  <a:moveTo>
                    <a:pt x="58445" y="1300454"/>
                  </a:moveTo>
                  <a:lnTo>
                    <a:pt x="58394" y="480034"/>
                  </a:lnTo>
                  <a:lnTo>
                    <a:pt x="58343" y="473684"/>
                  </a:lnTo>
                  <a:lnTo>
                    <a:pt x="58331" y="459714"/>
                  </a:lnTo>
                  <a:lnTo>
                    <a:pt x="58064" y="459714"/>
                  </a:lnTo>
                  <a:lnTo>
                    <a:pt x="58064" y="458444"/>
                  </a:lnTo>
                  <a:lnTo>
                    <a:pt x="56705" y="458444"/>
                  </a:lnTo>
                  <a:lnTo>
                    <a:pt x="56705" y="459714"/>
                  </a:lnTo>
                  <a:lnTo>
                    <a:pt x="51485" y="459714"/>
                  </a:lnTo>
                  <a:lnTo>
                    <a:pt x="51485" y="473684"/>
                  </a:lnTo>
                  <a:lnTo>
                    <a:pt x="46126" y="473684"/>
                  </a:lnTo>
                  <a:lnTo>
                    <a:pt x="46126" y="480034"/>
                  </a:lnTo>
                  <a:lnTo>
                    <a:pt x="45618" y="480034"/>
                  </a:lnTo>
                  <a:lnTo>
                    <a:pt x="45618" y="1300454"/>
                  </a:lnTo>
                  <a:lnTo>
                    <a:pt x="51993" y="1300454"/>
                  </a:lnTo>
                  <a:lnTo>
                    <a:pt x="51993" y="1316964"/>
                  </a:lnTo>
                  <a:lnTo>
                    <a:pt x="58445" y="1316964"/>
                  </a:lnTo>
                  <a:lnTo>
                    <a:pt x="58445" y="1300454"/>
                  </a:lnTo>
                  <a:close/>
                </a:path>
                <a:path w="896620" h="1656080">
                  <a:moveTo>
                    <a:pt x="79044" y="431977"/>
                  </a:moveTo>
                  <a:lnTo>
                    <a:pt x="78384" y="428752"/>
                  </a:lnTo>
                  <a:lnTo>
                    <a:pt x="77787" y="428713"/>
                  </a:lnTo>
                  <a:lnTo>
                    <a:pt x="65506" y="446722"/>
                  </a:lnTo>
                  <a:lnTo>
                    <a:pt x="64541" y="452716"/>
                  </a:lnTo>
                  <a:lnTo>
                    <a:pt x="64541" y="1407515"/>
                  </a:lnTo>
                  <a:lnTo>
                    <a:pt x="79044" y="1427022"/>
                  </a:lnTo>
                  <a:lnTo>
                    <a:pt x="79044" y="431977"/>
                  </a:lnTo>
                  <a:close/>
                </a:path>
                <a:path w="896620" h="1656080">
                  <a:moveTo>
                    <a:pt x="79057" y="1625917"/>
                  </a:moveTo>
                  <a:lnTo>
                    <a:pt x="64554" y="1606397"/>
                  </a:lnTo>
                  <a:lnTo>
                    <a:pt x="64554" y="1632343"/>
                  </a:lnTo>
                  <a:lnTo>
                    <a:pt x="78206" y="1655711"/>
                  </a:lnTo>
                  <a:lnTo>
                    <a:pt x="78689" y="1655102"/>
                  </a:lnTo>
                  <a:lnTo>
                    <a:pt x="79006" y="1653730"/>
                  </a:lnTo>
                  <a:lnTo>
                    <a:pt x="79057" y="1625917"/>
                  </a:lnTo>
                  <a:close/>
                </a:path>
                <a:path w="896620" h="1656080">
                  <a:moveTo>
                    <a:pt x="79057" y="1539024"/>
                  </a:moveTo>
                  <a:lnTo>
                    <a:pt x="64554" y="1519504"/>
                  </a:lnTo>
                  <a:lnTo>
                    <a:pt x="64554" y="1545450"/>
                  </a:lnTo>
                  <a:lnTo>
                    <a:pt x="78206" y="1568818"/>
                  </a:lnTo>
                  <a:lnTo>
                    <a:pt x="78689" y="1568208"/>
                  </a:lnTo>
                  <a:lnTo>
                    <a:pt x="79006" y="1566837"/>
                  </a:lnTo>
                  <a:lnTo>
                    <a:pt x="79057" y="1539024"/>
                  </a:lnTo>
                  <a:close/>
                </a:path>
                <a:path w="896620" h="1656080">
                  <a:moveTo>
                    <a:pt x="804481" y="602145"/>
                  </a:moveTo>
                  <a:lnTo>
                    <a:pt x="802538" y="597865"/>
                  </a:lnTo>
                  <a:lnTo>
                    <a:pt x="785977" y="598119"/>
                  </a:lnTo>
                  <a:lnTo>
                    <a:pt x="783882" y="602030"/>
                  </a:lnTo>
                  <a:lnTo>
                    <a:pt x="783882" y="633222"/>
                  </a:lnTo>
                  <a:lnTo>
                    <a:pt x="785977" y="637514"/>
                  </a:lnTo>
                  <a:lnTo>
                    <a:pt x="802538" y="635914"/>
                  </a:lnTo>
                  <a:lnTo>
                    <a:pt x="803109" y="635520"/>
                  </a:lnTo>
                  <a:lnTo>
                    <a:pt x="803617" y="634936"/>
                  </a:lnTo>
                  <a:lnTo>
                    <a:pt x="804189" y="633628"/>
                  </a:lnTo>
                  <a:lnTo>
                    <a:pt x="804481" y="632015"/>
                  </a:lnTo>
                  <a:lnTo>
                    <a:pt x="804481" y="602145"/>
                  </a:lnTo>
                  <a:close/>
                </a:path>
                <a:path w="896620" h="1656080">
                  <a:moveTo>
                    <a:pt x="804481" y="549300"/>
                  </a:moveTo>
                  <a:lnTo>
                    <a:pt x="785977" y="543788"/>
                  </a:lnTo>
                  <a:lnTo>
                    <a:pt x="785672" y="543890"/>
                  </a:lnTo>
                  <a:lnTo>
                    <a:pt x="783882" y="547471"/>
                  </a:lnTo>
                  <a:lnTo>
                    <a:pt x="783882" y="578637"/>
                  </a:lnTo>
                  <a:lnTo>
                    <a:pt x="802538" y="583425"/>
                  </a:lnTo>
                  <a:lnTo>
                    <a:pt x="802830" y="583311"/>
                  </a:lnTo>
                  <a:lnTo>
                    <a:pt x="803363" y="582891"/>
                  </a:lnTo>
                  <a:lnTo>
                    <a:pt x="803617" y="582574"/>
                  </a:lnTo>
                  <a:lnTo>
                    <a:pt x="804189" y="581329"/>
                  </a:lnTo>
                  <a:lnTo>
                    <a:pt x="804481" y="579755"/>
                  </a:lnTo>
                  <a:lnTo>
                    <a:pt x="804481" y="549884"/>
                  </a:lnTo>
                  <a:lnTo>
                    <a:pt x="804481" y="549300"/>
                  </a:lnTo>
                  <a:close/>
                </a:path>
                <a:path w="896620" h="1656080">
                  <a:moveTo>
                    <a:pt x="804481" y="497039"/>
                  </a:moveTo>
                  <a:lnTo>
                    <a:pt x="785977" y="489483"/>
                  </a:lnTo>
                  <a:lnTo>
                    <a:pt x="785672" y="489534"/>
                  </a:lnTo>
                  <a:lnTo>
                    <a:pt x="783882" y="492899"/>
                  </a:lnTo>
                  <a:lnTo>
                    <a:pt x="783882" y="524065"/>
                  </a:lnTo>
                  <a:lnTo>
                    <a:pt x="802538" y="530948"/>
                  </a:lnTo>
                  <a:lnTo>
                    <a:pt x="802830" y="530872"/>
                  </a:lnTo>
                  <a:lnTo>
                    <a:pt x="803109" y="530694"/>
                  </a:lnTo>
                  <a:lnTo>
                    <a:pt x="803617" y="530212"/>
                  </a:lnTo>
                  <a:lnTo>
                    <a:pt x="804189" y="529043"/>
                  </a:lnTo>
                  <a:lnTo>
                    <a:pt x="804481" y="527481"/>
                  </a:lnTo>
                  <a:lnTo>
                    <a:pt x="804481" y="497624"/>
                  </a:lnTo>
                  <a:lnTo>
                    <a:pt x="804481" y="497039"/>
                  </a:lnTo>
                  <a:close/>
                </a:path>
                <a:path w="896620" h="1656080">
                  <a:moveTo>
                    <a:pt x="804481" y="445389"/>
                  </a:moveTo>
                  <a:lnTo>
                    <a:pt x="785977" y="435140"/>
                  </a:lnTo>
                  <a:lnTo>
                    <a:pt x="785672" y="435178"/>
                  </a:lnTo>
                  <a:lnTo>
                    <a:pt x="783882" y="438340"/>
                  </a:lnTo>
                  <a:lnTo>
                    <a:pt x="783882" y="469531"/>
                  </a:lnTo>
                  <a:lnTo>
                    <a:pt x="802538" y="478472"/>
                  </a:lnTo>
                  <a:lnTo>
                    <a:pt x="802830" y="478421"/>
                  </a:lnTo>
                  <a:lnTo>
                    <a:pt x="803363" y="478116"/>
                  </a:lnTo>
                  <a:lnTo>
                    <a:pt x="803617" y="477850"/>
                  </a:lnTo>
                  <a:lnTo>
                    <a:pt x="804189" y="476758"/>
                  </a:lnTo>
                  <a:lnTo>
                    <a:pt x="804481" y="475234"/>
                  </a:lnTo>
                  <a:lnTo>
                    <a:pt x="804481" y="445389"/>
                  </a:lnTo>
                  <a:close/>
                </a:path>
                <a:path w="896620" h="1656080">
                  <a:moveTo>
                    <a:pt x="804481" y="393128"/>
                  </a:moveTo>
                  <a:lnTo>
                    <a:pt x="785977" y="380796"/>
                  </a:lnTo>
                  <a:lnTo>
                    <a:pt x="785672" y="380796"/>
                  </a:lnTo>
                  <a:lnTo>
                    <a:pt x="785075" y="381000"/>
                  </a:lnTo>
                  <a:lnTo>
                    <a:pt x="784821" y="381215"/>
                  </a:lnTo>
                  <a:lnTo>
                    <a:pt x="784199" y="382244"/>
                  </a:lnTo>
                  <a:lnTo>
                    <a:pt x="783882" y="383781"/>
                  </a:lnTo>
                  <a:lnTo>
                    <a:pt x="783882" y="414959"/>
                  </a:lnTo>
                  <a:lnTo>
                    <a:pt x="802538" y="426021"/>
                  </a:lnTo>
                  <a:lnTo>
                    <a:pt x="802830" y="425996"/>
                  </a:lnTo>
                  <a:lnTo>
                    <a:pt x="803617" y="425526"/>
                  </a:lnTo>
                  <a:lnTo>
                    <a:pt x="804189" y="424484"/>
                  </a:lnTo>
                  <a:lnTo>
                    <a:pt x="804481" y="422986"/>
                  </a:lnTo>
                  <a:lnTo>
                    <a:pt x="804481" y="393128"/>
                  </a:lnTo>
                  <a:close/>
                </a:path>
                <a:path w="896620" h="1656080">
                  <a:moveTo>
                    <a:pt x="804481" y="340868"/>
                  </a:moveTo>
                  <a:lnTo>
                    <a:pt x="785672" y="326415"/>
                  </a:lnTo>
                  <a:lnTo>
                    <a:pt x="785075" y="326567"/>
                  </a:lnTo>
                  <a:lnTo>
                    <a:pt x="784821" y="326745"/>
                  </a:lnTo>
                  <a:lnTo>
                    <a:pt x="784377" y="327317"/>
                  </a:lnTo>
                  <a:lnTo>
                    <a:pt x="784199" y="327710"/>
                  </a:lnTo>
                  <a:lnTo>
                    <a:pt x="783882" y="329209"/>
                  </a:lnTo>
                  <a:lnTo>
                    <a:pt x="783882" y="360387"/>
                  </a:lnTo>
                  <a:lnTo>
                    <a:pt x="802830" y="373557"/>
                  </a:lnTo>
                  <a:lnTo>
                    <a:pt x="803363" y="373380"/>
                  </a:lnTo>
                  <a:lnTo>
                    <a:pt x="803617" y="373164"/>
                  </a:lnTo>
                  <a:lnTo>
                    <a:pt x="804189" y="372186"/>
                  </a:lnTo>
                  <a:lnTo>
                    <a:pt x="804481" y="370738"/>
                  </a:lnTo>
                  <a:lnTo>
                    <a:pt x="804481" y="340868"/>
                  </a:lnTo>
                  <a:close/>
                </a:path>
                <a:path w="896620" h="1656080">
                  <a:moveTo>
                    <a:pt x="804481" y="288607"/>
                  </a:moveTo>
                  <a:lnTo>
                    <a:pt x="785672" y="272046"/>
                  </a:lnTo>
                  <a:lnTo>
                    <a:pt x="785075" y="272135"/>
                  </a:lnTo>
                  <a:lnTo>
                    <a:pt x="784821" y="272275"/>
                  </a:lnTo>
                  <a:lnTo>
                    <a:pt x="784377" y="272796"/>
                  </a:lnTo>
                  <a:lnTo>
                    <a:pt x="784199" y="273177"/>
                  </a:lnTo>
                  <a:lnTo>
                    <a:pt x="783882" y="274637"/>
                  </a:lnTo>
                  <a:lnTo>
                    <a:pt x="783882" y="305816"/>
                  </a:lnTo>
                  <a:lnTo>
                    <a:pt x="802830" y="321119"/>
                  </a:lnTo>
                  <a:lnTo>
                    <a:pt x="803363" y="320992"/>
                  </a:lnTo>
                  <a:lnTo>
                    <a:pt x="803617" y="320802"/>
                  </a:lnTo>
                  <a:lnTo>
                    <a:pt x="804189" y="319887"/>
                  </a:lnTo>
                  <a:lnTo>
                    <a:pt x="804481" y="318465"/>
                  </a:lnTo>
                  <a:lnTo>
                    <a:pt x="804481" y="288607"/>
                  </a:lnTo>
                  <a:close/>
                </a:path>
                <a:path w="896620" h="1656080">
                  <a:moveTo>
                    <a:pt x="804481" y="236347"/>
                  </a:moveTo>
                  <a:lnTo>
                    <a:pt x="785672" y="217716"/>
                  </a:lnTo>
                  <a:lnTo>
                    <a:pt x="785075" y="217716"/>
                  </a:lnTo>
                  <a:lnTo>
                    <a:pt x="784821" y="217843"/>
                  </a:lnTo>
                  <a:lnTo>
                    <a:pt x="784377" y="218313"/>
                  </a:lnTo>
                  <a:lnTo>
                    <a:pt x="784199" y="218655"/>
                  </a:lnTo>
                  <a:lnTo>
                    <a:pt x="783882" y="220078"/>
                  </a:lnTo>
                  <a:lnTo>
                    <a:pt x="783882" y="251256"/>
                  </a:lnTo>
                  <a:lnTo>
                    <a:pt x="802830" y="268655"/>
                  </a:lnTo>
                  <a:lnTo>
                    <a:pt x="803617" y="268452"/>
                  </a:lnTo>
                  <a:lnTo>
                    <a:pt x="804189" y="267601"/>
                  </a:lnTo>
                  <a:lnTo>
                    <a:pt x="804481" y="266217"/>
                  </a:lnTo>
                  <a:lnTo>
                    <a:pt x="804481" y="236347"/>
                  </a:lnTo>
                  <a:close/>
                </a:path>
                <a:path w="896620" h="1656080">
                  <a:moveTo>
                    <a:pt x="804481" y="183527"/>
                  </a:moveTo>
                  <a:lnTo>
                    <a:pt x="785075" y="163283"/>
                  </a:lnTo>
                  <a:lnTo>
                    <a:pt x="784821" y="163385"/>
                  </a:lnTo>
                  <a:lnTo>
                    <a:pt x="784377" y="163804"/>
                  </a:lnTo>
                  <a:lnTo>
                    <a:pt x="784199" y="164134"/>
                  </a:lnTo>
                  <a:lnTo>
                    <a:pt x="783882" y="165531"/>
                  </a:lnTo>
                  <a:lnTo>
                    <a:pt x="783882" y="196697"/>
                  </a:lnTo>
                  <a:lnTo>
                    <a:pt x="803363" y="216230"/>
                  </a:lnTo>
                  <a:lnTo>
                    <a:pt x="803617" y="216103"/>
                  </a:lnTo>
                  <a:lnTo>
                    <a:pt x="804189" y="215328"/>
                  </a:lnTo>
                  <a:lnTo>
                    <a:pt x="804481" y="213982"/>
                  </a:lnTo>
                  <a:lnTo>
                    <a:pt x="804481" y="184111"/>
                  </a:lnTo>
                  <a:lnTo>
                    <a:pt x="804481" y="183527"/>
                  </a:lnTo>
                  <a:close/>
                </a:path>
                <a:path w="896620" h="1656080">
                  <a:moveTo>
                    <a:pt x="804481" y="131267"/>
                  </a:moveTo>
                  <a:lnTo>
                    <a:pt x="785075" y="108851"/>
                  </a:lnTo>
                  <a:lnTo>
                    <a:pt x="784821" y="108915"/>
                  </a:lnTo>
                  <a:lnTo>
                    <a:pt x="784199" y="109601"/>
                  </a:lnTo>
                  <a:lnTo>
                    <a:pt x="783882" y="110959"/>
                  </a:lnTo>
                  <a:lnTo>
                    <a:pt x="783882" y="142748"/>
                  </a:lnTo>
                  <a:lnTo>
                    <a:pt x="802830" y="163804"/>
                  </a:lnTo>
                  <a:lnTo>
                    <a:pt x="803617" y="163779"/>
                  </a:lnTo>
                  <a:lnTo>
                    <a:pt x="804189" y="163042"/>
                  </a:lnTo>
                  <a:lnTo>
                    <a:pt x="804481" y="161709"/>
                  </a:lnTo>
                  <a:lnTo>
                    <a:pt x="804481" y="131851"/>
                  </a:lnTo>
                  <a:lnTo>
                    <a:pt x="804481" y="131267"/>
                  </a:lnTo>
                  <a:close/>
                </a:path>
                <a:path w="896620" h="1656080">
                  <a:moveTo>
                    <a:pt x="804481" y="79006"/>
                  </a:moveTo>
                  <a:lnTo>
                    <a:pt x="784821" y="54444"/>
                  </a:lnTo>
                  <a:lnTo>
                    <a:pt x="784377" y="54775"/>
                  </a:lnTo>
                  <a:lnTo>
                    <a:pt x="784199" y="55054"/>
                  </a:lnTo>
                  <a:lnTo>
                    <a:pt x="783882" y="56375"/>
                  </a:lnTo>
                  <a:lnTo>
                    <a:pt x="783882" y="88188"/>
                  </a:lnTo>
                  <a:lnTo>
                    <a:pt x="803363" y="111480"/>
                  </a:lnTo>
                  <a:lnTo>
                    <a:pt x="803617" y="111417"/>
                  </a:lnTo>
                  <a:lnTo>
                    <a:pt x="804189" y="110744"/>
                  </a:lnTo>
                  <a:lnTo>
                    <a:pt x="804481" y="109448"/>
                  </a:lnTo>
                  <a:lnTo>
                    <a:pt x="804481" y="79590"/>
                  </a:lnTo>
                  <a:lnTo>
                    <a:pt x="804481" y="79006"/>
                  </a:lnTo>
                  <a:close/>
                </a:path>
                <a:path w="896620" h="1656080">
                  <a:moveTo>
                    <a:pt x="804481" y="26746"/>
                  </a:moveTo>
                  <a:lnTo>
                    <a:pt x="784821" y="0"/>
                  </a:lnTo>
                  <a:lnTo>
                    <a:pt x="784199" y="546"/>
                  </a:lnTo>
                  <a:lnTo>
                    <a:pt x="783882" y="1816"/>
                  </a:lnTo>
                  <a:lnTo>
                    <a:pt x="783882" y="33629"/>
                  </a:lnTo>
                  <a:lnTo>
                    <a:pt x="803363" y="59093"/>
                  </a:lnTo>
                  <a:lnTo>
                    <a:pt x="803617" y="59055"/>
                  </a:lnTo>
                  <a:lnTo>
                    <a:pt x="804189" y="58458"/>
                  </a:lnTo>
                  <a:lnTo>
                    <a:pt x="804481" y="57200"/>
                  </a:lnTo>
                  <a:lnTo>
                    <a:pt x="804481" y="27330"/>
                  </a:lnTo>
                  <a:lnTo>
                    <a:pt x="804481" y="26746"/>
                  </a:lnTo>
                  <a:close/>
                </a:path>
                <a:path w="896620" h="1656080">
                  <a:moveTo>
                    <a:pt x="831392" y="1295514"/>
                  </a:moveTo>
                  <a:lnTo>
                    <a:pt x="814717" y="1278775"/>
                  </a:lnTo>
                  <a:lnTo>
                    <a:pt x="814209" y="1278813"/>
                  </a:lnTo>
                  <a:lnTo>
                    <a:pt x="813981" y="1278940"/>
                  </a:lnTo>
                  <a:lnTo>
                    <a:pt x="813587" y="1279398"/>
                  </a:lnTo>
                  <a:lnTo>
                    <a:pt x="813435" y="1279728"/>
                  </a:lnTo>
                  <a:lnTo>
                    <a:pt x="813155" y="1281061"/>
                  </a:lnTo>
                  <a:lnTo>
                    <a:pt x="813155" y="1310957"/>
                  </a:lnTo>
                  <a:lnTo>
                    <a:pt x="829932" y="1326032"/>
                  </a:lnTo>
                  <a:lnTo>
                    <a:pt x="830414" y="1325956"/>
                  </a:lnTo>
                  <a:lnTo>
                    <a:pt x="830630" y="1325803"/>
                  </a:lnTo>
                  <a:lnTo>
                    <a:pt x="831126" y="1324991"/>
                  </a:lnTo>
                  <a:lnTo>
                    <a:pt x="831392" y="1323644"/>
                  </a:lnTo>
                  <a:lnTo>
                    <a:pt x="831392" y="1295514"/>
                  </a:lnTo>
                  <a:close/>
                </a:path>
                <a:path w="896620" h="1656080">
                  <a:moveTo>
                    <a:pt x="831392" y="601484"/>
                  </a:moveTo>
                  <a:lnTo>
                    <a:pt x="829665" y="597446"/>
                  </a:lnTo>
                  <a:lnTo>
                    <a:pt x="815009" y="597674"/>
                  </a:lnTo>
                  <a:lnTo>
                    <a:pt x="813155" y="601357"/>
                  </a:lnTo>
                  <a:lnTo>
                    <a:pt x="813155" y="630656"/>
                  </a:lnTo>
                  <a:lnTo>
                    <a:pt x="815009" y="634695"/>
                  </a:lnTo>
                  <a:lnTo>
                    <a:pt x="829665" y="633298"/>
                  </a:lnTo>
                  <a:lnTo>
                    <a:pt x="831392" y="629615"/>
                  </a:lnTo>
                  <a:lnTo>
                    <a:pt x="831392" y="601484"/>
                  </a:lnTo>
                  <a:close/>
                </a:path>
                <a:path w="896620" h="1656080">
                  <a:moveTo>
                    <a:pt x="831392" y="552246"/>
                  </a:moveTo>
                  <a:lnTo>
                    <a:pt x="815009" y="546608"/>
                  </a:lnTo>
                  <a:lnTo>
                    <a:pt x="814717" y="546684"/>
                  </a:lnTo>
                  <a:lnTo>
                    <a:pt x="813155" y="550075"/>
                  </a:lnTo>
                  <a:lnTo>
                    <a:pt x="813155" y="579361"/>
                  </a:lnTo>
                  <a:lnTo>
                    <a:pt x="829665" y="583857"/>
                  </a:lnTo>
                  <a:lnTo>
                    <a:pt x="829932" y="583742"/>
                  </a:lnTo>
                  <a:lnTo>
                    <a:pt x="830414" y="583336"/>
                  </a:lnTo>
                  <a:lnTo>
                    <a:pt x="830630" y="583044"/>
                  </a:lnTo>
                  <a:lnTo>
                    <a:pt x="831126" y="581875"/>
                  </a:lnTo>
                  <a:lnTo>
                    <a:pt x="831392" y="580377"/>
                  </a:lnTo>
                  <a:lnTo>
                    <a:pt x="831392" y="552246"/>
                  </a:lnTo>
                  <a:close/>
                </a:path>
                <a:path w="896620" h="1656080">
                  <a:moveTo>
                    <a:pt x="831392" y="502996"/>
                  </a:moveTo>
                  <a:lnTo>
                    <a:pt x="815009" y="495541"/>
                  </a:lnTo>
                  <a:lnTo>
                    <a:pt x="814717" y="495604"/>
                  </a:lnTo>
                  <a:lnTo>
                    <a:pt x="813155" y="498779"/>
                  </a:lnTo>
                  <a:lnTo>
                    <a:pt x="813155" y="528066"/>
                  </a:lnTo>
                  <a:lnTo>
                    <a:pt x="829665" y="534416"/>
                  </a:lnTo>
                  <a:lnTo>
                    <a:pt x="829932" y="534327"/>
                  </a:lnTo>
                  <a:lnTo>
                    <a:pt x="830414" y="533984"/>
                  </a:lnTo>
                  <a:lnTo>
                    <a:pt x="830630" y="533704"/>
                  </a:lnTo>
                  <a:lnTo>
                    <a:pt x="831126" y="532599"/>
                  </a:lnTo>
                  <a:lnTo>
                    <a:pt x="831392" y="531126"/>
                  </a:lnTo>
                  <a:lnTo>
                    <a:pt x="831392" y="502996"/>
                  </a:lnTo>
                  <a:close/>
                </a:path>
                <a:path w="896620" h="1656080">
                  <a:moveTo>
                    <a:pt x="831392" y="453783"/>
                  </a:moveTo>
                  <a:lnTo>
                    <a:pt x="815009" y="444461"/>
                  </a:lnTo>
                  <a:lnTo>
                    <a:pt x="814717" y="444487"/>
                  </a:lnTo>
                  <a:lnTo>
                    <a:pt x="814209" y="444766"/>
                  </a:lnTo>
                  <a:lnTo>
                    <a:pt x="813981" y="444995"/>
                  </a:lnTo>
                  <a:lnTo>
                    <a:pt x="813435" y="446036"/>
                  </a:lnTo>
                  <a:lnTo>
                    <a:pt x="813155" y="447509"/>
                  </a:lnTo>
                  <a:lnTo>
                    <a:pt x="813155" y="476808"/>
                  </a:lnTo>
                  <a:lnTo>
                    <a:pt x="829665" y="484974"/>
                  </a:lnTo>
                  <a:lnTo>
                    <a:pt x="829932" y="484924"/>
                  </a:lnTo>
                  <a:lnTo>
                    <a:pt x="830414" y="484632"/>
                  </a:lnTo>
                  <a:lnTo>
                    <a:pt x="830630" y="484378"/>
                  </a:lnTo>
                  <a:lnTo>
                    <a:pt x="831126" y="483336"/>
                  </a:lnTo>
                  <a:lnTo>
                    <a:pt x="831392" y="481914"/>
                  </a:lnTo>
                  <a:lnTo>
                    <a:pt x="831392" y="453783"/>
                  </a:lnTo>
                  <a:close/>
                </a:path>
                <a:path w="896620" h="1656080">
                  <a:moveTo>
                    <a:pt x="831392" y="404533"/>
                  </a:moveTo>
                  <a:lnTo>
                    <a:pt x="815009" y="393369"/>
                  </a:lnTo>
                  <a:lnTo>
                    <a:pt x="814717" y="393369"/>
                  </a:lnTo>
                  <a:lnTo>
                    <a:pt x="813155" y="396214"/>
                  </a:lnTo>
                  <a:lnTo>
                    <a:pt x="813155" y="425526"/>
                  </a:lnTo>
                  <a:lnTo>
                    <a:pt x="829665" y="435559"/>
                  </a:lnTo>
                  <a:lnTo>
                    <a:pt x="829932" y="435546"/>
                  </a:lnTo>
                  <a:lnTo>
                    <a:pt x="830630" y="435089"/>
                  </a:lnTo>
                  <a:lnTo>
                    <a:pt x="831126" y="434086"/>
                  </a:lnTo>
                  <a:lnTo>
                    <a:pt x="831392" y="432663"/>
                  </a:lnTo>
                  <a:lnTo>
                    <a:pt x="831392" y="404533"/>
                  </a:lnTo>
                  <a:close/>
                </a:path>
                <a:path w="896620" h="1656080">
                  <a:moveTo>
                    <a:pt x="831392" y="355295"/>
                  </a:moveTo>
                  <a:lnTo>
                    <a:pt x="814717" y="342265"/>
                  </a:lnTo>
                  <a:lnTo>
                    <a:pt x="814209" y="342417"/>
                  </a:lnTo>
                  <a:lnTo>
                    <a:pt x="813981" y="342595"/>
                  </a:lnTo>
                  <a:lnTo>
                    <a:pt x="813435" y="343509"/>
                  </a:lnTo>
                  <a:lnTo>
                    <a:pt x="813155" y="344932"/>
                  </a:lnTo>
                  <a:lnTo>
                    <a:pt x="813155" y="374243"/>
                  </a:lnTo>
                  <a:lnTo>
                    <a:pt x="829665" y="386143"/>
                  </a:lnTo>
                  <a:lnTo>
                    <a:pt x="829932" y="386143"/>
                  </a:lnTo>
                  <a:lnTo>
                    <a:pt x="830414" y="385953"/>
                  </a:lnTo>
                  <a:lnTo>
                    <a:pt x="830630" y="385749"/>
                  </a:lnTo>
                  <a:lnTo>
                    <a:pt x="831126" y="384810"/>
                  </a:lnTo>
                  <a:lnTo>
                    <a:pt x="831392" y="383425"/>
                  </a:lnTo>
                  <a:lnTo>
                    <a:pt x="831392" y="355295"/>
                  </a:lnTo>
                  <a:close/>
                </a:path>
                <a:path w="896620" h="1656080">
                  <a:moveTo>
                    <a:pt x="831392" y="306044"/>
                  </a:moveTo>
                  <a:lnTo>
                    <a:pt x="814717" y="291134"/>
                  </a:lnTo>
                  <a:lnTo>
                    <a:pt x="814209" y="291236"/>
                  </a:lnTo>
                  <a:lnTo>
                    <a:pt x="813981" y="291401"/>
                  </a:lnTo>
                  <a:lnTo>
                    <a:pt x="813435" y="292252"/>
                  </a:lnTo>
                  <a:lnTo>
                    <a:pt x="813155" y="293636"/>
                  </a:lnTo>
                  <a:lnTo>
                    <a:pt x="813155" y="322948"/>
                  </a:lnTo>
                  <a:lnTo>
                    <a:pt x="829932" y="336727"/>
                  </a:lnTo>
                  <a:lnTo>
                    <a:pt x="830414" y="336600"/>
                  </a:lnTo>
                  <a:lnTo>
                    <a:pt x="830630" y="336410"/>
                  </a:lnTo>
                  <a:lnTo>
                    <a:pt x="831126" y="335534"/>
                  </a:lnTo>
                  <a:lnTo>
                    <a:pt x="831392" y="334175"/>
                  </a:lnTo>
                  <a:lnTo>
                    <a:pt x="831392" y="306044"/>
                  </a:lnTo>
                  <a:close/>
                </a:path>
                <a:path w="896620" h="1656080">
                  <a:moveTo>
                    <a:pt x="831392" y="207594"/>
                  </a:moveTo>
                  <a:lnTo>
                    <a:pt x="814209" y="188925"/>
                  </a:lnTo>
                  <a:lnTo>
                    <a:pt x="813981" y="189039"/>
                  </a:lnTo>
                  <a:lnTo>
                    <a:pt x="813587" y="189445"/>
                  </a:lnTo>
                  <a:lnTo>
                    <a:pt x="813435" y="189776"/>
                  </a:lnTo>
                  <a:lnTo>
                    <a:pt x="813155" y="191096"/>
                  </a:lnTo>
                  <a:lnTo>
                    <a:pt x="813155" y="220980"/>
                  </a:lnTo>
                  <a:lnTo>
                    <a:pt x="829932" y="237909"/>
                  </a:lnTo>
                  <a:lnTo>
                    <a:pt x="830414" y="237896"/>
                  </a:lnTo>
                  <a:lnTo>
                    <a:pt x="830630" y="237782"/>
                  </a:lnTo>
                  <a:lnTo>
                    <a:pt x="831126" y="237020"/>
                  </a:lnTo>
                  <a:lnTo>
                    <a:pt x="831392" y="235724"/>
                  </a:lnTo>
                  <a:lnTo>
                    <a:pt x="831392" y="207594"/>
                  </a:lnTo>
                  <a:close/>
                </a:path>
                <a:path w="896620" h="1656080">
                  <a:moveTo>
                    <a:pt x="831392" y="157784"/>
                  </a:moveTo>
                  <a:lnTo>
                    <a:pt x="814209" y="137744"/>
                  </a:lnTo>
                  <a:lnTo>
                    <a:pt x="813981" y="137833"/>
                  </a:lnTo>
                  <a:lnTo>
                    <a:pt x="813587" y="138201"/>
                  </a:lnTo>
                  <a:lnTo>
                    <a:pt x="813435" y="138518"/>
                  </a:lnTo>
                  <a:lnTo>
                    <a:pt x="813155" y="139814"/>
                  </a:lnTo>
                  <a:lnTo>
                    <a:pt x="813155" y="169684"/>
                  </a:lnTo>
                  <a:lnTo>
                    <a:pt x="830414" y="188569"/>
                  </a:lnTo>
                  <a:lnTo>
                    <a:pt x="830630" y="188455"/>
                  </a:lnTo>
                  <a:lnTo>
                    <a:pt x="830986" y="188061"/>
                  </a:lnTo>
                  <a:lnTo>
                    <a:pt x="831342" y="186969"/>
                  </a:lnTo>
                  <a:lnTo>
                    <a:pt x="831392" y="158343"/>
                  </a:lnTo>
                  <a:lnTo>
                    <a:pt x="831392" y="157784"/>
                  </a:lnTo>
                  <a:close/>
                </a:path>
                <a:path w="896620" h="1656080">
                  <a:moveTo>
                    <a:pt x="831392" y="109105"/>
                  </a:moveTo>
                  <a:lnTo>
                    <a:pt x="814209" y="86575"/>
                  </a:lnTo>
                  <a:lnTo>
                    <a:pt x="813981" y="86652"/>
                  </a:lnTo>
                  <a:lnTo>
                    <a:pt x="813587" y="86969"/>
                  </a:lnTo>
                  <a:lnTo>
                    <a:pt x="813435" y="87249"/>
                  </a:lnTo>
                  <a:lnTo>
                    <a:pt x="813155" y="88531"/>
                  </a:lnTo>
                  <a:lnTo>
                    <a:pt x="813155" y="118402"/>
                  </a:lnTo>
                  <a:lnTo>
                    <a:pt x="830414" y="139217"/>
                  </a:lnTo>
                  <a:lnTo>
                    <a:pt x="830630" y="139128"/>
                  </a:lnTo>
                  <a:lnTo>
                    <a:pt x="830986" y="138772"/>
                  </a:lnTo>
                  <a:lnTo>
                    <a:pt x="831342" y="137706"/>
                  </a:lnTo>
                  <a:lnTo>
                    <a:pt x="831392" y="109105"/>
                  </a:lnTo>
                  <a:close/>
                </a:path>
                <a:path w="896620" h="1656080">
                  <a:moveTo>
                    <a:pt x="831392" y="59855"/>
                  </a:moveTo>
                  <a:lnTo>
                    <a:pt x="813981" y="35445"/>
                  </a:lnTo>
                  <a:lnTo>
                    <a:pt x="813435" y="36004"/>
                  </a:lnTo>
                  <a:lnTo>
                    <a:pt x="813155" y="37211"/>
                  </a:lnTo>
                  <a:lnTo>
                    <a:pt x="813155" y="67106"/>
                  </a:lnTo>
                  <a:lnTo>
                    <a:pt x="830414" y="89852"/>
                  </a:lnTo>
                  <a:lnTo>
                    <a:pt x="830630" y="89801"/>
                  </a:lnTo>
                  <a:lnTo>
                    <a:pt x="830986" y="89471"/>
                  </a:lnTo>
                  <a:lnTo>
                    <a:pt x="831342" y="88455"/>
                  </a:lnTo>
                  <a:lnTo>
                    <a:pt x="831392" y="59855"/>
                  </a:lnTo>
                  <a:close/>
                </a:path>
                <a:path w="896620" h="1656080">
                  <a:moveTo>
                    <a:pt x="855357" y="600887"/>
                  </a:moveTo>
                  <a:lnTo>
                    <a:pt x="853833" y="597077"/>
                  </a:lnTo>
                  <a:lnTo>
                    <a:pt x="840765" y="597281"/>
                  </a:lnTo>
                  <a:lnTo>
                    <a:pt x="839114" y="600735"/>
                  </a:lnTo>
                  <a:lnTo>
                    <a:pt x="839114" y="628383"/>
                  </a:lnTo>
                  <a:lnTo>
                    <a:pt x="840765" y="632206"/>
                  </a:lnTo>
                  <a:lnTo>
                    <a:pt x="853833" y="630948"/>
                  </a:lnTo>
                  <a:lnTo>
                    <a:pt x="855357" y="627481"/>
                  </a:lnTo>
                  <a:lnTo>
                    <a:pt x="855357" y="600887"/>
                  </a:lnTo>
                  <a:close/>
                </a:path>
                <a:path w="896620" h="1656080">
                  <a:moveTo>
                    <a:pt x="855357" y="554342"/>
                  </a:moveTo>
                  <a:lnTo>
                    <a:pt x="840765" y="549097"/>
                  </a:lnTo>
                  <a:lnTo>
                    <a:pt x="840511" y="549173"/>
                  </a:lnTo>
                  <a:lnTo>
                    <a:pt x="840041" y="549541"/>
                  </a:lnTo>
                  <a:lnTo>
                    <a:pt x="839851" y="549808"/>
                  </a:lnTo>
                  <a:lnTo>
                    <a:pt x="839355" y="550913"/>
                  </a:lnTo>
                  <a:lnTo>
                    <a:pt x="839114" y="552361"/>
                  </a:lnTo>
                  <a:lnTo>
                    <a:pt x="839114" y="580555"/>
                  </a:lnTo>
                  <a:lnTo>
                    <a:pt x="853833" y="584225"/>
                  </a:lnTo>
                  <a:lnTo>
                    <a:pt x="854062" y="584123"/>
                  </a:lnTo>
                  <a:lnTo>
                    <a:pt x="854494" y="583742"/>
                  </a:lnTo>
                  <a:lnTo>
                    <a:pt x="854684" y="583463"/>
                  </a:lnTo>
                  <a:lnTo>
                    <a:pt x="855129" y="582358"/>
                  </a:lnTo>
                  <a:lnTo>
                    <a:pt x="855357" y="580936"/>
                  </a:lnTo>
                  <a:lnTo>
                    <a:pt x="855357" y="554342"/>
                  </a:lnTo>
                  <a:close/>
                </a:path>
                <a:path w="896620" h="1656080">
                  <a:moveTo>
                    <a:pt x="855357" y="507784"/>
                  </a:moveTo>
                  <a:lnTo>
                    <a:pt x="840765" y="500913"/>
                  </a:lnTo>
                  <a:lnTo>
                    <a:pt x="840511" y="500989"/>
                  </a:lnTo>
                  <a:lnTo>
                    <a:pt x="840041" y="501294"/>
                  </a:lnTo>
                  <a:lnTo>
                    <a:pt x="839851" y="501535"/>
                  </a:lnTo>
                  <a:lnTo>
                    <a:pt x="839355" y="502589"/>
                  </a:lnTo>
                  <a:lnTo>
                    <a:pt x="839114" y="503986"/>
                  </a:lnTo>
                  <a:lnTo>
                    <a:pt x="839114" y="531634"/>
                  </a:lnTo>
                  <a:lnTo>
                    <a:pt x="853833" y="537502"/>
                  </a:lnTo>
                  <a:lnTo>
                    <a:pt x="854062" y="537413"/>
                  </a:lnTo>
                  <a:lnTo>
                    <a:pt x="854494" y="537095"/>
                  </a:lnTo>
                  <a:lnTo>
                    <a:pt x="854684" y="536829"/>
                  </a:lnTo>
                  <a:lnTo>
                    <a:pt x="855129" y="535787"/>
                  </a:lnTo>
                  <a:lnTo>
                    <a:pt x="855357" y="534377"/>
                  </a:lnTo>
                  <a:lnTo>
                    <a:pt x="855357" y="507784"/>
                  </a:lnTo>
                  <a:close/>
                </a:path>
                <a:path w="896620" h="1656080">
                  <a:moveTo>
                    <a:pt x="855357" y="461251"/>
                  </a:moveTo>
                  <a:lnTo>
                    <a:pt x="840765" y="452716"/>
                  </a:lnTo>
                  <a:lnTo>
                    <a:pt x="840511" y="452755"/>
                  </a:lnTo>
                  <a:lnTo>
                    <a:pt x="840041" y="453009"/>
                  </a:lnTo>
                  <a:lnTo>
                    <a:pt x="839851" y="453237"/>
                  </a:lnTo>
                  <a:lnTo>
                    <a:pt x="839355" y="454240"/>
                  </a:lnTo>
                  <a:lnTo>
                    <a:pt x="839114" y="455625"/>
                  </a:lnTo>
                  <a:lnTo>
                    <a:pt x="839114" y="483273"/>
                  </a:lnTo>
                  <a:lnTo>
                    <a:pt x="853833" y="490766"/>
                  </a:lnTo>
                  <a:lnTo>
                    <a:pt x="854062" y="490715"/>
                  </a:lnTo>
                  <a:lnTo>
                    <a:pt x="854684" y="490194"/>
                  </a:lnTo>
                  <a:lnTo>
                    <a:pt x="855129" y="489204"/>
                  </a:lnTo>
                  <a:lnTo>
                    <a:pt x="855357" y="487845"/>
                  </a:lnTo>
                  <a:lnTo>
                    <a:pt x="855357" y="461251"/>
                  </a:lnTo>
                  <a:close/>
                </a:path>
                <a:path w="896620" h="1656080">
                  <a:moveTo>
                    <a:pt x="855357" y="414172"/>
                  </a:moveTo>
                  <a:lnTo>
                    <a:pt x="840765" y="404520"/>
                  </a:lnTo>
                  <a:lnTo>
                    <a:pt x="840511" y="404520"/>
                  </a:lnTo>
                  <a:lnTo>
                    <a:pt x="840041" y="404736"/>
                  </a:lnTo>
                  <a:lnTo>
                    <a:pt x="839851" y="404939"/>
                  </a:lnTo>
                  <a:lnTo>
                    <a:pt x="839355" y="405879"/>
                  </a:lnTo>
                  <a:lnTo>
                    <a:pt x="839114" y="407250"/>
                  </a:lnTo>
                  <a:lnTo>
                    <a:pt x="839114" y="435457"/>
                  </a:lnTo>
                  <a:lnTo>
                    <a:pt x="839355" y="437019"/>
                  </a:lnTo>
                  <a:lnTo>
                    <a:pt x="840041" y="438708"/>
                  </a:lnTo>
                  <a:lnTo>
                    <a:pt x="840765" y="439470"/>
                  </a:lnTo>
                  <a:lnTo>
                    <a:pt x="853833" y="444068"/>
                  </a:lnTo>
                  <a:lnTo>
                    <a:pt x="854062" y="444030"/>
                  </a:lnTo>
                  <a:lnTo>
                    <a:pt x="854494" y="443801"/>
                  </a:lnTo>
                  <a:lnTo>
                    <a:pt x="854684" y="443598"/>
                  </a:lnTo>
                  <a:lnTo>
                    <a:pt x="855129" y="442645"/>
                  </a:lnTo>
                  <a:lnTo>
                    <a:pt x="855357" y="441286"/>
                  </a:lnTo>
                  <a:lnTo>
                    <a:pt x="855357" y="414693"/>
                  </a:lnTo>
                  <a:lnTo>
                    <a:pt x="855357" y="414172"/>
                  </a:lnTo>
                  <a:close/>
                </a:path>
                <a:path w="896620" h="1656080">
                  <a:moveTo>
                    <a:pt x="855357" y="368147"/>
                  </a:moveTo>
                  <a:lnTo>
                    <a:pt x="840511" y="356323"/>
                  </a:lnTo>
                  <a:lnTo>
                    <a:pt x="840041" y="356476"/>
                  </a:lnTo>
                  <a:lnTo>
                    <a:pt x="839851" y="356654"/>
                  </a:lnTo>
                  <a:lnTo>
                    <a:pt x="839355" y="357543"/>
                  </a:lnTo>
                  <a:lnTo>
                    <a:pt x="839114" y="358876"/>
                  </a:lnTo>
                  <a:lnTo>
                    <a:pt x="839114" y="387070"/>
                  </a:lnTo>
                  <a:lnTo>
                    <a:pt x="854062" y="397357"/>
                  </a:lnTo>
                  <a:lnTo>
                    <a:pt x="854494" y="397167"/>
                  </a:lnTo>
                  <a:lnTo>
                    <a:pt x="854684" y="396963"/>
                  </a:lnTo>
                  <a:lnTo>
                    <a:pt x="855129" y="396062"/>
                  </a:lnTo>
                  <a:lnTo>
                    <a:pt x="855357" y="394741"/>
                  </a:lnTo>
                  <a:lnTo>
                    <a:pt x="855357" y="368147"/>
                  </a:lnTo>
                  <a:close/>
                </a:path>
                <a:path w="896620" h="1656080">
                  <a:moveTo>
                    <a:pt x="855357" y="321068"/>
                  </a:moveTo>
                  <a:lnTo>
                    <a:pt x="840511" y="308102"/>
                  </a:lnTo>
                  <a:lnTo>
                    <a:pt x="840041" y="308203"/>
                  </a:lnTo>
                  <a:lnTo>
                    <a:pt x="839851" y="308343"/>
                  </a:lnTo>
                  <a:lnTo>
                    <a:pt x="839355" y="309181"/>
                  </a:lnTo>
                  <a:lnTo>
                    <a:pt x="839114" y="310502"/>
                  </a:lnTo>
                  <a:lnTo>
                    <a:pt x="839114" y="338709"/>
                  </a:lnTo>
                  <a:lnTo>
                    <a:pt x="854062" y="350647"/>
                  </a:lnTo>
                  <a:lnTo>
                    <a:pt x="854494" y="350507"/>
                  </a:lnTo>
                  <a:lnTo>
                    <a:pt x="854684" y="350329"/>
                  </a:lnTo>
                  <a:lnTo>
                    <a:pt x="855129" y="349478"/>
                  </a:lnTo>
                  <a:lnTo>
                    <a:pt x="855357" y="348183"/>
                  </a:lnTo>
                  <a:lnTo>
                    <a:pt x="855357" y="321589"/>
                  </a:lnTo>
                  <a:lnTo>
                    <a:pt x="855357" y="321068"/>
                  </a:lnTo>
                  <a:close/>
                </a:path>
                <a:path w="896620" h="1656080">
                  <a:moveTo>
                    <a:pt x="855357" y="274510"/>
                  </a:moveTo>
                  <a:lnTo>
                    <a:pt x="840511" y="259892"/>
                  </a:lnTo>
                  <a:lnTo>
                    <a:pt x="840041" y="259943"/>
                  </a:lnTo>
                  <a:lnTo>
                    <a:pt x="839660" y="260299"/>
                  </a:lnTo>
                  <a:lnTo>
                    <a:pt x="839355" y="260858"/>
                  </a:lnTo>
                  <a:lnTo>
                    <a:pt x="839114" y="262128"/>
                  </a:lnTo>
                  <a:lnTo>
                    <a:pt x="839114" y="290309"/>
                  </a:lnTo>
                  <a:lnTo>
                    <a:pt x="854062" y="303949"/>
                  </a:lnTo>
                  <a:lnTo>
                    <a:pt x="854494" y="303847"/>
                  </a:lnTo>
                  <a:lnTo>
                    <a:pt x="854684" y="303707"/>
                  </a:lnTo>
                  <a:lnTo>
                    <a:pt x="855129" y="302895"/>
                  </a:lnTo>
                  <a:lnTo>
                    <a:pt x="855357" y="301625"/>
                  </a:lnTo>
                  <a:lnTo>
                    <a:pt x="855357" y="275031"/>
                  </a:lnTo>
                  <a:lnTo>
                    <a:pt x="855357" y="274510"/>
                  </a:lnTo>
                  <a:close/>
                </a:path>
                <a:path w="896620" h="1656080">
                  <a:moveTo>
                    <a:pt x="855357" y="227977"/>
                  </a:moveTo>
                  <a:lnTo>
                    <a:pt x="840511" y="211683"/>
                  </a:lnTo>
                  <a:lnTo>
                    <a:pt x="840041" y="211683"/>
                  </a:lnTo>
                  <a:lnTo>
                    <a:pt x="839660" y="211988"/>
                  </a:lnTo>
                  <a:lnTo>
                    <a:pt x="839355" y="212509"/>
                  </a:lnTo>
                  <a:lnTo>
                    <a:pt x="839114" y="213766"/>
                  </a:lnTo>
                  <a:lnTo>
                    <a:pt x="839114" y="241960"/>
                  </a:lnTo>
                  <a:lnTo>
                    <a:pt x="854062" y="257238"/>
                  </a:lnTo>
                  <a:lnTo>
                    <a:pt x="854494" y="257200"/>
                  </a:lnTo>
                  <a:lnTo>
                    <a:pt x="854684" y="257073"/>
                  </a:lnTo>
                  <a:lnTo>
                    <a:pt x="855129" y="256336"/>
                  </a:lnTo>
                  <a:lnTo>
                    <a:pt x="855357" y="255092"/>
                  </a:lnTo>
                  <a:lnTo>
                    <a:pt x="855357" y="228498"/>
                  </a:lnTo>
                  <a:lnTo>
                    <a:pt x="855357" y="227977"/>
                  </a:lnTo>
                  <a:close/>
                </a:path>
                <a:path w="896620" h="1656080">
                  <a:moveTo>
                    <a:pt x="855357" y="181419"/>
                  </a:moveTo>
                  <a:lnTo>
                    <a:pt x="840511" y="163449"/>
                  </a:lnTo>
                  <a:lnTo>
                    <a:pt x="839851" y="163487"/>
                  </a:lnTo>
                  <a:lnTo>
                    <a:pt x="839355" y="164160"/>
                  </a:lnTo>
                  <a:lnTo>
                    <a:pt x="839114" y="165379"/>
                  </a:lnTo>
                  <a:lnTo>
                    <a:pt x="839114" y="193573"/>
                  </a:lnTo>
                  <a:lnTo>
                    <a:pt x="854062" y="210566"/>
                  </a:lnTo>
                  <a:lnTo>
                    <a:pt x="854494" y="210566"/>
                  </a:lnTo>
                  <a:lnTo>
                    <a:pt x="854684" y="210464"/>
                  </a:lnTo>
                  <a:lnTo>
                    <a:pt x="855129" y="209765"/>
                  </a:lnTo>
                  <a:lnTo>
                    <a:pt x="855357" y="208534"/>
                  </a:lnTo>
                  <a:lnTo>
                    <a:pt x="855357" y="181940"/>
                  </a:lnTo>
                  <a:lnTo>
                    <a:pt x="855357" y="181419"/>
                  </a:lnTo>
                  <a:close/>
                </a:path>
                <a:path w="896620" h="1656080">
                  <a:moveTo>
                    <a:pt x="855357" y="134874"/>
                  </a:moveTo>
                  <a:lnTo>
                    <a:pt x="840041" y="115138"/>
                  </a:lnTo>
                  <a:lnTo>
                    <a:pt x="839660" y="115366"/>
                  </a:lnTo>
                  <a:lnTo>
                    <a:pt x="839355" y="115811"/>
                  </a:lnTo>
                  <a:lnTo>
                    <a:pt x="839114" y="117017"/>
                  </a:lnTo>
                  <a:lnTo>
                    <a:pt x="839114" y="145224"/>
                  </a:lnTo>
                  <a:lnTo>
                    <a:pt x="854494" y="163918"/>
                  </a:lnTo>
                  <a:lnTo>
                    <a:pt x="854684" y="163830"/>
                  </a:lnTo>
                  <a:lnTo>
                    <a:pt x="855129" y="163182"/>
                  </a:lnTo>
                  <a:lnTo>
                    <a:pt x="855357" y="161988"/>
                  </a:lnTo>
                  <a:lnTo>
                    <a:pt x="855357" y="135394"/>
                  </a:lnTo>
                  <a:lnTo>
                    <a:pt x="855357" y="134874"/>
                  </a:lnTo>
                  <a:close/>
                </a:path>
                <a:path w="896620" h="1656080">
                  <a:moveTo>
                    <a:pt x="876858" y="1293825"/>
                  </a:moveTo>
                  <a:lnTo>
                    <a:pt x="863752" y="1288923"/>
                  </a:lnTo>
                  <a:lnTo>
                    <a:pt x="863523" y="1288999"/>
                  </a:lnTo>
                  <a:lnTo>
                    <a:pt x="862266" y="1292021"/>
                  </a:lnTo>
                  <a:lnTo>
                    <a:pt x="862266" y="1318183"/>
                  </a:lnTo>
                  <a:lnTo>
                    <a:pt x="875474" y="1322171"/>
                  </a:lnTo>
                  <a:lnTo>
                    <a:pt x="875677" y="1322070"/>
                  </a:lnTo>
                  <a:lnTo>
                    <a:pt x="876071" y="1321714"/>
                  </a:lnTo>
                  <a:lnTo>
                    <a:pt x="876236" y="1321435"/>
                  </a:lnTo>
                  <a:lnTo>
                    <a:pt x="876642" y="1320380"/>
                  </a:lnTo>
                  <a:lnTo>
                    <a:pt x="876858" y="1319047"/>
                  </a:lnTo>
                  <a:lnTo>
                    <a:pt x="876858" y="1293825"/>
                  </a:lnTo>
                  <a:close/>
                </a:path>
                <a:path w="896620" h="1656080">
                  <a:moveTo>
                    <a:pt x="876858" y="600367"/>
                  </a:moveTo>
                  <a:lnTo>
                    <a:pt x="875474" y="596760"/>
                  </a:lnTo>
                  <a:lnTo>
                    <a:pt x="863981" y="596912"/>
                  </a:lnTo>
                  <a:lnTo>
                    <a:pt x="862266" y="600202"/>
                  </a:lnTo>
                  <a:lnTo>
                    <a:pt x="862266" y="626351"/>
                  </a:lnTo>
                  <a:lnTo>
                    <a:pt x="863752" y="629996"/>
                  </a:lnTo>
                  <a:lnTo>
                    <a:pt x="875474" y="628853"/>
                  </a:lnTo>
                  <a:lnTo>
                    <a:pt x="875677" y="628738"/>
                  </a:lnTo>
                  <a:lnTo>
                    <a:pt x="876236" y="628053"/>
                  </a:lnTo>
                  <a:lnTo>
                    <a:pt x="876642" y="626960"/>
                  </a:lnTo>
                  <a:lnTo>
                    <a:pt x="876858" y="625589"/>
                  </a:lnTo>
                  <a:lnTo>
                    <a:pt x="876858" y="600367"/>
                  </a:lnTo>
                  <a:close/>
                </a:path>
                <a:path w="896620" h="1656080">
                  <a:moveTo>
                    <a:pt x="876858" y="512076"/>
                  </a:moveTo>
                  <a:lnTo>
                    <a:pt x="863752" y="505714"/>
                  </a:lnTo>
                  <a:lnTo>
                    <a:pt x="863523" y="505777"/>
                  </a:lnTo>
                  <a:lnTo>
                    <a:pt x="862914" y="506310"/>
                  </a:lnTo>
                  <a:lnTo>
                    <a:pt x="862495" y="507301"/>
                  </a:lnTo>
                  <a:lnTo>
                    <a:pt x="862266" y="508647"/>
                  </a:lnTo>
                  <a:lnTo>
                    <a:pt x="862266" y="534797"/>
                  </a:lnTo>
                  <a:lnTo>
                    <a:pt x="875474" y="540258"/>
                  </a:lnTo>
                  <a:lnTo>
                    <a:pt x="875677" y="540194"/>
                  </a:lnTo>
                  <a:lnTo>
                    <a:pt x="876071" y="539864"/>
                  </a:lnTo>
                  <a:lnTo>
                    <a:pt x="876236" y="539623"/>
                  </a:lnTo>
                  <a:lnTo>
                    <a:pt x="876642" y="538619"/>
                  </a:lnTo>
                  <a:lnTo>
                    <a:pt x="876858" y="537298"/>
                  </a:lnTo>
                  <a:lnTo>
                    <a:pt x="876858" y="512076"/>
                  </a:lnTo>
                  <a:close/>
                </a:path>
                <a:path w="896620" h="1656080">
                  <a:moveTo>
                    <a:pt x="876858" y="467448"/>
                  </a:moveTo>
                  <a:lnTo>
                    <a:pt x="876528" y="465607"/>
                  </a:lnTo>
                  <a:lnTo>
                    <a:pt x="876071" y="464540"/>
                  </a:lnTo>
                  <a:lnTo>
                    <a:pt x="875474" y="463867"/>
                  </a:lnTo>
                  <a:lnTo>
                    <a:pt x="863752" y="460108"/>
                  </a:lnTo>
                  <a:lnTo>
                    <a:pt x="863523" y="460146"/>
                  </a:lnTo>
                  <a:lnTo>
                    <a:pt x="862266" y="462889"/>
                  </a:lnTo>
                  <a:lnTo>
                    <a:pt x="862266" y="489038"/>
                  </a:lnTo>
                  <a:lnTo>
                    <a:pt x="875474" y="495960"/>
                  </a:lnTo>
                  <a:lnTo>
                    <a:pt x="875880" y="495782"/>
                  </a:lnTo>
                  <a:lnTo>
                    <a:pt x="876236" y="495401"/>
                  </a:lnTo>
                  <a:lnTo>
                    <a:pt x="876642" y="494449"/>
                  </a:lnTo>
                  <a:lnTo>
                    <a:pt x="876858" y="493179"/>
                  </a:lnTo>
                  <a:lnTo>
                    <a:pt x="876858" y="467956"/>
                  </a:lnTo>
                  <a:lnTo>
                    <a:pt x="876858" y="467448"/>
                  </a:lnTo>
                  <a:close/>
                </a:path>
                <a:path w="896620" h="1656080">
                  <a:moveTo>
                    <a:pt x="876858" y="423303"/>
                  </a:moveTo>
                  <a:lnTo>
                    <a:pt x="876528" y="421424"/>
                  </a:lnTo>
                  <a:lnTo>
                    <a:pt x="876071" y="420293"/>
                  </a:lnTo>
                  <a:lnTo>
                    <a:pt x="875474" y="419582"/>
                  </a:lnTo>
                  <a:lnTo>
                    <a:pt x="863752" y="414489"/>
                  </a:lnTo>
                  <a:lnTo>
                    <a:pt x="863523" y="414489"/>
                  </a:lnTo>
                  <a:lnTo>
                    <a:pt x="862266" y="417106"/>
                  </a:lnTo>
                  <a:lnTo>
                    <a:pt x="862304" y="444296"/>
                  </a:lnTo>
                  <a:lnTo>
                    <a:pt x="875474" y="451675"/>
                  </a:lnTo>
                  <a:lnTo>
                    <a:pt x="875677" y="451662"/>
                  </a:lnTo>
                  <a:lnTo>
                    <a:pt x="876071" y="451421"/>
                  </a:lnTo>
                  <a:lnTo>
                    <a:pt x="876236" y="451218"/>
                  </a:lnTo>
                  <a:lnTo>
                    <a:pt x="876642" y="450303"/>
                  </a:lnTo>
                  <a:lnTo>
                    <a:pt x="876858" y="449033"/>
                  </a:lnTo>
                  <a:lnTo>
                    <a:pt x="876858" y="423811"/>
                  </a:lnTo>
                  <a:lnTo>
                    <a:pt x="876858" y="423303"/>
                  </a:lnTo>
                  <a:close/>
                </a:path>
                <a:path w="896620" h="1656080">
                  <a:moveTo>
                    <a:pt x="876858" y="379158"/>
                  </a:moveTo>
                  <a:lnTo>
                    <a:pt x="863523" y="368858"/>
                  </a:lnTo>
                  <a:lnTo>
                    <a:pt x="863117" y="369011"/>
                  </a:lnTo>
                  <a:lnTo>
                    <a:pt x="862914" y="369189"/>
                  </a:lnTo>
                  <a:lnTo>
                    <a:pt x="862609" y="369709"/>
                  </a:lnTo>
                  <a:lnTo>
                    <a:pt x="862304" y="370852"/>
                  </a:lnTo>
                  <a:lnTo>
                    <a:pt x="862266" y="398005"/>
                  </a:lnTo>
                  <a:lnTo>
                    <a:pt x="862393" y="399021"/>
                  </a:lnTo>
                  <a:lnTo>
                    <a:pt x="862914" y="400799"/>
                  </a:lnTo>
                  <a:lnTo>
                    <a:pt x="863307" y="401459"/>
                  </a:lnTo>
                  <a:lnTo>
                    <a:pt x="863752" y="401942"/>
                  </a:lnTo>
                  <a:lnTo>
                    <a:pt x="875474" y="407390"/>
                  </a:lnTo>
                  <a:lnTo>
                    <a:pt x="875677" y="407390"/>
                  </a:lnTo>
                  <a:lnTo>
                    <a:pt x="876236" y="407009"/>
                  </a:lnTo>
                  <a:lnTo>
                    <a:pt x="876642" y="406146"/>
                  </a:lnTo>
                  <a:lnTo>
                    <a:pt x="876858" y="404888"/>
                  </a:lnTo>
                  <a:lnTo>
                    <a:pt x="876858" y="379666"/>
                  </a:lnTo>
                  <a:lnTo>
                    <a:pt x="876858" y="379158"/>
                  </a:lnTo>
                  <a:close/>
                </a:path>
                <a:path w="896620" h="1656080">
                  <a:moveTo>
                    <a:pt x="876858" y="335013"/>
                  </a:moveTo>
                  <a:lnTo>
                    <a:pt x="863523" y="323215"/>
                  </a:lnTo>
                  <a:lnTo>
                    <a:pt x="862914" y="323469"/>
                  </a:lnTo>
                  <a:lnTo>
                    <a:pt x="862609" y="323964"/>
                  </a:lnTo>
                  <a:lnTo>
                    <a:pt x="862304" y="325081"/>
                  </a:lnTo>
                  <a:lnTo>
                    <a:pt x="862304" y="352755"/>
                  </a:lnTo>
                  <a:lnTo>
                    <a:pt x="875677" y="363093"/>
                  </a:lnTo>
                  <a:lnTo>
                    <a:pt x="876071" y="362953"/>
                  </a:lnTo>
                  <a:lnTo>
                    <a:pt x="876236" y="362788"/>
                  </a:lnTo>
                  <a:lnTo>
                    <a:pt x="876642" y="361962"/>
                  </a:lnTo>
                  <a:lnTo>
                    <a:pt x="876858" y="360743"/>
                  </a:lnTo>
                  <a:lnTo>
                    <a:pt x="876858" y="335521"/>
                  </a:lnTo>
                  <a:lnTo>
                    <a:pt x="876858" y="335013"/>
                  </a:lnTo>
                  <a:close/>
                </a:path>
                <a:path w="896620" h="1656080">
                  <a:moveTo>
                    <a:pt x="876858" y="290880"/>
                  </a:moveTo>
                  <a:lnTo>
                    <a:pt x="863523" y="277596"/>
                  </a:lnTo>
                  <a:lnTo>
                    <a:pt x="863117" y="277660"/>
                  </a:lnTo>
                  <a:lnTo>
                    <a:pt x="862914" y="277787"/>
                  </a:lnTo>
                  <a:lnTo>
                    <a:pt x="862609" y="278231"/>
                  </a:lnTo>
                  <a:lnTo>
                    <a:pt x="862304" y="279311"/>
                  </a:lnTo>
                  <a:lnTo>
                    <a:pt x="862304" y="306971"/>
                  </a:lnTo>
                  <a:lnTo>
                    <a:pt x="862914" y="309384"/>
                  </a:lnTo>
                  <a:lnTo>
                    <a:pt x="863752" y="310718"/>
                  </a:lnTo>
                  <a:lnTo>
                    <a:pt x="875474" y="318782"/>
                  </a:lnTo>
                  <a:lnTo>
                    <a:pt x="875677" y="318820"/>
                  </a:lnTo>
                  <a:lnTo>
                    <a:pt x="876071" y="318719"/>
                  </a:lnTo>
                  <a:lnTo>
                    <a:pt x="876236" y="318579"/>
                  </a:lnTo>
                  <a:lnTo>
                    <a:pt x="876642" y="317804"/>
                  </a:lnTo>
                  <a:lnTo>
                    <a:pt x="876858" y="316598"/>
                  </a:lnTo>
                  <a:lnTo>
                    <a:pt x="876858" y="291376"/>
                  </a:lnTo>
                  <a:lnTo>
                    <a:pt x="876858" y="290880"/>
                  </a:lnTo>
                  <a:close/>
                </a:path>
                <a:path w="896620" h="1656080">
                  <a:moveTo>
                    <a:pt x="876858" y="246748"/>
                  </a:moveTo>
                  <a:lnTo>
                    <a:pt x="863523" y="231952"/>
                  </a:lnTo>
                  <a:lnTo>
                    <a:pt x="863117" y="231978"/>
                  </a:lnTo>
                  <a:lnTo>
                    <a:pt x="862914" y="232092"/>
                  </a:lnTo>
                  <a:lnTo>
                    <a:pt x="862609" y="232498"/>
                  </a:lnTo>
                  <a:lnTo>
                    <a:pt x="862304" y="233540"/>
                  </a:lnTo>
                  <a:lnTo>
                    <a:pt x="862304" y="261213"/>
                  </a:lnTo>
                  <a:lnTo>
                    <a:pt x="862914" y="263690"/>
                  </a:lnTo>
                  <a:lnTo>
                    <a:pt x="863752" y="265087"/>
                  </a:lnTo>
                  <a:lnTo>
                    <a:pt x="875474" y="274485"/>
                  </a:lnTo>
                  <a:lnTo>
                    <a:pt x="875677" y="274548"/>
                  </a:lnTo>
                  <a:lnTo>
                    <a:pt x="876071" y="274510"/>
                  </a:lnTo>
                  <a:lnTo>
                    <a:pt x="876236" y="274370"/>
                  </a:lnTo>
                  <a:lnTo>
                    <a:pt x="876642" y="273659"/>
                  </a:lnTo>
                  <a:lnTo>
                    <a:pt x="876858" y="272478"/>
                  </a:lnTo>
                  <a:lnTo>
                    <a:pt x="876858" y="247256"/>
                  </a:lnTo>
                  <a:lnTo>
                    <a:pt x="876858" y="246748"/>
                  </a:lnTo>
                  <a:close/>
                </a:path>
                <a:path w="896620" h="1656080">
                  <a:moveTo>
                    <a:pt x="876858" y="202603"/>
                  </a:moveTo>
                  <a:lnTo>
                    <a:pt x="863117" y="186296"/>
                  </a:lnTo>
                  <a:lnTo>
                    <a:pt x="862914" y="186385"/>
                  </a:lnTo>
                  <a:lnTo>
                    <a:pt x="862609" y="186766"/>
                  </a:lnTo>
                  <a:lnTo>
                    <a:pt x="862304" y="187782"/>
                  </a:lnTo>
                  <a:lnTo>
                    <a:pt x="862304" y="215430"/>
                  </a:lnTo>
                  <a:lnTo>
                    <a:pt x="862914" y="217995"/>
                  </a:lnTo>
                  <a:lnTo>
                    <a:pt x="863752" y="219506"/>
                  </a:lnTo>
                  <a:lnTo>
                    <a:pt x="875474" y="230212"/>
                  </a:lnTo>
                  <a:lnTo>
                    <a:pt x="875677" y="230289"/>
                  </a:lnTo>
                  <a:lnTo>
                    <a:pt x="876071" y="230276"/>
                  </a:lnTo>
                  <a:lnTo>
                    <a:pt x="876236" y="230174"/>
                  </a:lnTo>
                  <a:lnTo>
                    <a:pt x="876642" y="229489"/>
                  </a:lnTo>
                  <a:lnTo>
                    <a:pt x="876858" y="228333"/>
                  </a:lnTo>
                  <a:lnTo>
                    <a:pt x="876858" y="203111"/>
                  </a:lnTo>
                  <a:lnTo>
                    <a:pt x="876858" y="202603"/>
                  </a:lnTo>
                  <a:close/>
                </a:path>
                <a:path w="896620" h="1656080">
                  <a:moveTo>
                    <a:pt x="876858" y="158457"/>
                  </a:moveTo>
                  <a:lnTo>
                    <a:pt x="863523" y="140677"/>
                  </a:lnTo>
                  <a:lnTo>
                    <a:pt x="862914" y="140677"/>
                  </a:lnTo>
                  <a:lnTo>
                    <a:pt x="862609" y="141020"/>
                  </a:lnTo>
                  <a:lnTo>
                    <a:pt x="862304" y="141998"/>
                  </a:lnTo>
                  <a:lnTo>
                    <a:pt x="862304" y="169672"/>
                  </a:lnTo>
                  <a:lnTo>
                    <a:pt x="876071" y="186055"/>
                  </a:lnTo>
                  <a:lnTo>
                    <a:pt x="876236" y="185953"/>
                  </a:lnTo>
                  <a:lnTo>
                    <a:pt x="876642" y="185331"/>
                  </a:lnTo>
                  <a:lnTo>
                    <a:pt x="876858" y="184188"/>
                  </a:lnTo>
                  <a:lnTo>
                    <a:pt x="876858" y="158965"/>
                  </a:lnTo>
                  <a:lnTo>
                    <a:pt x="876858" y="158457"/>
                  </a:lnTo>
                  <a:close/>
                </a:path>
                <a:path w="896620" h="1656080">
                  <a:moveTo>
                    <a:pt x="896226" y="641858"/>
                  </a:moveTo>
                  <a:lnTo>
                    <a:pt x="894981" y="638556"/>
                  </a:lnTo>
                  <a:lnTo>
                    <a:pt x="884389" y="639914"/>
                  </a:lnTo>
                  <a:lnTo>
                    <a:pt x="883069" y="643166"/>
                  </a:lnTo>
                  <a:lnTo>
                    <a:pt x="883069" y="667994"/>
                  </a:lnTo>
                  <a:lnTo>
                    <a:pt x="883119" y="668947"/>
                  </a:lnTo>
                  <a:lnTo>
                    <a:pt x="883373" y="670140"/>
                  </a:lnTo>
                  <a:lnTo>
                    <a:pt x="883818" y="670953"/>
                  </a:lnTo>
                  <a:lnTo>
                    <a:pt x="884389" y="671296"/>
                  </a:lnTo>
                  <a:lnTo>
                    <a:pt x="894981" y="669086"/>
                  </a:lnTo>
                  <a:lnTo>
                    <a:pt x="895527" y="668515"/>
                  </a:lnTo>
                  <a:lnTo>
                    <a:pt x="896048" y="667156"/>
                  </a:lnTo>
                  <a:lnTo>
                    <a:pt x="896226" y="665835"/>
                  </a:lnTo>
                  <a:lnTo>
                    <a:pt x="896226" y="641858"/>
                  </a:lnTo>
                  <a:close/>
                </a:path>
                <a:path w="896620" h="1656080">
                  <a:moveTo>
                    <a:pt x="896226" y="599414"/>
                  </a:moveTo>
                  <a:lnTo>
                    <a:pt x="896048" y="598119"/>
                  </a:lnTo>
                  <a:lnTo>
                    <a:pt x="895934" y="597763"/>
                  </a:lnTo>
                  <a:lnTo>
                    <a:pt x="895527" y="596874"/>
                  </a:lnTo>
                  <a:lnTo>
                    <a:pt x="894981" y="596430"/>
                  </a:lnTo>
                  <a:lnTo>
                    <a:pt x="884389" y="596595"/>
                  </a:lnTo>
                  <a:lnTo>
                    <a:pt x="883069" y="599719"/>
                  </a:lnTo>
                  <a:lnTo>
                    <a:pt x="883069" y="625043"/>
                  </a:lnTo>
                  <a:lnTo>
                    <a:pt x="884389" y="628002"/>
                  </a:lnTo>
                  <a:lnTo>
                    <a:pt x="894981" y="626973"/>
                  </a:lnTo>
                  <a:lnTo>
                    <a:pt x="895159" y="626859"/>
                  </a:lnTo>
                  <a:lnTo>
                    <a:pt x="895527" y="626465"/>
                  </a:lnTo>
                  <a:lnTo>
                    <a:pt x="896048" y="625170"/>
                  </a:lnTo>
                  <a:lnTo>
                    <a:pt x="896226" y="623862"/>
                  </a:lnTo>
                  <a:lnTo>
                    <a:pt x="896226" y="599884"/>
                  </a:lnTo>
                  <a:lnTo>
                    <a:pt x="896226" y="599414"/>
                  </a:lnTo>
                  <a:close/>
                </a:path>
                <a:path w="896620" h="1656080">
                  <a:moveTo>
                    <a:pt x="896226" y="557911"/>
                  </a:moveTo>
                  <a:lnTo>
                    <a:pt x="884389" y="553300"/>
                  </a:lnTo>
                  <a:lnTo>
                    <a:pt x="884199" y="553389"/>
                  </a:lnTo>
                  <a:lnTo>
                    <a:pt x="883818" y="553707"/>
                  </a:lnTo>
                  <a:lnTo>
                    <a:pt x="883373" y="554570"/>
                  </a:lnTo>
                  <a:lnTo>
                    <a:pt x="883259" y="554951"/>
                  </a:lnTo>
                  <a:lnTo>
                    <a:pt x="883069" y="556260"/>
                  </a:lnTo>
                  <a:lnTo>
                    <a:pt x="883069" y="581583"/>
                  </a:lnTo>
                  <a:lnTo>
                    <a:pt x="894981" y="584847"/>
                  </a:lnTo>
                  <a:lnTo>
                    <a:pt x="895159" y="584771"/>
                  </a:lnTo>
                  <a:lnTo>
                    <a:pt x="895527" y="584428"/>
                  </a:lnTo>
                  <a:lnTo>
                    <a:pt x="896048" y="583158"/>
                  </a:lnTo>
                  <a:lnTo>
                    <a:pt x="896226" y="581888"/>
                  </a:lnTo>
                  <a:lnTo>
                    <a:pt x="896226" y="557911"/>
                  </a:lnTo>
                  <a:close/>
                </a:path>
                <a:path w="896620" h="1656080">
                  <a:moveTo>
                    <a:pt x="896226" y="515937"/>
                  </a:moveTo>
                  <a:lnTo>
                    <a:pt x="884389" y="510032"/>
                  </a:lnTo>
                  <a:lnTo>
                    <a:pt x="884199" y="510082"/>
                  </a:lnTo>
                  <a:lnTo>
                    <a:pt x="883818" y="510362"/>
                  </a:lnTo>
                  <a:lnTo>
                    <a:pt x="883653" y="510590"/>
                  </a:lnTo>
                  <a:lnTo>
                    <a:pt x="883259" y="511543"/>
                  </a:lnTo>
                  <a:lnTo>
                    <a:pt x="883069" y="512813"/>
                  </a:lnTo>
                  <a:lnTo>
                    <a:pt x="883069" y="538137"/>
                  </a:lnTo>
                  <a:lnTo>
                    <a:pt x="894981" y="542747"/>
                  </a:lnTo>
                  <a:lnTo>
                    <a:pt x="895527" y="542366"/>
                  </a:lnTo>
                  <a:lnTo>
                    <a:pt x="896048" y="541172"/>
                  </a:lnTo>
                  <a:lnTo>
                    <a:pt x="896226" y="539915"/>
                  </a:lnTo>
                  <a:lnTo>
                    <a:pt x="896226" y="515937"/>
                  </a:lnTo>
                  <a:close/>
                </a:path>
                <a:path w="896620" h="1656080">
                  <a:moveTo>
                    <a:pt x="896226" y="473519"/>
                  </a:moveTo>
                  <a:lnTo>
                    <a:pt x="896048" y="472173"/>
                  </a:lnTo>
                  <a:lnTo>
                    <a:pt x="895527" y="470750"/>
                  </a:lnTo>
                  <a:lnTo>
                    <a:pt x="894981" y="470128"/>
                  </a:lnTo>
                  <a:lnTo>
                    <a:pt x="884389" y="466737"/>
                  </a:lnTo>
                  <a:lnTo>
                    <a:pt x="884199" y="466763"/>
                  </a:lnTo>
                  <a:lnTo>
                    <a:pt x="883818" y="467004"/>
                  </a:lnTo>
                  <a:lnTo>
                    <a:pt x="883653" y="467220"/>
                  </a:lnTo>
                  <a:lnTo>
                    <a:pt x="883259" y="468122"/>
                  </a:lnTo>
                  <a:lnTo>
                    <a:pt x="883069" y="469392"/>
                  </a:lnTo>
                  <a:lnTo>
                    <a:pt x="883069" y="494703"/>
                  </a:lnTo>
                  <a:lnTo>
                    <a:pt x="894981" y="500634"/>
                  </a:lnTo>
                  <a:lnTo>
                    <a:pt x="895159" y="500583"/>
                  </a:lnTo>
                  <a:lnTo>
                    <a:pt x="895527" y="500303"/>
                  </a:lnTo>
                  <a:lnTo>
                    <a:pt x="895667" y="500087"/>
                  </a:lnTo>
                  <a:lnTo>
                    <a:pt x="896048" y="499198"/>
                  </a:lnTo>
                  <a:lnTo>
                    <a:pt x="896226" y="497967"/>
                  </a:lnTo>
                  <a:lnTo>
                    <a:pt x="896226" y="473989"/>
                  </a:lnTo>
                  <a:lnTo>
                    <a:pt x="896226" y="473519"/>
                  </a:lnTo>
                  <a:close/>
                </a:path>
                <a:path w="896620" h="1656080">
                  <a:moveTo>
                    <a:pt x="896226" y="431546"/>
                  </a:moveTo>
                  <a:lnTo>
                    <a:pt x="896048" y="430174"/>
                  </a:lnTo>
                  <a:lnTo>
                    <a:pt x="895527" y="428701"/>
                  </a:lnTo>
                  <a:lnTo>
                    <a:pt x="894981" y="428015"/>
                  </a:lnTo>
                  <a:lnTo>
                    <a:pt x="884389" y="423430"/>
                  </a:lnTo>
                  <a:lnTo>
                    <a:pt x="884199" y="423430"/>
                  </a:lnTo>
                  <a:lnTo>
                    <a:pt x="883818" y="423646"/>
                  </a:lnTo>
                  <a:lnTo>
                    <a:pt x="883653" y="423849"/>
                  </a:lnTo>
                  <a:lnTo>
                    <a:pt x="883259" y="424688"/>
                  </a:lnTo>
                  <a:lnTo>
                    <a:pt x="883069" y="425958"/>
                  </a:lnTo>
                  <a:lnTo>
                    <a:pt x="883069" y="451269"/>
                  </a:lnTo>
                  <a:lnTo>
                    <a:pt x="894981" y="458546"/>
                  </a:lnTo>
                  <a:lnTo>
                    <a:pt x="895159" y="458508"/>
                  </a:lnTo>
                  <a:lnTo>
                    <a:pt x="895527" y="458279"/>
                  </a:lnTo>
                  <a:lnTo>
                    <a:pt x="895667" y="458089"/>
                  </a:lnTo>
                  <a:lnTo>
                    <a:pt x="896048" y="457225"/>
                  </a:lnTo>
                  <a:lnTo>
                    <a:pt x="896226" y="455993"/>
                  </a:lnTo>
                  <a:lnTo>
                    <a:pt x="896226" y="432015"/>
                  </a:lnTo>
                  <a:lnTo>
                    <a:pt x="896226" y="431546"/>
                  </a:lnTo>
                  <a:close/>
                </a:path>
                <a:path w="896620" h="1656080">
                  <a:moveTo>
                    <a:pt x="896226" y="389585"/>
                  </a:moveTo>
                  <a:lnTo>
                    <a:pt x="896048" y="388188"/>
                  </a:lnTo>
                  <a:lnTo>
                    <a:pt x="895527" y="386651"/>
                  </a:lnTo>
                  <a:lnTo>
                    <a:pt x="894981" y="385914"/>
                  </a:lnTo>
                  <a:lnTo>
                    <a:pt x="884389" y="380136"/>
                  </a:lnTo>
                  <a:lnTo>
                    <a:pt x="884199" y="380136"/>
                  </a:lnTo>
                  <a:lnTo>
                    <a:pt x="883818" y="380301"/>
                  </a:lnTo>
                  <a:lnTo>
                    <a:pt x="883653" y="380466"/>
                  </a:lnTo>
                  <a:lnTo>
                    <a:pt x="883259" y="381292"/>
                  </a:lnTo>
                  <a:lnTo>
                    <a:pt x="883069" y="382498"/>
                  </a:lnTo>
                  <a:lnTo>
                    <a:pt x="883069" y="407822"/>
                  </a:lnTo>
                  <a:lnTo>
                    <a:pt x="883373" y="409689"/>
                  </a:lnTo>
                  <a:lnTo>
                    <a:pt x="883818" y="410794"/>
                  </a:lnTo>
                  <a:lnTo>
                    <a:pt x="884389" y="411530"/>
                  </a:lnTo>
                  <a:lnTo>
                    <a:pt x="894981" y="416433"/>
                  </a:lnTo>
                  <a:lnTo>
                    <a:pt x="895159" y="416433"/>
                  </a:lnTo>
                  <a:lnTo>
                    <a:pt x="895527" y="416242"/>
                  </a:lnTo>
                  <a:lnTo>
                    <a:pt x="895667" y="416064"/>
                  </a:lnTo>
                  <a:lnTo>
                    <a:pt x="896048" y="415226"/>
                  </a:lnTo>
                  <a:lnTo>
                    <a:pt x="896226" y="414032"/>
                  </a:lnTo>
                  <a:lnTo>
                    <a:pt x="896226" y="390055"/>
                  </a:lnTo>
                  <a:lnTo>
                    <a:pt x="896226" y="389585"/>
                  </a:lnTo>
                  <a:close/>
                </a:path>
                <a:path w="896620" h="1656080">
                  <a:moveTo>
                    <a:pt x="896226" y="347611"/>
                  </a:moveTo>
                  <a:lnTo>
                    <a:pt x="884199" y="336804"/>
                  </a:lnTo>
                  <a:lnTo>
                    <a:pt x="883818" y="336931"/>
                  </a:lnTo>
                  <a:lnTo>
                    <a:pt x="883653" y="337083"/>
                  </a:lnTo>
                  <a:lnTo>
                    <a:pt x="883259" y="337870"/>
                  </a:lnTo>
                  <a:lnTo>
                    <a:pt x="883069" y="339051"/>
                  </a:lnTo>
                  <a:lnTo>
                    <a:pt x="883069" y="364375"/>
                  </a:lnTo>
                  <a:lnTo>
                    <a:pt x="883373" y="366268"/>
                  </a:lnTo>
                  <a:lnTo>
                    <a:pt x="883818" y="367436"/>
                  </a:lnTo>
                  <a:lnTo>
                    <a:pt x="884389" y="368236"/>
                  </a:lnTo>
                  <a:lnTo>
                    <a:pt x="894981" y="374332"/>
                  </a:lnTo>
                  <a:lnTo>
                    <a:pt x="895159" y="374332"/>
                  </a:lnTo>
                  <a:lnTo>
                    <a:pt x="896226" y="348081"/>
                  </a:lnTo>
                  <a:lnTo>
                    <a:pt x="896226" y="347611"/>
                  </a:lnTo>
                  <a:close/>
                </a:path>
                <a:path w="896620" h="1656080">
                  <a:moveTo>
                    <a:pt x="896226" y="305638"/>
                  </a:moveTo>
                  <a:lnTo>
                    <a:pt x="884199" y="293509"/>
                  </a:lnTo>
                  <a:lnTo>
                    <a:pt x="883818" y="293585"/>
                  </a:lnTo>
                  <a:lnTo>
                    <a:pt x="883653" y="293712"/>
                  </a:lnTo>
                  <a:lnTo>
                    <a:pt x="883259" y="294449"/>
                  </a:lnTo>
                  <a:lnTo>
                    <a:pt x="883069" y="295617"/>
                  </a:lnTo>
                  <a:lnTo>
                    <a:pt x="883069" y="320929"/>
                  </a:lnTo>
                  <a:lnTo>
                    <a:pt x="895159" y="332244"/>
                  </a:lnTo>
                  <a:lnTo>
                    <a:pt x="895527" y="332130"/>
                  </a:lnTo>
                  <a:lnTo>
                    <a:pt x="895934" y="331546"/>
                  </a:lnTo>
                  <a:lnTo>
                    <a:pt x="896188" y="330517"/>
                  </a:lnTo>
                  <a:lnTo>
                    <a:pt x="896226" y="306108"/>
                  </a:lnTo>
                  <a:lnTo>
                    <a:pt x="896226" y="305638"/>
                  </a:lnTo>
                  <a:close/>
                </a:path>
                <a:path w="896620" h="1656080">
                  <a:moveTo>
                    <a:pt x="896226" y="263690"/>
                  </a:moveTo>
                  <a:lnTo>
                    <a:pt x="884199" y="250190"/>
                  </a:lnTo>
                  <a:lnTo>
                    <a:pt x="883818" y="250228"/>
                  </a:lnTo>
                  <a:lnTo>
                    <a:pt x="883653" y="250342"/>
                  </a:lnTo>
                  <a:lnTo>
                    <a:pt x="883373" y="250736"/>
                  </a:lnTo>
                  <a:lnTo>
                    <a:pt x="883259" y="251028"/>
                  </a:lnTo>
                  <a:lnTo>
                    <a:pt x="883069" y="252183"/>
                  </a:lnTo>
                  <a:lnTo>
                    <a:pt x="883069" y="277495"/>
                  </a:lnTo>
                  <a:lnTo>
                    <a:pt x="895159" y="290144"/>
                  </a:lnTo>
                  <a:lnTo>
                    <a:pt x="895527" y="290080"/>
                  </a:lnTo>
                  <a:lnTo>
                    <a:pt x="895934" y="289560"/>
                  </a:lnTo>
                  <a:lnTo>
                    <a:pt x="896188" y="288569"/>
                  </a:lnTo>
                  <a:lnTo>
                    <a:pt x="896226" y="264160"/>
                  </a:lnTo>
                  <a:lnTo>
                    <a:pt x="896226" y="263690"/>
                  </a:lnTo>
                  <a:close/>
                </a:path>
                <a:path w="896620" h="1656080">
                  <a:moveTo>
                    <a:pt x="896226" y="221716"/>
                  </a:moveTo>
                  <a:lnTo>
                    <a:pt x="884199" y="206870"/>
                  </a:lnTo>
                  <a:lnTo>
                    <a:pt x="883653" y="206946"/>
                  </a:lnTo>
                  <a:lnTo>
                    <a:pt x="883373" y="207327"/>
                  </a:lnTo>
                  <a:lnTo>
                    <a:pt x="883259" y="207606"/>
                  </a:lnTo>
                  <a:lnTo>
                    <a:pt x="883069" y="208737"/>
                  </a:lnTo>
                  <a:lnTo>
                    <a:pt x="883069" y="234048"/>
                  </a:lnTo>
                  <a:lnTo>
                    <a:pt x="895159" y="248094"/>
                  </a:lnTo>
                  <a:lnTo>
                    <a:pt x="895527" y="248056"/>
                  </a:lnTo>
                  <a:lnTo>
                    <a:pt x="895667" y="247942"/>
                  </a:lnTo>
                  <a:lnTo>
                    <a:pt x="896048" y="247281"/>
                  </a:lnTo>
                  <a:lnTo>
                    <a:pt x="896188" y="246595"/>
                  </a:lnTo>
                  <a:lnTo>
                    <a:pt x="896226" y="222186"/>
                  </a:lnTo>
                  <a:lnTo>
                    <a:pt x="896226" y="22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525359" y="621778"/>
              <a:ext cx="500380" cy="1623695"/>
            </a:xfrm>
            <a:custGeom>
              <a:avLst/>
              <a:gdLst/>
              <a:ahLst/>
              <a:cxnLst/>
              <a:rect l="l" t="t" r="r" b="b"/>
              <a:pathLst>
                <a:path w="500379" h="1623695">
                  <a:moveTo>
                    <a:pt x="29197" y="216928"/>
                  </a:moveTo>
                  <a:lnTo>
                    <a:pt x="26301" y="213931"/>
                  </a:lnTo>
                  <a:lnTo>
                    <a:pt x="3289" y="217385"/>
                  </a:lnTo>
                  <a:lnTo>
                    <a:pt x="2832" y="217449"/>
                  </a:lnTo>
                  <a:lnTo>
                    <a:pt x="0" y="221259"/>
                  </a:lnTo>
                  <a:lnTo>
                    <a:pt x="0" y="248932"/>
                  </a:lnTo>
                  <a:lnTo>
                    <a:pt x="2832" y="251917"/>
                  </a:lnTo>
                  <a:lnTo>
                    <a:pt x="26301" y="248742"/>
                  </a:lnTo>
                  <a:lnTo>
                    <a:pt x="29197" y="244932"/>
                  </a:lnTo>
                  <a:lnTo>
                    <a:pt x="29197" y="216928"/>
                  </a:lnTo>
                  <a:close/>
                </a:path>
                <a:path w="500379" h="1623695">
                  <a:moveTo>
                    <a:pt x="72720" y="210477"/>
                  </a:moveTo>
                  <a:lnTo>
                    <a:pt x="69723" y="207441"/>
                  </a:lnTo>
                  <a:lnTo>
                    <a:pt x="45910" y="211010"/>
                  </a:lnTo>
                  <a:lnTo>
                    <a:pt x="45440" y="211074"/>
                  </a:lnTo>
                  <a:lnTo>
                    <a:pt x="42506" y="214947"/>
                  </a:lnTo>
                  <a:lnTo>
                    <a:pt x="42506" y="243116"/>
                  </a:lnTo>
                  <a:lnTo>
                    <a:pt x="45440" y="246138"/>
                  </a:lnTo>
                  <a:lnTo>
                    <a:pt x="69723" y="242849"/>
                  </a:lnTo>
                  <a:lnTo>
                    <a:pt x="72720" y="238963"/>
                  </a:lnTo>
                  <a:lnTo>
                    <a:pt x="72720" y="210477"/>
                  </a:lnTo>
                  <a:close/>
                </a:path>
                <a:path w="500379" h="1623695">
                  <a:moveTo>
                    <a:pt x="117754" y="203809"/>
                  </a:moveTo>
                  <a:lnTo>
                    <a:pt x="114655" y="200736"/>
                  </a:lnTo>
                  <a:lnTo>
                    <a:pt x="90004" y="204419"/>
                  </a:lnTo>
                  <a:lnTo>
                    <a:pt x="89535" y="204482"/>
                  </a:lnTo>
                  <a:lnTo>
                    <a:pt x="86512" y="208445"/>
                  </a:lnTo>
                  <a:lnTo>
                    <a:pt x="86512" y="237070"/>
                  </a:lnTo>
                  <a:lnTo>
                    <a:pt x="89535" y="240169"/>
                  </a:lnTo>
                  <a:lnTo>
                    <a:pt x="114655" y="236753"/>
                  </a:lnTo>
                  <a:lnTo>
                    <a:pt x="117754" y="232791"/>
                  </a:lnTo>
                  <a:lnTo>
                    <a:pt x="117754" y="203809"/>
                  </a:lnTo>
                  <a:close/>
                </a:path>
                <a:path w="500379" h="1623695">
                  <a:moveTo>
                    <a:pt x="117754" y="154076"/>
                  </a:moveTo>
                  <a:lnTo>
                    <a:pt x="114655" y="151066"/>
                  </a:lnTo>
                  <a:lnTo>
                    <a:pt x="90004" y="155219"/>
                  </a:lnTo>
                  <a:lnTo>
                    <a:pt x="89535" y="155295"/>
                  </a:lnTo>
                  <a:lnTo>
                    <a:pt x="86512" y="159308"/>
                  </a:lnTo>
                  <a:lnTo>
                    <a:pt x="86512" y="187947"/>
                  </a:lnTo>
                  <a:lnTo>
                    <a:pt x="89535" y="190969"/>
                  </a:lnTo>
                  <a:lnTo>
                    <a:pt x="114655" y="187071"/>
                  </a:lnTo>
                  <a:lnTo>
                    <a:pt x="117754" y="183070"/>
                  </a:lnTo>
                  <a:lnTo>
                    <a:pt x="117754" y="154076"/>
                  </a:lnTo>
                  <a:close/>
                </a:path>
                <a:path w="500379" h="1623695">
                  <a:moveTo>
                    <a:pt x="164426" y="196900"/>
                  </a:moveTo>
                  <a:lnTo>
                    <a:pt x="161201" y="193789"/>
                  </a:lnTo>
                  <a:lnTo>
                    <a:pt x="135674" y="197599"/>
                  </a:lnTo>
                  <a:lnTo>
                    <a:pt x="132029" y="201701"/>
                  </a:lnTo>
                  <a:lnTo>
                    <a:pt x="132029" y="230847"/>
                  </a:lnTo>
                  <a:lnTo>
                    <a:pt x="135166" y="233972"/>
                  </a:lnTo>
                  <a:lnTo>
                    <a:pt x="161201" y="230441"/>
                  </a:lnTo>
                  <a:lnTo>
                    <a:pt x="164426" y="226402"/>
                  </a:lnTo>
                  <a:lnTo>
                    <a:pt x="164426" y="196900"/>
                  </a:lnTo>
                  <a:close/>
                </a:path>
                <a:path w="500379" h="1623695">
                  <a:moveTo>
                    <a:pt x="164426" y="146278"/>
                  </a:moveTo>
                  <a:lnTo>
                    <a:pt x="161201" y="143217"/>
                  </a:lnTo>
                  <a:lnTo>
                    <a:pt x="135674" y="147523"/>
                  </a:lnTo>
                  <a:lnTo>
                    <a:pt x="135166" y="147599"/>
                  </a:lnTo>
                  <a:lnTo>
                    <a:pt x="132029" y="151688"/>
                  </a:lnTo>
                  <a:lnTo>
                    <a:pt x="132029" y="180835"/>
                  </a:lnTo>
                  <a:lnTo>
                    <a:pt x="135166" y="183908"/>
                  </a:lnTo>
                  <a:lnTo>
                    <a:pt x="161201" y="179870"/>
                  </a:lnTo>
                  <a:lnTo>
                    <a:pt x="164426" y="175780"/>
                  </a:lnTo>
                  <a:lnTo>
                    <a:pt x="164426" y="146278"/>
                  </a:lnTo>
                  <a:close/>
                </a:path>
                <a:path w="500379" h="1623695">
                  <a:moveTo>
                    <a:pt x="212763" y="189738"/>
                  </a:moveTo>
                  <a:lnTo>
                    <a:pt x="209435" y="186575"/>
                  </a:lnTo>
                  <a:lnTo>
                    <a:pt x="182968" y="190525"/>
                  </a:lnTo>
                  <a:lnTo>
                    <a:pt x="182448" y="190601"/>
                  </a:lnTo>
                  <a:lnTo>
                    <a:pt x="179197" y="194703"/>
                  </a:lnTo>
                  <a:lnTo>
                    <a:pt x="179197" y="224370"/>
                  </a:lnTo>
                  <a:lnTo>
                    <a:pt x="182448" y="227545"/>
                  </a:lnTo>
                  <a:lnTo>
                    <a:pt x="209435" y="223888"/>
                  </a:lnTo>
                  <a:lnTo>
                    <a:pt x="212763" y="219773"/>
                  </a:lnTo>
                  <a:lnTo>
                    <a:pt x="212763" y="189738"/>
                  </a:lnTo>
                  <a:close/>
                </a:path>
                <a:path w="500379" h="1623695">
                  <a:moveTo>
                    <a:pt x="212763" y="138188"/>
                  </a:moveTo>
                  <a:lnTo>
                    <a:pt x="209435" y="135089"/>
                  </a:lnTo>
                  <a:lnTo>
                    <a:pt x="182968" y="139547"/>
                  </a:lnTo>
                  <a:lnTo>
                    <a:pt x="182448" y="139623"/>
                  </a:lnTo>
                  <a:lnTo>
                    <a:pt x="179197" y="143802"/>
                  </a:lnTo>
                  <a:lnTo>
                    <a:pt x="179197" y="173469"/>
                  </a:lnTo>
                  <a:lnTo>
                    <a:pt x="182448" y="176580"/>
                  </a:lnTo>
                  <a:lnTo>
                    <a:pt x="209435" y="172402"/>
                  </a:lnTo>
                  <a:lnTo>
                    <a:pt x="212763" y="168236"/>
                  </a:lnTo>
                  <a:lnTo>
                    <a:pt x="212763" y="138188"/>
                  </a:lnTo>
                  <a:close/>
                </a:path>
                <a:path w="500379" h="1623695">
                  <a:moveTo>
                    <a:pt x="212763" y="86664"/>
                  </a:moveTo>
                  <a:lnTo>
                    <a:pt x="209435" y="83642"/>
                  </a:lnTo>
                  <a:lnTo>
                    <a:pt x="182968" y="88607"/>
                  </a:lnTo>
                  <a:lnTo>
                    <a:pt x="179197" y="92913"/>
                  </a:lnTo>
                  <a:lnTo>
                    <a:pt x="179197" y="122567"/>
                  </a:lnTo>
                  <a:lnTo>
                    <a:pt x="182448" y="125628"/>
                  </a:lnTo>
                  <a:lnTo>
                    <a:pt x="209435" y="120942"/>
                  </a:lnTo>
                  <a:lnTo>
                    <a:pt x="212763" y="116687"/>
                  </a:lnTo>
                  <a:lnTo>
                    <a:pt x="212763" y="86664"/>
                  </a:lnTo>
                  <a:close/>
                </a:path>
                <a:path w="500379" h="1623695">
                  <a:moveTo>
                    <a:pt x="262877" y="182308"/>
                  </a:moveTo>
                  <a:lnTo>
                    <a:pt x="259448" y="179095"/>
                  </a:lnTo>
                  <a:lnTo>
                    <a:pt x="232003" y="183197"/>
                  </a:lnTo>
                  <a:lnTo>
                    <a:pt x="231470" y="183273"/>
                  </a:lnTo>
                  <a:lnTo>
                    <a:pt x="228092" y="187464"/>
                  </a:lnTo>
                  <a:lnTo>
                    <a:pt x="228092" y="217665"/>
                  </a:lnTo>
                  <a:lnTo>
                    <a:pt x="231470" y="220903"/>
                  </a:lnTo>
                  <a:lnTo>
                    <a:pt x="259448" y="217119"/>
                  </a:lnTo>
                  <a:lnTo>
                    <a:pt x="262877" y="212915"/>
                  </a:lnTo>
                  <a:lnTo>
                    <a:pt x="262877" y="182308"/>
                  </a:lnTo>
                  <a:close/>
                </a:path>
                <a:path w="500379" h="1623695">
                  <a:moveTo>
                    <a:pt x="262877" y="129819"/>
                  </a:moveTo>
                  <a:lnTo>
                    <a:pt x="259448" y="126669"/>
                  </a:lnTo>
                  <a:lnTo>
                    <a:pt x="232003" y="131292"/>
                  </a:lnTo>
                  <a:lnTo>
                    <a:pt x="228092" y="135636"/>
                  </a:lnTo>
                  <a:lnTo>
                    <a:pt x="228092" y="165849"/>
                  </a:lnTo>
                  <a:lnTo>
                    <a:pt x="231470" y="168998"/>
                  </a:lnTo>
                  <a:lnTo>
                    <a:pt x="259448" y="164668"/>
                  </a:lnTo>
                  <a:lnTo>
                    <a:pt x="262877" y="160426"/>
                  </a:lnTo>
                  <a:lnTo>
                    <a:pt x="262877" y="129819"/>
                  </a:lnTo>
                  <a:close/>
                </a:path>
                <a:path w="500379" h="1623695">
                  <a:moveTo>
                    <a:pt x="262877" y="77343"/>
                  </a:moveTo>
                  <a:lnTo>
                    <a:pt x="259448" y="74269"/>
                  </a:lnTo>
                  <a:lnTo>
                    <a:pt x="232003" y="79413"/>
                  </a:lnTo>
                  <a:lnTo>
                    <a:pt x="228092" y="83807"/>
                  </a:lnTo>
                  <a:lnTo>
                    <a:pt x="228092" y="114020"/>
                  </a:lnTo>
                  <a:lnTo>
                    <a:pt x="231470" y="117106"/>
                  </a:lnTo>
                  <a:lnTo>
                    <a:pt x="259448" y="112255"/>
                  </a:lnTo>
                  <a:lnTo>
                    <a:pt x="262877" y="107924"/>
                  </a:lnTo>
                  <a:lnTo>
                    <a:pt x="262877" y="77343"/>
                  </a:lnTo>
                  <a:close/>
                </a:path>
                <a:path w="500379" h="1623695">
                  <a:moveTo>
                    <a:pt x="262877" y="24853"/>
                  </a:moveTo>
                  <a:lnTo>
                    <a:pt x="259448" y="21818"/>
                  </a:lnTo>
                  <a:lnTo>
                    <a:pt x="232003" y="27495"/>
                  </a:lnTo>
                  <a:lnTo>
                    <a:pt x="228092" y="31991"/>
                  </a:lnTo>
                  <a:lnTo>
                    <a:pt x="228092" y="62179"/>
                  </a:lnTo>
                  <a:lnTo>
                    <a:pt x="231470" y="65201"/>
                  </a:lnTo>
                  <a:lnTo>
                    <a:pt x="259448" y="59804"/>
                  </a:lnTo>
                  <a:lnTo>
                    <a:pt x="262877" y="55448"/>
                  </a:lnTo>
                  <a:lnTo>
                    <a:pt x="262877" y="24853"/>
                  </a:lnTo>
                  <a:close/>
                </a:path>
                <a:path w="500379" h="1623695">
                  <a:moveTo>
                    <a:pt x="314921" y="174612"/>
                  </a:moveTo>
                  <a:lnTo>
                    <a:pt x="311340" y="171348"/>
                  </a:lnTo>
                  <a:lnTo>
                    <a:pt x="282854" y="175602"/>
                  </a:lnTo>
                  <a:lnTo>
                    <a:pt x="282282" y="175679"/>
                  </a:lnTo>
                  <a:lnTo>
                    <a:pt x="278790" y="179971"/>
                  </a:lnTo>
                  <a:lnTo>
                    <a:pt x="278790" y="210731"/>
                  </a:lnTo>
                  <a:lnTo>
                    <a:pt x="282282" y="214020"/>
                  </a:lnTo>
                  <a:lnTo>
                    <a:pt x="311340" y="210070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500379" h="1623695">
                  <a:moveTo>
                    <a:pt x="314921" y="121119"/>
                  </a:moveTo>
                  <a:lnTo>
                    <a:pt x="311340" y="117919"/>
                  </a:lnTo>
                  <a:lnTo>
                    <a:pt x="282854" y="122720"/>
                  </a:lnTo>
                  <a:lnTo>
                    <a:pt x="278790" y="127152"/>
                  </a:lnTo>
                  <a:lnTo>
                    <a:pt x="278790" y="157924"/>
                  </a:lnTo>
                  <a:lnTo>
                    <a:pt x="282282" y="161137"/>
                  </a:lnTo>
                  <a:lnTo>
                    <a:pt x="311340" y="156654"/>
                  </a:lnTo>
                  <a:lnTo>
                    <a:pt x="314921" y="152285"/>
                  </a:lnTo>
                  <a:lnTo>
                    <a:pt x="314921" y="121119"/>
                  </a:lnTo>
                  <a:close/>
                </a:path>
                <a:path w="500379" h="1623695">
                  <a:moveTo>
                    <a:pt x="314921" y="67640"/>
                  </a:moveTo>
                  <a:lnTo>
                    <a:pt x="311340" y="64528"/>
                  </a:lnTo>
                  <a:lnTo>
                    <a:pt x="282854" y="69875"/>
                  </a:lnTo>
                  <a:lnTo>
                    <a:pt x="282282" y="69977"/>
                  </a:lnTo>
                  <a:lnTo>
                    <a:pt x="278790" y="74371"/>
                  </a:lnTo>
                  <a:lnTo>
                    <a:pt x="278790" y="105130"/>
                  </a:lnTo>
                  <a:lnTo>
                    <a:pt x="282282" y="108267"/>
                  </a:lnTo>
                  <a:lnTo>
                    <a:pt x="311340" y="103225"/>
                  </a:lnTo>
                  <a:lnTo>
                    <a:pt x="314921" y="98806"/>
                  </a:lnTo>
                  <a:lnTo>
                    <a:pt x="314921" y="67640"/>
                  </a:lnTo>
                  <a:close/>
                </a:path>
                <a:path w="500379" h="1623695">
                  <a:moveTo>
                    <a:pt x="314921" y="14173"/>
                  </a:moveTo>
                  <a:lnTo>
                    <a:pt x="311340" y="11125"/>
                  </a:lnTo>
                  <a:lnTo>
                    <a:pt x="282854" y="17005"/>
                  </a:lnTo>
                  <a:lnTo>
                    <a:pt x="282282" y="17119"/>
                  </a:lnTo>
                  <a:lnTo>
                    <a:pt x="278790" y="21602"/>
                  </a:lnTo>
                  <a:lnTo>
                    <a:pt x="278790" y="52362"/>
                  </a:lnTo>
                  <a:lnTo>
                    <a:pt x="282282" y="55422"/>
                  </a:lnTo>
                  <a:lnTo>
                    <a:pt x="311340" y="49809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500379" h="1623695">
                  <a:moveTo>
                    <a:pt x="368922" y="166624"/>
                  </a:moveTo>
                  <a:lnTo>
                    <a:pt x="365213" y="163296"/>
                  </a:lnTo>
                  <a:lnTo>
                    <a:pt x="335622" y="167716"/>
                  </a:lnTo>
                  <a:lnTo>
                    <a:pt x="335051" y="167792"/>
                  </a:lnTo>
                  <a:lnTo>
                    <a:pt x="331444" y="172161"/>
                  </a:lnTo>
                  <a:lnTo>
                    <a:pt x="331444" y="203517"/>
                  </a:lnTo>
                  <a:lnTo>
                    <a:pt x="335051" y="206844"/>
                  </a:lnTo>
                  <a:lnTo>
                    <a:pt x="365213" y="202755"/>
                  </a:lnTo>
                  <a:lnTo>
                    <a:pt x="368922" y="198374"/>
                  </a:lnTo>
                  <a:lnTo>
                    <a:pt x="368922" y="166624"/>
                  </a:lnTo>
                  <a:close/>
                </a:path>
                <a:path w="500379" h="1623695">
                  <a:moveTo>
                    <a:pt x="368922" y="112102"/>
                  </a:moveTo>
                  <a:lnTo>
                    <a:pt x="365213" y="108839"/>
                  </a:lnTo>
                  <a:lnTo>
                    <a:pt x="335622" y="113830"/>
                  </a:lnTo>
                  <a:lnTo>
                    <a:pt x="331444" y="118351"/>
                  </a:lnTo>
                  <a:lnTo>
                    <a:pt x="331444" y="149707"/>
                  </a:lnTo>
                  <a:lnTo>
                    <a:pt x="335051" y="152984"/>
                  </a:lnTo>
                  <a:lnTo>
                    <a:pt x="365213" y="148323"/>
                  </a:lnTo>
                  <a:lnTo>
                    <a:pt x="368922" y="143852"/>
                  </a:lnTo>
                  <a:lnTo>
                    <a:pt x="368922" y="112102"/>
                  </a:lnTo>
                  <a:close/>
                </a:path>
                <a:path w="500379" h="1623695">
                  <a:moveTo>
                    <a:pt x="368922" y="57594"/>
                  </a:moveTo>
                  <a:lnTo>
                    <a:pt x="365213" y="54444"/>
                  </a:lnTo>
                  <a:lnTo>
                    <a:pt x="335622" y="59982"/>
                  </a:lnTo>
                  <a:lnTo>
                    <a:pt x="331444" y="64579"/>
                  </a:lnTo>
                  <a:lnTo>
                    <a:pt x="331444" y="95910"/>
                  </a:lnTo>
                  <a:lnTo>
                    <a:pt x="335051" y="99110"/>
                  </a:lnTo>
                  <a:lnTo>
                    <a:pt x="365213" y="93865"/>
                  </a:lnTo>
                  <a:lnTo>
                    <a:pt x="368922" y="89357"/>
                  </a:lnTo>
                  <a:lnTo>
                    <a:pt x="368922" y="57594"/>
                  </a:lnTo>
                  <a:close/>
                </a:path>
                <a:path w="500379" h="1623695">
                  <a:moveTo>
                    <a:pt x="368922" y="3098"/>
                  </a:moveTo>
                  <a:lnTo>
                    <a:pt x="365213" y="0"/>
                  </a:lnTo>
                  <a:lnTo>
                    <a:pt x="335622" y="6108"/>
                  </a:lnTo>
                  <a:lnTo>
                    <a:pt x="335051" y="6223"/>
                  </a:lnTo>
                  <a:lnTo>
                    <a:pt x="331444" y="10795"/>
                  </a:lnTo>
                  <a:lnTo>
                    <a:pt x="331444" y="42151"/>
                  </a:lnTo>
                  <a:lnTo>
                    <a:pt x="335051" y="45237"/>
                  </a:lnTo>
                  <a:lnTo>
                    <a:pt x="365213" y="39433"/>
                  </a:lnTo>
                  <a:lnTo>
                    <a:pt x="368922" y="34861"/>
                  </a:lnTo>
                  <a:lnTo>
                    <a:pt x="368922" y="3098"/>
                  </a:lnTo>
                  <a:close/>
                </a:path>
                <a:path w="500379" h="1623695">
                  <a:moveTo>
                    <a:pt x="408419" y="1398117"/>
                  </a:moveTo>
                  <a:lnTo>
                    <a:pt x="408355" y="1397025"/>
                  </a:lnTo>
                  <a:lnTo>
                    <a:pt x="407962" y="1395844"/>
                  </a:lnTo>
                  <a:lnTo>
                    <a:pt x="407301" y="1395272"/>
                  </a:lnTo>
                  <a:lnTo>
                    <a:pt x="406768" y="1395272"/>
                  </a:lnTo>
                  <a:lnTo>
                    <a:pt x="387819" y="1414170"/>
                  </a:lnTo>
                  <a:lnTo>
                    <a:pt x="387819" y="1445361"/>
                  </a:lnTo>
                  <a:lnTo>
                    <a:pt x="387883" y="1446504"/>
                  </a:lnTo>
                  <a:lnTo>
                    <a:pt x="388315" y="1447698"/>
                  </a:lnTo>
                  <a:lnTo>
                    <a:pt x="388759" y="1448117"/>
                  </a:lnTo>
                  <a:lnTo>
                    <a:pt x="389013" y="1448219"/>
                  </a:lnTo>
                  <a:lnTo>
                    <a:pt x="389610" y="1448155"/>
                  </a:lnTo>
                  <a:lnTo>
                    <a:pt x="408419" y="1427988"/>
                  </a:lnTo>
                  <a:lnTo>
                    <a:pt x="408419" y="1398117"/>
                  </a:lnTo>
                  <a:close/>
                </a:path>
                <a:path w="500379" h="1623695">
                  <a:moveTo>
                    <a:pt x="408419" y="1125982"/>
                  </a:moveTo>
                  <a:lnTo>
                    <a:pt x="408355" y="1124889"/>
                  </a:lnTo>
                  <a:lnTo>
                    <a:pt x="407962" y="1123835"/>
                  </a:lnTo>
                  <a:lnTo>
                    <a:pt x="407301" y="1123480"/>
                  </a:lnTo>
                  <a:lnTo>
                    <a:pt x="406768" y="1123657"/>
                  </a:lnTo>
                  <a:lnTo>
                    <a:pt x="387819" y="1148969"/>
                  </a:lnTo>
                  <a:lnTo>
                    <a:pt x="387819" y="1180134"/>
                  </a:lnTo>
                  <a:lnTo>
                    <a:pt x="387883" y="1181277"/>
                  </a:lnTo>
                  <a:lnTo>
                    <a:pt x="388315" y="1182306"/>
                  </a:lnTo>
                  <a:lnTo>
                    <a:pt x="388759" y="1182585"/>
                  </a:lnTo>
                  <a:lnTo>
                    <a:pt x="389013" y="1182598"/>
                  </a:lnTo>
                  <a:lnTo>
                    <a:pt x="389915" y="1182077"/>
                  </a:lnTo>
                  <a:lnTo>
                    <a:pt x="406158" y="1162304"/>
                  </a:lnTo>
                  <a:lnTo>
                    <a:pt x="406768" y="1161440"/>
                  </a:lnTo>
                  <a:lnTo>
                    <a:pt x="407962" y="1158455"/>
                  </a:lnTo>
                  <a:lnTo>
                    <a:pt x="408419" y="1155839"/>
                  </a:lnTo>
                  <a:lnTo>
                    <a:pt x="408419" y="1125982"/>
                  </a:lnTo>
                  <a:close/>
                </a:path>
                <a:path w="500379" h="1623695">
                  <a:moveTo>
                    <a:pt x="408419" y="1073721"/>
                  </a:moveTo>
                  <a:lnTo>
                    <a:pt x="408355" y="1072629"/>
                  </a:lnTo>
                  <a:lnTo>
                    <a:pt x="407962" y="1071537"/>
                  </a:lnTo>
                  <a:lnTo>
                    <a:pt x="407555" y="1071168"/>
                  </a:lnTo>
                  <a:lnTo>
                    <a:pt x="407301" y="1071105"/>
                  </a:lnTo>
                  <a:lnTo>
                    <a:pt x="406476" y="1071397"/>
                  </a:lnTo>
                  <a:lnTo>
                    <a:pt x="389915" y="1088364"/>
                  </a:lnTo>
                  <a:lnTo>
                    <a:pt x="389013" y="1089875"/>
                  </a:lnTo>
                  <a:lnTo>
                    <a:pt x="388315" y="1091730"/>
                  </a:lnTo>
                  <a:lnTo>
                    <a:pt x="387819" y="1094397"/>
                  </a:lnTo>
                  <a:lnTo>
                    <a:pt x="387819" y="1125575"/>
                  </a:lnTo>
                  <a:lnTo>
                    <a:pt x="387883" y="1126718"/>
                  </a:lnTo>
                  <a:lnTo>
                    <a:pt x="388315" y="1127810"/>
                  </a:lnTo>
                  <a:lnTo>
                    <a:pt x="388759" y="1128141"/>
                  </a:lnTo>
                  <a:lnTo>
                    <a:pt x="389013" y="1128166"/>
                  </a:lnTo>
                  <a:lnTo>
                    <a:pt x="389610" y="1127975"/>
                  </a:lnTo>
                  <a:lnTo>
                    <a:pt x="408419" y="1103579"/>
                  </a:lnTo>
                  <a:lnTo>
                    <a:pt x="408419" y="1073721"/>
                  </a:lnTo>
                  <a:close/>
                </a:path>
                <a:path w="500379" h="1623695">
                  <a:moveTo>
                    <a:pt x="408419" y="1021461"/>
                  </a:moveTo>
                  <a:lnTo>
                    <a:pt x="408355" y="1020343"/>
                  </a:lnTo>
                  <a:lnTo>
                    <a:pt x="407962" y="1019225"/>
                  </a:lnTo>
                  <a:lnTo>
                    <a:pt x="407301" y="1018717"/>
                  </a:lnTo>
                  <a:lnTo>
                    <a:pt x="406768" y="1018768"/>
                  </a:lnTo>
                  <a:lnTo>
                    <a:pt x="387819" y="1039812"/>
                  </a:lnTo>
                  <a:lnTo>
                    <a:pt x="387819" y="1071003"/>
                  </a:lnTo>
                  <a:lnTo>
                    <a:pt x="387883" y="1072146"/>
                  </a:lnTo>
                  <a:lnTo>
                    <a:pt x="388315" y="1073289"/>
                  </a:lnTo>
                  <a:lnTo>
                    <a:pt x="388759" y="1073670"/>
                  </a:lnTo>
                  <a:lnTo>
                    <a:pt x="389013" y="1073734"/>
                  </a:lnTo>
                  <a:lnTo>
                    <a:pt x="389610" y="1073607"/>
                  </a:lnTo>
                  <a:lnTo>
                    <a:pt x="408419" y="1051318"/>
                  </a:lnTo>
                  <a:lnTo>
                    <a:pt x="408419" y="1021461"/>
                  </a:lnTo>
                  <a:close/>
                </a:path>
                <a:path w="500379" h="1623695">
                  <a:moveTo>
                    <a:pt x="408419" y="916393"/>
                  </a:moveTo>
                  <a:lnTo>
                    <a:pt x="408127" y="914984"/>
                  </a:lnTo>
                  <a:lnTo>
                    <a:pt x="407771" y="914374"/>
                  </a:lnTo>
                  <a:lnTo>
                    <a:pt x="407301" y="913980"/>
                  </a:lnTo>
                  <a:lnTo>
                    <a:pt x="406768" y="913917"/>
                  </a:lnTo>
                  <a:lnTo>
                    <a:pt x="406476" y="914006"/>
                  </a:lnTo>
                  <a:lnTo>
                    <a:pt x="389915" y="925398"/>
                  </a:lnTo>
                  <a:lnTo>
                    <a:pt x="389013" y="926604"/>
                  </a:lnTo>
                  <a:lnTo>
                    <a:pt x="388137" y="928827"/>
                  </a:lnTo>
                  <a:lnTo>
                    <a:pt x="387819" y="930719"/>
                  </a:lnTo>
                  <a:lnTo>
                    <a:pt x="387819" y="961898"/>
                  </a:lnTo>
                  <a:lnTo>
                    <a:pt x="387883" y="963053"/>
                  </a:lnTo>
                  <a:lnTo>
                    <a:pt x="388315" y="964285"/>
                  </a:lnTo>
                  <a:lnTo>
                    <a:pt x="388759" y="964755"/>
                  </a:lnTo>
                  <a:lnTo>
                    <a:pt x="389013" y="964869"/>
                  </a:lnTo>
                  <a:lnTo>
                    <a:pt x="389610" y="964869"/>
                  </a:lnTo>
                  <a:lnTo>
                    <a:pt x="408419" y="946835"/>
                  </a:lnTo>
                  <a:lnTo>
                    <a:pt x="408419" y="916978"/>
                  </a:lnTo>
                  <a:lnTo>
                    <a:pt x="408419" y="916393"/>
                  </a:lnTo>
                  <a:close/>
                </a:path>
                <a:path w="500379" h="1623695">
                  <a:moveTo>
                    <a:pt x="408419" y="864120"/>
                  </a:moveTo>
                  <a:lnTo>
                    <a:pt x="408127" y="862672"/>
                  </a:lnTo>
                  <a:lnTo>
                    <a:pt x="407555" y="861758"/>
                  </a:lnTo>
                  <a:lnTo>
                    <a:pt x="407301" y="861580"/>
                  </a:lnTo>
                  <a:lnTo>
                    <a:pt x="406768" y="861466"/>
                  </a:lnTo>
                  <a:lnTo>
                    <a:pt x="406476" y="861517"/>
                  </a:lnTo>
                  <a:lnTo>
                    <a:pt x="387819" y="876134"/>
                  </a:lnTo>
                  <a:lnTo>
                    <a:pt x="387819" y="907313"/>
                  </a:lnTo>
                  <a:lnTo>
                    <a:pt x="389610" y="910526"/>
                  </a:lnTo>
                  <a:lnTo>
                    <a:pt x="389915" y="910437"/>
                  </a:lnTo>
                  <a:lnTo>
                    <a:pt x="408419" y="894575"/>
                  </a:lnTo>
                  <a:lnTo>
                    <a:pt x="408419" y="864704"/>
                  </a:lnTo>
                  <a:lnTo>
                    <a:pt x="408419" y="864120"/>
                  </a:lnTo>
                  <a:close/>
                </a:path>
                <a:path w="500379" h="1623695">
                  <a:moveTo>
                    <a:pt x="408419" y="812444"/>
                  </a:moveTo>
                  <a:lnTo>
                    <a:pt x="408355" y="811314"/>
                  </a:lnTo>
                  <a:lnTo>
                    <a:pt x="407962" y="809993"/>
                  </a:lnTo>
                  <a:lnTo>
                    <a:pt x="407301" y="809205"/>
                  </a:lnTo>
                  <a:lnTo>
                    <a:pt x="406768" y="809015"/>
                  </a:lnTo>
                  <a:lnTo>
                    <a:pt x="406476" y="809028"/>
                  </a:lnTo>
                  <a:lnTo>
                    <a:pt x="387819" y="821563"/>
                  </a:lnTo>
                  <a:lnTo>
                    <a:pt x="387819" y="852754"/>
                  </a:lnTo>
                  <a:lnTo>
                    <a:pt x="387883" y="853935"/>
                  </a:lnTo>
                  <a:lnTo>
                    <a:pt x="388315" y="855256"/>
                  </a:lnTo>
                  <a:lnTo>
                    <a:pt x="389013" y="856018"/>
                  </a:lnTo>
                  <a:lnTo>
                    <a:pt x="389610" y="856157"/>
                  </a:lnTo>
                  <a:lnTo>
                    <a:pt x="389915" y="856107"/>
                  </a:lnTo>
                  <a:lnTo>
                    <a:pt x="408419" y="842302"/>
                  </a:lnTo>
                  <a:lnTo>
                    <a:pt x="408419" y="812444"/>
                  </a:lnTo>
                  <a:close/>
                </a:path>
                <a:path w="500379" h="1623695">
                  <a:moveTo>
                    <a:pt x="408419" y="760183"/>
                  </a:moveTo>
                  <a:lnTo>
                    <a:pt x="406476" y="756589"/>
                  </a:lnTo>
                  <a:lnTo>
                    <a:pt x="389915" y="762406"/>
                  </a:lnTo>
                  <a:lnTo>
                    <a:pt x="389610" y="762647"/>
                  </a:lnTo>
                  <a:lnTo>
                    <a:pt x="388759" y="763714"/>
                  </a:lnTo>
                  <a:lnTo>
                    <a:pt x="388137" y="765213"/>
                  </a:lnTo>
                  <a:lnTo>
                    <a:pt x="387819" y="767003"/>
                  </a:lnTo>
                  <a:lnTo>
                    <a:pt x="387819" y="798169"/>
                  </a:lnTo>
                  <a:lnTo>
                    <a:pt x="387883" y="799363"/>
                  </a:lnTo>
                  <a:lnTo>
                    <a:pt x="388315" y="800735"/>
                  </a:lnTo>
                  <a:lnTo>
                    <a:pt x="389013" y="801585"/>
                  </a:lnTo>
                  <a:lnTo>
                    <a:pt x="389610" y="801789"/>
                  </a:lnTo>
                  <a:lnTo>
                    <a:pt x="389915" y="801763"/>
                  </a:lnTo>
                  <a:lnTo>
                    <a:pt x="408419" y="790041"/>
                  </a:lnTo>
                  <a:lnTo>
                    <a:pt x="408419" y="760183"/>
                  </a:lnTo>
                  <a:close/>
                </a:path>
                <a:path w="500379" h="1623695">
                  <a:moveTo>
                    <a:pt x="408419" y="707961"/>
                  </a:moveTo>
                  <a:lnTo>
                    <a:pt x="406476" y="704126"/>
                  </a:lnTo>
                  <a:lnTo>
                    <a:pt x="389915" y="708088"/>
                  </a:lnTo>
                  <a:lnTo>
                    <a:pt x="387819" y="712470"/>
                  </a:lnTo>
                  <a:lnTo>
                    <a:pt x="387819" y="743648"/>
                  </a:lnTo>
                  <a:lnTo>
                    <a:pt x="389915" y="747433"/>
                  </a:lnTo>
                  <a:lnTo>
                    <a:pt x="406476" y="742124"/>
                  </a:lnTo>
                  <a:lnTo>
                    <a:pt x="406768" y="741908"/>
                  </a:lnTo>
                  <a:lnTo>
                    <a:pt x="407555" y="740918"/>
                  </a:lnTo>
                  <a:lnTo>
                    <a:pt x="408127" y="739495"/>
                  </a:lnTo>
                  <a:lnTo>
                    <a:pt x="408419" y="737806"/>
                  </a:lnTo>
                  <a:lnTo>
                    <a:pt x="408419" y="707961"/>
                  </a:lnTo>
                  <a:close/>
                </a:path>
                <a:path w="500379" h="1623695">
                  <a:moveTo>
                    <a:pt x="408419" y="655688"/>
                  </a:moveTo>
                  <a:lnTo>
                    <a:pt x="406476" y="651624"/>
                  </a:lnTo>
                  <a:lnTo>
                    <a:pt x="389915" y="653745"/>
                  </a:lnTo>
                  <a:lnTo>
                    <a:pt x="387819" y="657872"/>
                  </a:lnTo>
                  <a:lnTo>
                    <a:pt x="387819" y="689063"/>
                  </a:lnTo>
                  <a:lnTo>
                    <a:pt x="389915" y="693115"/>
                  </a:lnTo>
                  <a:lnTo>
                    <a:pt x="406476" y="689673"/>
                  </a:lnTo>
                  <a:lnTo>
                    <a:pt x="406768" y="689495"/>
                  </a:lnTo>
                  <a:lnTo>
                    <a:pt x="407555" y="688581"/>
                  </a:lnTo>
                  <a:lnTo>
                    <a:pt x="408127" y="687197"/>
                  </a:lnTo>
                  <a:lnTo>
                    <a:pt x="408419" y="685558"/>
                  </a:lnTo>
                  <a:lnTo>
                    <a:pt x="408419" y="655688"/>
                  </a:lnTo>
                  <a:close/>
                </a:path>
                <a:path w="500379" h="1623695">
                  <a:moveTo>
                    <a:pt x="435330" y="1584629"/>
                  </a:moveTo>
                  <a:lnTo>
                    <a:pt x="433603" y="1581200"/>
                  </a:lnTo>
                  <a:lnTo>
                    <a:pt x="418947" y="1586357"/>
                  </a:lnTo>
                  <a:lnTo>
                    <a:pt x="417093" y="1590624"/>
                  </a:lnTo>
                  <a:lnTo>
                    <a:pt x="417093" y="1619935"/>
                  </a:lnTo>
                  <a:lnTo>
                    <a:pt x="418655" y="1623364"/>
                  </a:lnTo>
                  <a:lnTo>
                    <a:pt x="418947" y="1623364"/>
                  </a:lnTo>
                  <a:lnTo>
                    <a:pt x="435330" y="1612760"/>
                  </a:lnTo>
                  <a:lnTo>
                    <a:pt x="435330" y="1584629"/>
                  </a:lnTo>
                  <a:close/>
                </a:path>
                <a:path w="500379" h="1623695">
                  <a:moveTo>
                    <a:pt x="435330" y="1095146"/>
                  </a:moveTo>
                  <a:lnTo>
                    <a:pt x="435279" y="1094117"/>
                  </a:lnTo>
                  <a:lnTo>
                    <a:pt x="434924" y="1093101"/>
                  </a:lnTo>
                  <a:lnTo>
                    <a:pt x="434568" y="1092771"/>
                  </a:lnTo>
                  <a:lnTo>
                    <a:pt x="434352" y="1092733"/>
                  </a:lnTo>
                  <a:lnTo>
                    <a:pt x="433603" y="1093038"/>
                  </a:lnTo>
                  <a:lnTo>
                    <a:pt x="418947" y="1109713"/>
                  </a:lnTo>
                  <a:lnTo>
                    <a:pt x="418147" y="1111161"/>
                  </a:lnTo>
                  <a:lnTo>
                    <a:pt x="417525" y="1112951"/>
                  </a:lnTo>
                  <a:lnTo>
                    <a:pt x="417093" y="1115466"/>
                  </a:lnTo>
                  <a:lnTo>
                    <a:pt x="417093" y="1144778"/>
                  </a:lnTo>
                  <a:lnTo>
                    <a:pt x="417156" y="1145832"/>
                  </a:lnTo>
                  <a:lnTo>
                    <a:pt x="417525" y="1146848"/>
                  </a:lnTo>
                  <a:lnTo>
                    <a:pt x="417918" y="1147140"/>
                  </a:lnTo>
                  <a:lnTo>
                    <a:pt x="418147" y="1147152"/>
                  </a:lnTo>
                  <a:lnTo>
                    <a:pt x="418947" y="1146733"/>
                  </a:lnTo>
                  <a:lnTo>
                    <a:pt x="433603" y="1128877"/>
                  </a:lnTo>
                  <a:lnTo>
                    <a:pt x="434568" y="1126896"/>
                  </a:lnTo>
                  <a:lnTo>
                    <a:pt x="435279" y="1123886"/>
                  </a:lnTo>
                  <a:lnTo>
                    <a:pt x="435330" y="1095146"/>
                  </a:lnTo>
                  <a:close/>
                </a:path>
                <a:path w="500379" h="1623695">
                  <a:moveTo>
                    <a:pt x="435330" y="1045908"/>
                  </a:moveTo>
                  <a:lnTo>
                    <a:pt x="435279" y="1044879"/>
                  </a:lnTo>
                  <a:lnTo>
                    <a:pt x="434924" y="1043813"/>
                  </a:lnTo>
                  <a:lnTo>
                    <a:pt x="434352" y="1043368"/>
                  </a:lnTo>
                  <a:lnTo>
                    <a:pt x="433603" y="1043622"/>
                  </a:lnTo>
                  <a:lnTo>
                    <a:pt x="417093" y="1064183"/>
                  </a:lnTo>
                  <a:lnTo>
                    <a:pt x="417093" y="1093495"/>
                  </a:lnTo>
                  <a:lnTo>
                    <a:pt x="417156" y="1094549"/>
                  </a:lnTo>
                  <a:lnTo>
                    <a:pt x="417525" y="1095616"/>
                  </a:lnTo>
                  <a:lnTo>
                    <a:pt x="417918" y="1095946"/>
                  </a:lnTo>
                  <a:lnTo>
                    <a:pt x="418147" y="1096010"/>
                  </a:lnTo>
                  <a:lnTo>
                    <a:pt x="418947" y="1095667"/>
                  </a:lnTo>
                  <a:lnTo>
                    <a:pt x="433603" y="1079449"/>
                  </a:lnTo>
                  <a:lnTo>
                    <a:pt x="434568" y="1077569"/>
                  </a:lnTo>
                  <a:lnTo>
                    <a:pt x="435279" y="1074648"/>
                  </a:lnTo>
                  <a:lnTo>
                    <a:pt x="435330" y="1045908"/>
                  </a:lnTo>
                  <a:close/>
                </a:path>
                <a:path w="500379" h="1623695">
                  <a:moveTo>
                    <a:pt x="435330" y="996657"/>
                  </a:moveTo>
                  <a:lnTo>
                    <a:pt x="435279" y="995616"/>
                  </a:lnTo>
                  <a:lnTo>
                    <a:pt x="434924" y="994511"/>
                  </a:lnTo>
                  <a:lnTo>
                    <a:pt x="434568" y="994117"/>
                  </a:lnTo>
                  <a:lnTo>
                    <a:pt x="434352" y="994016"/>
                  </a:lnTo>
                  <a:lnTo>
                    <a:pt x="433603" y="994168"/>
                  </a:lnTo>
                  <a:lnTo>
                    <a:pt x="418947" y="1007541"/>
                  </a:lnTo>
                  <a:lnTo>
                    <a:pt x="418147" y="1008824"/>
                  </a:lnTo>
                  <a:lnTo>
                    <a:pt x="417525" y="1010450"/>
                  </a:lnTo>
                  <a:lnTo>
                    <a:pt x="417093" y="1012888"/>
                  </a:lnTo>
                  <a:lnTo>
                    <a:pt x="417093" y="1042200"/>
                  </a:lnTo>
                  <a:lnTo>
                    <a:pt x="417156" y="1043279"/>
                  </a:lnTo>
                  <a:lnTo>
                    <a:pt x="417525" y="1044371"/>
                  </a:lnTo>
                  <a:lnTo>
                    <a:pt x="417918" y="1044740"/>
                  </a:lnTo>
                  <a:lnTo>
                    <a:pt x="418147" y="1044829"/>
                  </a:lnTo>
                  <a:lnTo>
                    <a:pt x="418947" y="1044587"/>
                  </a:lnTo>
                  <a:lnTo>
                    <a:pt x="435330" y="996657"/>
                  </a:lnTo>
                  <a:close/>
                </a:path>
                <a:path w="500379" h="1623695">
                  <a:moveTo>
                    <a:pt x="435330" y="947420"/>
                  </a:moveTo>
                  <a:lnTo>
                    <a:pt x="433870" y="944676"/>
                  </a:lnTo>
                  <a:lnTo>
                    <a:pt x="433603" y="944778"/>
                  </a:lnTo>
                  <a:lnTo>
                    <a:pt x="418947" y="956513"/>
                  </a:lnTo>
                  <a:lnTo>
                    <a:pt x="418147" y="957681"/>
                  </a:lnTo>
                  <a:lnTo>
                    <a:pt x="417525" y="959256"/>
                  </a:lnTo>
                  <a:lnTo>
                    <a:pt x="417093" y="961605"/>
                  </a:lnTo>
                  <a:lnTo>
                    <a:pt x="417093" y="990904"/>
                  </a:lnTo>
                  <a:lnTo>
                    <a:pt x="417156" y="991997"/>
                  </a:lnTo>
                  <a:lnTo>
                    <a:pt x="417525" y="993140"/>
                  </a:lnTo>
                  <a:lnTo>
                    <a:pt x="417918" y="993546"/>
                  </a:lnTo>
                  <a:lnTo>
                    <a:pt x="418147" y="993660"/>
                  </a:lnTo>
                  <a:lnTo>
                    <a:pt x="418655" y="993635"/>
                  </a:lnTo>
                  <a:lnTo>
                    <a:pt x="435330" y="975550"/>
                  </a:lnTo>
                  <a:lnTo>
                    <a:pt x="435330" y="947420"/>
                  </a:lnTo>
                  <a:close/>
                </a:path>
                <a:path w="500379" h="1623695">
                  <a:moveTo>
                    <a:pt x="435330" y="898207"/>
                  </a:moveTo>
                  <a:lnTo>
                    <a:pt x="433870" y="895261"/>
                  </a:lnTo>
                  <a:lnTo>
                    <a:pt x="433603" y="895324"/>
                  </a:lnTo>
                  <a:lnTo>
                    <a:pt x="417093" y="910336"/>
                  </a:lnTo>
                  <a:lnTo>
                    <a:pt x="417093" y="939647"/>
                  </a:lnTo>
                  <a:lnTo>
                    <a:pt x="417156" y="940739"/>
                  </a:lnTo>
                  <a:lnTo>
                    <a:pt x="417525" y="941920"/>
                  </a:lnTo>
                  <a:lnTo>
                    <a:pt x="417918" y="942378"/>
                  </a:lnTo>
                  <a:lnTo>
                    <a:pt x="418147" y="942505"/>
                  </a:lnTo>
                  <a:lnTo>
                    <a:pt x="418947" y="942428"/>
                  </a:lnTo>
                  <a:lnTo>
                    <a:pt x="435330" y="926338"/>
                  </a:lnTo>
                  <a:lnTo>
                    <a:pt x="435330" y="898207"/>
                  </a:lnTo>
                  <a:close/>
                </a:path>
                <a:path w="500379" h="1623695">
                  <a:moveTo>
                    <a:pt x="435330" y="848956"/>
                  </a:moveTo>
                  <a:lnTo>
                    <a:pt x="435279" y="847890"/>
                  </a:lnTo>
                  <a:lnTo>
                    <a:pt x="434924" y="846683"/>
                  </a:lnTo>
                  <a:lnTo>
                    <a:pt x="434352" y="845985"/>
                  </a:lnTo>
                  <a:lnTo>
                    <a:pt x="433870" y="845845"/>
                  </a:lnTo>
                  <a:lnTo>
                    <a:pt x="433603" y="845883"/>
                  </a:lnTo>
                  <a:lnTo>
                    <a:pt x="417093" y="859040"/>
                  </a:lnTo>
                  <a:lnTo>
                    <a:pt x="417093" y="888352"/>
                  </a:lnTo>
                  <a:lnTo>
                    <a:pt x="417156" y="889457"/>
                  </a:lnTo>
                  <a:lnTo>
                    <a:pt x="417525" y="890676"/>
                  </a:lnTo>
                  <a:lnTo>
                    <a:pt x="418147" y="891336"/>
                  </a:lnTo>
                  <a:lnTo>
                    <a:pt x="418655" y="891438"/>
                  </a:lnTo>
                  <a:lnTo>
                    <a:pt x="418947" y="891362"/>
                  </a:lnTo>
                  <a:lnTo>
                    <a:pt x="433603" y="881735"/>
                  </a:lnTo>
                  <a:lnTo>
                    <a:pt x="434352" y="880719"/>
                  </a:lnTo>
                  <a:lnTo>
                    <a:pt x="434924" y="879297"/>
                  </a:lnTo>
                  <a:lnTo>
                    <a:pt x="435330" y="877087"/>
                  </a:lnTo>
                  <a:lnTo>
                    <a:pt x="435330" y="848956"/>
                  </a:lnTo>
                  <a:close/>
                </a:path>
                <a:path w="500379" h="1623695">
                  <a:moveTo>
                    <a:pt x="435330" y="799719"/>
                  </a:moveTo>
                  <a:lnTo>
                    <a:pt x="435279" y="798652"/>
                  </a:lnTo>
                  <a:lnTo>
                    <a:pt x="434924" y="797394"/>
                  </a:lnTo>
                  <a:lnTo>
                    <a:pt x="434352" y="796645"/>
                  </a:lnTo>
                  <a:lnTo>
                    <a:pt x="433870" y="796455"/>
                  </a:lnTo>
                  <a:lnTo>
                    <a:pt x="433603" y="796455"/>
                  </a:lnTo>
                  <a:lnTo>
                    <a:pt x="417093" y="807758"/>
                  </a:lnTo>
                  <a:lnTo>
                    <a:pt x="417093" y="837069"/>
                  </a:lnTo>
                  <a:lnTo>
                    <a:pt x="418655" y="840320"/>
                  </a:lnTo>
                  <a:lnTo>
                    <a:pt x="418947" y="840282"/>
                  </a:lnTo>
                  <a:lnTo>
                    <a:pt x="433603" y="832294"/>
                  </a:lnTo>
                  <a:lnTo>
                    <a:pt x="434352" y="831367"/>
                  </a:lnTo>
                  <a:lnTo>
                    <a:pt x="434924" y="830021"/>
                  </a:lnTo>
                  <a:lnTo>
                    <a:pt x="435330" y="827849"/>
                  </a:lnTo>
                  <a:lnTo>
                    <a:pt x="435330" y="799719"/>
                  </a:lnTo>
                  <a:close/>
                </a:path>
                <a:path w="500379" h="1623695">
                  <a:moveTo>
                    <a:pt x="435330" y="701255"/>
                  </a:moveTo>
                  <a:lnTo>
                    <a:pt x="433603" y="697611"/>
                  </a:lnTo>
                  <a:lnTo>
                    <a:pt x="418947" y="701128"/>
                  </a:lnTo>
                  <a:lnTo>
                    <a:pt x="418655" y="701306"/>
                  </a:lnTo>
                  <a:lnTo>
                    <a:pt x="417918" y="702221"/>
                  </a:lnTo>
                  <a:lnTo>
                    <a:pt x="417372" y="703580"/>
                  </a:lnTo>
                  <a:lnTo>
                    <a:pt x="417093" y="705205"/>
                  </a:lnTo>
                  <a:lnTo>
                    <a:pt x="417093" y="734517"/>
                  </a:lnTo>
                  <a:lnTo>
                    <a:pt x="418947" y="738111"/>
                  </a:lnTo>
                  <a:lnTo>
                    <a:pt x="433603" y="733425"/>
                  </a:lnTo>
                  <a:lnTo>
                    <a:pt x="435330" y="729386"/>
                  </a:lnTo>
                  <a:lnTo>
                    <a:pt x="435330" y="701255"/>
                  </a:lnTo>
                  <a:close/>
                </a:path>
                <a:path w="500379" h="1623695">
                  <a:moveTo>
                    <a:pt x="435330" y="652018"/>
                  </a:moveTo>
                  <a:lnTo>
                    <a:pt x="433603" y="648182"/>
                  </a:lnTo>
                  <a:lnTo>
                    <a:pt x="418947" y="650036"/>
                  </a:lnTo>
                  <a:lnTo>
                    <a:pt x="417093" y="653935"/>
                  </a:lnTo>
                  <a:lnTo>
                    <a:pt x="417093" y="683234"/>
                  </a:lnTo>
                  <a:lnTo>
                    <a:pt x="418947" y="687082"/>
                  </a:lnTo>
                  <a:lnTo>
                    <a:pt x="433603" y="684022"/>
                  </a:lnTo>
                  <a:lnTo>
                    <a:pt x="433870" y="683844"/>
                  </a:lnTo>
                  <a:lnTo>
                    <a:pt x="434568" y="682993"/>
                  </a:lnTo>
                  <a:lnTo>
                    <a:pt x="435063" y="681723"/>
                  </a:lnTo>
                  <a:lnTo>
                    <a:pt x="435330" y="680148"/>
                  </a:lnTo>
                  <a:lnTo>
                    <a:pt x="435330" y="652018"/>
                  </a:lnTo>
                  <a:close/>
                </a:path>
                <a:path w="500379" h="1623695">
                  <a:moveTo>
                    <a:pt x="459295" y="1400721"/>
                  </a:moveTo>
                  <a:lnTo>
                    <a:pt x="459244" y="1399730"/>
                  </a:lnTo>
                  <a:lnTo>
                    <a:pt x="458939" y="1398676"/>
                  </a:lnTo>
                  <a:lnTo>
                    <a:pt x="458622" y="1398270"/>
                  </a:lnTo>
                  <a:lnTo>
                    <a:pt x="458431" y="1398168"/>
                  </a:lnTo>
                  <a:lnTo>
                    <a:pt x="458000" y="1398168"/>
                  </a:lnTo>
                  <a:lnTo>
                    <a:pt x="443052" y="1415148"/>
                  </a:lnTo>
                  <a:lnTo>
                    <a:pt x="443052" y="1442796"/>
                  </a:lnTo>
                  <a:lnTo>
                    <a:pt x="443103" y="1443812"/>
                  </a:lnTo>
                  <a:lnTo>
                    <a:pt x="443445" y="1444866"/>
                  </a:lnTo>
                  <a:lnTo>
                    <a:pt x="443788" y="1445247"/>
                  </a:lnTo>
                  <a:lnTo>
                    <a:pt x="443979" y="1445323"/>
                  </a:lnTo>
                  <a:lnTo>
                    <a:pt x="444449" y="1445285"/>
                  </a:lnTo>
                  <a:lnTo>
                    <a:pt x="459295" y="1427314"/>
                  </a:lnTo>
                  <a:lnTo>
                    <a:pt x="459295" y="1400721"/>
                  </a:lnTo>
                  <a:close/>
                </a:path>
                <a:path w="500379" h="1623695">
                  <a:moveTo>
                    <a:pt x="459295" y="1067676"/>
                  </a:moveTo>
                  <a:lnTo>
                    <a:pt x="459244" y="1066698"/>
                  </a:lnTo>
                  <a:lnTo>
                    <a:pt x="458939" y="1065720"/>
                  </a:lnTo>
                  <a:lnTo>
                    <a:pt x="458431" y="1065326"/>
                  </a:lnTo>
                  <a:lnTo>
                    <a:pt x="457771" y="1065568"/>
                  </a:lnTo>
                  <a:lnTo>
                    <a:pt x="444703" y="1080439"/>
                  </a:lnTo>
                  <a:lnTo>
                    <a:pt x="443979" y="1081747"/>
                  </a:lnTo>
                  <a:lnTo>
                    <a:pt x="443293" y="1083983"/>
                  </a:lnTo>
                  <a:lnTo>
                    <a:pt x="443052" y="1085748"/>
                  </a:lnTo>
                  <a:lnTo>
                    <a:pt x="443103" y="1114412"/>
                  </a:lnTo>
                  <a:lnTo>
                    <a:pt x="443445" y="1115377"/>
                  </a:lnTo>
                  <a:lnTo>
                    <a:pt x="443788" y="1115682"/>
                  </a:lnTo>
                  <a:lnTo>
                    <a:pt x="443979" y="1115720"/>
                  </a:lnTo>
                  <a:lnTo>
                    <a:pt x="444703" y="1115377"/>
                  </a:lnTo>
                  <a:lnTo>
                    <a:pt x="457771" y="1099451"/>
                  </a:lnTo>
                  <a:lnTo>
                    <a:pt x="458622" y="1097635"/>
                  </a:lnTo>
                  <a:lnTo>
                    <a:pt x="459244" y="1094841"/>
                  </a:lnTo>
                  <a:lnTo>
                    <a:pt x="459295" y="1067676"/>
                  </a:lnTo>
                  <a:close/>
                </a:path>
                <a:path w="500379" h="1623695">
                  <a:moveTo>
                    <a:pt x="459295" y="1021130"/>
                  </a:moveTo>
                  <a:lnTo>
                    <a:pt x="459244" y="1020152"/>
                  </a:lnTo>
                  <a:lnTo>
                    <a:pt x="458939" y="1019136"/>
                  </a:lnTo>
                  <a:lnTo>
                    <a:pt x="458622" y="1018755"/>
                  </a:lnTo>
                  <a:lnTo>
                    <a:pt x="458431" y="1018679"/>
                  </a:lnTo>
                  <a:lnTo>
                    <a:pt x="457771" y="1018857"/>
                  </a:lnTo>
                  <a:lnTo>
                    <a:pt x="444703" y="1032243"/>
                  </a:lnTo>
                  <a:lnTo>
                    <a:pt x="443979" y="1033487"/>
                  </a:lnTo>
                  <a:lnTo>
                    <a:pt x="443293" y="1035646"/>
                  </a:lnTo>
                  <a:lnTo>
                    <a:pt x="443052" y="1037374"/>
                  </a:lnTo>
                  <a:lnTo>
                    <a:pt x="443052" y="1065022"/>
                  </a:lnTo>
                  <a:lnTo>
                    <a:pt x="443103" y="1066038"/>
                  </a:lnTo>
                  <a:lnTo>
                    <a:pt x="443445" y="1067066"/>
                  </a:lnTo>
                  <a:lnTo>
                    <a:pt x="443979" y="1067460"/>
                  </a:lnTo>
                  <a:lnTo>
                    <a:pt x="444449" y="1067358"/>
                  </a:lnTo>
                  <a:lnTo>
                    <a:pt x="459295" y="1047724"/>
                  </a:lnTo>
                  <a:lnTo>
                    <a:pt x="459295" y="1021130"/>
                  </a:lnTo>
                  <a:close/>
                </a:path>
                <a:path w="500379" h="1623695">
                  <a:moveTo>
                    <a:pt x="459295" y="928014"/>
                  </a:moveTo>
                  <a:lnTo>
                    <a:pt x="459244" y="927036"/>
                  </a:lnTo>
                  <a:lnTo>
                    <a:pt x="458939" y="925957"/>
                  </a:lnTo>
                  <a:lnTo>
                    <a:pt x="458622" y="925512"/>
                  </a:lnTo>
                  <a:lnTo>
                    <a:pt x="458431" y="925398"/>
                  </a:lnTo>
                  <a:lnTo>
                    <a:pt x="457771" y="925410"/>
                  </a:lnTo>
                  <a:lnTo>
                    <a:pt x="444703" y="935888"/>
                  </a:lnTo>
                  <a:lnTo>
                    <a:pt x="443979" y="936967"/>
                  </a:lnTo>
                  <a:lnTo>
                    <a:pt x="443293" y="938961"/>
                  </a:lnTo>
                  <a:lnTo>
                    <a:pt x="443052" y="940638"/>
                  </a:lnTo>
                  <a:lnTo>
                    <a:pt x="443052" y="968806"/>
                  </a:lnTo>
                  <a:lnTo>
                    <a:pt x="443293" y="970076"/>
                  </a:lnTo>
                  <a:lnTo>
                    <a:pt x="443598" y="970597"/>
                  </a:lnTo>
                  <a:lnTo>
                    <a:pt x="443979" y="970902"/>
                  </a:lnTo>
                  <a:lnTo>
                    <a:pt x="444449" y="970902"/>
                  </a:lnTo>
                  <a:lnTo>
                    <a:pt x="459295" y="954608"/>
                  </a:lnTo>
                  <a:lnTo>
                    <a:pt x="459295" y="928014"/>
                  </a:lnTo>
                  <a:close/>
                </a:path>
                <a:path w="500379" h="1623695">
                  <a:moveTo>
                    <a:pt x="459295" y="880960"/>
                  </a:moveTo>
                  <a:lnTo>
                    <a:pt x="459066" y="879678"/>
                  </a:lnTo>
                  <a:lnTo>
                    <a:pt x="458622" y="878878"/>
                  </a:lnTo>
                  <a:lnTo>
                    <a:pt x="458431" y="878738"/>
                  </a:lnTo>
                  <a:lnTo>
                    <a:pt x="458000" y="878636"/>
                  </a:lnTo>
                  <a:lnTo>
                    <a:pt x="457771" y="878687"/>
                  </a:lnTo>
                  <a:lnTo>
                    <a:pt x="444703" y="887691"/>
                  </a:lnTo>
                  <a:lnTo>
                    <a:pt x="443979" y="888695"/>
                  </a:lnTo>
                  <a:lnTo>
                    <a:pt x="443293" y="890625"/>
                  </a:lnTo>
                  <a:lnTo>
                    <a:pt x="443052" y="892263"/>
                  </a:lnTo>
                  <a:lnTo>
                    <a:pt x="443052" y="919911"/>
                  </a:lnTo>
                  <a:lnTo>
                    <a:pt x="443103" y="920940"/>
                  </a:lnTo>
                  <a:lnTo>
                    <a:pt x="443445" y="922045"/>
                  </a:lnTo>
                  <a:lnTo>
                    <a:pt x="443979" y="922642"/>
                  </a:lnTo>
                  <a:lnTo>
                    <a:pt x="444449" y="922693"/>
                  </a:lnTo>
                  <a:lnTo>
                    <a:pt x="444703" y="922604"/>
                  </a:lnTo>
                  <a:lnTo>
                    <a:pt x="457771" y="912533"/>
                  </a:lnTo>
                  <a:lnTo>
                    <a:pt x="458431" y="911542"/>
                  </a:lnTo>
                  <a:lnTo>
                    <a:pt x="458939" y="910183"/>
                  </a:lnTo>
                  <a:lnTo>
                    <a:pt x="459295" y="908075"/>
                  </a:lnTo>
                  <a:lnTo>
                    <a:pt x="459295" y="881481"/>
                  </a:lnTo>
                  <a:lnTo>
                    <a:pt x="459295" y="880960"/>
                  </a:lnTo>
                  <a:close/>
                </a:path>
                <a:path w="500379" h="1623695">
                  <a:moveTo>
                    <a:pt x="459295" y="834923"/>
                  </a:moveTo>
                  <a:lnTo>
                    <a:pt x="459244" y="833907"/>
                  </a:lnTo>
                  <a:lnTo>
                    <a:pt x="458939" y="832764"/>
                  </a:lnTo>
                  <a:lnTo>
                    <a:pt x="458431" y="832078"/>
                  </a:lnTo>
                  <a:lnTo>
                    <a:pt x="458000" y="831926"/>
                  </a:lnTo>
                  <a:lnTo>
                    <a:pt x="457771" y="831964"/>
                  </a:lnTo>
                  <a:lnTo>
                    <a:pt x="444703" y="839495"/>
                  </a:lnTo>
                  <a:lnTo>
                    <a:pt x="443979" y="840409"/>
                  </a:lnTo>
                  <a:lnTo>
                    <a:pt x="443293" y="842264"/>
                  </a:lnTo>
                  <a:lnTo>
                    <a:pt x="443052" y="843876"/>
                  </a:lnTo>
                  <a:lnTo>
                    <a:pt x="443052" y="871524"/>
                  </a:lnTo>
                  <a:lnTo>
                    <a:pt x="443103" y="872566"/>
                  </a:lnTo>
                  <a:lnTo>
                    <a:pt x="443445" y="873721"/>
                  </a:lnTo>
                  <a:lnTo>
                    <a:pt x="443979" y="874382"/>
                  </a:lnTo>
                  <a:lnTo>
                    <a:pt x="444449" y="874483"/>
                  </a:lnTo>
                  <a:lnTo>
                    <a:pt x="444703" y="874433"/>
                  </a:lnTo>
                  <a:lnTo>
                    <a:pt x="457771" y="865835"/>
                  </a:lnTo>
                  <a:lnTo>
                    <a:pt x="458431" y="864895"/>
                  </a:lnTo>
                  <a:lnTo>
                    <a:pt x="458939" y="863600"/>
                  </a:lnTo>
                  <a:lnTo>
                    <a:pt x="459295" y="861517"/>
                  </a:lnTo>
                  <a:lnTo>
                    <a:pt x="459295" y="834923"/>
                  </a:lnTo>
                  <a:close/>
                </a:path>
                <a:path w="500379" h="1623695">
                  <a:moveTo>
                    <a:pt x="459295" y="788377"/>
                  </a:moveTo>
                  <a:lnTo>
                    <a:pt x="459244" y="787361"/>
                  </a:lnTo>
                  <a:lnTo>
                    <a:pt x="458939" y="786168"/>
                  </a:lnTo>
                  <a:lnTo>
                    <a:pt x="458431" y="785431"/>
                  </a:lnTo>
                  <a:lnTo>
                    <a:pt x="458000" y="785241"/>
                  </a:lnTo>
                  <a:lnTo>
                    <a:pt x="457771" y="785241"/>
                  </a:lnTo>
                  <a:lnTo>
                    <a:pt x="443052" y="795515"/>
                  </a:lnTo>
                  <a:lnTo>
                    <a:pt x="443052" y="823163"/>
                  </a:lnTo>
                  <a:lnTo>
                    <a:pt x="443103" y="824204"/>
                  </a:lnTo>
                  <a:lnTo>
                    <a:pt x="443445" y="825411"/>
                  </a:lnTo>
                  <a:lnTo>
                    <a:pt x="443979" y="826122"/>
                  </a:lnTo>
                  <a:lnTo>
                    <a:pt x="444703" y="826249"/>
                  </a:lnTo>
                  <a:lnTo>
                    <a:pt x="457771" y="819124"/>
                  </a:lnTo>
                  <a:lnTo>
                    <a:pt x="458431" y="818261"/>
                  </a:lnTo>
                  <a:lnTo>
                    <a:pt x="458939" y="817016"/>
                  </a:lnTo>
                  <a:lnTo>
                    <a:pt x="459295" y="814971"/>
                  </a:lnTo>
                  <a:lnTo>
                    <a:pt x="459295" y="788377"/>
                  </a:lnTo>
                  <a:close/>
                </a:path>
                <a:path w="500379" h="1623695">
                  <a:moveTo>
                    <a:pt x="459295" y="741819"/>
                  </a:moveTo>
                  <a:lnTo>
                    <a:pt x="457771" y="738555"/>
                  </a:lnTo>
                  <a:lnTo>
                    <a:pt x="444703" y="743140"/>
                  </a:lnTo>
                  <a:lnTo>
                    <a:pt x="444449" y="743343"/>
                  </a:lnTo>
                  <a:lnTo>
                    <a:pt x="443788" y="744258"/>
                  </a:lnTo>
                  <a:lnTo>
                    <a:pt x="443293" y="745578"/>
                  </a:lnTo>
                  <a:lnTo>
                    <a:pt x="443052" y="747128"/>
                  </a:lnTo>
                  <a:lnTo>
                    <a:pt x="443052" y="774776"/>
                  </a:lnTo>
                  <a:lnTo>
                    <a:pt x="444703" y="778052"/>
                  </a:lnTo>
                  <a:lnTo>
                    <a:pt x="457771" y="772388"/>
                  </a:lnTo>
                  <a:lnTo>
                    <a:pt x="458000" y="772172"/>
                  </a:lnTo>
                  <a:lnTo>
                    <a:pt x="458622" y="771245"/>
                  </a:lnTo>
                  <a:lnTo>
                    <a:pt x="459066" y="769937"/>
                  </a:lnTo>
                  <a:lnTo>
                    <a:pt x="459295" y="768413"/>
                  </a:lnTo>
                  <a:lnTo>
                    <a:pt x="459295" y="741819"/>
                  </a:lnTo>
                  <a:close/>
                </a:path>
                <a:path w="500379" h="1623695">
                  <a:moveTo>
                    <a:pt x="459295" y="695286"/>
                  </a:moveTo>
                  <a:lnTo>
                    <a:pt x="459244" y="694258"/>
                  </a:lnTo>
                  <a:lnTo>
                    <a:pt x="458939" y="693000"/>
                  </a:lnTo>
                  <a:lnTo>
                    <a:pt x="458431" y="692150"/>
                  </a:lnTo>
                  <a:lnTo>
                    <a:pt x="457771" y="691807"/>
                  </a:lnTo>
                  <a:lnTo>
                    <a:pt x="444703" y="694944"/>
                  </a:lnTo>
                  <a:lnTo>
                    <a:pt x="444207" y="695363"/>
                  </a:lnTo>
                  <a:lnTo>
                    <a:pt x="443788" y="695972"/>
                  </a:lnTo>
                  <a:lnTo>
                    <a:pt x="443293" y="697242"/>
                  </a:lnTo>
                  <a:lnTo>
                    <a:pt x="443052" y="698779"/>
                  </a:lnTo>
                  <a:lnTo>
                    <a:pt x="443052" y="726960"/>
                  </a:lnTo>
                  <a:lnTo>
                    <a:pt x="444703" y="729856"/>
                  </a:lnTo>
                  <a:lnTo>
                    <a:pt x="457771" y="725652"/>
                  </a:lnTo>
                  <a:lnTo>
                    <a:pt x="458000" y="725474"/>
                  </a:lnTo>
                  <a:lnTo>
                    <a:pt x="458622" y="724611"/>
                  </a:lnTo>
                  <a:lnTo>
                    <a:pt x="459066" y="723366"/>
                  </a:lnTo>
                  <a:lnTo>
                    <a:pt x="459295" y="721880"/>
                  </a:lnTo>
                  <a:lnTo>
                    <a:pt x="459295" y="695286"/>
                  </a:lnTo>
                  <a:close/>
                </a:path>
                <a:path w="500379" h="1623695">
                  <a:moveTo>
                    <a:pt x="459295" y="648728"/>
                  </a:moveTo>
                  <a:lnTo>
                    <a:pt x="457771" y="645083"/>
                  </a:lnTo>
                  <a:lnTo>
                    <a:pt x="444703" y="646747"/>
                  </a:lnTo>
                  <a:lnTo>
                    <a:pt x="443052" y="650392"/>
                  </a:lnTo>
                  <a:lnTo>
                    <a:pt x="443052" y="678040"/>
                  </a:lnTo>
                  <a:lnTo>
                    <a:pt x="444703" y="681685"/>
                  </a:lnTo>
                  <a:lnTo>
                    <a:pt x="457771" y="678954"/>
                  </a:lnTo>
                  <a:lnTo>
                    <a:pt x="458000" y="678802"/>
                  </a:lnTo>
                  <a:lnTo>
                    <a:pt x="458622" y="678002"/>
                  </a:lnTo>
                  <a:lnTo>
                    <a:pt x="459066" y="676795"/>
                  </a:lnTo>
                  <a:lnTo>
                    <a:pt x="459295" y="675322"/>
                  </a:lnTo>
                  <a:lnTo>
                    <a:pt x="459295" y="648728"/>
                  </a:lnTo>
                  <a:close/>
                </a:path>
                <a:path w="500379" h="1623695">
                  <a:moveTo>
                    <a:pt x="480796" y="1230579"/>
                  </a:moveTo>
                  <a:lnTo>
                    <a:pt x="480745" y="1229652"/>
                  </a:lnTo>
                  <a:lnTo>
                    <a:pt x="480466" y="1228699"/>
                  </a:lnTo>
                  <a:lnTo>
                    <a:pt x="480009" y="1228305"/>
                  </a:lnTo>
                  <a:lnTo>
                    <a:pt x="479615" y="1228369"/>
                  </a:lnTo>
                  <a:lnTo>
                    <a:pt x="466242" y="1246238"/>
                  </a:lnTo>
                  <a:lnTo>
                    <a:pt x="466242" y="1273898"/>
                  </a:lnTo>
                  <a:lnTo>
                    <a:pt x="466547" y="1274838"/>
                  </a:lnTo>
                  <a:lnTo>
                    <a:pt x="466852" y="1275156"/>
                  </a:lnTo>
                  <a:lnTo>
                    <a:pt x="467055" y="1275207"/>
                  </a:lnTo>
                  <a:lnTo>
                    <a:pt x="467461" y="1275092"/>
                  </a:lnTo>
                  <a:lnTo>
                    <a:pt x="480796" y="1255801"/>
                  </a:lnTo>
                  <a:lnTo>
                    <a:pt x="480796" y="1230579"/>
                  </a:lnTo>
                  <a:close/>
                </a:path>
                <a:path w="500379" h="1623695">
                  <a:moveTo>
                    <a:pt x="480796" y="1172832"/>
                  </a:moveTo>
                  <a:lnTo>
                    <a:pt x="479412" y="1169530"/>
                  </a:lnTo>
                  <a:lnTo>
                    <a:pt x="467690" y="1172337"/>
                  </a:lnTo>
                  <a:lnTo>
                    <a:pt x="467461" y="1172489"/>
                  </a:lnTo>
                  <a:lnTo>
                    <a:pt x="466852" y="1173289"/>
                  </a:lnTo>
                  <a:lnTo>
                    <a:pt x="466432" y="1174483"/>
                  </a:lnTo>
                  <a:lnTo>
                    <a:pt x="466204" y="1175943"/>
                  </a:lnTo>
                  <a:lnTo>
                    <a:pt x="466204" y="1202105"/>
                  </a:lnTo>
                  <a:lnTo>
                    <a:pt x="467690" y="1205382"/>
                  </a:lnTo>
                  <a:lnTo>
                    <a:pt x="479412" y="1201610"/>
                  </a:lnTo>
                  <a:lnTo>
                    <a:pt x="479615" y="1201432"/>
                  </a:lnTo>
                  <a:lnTo>
                    <a:pt x="480174" y="1200632"/>
                  </a:lnTo>
                  <a:lnTo>
                    <a:pt x="480580" y="1199464"/>
                  </a:lnTo>
                  <a:lnTo>
                    <a:pt x="480796" y="1198054"/>
                  </a:lnTo>
                  <a:lnTo>
                    <a:pt x="480796" y="1172832"/>
                  </a:lnTo>
                  <a:close/>
                </a:path>
                <a:path w="500379" h="1623695">
                  <a:moveTo>
                    <a:pt x="480796" y="998893"/>
                  </a:moveTo>
                  <a:lnTo>
                    <a:pt x="480745" y="997966"/>
                  </a:lnTo>
                  <a:lnTo>
                    <a:pt x="480466" y="996975"/>
                  </a:lnTo>
                  <a:lnTo>
                    <a:pt x="480009" y="996518"/>
                  </a:lnTo>
                  <a:lnTo>
                    <a:pt x="479615" y="996556"/>
                  </a:lnTo>
                  <a:lnTo>
                    <a:pt x="466242" y="1012913"/>
                  </a:lnTo>
                  <a:lnTo>
                    <a:pt x="466242" y="1040574"/>
                  </a:lnTo>
                  <a:lnTo>
                    <a:pt x="466547" y="1041552"/>
                  </a:lnTo>
                  <a:lnTo>
                    <a:pt x="466852" y="1041895"/>
                  </a:lnTo>
                  <a:lnTo>
                    <a:pt x="467055" y="1041984"/>
                  </a:lnTo>
                  <a:lnTo>
                    <a:pt x="467690" y="1041755"/>
                  </a:lnTo>
                  <a:lnTo>
                    <a:pt x="479412" y="1028788"/>
                  </a:lnTo>
                  <a:lnTo>
                    <a:pt x="480009" y="1027658"/>
                  </a:lnTo>
                  <a:lnTo>
                    <a:pt x="480466" y="1026223"/>
                  </a:lnTo>
                  <a:lnTo>
                    <a:pt x="480796" y="1024115"/>
                  </a:lnTo>
                  <a:lnTo>
                    <a:pt x="480796" y="998893"/>
                  </a:lnTo>
                  <a:close/>
                </a:path>
                <a:path w="500379" h="1623695">
                  <a:moveTo>
                    <a:pt x="480796" y="954747"/>
                  </a:moveTo>
                  <a:lnTo>
                    <a:pt x="480745" y="953795"/>
                  </a:lnTo>
                  <a:lnTo>
                    <a:pt x="480466" y="952804"/>
                  </a:lnTo>
                  <a:lnTo>
                    <a:pt x="480009" y="952296"/>
                  </a:lnTo>
                  <a:lnTo>
                    <a:pt x="479412" y="952360"/>
                  </a:lnTo>
                  <a:lnTo>
                    <a:pt x="467690" y="963066"/>
                  </a:lnTo>
                  <a:lnTo>
                    <a:pt x="467245" y="963752"/>
                  </a:lnTo>
                  <a:lnTo>
                    <a:pt x="466547" y="965555"/>
                  </a:lnTo>
                  <a:lnTo>
                    <a:pt x="466242" y="967143"/>
                  </a:lnTo>
                  <a:lnTo>
                    <a:pt x="466242" y="994816"/>
                  </a:lnTo>
                  <a:lnTo>
                    <a:pt x="466547" y="995819"/>
                  </a:lnTo>
                  <a:lnTo>
                    <a:pt x="466852" y="996200"/>
                  </a:lnTo>
                  <a:lnTo>
                    <a:pt x="467055" y="996276"/>
                  </a:lnTo>
                  <a:lnTo>
                    <a:pt x="467461" y="996264"/>
                  </a:lnTo>
                  <a:lnTo>
                    <a:pt x="480796" y="979970"/>
                  </a:lnTo>
                  <a:lnTo>
                    <a:pt x="480796" y="954747"/>
                  </a:lnTo>
                  <a:close/>
                </a:path>
                <a:path w="500379" h="1623695">
                  <a:moveTo>
                    <a:pt x="480796" y="910602"/>
                  </a:moveTo>
                  <a:lnTo>
                    <a:pt x="480745" y="909675"/>
                  </a:lnTo>
                  <a:lnTo>
                    <a:pt x="480466" y="908646"/>
                  </a:lnTo>
                  <a:lnTo>
                    <a:pt x="480009" y="908088"/>
                  </a:lnTo>
                  <a:lnTo>
                    <a:pt x="479615" y="908024"/>
                  </a:lnTo>
                  <a:lnTo>
                    <a:pt x="479412" y="908100"/>
                  </a:lnTo>
                  <a:lnTo>
                    <a:pt x="467690" y="917486"/>
                  </a:lnTo>
                  <a:lnTo>
                    <a:pt x="467245" y="918121"/>
                  </a:lnTo>
                  <a:lnTo>
                    <a:pt x="466547" y="919835"/>
                  </a:lnTo>
                  <a:lnTo>
                    <a:pt x="466242" y="921372"/>
                  </a:lnTo>
                  <a:lnTo>
                    <a:pt x="466242" y="949032"/>
                  </a:lnTo>
                  <a:lnTo>
                    <a:pt x="466547" y="950074"/>
                  </a:lnTo>
                  <a:lnTo>
                    <a:pt x="466852" y="950480"/>
                  </a:lnTo>
                  <a:lnTo>
                    <a:pt x="467055" y="950595"/>
                  </a:lnTo>
                  <a:lnTo>
                    <a:pt x="467461" y="950620"/>
                  </a:lnTo>
                  <a:lnTo>
                    <a:pt x="467690" y="950518"/>
                  </a:lnTo>
                  <a:lnTo>
                    <a:pt x="479412" y="940193"/>
                  </a:lnTo>
                  <a:lnTo>
                    <a:pt x="480009" y="939190"/>
                  </a:lnTo>
                  <a:lnTo>
                    <a:pt x="480466" y="937856"/>
                  </a:lnTo>
                  <a:lnTo>
                    <a:pt x="480796" y="935824"/>
                  </a:lnTo>
                  <a:lnTo>
                    <a:pt x="480796" y="910602"/>
                  </a:lnTo>
                  <a:close/>
                </a:path>
                <a:path w="500379" h="1623695">
                  <a:moveTo>
                    <a:pt x="480796" y="866482"/>
                  </a:moveTo>
                  <a:lnTo>
                    <a:pt x="480745" y="865530"/>
                  </a:lnTo>
                  <a:lnTo>
                    <a:pt x="480466" y="864450"/>
                  </a:lnTo>
                  <a:lnTo>
                    <a:pt x="480009" y="863854"/>
                  </a:lnTo>
                  <a:lnTo>
                    <a:pt x="479615" y="863752"/>
                  </a:lnTo>
                  <a:lnTo>
                    <a:pt x="479412" y="863803"/>
                  </a:lnTo>
                  <a:lnTo>
                    <a:pt x="466242" y="875601"/>
                  </a:lnTo>
                  <a:lnTo>
                    <a:pt x="466242" y="903274"/>
                  </a:lnTo>
                  <a:lnTo>
                    <a:pt x="466547" y="904354"/>
                  </a:lnTo>
                  <a:lnTo>
                    <a:pt x="466852" y="904786"/>
                  </a:lnTo>
                  <a:lnTo>
                    <a:pt x="467055" y="904913"/>
                  </a:lnTo>
                  <a:lnTo>
                    <a:pt x="467461" y="904976"/>
                  </a:lnTo>
                  <a:lnTo>
                    <a:pt x="467690" y="904913"/>
                  </a:lnTo>
                  <a:lnTo>
                    <a:pt x="479412" y="895883"/>
                  </a:lnTo>
                  <a:lnTo>
                    <a:pt x="480009" y="894956"/>
                  </a:lnTo>
                  <a:lnTo>
                    <a:pt x="480466" y="893686"/>
                  </a:lnTo>
                  <a:lnTo>
                    <a:pt x="480796" y="891705"/>
                  </a:lnTo>
                  <a:lnTo>
                    <a:pt x="480796" y="866482"/>
                  </a:lnTo>
                  <a:close/>
                </a:path>
                <a:path w="500379" h="1623695">
                  <a:moveTo>
                    <a:pt x="480796" y="822350"/>
                  </a:moveTo>
                  <a:lnTo>
                    <a:pt x="480745" y="821397"/>
                  </a:lnTo>
                  <a:lnTo>
                    <a:pt x="480466" y="820293"/>
                  </a:lnTo>
                  <a:lnTo>
                    <a:pt x="480009" y="819632"/>
                  </a:lnTo>
                  <a:lnTo>
                    <a:pt x="479412" y="819505"/>
                  </a:lnTo>
                  <a:lnTo>
                    <a:pt x="467918" y="826122"/>
                  </a:lnTo>
                  <a:lnTo>
                    <a:pt x="467461" y="826503"/>
                  </a:lnTo>
                  <a:lnTo>
                    <a:pt x="466852" y="827493"/>
                  </a:lnTo>
                  <a:lnTo>
                    <a:pt x="466547" y="828370"/>
                  </a:lnTo>
                  <a:lnTo>
                    <a:pt x="466242" y="829856"/>
                  </a:lnTo>
                  <a:lnTo>
                    <a:pt x="466242" y="857504"/>
                  </a:lnTo>
                  <a:lnTo>
                    <a:pt x="466547" y="858634"/>
                  </a:lnTo>
                  <a:lnTo>
                    <a:pt x="466852" y="859116"/>
                  </a:lnTo>
                  <a:lnTo>
                    <a:pt x="467055" y="859256"/>
                  </a:lnTo>
                  <a:lnTo>
                    <a:pt x="467690" y="859345"/>
                  </a:lnTo>
                  <a:lnTo>
                    <a:pt x="479412" y="851623"/>
                  </a:lnTo>
                  <a:lnTo>
                    <a:pt x="480009" y="850760"/>
                  </a:lnTo>
                  <a:lnTo>
                    <a:pt x="480466" y="849528"/>
                  </a:lnTo>
                  <a:lnTo>
                    <a:pt x="480796" y="847572"/>
                  </a:lnTo>
                  <a:lnTo>
                    <a:pt x="480796" y="822350"/>
                  </a:lnTo>
                  <a:close/>
                </a:path>
                <a:path w="500379" h="1623695">
                  <a:moveTo>
                    <a:pt x="480796" y="778205"/>
                  </a:moveTo>
                  <a:lnTo>
                    <a:pt x="480745" y="777240"/>
                  </a:lnTo>
                  <a:lnTo>
                    <a:pt x="480466" y="776109"/>
                  </a:lnTo>
                  <a:lnTo>
                    <a:pt x="480009" y="775398"/>
                  </a:lnTo>
                  <a:lnTo>
                    <a:pt x="479615" y="775220"/>
                  </a:lnTo>
                  <a:lnTo>
                    <a:pt x="479412" y="775220"/>
                  </a:lnTo>
                  <a:lnTo>
                    <a:pt x="466242" y="784072"/>
                  </a:lnTo>
                  <a:lnTo>
                    <a:pt x="466242" y="811745"/>
                  </a:lnTo>
                  <a:lnTo>
                    <a:pt x="466547" y="812888"/>
                  </a:lnTo>
                  <a:lnTo>
                    <a:pt x="466852" y="813396"/>
                  </a:lnTo>
                  <a:lnTo>
                    <a:pt x="467055" y="813574"/>
                  </a:lnTo>
                  <a:lnTo>
                    <a:pt x="467461" y="813739"/>
                  </a:lnTo>
                  <a:lnTo>
                    <a:pt x="467690" y="813727"/>
                  </a:lnTo>
                  <a:lnTo>
                    <a:pt x="480796" y="803427"/>
                  </a:lnTo>
                  <a:lnTo>
                    <a:pt x="480796" y="778205"/>
                  </a:lnTo>
                  <a:close/>
                </a:path>
                <a:path w="500379" h="1623695">
                  <a:moveTo>
                    <a:pt x="480796" y="734060"/>
                  </a:moveTo>
                  <a:lnTo>
                    <a:pt x="479412" y="730935"/>
                  </a:lnTo>
                  <a:lnTo>
                    <a:pt x="467690" y="735050"/>
                  </a:lnTo>
                  <a:lnTo>
                    <a:pt x="467461" y="735241"/>
                  </a:lnTo>
                  <a:lnTo>
                    <a:pt x="466852" y="736104"/>
                  </a:lnTo>
                  <a:lnTo>
                    <a:pt x="466547" y="736892"/>
                  </a:lnTo>
                  <a:lnTo>
                    <a:pt x="466204" y="738797"/>
                  </a:lnTo>
                  <a:lnTo>
                    <a:pt x="466242" y="765962"/>
                  </a:lnTo>
                  <a:lnTo>
                    <a:pt x="467690" y="768108"/>
                  </a:lnTo>
                  <a:lnTo>
                    <a:pt x="479412" y="763028"/>
                  </a:lnTo>
                  <a:lnTo>
                    <a:pt x="480009" y="762292"/>
                  </a:lnTo>
                  <a:lnTo>
                    <a:pt x="480466" y="761161"/>
                  </a:lnTo>
                  <a:lnTo>
                    <a:pt x="480796" y="759282"/>
                  </a:lnTo>
                  <a:lnTo>
                    <a:pt x="480796" y="734060"/>
                  </a:lnTo>
                  <a:close/>
                </a:path>
                <a:path w="500379" h="1623695">
                  <a:moveTo>
                    <a:pt x="480796" y="645795"/>
                  </a:moveTo>
                  <a:lnTo>
                    <a:pt x="480745" y="644817"/>
                  </a:lnTo>
                  <a:lnTo>
                    <a:pt x="480466" y="643585"/>
                  </a:lnTo>
                  <a:lnTo>
                    <a:pt x="480009" y="642721"/>
                  </a:lnTo>
                  <a:lnTo>
                    <a:pt x="479412" y="642327"/>
                  </a:lnTo>
                  <a:lnTo>
                    <a:pt x="467690" y="643839"/>
                  </a:lnTo>
                  <a:lnTo>
                    <a:pt x="467461" y="643966"/>
                  </a:lnTo>
                  <a:lnTo>
                    <a:pt x="466852" y="644702"/>
                  </a:lnTo>
                  <a:lnTo>
                    <a:pt x="466547" y="645414"/>
                  </a:lnTo>
                  <a:lnTo>
                    <a:pt x="466204" y="647268"/>
                  </a:lnTo>
                  <a:lnTo>
                    <a:pt x="466204" y="673430"/>
                  </a:lnTo>
                  <a:lnTo>
                    <a:pt x="467690" y="676897"/>
                  </a:lnTo>
                  <a:lnTo>
                    <a:pt x="479412" y="674446"/>
                  </a:lnTo>
                  <a:lnTo>
                    <a:pt x="479615" y="674306"/>
                  </a:lnTo>
                  <a:lnTo>
                    <a:pt x="480174" y="673544"/>
                  </a:lnTo>
                  <a:lnTo>
                    <a:pt x="480580" y="672401"/>
                  </a:lnTo>
                  <a:lnTo>
                    <a:pt x="480796" y="671017"/>
                  </a:lnTo>
                  <a:lnTo>
                    <a:pt x="480796" y="645795"/>
                  </a:lnTo>
                  <a:close/>
                </a:path>
                <a:path w="500379" h="1623695">
                  <a:moveTo>
                    <a:pt x="500164" y="1020838"/>
                  </a:moveTo>
                  <a:lnTo>
                    <a:pt x="500126" y="1019949"/>
                  </a:lnTo>
                  <a:lnTo>
                    <a:pt x="499872" y="1019035"/>
                  </a:lnTo>
                  <a:lnTo>
                    <a:pt x="499465" y="1018628"/>
                  </a:lnTo>
                  <a:lnTo>
                    <a:pt x="499097" y="1018679"/>
                  </a:lnTo>
                  <a:lnTo>
                    <a:pt x="487006" y="1035418"/>
                  </a:lnTo>
                  <a:lnTo>
                    <a:pt x="487006" y="1060246"/>
                  </a:lnTo>
                  <a:lnTo>
                    <a:pt x="487057" y="1061161"/>
                  </a:lnTo>
                  <a:lnTo>
                    <a:pt x="487311" y="1062075"/>
                  </a:lnTo>
                  <a:lnTo>
                    <a:pt x="487591" y="1062393"/>
                  </a:lnTo>
                  <a:lnTo>
                    <a:pt x="487756" y="1062456"/>
                  </a:lnTo>
                  <a:lnTo>
                    <a:pt x="488327" y="1062228"/>
                  </a:lnTo>
                  <a:lnTo>
                    <a:pt x="498919" y="1049324"/>
                  </a:lnTo>
                  <a:lnTo>
                    <a:pt x="499465" y="1048219"/>
                  </a:lnTo>
                  <a:lnTo>
                    <a:pt x="500126" y="1045324"/>
                  </a:lnTo>
                  <a:lnTo>
                    <a:pt x="500164" y="1020838"/>
                  </a:lnTo>
                  <a:close/>
                </a:path>
                <a:path w="500379" h="1623695">
                  <a:moveTo>
                    <a:pt x="500164" y="978865"/>
                  </a:moveTo>
                  <a:lnTo>
                    <a:pt x="500126" y="977963"/>
                  </a:lnTo>
                  <a:lnTo>
                    <a:pt x="499872" y="977036"/>
                  </a:lnTo>
                  <a:lnTo>
                    <a:pt x="499465" y="976579"/>
                  </a:lnTo>
                  <a:lnTo>
                    <a:pt x="499097" y="976591"/>
                  </a:lnTo>
                  <a:lnTo>
                    <a:pt x="487006" y="991971"/>
                  </a:lnTo>
                  <a:lnTo>
                    <a:pt x="487006" y="1017295"/>
                  </a:lnTo>
                  <a:lnTo>
                    <a:pt x="487311" y="1018667"/>
                  </a:lnTo>
                  <a:lnTo>
                    <a:pt x="487591" y="1019009"/>
                  </a:lnTo>
                  <a:lnTo>
                    <a:pt x="487756" y="1019073"/>
                  </a:lnTo>
                  <a:lnTo>
                    <a:pt x="488137" y="1019048"/>
                  </a:lnTo>
                  <a:lnTo>
                    <a:pt x="500164" y="978865"/>
                  </a:lnTo>
                  <a:close/>
                </a:path>
                <a:path w="500379" h="1623695">
                  <a:moveTo>
                    <a:pt x="500164" y="936891"/>
                  </a:moveTo>
                  <a:lnTo>
                    <a:pt x="500126" y="935990"/>
                  </a:lnTo>
                  <a:lnTo>
                    <a:pt x="499872" y="935024"/>
                  </a:lnTo>
                  <a:lnTo>
                    <a:pt x="499465" y="934516"/>
                  </a:lnTo>
                  <a:lnTo>
                    <a:pt x="499097" y="934491"/>
                  </a:lnTo>
                  <a:lnTo>
                    <a:pt x="498919" y="934567"/>
                  </a:lnTo>
                  <a:lnTo>
                    <a:pt x="488327" y="944232"/>
                  </a:lnTo>
                  <a:lnTo>
                    <a:pt x="487756" y="945210"/>
                  </a:lnTo>
                  <a:lnTo>
                    <a:pt x="487311" y="946518"/>
                  </a:lnTo>
                  <a:lnTo>
                    <a:pt x="487006" y="948524"/>
                  </a:lnTo>
                  <a:lnTo>
                    <a:pt x="487006" y="973848"/>
                  </a:lnTo>
                  <a:lnTo>
                    <a:pt x="487311" y="975258"/>
                  </a:lnTo>
                  <a:lnTo>
                    <a:pt x="487756" y="975715"/>
                  </a:lnTo>
                  <a:lnTo>
                    <a:pt x="488137" y="975715"/>
                  </a:lnTo>
                  <a:lnTo>
                    <a:pt x="500164" y="936891"/>
                  </a:lnTo>
                  <a:close/>
                </a:path>
                <a:path w="500379" h="1623695">
                  <a:moveTo>
                    <a:pt x="500164" y="894930"/>
                  </a:moveTo>
                  <a:lnTo>
                    <a:pt x="500126" y="894041"/>
                  </a:lnTo>
                  <a:lnTo>
                    <a:pt x="499872" y="893051"/>
                  </a:lnTo>
                  <a:lnTo>
                    <a:pt x="499465" y="892517"/>
                  </a:lnTo>
                  <a:lnTo>
                    <a:pt x="499097" y="892441"/>
                  </a:lnTo>
                  <a:lnTo>
                    <a:pt x="498919" y="892492"/>
                  </a:lnTo>
                  <a:lnTo>
                    <a:pt x="488327" y="900963"/>
                  </a:lnTo>
                  <a:lnTo>
                    <a:pt x="487756" y="901877"/>
                  </a:lnTo>
                  <a:lnTo>
                    <a:pt x="487197" y="903605"/>
                  </a:lnTo>
                  <a:lnTo>
                    <a:pt x="487006" y="905103"/>
                  </a:lnTo>
                  <a:lnTo>
                    <a:pt x="487006" y="929906"/>
                  </a:lnTo>
                  <a:lnTo>
                    <a:pt x="488137" y="932408"/>
                  </a:lnTo>
                  <a:lnTo>
                    <a:pt x="488327" y="932332"/>
                  </a:lnTo>
                  <a:lnTo>
                    <a:pt x="498919" y="922997"/>
                  </a:lnTo>
                  <a:lnTo>
                    <a:pt x="499605" y="921689"/>
                  </a:lnTo>
                  <a:lnTo>
                    <a:pt x="500126" y="919403"/>
                  </a:lnTo>
                  <a:lnTo>
                    <a:pt x="500164" y="894930"/>
                  </a:lnTo>
                  <a:close/>
                </a:path>
                <a:path w="500379" h="1623695">
                  <a:moveTo>
                    <a:pt x="500164" y="852982"/>
                  </a:moveTo>
                  <a:lnTo>
                    <a:pt x="500126" y="852081"/>
                  </a:lnTo>
                  <a:lnTo>
                    <a:pt x="499872" y="851052"/>
                  </a:lnTo>
                  <a:lnTo>
                    <a:pt x="499465" y="850468"/>
                  </a:lnTo>
                  <a:lnTo>
                    <a:pt x="498919" y="850379"/>
                  </a:lnTo>
                  <a:lnTo>
                    <a:pt x="488327" y="857669"/>
                  </a:lnTo>
                  <a:lnTo>
                    <a:pt x="487756" y="858520"/>
                  </a:lnTo>
                  <a:lnTo>
                    <a:pt x="487197" y="860196"/>
                  </a:lnTo>
                  <a:lnTo>
                    <a:pt x="487006" y="861656"/>
                  </a:lnTo>
                  <a:lnTo>
                    <a:pt x="487006" y="886485"/>
                  </a:lnTo>
                  <a:lnTo>
                    <a:pt x="487057" y="887425"/>
                  </a:lnTo>
                  <a:lnTo>
                    <a:pt x="487311" y="888453"/>
                  </a:lnTo>
                  <a:lnTo>
                    <a:pt x="487756" y="889012"/>
                  </a:lnTo>
                  <a:lnTo>
                    <a:pt x="488137" y="889088"/>
                  </a:lnTo>
                  <a:lnTo>
                    <a:pt x="488327" y="889025"/>
                  </a:lnTo>
                  <a:lnTo>
                    <a:pt x="500164" y="852982"/>
                  </a:lnTo>
                  <a:close/>
                </a:path>
                <a:path w="500379" h="1623695">
                  <a:moveTo>
                    <a:pt x="500164" y="811009"/>
                  </a:moveTo>
                  <a:lnTo>
                    <a:pt x="500126" y="810094"/>
                  </a:lnTo>
                  <a:lnTo>
                    <a:pt x="499872" y="809053"/>
                  </a:lnTo>
                  <a:lnTo>
                    <a:pt x="499465" y="808405"/>
                  </a:lnTo>
                  <a:lnTo>
                    <a:pt x="498919" y="808266"/>
                  </a:lnTo>
                  <a:lnTo>
                    <a:pt x="488327" y="814362"/>
                  </a:lnTo>
                  <a:lnTo>
                    <a:pt x="487591" y="815505"/>
                  </a:lnTo>
                  <a:lnTo>
                    <a:pt x="487197" y="816775"/>
                  </a:lnTo>
                  <a:lnTo>
                    <a:pt x="487006" y="818222"/>
                  </a:lnTo>
                  <a:lnTo>
                    <a:pt x="487006" y="843051"/>
                  </a:lnTo>
                  <a:lnTo>
                    <a:pt x="488137" y="845794"/>
                  </a:lnTo>
                  <a:lnTo>
                    <a:pt x="488327" y="845756"/>
                  </a:lnTo>
                  <a:lnTo>
                    <a:pt x="500164" y="811009"/>
                  </a:lnTo>
                  <a:close/>
                </a:path>
                <a:path w="500379" h="1623695">
                  <a:moveTo>
                    <a:pt x="500164" y="769035"/>
                  </a:moveTo>
                  <a:lnTo>
                    <a:pt x="500126" y="768121"/>
                  </a:lnTo>
                  <a:lnTo>
                    <a:pt x="499872" y="767041"/>
                  </a:lnTo>
                  <a:lnTo>
                    <a:pt x="499465" y="766356"/>
                  </a:lnTo>
                  <a:lnTo>
                    <a:pt x="499097" y="766152"/>
                  </a:lnTo>
                  <a:lnTo>
                    <a:pt x="498919" y="766152"/>
                  </a:lnTo>
                  <a:lnTo>
                    <a:pt x="487006" y="774776"/>
                  </a:lnTo>
                  <a:lnTo>
                    <a:pt x="487006" y="800087"/>
                  </a:lnTo>
                  <a:lnTo>
                    <a:pt x="487197" y="801306"/>
                  </a:lnTo>
                  <a:lnTo>
                    <a:pt x="487591" y="802132"/>
                  </a:lnTo>
                  <a:lnTo>
                    <a:pt x="487756" y="802297"/>
                  </a:lnTo>
                  <a:lnTo>
                    <a:pt x="488137" y="802462"/>
                  </a:lnTo>
                  <a:lnTo>
                    <a:pt x="488327" y="802449"/>
                  </a:lnTo>
                  <a:lnTo>
                    <a:pt x="498919" y="796671"/>
                  </a:lnTo>
                  <a:lnTo>
                    <a:pt x="499465" y="795934"/>
                  </a:lnTo>
                  <a:lnTo>
                    <a:pt x="499986" y="794397"/>
                  </a:lnTo>
                  <a:lnTo>
                    <a:pt x="500164" y="793013"/>
                  </a:lnTo>
                  <a:lnTo>
                    <a:pt x="500164" y="769035"/>
                  </a:lnTo>
                  <a:close/>
                </a:path>
                <a:path w="500379" h="1623695">
                  <a:moveTo>
                    <a:pt x="500164" y="727062"/>
                  </a:moveTo>
                  <a:lnTo>
                    <a:pt x="498919" y="724065"/>
                  </a:lnTo>
                  <a:lnTo>
                    <a:pt x="488327" y="727786"/>
                  </a:lnTo>
                  <a:lnTo>
                    <a:pt x="487756" y="728446"/>
                  </a:lnTo>
                  <a:lnTo>
                    <a:pt x="487591" y="728764"/>
                  </a:lnTo>
                  <a:lnTo>
                    <a:pt x="487197" y="729919"/>
                  </a:lnTo>
                  <a:lnTo>
                    <a:pt x="487006" y="731316"/>
                  </a:lnTo>
                  <a:lnTo>
                    <a:pt x="487006" y="756145"/>
                  </a:lnTo>
                  <a:lnTo>
                    <a:pt x="488327" y="759142"/>
                  </a:lnTo>
                  <a:lnTo>
                    <a:pt x="498919" y="754570"/>
                  </a:lnTo>
                  <a:lnTo>
                    <a:pt x="499465" y="753884"/>
                  </a:lnTo>
                  <a:lnTo>
                    <a:pt x="499986" y="752411"/>
                  </a:lnTo>
                  <a:lnTo>
                    <a:pt x="500164" y="751039"/>
                  </a:lnTo>
                  <a:lnTo>
                    <a:pt x="500164" y="727062"/>
                  </a:lnTo>
                  <a:close/>
                </a:path>
                <a:path w="500379" h="1623695">
                  <a:moveTo>
                    <a:pt x="500164" y="685114"/>
                  </a:moveTo>
                  <a:lnTo>
                    <a:pt x="498919" y="681964"/>
                  </a:lnTo>
                  <a:lnTo>
                    <a:pt x="488327" y="684491"/>
                  </a:lnTo>
                  <a:lnTo>
                    <a:pt x="487756" y="685076"/>
                  </a:lnTo>
                  <a:lnTo>
                    <a:pt x="487591" y="685393"/>
                  </a:lnTo>
                  <a:lnTo>
                    <a:pt x="487197" y="686523"/>
                  </a:lnTo>
                  <a:lnTo>
                    <a:pt x="487006" y="687895"/>
                  </a:lnTo>
                  <a:lnTo>
                    <a:pt x="487006" y="713206"/>
                  </a:lnTo>
                  <a:lnTo>
                    <a:pt x="488327" y="715848"/>
                  </a:lnTo>
                  <a:lnTo>
                    <a:pt x="498919" y="712457"/>
                  </a:lnTo>
                  <a:lnTo>
                    <a:pt x="499465" y="711835"/>
                  </a:lnTo>
                  <a:lnTo>
                    <a:pt x="499986" y="710412"/>
                  </a:lnTo>
                  <a:lnTo>
                    <a:pt x="500164" y="709091"/>
                  </a:lnTo>
                  <a:lnTo>
                    <a:pt x="500164" y="685114"/>
                  </a:lnTo>
                  <a:close/>
                </a:path>
                <a:path w="500379" h="1623695">
                  <a:moveTo>
                    <a:pt x="500164" y="643140"/>
                  </a:moveTo>
                  <a:lnTo>
                    <a:pt x="498919" y="639838"/>
                  </a:lnTo>
                  <a:lnTo>
                    <a:pt x="488327" y="641197"/>
                  </a:lnTo>
                  <a:lnTo>
                    <a:pt x="487006" y="644448"/>
                  </a:lnTo>
                  <a:lnTo>
                    <a:pt x="487006" y="669277"/>
                  </a:lnTo>
                  <a:lnTo>
                    <a:pt x="487057" y="670229"/>
                  </a:lnTo>
                  <a:lnTo>
                    <a:pt x="487311" y="671423"/>
                  </a:lnTo>
                  <a:lnTo>
                    <a:pt x="487756" y="672236"/>
                  </a:lnTo>
                  <a:lnTo>
                    <a:pt x="488327" y="672579"/>
                  </a:lnTo>
                  <a:lnTo>
                    <a:pt x="498919" y="670369"/>
                  </a:lnTo>
                  <a:lnTo>
                    <a:pt x="499465" y="669798"/>
                  </a:lnTo>
                  <a:lnTo>
                    <a:pt x="499986" y="668439"/>
                  </a:lnTo>
                  <a:lnTo>
                    <a:pt x="500164" y="667118"/>
                  </a:lnTo>
                  <a:lnTo>
                    <a:pt x="500164" y="643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525359" y="835710"/>
              <a:ext cx="368935" cy="1259840"/>
            </a:xfrm>
            <a:custGeom>
              <a:avLst/>
              <a:gdLst/>
              <a:ahLst/>
              <a:cxnLst/>
              <a:rect l="l" t="t" r="r" b="b"/>
              <a:pathLst>
                <a:path w="368934" h="1259839">
                  <a:moveTo>
                    <a:pt x="29197" y="387375"/>
                  </a:moveTo>
                  <a:lnTo>
                    <a:pt x="3289" y="383895"/>
                  </a:lnTo>
                  <a:lnTo>
                    <a:pt x="2832" y="383895"/>
                  </a:lnTo>
                  <a:lnTo>
                    <a:pt x="0" y="387261"/>
                  </a:lnTo>
                  <a:lnTo>
                    <a:pt x="0" y="414947"/>
                  </a:lnTo>
                  <a:lnTo>
                    <a:pt x="26301" y="418744"/>
                  </a:lnTo>
                  <a:lnTo>
                    <a:pt x="26746" y="418642"/>
                  </a:lnTo>
                  <a:lnTo>
                    <a:pt x="29197" y="415378"/>
                  </a:lnTo>
                  <a:lnTo>
                    <a:pt x="29197" y="387375"/>
                  </a:lnTo>
                  <a:close/>
                </a:path>
                <a:path w="368934" h="1259839">
                  <a:moveTo>
                    <a:pt x="29197" y="339331"/>
                  </a:moveTo>
                  <a:lnTo>
                    <a:pt x="26301" y="335978"/>
                  </a:lnTo>
                  <a:lnTo>
                    <a:pt x="3289" y="336359"/>
                  </a:lnTo>
                  <a:lnTo>
                    <a:pt x="2832" y="336359"/>
                  </a:lnTo>
                  <a:lnTo>
                    <a:pt x="0" y="339775"/>
                  </a:lnTo>
                  <a:lnTo>
                    <a:pt x="0" y="367449"/>
                  </a:lnTo>
                  <a:lnTo>
                    <a:pt x="2832" y="370814"/>
                  </a:lnTo>
                  <a:lnTo>
                    <a:pt x="26301" y="370751"/>
                  </a:lnTo>
                  <a:lnTo>
                    <a:pt x="29197" y="367322"/>
                  </a:lnTo>
                  <a:lnTo>
                    <a:pt x="29197" y="339331"/>
                  </a:lnTo>
                  <a:close/>
                </a:path>
                <a:path w="368934" h="1259839">
                  <a:moveTo>
                    <a:pt x="29197" y="291299"/>
                  </a:moveTo>
                  <a:lnTo>
                    <a:pt x="26301" y="287985"/>
                  </a:lnTo>
                  <a:lnTo>
                    <a:pt x="3289" y="288798"/>
                  </a:lnTo>
                  <a:lnTo>
                    <a:pt x="2832" y="288810"/>
                  </a:lnTo>
                  <a:lnTo>
                    <a:pt x="0" y="292290"/>
                  </a:lnTo>
                  <a:lnTo>
                    <a:pt x="0" y="319963"/>
                  </a:lnTo>
                  <a:lnTo>
                    <a:pt x="2832" y="323253"/>
                  </a:lnTo>
                  <a:lnTo>
                    <a:pt x="26301" y="322745"/>
                  </a:lnTo>
                  <a:lnTo>
                    <a:pt x="29197" y="319303"/>
                  </a:lnTo>
                  <a:lnTo>
                    <a:pt x="29197" y="291299"/>
                  </a:lnTo>
                  <a:close/>
                </a:path>
                <a:path w="368934" h="1259839">
                  <a:moveTo>
                    <a:pt x="29197" y="243243"/>
                  </a:moveTo>
                  <a:lnTo>
                    <a:pt x="26301" y="239979"/>
                  </a:lnTo>
                  <a:lnTo>
                    <a:pt x="3289" y="241236"/>
                  </a:lnTo>
                  <a:lnTo>
                    <a:pt x="2832" y="241249"/>
                  </a:lnTo>
                  <a:lnTo>
                    <a:pt x="0" y="244805"/>
                  </a:lnTo>
                  <a:lnTo>
                    <a:pt x="0" y="272478"/>
                  </a:lnTo>
                  <a:lnTo>
                    <a:pt x="2832" y="275742"/>
                  </a:lnTo>
                  <a:lnTo>
                    <a:pt x="26301" y="274777"/>
                  </a:lnTo>
                  <a:lnTo>
                    <a:pt x="29197" y="271246"/>
                  </a:lnTo>
                  <a:lnTo>
                    <a:pt x="29197" y="243243"/>
                  </a:lnTo>
                  <a:close/>
                </a:path>
                <a:path w="368934" h="1259839">
                  <a:moveTo>
                    <a:pt x="29197" y="195199"/>
                  </a:moveTo>
                  <a:lnTo>
                    <a:pt x="26301" y="191985"/>
                  </a:lnTo>
                  <a:lnTo>
                    <a:pt x="3289" y="193675"/>
                  </a:lnTo>
                  <a:lnTo>
                    <a:pt x="0" y="197281"/>
                  </a:lnTo>
                  <a:lnTo>
                    <a:pt x="0" y="224980"/>
                  </a:lnTo>
                  <a:lnTo>
                    <a:pt x="2832" y="228180"/>
                  </a:lnTo>
                  <a:lnTo>
                    <a:pt x="26301" y="226771"/>
                  </a:lnTo>
                  <a:lnTo>
                    <a:pt x="29197" y="223189"/>
                  </a:lnTo>
                  <a:lnTo>
                    <a:pt x="29197" y="195199"/>
                  </a:lnTo>
                  <a:close/>
                </a:path>
                <a:path w="368934" h="1259839">
                  <a:moveTo>
                    <a:pt x="29197" y="147129"/>
                  </a:moveTo>
                  <a:lnTo>
                    <a:pt x="26301" y="144018"/>
                  </a:lnTo>
                  <a:lnTo>
                    <a:pt x="3289" y="146138"/>
                  </a:lnTo>
                  <a:lnTo>
                    <a:pt x="0" y="149783"/>
                  </a:lnTo>
                  <a:lnTo>
                    <a:pt x="0" y="177469"/>
                  </a:lnTo>
                  <a:lnTo>
                    <a:pt x="2832" y="180632"/>
                  </a:lnTo>
                  <a:lnTo>
                    <a:pt x="26301" y="178777"/>
                  </a:lnTo>
                  <a:lnTo>
                    <a:pt x="29197" y="175133"/>
                  </a:lnTo>
                  <a:lnTo>
                    <a:pt x="29197" y="147129"/>
                  </a:lnTo>
                  <a:close/>
                </a:path>
                <a:path w="368934" h="1259839">
                  <a:moveTo>
                    <a:pt x="29197" y="99098"/>
                  </a:moveTo>
                  <a:lnTo>
                    <a:pt x="26301" y="96012"/>
                  </a:lnTo>
                  <a:lnTo>
                    <a:pt x="3289" y="98577"/>
                  </a:lnTo>
                  <a:lnTo>
                    <a:pt x="2832" y="98628"/>
                  </a:lnTo>
                  <a:lnTo>
                    <a:pt x="0" y="102323"/>
                  </a:lnTo>
                  <a:lnTo>
                    <a:pt x="0" y="129997"/>
                  </a:lnTo>
                  <a:lnTo>
                    <a:pt x="2832" y="133070"/>
                  </a:lnTo>
                  <a:lnTo>
                    <a:pt x="26301" y="130771"/>
                  </a:lnTo>
                  <a:lnTo>
                    <a:pt x="26746" y="130632"/>
                  </a:lnTo>
                  <a:lnTo>
                    <a:pt x="27901" y="129832"/>
                  </a:lnTo>
                  <a:lnTo>
                    <a:pt x="28765" y="128600"/>
                  </a:lnTo>
                  <a:lnTo>
                    <a:pt x="29197" y="127101"/>
                  </a:lnTo>
                  <a:lnTo>
                    <a:pt x="29197" y="99098"/>
                  </a:lnTo>
                  <a:close/>
                </a:path>
                <a:path w="368934" h="1259839">
                  <a:moveTo>
                    <a:pt x="29197" y="51054"/>
                  </a:moveTo>
                  <a:lnTo>
                    <a:pt x="26301" y="48006"/>
                  </a:lnTo>
                  <a:lnTo>
                    <a:pt x="3289" y="51015"/>
                  </a:lnTo>
                  <a:lnTo>
                    <a:pt x="0" y="54825"/>
                  </a:lnTo>
                  <a:lnTo>
                    <a:pt x="0" y="82499"/>
                  </a:lnTo>
                  <a:lnTo>
                    <a:pt x="2832" y="85559"/>
                  </a:lnTo>
                  <a:lnTo>
                    <a:pt x="26301" y="82804"/>
                  </a:lnTo>
                  <a:lnTo>
                    <a:pt x="29197" y="79044"/>
                  </a:lnTo>
                  <a:lnTo>
                    <a:pt x="29197" y="51054"/>
                  </a:lnTo>
                  <a:close/>
                </a:path>
                <a:path w="368934" h="1259839">
                  <a:moveTo>
                    <a:pt x="29197" y="2997"/>
                  </a:moveTo>
                  <a:lnTo>
                    <a:pt x="26301" y="0"/>
                  </a:lnTo>
                  <a:lnTo>
                    <a:pt x="3289" y="3454"/>
                  </a:lnTo>
                  <a:lnTo>
                    <a:pt x="2832" y="3517"/>
                  </a:lnTo>
                  <a:lnTo>
                    <a:pt x="0" y="7327"/>
                  </a:lnTo>
                  <a:lnTo>
                    <a:pt x="0" y="35001"/>
                  </a:lnTo>
                  <a:lnTo>
                    <a:pt x="2832" y="37985"/>
                  </a:lnTo>
                  <a:lnTo>
                    <a:pt x="26301" y="34810"/>
                  </a:lnTo>
                  <a:lnTo>
                    <a:pt x="29197" y="31000"/>
                  </a:lnTo>
                  <a:lnTo>
                    <a:pt x="29197" y="2997"/>
                  </a:lnTo>
                  <a:close/>
                </a:path>
                <a:path w="368934" h="1259839">
                  <a:moveTo>
                    <a:pt x="72720" y="966203"/>
                  </a:moveTo>
                  <a:lnTo>
                    <a:pt x="69723" y="962837"/>
                  </a:lnTo>
                  <a:lnTo>
                    <a:pt x="45910" y="963688"/>
                  </a:lnTo>
                  <a:lnTo>
                    <a:pt x="45440" y="963701"/>
                  </a:lnTo>
                  <a:lnTo>
                    <a:pt x="42506" y="967232"/>
                  </a:lnTo>
                  <a:lnTo>
                    <a:pt x="42506" y="995400"/>
                  </a:lnTo>
                  <a:lnTo>
                    <a:pt x="45440" y="998728"/>
                  </a:lnTo>
                  <a:lnTo>
                    <a:pt x="69723" y="998207"/>
                  </a:lnTo>
                  <a:lnTo>
                    <a:pt x="72720" y="994689"/>
                  </a:lnTo>
                  <a:lnTo>
                    <a:pt x="72720" y="966203"/>
                  </a:lnTo>
                  <a:close/>
                </a:path>
                <a:path w="368934" h="1259839">
                  <a:moveTo>
                    <a:pt x="72720" y="387553"/>
                  </a:moveTo>
                  <a:lnTo>
                    <a:pt x="45910" y="384009"/>
                  </a:lnTo>
                  <a:lnTo>
                    <a:pt x="45440" y="384009"/>
                  </a:lnTo>
                  <a:lnTo>
                    <a:pt x="42506" y="387438"/>
                  </a:lnTo>
                  <a:lnTo>
                    <a:pt x="42506" y="415594"/>
                  </a:lnTo>
                  <a:lnTo>
                    <a:pt x="69723" y="419468"/>
                  </a:lnTo>
                  <a:lnTo>
                    <a:pt x="70180" y="419366"/>
                  </a:lnTo>
                  <a:lnTo>
                    <a:pt x="72720" y="416052"/>
                  </a:lnTo>
                  <a:lnTo>
                    <a:pt x="72720" y="387553"/>
                  </a:lnTo>
                  <a:close/>
                </a:path>
                <a:path w="368934" h="1259839">
                  <a:moveTo>
                    <a:pt x="72720" y="338670"/>
                  </a:moveTo>
                  <a:lnTo>
                    <a:pt x="69723" y="335267"/>
                  </a:lnTo>
                  <a:lnTo>
                    <a:pt x="45910" y="335661"/>
                  </a:lnTo>
                  <a:lnTo>
                    <a:pt x="45440" y="335661"/>
                  </a:lnTo>
                  <a:lnTo>
                    <a:pt x="42506" y="339128"/>
                  </a:lnTo>
                  <a:lnTo>
                    <a:pt x="42506" y="367271"/>
                  </a:lnTo>
                  <a:lnTo>
                    <a:pt x="45440" y="370700"/>
                  </a:lnTo>
                  <a:lnTo>
                    <a:pt x="69723" y="370636"/>
                  </a:lnTo>
                  <a:lnTo>
                    <a:pt x="72720" y="367157"/>
                  </a:lnTo>
                  <a:lnTo>
                    <a:pt x="72720" y="338670"/>
                  </a:lnTo>
                  <a:close/>
                </a:path>
                <a:path w="368934" h="1259839">
                  <a:moveTo>
                    <a:pt x="72720" y="240931"/>
                  </a:moveTo>
                  <a:lnTo>
                    <a:pt x="69723" y="237629"/>
                  </a:lnTo>
                  <a:lnTo>
                    <a:pt x="45910" y="238925"/>
                  </a:lnTo>
                  <a:lnTo>
                    <a:pt x="42506" y="242531"/>
                  </a:lnTo>
                  <a:lnTo>
                    <a:pt x="42506" y="270700"/>
                  </a:lnTo>
                  <a:lnTo>
                    <a:pt x="45440" y="274015"/>
                  </a:lnTo>
                  <a:lnTo>
                    <a:pt x="69723" y="273024"/>
                  </a:lnTo>
                  <a:lnTo>
                    <a:pt x="72720" y="269430"/>
                  </a:lnTo>
                  <a:lnTo>
                    <a:pt x="72720" y="240931"/>
                  </a:lnTo>
                  <a:close/>
                </a:path>
                <a:path w="368934" h="1259839">
                  <a:moveTo>
                    <a:pt x="72720" y="192049"/>
                  </a:moveTo>
                  <a:lnTo>
                    <a:pt x="69723" y="188798"/>
                  </a:lnTo>
                  <a:lnTo>
                    <a:pt x="45910" y="190550"/>
                  </a:lnTo>
                  <a:lnTo>
                    <a:pt x="42506" y="194233"/>
                  </a:lnTo>
                  <a:lnTo>
                    <a:pt x="42506" y="222389"/>
                  </a:lnTo>
                  <a:lnTo>
                    <a:pt x="45440" y="225640"/>
                  </a:lnTo>
                  <a:lnTo>
                    <a:pt x="69723" y="224193"/>
                  </a:lnTo>
                  <a:lnTo>
                    <a:pt x="72720" y="220548"/>
                  </a:lnTo>
                  <a:lnTo>
                    <a:pt x="72720" y="192049"/>
                  </a:lnTo>
                  <a:close/>
                </a:path>
                <a:path w="368934" h="1259839">
                  <a:moveTo>
                    <a:pt x="72720" y="143167"/>
                  </a:moveTo>
                  <a:lnTo>
                    <a:pt x="69723" y="139992"/>
                  </a:lnTo>
                  <a:lnTo>
                    <a:pt x="45910" y="142201"/>
                  </a:lnTo>
                  <a:lnTo>
                    <a:pt x="42506" y="145923"/>
                  </a:lnTo>
                  <a:lnTo>
                    <a:pt x="42506" y="174078"/>
                  </a:lnTo>
                  <a:lnTo>
                    <a:pt x="45440" y="177279"/>
                  </a:lnTo>
                  <a:lnTo>
                    <a:pt x="69723" y="175361"/>
                  </a:lnTo>
                  <a:lnTo>
                    <a:pt x="72720" y="171653"/>
                  </a:lnTo>
                  <a:lnTo>
                    <a:pt x="72720" y="143167"/>
                  </a:lnTo>
                  <a:close/>
                </a:path>
                <a:path w="368934" h="1259839">
                  <a:moveTo>
                    <a:pt x="72720" y="94322"/>
                  </a:moveTo>
                  <a:lnTo>
                    <a:pt x="69723" y="91186"/>
                  </a:lnTo>
                  <a:lnTo>
                    <a:pt x="45910" y="93827"/>
                  </a:lnTo>
                  <a:lnTo>
                    <a:pt x="45440" y="93878"/>
                  </a:lnTo>
                  <a:lnTo>
                    <a:pt x="42506" y="97637"/>
                  </a:lnTo>
                  <a:lnTo>
                    <a:pt x="42506" y="125780"/>
                  </a:lnTo>
                  <a:lnTo>
                    <a:pt x="45440" y="128905"/>
                  </a:lnTo>
                  <a:lnTo>
                    <a:pt x="69723" y="126530"/>
                  </a:lnTo>
                  <a:lnTo>
                    <a:pt x="72720" y="122796"/>
                  </a:lnTo>
                  <a:lnTo>
                    <a:pt x="72720" y="94322"/>
                  </a:lnTo>
                  <a:close/>
                </a:path>
                <a:path w="368934" h="1259839">
                  <a:moveTo>
                    <a:pt x="72720" y="45440"/>
                  </a:moveTo>
                  <a:lnTo>
                    <a:pt x="69723" y="42341"/>
                  </a:lnTo>
                  <a:lnTo>
                    <a:pt x="45910" y="45453"/>
                  </a:lnTo>
                  <a:lnTo>
                    <a:pt x="42506" y="49326"/>
                  </a:lnTo>
                  <a:lnTo>
                    <a:pt x="42506" y="77470"/>
                  </a:lnTo>
                  <a:lnTo>
                    <a:pt x="45440" y="80581"/>
                  </a:lnTo>
                  <a:lnTo>
                    <a:pt x="69723" y="77736"/>
                  </a:lnTo>
                  <a:lnTo>
                    <a:pt x="72720" y="73914"/>
                  </a:lnTo>
                  <a:lnTo>
                    <a:pt x="72720" y="45440"/>
                  </a:lnTo>
                  <a:close/>
                </a:path>
                <a:path w="368934" h="1259839">
                  <a:moveTo>
                    <a:pt x="117754" y="1224559"/>
                  </a:moveTo>
                  <a:lnTo>
                    <a:pt x="114655" y="1221371"/>
                  </a:lnTo>
                  <a:lnTo>
                    <a:pt x="90004" y="1224114"/>
                  </a:lnTo>
                  <a:lnTo>
                    <a:pt x="89535" y="1224165"/>
                  </a:lnTo>
                  <a:lnTo>
                    <a:pt x="86512" y="1227988"/>
                  </a:lnTo>
                  <a:lnTo>
                    <a:pt x="86512" y="1256626"/>
                  </a:lnTo>
                  <a:lnTo>
                    <a:pt x="89535" y="1259814"/>
                  </a:lnTo>
                  <a:lnTo>
                    <a:pt x="114655" y="1257350"/>
                  </a:lnTo>
                  <a:lnTo>
                    <a:pt x="117754" y="1253540"/>
                  </a:lnTo>
                  <a:lnTo>
                    <a:pt x="117754" y="1224559"/>
                  </a:lnTo>
                  <a:close/>
                </a:path>
                <a:path w="368934" h="1259839">
                  <a:moveTo>
                    <a:pt x="117754" y="1118590"/>
                  </a:moveTo>
                  <a:lnTo>
                    <a:pt x="114655" y="1115441"/>
                  </a:lnTo>
                  <a:lnTo>
                    <a:pt x="90004" y="1118666"/>
                  </a:lnTo>
                  <a:lnTo>
                    <a:pt x="86512" y="1122616"/>
                  </a:lnTo>
                  <a:lnTo>
                    <a:pt x="86512" y="1151255"/>
                  </a:lnTo>
                  <a:lnTo>
                    <a:pt x="89535" y="1154391"/>
                  </a:lnTo>
                  <a:lnTo>
                    <a:pt x="114655" y="1151470"/>
                  </a:lnTo>
                  <a:lnTo>
                    <a:pt x="117754" y="1147572"/>
                  </a:lnTo>
                  <a:lnTo>
                    <a:pt x="117754" y="1118590"/>
                  </a:lnTo>
                  <a:close/>
                </a:path>
                <a:path w="368934" h="1259839">
                  <a:moveTo>
                    <a:pt x="117754" y="1061186"/>
                  </a:moveTo>
                  <a:lnTo>
                    <a:pt x="114655" y="1057821"/>
                  </a:lnTo>
                  <a:lnTo>
                    <a:pt x="90004" y="1059154"/>
                  </a:lnTo>
                  <a:lnTo>
                    <a:pt x="86512" y="1062837"/>
                  </a:lnTo>
                  <a:lnTo>
                    <a:pt x="86512" y="1091488"/>
                  </a:lnTo>
                  <a:lnTo>
                    <a:pt x="89535" y="1094854"/>
                  </a:lnTo>
                  <a:lnTo>
                    <a:pt x="114655" y="1093825"/>
                  </a:lnTo>
                  <a:lnTo>
                    <a:pt x="117754" y="1090168"/>
                  </a:lnTo>
                  <a:lnTo>
                    <a:pt x="117754" y="1061186"/>
                  </a:lnTo>
                  <a:close/>
                </a:path>
                <a:path w="368934" h="1259839">
                  <a:moveTo>
                    <a:pt x="117754" y="437476"/>
                  </a:moveTo>
                  <a:lnTo>
                    <a:pt x="90004" y="433336"/>
                  </a:lnTo>
                  <a:lnTo>
                    <a:pt x="89535" y="433324"/>
                  </a:lnTo>
                  <a:lnTo>
                    <a:pt x="86512" y="436753"/>
                  </a:lnTo>
                  <a:lnTo>
                    <a:pt x="86512" y="465391"/>
                  </a:lnTo>
                  <a:lnTo>
                    <a:pt x="114655" y="469887"/>
                  </a:lnTo>
                  <a:lnTo>
                    <a:pt x="115125" y="469785"/>
                  </a:lnTo>
                  <a:lnTo>
                    <a:pt x="117754" y="466458"/>
                  </a:lnTo>
                  <a:lnTo>
                    <a:pt x="117754" y="437476"/>
                  </a:lnTo>
                  <a:close/>
                </a:path>
                <a:path w="368934" h="1259839">
                  <a:moveTo>
                    <a:pt x="117754" y="387731"/>
                  </a:moveTo>
                  <a:lnTo>
                    <a:pt x="90004" y="384124"/>
                  </a:lnTo>
                  <a:lnTo>
                    <a:pt x="89535" y="384124"/>
                  </a:lnTo>
                  <a:lnTo>
                    <a:pt x="86512" y="387604"/>
                  </a:lnTo>
                  <a:lnTo>
                    <a:pt x="86512" y="416242"/>
                  </a:lnTo>
                  <a:lnTo>
                    <a:pt x="114655" y="420192"/>
                  </a:lnTo>
                  <a:lnTo>
                    <a:pt x="115125" y="420103"/>
                  </a:lnTo>
                  <a:lnTo>
                    <a:pt x="117754" y="416712"/>
                  </a:lnTo>
                  <a:lnTo>
                    <a:pt x="117754" y="387731"/>
                  </a:lnTo>
                  <a:close/>
                </a:path>
                <a:path w="368934" h="1259839">
                  <a:moveTo>
                    <a:pt x="117754" y="337997"/>
                  </a:moveTo>
                  <a:lnTo>
                    <a:pt x="114655" y="334530"/>
                  </a:lnTo>
                  <a:lnTo>
                    <a:pt x="90004" y="334937"/>
                  </a:lnTo>
                  <a:lnTo>
                    <a:pt x="89535" y="334937"/>
                  </a:lnTo>
                  <a:lnTo>
                    <a:pt x="86512" y="338467"/>
                  </a:lnTo>
                  <a:lnTo>
                    <a:pt x="86512" y="367106"/>
                  </a:lnTo>
                  <a:lnTo>
                    <a:pt x="89535" y="370586"/>
                  </a:lnTo>
                  <a:lnTo>
                    <a:pt x="114655" y="370522"/>
                  </a:lnTo>
                  <a:lnTo>
                    <a:pt x="117754" y="366979"/>
                  </a:lnTo>
                  <a:lnTo>
                    <a:pt x="117754" y="337997"/>
                  </a:lnTo>
                  <a:close/>
                </a:path>
                <a:path w="368934" h="1259839">
                  <a:moveTo>
                    <a:pt x="117754" y="288290"/>
                  </a:moveTo>
                  <a:lnTo>
                    <a:pt x="114655" y="284873"/>
                  </a:lnTo>
                  <a:lnTo>
                    <a:pt x="90004" y="285737"/>
                  </a:lnTo>
                  <a:lnTo>
                    <a:pt x="89535" y="285750"/>
                  </a:lnTo>
                  <a:lnTo>
                    <a:pt x="86512" y="289344"/>
                  </a:lnTo>
                  <a:lnTo>
                    <a:pt x="86512" y="317982"/>
                  </a:lnTo>
                  <a:lnTo>
                    <a:pt x="89535" y="321386"/>
                  </a:lnTo>
                  <a:lnTo>
                    <a:pt x="114655" y="320852"/>
                  </a:lnTo>
                  <a:lnTo>
                    <a:pt x="117754" y="317284"/>
                  </a:lnTo>
                  <a:lnTo>
                    <a:pt x="117754" y="288290"/>
                  </a:lnTo>
                  <a:close/>
                </a:path>
                <a:path w="368934" h="1259839">
                  <a:moveTo>
                    <a:pt x="117754" y="188810"/>
                  </a:moveTo>
                  <a:lnTo>
                    <a:pt x="114655" y="185496"/>
                  </a:lnTo>
                  <a:lnTo>
                    <a:pt x="90004" y="187312"/>
                  </a:lnTo>
                  <a:lnTo>
                    <a:pt x="86512" y="191058"/>
                  </a:lnTo>
                  <a:lnTo>
                    <a:pt x="86512" y="219710"/>
                  </a:lnTo>
                  <a:lnTo>
                    <a:pt x="89535" y="223012"/>
                  </a:lnTo>
                  <a:lnTo>
                    <a:pt x="114655" y="221526"/>
                  </a:lnTo>
                  <a:lnTo>
                    <a:pt x="117754" y="217792"/>
                  </a:lnTo>
                  <a:lnTo>
                    <a:pt x="117754" y="188810"/>
                  </a:lnTo>
                  <a:close/>
                </a:path>
                <a:path w="368934" h="1259839">
                  <a:moveTo>
                    <a:pt x="117754" y="139077"/>
                  </a:moveTo>
                  <a:lnTo>
                    <a:pt x="114655" y="135851"/>
                  </a:lnTo>
                  <a:lnTo>
                    <a:pt x="90004" y="138125"/>
                  </a:lnTo>
                  <a:lnTo>
                    <a:pt x="86512" y="141922"/>
                  </a:lnTo>
                  <a:lnTo>
                    <a:pt x="86512" y="170561"/>
                  </a:lnTo>
                  <a:lnTo>
                    <a:pt x="89535" y="173812"/>
                  </a:lnTo>
                  <a:lnTo>
                    <a:pt x="114655" y="171831"/>
                  </a:lnTo>
                  <a:lnTo>
                    <a:pt x="117754" y="168059"/>
                  </a:lnTo>
                  <a:lnTo>
                    <a:pt x="117754" y="139077"/>
                  </a:lnTo>
                  <a:close/>
                </a:path>
                <a:path w="368934" h="1259839">
                  <a:moveTo>
                    <a:pt x="164426" y="438543"/>
                  </a:moveTo>
                  <a:lnTo>
                    <a:pt x="135674" y="434327"/>
                  </a:lnTo>
                  <a:lnTo>
                    <a:pt x="135166" y="434314"/>
                  </a:lnTo>
                  <a:lnTo>
                    <a:pt x="132029" y="437807"/>
                  </a:lnTo>
                  <a:lnTo>
                    <a:pt x="132029" y="466953"/>
                  </a:lnTo>
                  <a:lnTo>
                    <a:pt x="161201" y="471525"/>
                  </a:lnTo>
                  <a:lnTo>
                    <a:pt x="161696" y="471436"/>
                  </a:lnTo>
                  <a:lnTo>
                    <a:pt x="164426" y="468045"/>
                  </a:lnTo>
                  <a:lnTo>
                    <a:pt x="164426" y="438543"/>
                  </a:lnTo>
                  <a:close/>
                </a:path>
                <a:path w="368934" h="1259839">
                  <a:moveTo>
                    <a:pt x="164426" y="387921"/>
                  </a:moveTo>
                  <a:lnTo>
                    <a:pt x="135674" y="384238"/>
                  </a:lnTo>
                  <a:lnTo>
                    <a:pt x="135166" y="384238"/>
                  </a:lnTo>
                  <a:lnTo>
                    <a:pt x="132029" y="387781"/>
                  </a:lnTo>
                  <a:lnTo>
                    <a:pt x="132029" y="416928"/>
                  </a:lnTo>
                  <a:lnTo>
                    <a:pt x="161201" y="420966"/>
                  </a:lnTo>
                  <a:lnTo>
                    <a:pt x="161696" y="420852"/>
                  </a:lnTo>
                  <a:lnTo>
                    <a:pt x="164426" y="417423"/>
                  </a:lnTo>
                  <a:lnTo>
                    <a:pt x="164426" y="387921"/>
                  </a:lnTo>
                  <a:close/>
                </a:path>
                <a:path w="368934" h="1259839">
                  <a:moveTo>
                    <a:pt x="164426" y="337299"/>
                  </a:moveTo>
                  <a:lnTo>
                    <a:pt x="161201" y="333768"/>
                  </a:lnTo>
                  <a:lnTo>
                    <a:pt x="135674" y="334187"/>
                  </a:lnTo>
                  <a:lnTo>
                    <a:pt x="135166" y="334187"/>
                  </a:lnTo>
                  <a:lnTo>
                    <a:pt x="132029" y="337781"/>
                  </a:lnTo>
                  <a:lnTo>
                    <a:pt x="132029" y="366915"/>
                  </a:lnTo>
                  <a:lnTo>
                    <a:pt x="135166" y="370459"/>
                  </a:lnTo>
                  <a:lnTo>
                    <a:pt x="161201" y="370395"/>
                  </a:lnTo>
                  <a:lnTo>
                    <a:pt x="164426" y="366776"/>
                  </a:lnTo>
                  <a:lnTo>
                    <a:pt x="164426" y="337299"/>
                  </a:lnTo>
                  <a:close/>
                </a:path>
                <a:path w="368934" h="1259839">
                  <a:moveTo>
                    <a:pt x="164426" y="286689"/>
                  </a:moveTo>
                  <a:lnTo>
                    <a:pt x="161201" y="283210"/>
                  </a:lnTo>
                  <a:lnTo>
                    <a:pt x="135674" y="284111"/>
                  </a:lnTo>
                  <a:lnTo>
                    <a:pt x="135166" y="284124"/>
                  </a:lnTo>
                  <a:lnTo>
                    <a:pt x="132029" y="287794"/>
                  </a:lnTo>
                  <a:lnTo>
                    <a:pt x="132029" y="316928"/>
                  </a:lnTo>
                  <a:lnTo>
                    <a:pt x="135166" y="320395"/>
                  </a:lnTo>
                  <a:lnTo>
                    <a:pt x="161201" y="319824"/>
                  </a:lnTo>
                  <a:lnTo>
                    <a:pt x="164426" y="316191"/>
                  </a:lnTo>
                  <a:lnTo>
                    <a:pt x="164426" y="286689"/>
                  </a:lnTo>
                  <a:close/>
                </a:path>
                <a:path w="368934" h="1259839">
                  <a:moveTo>
                    <a:pt x="164426" y="236067"/>
                  </a:moveTo>
                  <a:lnTo>
                    <a:pt x="161201" y="232651"/>
                  </a:lnTo>
                  <a:lnTo>
                    <a:pt x="135674" y="234035"/>
                  </a:lnTo>
                  <a:lnTo>
                    <a:pt x="132029" y="237794"/>
                  </a:lnTo>
                  <a:lnTo>
                    <a:pt x="132029" y="266941"/>
                  </a:lnTo>
                  <a:lnTo>
                    <a:pt x="135166" y="270357"/>
                  </a:lnTo>
                  <a:lnTo>
                    <a:pt x="161201" y="269303"/>
                  </a:lnTo>
                  <a:lnTo>
                    <a:pt x="164426" y="265569"/>
                  </a:lnTo>
                  <a:lnTo>
                    <a:pt x="164426" y="236067"/>
                  </a:lnTo>
                  <a:close/>
                </a:path>
                <a:path w="368934" h="1259839">
                  <a:moveTo>
                    <a:pt x="164426" y="134823"/>
                  </a:moveTo>
                  <a:lnTo>
                    <a:pt x="161201" y="131559"/>
                  </a:lnTo>
                  <a:lnTo>
                    <a:pt x="135674" y="133908"/>
                  </a:lnTo>
                  <a:lnTo>
                    <a:pt x="132029" y="137769"/>
                  </a:lnTo>
                  <a:lnTo>
                    <a:pt x="132029" y="166916"/>
                  </a:lnTo>
                  <a:lnTo>
                    <a:pt x="135166" y="170230"/>
                  </a:lnTo>
                  <a:lnTo>
                    <a:pt x="161201" y="168173"/>
                  </a:lnTo>
                  <a:lnTo>
                    <a:pt x="164426" y="164325"/>
                  </a:lnTo>
                  <a:lnTo>
                    <a:pt x="164426" y="134823"/>
                  </a:lnTo>
                  <a:close/>
                </a:path>
                <a:path w="368934" h="1259839">
                  <a:moveTo>
                    <a:pt x="164426" y="84226"/>
                  </a:moveTo>
                  <a:lnTo>
                    <a:pt x="161201" y="80987"/>
                  </a:lnTo>
                  <a:lnTo>
                    <a:pt x="135674" y="83832"/>
                  </a:lnTo>
                  <a:lnTo>
                    <a:pt x="135166" y="83883"/>
                  </a:lnTo>
                  <a:lnTo>
                    <a:pt x="132029" y="87782"/>
                  </a:lnTo>
                  <a:lnTo>
                    <a:pt x="132029" y="116928"/>
                  </a:lnTo>
                  <a:lnTo>
                    <a:pt x="135166" y="120154"/>
                  </a:lnTo>
                  <a:lnTo>
                    <a:pt x="161201" y="117614"/>
                  </a:lnTo>
                  <a:lnTo>
                    <a:pt x="164426" y="113728"/>
                  </a:lnTo>
                  <a:lnTo>
                    <a:pt x="164426" y="84226"/>
                  </a:lnTo>
                  <a:close/>
                </a:path>
                <a:path w="368934" h="1259839">
                  <a:moveTo>
                    <a:pt x="164426" y="33591"/>
                  </a:moveTo>
                  <a:lnTo>
                    <a:pt x="161201" y="30403"/>
                  </a:lnTo>
                  <a:lnTo>
                    <a:pt x="135674" y="33743"/>
                  </a:lnTo>
                  <a:lnTo>
                    <a:pt x="135166" y="33807"/>
                  </a:lnTo>
                  <a:lnTo>
                    <a:pt x="132029" y="37782"/>
                  </a:lnTo>
                  <a:lnTo>
                    <a:pt x="132029" y="66903"/>
                  </a:lnTo>
                  <a:lnTo>
                    <a:pt x="135166" y="70116"/>
                  </a:lnTo>
                  <a:lnTo>
                    <a:pt x="161201" y="67068"/>
                  </a:lnTo>
                  <a:lnTo>
                    <a:pt x="164426" y="63106"/>
                  </a:lnTo>
                  <a:lnTo>
                    <a:pt x="164426" y="33591"/>
                  </a:lnTo>
                  <a:close/>
                </a:path>
                <a:path w="368934" h="1259839">
                  <a:moveTo>
                    <a:pt x="195389" y="1098169"/>
                  </a:moveTo>
                  <a:lnTo>
                    <a:pt x="192163" y="1094803"/>
                  </a:lnTo>
                  <a:lnTo>
                    <a:pt x="166636" y="1096683"/>
                  </a:lnTo>
                  <a:lnTo>
                    <a:pt x="162991" y="1100505"/>
                  </a:lnTo>
                  <a:lnTo>
                    <a:pt x="162991" y="1129652"/>
                  </a:lnTo>
                  <a:lnTo>
                    <a:pt x="166128" y="1133017"/>
                  </a:lnTo>
                  <a:lnTo>
                    <a:pt x="192163" y="1131468"/>
                  </a:lnTo>
                  <a:lnTo>
                    <a:pt x="195389" y="1127671"/>
                  </a:lnTo>
                  <a:lnTo>
                    <a:pt x="195389" y="1098169"/>
                  </a:lnTo>
                  <a:close/>
                </a:path>
                <a:path w="368934" h="1259839">
                  <a:moveTo>
                    <a:pt x="212763" y="439661"/>
                  </a:moveTo>
                  <a:lnTo>
                    <a:pt x="182968" y="435343"/>
                  </a:lnTo>
                  <a:lnTo>
                    <a:pt x="182448" y="435330"/>
                  </a:lnTo>
                  <a:lnTo>
                    <a:pt x="179197" y="438873"/>
                  </a:lnTo>
                  <a:lnTo>
                    <a:pt x="179197" y="468541"/>
                  </a:lnTo>
                  <a:lnTo>
                    <a:pt x="209435" y="473227"/>
                  </a:lnTo>
                  <a:lnTo>
                    <a:pt x="209943" y="473138"/>
                  </a:lnTo>
                  <a:lnTo>
                    <a:pt x="212763" y="469684"/>
                  </a:lnTo>
                  <a:lnTo>
                    <a:pt x="212763" y="439661"/>
                  </a:lnTo>
                  <a:close/>
                </a:path>
                <a:path w="368934" h="1259839">
                  <a:moveTo>
                    <a:pt x="212763" y="388112"/>
                  </a:moveTo>
                  <a:lnTo>
                    <a:pt x="182968" y="384365"/>
                  </a:lnTo>
                  <a:lnTo>
                    <a:pt x="182448" y="384365"/>
                  </a:lnTo>
                  <a:lnTo>
                    <a:pt x="179197" y="387972"/>
                  </a:lnTo>
                  <a:lnTo>
                    <a:pt x="179197" y="417639"/>
                  </a:lnTo>
                  <a:lnTo>
                    <a:pt x="209435" y="421741"/>
                  </a:lnTo>
                  <a:lnTo>
                    <a:pt x="209943" y="421652"/>
                  </a:lnTo>
                  <a:lnTo>
                    <a:pt x="212763" y="418147"/>
                  </a:lnTo>
                  <a:lnTo>
                    <a:pt x="212763" y="388112"/>
                  </a:lnTo>
                  <a:close/>
                </a:path>
                <a:path w="368934" h="1259839">
                  <a:moveTo>
                    <a:pt x="212763" y="336562"/>
                  </a:moveTo>
                  <a:lnTo>
                    <a:pt x="209435" y="332994"/>
                  </a:lnTo>
                  <a:lnTo>
                    <a:pt x="182968" y="333413"/>
                  </a:lnTo>
                  <a:lnTo>
                    <a:pt x="179197" y="337070"/>
                  </a:lnTo>
                  <a:lnTo>
                    <a:pt x="179197" y="366725"/>
                  </a:lnTo>
                  <a:lnTo>
                    <a:pt x="182448" y="370332"/>
                  </a:lnTo>
                  <a:lnTo>
                    <a:pt x="209435" y="370268"/>
                  </a:lnTo>
                  <a:lnTo>
                    <a:pt x="212763" y="366598"/>
                  </a:lnTo>
                  <a:lnTo>
                    <a:pt x="212763" y="336562"/>
                  </a:lnTo>
                  <a:close/>
                </a:path>
                <a:path w="368934" h="1259839">
                  <a:moveTo>
                    <a:pt x="212763" y="285051"/>
                  </a:moveTo>
                  <a:lnTo>
                    <a:pt x="209435" y="281508"/>
                  </a:lnTo>
                  <a:lnTo>
                    <a:pt x="182968" y="282435"/>
                  </a:lnTo>
                  <a:lnTo>
                    <a:pt x="182448" y="282448"/>
                  </a:lnTo>
                  <a:lnTo>
                    <a:pt x="179197" y="286181"/>
                  </a:lnTo>
                  <a:lnTo>
                    <a:pt x="179197" y="315849"/>
                  </a:lnTo>
                  <a:lnTo>
                    <a:pt x="182448" y="319379"/>
                  </a:lnTo>
                  <a:lnTo>
                    <a:pt x="209435" y="318782"/>
                  </a:lnTo>
                  <a:lnTo>
                    <a:pt x="212763" y="315074"/>
                  </a:lnTo>
                  <a:lnTo>
                    <a:pt x="212763" y="285051"/>
                  </a:lnTo>
                  <a:close/>
                </a:path>
                <a:path w="368934" h="1259839">
                  <a:moveTo>
                    <a:pt x="212763" y="233502"/>
                  </a:moveTo>
                  <a:lnTo>
                    <a:pt x="209435" y="230022"/>
                  </a:lnTo>
                  <a:lnTo>
                    <a:pt x="182968" y="231457"/>
                  </a:lnTo>
                  <a:lnTo>
                    <a:pt x="179197" y="235280"/>
                  </a:lnTo>
                  <a:lnTo>
                    <a:pt x="179197" y="264947"/>
                  </a:lnTo>
                  <a:lnTo>
                    <a:pt x="182448" y="268427"/>
                  </a:lnTo>
                  <a:lnTo>
                    <a:pt x="209435" y="267335"/>
                  </a:lnTo>
                  <a:lnTo>
                    <a:pt x="212763" y="263537"/>
                  </a:lnTo>
                  <a:lnTo>
                    <a:pt x="212763" y="233502"/>
                  </a:lnTo>
                  <a:close/>
                </a:path>
                <a:path w="368934" h="1259839">
                  <a:moveTo>
                    <a:pt x="212763" y="181952"/>
                  </a:moveTo>
                  <a:lnTo>
                    <a:pt x="209435" y="178536"/>
                  </a:lnTo>
                  <a:lnTo>
                    <a:pt x="182968" y="180479"/>
                  </a:lnTo>
                  <a:lnTo>
                    <a:pt x="182448" y="180517"/>
                  </a:lnTo>
                  <a:lnTo>
                    <a:pt x="179197" y="184365"/>
                  </a:lnTo>
                  <a:lnTo>
                    <a:pt x="179197" y="214033"/>
                  </a:lnTo>
                  <a:lnTo>
                    <a:pt x="182448" y="217474"/>
                  </a:lnTo>
                  <a:lnTo>
                    <a:pt x="209435" y="215849"/>
                  </a:lnTo>
                  <a:lnTo>
                    <a:pt x="212763" y="211988"/>
                  </a:lnTo>
                  <a:lnTo>
                    <a:pt x="212763" y="181952"/>
                  </a:lnTo>
                  <a:close/>
                </a:path>
                <a:path w="368934" h="1259839">
                  <a:moveTo>
                    <a:pt x="212763" y="130429"/>
                  </a:moveTo>
                  <a:lnTo>
                    <a:pt x="209435" y="127088"/>
                  </a:lnTo>
                  <a:lnTo>
                    <a:pt x="182968" y="129540"/>
                  </a:lnTo>
                  <a:lnTo>
                    <a:pt x="179197" y="133477"/>
                  </a:lnTo>
                  <a:lnTo>
                    <a:pt x="179197" y="163144"/>
                  </a:lnTo>
                  <a:lnTo>
                    <a:pt x="182448" y="166497"/>
                  </a:lnTo>
                  <a:lnTo>
                    <a:pt x="209435" y="164388"/>
                  </a:lnTo>
                  <a:lnTo>
                    <a:pt x="212763" y="160464"/>
                  </a:lnTo>
                  <a:lnTo>
                    <a:pt x="212763" y="130429"/>
                  </a:lnTo>
                  <a:close/>
                </a:path>
                <a:path w="368934" h="1259839">
                  <a:moveTo>
                    <a:pt x="212763" y="78892"/>
                  </a:moveTo>
                  <a:lnTo>
                    <a:pt x="209435" y="75603"/>
                  </a:lnTo>
                  <a:lnTo>
                    <a:pt x="182968" y="78549"/>
                  </a:lnTo>
                  <a:lnTo>
                    <a:pt x="179197" y="82588"/>
                  </a:lnTo>
                  <a:lnTo>
                    <a:pt x="179197" y="112255"/>
                  </a:lnTo>
                  <a:lnTo>
                    <a:pt x="182448" y="115519"/>
                  </a:lnTo>
                  <a:lnTo>
                    <a:pt x="209435" y="112890"/>
                  </a:lnTo>
                  <a:lnTo>
                    <a:pt x="212763" y="108915"/>
                  </a:lnTo>
                  <a:lnTo>
                    <a:pt x="212763" y="78892"/>
                  </a:lnTo>
                  <a:close/>
                </a:path>
                <a:path w="368934" h="1259839">
                  <a:moveTo>
                    <a:pt x="212763" y="27343"/>
                  </a:moveTo>
                  <a:lnTo>
                    <a:pt x="209435" y="24117"/>
                  </a:lnTo>
                  <a:lnTo>
                    <a:pt x="182968" y="27571"/>
                  </a:lnTo>
                  <a:lnTo>
                    <a:pt x="182448" y="27635"/>
                  </a:lnTo>
                  <a:lnTo>
                    <a:pt x="179197" y="31673"/>
                  </a:lnTo>
                  <a:lnTo>
                    <a:pt x="179197" y="61341"/>
                  </a:lnTo>
                  <a:lnTo>
                    <a:pt x="182448" y="64592"/>
                  </a:lnTo>
                  <a:lnTo>
                    <a:pt x="209435" y="61442"/>
                  </a:lnTo>
                  <a:lnTo>
                    <a:pt x="212763" y="57391"/>
                  </a:lnTo>
                  <a:lnTo>
                    <a:pt x="212763" y="27343"/>
                  </a:lnTo>
                  <a:close/>
                </a:path>
                <a:path w="368934" h="1259839">
                  <a:moveTo>
                    <a:pt x="262877" y="440791"/>
                  </a:moveTo>
                  <a:lnTo>
                    <a:pt x="232003" y="436397"/>
                  </a:lnTo>
                  <a:lnTo>
                    <a:pt x="231470" y="436384"/>
                  </a:lnTo>
                  <a:lnTo>
                    <a:pt x="228092" y="439991"/>
                  </a:lnTo>
                  <a:lnTo>
                    <a:pt x="228092" y="470204"/>
                  </a:lnTo>
                  <a:lnTo>
                    <a:pt x="259448" y="475005"/>
                  </a:lnTo>
                  <a:lnTo>
                    <a:pt x="259969" y="474891"/>
                  </a:lnTo>
                  <a:lnTo>
                    <a:pt x="262877" y="471398"/>
                  </a:lnTo>
                  <a:lnTo>
                    <a:pt x="262877" y="440791"/>
                  </a:lnTo>
                  <a:close/>
                </a:path>
                <a:path w="368934" h="1259839">
                  <a:moveTo>
                    <a:pt x="262877" y="388302"/>
                  </a:moveTo>
                  <a:lnTo>
                    <a:pt x="232003" y="384492"/>
                  </a:lnTo>
                  <a:lnTo>
                    <a:pt x="231470" y="384492"/>
                  </a:lnTo>
                  <a:lnTo>
                    <a:pt x="228092" y="388175"/>
                  </a:lnTo>
                  <a:lnTo>
                    <a:pt x="228092" y="418376"/>
                  </a:lnTo>
                  <a:lnTo>
                    <a:pt x="259448" y="422579"/>
                  </a:lnTo>
                  <a:lnTo>
                    <a:pt x="259969" y="422465"/>
                  </a:lnTo>
                  <a:lnTo>
                    <a:pt x="262877" y="418896"/>
                  </a:lnTo>
                  <a:lnTo>
                    <a:pt x="262877" y="388302"/>
                  </a:lnTo>
                  <a:close/>
                </a:path>
                <a:path w="368934" h="1259839">
                  <a:moveTo>
                    <a:pt x="262877" y="335813"/>
                  </a:moveTo>
                  <a:lnTo>
                    <a:pt x="259448" y="332155"/>
                  </a:lnTo>
                  <a:lnTo>
                    <a:pt x="232003" y="332613"/>
                  </a:lnTo>
                  <a:lnTo>
                    <a:pt x="228092" y="336334"/>
                  </a:lnTo>
                  <a:lnTo>
                    <a:pt x="228092" y="366547"/>
                  </a:lnTo>
                  <a:lnTo>
                    <a:pt x="231470" y="370205"/>
                  </a:lnTo>
                  <a:lnTo>
                    <a:pt x="259448" y="370141"/>
                  </a:lnTo>
                  <a:lnTo>
                    <a:pt x="262877" y="366395"/>
                  </a:lnTo>
                  <a:lnTo>
                    <a:pt x="262877" y="335813"/>
                  </a:lnTo>
                  <a:close/>
                </a:path>
                <a:path w="368934" h="1259839">
                  <a:moveTo>
                    <a:pt x="262877" y="283337"/>
                  </a:moveTo>
                  <a:lnTo>
                    <a:pt x="259448" y="279742"/>
                  </a:lnTo>
                  <a:lnTo>
                    <a:pt x="232003" y="280708"/>
                  </a:lnTo>
                  <a:lnTo>
                    <a:pt x="231470" y="280720"/>
                  </a:lnTo>
                  <a:lnTo>
                    <a:pt x="228092" y="284530"/>
                  </a:lnTo>
                  <a:lnTo>
                    <a:pt x="228092" y="314744"/>
                  </a:lnTo>
                  <a:lnTo>
                    <a:pt x="231470" y="318325"/>
                  </a:lnTo>
                  <a:lnTo>
                    <a:pt x="259448" y="317715"/>
                  </a:lnTo>
                  <a:lnTo>
                    <a:pt x="262877" y="313944"/>
                  </a:lnTo>
                  <a:lnTo>
                    <a:pt x="262877" y="283337"/>
                  </a:lnTo>
                  <a:close/>
                </a:path>
                <a:path w="368934" h="1259839">
                  <a:moveTo>
                    <a:pt x="262877" y="230847"/>
                  </a:moveTo>
                  <a:lnTo>
                    <a:pt x="259448" y="227304"/>
                  </a:lnTo>
                  <a:lnTo>
                    <a:pt x="232003" y="228790"/>
                  </a:lnTo>
                  <a:lnTo>
                    <a:pt x="228092" y="232676"/>
                  </a:lnTo>
                  <a:lnTo>
                    <a:pt x="228092" y="262902"/>
                  </a:lnTo>
                  <a:lnTo>
                    <a:pt x="231470" y="266446"/>
                  </a:lnTo>
                  <a:lnTo>
                    <a:pt x="259448" y="265303"/>
                  </a:lnTo>
                  <a:lnTo>
                    <a:pt x="262877" y="261429"/>
                  </a:lnTo>
                  <a:lnTo>
                    <a:pt x="262877" y="230847"/>
                  </a:lnTo>
                  <a:close/>
                </a:path>
                <a:path w="368934" h="1259839">
                  <a:moveTo>
                    <a:pt x="262877" y="178358"/>
                  </a:moveTo>
                  <a:lnTo>
                    <a:pt x="259448" y="174879"/>
                  </a:lnTo>
                  <a:lnTo>
                    <a:pt x="232003" y="176885"/>
                  </a:lnTo>
                  <a:lnTo>
                    <a:pt x="231470" y="176923"/>
                  </a:lnTo>
                  <a:lnTo>
                    <a:pt x="228092" y="180860"/>
                  </a:lnTo>
                  <a:lnTo>
                    <a:pt x="228092" y="211061"/>
                  </a:lnTo>
                  <a:lnTo>
                    <a:pt x="231470" y="214541"/>
                  </a:lnTo>
                  <a:lnTo>
                    <a:pt x="259448" y="212877"/>
                  </a:lnTo>
                  <a:lnTo>
                    <a:pt x="262877" y="208940"/>
                  </a:lnTo>
                  <a:lnTo>
                    <a:pt x="262877" y="178358"/>
                  </a:lnTo>
                  <a:close/>
                </a:path>
                <a:path w="368934" h="1259839">
                  <a:moveTo>
                    <a:pt x="262877" y="125857"/>
                  </a:moveTo>
                  <a:lnTo>
                    <a:pt x="259448" y="122466"/>
                  </a:lnTo>
                  <a:lnTo>
                    <a:pt x="232003" y="125006"/>
                  </a:lnTo>
                  <a:lnTo>
                    <a:pt x="228092" y="129032"/>
                  </a:lnTo>
                  <a:lnTo>
                    <a:pt x="228092" y="159232"/>
                  </a:lnTo>
                  <a:lnTo>
                    <a:pt x="231470" y="162648"/>
                  </a:lnTo>
                  <a:lnTo>
                    <a:pt x="259448" y="160439"/>
                  </a:lnTo>
                  <a:lnTo>
                    <a:pt x="262877" y="156451"/>
                  </a:lnTo>
                  <a:lnTo>
                    <a:pt x="262877" y="125857"/>
                  </a:lnTo>
                  <a:close/>
                </a:path>
                <a:path w="368934" h="1259839">
                  <a:moveTo>
                    <a:pt x="262877" y="73380"/>
                  </a:moveTo>
                  <a:lnTo>
                    <a:pt x="259448" y="70027"/>
                  </a:lnTo>
                  <a:lnTo>
                    <a:pt x="232003" y="73088"/>
                  </a:lnTo>
                  <a:lnTo>
                    <a:pt x="228092" y="77203"/>
                  </a:lnTo>
                  <a:lnTo>
                    <a:pt x="228092" y="107416"/>
                  </a:lnTo>
                  <a:lnTo>
                    <a:pt x="231470" y="110744"/>
                  </a:lnTo>
                  <a:lnTo>
                    <a:pt x="259448" y="108000"/>
                  </a:lnTo>
                  <a:lnTo>
                    <a:pt x="262877" y="103962"/>
                  </a:lnTo>
                  <a:lnTo>
                    <a:pt x="262877" y="73380"/>
                  </a:lnTo>
                  <a:close/>
                </a:path>
                <a:path w="368934" h="1259839">
                  <a:moveTo>
                    <a:pt x="262877" y="20891"/>
                  </a:moveTo>
                  <a:lnTo>
                    <a:pt x="259448" y="17602"/>
                  </a:lnTo>
                  <a:lnTo>
                    <a:pt x="232003" y="21183"/>
                  </a:lnTo>
                  <a:lnTo>
                    <a:pt x="231470" y="21247"/>
                  </a:lnTo>
                  <a:lnTo>
                    <a:pt x="228092" y="25387"/>
                  </a:lnTo>
                  <a:lnTo>
                    <a:pt x="228092" y="55587"/>
                  </a:lnTo>
                  <a:lnTo>
                    <a:pt x="231470" y="58877"/>
                  </a:lnTo>
                  <a:lnTo>
                    <a:pt x="259448" y="55613"/>
                  </a:lnTo>
                  <a:lnTo>
                    <a:pt x="262877" y="51485"/>
                  </a:lnTo>
                  <a:lnTo>
                    <a:pt x="262877" y="20891"/>
                  </a:lnTo>
                  <a:close/>
                </a:path>
                <a:path w="368934" h="1259839">
                  <a:moveTo>
                    <a:pt x="314921" y="441998"/>
                  </a:moveTo>
                  <a:lnTo>
                    <a:pt x="282854" y="437502"/>
                  </a:lnTo>
                  <a:lnTo>
                    <a:pt x="282282" y="437489"/>
                  </a:lnTo>
                  <a:lnTo>
                    <a:pt x="278790" y="441159"/>
                  </a:lnTo>
                  <a:lnTo>
                    <a:pt x="278790" y="471944"/>
                  </a:lnTo>
                  <a:lnTo>
                    <a:pt x="311340" y="476846"/>
                  </a:lnTo>
                  <a:lnTo>
                    <a:pt x="311886" y="476732"/>
                  </a:lnTo>
                  <a:lnTo>
                    <a:pt x="314921" y="473163"/>
                  </a:lnTo>
                  <a:lnTo>
                    <a:pt x="314921" y="441998"/>
                  </a:lnTo>
                  <a:close/>
                </a:path>
                <a:path w="368934" h="1259839">
                  <a:moveTo>
                    <a:pt x="314921" y="388518"/>
                  </a:moveTo>
                  <a:lnTo>
                    <a:pt x="282854" y="384632"/>
                  </a:lnTo>
                  <a:lnTo>
                    <a:pt x="282282" y="384632"/>
                  </a:lnTo>
                  <a:lnTo>
                    <a:pt x="278790" y="388378"/>
                  </a:lnTo>
                  <a:lnTo>
                    <a:pt x="278790" y="419150"/>
                  </a:lnTo>
                  <a:lnTo>
                    <a:pt x="311340" y="423430"/>
                  </a:lnTo>
                  <a:lnTo>
                    <a:pt x="311886" y="423316"/>
                  </a:lnTo>
                  <a:lnTo>
                    <a:pt x="314921" y="419696"/>
                  </a:lnTo>
                  <a:lnTo>
                    <a:pt x="314921" y="388518"/>
                  </a:lnTo>
                  <a:close/>
                </a:path>
                <a:path w="368934" h="1259839">
                  <a:moveTo>
                    <a:pt x="314921" y="335026"/>
                  </a:moveTo>
                  <a:lnTo>
                    <a:pt x="311340" y="331304"/>
                  </a:lnTo>
                  <a:lnTo>
                    <a:pt x="282854" y="331774"/>
                  </a:lnTo>
                  <a:lnTo>
                    <a:pt x="278790" y="335572"/>
                  </a:lnTo>
                  <a:lnTo>
                    <a:pt x="278790" y="366331"/>
                  </a:lnTo>
                  <a:lnTo>
                    <a:pt x="282282" y="370078"/>
                  </a:lnTo>
                  <a:lnTo>
                    <a:pt x="311340" y="370001"/>
                  </a:lnTo>
                  <a:lnTo>
                    <a:pt x="314921" y="366179"/>
                  </a:lnTo>
                  <a:lnTo>
                    <a:pt x="314921" y="335026"/>
                  </a:lnTo>
                  <a:close/>
                </a:path>
                <a:path w="368934" h="1259839">
                  <a:moveTo>
                    <a:pt x="314921" y="281571"/>
                  </a:moveTo>
                  <a:lnTo>
                    <a:pt x="311340" y="277888"/>
                  </a:lnTo>
                  <a:lnTo>
                    <a:pt x="282854" y="278904"/>
                  </a:lnTo>
                  <a:lnTo>
                    <a:pt x="282282" y="278917"/>
                  </a:lnTo>
                  <a:lnTo>
                    <a:pt x="278790" y="282790"/>
                  </a:lnTo>
                  <a:lnTo>
                    <a:pt x="278790" y="313575"/>
                  </a:lnTo>
                  <a:lnTo>
                    <a:pt x="282282" y="317220"/>
                  </a:lnTo>
                  <a:lnTo>
                    <a:pt x="311340" y="316585"/>
                  </a:lnTo>
                  <a:lnTo>
                    <a:pt x="314921" y="312737"/>
                  </a:lnTo>
                  <a:lnTo>
                    <a:pt x="314921" y="281571"/>
                  </a:lnTo>
                  <a:close/>
                </a:path>
                <a:path w="368934" h="1259839">
                  <a:moveTo>
                    <a:pt x="314921" y="228079"/>
                  </a:moveTo>
                  <a:lnTo>
                    <a:pt x="311340" y="224472"/>
                  </a:lnTo>
                  <a:lnTo>
                    <a:pt x="282854" y="226021"/>
                  </a:lnTo>
                  <a:lnTo>
                    <a:pt x="278790" y="229997"/>
                  </a:lnTo>
                  <a:lnTo>
                    <a:pt x="278790" y="260769"/>
                  </a:lnTo>
                  <a:lnTo>
                    <a:pt x="282282" y="264388"/>
                  </a:lnTo>
                  <a:lnTo>
                    <a:pt x="311340" y="263194"/>
                  </a:lnTo>
                  <a:lnTo>
                    <a:pt x="314921" y="259257"/>
                  </a:lnTo>
                  <a:lnTo>
                    <a:pt x="314921" y="228079"/>
                  </a:lnTo>
                  <a:close/>
                </a:path>
                <a:path w="368934" h="1259839">
                  <a:moveTo>
                    <a:pt x="314921" y="174612"/>
                  </a:moveTo>
                  <a:lnTo>
                    <a:pt x="311340" y="171056"/>
                  </a:lnTo>
                  <a:lnTo>
                    <a:pt x="282854" y="173151"/>
                  </a:lnTo>
                  <a:lnTo>
                    <a:pt x="278790" y="177203"/>
                  </a:lnTo>
                  <a:lnTo>
                    <a:pt x="278790" y="207962"/>
                  </a:lnTo>
                  <a:lnTo>
                    <a:pt x="282282" y="211518"/>
                  </a:lnTo>
                  <a:lnTo>
                    <a:pt x="311340" y="209778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368934" h="1259839">
                  <a:moveTo>
                    <a:pt x="314921" y="121107"/>
                  </a:moveTo>
                  <a:lnTo>
                    <a:pt x="311340" y="117678"/>
                  </a:lnTo>
                  <a:lnTo>
                    <a:pt x="282854" y="120307"/>
                  </a:lnTo>
                  <a:lnTo>
                    <a:pt x="282282" y="120357"/>
                  </a:lnTo>
                  <a:lnTo>
                    <a:pt x="278790" y="124409"/>
                  </a:lnTo>
                  <a:lnTo>
                    <a:pt x="278790" y="155168"/>
                  </a:lnTo>
                  <a:lnTo>
                    <a:pt x="282282" y="158648"/>
                  </a:lnTo>
                  <a:lnTo>
                    <a:pt x="311340" y="156362"/>
                  </a:lnTo>
                  <a:lnTo>
                    <a:pt x="314921" y="152273"/>
                  </a:lnTo>
                  <a:lnTo>
                    <a:pt x="314921" y="121107"/>
                  </a:lnTo>
                  <a:close/>
                </a:path>
                <a:path w="368934" h="1259839">
                  <a:moveTo>
                    <a:pt x="314921" y="67652"/>
                  </a:moveTo>
                  <a:lnTo>
                    <a:pt x="311340" y="64249"/>
                  </a:lnTo>
                  <a:lnTo>
                    <a:pt x="282854" y="67424"/>
                  </a:lnTo>
                  <a:lnTo>
                    <a:pt x="282282" y="67487"/>
                  </a:lnTo>
                  <a:lnTo>
                    <a:pt x="278790" y="71628"/>
                  </a:lnTo>
                  <a:lnTo>
                    <a:pt x="278790" y="102387"/>
                  </a:lnTo>
                  <a:lnTo>
                    <a:pt x="282282" y="105765"/>
                  </a:lnTo>
                  <a:lnTo>
                    <a:pt x="311340" y="102946"/>
                  </a:lnTo>
                  <a:lnTo>
                    <a:pt x="314921" y="98806"/>
                  </a:lnTo>
                  <a:lnTo>
                    <a:pt x="314921" y="67652"/>
                  </a:lnTo>
                  <a:close/>
                </a:path>
                <a:path w="368934" h="1259839">
                  <a:moveTo>
                    <a:pt x="314921" y="14173"/>
                  </a:moveTo>
                  <a:lnTo>
                    <a:pt x="311340" y="10845"/>
                  </a:lnTo>
                  <a:lnTo>
                    <a:pt x="282854" y="14554"/>
                  </a:lnTo>
                  <a:lnTo>
                    <a:pt x="282282" y="14617"/>
                  </a:lnTo>
                  <a:lnTo>
                    <a:pt x="278790" y="18834"/>
                  </a:lnTo>
                  <a:lnTo>
                    <a:pt x="278790" y="49593"/>
                  </a:lnTo>
                  <a:lnTo>
                    <a:pt x="282282" y="52946"/>
                  </a:lnTo>
                  <a:lnTo>
                    <a:pt x="311340" y="49568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368934" h="1259839">
                  <a:moveTo>
                    <a:pt x="368922" y="443242"/>
                  </a:moveTo>
                  <a:lnTo>
                    <a:pt x="335622" y="438645"/>
                  </a:lnTo>
                  <a:lnTo>
                    <a:pt x="335051" y="438632"/>
                  </a:lnTo>
                  <a:lnTo>
                    <a:pt x="331444" y="442379"/>
                  </a:lnTo>
                  <a:lnTo>
                    <a:pt x="331444" y="473735"/>
                  </a:lnTo>
                  <a:lnTo>
                    <a:pt x="365213" y="478751"/>
                  </a:lnTo>
                  <a:lnTo>
                    <a:pt x="365760" y="478637"/>
                  </a:lnTo>
                  <a:lnTo>
                    <a:pt x="368922" y="475018"/>
                  </a:lnTo>
                  <a:lnTo>
                    <a:pt x="368922" y="443242"/>
                  </a:lnTo>
                  <a:close/>
                </a:path>
                <a:path w="368934" h="1259839">
                  <a:moveTo>
                    <a:pt x="368922" y="388708"/>
                  </a:moveTo>
                  <a:lnTo>
                    <a:pt x="335622" y="384759"/>
                  </a:lnTo>
                  <a:lnTo>
                    <a:pt x="335051" y="384759"/>
                  </a:lnTo>
                  <a:lnTo>
                    <a:pt x="331444" y="388569"/>
                  </a:lnTo>
                  <a:lnTo>
                    <a:pt x="331444" y="419912"/>
                  </a:lnTo>
                  <a:lnTo>
                    <a:pt x="365213" y="424294"/>
                  </a:lnTo>
                  <a:lnTo>
                    <a:pt x="365760" y="424180"/>
                  </a:lnTo>
                  <a:lnTo>
                    <a:pt x="368922" y="420484"/>
                  </a:lnTo>
                  <a:lnTo>
                    <a:pt x="368922" y="388708"/>
                  </a:lnTo>
                  <a:close/>
                </a:path>
                <a:path w="368934" h="1259839">
                  <a:moveTo>
                    <a:pt x="368922" y="334213"/>
                  </a:moveTo>
                  <a:lnTo>
                    <a:pt x="365213" y="330415"/>
                  </a:lnTo>
                  <a:lnTo>
                    <a:pt x="335622" y="330911"/>
                  </a:lnTo>
                  <a:lnTo>
                    <a:pt x="331444" y="334784"/>
                  </a:lnTo>
                  <a:lnTo>
                    <a:pt x="331444" y="366115"/>
                  </a:lnTo>
                  <a:lnTo>
                    <a:pt x="335051" y="369938"/>
                  </a:lnTo>
                  <a:lnTo>
                    <a:pt x="365213" y="369862"/>
                  </a:lnTo>
                  <a:lnTo>
                    <a:pt x="368922" y="365975"/>
                  </a:lnTo>
                  <a:lnTo>
                    <a:pt x="368922" y="334213"/>
                  </a:lnTo>
                  <a:close/>
                </a:path>
                <a:path w="368934" h="1259839">
                  <a:moveTo>
                    <a:pt x="368922" y="279730"/>
                  </a:moveTo>
                  <a:lnTo>
                    <a:pt x="365213" y="275996"/>
                  </a:lnTo>
                  <a:lnTo>
                    <a:pt x="335622" y="277037"/>
                  </a:lnTo>
                  <a:lnTo>
                    <a:pt x="335051" y="277050"/>
                  </a:lnTo>
                  <a:lnTo>
                    <a:pt x="331444" y="281012"/>
                  </a:lnTo>
                  <a:lnTo>
                    <a:pt x="331444" y="312356"/>
                  </a:lnTo>
                  <a:lnTo>
                    <a:pt x="335051" y="316064"/>
                  </a:lnTo>
                  <a:lnTo>
                    <a:pt x="365213" y="315417"/>
                  </a:lnTo>
                  <a:lnTo>
                    <a:pt x="368922" y="311492"/>
                  </a:lnTo>
                  <a:lnTo>
                    <a:pt x="368922" y="279730"/>
                  </a:lnTo>
                  <a:close/>
                </a:path>
                <a:path w="368934" h="1259839">
                  <a:moveTo>
                    <a:pt x="368922" y="225209"/>
                  </a:moveTo>
                  <a:lnTo>
                    <a:pt x="365213" y="221551"/>
                  </a:lnTo>
                  <a:lnTo>
                    <a:pt x="335622" y="223151"/>
                  </a:lnTo>
                  <a:lnTo>
                    <a:pt x="331444" y="227203"/>
                  </a:lnTo>
                  <a:lnTo>
                    <a:pt x="331444" y="258559"/>
                  </a:lnTo>
                  <a:lnTo>
                    <a:pt x="335051" y="262229"/>
                  </a:lnTo>
                  <a:lnTo>
                    <a:pt x="365213" y="261010"/>
                  </a:lnTo>
                  <a:lnTo>
                    <a:pt x="368922" y="256984"/>
                  </a:lnTo>
                  <a:lnTo>
                    <a:pt x="368922" y="225209"/>
                  </a:lnTo>
                  <a:close/>
                </a:path>
                <a:path w="368934" h="1259839">
                  <a:moveTo>
                    <a:pt x="368922" y="170700"/>
                  </a:moveTo>
                  <a:lnTo>
                    <a:pt x="365213" y="167106"/>
                  </a:lnTo>
                  <a:lnTo>
                    <a:pt x="335622" y="169278"/>
                  </a:lnTo>
                  <a:lnTo>
                    <a:pt x="331444" y="173418"/>
                  </a:lnTo>
                  <a:lnTo>
                    <a:pt x="331444" y="204762"/>
                  </a:lnTo>
                  <a:lnTo>
                    <a:pt x="335051" y="208381"/>
                  </a:lnTo>
                  <a:lnTo>
                    <a:pt x="365213" y="206578"/>
                  </a:lnTo>
                  <a:lnTo>
                    <a:pt x="368922" y="202476"/>
                  </a:lnTo>
                  <a:lnTo>
                    <a:pt x="368922" y="170700"/>
                  </a:lnTo>
                  <a:close/>
                </a:path>
                <a:path w="368934" h="1259839">
                  <a:moveTo>
                    <a:pt x="368922" y="116192"/>
                  </a:moveTo>
                  <a:lnTo>
                    <a:pt x="365213" y="112699"/>
                  </a:lnTo>
                  <a:lnTo>
                    <a:pt x="335622" y="115430"/>
                  </a:lnTo>
                  <a:lnTo>
                    <a:pt x="335051" y="115481"/>
                  </a:lnTo>
                  <a:lnTo>
                    <a:pt x="331444" y="119608"/>
                  </a:lnTo>
                  <a:lnTo>
                    <a:pt x="331444" y="150964"/>
                  </a:lnTo>
                  <a:lnTo>
                    <a:pt x="335051" y="154495"/>
                  </a:lnTo>
                  <a:lnTo>
                    <a:pt x="365213" y="152120"/>
                  </a:lnTo>
                  <a:lnTo>
                    <a:pt x="368922" y="147955"/>
                  </a:lnTo>
                  <a:lnTo>
                    <a:pt x="368922" y="116192"/>
                  </a:lnTo>
                  <a:close/>
                </a:path>
                <a:path w="368934" h="1259839">
                  <a:moveTo>
                    <a:pt x="368922" y="61709"/>
                  </a:moveTo>
                  <a:lnTo>
                    <a:pt x="365213" y="58242"/>
                  </a:lnTo>
                  <a:lnTo>
                    <a:pt x="335622" y="61544"/>
                  </a:lnTo>
                  <a:lnTo>
                    <a:pt x="335051" y="61607"/>
                  </a:lnTo>
                  <a:lnTo>
                    <a:pt x="331444" y="65824"/>
                  </a:lnTo>
                  <a:lnTo>
                    <a:pt x="331444" y="97180"/>
                  </a:lnTo>
                  <a:lnTo>
                    <a:pt x="335051" y="100622"/>
                  </a:lnTo>
                  <a:lnTo>
                    <a:pt x="365213" y="97688"/>
                  </a:lnTo>
                  <a:lnTo>
                    <a:pt x="368922" y="93472"/>
                  </a:lnTo>
                  <a:lnTo>
                    <a:pt x="368922" y="61709"/>
                  </a:lnTo>
                  <a:close/>
                </a:path>
                <a:path w="368934" h="1259839">
                  <a:moveTo>
                    <a:pt x="368922" y="7188"/>
                  </a:moveTo>
                  <a:lnTo>
                    <a:pt x="365213" y="3797"/>
                  </a:lnTo>
                  <a:lnTo>
                    <a:pt x="335622" y="7658"/>
                  </a:lnTo>
                  <a:lnTo>
                    <a:pt x="331444" y="12026"/>
                  </a:lnTo>
                  <a:lnTo>
                    <a:pt x="331444" y="43370"/>
                  </a:lnTo>
                  <a:lnTo>
                    <a:pt x="335051" y="46786"/>
                  </a:lnTo>
                  <a:lnTo>
                    <a:pt x="365213" y="43256"/>
                  </a:lnTo>
                  <a:lnTo>
                    <a:pt x="368922" y="38963"/>
                  </a:lnTo>
                  <a:lnTo>
                    <a:pt x="368922" y="7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525359" y="1267154"/>
              <a:ext cx="368935" cy="883285"/>
            </a:xfrm>
            <a:custGeom>
              <a:avLst/>
              <a:gdLst/>
              <a:ahLst/>
              <a:cxnLst/>
              <a:rect l="l" t="t" r="r" b="b"/>
              <a:pathLst>
                <a:path w="368934" h="883285">
                  <a:moveTo>
                    <a:pt x="29197" y="518515"/>
                  </a:moveTo>
                  <a:lnTo>
                    <a:pt x="2832" y="510540"/>
                  </a:lnTo>
                  <a:lnTo>
                    <a:pt x="2400" y="510565"/>
                  </a:lnTo>
                  <a:lnTo>
                    <a:pt x="0" y="513397"/>
                  </a:lnTo>
                  <a:lnTo>
                    <a:pt x="0" y="541070"/>
                  </a:lnTo>
                  <a:lnTo>
                    <a:pt x="26301" y="549389"/>
                  </a:lnTo>
                  <a:lnTo>
                    <a:pt x="26746" y="549351"/>
                  </a:lnTo>
                  <a:lnTo>
                    <a:pt x="29197" y="546506"/>
                  </a:lnTo>
                  <a:lnTo>
                    <a:pt x="29197" y="518515"/>
                  </a:lnTo>
                  <a:close/>
                </a:path>
                <a:path w="368934" h="883285">
                  <a:moveTo>
                    <a:pt x="29197" y="416712"/>
                  </a:moveTo>
                  <a:lnTo>
                    <a:pt x="2832" y="409232"/>
                  </a:lnTo>
                  <a:lnTo>
                    <a:pt x="2400" y="409257"/>
                  </a:lnTo>
                  <a:lnTo>
                    <a:pt x="0" y="412153"/>
                  </a:lnTo>
                  <a:lnTo>
                    <a:pt x="0" y="439826"/>
                  </a:lnTo>
                  <a:lnTo>
                    <a:pt x="26301" y="447624"/>
                  </a:lnTo>
                  <a:lnTo>
                    <a:pt x="26746" y="447598"/>
                  </a:lnTo>
                  <a:lnTo>
                    <a:pt x="29197" y="444715"/>
                  </a:lnTo>
                  <a:lnTo>
                    <a:pt x="29197" y="416712"/>
                  </a:lnTo>
                  <a:close/>
                </a:path>
                <a:path w="368934" h="883285">
                  <a:moveTo>
                    <a:pt x="29197" y="292303"/>
                  </a:moveTo>
                  <a:lnTo>
                    <a:pt x="3289" y="285369"/>
                  </a:lnTo>
                  <a:lnTo>
                    <a:pt x="2832" y="285305"/>
                  </a:lnTo>
                  <a:lnTo>
                    <a:pt x="0" y="288290"/>
                  </a:lnTo>
                  <a:lnTo>
                    <a:pt x="0" y="315988"/>
                  </a:lnTo>
                  <a:lnTo>
                    <a:pt x="26301" y="323291"/>
                  </a:lnTo>
                  <a:lnTo>
                    <a:pt x="26746" y="323240"/>
                  </a:lnTo>
                  <a:lnTo>
                    <a:pt x="29197" y="320294"/>
                  </a:lnTo>
                  <a:lnTo>
                    <a:pt x="29197" y="292303"/>
                  </a:lnTo>
                  <a:close/>
                </a:path>
                <a:path w="368934" h="883285">
                  <a:moveTo>
                    <a:pt x="29197" y="244233"/>
                  </a:moveTo>
                  <a:lnTo>
                    <a:pt x="2832" y="237744"/>
                  </a:lnTo>
                  <a:lnTo>
                    <a:pt x="2400" y="237794"/>
                  </a:lnTo>
                  <a:lnTo>
                    <a:pt x="0" y="240792"/>
                  </a:lnTo>
                  <a:lnTo>
                    <a:pt x="0" y="268478"/>
                  </a:lnTo>
                  <a:lnTo>
                    <a:pt x="26301" y="275272"/>
                  </a:lnTo>
                  <a:lnTo>
                    <a:pt x="26746" y="275221"/>
                  </a:lnTo>
                  <a:lnTo>
                    <a:pt x="29197" y="272237"/>
                  </a:lnTo>
                  <a:lnTo>
                    <a:pt x="29197" y="244233"/>
                  </a:lnTo>
                  <a:close/>
                </a:path>
                <a:path w="368934" h="883285">
                  <a:moveTo>
                    <a:pt x="29197" y="196189"/>
                  </a:moveTo>
                  <a:lnTo>
                    <a:pt x="3289" y="190233"/>
                  </a:lnTo>
                  <a:lnTo>
                    <a:pt x="2832" y="190182"/>
                  </a:lnTo>
                  <a:lnTo>
                    <a:pt x="0" y="193294"/>
                  </a:lnTo>
                  <a:lnTo>
                    <a:pt x="0" y="220967"/>
                  </a:lnTo>
                  <a:lnTo>
                    <a:pt x="26301" y="227266"/>
                  </a:lnTo>
                  <a:lnTo>
                    <a:pt x="26746" y="227228"/>
                  </a:lnTo>
                  <a:lnTo>
                    <a:pt x="29197" y="224180"/>
                  </a:lnTo>
                  <a:lnTo>
                    <a:pt x="29197" y="196189"/>
                  </a:lnTo>
                  <a:close/>
                </a:path>
                <a:path w="368934" h="883285">
                  <a:moveTo>
                    <a:pt x="29197" y="148120"/>
                  </a:moveTo>
                  <a:lnTo>
                    <a:pt x="3289" y="142697"/>
                  </a:lnTo>
                  <a:lnTo>
                    <a:pt x="2832" y="142659"/>
                  </a:lnTo>
                  <a:lnTo>
                    <a:pt x="0" y="145783"/>
                  </a:lnTo>
                  <a:lnTo>
                    <a:pt x="0" y="173482"/>
                  </a:lnTo>
                  <a:lnTo>
                    <a:pt x="26301" y="179273"/>
                  </a:lnTo>
                  <a:lnTo>
                    <a:pt x="26746" y="179209"/>
                  </a:lnTo>
                  <a:lnTo>
                    <a:pt x="29197" y="176123"/>
                  </a:lnTo>
                  <a:lnTo>
                    <a:pt x="29197" y="148120"/>
                  </a:lnTo>
                  <a:close/>
                </a:path>
                <a:path w="368934" h="883285">
                  <a:moveTo>
                    <a:pt x="29197" y="100088"/>
                  </a:moveTo>
                  <a:lnTo>
                    <a:pt x="3289" y="95135"/>
                  </a:lnTo>
                  <a:lnTo>
                    <a:pt x="2832" y="95097"/>
                  </a:lnTo>
                  <a:lnTo>
                    <a:pt x="0" y="98310"/>
                  </a:lnTo>
                  <a:lnTo>
                    <a:pt x="0" y="125996"/>
                  </a:lnTo>
                  <a:lnTo>
                    <a:pt x="26301" y="131279"/>
                  </a:lnTo>
                  <a:lnTo>
                    <a:pt x="26746" y="131191"/>
                  </a:lnTo>
                  <a:lnTo>
                    <a:pt x="29197" y="128104"/>
                  </a:lnTo>
                  <a:lnTo>
                    <a:pt x="29197" y="100088"/>
                  </a:lnTo>
                  <a:close/>
                </a:path>
                <a:path w="368934" h="883285">
                  <a:moveTo>
                    <a:pt x="29197" y="52031"/>
                  </a:moveTo>
                  <a:lnTo>
                    <a:pt x="2832" y="47561"/>
                  </a:lnTo>
                  <a:lnTo>
                    <a:pt x="2400" y="47650"/>
                  </a:lnTo>
                  <a:lnTo>
                    <a:pt x="0" y="50812"/>
                  </a:lnTo>
                  <a:lnTo>
                    <a:pt x="0" y="78498"/>
                  </a:lnTo>
                  <a:lnTo>
                    <a:pt x="26301" y="83299"/>
                  </a:lnTo>
                  <a:lnTo>
                    <a:pt x="26746" y="83223"/>
                  </a:lnTo>
                  <a:lnTo>
                    <a:pt x="29197" y="80048"/>
                  </a:lnTo>
                  <a:lnTo>
                    <a:pt x="29197" y="52031"/>
                  </a:lnTo>
                  <a:close/>
                </a:path>
                <a:path w="368934" h="883285">
                  <a:moveTo>
                    <a:pt x="29197" y="3987"/>
                  </a:moveTo>
                  <a:lnTo>
                    <a:pt x="3289" y="12"/>
                  </a:lnTo>
                  <a:lnTo>
                    <a:pt x="2832" y="0"/>
                  </a:lnTo>
                  <a:lnTo>
                    <a:pt x="0" y="3314"/>
                  </a:lnTo>
                  <a:lnTo>
                    <a:pt x="0" y="31000"/>
                  </a:lnTo>
                  <a:lnTo>
                    <a:pt x="26301" y="35306"/>
                  </a:lnTo>
                  <a:lnTo>
                    <a:pt x="26746" y="35204"/>
                  </a:lnTo>
                  <a:lnTo>
                    <a:pt x="29197" y="32004"/>
                  </a:lnTo>
                  <a:lnTo>
                    <a:pt x="29197" y="3987"/>
                  </a:lnTo>
                  <a:close/>
                </a:path>
                <a:path w="368934" h="883285">
                  <a:moveTo>
                    <a:pt x="72720" y="395998"/>
                  </a:moveTo>
                  <a:lnTo>
                    <a:pt x="45440" y="387819"/>
                  </a:lnTo>
                  <a:lnTo>
                    <a:pt x="44996" y="387845"/>
                  </a:lnTo>
                  <a:lnTo>
                    <a:pt x="42506" y="390702"/>
                  </a:lnTo>
                  <a:lnTo>
                    <a:pt x="42506" y="418858"/>
                  </a:lnTo>
                  <a:lnTo>
                    <a:pt x="69723" y="427405"/>
                  </a:lnTo>
                  <a:lnTo>
                    <a:pt x="70180" y="427367"/>
                  </a:lnTo>
                  <a:lnTo>
                    <a:pt x="72720" y="424472"/>
                  </a:lnTo>
                  <a:lnTo>
                    <a:pt x="72720" y="395998"/>
                  </a:lnTo>
                  <a:close/>
                </a:path>
                <a:path w="368934" h="883285">
                  <a:moveTo>
                    <a:pt x="72720" y="347141"/>
                  </a:moveTo>
                  <a:lnTo>
                    <a:pt x="45440" y="339458"/>
                  </a:lnTo>
                  <a:lnTo>
                    <a:pt x="44996" y="339483"/>
                  </a:lnTo>
                  <a:lnTo>
                    <a:pt x="42506" y="342430"/>
                  </a:lnTo>
                  <a:lnTo>
                    <a:pt x="42506" y="370573"/>
                  </a:lnTo>
                  <a:lnTo>
                    <a:pt x="69723" y="378574"/>
                  </a:lnTo>
                  <a:lnTo>
                    <a:pt x="70180" y="378536"/>
                  </a:lnTo>
                  <a:lnTo>
                    <a:pt x="72720" y="375627"/>
                  </a:lnTo>
                  <a:lnTo>
                    <a:pt x="72720" y="347141"/>
                  </a:lnTo>
                  <a:close/>
                </a:path>
                <a:path w="368934" h="883285">
                  <a:moveTo>
                    <a:pt x="72720" y="298259"/>
                  </a:moveTo>
                  <a:lnTo>
                    <a:pt x="45440" y="291084"/>
                  </a:lnTo>
                  <a:lnTo>
                    <a:pt x="44996" y="291134"/>
                  </a:lnTo>
                  <a:lnTo>
                    <a:pt x="42506" y="294119"/>
                  </a:lnTo>
                  <a:lnTo>
                    <a:pt x="42506" y="322275"/>
                  </a:lnTo>
                  <a:lnTo>
                    <a:pt x="69723" y="329768"/>
                  </a:lnTo>
                  <a:lnTo>
                    <a:pt x="70180" y="329717"/>
                  </a:lnTo>
                  <a:lnTo>
                    <a:pt x="72720" y="326745"/>
                  </a:lnTo>
                  <a:lnTo>
                    <a:pt x="72720" y="298259"/>
                  </a:lnTo>
                  <a:close/>
                </a:path>
                <a:path w="368934" h="883285">
                  <a:moveTo>
                    <a:pt x="72720" y="249377"/>
                  </a:moveTo>
                  <a:lnTo>
                    <a:pt x="45440" y="242722"/>
                  </a:lnTo>
                  <a:lnTo>
                    <a:pt x="44996" y="242773"/>
                  </a:lnTo>
                  <a:lnTo>
                    <a:pt x="42506" y="245808"/>
                  </a:lnTo>
                  <a:lnTo>
                    <a:pt x="42506" y="273964"/>
                  </a:lnTo>
                  <a:lnTo>
                    <a:pt x="69723" y="280936"/>
                  </a:lnTo>
                  <a:lnTo>
                    <a:pt x="70180" y="280885"/>
                  </a:lnTo>
                  <a:lnTo>
                    <a:pt x="72720" y="277863"/>
                  </a:lnTo>
                  <a:lnTo>
                    <a:pt x="72720" y="249377"/>
                  </a:lnTo>
                  <a:close/>
                </a:path>
                <a:path w="368934" h="883285">
                  <a:moveTo>
                    <a:pt x="72720" y="200494"/>
                  </a:moveTo>
                  <a:lnTo>
                    <a:pt x="45910" y="194398"/>
                  </a:lnTo>
                  <a:lnTo>
                    <a:pt x="45440" y="194348"/>
                  </a:lnTo>
                  <a:lnTo>
                    <a:pt x="42506" y="197510"/>
                  </a:lnTo>
                  <a:lnTo>
                    <a:pt x="42506" y="225653"/>
                  </a:lnTo>
                  <a:lnTo>
                    <a:pt x="69723" y="232130"/>
                  </a:lnTo>
                  <a:lnTo>
                    <a:pt x="70180" y="232054"/>
                  </a:lnTo>
                  <a:lnTo>
                    <a:pt x="72720" y="228981"/>
                  </a:lnTo>
                  <a:lnTo>
                    <a:pt x="72720" y="200494"/>
                  </a:lnTo>
                  <a:close/>
                </a:path>
                <a:path w="368934" h="883285">
                  <a:moveTo>
                    <a:pt x="72720" y="151625"/>
                  </a:moveTo>
                  <a:lnTo>
                    <a:pt x="45910" y="146062"/>
                  </a:lnTo>
                  <a:lnTo>
                    <a:pt x="45440" y="146024"/>
                  </a:lnTo>
                  <a:lnTo>
                    <a:pt x="42506" y="149199"/>
                  </a:lnTo>
                  <a:lnTo>
                    <a:pt x="42506" y="177342"/>
                  </a:lnTo>
                  <a:lnTo>
                    <a:pt x="69723" y="183299"/>
                  </a:lnTo>
                  <a:lnTo>
                    <a:pt x="70180" y="183235"/>
                  </a:lnTo>
                  <a:lnTo>
                    <a:pt x="72720" y="180111"/>
                  </a:lnTo>
                  <a:lnTo>
                    <a:pt x="72720" y="151625"/>
                  </a:lnTo>
                  <a:close/>
                </a:path>
                <a:path w="368934" h="883285">
                  <a:moveTo>
                    <a:pt x="72720" y="102755"/>
                  </a:moveTo>
                  <a:lnTo>
                    <a:pt x="45910" y="97688"/>
                  </a:lnTo>
                  <a:lnTo>
                    <a:pt x="45440" y="97650"/>
                  </a:lnTo>
                  <a:lnTo>
                    <a:pt x="42506" y="100926"/>
                  </a:lnTo>
                  <a:lnTo>
                    <a:pt x="42506" y="129070"/>
                  </a:lnTo>
                  <a:lnTo>
                    <a:pt x="69723" y="134467"/>
                  </a:lnTo>
                  <a:lnTo>
                    <a:pt x="70180" y="134404"/>
                  </a:lnTo>
                  <a:lnTo>
                    <a:pt x="72720" y="131241"/>
                  </a:lnTo>
                  <a:lnTo>
                    <a:pt x="72720" y="102755"/>
                  </a:lnTo>
                  <a:close/>
                </a:path>
                <a:path w="368934" h="883285">
                  <a:moveTo>
                    <a:pt x="72720" y="53873"/>
                  </a:moveTo>
                  <a:lnTo>
                    <a:pt x="45440" y="49301"/>
                  </a:lnTo>
                  <a:lnTo>
                    <a:pt x="44996" y="49390"/>
                  </a:lnTo>
                  <a:lnTo>
                    <a:pt x="42506" y="52616"/>
                  </a:lnTo>
                  <a:lnTo>
                    <a:pt x="42506" y="80759"/>
                  </a:lnTo>
                  <a:lnTo>
                    <a:pt x="69723" y="85686"/>
                  </a:lnTo>
                  <a:lnTo>
                    <a:pt x="70180" y="85585"/>
                  </a:lnTo>
                  <a:lnTo>
                    <a:pt x="72720" y="82359"/>
                  </a:lnTo>
                  <a:lnTo>
                    <a:pt x="72720" y="53873"/>
                  </a:lnTo>
                  <a:close/>
                </a:path>
                <a:path w="368934" h="883285">
                  <a:moveTo>
                    <a:pt x="72720" y="4991"/>
                  </a:moveTo>
                  <a:lnTo>
                    <a:pt x="45910" y="939"/>
                  </a:lnTo>
                  <a:lnTo>
                    <a:pt x="45440" y="927"/>
                  </a:lnTo>
                  <a:lnTo>
                    <a:pt x="42506" y="4305"/>
                  </a:lnTo>
                  <a:lnTo>
                    <a:pt x="42506" y="32448"/>
                  </a:lnTo>
                  <a:lnTo>
                    <a:pt x="69723" y="36855"/>
                  </a:lnTo>
                  <a:lnTo>
                    <a:pt x="70180" y="36753"/>
                  </a:lnTo>
                  <a:lnTo>
                    <a:pt x="72720" y="33489"/>
                  </a:lnTo>
                  <a:lnTo>
                    <a:pt x="72720" y="4991"/>
                  </a:lnTo>
                  <a:close/>
                </a:path>
                <a:path w="368934" h="883285">
                  <a:moveTo>
                    <a:pt x="117754" y="403872"/>
                  </a:moveTo>
                  <a:lnTo>
                    <a:pt x="89535" y="395478"/>
                  </a:lnTo>
                  <a:lnTo>
                    <a:pt x="89052" y="395503"/>
                  </a:lnTo>
                  <a:lnTo>
                    <a:pt x="86512" y="398411"/>
                  </a:lnTo>
                  <a:lnTo>
                    <a:pt x="86512" y="402729"/>
                  </a:lnTo>
                  <a:lnTo>
                    <a:pt x="86512" y="427050"/>
                  </a:lnTo>
                  <a:lnTo>
                    <a:pt x="86512" y="431355"/>
                  </a:lnTo>
                  <a:lnTo>
                    <a:pt x="86601" y="431901"/>
                  </a:lnTo>
                  <a:lnTo>
                    <a:pt x="114655" y="439572"/>
                  </a:lnTo>
                  <a:lnTo>
                    <a:pt x="115125" y="439534"/>
                  </a:lnTo>
                  <a:lnTo>
                    <a:pt x="117754" y="436575"/>
                  </a:lnTo>
                  <a:lnTo>
                    <a:pt x="117754" y="432866"/>
                  </a:lnTo>
                  <a:lnTo>
                    <a:pt x="117754" y="407606"/>
                  </a:lnTo>
                  <a:lnTo>
                    <a:pt x="117754" y="403872"/>
                  </a:lnTo>
                  <a:close/>
                </a:path>
                <a:path w="368934" h="883285">
                  <a:moveTo>
                    <a:pt x="117754" y="304431"/>
                  </a:moveTo>
                  <a:lnTo>
                    <a:pt x="89535" y="297065"/>
                  </a:lnTo>
                  <a:lnTo>
                    <a:pt x="89052" y="297116"/>
                  </a:lnTo>
                  <a:lnTo>
                    <a:pt x="86512" y="300151"/>
                  </a:lnTo>
                  <a:lnTo>
                    <a:pt x="86512" y="328790"/>
                  </a:lnTo>
                  <a:lnTo>
                    <a:pt x="114655" y="336486"/>
                  </a:lnTo>
                  <a:lnTo>
                    <a:pt x="115125" y="336435"/>
                  </a:lnTo>
                  <a:lnTo>
                    <a:pt x="117754" y="333413"/>
                  </a:lnTo>
                  <a:lnTo>
                    <a:pt x="117754" y="304431"/>
                  </a:lnTo>
                  <a:close/>
                </a:path>
                <a:path w="368934" h="883285">
                  <a:moveTo>
                    <a:pt x="117754" y="254685"/>
                  </a:moveTo>
                  <a:lnTo>
                    <a:pt x="89535" y="247865"/>
                  </a:lnTo>
                  <a:lnTo>
                    <a:pt x="89052" y="247916"/>
                  </a:lnTo>
                  <a:lnTo>
                    <a:pt x="86512" y="251002"/>
                  </a:lnTo>
                  <a:lnTo>
                    <a:pt x="86512" y="279641"/>
                  </a:lnTo>
                  <a:lnTo>
                    <a:pt x="114655" y="286804"/>
                  </a:lnTo>
                  <a:lnTo>
                    <a:pt x="115125" y="286753"/>
                  </a:lnTo>
                  <a:lnTo>
                    <a:pt x="117754" y="283679"/>
                  </a:lnTo>
                  <a:lnTo>
                    <a:pt x="117754" y="254685"/>
                  </a:lnTo>
                  <a:close/>
                </a:path>
                <a:path w="368934" h="883285">
                  <a:moveTo>
                    <a:pt x="117754" y="204952"/>
                  </a:moveTo>
                  <a:lnTo>
                    <a:pt x="90004" y="198704"/>
                  </a:lnTo>
                  <a:lnTo>
                    <a:pt x="89535" y="198653"/>
                  </a:lnTo>
                  <a:lnTo>
                    <a:pt x="86512" y="201853"/>
                  </a:lnTo>
                  <a:lnTo>
                    <a:pt x="86512" y="230492"/>
                  </a:lnTo>
                  <a:lnTo>
                    <a:pt x="114655" y="237134"/>
                  </a:lnTo>
                  <a:lnTo>
                    <a:pt x="115125" y="237070"/>
                  </a:lnTo>
                  <a:lnTo>
                    <a:pt x="117754" y="233934"/>
                  </a:lnTo>
                  <a:lnTo>
                    <a:pt x="117754" y="204952"/>
                  </a:lnTo>
                  <a:close/>
                </a:path>
                <a:path w="368934" h="883285">
                  <a:moveTo>
                    <a:pt x="117754" y="155219"/>
                  </a:moveTo>
                  <a:lnTo>
                    <a:pt x="90004" y="149529"/>
                  </a:lnTo>
                  <a:lnTo>
                    <a:pt x="89535" y="149491"/>
                  </a:lnTo>
                  <a:lnTo>
                    <a:pt x="86512" y="152717"/>
                  </a:lnTo>
                  <a:lnTo>
                    <a:pt x="86512" y="181356"/>
                  </a:lnTo>
                  <a:lnTo>
                    <a:pt x="114655" y="187452"/>
                  </a:lnTo>
                  <a:lnTo>
                    <a:pt x="115125" y="187388"/>
                  </a:lnTo>
                  <a:lnTo>
                    <a:pt x="117754" y="184200"/>
                  </a:lnTo>
                  <a:lnTo>
                    <a:pt x="117754" y="155219"/>
                  </a:lnTo>
                  <a:close/>
                </a:path>
                <a:path w="368934" h="883285">
                  <a:moveTo>
                    <a:pt x="117754" y="105498"/>
                  </a:moveTo>
                  <a:lnTo>
                    <a:pt x="90004" y="100317"/>
                  </a:lnTo>
                  <a:lnTo>
                    <a:pt x="89535" y="100279"/>
                  </a:lnTo>
                  <a:lnTo>
                    <a:pt x="86512" y="103606"/>
                  </a:lnTo>
                  <a:lnTo>
                    <a:pt x="86512" y="132245"/>
                  </a:lnTo>
                  <a:lnTo>
                    <a:pt x="114655" y="137769"/>
                  </a:lnTo>
                  <a:lnTo>
                    <a:pt x="115125" y="137693"/>
                  </a:lnTo>
                  <a:lnTo>
                    <a:pt x="117754" y="134493"/>
                  </a:lnTo>
                  <a:lnTo>
                    <a:pt x="117754" y="105498"/>
                  </a:lnTo>
                  <a:close/>
                </a:path>
                <a:path w="368934" h="883285">
                  <a:moveTo>
                    <a:pt x="117754" y="55765"/>
                  </a:moveTo>
                  <a:lnTo>
                    <a:pt x="89535" y="51092"/>
                  </a:lnTo>
                  <a:lnTo>
                    <a:pt x="89052" y="51181"/>
                  </a:lnTo>
                  <a:lnTo>
                    <a:pt x="86512" y="54457"/>
                  </a:lnTo>
                  <a:lnTo>
                    <a:pt x="86512" y="83096"/>
                  </a:lnTo>
                  <a:lnTo>
                    <a:pt x="114655" y="88125"/>
                  </a:lnTo>
                  <a:lnTo>
                    <a:pt x="115125" y="88023"/>
                  </a:lnTo>
                  <a:lnTo>
                    <a:pt x="117754" y="84759"/>
                  </a:lnTo>
                  <a:lnTo>
                    <a:pt x="117754" y="55765"/>
                  </a:lnTo>
                  <a:close/>
                </a:path>
                <a:path w="368934" h="883285">
                  <a:moveTo>
                    <a:pt x="117754" y="6032"/>
                  </a:moveTo>
                  <a:lnTo>
                    <a:pt x="90004" y="1892"/>
                  </a:lnTo>
                  <a:lnTo>
                    <a:pt x="89535" y="1879"/>
                  </a:lnTo>
                  <a:lnTo>
                    <a:pt x="86512" y="5308"/>
                  </a:lnTo>
                  <a:lnTo>
                    <a:pt x="86512" y="33947"/>
                  </a:lnTo>
                  <a:lnTo>
                    <a:pt x="114655" y="38442"/>
                  </a:lnTo>
                  <a:lnTo>
                    <a:pt x="115125" y="38341"/>
                  </a:lnTo>
                  <a:lnTo>
                    <a:pt x="117754" y="35013"/>
                  </a:lnTo>
                  <a:lnTo>
                    <a:pt x="117754" y="6032"/>
                  </a:lnTo>
                  <a:close/>
                </a:path>
                <a:path w="368934" h="883285">
                  <a:moveTo>
                    <a:pt x="164426" y="480898"/>
                  </a:moveTo>
                  <a:lnTo>
                    <a:pt x="135166" y="472262"/>
                  </a:lnTo>
                  <a:lnTo>
                    <a:pt x="134696" y="472287"/>
                  </a:lnTo>
                  <a:lnTo>
                    <a:pt x="132029" y="475234"/>
                  </a:lnTo>
                  <a:lnTo>
                    <a:pt x="132029" y="504380"/>
                  </a:lnTo>
                  <a:lnTo>
                    <a:pt x="161201" y="513397"/>
                  </a:lnTo>
                  <a:lnTo>
                    <a:pt x="161696" y="513372"/>
                  </a:lnTo>
                  <a:lnTo>
                    <a:pt x="164426" y="510400"/>
                  </a:lnTo>
                  <a:lnTo>
                    <a:pt x="164426" y="480898"/>
                  </a:lnTo>
                  <a:close/>
                </a:path>
                <a:path w="368934" h="883285">
                  <a:moveTo>
                    <a:pt x="164426" y="361442"/>
                  </a:moveTo>
                  <a:lnTo>
                    <a:pt x="135166" y="353326"/>
                  </a:lnTo>
                  <a:lnTo>
                    <a:pt x="134696" y="353364"/>
                  </a:lnTo>
                  <a:lnTo>
                    <a:pt x="132029" y="356400"/>
                  </a:lnTo>
                  <a:lnTo>
                    <a:pt x="132029" y="385533"/>
                  </a:lnTo>
                  <a:lnTo>
                    <a:pt x="161201" y="393966"/>
                  </a:lnTo>
                  <a:lnTo>
                    <a:pt x="161696" y="393941"/>
                  </a:lnTo>
                  <a:lnTo>
                    <a:pt x="164426" y="390944"/>
                  </a:lnTo>
                  <a:lnTo>
                    <a:pt x="164426" y="361442"/>
                  </a:lnTo>
                  <a:close/>
                </a:path>
                <a:path w="368934" h="883285">
                  <a:moveTo>
                    <a:pt x="164426" y="310832"/>
                  </a:moveTo>
                  <a:lnTo>
                    <a:pt x="135166" y="303263"/>
                  </a:lnTo>
                  <a:lnTo>
                    <a:pt x="134696" y="303314"/>
                  </a:lnTo>
                  <a:lnTo>
                    <a:pt x="132029" y="306387"/>
                  </a:lnTo>
                  <a:lnTo>
                    <a:pt x="132029" y="335521"/>
                  </a:lnTo>
                  <a:lnTo>
                    <a:pt x="161201" y="343433"/>
                  </a:lnTo>
                  <a:lnTo>
                    <a:pt x="161696" y="343408"/>
                  </a:lnTo>
                  <a:lnTo>
                    <a:pt x="164426" y="340334"/>
                  </a:lnTo>
                  <a:lnTo>
                    <a:pt x="164426" y="310832"/>
                  </a:lnTo>
                  <a:close/>
                </a:path>
                <a:path w="368934" h="883285">
                  <a:moveTo>
                    <a:pt x="164426" y="260197"/>
                  </a:moveTo>
                  <a:lnTo>
                    <a:pt x="135674" y="253250"/>
                  </a:lnTo>
                  <a:lnTo>
                    <a:pt x="135166" y="253187"/>
                  </a:lnTo>
                  <a:lnTo>
                    <a:pt x="132029" y="256374"/>
                  </a:lnTo>
                  <a:lnTo>
                    <a:pt x="132029" y="285521"/>
                  </a:lnTo>
                  <a:lnTo>
                    <a:pt x="161201" y="292887"/>
                  </a:lnTo>
                  <a:lnTo>
                    <a:pt x="161696" y="292836"/>
                  </a:lnTo>
                  <a:lnTo>
                    <a:pt x="164426" y="289699"/>
                  </a:lnTo>
                  <a:lnTo>
                    <a:pt x="164426" y="260197"/>
                  </a:lnTo>
                  <a:close/>
                </a:path>
                <a:path w="368934" h="883285">
                  <a:moveTo>
                    <a:pt x="164426" y="209575"/>
                  </a:moveTo>
                  <a:lnTo>
                    <a:pt x="135674" y="203161"/>
                  </a:lnTo>
                  <a:lnTo>
                    <a:pt x="135166" y="203111"/>
                  </a:lnTo>
                  <a:lnTo>
                    <a:pt x="132029" y="206362"/>
                  </a:lnTo>
                  <a:lnTo>
                    <a:pt x="132029" y="235508"/>
                  </a:lnTo>
                  <a:lnTo>
                    <a:pt x="161201" y="242316"/>
                  </a:lnTo>
                  <a:lnTo>
                    <a:pt x="161696" y="242239"/>
                  </a:lnTo>
                  <a:lnTo>
                    <a:pt x="164426" y="239077"/>
                  </a:lnTo>
                  <a:lnTo>
                    <a:pt x="164426" y="209575"/>
                  </a:lnTo>
                  <a:close/>
                </a:path>
                <a:path w="368934" h="883285">
                  <a:moveTo>
                    <a:pt x="164426" y="158940"/>
                  </a:moveTo>
                  <a:lnTo>
                    <a:pt x="135166" y="153073"/>
                  </a:lnTo>
                  <a:lnTo>
                    <a:pt x="134696" y="153149"/>
                  </a:lnTo>
                  <a:lnTo>
                    <a:pt x="132029" y="156362"/>
                  </a:lnTo>
                  <a:lnTo>
                    <a:pt x="132029" y="185496"/>
                  </a:lnTo>
                  <a:lnTo>
                    <a:pt x="161201" y="191757"/>
                  </a:lnTo>
                  <a:lnTo>
                    <a:pt x="161696" y="191668"/>
                  </a:lnTo>
                  <a:lnTo>
                    <a:pt x="164426" y="188429"/>
                  </a:lnTo>
                  <a:lnTo>
                    <a:pt x="164426" y="158940"/>
                  </a:lnTo>
                  <a:close/>
                </a:path>
                <a:path w="368934" h="883285">
                  <a:moveTo>
                    <a:pt x="164426" y="108343"/>
                  </a:moveTo>
                  <a:lnTo>
                    <a:pt x="135674" y="103035"/>
                  </a:lnTo>
                  <a:lnTo>
                    <a:pt x="135166" y="102997"/>
                  </a:lnTo>
                  <a:lnTo>
                    <a:pt x="132029" y="106375"/>
                  </a:lnTo>
                  <a:lnTo>
                    <a:pt x="132029" y="135509"/>
                  </a:lnTo>
                  <a:lnTo>
                    <a:pt x="161201" y="141185"/>
                  </a:lnTo>
                  <a:lnTo>
                    <a:pt x="161696" y="141097"/>
                  </a:lnTo>
                  <a:lnTo>
                    <a:pt x="164426" y="137845"/>
                  </a:lnTo>
                  <a:lnTo>
                    <a:pt x="164426" y="108343"/>
                  </a:lnTo>
                  <a:close/>
                </a:path>
                <a:path w="368934" h="883285">
                  <a:moveTo>
                    <a:pt x="164426" y="57734"/>
                  </a:moveTo>
                  <a:lnTo>
                    <a:pt x="135166" y="52946"/>
                  </a:lnTo>
                  <a:lnTo>
                    <a:pt x="134696" y="53035"/>
                  </a:lnTo>
                  <a:lnTo>
                    <a:pt x="132029" y="56362"/>
                  </a:lnTo>
                  <a:lnTo>
                    <a:pt x="132029" y="85509"/>
                  </a:lnTo>
                  <a:lnTo>
                    <a:pt x="161201" y="90652"/>
                  </a:lnTo>
                  <a:lnTo>
                    <a:pt x="161696" y="90576"/>
                  </a:lnTo>
                  <a:lnTo>
                    <a:pt x="164426" y="87236"/>
                  </a:lnTo>
                  <a:lnTo>
                    <a:pt x="164426" y="57734"/>
                  </a:lnTo>
                  <a:close/>
                </a:path>
                <a:path w="368934" h="883285">
                  <a:moveTo>
                    <a:pt x="212763" y="765187"/>
                  </a:moveTo>
                  <a:lnTo>
                    <a:pt x="182968" y="759739"/>
                  </a:lnTo>
                  <a:lnTo>
                    <a:pt x="182448" y="759701"/>
                  </a:lnTo>
                  <a:lnTo>
                    <a:pt x="179197" y="763143"/>
                  </a:lnTo>
                  <a:lnTo>
                    <a:pt x="179197" y="792810"/>
                  </a:lnTo>
                  <a:lnTo>
                    <a:pt x="209435" y="798614"/>
                  </a:lnTo>
                  <a:lnTo>
                    <a:pt x="209943" y="798525"/>
                  </a:lnTo>
                  <a:lnTo>
                    <a:pt x="212763" y="795223"/>
                  </a:lnTo>
                  <a:lnTo>
                    <a:pt x="212763" y="765187"/>
                  </a:lnTo>
                  <a:close/>
                </a:path>
                <a:path w="368934" h="883285">
                  <a:moveTo>
                    <a:pt x="212763" y="607136"/>
                  </a:moveTo>
                  <a:lnTo>
                    <a:pt x="182968" y="598322"/>
                  </a:lnTo>
                  <a:lnTo>
                    <a:pt x="182448" y="598220"/>
                  </a:lnTo>
                  <a:lnTo>
                    <a:pt x="179197" y="601243"/>
                  </a:lnTo>
                  <a:lnTo>
                    <a:pt x="179197" y="630910"/>
                  </a:lnTo>
                  <a:lnTo>
                    <a:pt x="209435" y="640219"/>
                  </a:lnTo>
                  <a:lnTo>
                    <a:pt x="209943" y="640181"/>
                  </a:lnTo>
                  <a:lnTo>
                    <a:pt x="212763" y="637171"/>
                  </a:lnTo>
                  <a:lnTo>
                    <a:pt x="212763" y="607136"/>
                  </a:lnTo>
                  <a:close/>
                </a:path>
                <a:path w="368934" h="883285">
                  <a:moveTo>
                    <a:pt x="212763" y="523151"/>
                  </a:moveTo>
                  <a:lnTo>
                    <a:pt x="182968" y="513753"/>
                  </a:lnTo>
                  <a:lnTo>
                    <a:pt x="182448" y="513651"/>
                  </a:lnTo>
                  <a:lnTo>
                    <a:pt x="179197" y="516648"/>
                  </a:lnTo>
                  <a:lnTo>
                    <a:pt x="179197" y="546315"/>
                  </a:lnTo>
                  <a:lnTo>
                    <a:pt x="209435" y="556171"/>
                  </a:lnTo>
                  <a:lnTo>
                    <a:pt x="209943" y="556158"/>
                  </a:lnTo>
                  <a:lnTo>
                    <a:pt x="212763" y="553199"/>
                  </a:lnTo>
                  <a:lnTo>
                    <a:pt x="212763" y="523151"/>
                  </a:lnTo>
                  <a:close/>
                </a:path>
                <a:path w="368934" h="883285">
                  <a:moveTo>
                    <a:pt x="212763" y="422414"/>
                  </a:moveTo>
                  <a:lnTo>
                    <a:pt x="182448" y="414070"/>
                  </a:lnTo>
                  <a:lnTo>
                    <a:pt x="181952" y="414108"/>
                  </a:lnTo>
                  <a:lnTo>
                    <a:pt x="179197" y="417182"/>
                  </a:lnTo>
                  <a:lnTo>
                    <a:pt x="179197" y="446836"/>
                  </a:lnTo>
                  <a:lnTo>
                    <a:pt x="209435" y="455536"/>
                  </a:lnTo>
                  <a:lnTo>
                    <a:pt x="209943" y="455498"/>
                  </a:lnTo>
                  <a:lnTo>
                    <a:pt x="212763" y="452450"/>
                  </a:lnTo>
                  <a:lnTo>
                    <a:pt x="212763" y="422414"/>
                  </a:lnTo>
                  <a:close/>
                </a:path>
                <a:path w="368934" h="883285">
                  <a:moveTo>
                    <a:pt x="212763" y="317436"/>
                  </a:moveTo>
                  <a:lnTo>
                    <a:pt x="182448" y="309676"/>
                  </a:lnTo>
                  <a:lnTo>
                    <a:pt x="181952" y="309727"/>
                  </a:lnTo>
                  <a:lnTo>
                    <a:pt x="179197" y="312851"/>
                  </a:lnTo>
                  <a:lnTo>
                    <a:pt x="179197" y="342519"/>
                  </a:lnTo>
                  <a:lnTo>
                    <a:pt x="209435" y="350647"/>
                  </a:lnTo>
                  <a:lnTo>
                    <a:pt x="209943" y="350608"/>
                  </a:lnTo>
                  <a:lnTo>
                    <a:pt x="212763" y="347484"/>
                  </a:lnTo>
                  <a:lnTo>
                    <a:pt x="212763" y="317436"/>
                  </a:lnTo>
                  <a:close/>
                </a:path>
                <a:path w="368934" h="883285">
                  <a:moveTo>
                    <a:pt x="212763" y="265899"/>
                  </a:moveTo>
                  <a:lnTo>
                    <a:pt x="182968" y="258762"/>
                  </a:lnTo>
                  <a:lnTo>
                    <a:pt x="182448" y="258699"/>
                  </a:lnTo>
                  <a:lnTo>
                    <a:pt x="179197" y="261937"/>
                  </a:lnTo>
                  <a:lnTo>
                    <a:pt x="179197" y="291604"/>
                  </a:lnTo>
                  <a:lnTo>
                    <a:pt x="209435" y="299173"/>
                  </a:lnTo>
                  <a:lnTo>
                    <a:pt x="209943" y="299123"/>
                  </a:lnTo>
                  <a:lnTo>
                    <a:pt x="212763" y="295948"/>
                  </a:lnTo>
                  <a:lnTo>
                    <a:pt x="212763" y="265899"/>
                  </a:lnTo>
                  <a:close/>
                </a:path>
                <a:path w="368934" h="883285">
                  <a:moveTo>
                    <a:pt x="212763" y="214350"/>
                  </a:moveTo>
                  <a:lnTo>
                    <a:pt x="182968" y="207784"/>
                  </a:lnTo>
                  <a:lnTo>
                    <a:pt x="182448" y="207733"/>
                  </a:lnTo>
                  <a:lnTo>
                    <a:pt x="179197" y="211035"/>
                  </a:lnTo>
                  <a:lnTo>
                    <a:pt x="179197" y="240703"/>
                  </a:lnTo>
                  <a:lnTo>
                    <a:pt x="209435" y="247688"/>
                  </a:lnTo>
                  <a:lnTo>
                    <a:pt x="209943" y="247637"/>
                  </a:lnTo>
                  <a:lnTo>
                    <a:pt x="212763" y="244398"/>
                  </a:lnTo>
                  <a:lnTo>
                    <a:pt x="212763" y="214350"/>
                  </a:lnTo>
                  <a:close/>
                </a:path>
                <a:path w="368934" h="883285">
                  <a:moveTo>
                    <a:pt x="212763" y="162814"/>
                  </a:moveTo>
                  <a:lnTo>
                    <a:pt x="182968" y="156832"/>
                  </a:lnTo>
                  <a:lnTo>
                    <a:pt x="182448" y="156781"/>
                  </a:lnTo>
                  <a:lnTo>
                    <a:pt x="179197" y="160134"/>
                  </a:lnTo>
                  <a:lnTo>
                    <a:pt x="179197" y="189788"/>
                  </a:lnTo>
                  <a:lnTo>
                    <a:pt x="209435" y="196215"/>
                  </a:lnTo>
                  <a:lnTo>
                    <a:pt x="209943" y="196126"/>
                  </a:lnTo>
                  <a:lnTo>
                    <a:pt x="212763" y="192836"/>
                  </a:lnTo>
                  <a:lnTo>
                    <a:pt x="212763" y="162814"/>
                  </a:lnTo>
                  <a:close/>
                </a:path>
                <a:path w="368934" h="883285">
                  <a:moveTo>
                    <a:pt x="212763" y="59753"/>
                  </a:moveTo>
                  <a:lnTo>
                    <a:pt x="182448" y="54864"/>
                  </a:lnTo>
                  <a:lnTo>
                    <a:pt x="181952" y="54952"/>
                  </a:lnTo>
                  <a:lnTo>
                    <a:pt x="179197" y="58343"/>
                  </a:lnTo>
                  <a:lnTo>
                    <a:pt x="179197" y="88011"/>
                  </a:lnTo>
                  <a:lnTo>
                    <a:pt x="209435" y="93268"/>
                  </a:lnTo>
                  <a:lnTo>
                    <a:pt x="209943" y="93179"/>
                  </a:lnTo>
                  <a:lnTo>
                    <a:pt x="212763" y="89789"/>
                  </a:lnTo>
                  <a:lnTo>
                    <a:pt x="212763" y="59753"/>
                  </a:lnTo>
                  <a:close/>
                </a:path>
                <a:path w="368934" h="883285">
                  <a:moveTo>
                    <a:pt x="262877" y="565467"/>
                  </a:moveTo>
                  <a:lnTo>
                    <a:pt x="232003" y="558126"/>
                  </a:lnTo>
                  <a:lnTo>
                    <a:pt x="231470" y="558063"/>
                  </a:lnTo>
                  <a:lnTo>
                    <a:pt x="228092" y="561365"/>
                  </a:lnTo>
                  <a:lnTo>
                    <a:pt x="228092" y="591566"/>
                  </a:lnTo>
                  <a:lnTo>
                    <a:pt x="259448" y="599338"/>
                  </a:lnTo>
                  <a:lnTo>
                    <a:pt x="259969" y="599287"/>
                  </a:lnTo>
                  <a:lnTo>
                    <a:pt x="262877" y="596049"/>
                  </a:lnTo>
                  <a:lnTo>
                    <a:pt x="262877" y="565467"/>
                  </a:lnTo>
                  <a:close/>
                </a:path>
                <a:path w="368934" h="883285">
                  <a:moveTo>
                    <a:pt x="262877" y="481774"/>
                  </a:moveTo>
                  <a:lnTo>
                    <a:pt x="231470" y="471995"/>
                  </a:lnTo>
                  <a:lnTo>
                    <a:pt x="230936" y="472020"/>
                  </a:lnTo>
                  <a:lnTo>
                    <a:pt x="228092" y="475018"/>
                  </a:lnTo>
                  <a:lnTo>
                    <a:pt x="228092" y="505231"/>
                  </a:lnTo>
                  <a:lnTo>
                    <a:pt x="259448" y="515391"/>
                  </a:lnTo>
                  <a:lnTo>
                    <a:pt x="259969" y="515378"/>
                  </a:lnTo>
                  <a:lnTo>
                    <a:pt x="262877" y="512368"/>
                  </a:lnTo>
                  <a:lnTo>
                    <a:pt x="262877" y="481774"/>
                  </a:lnTo>
                  <a:close/>
                </a:path>
                <a:path w="368934" h="883285">
                  <a:moveTo>
                    <a:pt x="262877" y="429272"/>
                  </a:moveTo>
                  <a:lnTo>
                    <a:pt x="232003" y="420217"/>
                  </a:lnTo>
                  <a:lnTo>
                    <a:pt x="231470" y="420116"/>
                  </a:lnTo>
                  <a:lnTo>
                    <a:pt x="228092" y="423189"/>
                  </a:lnTo>
                  <a:lnTo>
                    <a:pt x="228092" y="453402"/>
                  </a:lnTo>
                  <a:lnTo>
                    <a:pt x="259448" y="462965"/>
                  </a:lnTo>
                  <a:lnTo>
                    <a:pt x="259969" y="462940"/>
                  </a:lnTo>
                  <a:lnTo>
                    <a:pt x="262877" y="459867"/>
                  </a:lnTo>
                  <a:lnTo>
                    <a:pt x="262877" y="429272"/>
                  </a:lnTo>
                  <a:close/>
                </a:path>
                <a:path w="368934" h="883285">
                  <a:moveTo>
                    <a:pt x="262877" y="376809"/>
                  </a:moveTo>
                  <a:lnTo>
                    <a:pt x="231470" y="368236"/>
                  </a:lnTo>
                  <a:lnTo>
                    <a:pt x="230936" y="368261"/>
                  </a:lnTo>
                  <a:lnTo>
                    <a:pt x="228092" y="371386"/>
                  </a:lnTo>
                  <a:lnTo>
                    <a:pt x="228092" y="401586"/>
                  </a:lnTo>
                  <a:lnTo>
                    <a:pt x="259448" y="410527"/>
                  </a:lnTo>
                  <a:lnTo>
                    <a:pt x="259969" y="410502"/>
                  </a:lnTo>
                  <a:lnTo>
                    <a:pt x="262877" y="407416"/>
                  </a:lnTo>
                  <a:lnTo>
                    <a:pt x="262877" y="376809"/>
                  </a:lnTo>
                  <a:close/>
                </a:path>
                <a:path w="368934" h="883285">
                  <a:moveTo>
                    <a:pt x="262877" y="324307"/>
                  </a:moveTo>
                  <a:lnTo>
                    <a:pt x="231470" y="316331"/>
                  </a:lnTo>
                  <a:lnTo>
                    <a:pt x="230936" y="316382"/>
                  </a:lnTo>
                  <a:lnTo>
                    <a:pt x="228092" y="319544"/>
                  </a:lnTo>
                  <a:lnTo>
                    <a:pt x="228092" y="349758"/>
                  </a:lnTo>
                  <a:lnTo>
                    <a:pt x="259448" y="358127"/>
                  </a:lnTo>
                  <a:lnTo>
                    <a:pt x="259969" y="358089"/>
                  </a:lnTo>
                  <a:lnTo>
                    <a:pt x="262877" y="354901"/>
                  </a:lnTo>
                  <a:lnTo>
                    <a:pt x="262877" y="324307"/>
                  </a:lnTo>
                  <a:close/>
                </a:path>
                <a:path w="368934" h="883285">
                  <a:moveTo>
                    <a:pt x="262877" y="219329"/>
                  </a:moveTo>
                  <a:lnTo>
                    <a:pt x="231470" y="212521"/>
                  </a:lnTo>
                  <a:lnTo>
                    <a:pt x="230936" y="212585"/>
                  </a:lnTo>
                  <a:lnTo>
                    <a:pt x="228092" y="215874"/>
                  </a:lnTo>
                  <a:lnTo>
                    <a:pt x="228092" y="246075"/>
                  </a:lnTo>
                  <a:lnTo>
                    <a:pt x="259448" y="253250"/>
                  </a:lnTo>
                  <a:lnTo>
                    <a:pt x="259969" y="253187"/>
                  </a:lnTo>
                  <a:lnTo>
                    <a:pt x="262877" y="249910"/>
                  </a:lnTo>
                  <a:lnTo>
                    <a:pt x="262877" y="219329"/>
                  </a:lnTo>
                  <a:close/>
                </a:path>
                <a:path w="368934" h="883285">
                  <a:moveTo>
                    <a:pt x="262877" y="166827"/>
                  </a:moveTo>
                  <a:lnTo>
                    <a:pt x="232003" y="160693"/>
                  </a:lnTo>
                  <a:lnTo>
                    <a:pt x="231470" y="160642"/>
                  </a:lnTo>
                  <a:lnTo>
                    <a:pt x="228092" y="164045"/>
                  </a:lnTo>
                  <a:lnTo>
                    <a:pt x="228092" y="194246"/>
                  </a:lnTo>
                  <a:lnTo>
                    <a:pt x="259448" y="200837"/>
                  </a:lnTo>
                  <a:lnTo>
                    <a:pt x="259969" y="200761"/>
                  </a:lnTo>
                  <a:lnTo>
                    <a:pt x="262877" y="197421"/>
                  </a:lnTo>
                  <a:lnTo>
                    <a:pt x="262877" y="166827"/>
                  </a:lnTo>
                  <a:close/>
                </a:path>
                <a:path w="368934" h="883285">
                  <a:moveTo>
                    <a:pt x="262877" y="114363"/>
                  </a:moveTo>
                  <a:lnTo>
                    <a:pt x="232003" y="108788"/>
                  </a:lnTo>
                  <a:lnTo>
                    <a:pt x="231470" y="108750"/>
                  </a:lnTo>
                  <a:lnTo>
                    <a:pt x="228092" y="112242"/>
                  </a:lnTo>
                  <a:lnTo>
                    <a:pt x="228092" y="142443"/>
                  </a:lnTo>
                  <a:lnTo>
                    <a:pt x="259448" y="148412"/>
                  </a:lnTo>
                  <a:lnTo>
                    <a:pt x="259969" y="148323"/>
                  </a:lnTo>
                  <a:lnTo>
                    <a:pt x="262877" y="144957"/>
                  </a:lnTo>
                  <a:lnTo>
                    <a:pt x="262877" y="114363"/>
                  </a:lnTo>
                  <a:close/>
                </a:path>
                <a:path w="368934" h="883285">
                  <a:moveTo>
                    <a:pt x="262877" y="61861"/>
                  </a:moveTo>
                  <a:lnTo>
                    <a:pt x="231470" y="56857"/>
                  </a:lnTo>
                  <a:lnTo>
                    <a:pt x="230936" y="56946"/>
                  </a:lnTo>
                  <a:lnTo>
                    <a:pt x="228092" y="60401"/>
                  </a:lnTo>
                  <a:lnTo>
                    <a:pt x="228092" y="90601"/>
                  </a:lnTo>
                  <a:lnTo>
                    <a:pt x="259448" y="95999"/>
                  </a:lnTo>
                  <a:lnTo>
                    <a:pt x="259969" y="95897"/>
                  </a:lnTo>
                  <a:lnTo>
                    <a:pt x="262877" y="92456"/>
                  </a:lnTo>
                  <a:lnTo>
                    <a:pt x="262877" y="61861"/>
                  </a:lnTo>
                  <a:close/>
                </a:path>
                <a:path w="368934" h="883285">
                  <a:moveTo>
                    <a:pt x="314921" y="848448"/>
                  </a:moveTo>
                  <a:lnTo>
                    <a:pt x="282282" y="839609"/>
                  </a:lnTo>
                  <a:lnTo>
                    <a:pt x="281762" y="839635"/>
                  </a:lnTo>
                  <a:lnTo>
                    <a:pt x="278790" y="842810"/>
                  </a:lnTo>
                  <a:lnTo>
                    <a:pt x="278790" y="873569"/>
                  </a:lnTo>
                  <a:lnTo>
                    <a:pt x="311340" y="882789"/>
                  </a:lnTo>
                  <a:lnTo>
                    <a:pt x="311886" y="882751"/>
                  </a:lnTo>
                  <a:lnTo>
                    <a:pt x="314921" y="879614"/>
                  </a:lnTo>
                  <a:lnTo>
                    <a:pt x="314921" y="848448"/>
                  </a:lnTo>
                  <a:close/>
                </a:path>
                <a:path w="368934" h="883285">
                  <a:moveTo>
                    <a:pt x="314921" y="767080"/>
                  </a:moveTo>
                  <a:lnTo>
                    <a:pt x="282854" y="757097"/>
                  </a:lnTo>
                  <a:lnTo>
                    <a:pt x="282282" y="756983"/>
                  </a:lnTo>
                  <a:lnTo>
                    <a:pt x="278790" y="760069"/>
                  </a:lnTo>
                  <a:lnTo>
                    <a:pt x="278790" y="790829"/>
                  </a:lnTo>
                  <a:lnTo>
                    <a:pt x="311340" y="801319"/>
                  </a:lnTo>
                  <a:lnTo>
                    <a:pt x="311886" y="801293"/>
                  </a:lnTo>
                  <a:lnTo>
                    <a:pt x="314921" y="798258"/>
                  </a:lnTo>
                  <a:lnTo>
                    <a:pt x="314921" y="767080"/>
                  </a:lnTo>
                  <a:close/>
                </a:path>
                <a:path w="368934" h="883285">
                  <a:moveTo>
                    <a:pt x="314921" y="669010"/>
                  </a:moveTo>
                  <a:lnTo>
                    <a:pt x="282282" y="661416"/>
                  </a:lnTo>
                  <a:lnTo>
                    <a:pt x="281762" y="661479"/>
                  </a:lnTo>
                  <a:lnTo>
                    <a:pt x="278790" y="664768"/>
                  </a:lnTo>
                  <a:lnTo>
                    <a:pt x="278790" y="695528"/>
                  </a:lnTo>
                  <a:lnTo>
                    <a:pt x="311340" y="703516"/>
                  </a:lnTo>
                  <a:lnTo>
                    <a:pt x="311886" y="703465"/>
                  </a:lnTo>
                  <a:lnTo>
                    <a:pt x="314921" y="700189"/>
                  </a:lnTo>
                  <a:lnTo>
                    <a:pt x="314921" y="669010"/>
                  </a:lnTo>
                  <a:close/>
                </a:path>
                <a:path w="368934" h="883285">
                  <a:moveTo>
                    <a:pt x="314921" y="584466"/>
                  </a:moveTo>
                  <a:lnTo>
                    <a:pt x="282282" y="579348"/>
                  </a:lnTo>
                  <a:lnTo>
                    <a:pt x="281762" y="579437"/>
                  </a:lnTo>
                  <a:lnTo>
                    <a:pt x="278790" y="582942"/>
                  </a:lnTo>
                  <a:lnTo>
                    <a:pt x="278790" y="613714"/>
                  </a:lnTo>
                  <a:lnTo>
                    <a:pt x="311340" y="619239"/>
                  </a:lnTo>
                  <a:lnTo>
                    <a:pt x="311886" y="619150"/>
                  </a:lnTo>
                  <a:lnTo>
                    <a:pt x="314921" y="615632"/>
                  </a:lnTo>
                  <a:lnTo>
                    <a:pt x="314921" y="584466"/>
                  </a:lnTo>
                  <a:close/>
                </a:path>
                <a:path w="368934" h="883285">
                  <a:moveTo>
                    <a:pt x="314921" y="488607"/>
                  </a:moveTo>
                  <a:lnTo>
                    <a:pt x="282854" y="479272"/>
                  </a:lnTo>
                  <a:lnTo>
                    <a:pt x="282282" y="479171"/>
                  </a:lnTo>
                  <a:lnTo>
                    <a:pt x="278790" y="482295"/>
                  </a:lnTo>
                  <a:lnTo>
                    <a:pt x="278790" y="513054"/>
                  </a:lnTo>
                  <a:lnTo>
                    <a:pt x="311340" y="522909"/>
                  </a:lnTo>
                  <a:lnTo>
                    <a:pt x="311886" y="522897"/>
                  </a:lnTo>
                  <a:lnTo>
                    <a:pt x="314921" y="519772"/>
                  </a:lnTo>
                  <a:lnTo>
                    <a:pt x="314921" y="488607"/>
                  </a:lnTo>
                  <a:close/>
                </a:path>
                <a:path w="368934" h="883285">
                  <a:moveTo>
                    <a:pt x="314921" y="331444"/>
                  </a:moveTo>
                  <a:lnTo>
                    <a:pt x="282282" y="323215"/>
                  </a:lnTo>
                  <a:lnTo>
                    <a:pt x="281762" y="323253"/>
                  </a:lnTo>
                  <a:lnTo>
                    <a:pt x="278790" y="326491"/>
                  </a:lnTo>
                  <a:lnTo>
                    <a:pt x="278790" y="357251"/>
                  </a:lnTo>
                  <a:lnTo>
                    <a:pt x="311340" y="365874"/>
                  </a:lnTo>
                  <a:lnTo>
                    <a:pt x="311886" y="365836"/>
                  </a:lnTo>
                  <a:lnTo>
                    <a:pt x="314921" y="362623"/>
                  </a:lnTo>
                  <a:lnTo>
                    <a:pt x="314921" y="331444"/>
                  </a:lnTo>
                  <a:close/>
                </a:path>
                <a:path w="368934" h="883285">
                  <a:moveTo>
                    <a:pt x="314921" y="224472"/>
                  </a:moveTo>
                  <a:lnTo>
                    <a:pt x="282282" y="217487"/>
                  </a:lnTo>
                  <a:lnTo>
                    <a:pt x="281762" y="217551"/>
                  </a:lnTo>
                  <a:lnTo>
                    <a:pt x="278790" y="220891"/>
                  </a:lnTo>
                  <a:lnTo>
                    <a:pt x="278790" y="251663"/>
                  </a:lnTo>
                  <a:lnTo>
                    <a:pt x="311340" y="259041"/>
                  </a:lnTo>
                  <a:lnTo>
                    <a:pt x="311886" y="258978"/>
                  </a:lnTo>
                  <a:lnTo>
                    <a:pt x="314921" y="255638"/>
                  </a:lnTo>
                  <a:lnTo>
                    <a:pt x="314921" y="224472"/>
                  </a:lnTo>
                  <a:close/>
                </a:path>
                <a:path w="368934" h="883285">
                  <a:moveTo>
                    <a:pt x="314921" y="170992"/>
                  </a:moveTo>
                  <a:lnTo>
                    <a:pt x="282854" y="164693"/>
                  </a:lnTo>
                  <a:lnTo>
                    <a:pt x="282282" y="164642"/>
                  </a:lnTo>
                  <a:lnTo>
                    <a:pt x="278790" y="168109"/>
                  </a:lnTo>
                  <a:lnTo>
                    <a:pt x="278790" y="198869"/>
                  </a:lnTo>
                  <a:lnTo>
                    <a:pt x="311340" y="205625"/>
                  </a:lnTo>
                  <a:lnTo>
                    <a:pt x="311886" y="205562"/>
                  </a:lnTo>
                  <a:lnTo>
                    <a:pt x="314921" y="202158"/>
                  </a:lnTo>
                  <a:lnTo>
                    <a:pt x="314921" y="170992"/>
                  </a:lnTo>
                  <a:close/>
                </a:path>
                <a:path w="368934" h="883285">
                  <a:moveTo>
                    <a:pt x="314921" y="117513"/>
                  </a:moveTo>
                  <a:lnTo>
                    <a:pt x="282854" y="111810"/>
                  </a:lnTo>
                  <a:lnTo>
                    <a:pt x="282282" y="111772"/>
                  </a:lnTo>
                  <a:lnTo>
                    <a:pt x="278790" y="115328"/>
                  </a:lnTo>
                  <a:lnTo>
                    <a:pt x="278790" y="146088"/>
                  </a:lnTo>
                  <a:lnTo>
                    <a:pt x="311340" y="152196"/>
                  </a:lnTo>
                  <a:lnTo>
                    <a:pt x="311886" y="152120"/>
                  </a:lnTo>
                  <a:lnTo>
                    <a:pt x="314921" y="148691"/>
                  </a:lnTo>
                  <a:lnTo>
                    <a:pt x="314921" y="117513"/>
                  </a:lnTo>
                  <a:close/>
                </a:path>
                <a:path w="368934" h="883285">
                  <a:moveTo>
                    <a:pt x="368922" y="567131"/>
                  </a:moveTo>
                  <a:lnTo>
                    <a:pt x="335622" y="556831"/>
                  </a:lnTo>
                  <a:lnTo>
                    <a:pt x="335051" y="556717"/>
                  </a:lnTo>
                  <a:lnTo>
                    <a:pt x="331444" y="559854"/>
                  </a:lnTo>
                  <a:lnTo>
                    <a:pt x="331444" y="591210"/>
                  </a:lnTo>
                  <a:lnTo>
                    <a:pt x="365213" y="601992"/>
                  </a:lnTo>
                  <a:lnTo>
                    <a:pt x="365760" y="601992"/>
                  </a:lnTo>
                  <a:lnTo>
                    <a:pt x="368922" y="598893"/>
                  </a:lnTo>
                  <a:lnTo>
                    <a:pt x="368922" y="567131"/>
                  </a:lnTo>
                  <a:close/>
                </a:path>
                <a:path w="368934" h="883285">
                  <a:moveTo>
                    <a:pt x="368922" y="447840"/>
                  </a:moveTo>
                  <a:lnTo>
                    <a:pt x="335622" y="438213"/>
                  </a:lnTo>
                  <a:lnTo>
                    <a:pt x="335051" y="438111"/>
                  </a:lnTo>
                  <a:lnTo>
                    <a:pt x="331444" y="441274"/>
                  </a:lnTo>
                  <a:lnTo>
                    <a:pt x="331444" y="472643"/>
                  </a:lnTo>
                  <a:lnTo>
                    <a:pt x="365213" y="482790"/>
                  </a:lnTo>
                  <a:lnTo>
                    <a:pt x="365760" y="482777"/>
                  </a:lnTo>
                  <a:lnTo>
                    <a:pt x="368922" y="479615"/>
                  </a:lnTo>
                  <a:lnTo>
                    <a:pt x="368922" y="447840"/>
                  </a:lnTo>
                  <a:close/>
                </a:path>
                <a:path w="368934" h="883285">
                  <a:moveTo>
                    <a:pt x="368922" y="393357"/>
                  </a:moveTo>
                  <a:lnTo>
                    <a:pt x="335051" y="384263"/>
                  </a:lnTo>
                  <a:lnTo>
                    <a:pt x="334492" y="384289"/>
                  </a:lnTo>
                  <a:lnTo>
                    <a:pt x="331444" y="387515"/>
                  </a:lnTo>
                  <a:lnTo>
                    <a:pt x="331444" y="418858"/>
                  </a:lnTo>
                  <a:lnTo>
                    <a:pt x="365213" y="428345"/>
                  </a:lnTo>
                  <a:lnTo>
                    <a:pt x="365760" y="428320"/>
                  </a:lnTo>
                  <a:lnTo>
                    <a:pt x="368922" y="425119"/>
                  </a:lnTo>
                  <a:lnTo>
                    <a:pt x="368922" y="393357"/>
                  </a:lnTo>
                  <a:close/>
                </a:path>
                <a:path w="368934" h="883285">
                  <a:moveTo>
                    <a:pt x="368922" y="338836"/>
                  </a:moveTo>
                  <a:lnTo>
                    <a:pt x="335051" y="330377"/>
                  </a:lnTo>
                  <a:lnTo>
                    <a:pt x="334492" y="330415"/>
                  </a:lnTo>
                  <a:lnTo>
                    <a:pt x="331444" y="333705"/>
                  </a:lnTo>
                  <a:lnTo>
                    <a:pt x="331444" y="365061"/>
                  </a:lnTo>
                  <a:lnTo>
                    <a:pt x="365213" y="373938"/>
                  </a:lnTo>
                  <a:lnTo>
                    <a:pt x="365760" y="373900"/>
                  </a:lnTo>
                  <a:lnTo>
                    <a:pt x="368922" y="370611"/>
                  </a:lnTo>
                  <a:lnTo>
                    <a:pt x="368922" y="338836"/>
                  </a:lnTo>
                  <a:close/>
                </a:path>
                <a:path w="368934" h="883285">
                  <a:moveTo>
                    <a:pt x="368922" y="284327"/>
                  </a:moveTo>
                  <a:lnTo>
                    <a:pt x="335051" y="276504"/>
                  </a:lnTo>
                  <a:lnTo>
                    <a:pt x="334492" y="276567"/>
                  </a:lnTo>
                  <a:lnTo>
                    <a:pt x="331444" y="279908"/>
                  </a:lnTo>
                  <a:lnTo>
                    <a:pt x="331444" y="311251"/>
                  </a:lnTo>
                  <a:lnTo>
                    <a:pt x="365213" y="319493"/>
                  </a:lnTo>
                  <a:lnTo>
                    <a:pt x="365760" y="319430"/>
                  </a:lnTo>
                  <a:lnTo>
                    <a:pt x="368922" y="316090"/>
                  </a:lnTo>
                  <a:lnTo>
                    <a:pt x="368922" y="284327"/>
                  </a:lnTo>
                  <a:close/>
                </a:path>
                <a:path w="368934" h="883285">
                  <a:moveTo>
                    <a:pt x="368922" y="229819"/>
                  </a:moveTo>
                  <a:lnTo>
                    <a:pt x="335051" y="222643"/>
                  </a:lnTo>
                  <a:lnTo>
                    <a:pt x="334492" y="222707"/>
                  </a:lnTo>
                  <a:lnTo>
                    <a:pt x="331444" y="226110"/>
                  </a:lnTo>
                  <a:lnTo>
                    <a:pt x="331444" y="257467"/>
                  </a:lnTo>
                  <a:lnTo>
                    <a:pt x="365213" y="265049"/>
                  </a:lnTo>
                  <a:lnTo>
                    <a:pt x="365760" y="264985"/>
                  </a:lnTo>
                  <a:lnTo>
                    <a:pt x="368922" y="261594"/>
                  </a:lnTo>
                  <a:lnTo>
                    <a:pt x="368922" y="229819"/>
                  </a:lnTo>
                  <a:close/>
                </a:path>
                <a:path w="368934" h="883285">
                  <a:moveTo>
                    <a:pt x="368922" y="175323"/>
                  </a:moveTo>
                  <a:lnTo>
                    <a:pt x="335622" y="168846"/>
                  </a:lnTo>
                  <a:lnTo>
                    <a:pt x="335051" y="168795"/>
                  </a:lnTo>
                  <a:lnTo>
                    <a:pt x="331444" y="172313"/>
                  </a:lnTo>
                  <a:lnTo>
                    <a:pt x="331444" y="203657"/>
                  </a:lnTo>
                  <a:lnTo>
                    <a:pt x="365213" y="210604"/>
                  </a:lnTo>
                  <a:lnTo>
                    <a:pt x="365760" y="210527"/>
                  </a:lnTo>
                  <a:lnTo>
                    <a:pt x="368922" y="207073"/>
                  </a:lnTo>
                  <a:lnTo>
                    <a:pt x="368922" y="175323"/>
                  </a:lnTo>
                  <a:close/>
                </a:path>
                <a:path w="368934" h="883285">
                  <a:moveTo>
                    <a:pt x="368922" y="120827"/>
                  </a:moveTo>
                  <a:lnTo>
                    <a:pt x="335622" y="114960"/>
                  </a:lnTo>
                  <a:lnTo>
                    <a:pt x="335051" y="114922"/>
                  </a:lnTo>
                  <a:lnTo>
                    <a:pt x="331444" y="118541"/>
                  </a:lnTo>
                  <a:lnTo>
                    <a:pt x="331444" y="149885"/>
                  </a:lnTo>
                  <a:lnTo>
                    <a:pt x="365213" y="156171"/>
                  </a:lnTo>
                  <a:lnTo>
                    <a:pt x="365760" y="156070"/>
                  </a:lnTo>
                  <a:lnTo>
                    <a:pt x="368922" y="152590"/>
                  </a:lnTo>
                  <a:lnTo>
                    <a:pt x="368922" y="120827"/>
                  </a:lnTo>
                  <a:close/>
                </a:path>
                <a:path w="368934" h="883285">
                  <a:moveTo>
                    <a:pt x="368922" y="66306"/>
                  </a:moveTo>
                  <a:lnTo>
                    <a:pt x="335051" y="61061"/>
                  </a:lnTo>
                  <a:lnTo>
                    <a:pt x="334492" y="61150"/>
                  </a:lnTo>
                  <a:lnTo>
                    <a:pt x="331444" y="64731"/>
                  </a:lnTo>
                  <a:lnTo>
                    <a:pt x="331444" y="96088"/>
                  </a:lnTo>
                  <a:lnTo>
                    <a:pt x="365213" y="101739"/>
                  </a:lnTo>
                  <a:lnTo>
                    <a:pt x="365760" y="101638"/>
                  </a:lnTo>
                  <a:lnTo>
                    <a:pt x="368922" y="98069"/>
                  </a:lnTo>
                  <a:lnTo>
                    <a:pt x="368922" y="663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525359" y="1703285"/>
              <a:ext cx="213360" cy="585470"/>
            </a:xfrm>
            <a:custGeom>
              <a:avLst/>
              <a:gdLst/>
              <a:ahLst/>
              <a:cxnLst/>
              <a:rect l="l" t="t" r="r" b="b"/>
              <a:pathLst>
                <a:path w="213359" h="585469">
                  <a:moveTo>
                    <a:pt x="29197" y="130429"/>
                  </a:moveTo>
                  <a:lnTo>
                    <a:pt x="2832" y="121945"/>
                  </a:lnTo>
                  <a:lnTo>
                    <a:pt x="2400" y="121958"/>
                  </a:lnTo>
                  <a:lnTo>
                    <a:pt x="0" y="124764"/>
                  </a:lnTo>
                  <a:lnTo>
                    <a:pt x="0" y="152438"/>
                  </a:lnTo>
                  <a:lnTo>
                    <a:pt x="26301" y="161251"/>
                  </a:lnTo>
                  <a:lnTo>
                    <a:pt x="26746" y="161239"/>
                  </a:lnTo>
                  <a:lnTo>
                    <a:pt x="27546" y="161010"/>
                  </a:lnTo>
                  <a:lnTo>
                    <a:pt x="28219" y="160489"/>
                  </a:lnTo>
                  <a:lnTo>
                    <a:pt x="28765" y="159816"/>
                  </a:lnTo>
                  <a:lnTo>
                    <a:pt x="29197" y="158445"/>
                  </a:lnTo>
                  <a:lnTo>
                    <a:pt x="29197" y="130429"/>
                  </a:lnTo>
                  <a:close/>
                </a:path>
                <a:path w="213359" h="585469">
                  <a:moveTo>
                    <a:pt x="72720" y="8750"/>
                  </a:moveTo>
                  <a:lnTo>
                    <a:pt x="45910" y="101"/>
                  </a:lnTo>
                  <a:lnTo>
                    <a:pt x="45440" y="0"/>
                  </a:lnTo>
                  <a:lnTo>
                    <a:pt x="42506" y="2882"/>
                  </a:lnTo>
                  <a:lnTo>
                    <a:pt x="42506" y="31026"/>
                  </a:lnTo>
                  <a:lnTo>
                    <a:pt x="69723" y="40081"/>
                  </a:lnTo>
                  <a:lnTo>
                    <a:pt x="70180" y="40068"/>
                  </a:lnTo>
                  <a:lnTo>
                    <a:pt x="72720" y="37223"/>
                  </a:lnTo>
                  <a:lnTo>
                    <a:pt x="72720" y="8750"/>
                  </a:lnTo>
                  <a:close/>
                </a:path>
                <a:path w="213359" h="585469">
                  <a:moveTo>
                    <a:pt x="117754" y="17475"/>
                  </a:moveTo>
                  <a:lnTo>
                    <a:pt x="90004" y="8597"/>
                  </a:lnTo>
                  <a:lnTo>
                    <a:pt x="89535" y="8496"/>
                  </a:lnTo>
                  <a:lnTo>
                    <a:pt x="86512" y="11404"/>
                  </a:lnTo>
                  <a:lnTo>
                    <a:pt x="86512" y="40068"/>
                  </a:lnTo>
                  <a:lnTo>
                    <a:pt x="114655" y="49364"/>
                  </a:lnTo>
                  <a:lnTo>
                    <a:pt x="115125" y="49352"/>
                  </a:lnTo>
                  <a:lnTo>
                    <a:pt x="117754" y="46469"/>
                  </a:lnTo>
                  <a:lnTo>
                    <a:pt x="117754" y="17475"/>
                  </a:lnTo>
                  <a:close/>
                </a:path>
                <a:path w="213359" h="585469">
                  <a:moveTo>
                    <a:pt x="164426" y="423303"/>
                  </a:moveTo>
                  <a:lnTo>
                    <a:pt x="135166" y="414667"/>
                  </a:lnTo>
                  <a:lnTo>
                    <a:pt x="134696" y="414680"/>
                  </a:lnTo>
                  <a:lnTo>
                    <a:pt x="132029" y="417639"/>
                  </a:lnTo>
                  <a:lnTo>
                    <a:pt x="132029" y="446786"/>
                  </a:lnTo>
                  <a:lnTo>
                    <a:pt x="161201" y="455803"/>
                  </a:lnTo>
                  <a:lnTo>
                    <a:pt x="161696" y="455764"/>
                  </a:lnTo>
                  <a:lnTo>
                    <a:pt x="164426" y="452805"/>
                  </a:lnTo>
                  <a:lnTo>
                    <a:pt x="164426" y="423303"/>
                  </a:lnTo>
                  <a:close/>
                </a:path>
                <a:path w="213359" h="585469">
                  <a:moveTo>
                    <a:pt x="164426" y="110363"/>
                  </a:moveTo>
                  <a:lnTo>
                    <a:pt x="135674" y="101231"/>
                  </a:lnTo>
                  <a:lnTo>
                    <a:pt x="135166" y="101130"/>
                  </a:lnTo>
                  <a:lnTo>
                    <a:pt x="132029" y="104089"/>
                  </a:lnTo>
                  <a:lnTo>
                    <a:pt x="132029" y="133235"/>
                  </a:lnTo>
                  <a:lnTo>
                    <a:pt x="161201" y="142811"/>
                  </a:lnTo>
                  <a:lnTo>
                    <a:pt x="161696" y="142798"/>
                  </a:lnTo>
                  <a:lnTo>
                    <a:pt x="164426" y="139877"/>
                  </a:lnTo>
                  <a:lnTo>
                    <a:pt x="164426" y="110363"/>
                  </a:lnTo>
                  <a:close/>
                </a:path>
                <a:path w="213359" h="585469">
                  <a:moveTo>
                    <a:pt x="212763" y="551878"/>
                  </a:moveTo>
                  <a:lnTo>
                    <a:pt x="182968" y="542480"/>
                  </a:lnTo>
                  <a:lnTo>
                    <a:pt x="182448" y="542378"/>
                  </a:lnTo>
                  <a:lnTo>
                    <a:pt x="179197" y="545376"/>
                  </a:lnTo>
                  <a:lnTo>
                    <a:pt x="179197" y="575043"/>
                  </a:lnTo>
                  <a:lnTo>
                    <a:pt x="209435" y="584898"/>
                  </a:lnTo>
                  <a:lnTo>
                    <a:pt x="209943" y="584885"/>
                  </a:lnTo>
                  <a:lnTo>
                    <a:pt x="212763" y="581926"/>
                  </a:lnTo>
                  <a:lnTo>
                    <a:pt x="212763" y="551878"/>
                  </a:lnTo>
                  <a:close/>
                </a:path>
                <a:path w="213359" h="585469">
                  <a:moveTo>
                    <a:pt x="212763" y="475742"/>
                  </a:moveTo>
                  <a:lnTo>
                    <a:pt x="182968" y="466928"/>
                  </a:lnTo>
                  <a:lnTo>
                    <a:pt x="182448" y="466826"/>
                  </a:lnTo>
                  <a:lnTo>
                    <a:pt x="179197" y="469849"/>
                  </a:lnTo>
                  <a:lnTo>
                    <a:pt x="179197" y="499516"/>
                  </a:lnTo>
                  <a:lnTo>
                    <a:pt x="209435" y="508800"/>
                  </a:lnTo>
                  <a:lnTo>
                    <a:pt x="209943" y="508787"/>
                  </a:lnTo>
                  <a:lnTo>
                    <a:pt x="212763" y="505764"/>
                  </a:lnTo>
                  <a:lnTo>
                    <a:pt x="212763" y="475742"/>
                  </a:lnTo>
                  <a:close/>
                </a:path>
                <a:path w="213359" h="585469">
                  <a:moveTo>
                    <a:pt x="212763" y="87020"/>
                  </a:moveTo>
                  <a:lnTo>
                    <a:pt x="182968" y="77622"/>
                  </a:lnTo>
                  <a:lnTo>
                    <a:pt x="182448" y="77520"/>
                  </a:lnTo>
                  <a:lnTo>
                    <a:pt x="179197" y="80518"/>
                  </a:lnTo>
                  <a:lnTo>
                    <a:pt x="179197" y="110185"/>
                  </a:lnTo>
                  <a:lnTo>
                    <a:pt x="209435" y="120040"/>
                  </a:lnTo>
                  <a:lnTo>
                    <a:pt x="209943" y="120027"/>
                  </a:lnTo>
                  <a:lnTo>
                    <a:pt x="212763" y="117068"/>
                  </a:lnTo>
                  <a:lnTo>
                    <a:pt x="212763" y="870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293892" y="566849"/>
              <a:ext cx="263525" cy="145415"/>
            </a:xfrm>
            <a:custGeom>
              <a:avLst/>
              <a:gdLst/>
              <a:ahLst/>
              <a:cxnLst/>
              <a:rect l="l" t="t" r="r" b="b"/>
              <a:pathLst>
                <a:path w="263525" h="145415">
                  <a:moveTo>
                    <a:pt x="0" y="145164"/>
                  </a:moveTo>
                  <a:lnTo>
                    <a:pt x="3378" y="141926"/>
                  </a:lnTo>
                  <a:lnTo>
                    <a:pt x="6870" y="136693"/>
                  </a:lnTo>
                  <a:lnTo>
                    <a:pt x="17716" y="136693"/>
                  </a:lnTo>
                  <a:lnTo>
                    <a:pt x="148043" y="136693"/>
                  </a:lnTo>
                  <a:lnTo>
                    <a:pt x="162297" y="128464"/>
                  </a:lnTo>
                  <a:lnTo>
                    <a:pt x="206295" y="89769"/>
                  </a:lnTo>
                  <a:lnTo>
                    <a:pt x="240436" y="47696"/>
                  </a:lnTo>
                  <a:lnTo>
                    <a:pt x="263169" y="9604"/>
                  </a:lnTo>
                  <a:lnTo>
                    <a:pt x="257768" y="4979"/>
                  </a:lnTo>
                  <a:lnTo>
                    <a:pt x="249672" y="1527"/>
                  </a:lnTo>
                  <a:lnTo>
                    <a:pt x="239466" y="0"/>
                  </a:lnTo>
                  <a:lnTo>
                    <a:pt x="227736" y="1146"/>
                  </a:lnTo>
                  <a:lnTo>
                    <a:pt x="217085" y="5146"/>
                  </a:lnTo>
                  <a:lnTo>
                    <a:pt x="208114" y="12025"/>
                  </a:lnTo>
                  <a:lnTo>
                    <a:pt x="200097" y="21936"/>
                  </a:lnTo>
                  <a:lnTo>
                    <a:pt x="192303" y="35030"/>
                  </a:lnTo>
                  <a:lnTo>
                    <a:pt x="151714" y="55197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7875" y="590233"/>
              <a:ext cx="296084" cy="17579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05919" y="429261"/>
              <a:ext cx="156895" cy="14190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021230" y="717938"/>
              <a:ext cx="58419" cy="660400"/>
            </a:xfrm>
            <a:custGeom>
              <a:avLst/>
              <a:gdLst/>
              <a:ahLst/>
              <a:cxnLst/>
              <a:rect l="l" t="t" r="r" b="b"/>
              <a:pathLst>
                <a:path w="58420" h="660400">
                  <a:moveTo>
                    <a:pt x="0" y="0"/>
                  </a:moveTo>
                  <a:lnTo>
                    <a:pt x="57912" y="57912"/>
                  </a:lnTo>
                  <a:lnTo>
                    <a:pt x="57912" y="66026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083241" y="768492"/>
              <a:ext cx="320675" cy="116205"/>
            </a:xfrm>
            <a:custGeom>
              <a:avLst/>
              <a:gdLst/>
              <a:ahLst/>
              <a:cxnLst/>
              <a:rect l="l" t="t" r="r" b="b"/>
              <a:pathLst>
                <a:path w="320675" h="116205">
                  <a:moveTo>
                    <a:pt x="320243" y="0"/>
                  </a:moveTo>
                  <a:lnTo>
                    <a:pt x="204406" y="115836"/>
                  </a:lnTo>
                  <a:lnTo>
                    <a:pt x="0" y="11583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4806820" y="566845"/>
            <a:ext cx="2246630" cy="1427480"/>
            <a:chOff x="4806820" y="566845"/>
            <a:chExt cx="2246630" cy="1427480"/>
          </a:xfrm>
        </p:grpSpPr>
        <p:sp>
          <p:nvSpPr>
            <p:cNvPr id="29" name="object 29"/>
            <p:cNvSpPr/>
            <p:nvPr/>
          </p:nvSpPr>
          <p:spPr>
            <a:xfrm>
              <a:off x="4806820" y="566845"/>
              <a:ext cx="2246630" cy="1427480"/>
            </a:xfrm>
            <a:custGeom>
              <a:avLst/>
              <a:gdLst/>
              <a:ahLst/>
              <a:cxnLst/>
              <a:rect l="l" t="t" r="r" b="b"/>
              <a:pathLst>
                <a:path w="2246629" h="1427480">
                  <a:moveTo>
                    <a:pt x="1420533" y="0"/>
                  </a:moveTo>
                  <a:lnTo>
                    <a:pt x="1420533" y="1418958"/>
                  </a:lnTo>
                  <a:lnTo>
                    <a:pt x="1280426" y="1418958"/>
                  </a:lnTo>
                  <a:lnTo>
                    <a:pt x="1280426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60" y="1092301"/>
                  </a:lnTo>
                  <a:lnTo>
                    <a:pt x="1272260" y="1427124"/>
                  </a:lnTo>
                  <a:lnTo>
                    <a:pt x="1428699" y="1427124"/>
                  </a:lnTo>
                  <a:lnTo>
                    <a:pt x="1428699" y="19723"/>
                  </a:lnTo>
                  <a:lnTo>
                    <a:pt x="1605851" y="196900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71"/>
                  </a:lnTo>
                  <a:lnTo>
                    <a:pt x="2073186" y="630428"/>
                  </a:lnTo>
                  <a:lnTo>
                    <a:pt x="2243416" y="693039"/>
                  </a:lnTo>
                  <a:lnTo>
                    <a:pt x="2246223" y="685368"/>
                  </a:lnTo>
                  <a:lnTo>
                    <a:pt x="2073389" y="621779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30" y="909281"/>
                  </a:lnTo>
                  <a:lnTo>
                    <a:pt x="1614030" y="193509"/>
                  </a:lnTo>
                  <a:lnTo>
                    <a:pt x="14205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740606" y="671761"/>
              <a:ext cx="288290" cy="381635"/>
            </a:xfrm>
            <a:custGeom>
              <a:avLst/>
              <a:gdLst/>
              <a:ahLst/>
              <a:cxnLst/>
              <a:rect l="l" t="t" r="r" b="b"/>
              <a:pathLst>
                <a:path w="288290" h="381634">
                  <a:moveTo>
                    <a:pt x="143967" y="0"/>
                  </a:moveTo>
                  <a:lnTo>
                    <a:pt x="106065" y="27000"/>
                  </a:lnTo>
                  <a:lnTo>
                    <a:pt x="59016" y="47129"/>
                  </a:lnTo>
                  <a:lnTo>
                    <a:pt x="14825" y="59384"/>
                  </a:lnTo>
                  <a:lnTo>
                    <a:pt x="4076" y="60337"/>
                  </a:lnTo>
                  <a:lnTo>
                    <a:pt x="0" y="60337"/>
                  </a:lnTo>
                  <a:lnTo>
                    <a:pt x="0" y="220751"/>
                  </a:lnTo>
                  <a:lnTo>
                    <a:pt x="21423" y="286197"/>
                  </a:lnTo>
                  <a:lnTo>
                    <a:pt x="68554" y="336080"/>
                  </a:lnTo>
                  <a:lnTo>
                    <a:pt x="105957" y="362095"/>
                  </a:lnTo>
                  <a:lnTo>
                    <a:pt x="141224" y="380568"/>
                  </a:lnTo>
                  <a:lnTo>
                    <a:pt x="143967" y="381292"/>
                  </a:lnTo>
                  <a:lnTo>
                    <a:pt x="144957" y="381050"/>
                  </a:lnTo>
                  <a:lnTo>
                    <a:pt x="142976" y="373126"/>
                  </a:lnTo>
                  <a:lnTo>
                    <a:pt x="143167" y="373100"/>
                  </a:lnTo>
                  <a:lnTo>
                    <a:pt x="143967" y="372791"/>
                  </a:lnTo>
                  <a:lnTo>
                    <a:pt x="141643" y="371894"/>
                  </a:lnTo>
                  <a:lnTo>
                    <a:pt x="137464" y="369900"/>
                  </a:lnTo>
                  <a:lnTo>
                    <a:pt x="83108" y="336981"/>
                  </a:lnTo>
                  <a:lnTo>
                    <a:pt x="40798" y="298248"/>
                  </a:lnTo>
                  <a:lnTo>
                    <a:pt x="12393" y="248795"/>
                  </a:lnTo>
                  <a:lnTo>
                    <a:pt x="8166" y="220751"/>
                  </a:lnTo>
                  <a:lnTo>
                    <a:pt x="8166" y="68503"/>
                  </a:lnTo>
                  <a:lnTo>
                    <a:pt x="4076" y="68503"/>
                  </a:lnTo>
                  <a:lnTo>
                    <a:pt x="4076" y="64401"/>
                  </a:lnTo>
                  <a:lnTo>
                    <a:pt x="29876" y="64401"/>
                  </a:lnTo>
                  <a:lnTo>
                    <a:pt x="40206" y="61879"/>
                  </a:lnTo>
                  <a:lnTo>
                    <a:pt x="83870" y="46177"/>
                  </a:lnTo>
                  <a:lnTo>
                    <a:pt x="123479" y="26955"/>
                  </a:lnTo>
                  <a:lnTo>
                    <a:pt x="143963" y="12751"/>
                  </a:lnTo>
                  <a:lnTo>
                    <a:pt x="140703" y="9271"/>
                  </a:lnTo>
                  <a:lnTo>
                    <a:pt x="143967" y="6819"/>
                  </a:lnTo>
                  <a:lnTo>
                    <a:pt x="149558" y="6819"/>
                  </a:lnTo>
                  <a:lnTo>
                    <a:pt x="147231" y="4368"/>
                  </a:lnTo>
                  <a:lnTo>
                    <a:pt x="143967" y="0"/>
                  </a:lnTo>
                  <a:close/>
                </a:path>
                <a:path w="288290" h="381634">
                  <a:moveTo>
                    <a:pt x="279755" y="68145"/>
                  </a:moveTo>
                  <a:lnTo>
                    <a:pt x="279755" y="220751"/>
                  </a:lnTo>
                  <a:lnTo>
                    <a:pt x="274299" y="252632"/>
                  </a:lnTo>
                  <a:lnTo>
                    <a:pt x="238704" y="307531"/>
                  </a:lnTo>
                  <a:lnTo>
                    <a:pt x="201700" y="339267"/>
                  </a:lnTo>
                  <a:lnTo>
                    <a:pt x="167106" y="361289"/>
                  </a:lnTo>
                  <a:lnTo>
                    <a:pt x="143967" y="372791"/>
                  </a:lnTo>
                  <a:lnTo>
                    <a:pt x="144767" y="373100"/>
                  </a:lnTo>
                  <a:lnTo>
                    <a:pt x="144957" y="373126"/>
                  </a:lnTo>
                  <a:lnTo>
                    <a:pt x="143967" y="377075"/>
                  </a:lnTo>
                  <a:lnTo>
                    <a:pt x="144957" y="381050"/>
                  </a:lnTo>
                  <a:lnTo>
                    <a:pt x="187820" y="358490"/>
                  </a:lnTo>
                  <a:lnTo>
                    <a:pt x="232206" y="325183"/>
                  </a:lnTo>
                  <a:lnTo>
                    <a:pt x="271094" y="278830"/>
                  </a:lnTo>
                  <a:lnTo>
                    <a:pt x="287921" y="220751"/>
                  </a:lnTo>
                  <a:lnTo>
                    <a:pt x="287921" y="68503"/>
                  </a:lnTo>
                  <a:lnTo>
                    <a:pt x="283857" y="68503"/>
                  </a:lnTo>
                  <a:lnTo>
                    <a:pt x="279755" y="68145"/>
                  </a:lnTo>
                  <a:close/>
                </a:path>
                <a:path w="288290" h="381634">
                  <a:moveTo>
                    <a:pt x="143967" y="372791"/>
                  </a:moveTo>
                  <a:lnTo>
                    <a:pt x="143167" y="373100"/>
                  </a:lnTo>
                  <a:lnTo>
                    <a:pt x="142976" y="373126"/>
                  </a:lnTo>
                  <a:lnTo>
                    <a:pt x="143967" y="377075"/>
                  </a:lnTo>
                  <a:lnTo>
                    <a:pt x="144957" y="373126"/>
                  </a:lnTo>
                  <a:lnTo>
                    <a:pt x="144767" y="373100"/>
                  </a:lnTo>
                  <a:lnTo>
                    <a:pt x="143967" y="372791"/>
                  </a:lnTo>
                  <a:close/>
                </a:path>
                <a:path w="288290" h="381634">
                  <a:moveTo>
                    <a:pt x="180987" y="191973"/>
                  </a:moveTo>
                  <a:lnTo>
                    <a:pt x="168190" y="194556"/>
                  </a:lnTo>
                  <a:lnTo>
                    <a:pt x="157741" y="201602"/>
                  </a:lnTo>
                  <a:lnTo>
                    <a:pt x="150696" y="212054"/>
                  </a:lnTo>
                  <a:lnTo>
                    <a:pt x="148107" y="224853"/>
                  </a:lnTo>
                  <a:lnTo>
                    <a:pt x="150696" y="237658"/>
                  </a:lnTo>
                  <a:lnTo>
                    <a:pt x="157741" y="248108"/>
                  </a:lnTo>
                  <a:lnTo>
                    <a:pt x="168190" y="255151"/>
                  </a:lnTo>
                  <a:lnTo>
                    <a:pt x="180987" y="257733"/>
                  </a:lnTo>
                  <a:lnTo>
                    <a:pt x="180987" y="249567"/>
                  </a:lnTo>
                  <a:lnTo>
                    <a:pt x="171371" y="247613"/>
                  </a:lnTo>
                  <a:lnTo>
                    <a:pt x="163525" y="242316"/>
                  </a:lnTo>
                  <a:lnTo>
                    <a:pt x="158231" y="234465"/>
                  </a:lnTo>
                  <a:lnTo>
                    <a:pt x="156273" y="224853"/>
                  </a:lnTo>
                  <a:lnTo>
                    <a:pt x="158231" y="215241"/>
                  </a:lnTo>
                  <a:lnTo>
                    <a:pt x="163525" y="207392"/>
                  </a:lnTo>
                  <a:lnTo>
                    <a:pt x="171371" y="202098"/>
                  </a:lnTo>
                  <a:lnTo>
                    <a:pt x="180987" y="200152"/>
                  </a:lnTo>
                  <a:lnTo>
                    <a:pt x="202091" y="200152"/>
                  </a:lnTo>
                  <a:lnTo>
                    <a:pt x="193788" y="194556"/>
                  </a:lnTo>
                  <a:lnTo>
                    <a:pt x="180987" y="191973"/>
                  </a:lnTo>
                  <a:close/>
                </a:path>
                <a:path w="288290" h="381634">
                  <a:moveTo>
                    <a:pt x="202091" y="200152"/>
                  </a:moveTo>
                  <a:lnTo>
                    <a:pt x="180987" y="200152"/>
                  </a:lnTo>
                  <a:lnTo>
                    <a:pt x="190607" y="202098"/>
                  </a:lnTo>
                  <a:lnTo>
                    <a:pt x="198459" y="207392"/>
                  </a:lnTo>
                  <a:lnTo>
                    <a:pt x="203754" y="215241"/>
                  </a:lnTo>
                  <a:lnTo>
                    <a:pt x="205701" y="224853"/>
                  </a:lnTo>
                  <a:lnTo>
                    <a:pt x="203754" y="234465"/>
                  </a:lnTo>
                  <a:lnTo>
                    <a:pt x="198459" y="242316"/>
                  </a:lnTo>
                  <a:lnTo>
                    <a:pt x="190607" y="247613"/>
                  </a:lnTo>
                  <a:lnTo>
                    <a:pt x="180987" y="249567"/>
                  </a:lnTo>
                  <a:lnTo>
                    <a:pt x="180987" y="257733"/>
                  </a:lnTo>
                  <a:lnTo>
                    <a:pt x="193788" y="255151"/>
                  </a:lnTo>
                  <a:lnTo>
                    <a:pt x="204244" y="248108"/>
                  </a:lnTo>
                  <a:lnTo>
                    <a:pt x="211295" y="237658"/>
                  </a:lnTo>
                  <a:lnTo>
                    <a:pt x="213880" y="224853"/>
                  </a:lnTo>
                  <a:lnTo>
                    <a:pt x="211295" y="212054"/>
                  </a:lnTo>
                  <a:lnTo>
                    <a:pt x="204244" y="201602"/>
                  </a:lnTo>
                  <a:lnTo>
                    <a:pt x="202091" y="200152"/>
                  </a:lnTo>
                  <a:close/>
                </a:path>
                <a:path w="288290" h="381634">
                  <a:moveTo>
                    <a:pt x="190157" y="119418"/>
                  </a:moveTo>
                  <a:lnTo>
                    <a:pt x="83197" y="251079"/>
                  </a:lnTo>
                  <a:lnTo>
                    <a:pt x="89535" y="256235"/>
                  </a:lnTo>
                  <a:lnTo>
                    <a:pt x="196507" y="124587"/>
                  </a:lnTo>
                  <a:lnTo>
                    <a:pt x="190157" y="119418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85906" y="120503"/>
                  </a:lnTo>
                  <a:lnTo>
                    <a:pt x="75458" y="127549"/>
                  </a:lnTo>
                  <a:lnTo>
                    <a:pt x="68413" y="138000"/>
                  </a:lnTo>
                  <a:lnTo>
                    <a:pt x="65824" y="150799"/>
                  </a:lnTo>
                  <a:lnTo>
                    <a:pt x="68413" y="163601"/>
                  </a:lnTo>
                  <a:lnTo>
                    <a:pt x="75458" y="174056"/>
                  </a:lnTo>
                  <a:lnTo>
                    <a:pt x="85906" y="181107"/>
                  </a:lnTo>
                  <a:lnTo>
                    <a:pt x="98704" y="183692"/>
                  </a:lnTo>
                  <a:lnTo>
                    <a:pt x="111510" y="181107"/>
                  </a:lnTo>
                  <a:lnTo>
                    <a:pt x="119804" y="175514"/>
                  </a:lnTo>
                  <a:lnTo>
                    <a:pt x="98704" y="175514"/>
                  </a:lnTo>
                  <a:lnTo>
                    <a:pt x="89088" y="173561"/>
                  </a:lnTo>
                  <a:lnTo>
                    <a:pt x="81241" y="168267"/>
                  </a:lnTo>
                  <a:lnTo>
                    <a:pt x="75947" y="160417"/>
                  </a:lnTo>
                  <a:lnTo>
                    <a:pt x="73990" y="150799"/>
                  </a:lnTo>
                  <a:lnTo>
                    <a:pt x="75947" y="141189"/>
                  </a:lnTo>
                  <a:lnTo>
                    <a:pt x="81241" y="133342"/>
                  </a:lnTo>
                  <a:lnTo>
                    <a:pt x="89088" y="128045"/>
                  </a:lnTo>
                  <a:lnTo>
                    <a:pt x="98704" y="126085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98704" y="126085"/>
                  </a:lnTo>
                  <a:lnTo>
                    <a:pt x="108323" y="128045"/>
                  </a:lnTo>
                  <a:lnTo>
                    <a:pt x="116176" y="133342"/>
                  </a:lnTo>
                  <a:lnTo>
                    <a:pt x="121471" y="141189"/>
                  </a:lnTo>
                  <a:lnTo>
                    <a:pt x="123418" y="150799"/>
                  </a:lnTo>
                  <a:lnTo>
                    <a:pt x="121471" y="160417"/>
                  </a:lnTo>
                  <a:lnTo>
                    <a:pt x="116176" y="168267"/>
                  </a:lnTo>
                  <a:lnTo>
                    <a:pt x="108323" y="173561"/>
                  </a:lnTo>
                  <a:lnTo>
                    <a:pt x="98704" y="175514"/>
                  </a:lnTo>
                  <a:lnTo>
                    <a:pt x="119804" y="175514"/>
                  </a:lnTo>
                  <a:lnTo>
                    <a:pt x="121966" y="174056"/>
                  </a:lnTo>
                  <a:lnTo>
                    <a:pt x="129013" y="163601"/>
                  </a:lnTo>
                  <a:lnTo>
                    <a:pt x="131597" y="150799"/>
                  </a:lnTo>
                  <a:lnTo>
                    <a:pt x="129013" y="138000"/>
                  </a:lnTo>
                  <a:lnTo>
                    <a:pt x="121966" y="127549"/>
                  </a:lnTo>
                  <a:lnTo>
                    <a:pt x="111510" y="120503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8166" y="64401"/>
                  </a:moveTo>
                  <a:lnTo>
                    <a:pt x="4076" y="64401"/>
                  </a:lnTo>
                  <a:lnTo>
                    <a:pt x="4076" y="68503"/>
                  </a:lnTo>
                  <a:lnTo>
                    <a:pt x="8166" y="68052"/>
                  </a:lnTo>
                  <a:lnTo>
                    <a:pt x="8166" y="64401"/>
                  </a:lnTo>
                  <a:close/>
                </a:path>
                <a:path w="288290" h="381634">
                  <a:moveTo>
                    <a:pt x="8166" y="68052"/>
                  </a:moveTo>
                  <a:lnTo>
                    <a:pt x="4076" y="68503"/>
                  </a:lnTo>
                  <a:lnTo>
                    <a:pt x="8166" y="68503"/>
                  </a:lnTo>
                  <a:lnTo>
                    <a:pt x="8166" y="68052"/>
                  </a:lnTo>
                  <a:close/>
                </a:path>
                <a:path w="288290" h="381634">
                  <a:moveTo>
                    <a:pt x="283857" y="64401"/>
                  </a:moveTo>
                  <a:lnTo>
                    <a:pt x="279755" y="64401"/>
                  </a:lnTo>
                  <a:lnTo>
                    <a:pt x="279755" y="68145"/>
                  </a:lnTo>
                  <a:lnTo>
                    <a:pt x="283857" y="68503"/>
                  </a:lnTo>
                  <a:lnTo>
                    <a:pt x="283857" y="64401"/>
                  </a:lnTo>
                  <a:close/>
                </a:path>
                <a:path w="288290" h="381634">
                  <a:moveTo>
                    <a:pt x="287921" y="64401"/>
                  </a:moveTo>
                  <a:lnTo>
                    <a:pt x="283857" y="64401"/>
                  </a:lnTo>
                  <a:lnTo>
                    <a:pt x="283857" y="68503"/>
                  </a:lnTo>
                  <a:lnTo>
                    <a:pt x="287921" y="68503"/>
                  </a:lnTo>
                  <a:lnTo>
                    <a:pt x="287921" y="64401"/>
                  </a:lnTo>
                  <a:close/>
                </a:path>
                <a:path w="288290" h="381634">
                  <a:moveTo>
                    <a:pt x="149558" y="6819"/>
                  </a:moveTo>
                  <a:lnTo>
                    <a:pt x="143967" y="6819"/>
                  </a:lnTo>
                  <a:lnTo>
                    <a:pt x="147231" y="9271"/>
                  </a:lnTo>
                  <a:lnTo>
                    <a:pt x="143963" y="12751"/>
                  </a:lnTo>
                  <a:lnTo>
                    <a:pt x="178108" y="34246"/>
                  </a:lnTo>
                  <a:lnTo>
                    <a:pt x="226136" y="54813"/>
                  </a:lnTo>
                  <a:lnTo>
                    <a:pt x="271875" y="67455"/>
                  </a:lnTo>
                  <a:lnTo>
                    <a:pt x="279755" y="68145"/>
                  </a:lnTo>
                  <a:lnTo>
                    <a:pt x="279755" y="64401"/>
                  </a:lnTo>
                  <a:lnTo>
                    <a:pt x="287921" y="64401"/>
                  </a:lnTo>
                  <a:lnTo>
                    <a:pt x="287921" y="60337"/>
                  </a:lnTo>
                  <a:lnTo>
                    <a:pt x="283857" y="60337"/>
                  </a:lnTo>
                  <a:lnTo>
                    <a:pt x="268924" y="58668"/>
                  </a:lnTo>
                  <a:lnTo>
                    <a:pt x="228900" y="47123"/>
                  </a:lnTo>
                  <a:lnTo>
                    <a:pt x="186588" y="29327"/>
                  </a:lnTo>
                  <a:lnTo>
                    <a:pt x="150130" y="7422"/>
                  </a:lnTo>
                  <a:lnTo>
                    <a:pt x="149558" y="6819"/>
                  </a:lnTo>
                  <a:close/>
                </a:path>
                <a:path w="288290" h="381634">
                  <a:moveTo>
                    <a:pt x="29876" y="64401"/>
                  </a:moveTo>
                  <a:lnTo>
                    <a:pt x="8166" y="64401"/>
                  </a:lnTo>
                  <a:lnTo>
                    <a:pt x="8166" y="68052"/>
                  </a:lnTo>
                  <a:lnTo>
                    <a:pt x="20511" y="66688"/>
                  </a:lnTo>
                  <a:lnTo>
                    <a:pt x="29876" y="64401"/>
                  </a:lnTo>
                  <a:close/>
                </a:path>
                <a:path w="288290" h="381634">
                  <a:moveTo>
                    <a:pt x="143967" y="6819"/>
                  </a:moveTo>
                  <a:lnTo>
                    <a:pt x="140703" y="9271"/>
                  </a:lnTo>
                  <a:lnTo>
                    <a:pt x="143963" y="12751"/>
                  </a:lnTo>
                  <a:lnTo>
                    <a:pt x="147231" y="9271"/>
                  </a:lnTo>
                  <a:lnTo>
                    <a:pt x="143967" y="68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71754" y="1188631"/>
              <a:ext cx="289598" cy="7491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40601" y="671766"/>
              <a:ext cx="220751" cy="381266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806833" y="566850"/>
              <a:ext cx="1864995" cy="1427480"/>
            </a:xfrm>
            <a:custGeom>
              <a:avLst/>
              <a:gdLst/>
              <a:ahLst/>
              <a:cxnLst/>
              <a:rect l="l" t="t" r="r" b="b"/>
              <a:pathLst>
                <a:path w="1864995" h="1427480">
                  <a:moveTo>
                    <a:pt x="1420507" y="0"/>
                  </a:moveTo>
                  <a:lnTo>
                    <a:pt x="1420507" y="1418958"/>
                  </a:lnTo>
                  <a:lnTo>
                    <a:pt x="1280414" y="1418958"/>
                  </a:lnTo>
                  <a:lnTo>
                    <a:pt x="1280414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35" y="1092301"/>
                  </a:lnTo>
                  <a:lnTo>
                    <a:pt x="1272235" y="1427124"/>
                  </a:lnTo>
                  <a:lnTo>
                    <a:pt x="1428686" y="1427124"/>
                  </a:lnTo>
                  <a:lnTo>
                    <a:pt x="1428686" y="19723"/>
                  </a:lnTo>
                  <a:lnTo>
                    <a:pt x="1605851" y="196888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46"/>
                  </a:lnTo>
                  <a:lnTo>
                    <a:pt x="1864931" y="696683"/>
                  </a:lnTo>
                  <a:lnTo>
                    <a:pt x="1864931" y="688111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17" y="909281"/>
                  </a:lnTo>
                  <a:lnTo>
                    <a:pt x="1614017" y="193497"/>
                  </a:lnTo>
                  <a:lnTo>
                    <a:pt x="1420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348200" cy="9753600"/>
            <a:chOff x="0" y="0"/>
            <a:chExt cx="17348200" cy="9753600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0364" y="12"/>
              <a:ext cx="11637835" cy="975358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5710555" cy="9753600"/>
            </a:xfrm>
            <a:custGeom>
              <a:avLst/>
              <a:gdLst/>
              <a:ahLst/>
              <a:cxnLst/>
              <a:rect l="l" t="t" r="r" b="b"/>
              <a:pathLst>
                <a:path w="5710555" h="9753600">
                  <a:moveTo>
                    <a:pt x="5710364" y="0"/>
                  </a:moveTo>
                  <a:lnTo>
                    <a:pt x="0" y="0"/>
                  </a:lnTo>
                  <a:lnTo>
                    <a:pt x="0" y="9753600"/>
                  </a:lnTo>
                  <a:lnTo>
                    <a:pt x="5710364" y="9753600"/>
                  </a:lnTo>
                  <a:lnTo>
                    <a:pt x="5710364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81528" y="567492"/>
            <a:ext cx="4370705" cy="281872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225425">
              <a:lnSpc>
                <a:spcPts val="2900"/>
              </a:lnSpc>
              <a:spcBef>
                <a:spcPts val="680"/>
              </a:spcBef>
            </a:pPr>
            <a:r>
              <a:rPr sz="290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SHAKALAND </a:t>
            </a:r>
            <a:r>
              <a:rPr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CULTURAL </a:t>
            </a:r>
            <a:r>
              <a:rPr sz="290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&amp; ADVENTURE </a:t>
            </a:r>
            <a:r>
              <a:rPr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RESORT</a:t>
            </a:r>
            <a:endParaRPr sz="2900" dirty="0">
              <a:latin typeface="BrandonGrotesque-Black"/>
              <a:cs typeface="BrandonGrotesque-Black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Description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97790" algn="just">
              <a:lnSpc>
                <a:spcPct val="100000"/>
              </a:lnSpc>
            </a:pP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Development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renovation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existing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Shakaland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Cultural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5" dirty="0">
                <a:solidFill>
                  <a:srgbClr val="565655"/>
                </a:solidFill>
                <a:latin typeface="Arial"/>
                <a:cs typeface="Arial"/>
              </a:rPr>
              <a:t>&amp;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Adventure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65655"/>
                </a:solidFill>
                <a:latin typeface="Arial"/>
                <a:cs typeface="Arial"/>
              </a:rPr>
              <a:t>Resort.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It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offers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tourists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unique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opportunity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experiencing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rich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Zulu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cultural</a:t>
            </a:r>
            <a:endParaRPr sz="15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heritage,</a:t>
            </a:r>
            <a:r>
              <a:rPr lang="en-US" sz="1500" spc="-45" dirty="0">
                <a:solidFill>
                  <a:srgbClr val="565655"/>
                </a:solidFill>
                <a:latin typeface="Arial"/>
                <a:cs typeface="Arial"/>
              </a:rPr>
              <a:t> adventure activities, nature-based activities and Wellness Centre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.</a:t>
            </a:r>
            <a:r>
              <a:rPr sz="1500" spc="-12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endParaRPr lang="en-US" sz="1500" spc="-125" dirty="0">
              <a:solidFill>
                <a:srgbClr val="565655"/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The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facility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currently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enjoys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good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bulk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municipal</a:t>
            </a:r>
            <a:endParaRPr sz="1500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services.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9763" y="3590124"/>
            <a:ext cx="4286885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Location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67.68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ha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site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situated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in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Nkwalini</a:t>
            </a:r>
            <a:r>
              <a:rPr sz="1500" spc="-13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Valley,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between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Eshowe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Melmoth,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nestling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on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top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of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Entembeni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Hills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overlooking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picturesque 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Phobane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Lake.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0193" y="7194291"/>
            <a:ext cx="3253104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Project</a:t>
            </a:r>
            <a:r>
              <a:rPr sz="1500" b="1" spc="12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Status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297815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140335" algn="l"/>
              </a:tabLst>
            </a:pP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Market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Feasibility</a:t>
            </a:r>
            <a:endParaRPr sz="1500" dirty="0">
              <a:latin typeface="Arial"/>
              <a:cs typeface="Arial"/>
            </a:endParaRPr>
          </a:p>
          <a:p>
            <a:pPr marL="297815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140335" algn="l"/>
              </a:tabLst>
            </a:pP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Business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Plan</a:t>
            </a:r>
            <a:endParaRPr sz="1500" dirty="0">
              <a:latin typeface="Arial"/>
              <a:cs typeface="Arial"/>
            </a:endParaRPr>
          </a:p>
          <a:p>
            <a:pPr marL="297815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140335" algn="l"/>
              </a:tabLst>
            </a:pP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Municipal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Approvals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Authorization</a:t>
            </a:r>
            <a:endParaRPr sz="1500" dirty="0">
              <a:latin typeface="Arial"/>
              <a:cs typeface="Arial"/>
            </a:endParaRPr>
          </a:p>
          <a:p>
            <a:pPr marL="297815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140335" algn="l"/>
              </a:tabLst>
            </a:pP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Land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secured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8212" y="4886976"/>
            <a:ext cx="4248785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ZA" sz="1500" b="1" spc="5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Nearby Towns/Cities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8450" marR="5080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45" dirty="0">
                <a:solidFill>
                  <a:srgbClr val="5656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Eshowe</a:t>
            </a:r>
          </a:p>
          <a:p>
            <a:pPr marL="298450" marR="5080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45" dirty="0">
                <a:solidFill>
                  <a:srgbClr val="5656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Richards Bay</a:t>
            </a:r>
          </a:p>
          <a:p>
            <a:pPr marL="298450" marR="5080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45" dirty="0">
                <a:solidFill>
                  <a:srgbClr val="5656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Ulundi </a:t>
            </a:r>
          </a:p>
          <a:p>
            <a:pPr marL="298450" marR="5080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45" dirty="0">
                <a:solidFill>
                  <a:srgbClr val="5656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Durban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4728681" y="429261"/>
            <a:ext cx="3977004" cy="4989195"/>
            <a:chOff x="4728681" y="429261"/>
            <a:chExt cx="3977004" cy="4989195"/>
          </a:xfrm>
        </p:grpSpPr>
        <p:sp>
          <p:nvSpPr>
            <p:cNvPr id="10" name="object 10"/>
            <p:cNvSpPr/>
            <p:nvPr/>
          </p:nvSpPr>
          <p:spPr>
            <a:xfrm>
              <a:off x="8440572" y="1005268"/>
              <a:ext cx="232410" cy="1078865"/>
            </a:xfrm>
            <a:custGeom>
              <a:avLst/>
              <a:gdLst/>
              <a:ahLst/>
              <a:cxnLst/>
              <a:rect l="l" t="t" r="r" b="b"/>
              <a:pathLst>
                <a:path w="232409" h="1078864">
                  <a:moveTo>
                    <a:pt x="21678" y="852462"/>
                  </a:moveTo>
                  <a:lnTo>
                    <a:pt x="19265" y="848296"/>
                  </a:lnTo>
                  <a:lnTo>
                    <a:pt x="2146" y="845566"/>
                  </a:lnTo>
                  <a:lnTo>
                    <a:pt x="0" y="849680"/>
                  </a:lnTo>
                  <a:lnTo>
                    <a:pt x="0" y="880770"/>
                  </a:lnTo>
                  <a:lnTo>
                    <a:pt x="19596" y="887298"/>
                  </a:lnTo>
                  <a:lnTo>
                    <a:pt x="19926" y="887209"/>
                  </a:lnTo>
                  <a:lnTo>
                    <a:pt x="20497" y="886853"/>
                  </a:lnTo>
                  <a:lnTo>
                    <a:pt x="21196" y="885825"/>
                  </a:lnTo>
                  <a:lnTo>
                    <a:pt x="21615" y="884339"/>
                  </a:lnTo>
                  <a:lnTo>
                    <a:pt x="21678" y="883158"/>
                  </a:lnTo>
                  <a:lnTo>
                    <a:pt x="21678" y="852462"/>
                  </a:lnTo>
                  <a:close/>
                </a:path>
                <a:path w="232409" h="1078864">
                  <a:moveTo>
                    <a:pt x="21678" y="711949"/>
                  </a:moveTo>
                  <a:lnTo>
                    <a:pt x="2146" y="706310"/>
                  </a:lnTo>
                  <a:lnTo>
                    <a:pt x="1828" y="706412"/>
                  </a:lnTo>
                  <a:lnTo>
                    <a:pt x="1219" y="706793"/>
                  </a:lnTo>
                  <a:lnTo>
                    <a:pt x="495" y="707859"/>
                  </a:lnTo>
                  <a:lnTo>
                    <a:pt x="63" y="709383"/>
                  </a:lnTo>
                  <a:lnTo>
                    <a:pt x="0" y="710590"/>
                  </a:lnTo>
                  <a:lnTo>
                    <a:pt x="0" y="741680"/>
                  </a:lnTo>
                  <a:lnTo>
                    <a:pt x="19596" y="746925"/>
                  </a:lnTo>
                  <a:lnTo>
                    <a:pt x="19926" y="746823"/>
                  </a:lnTo>
                  <a:lnTo>
                    <a:pt x="20497" y="746417"/>
                  </a:lnTo>
                  <a:lnTo>
                    <a:pt x="21196" y="745337"/>
                  </a:lnTo>
                  <a:lnTo>
                    <a:pt x="21615" y="743839"/>
                  </a:lnTo>
                  <a:lnTo>
                    <a:pt x="21678" y="742645"/>
                  </a:lnTo>
                  <a:lnTo>
                    <a:pt x="21678" y="711949"/>
                  </a:lnTo>
                  <a:close/>
                </a:path>
                <a:path w="232409" h="1078864">
                  <a:moveTo>
                    <a:pt x="21678" y="439089"/>
                  </a:moveTo>
                  <a:lnTo>
                    <a:pt x="2146" y="434733"/>
                  </a:lnTo>
                  <a:lnTo>
                    <a:pt x="1828" y="434848"/>
                  </a:lnTo>
                  <a:lnTo>
                    <a:pt x="1219" y="435292"/>
                  </a:lnTo>
                  <a:lnTo>
                    <a:pt x="495" y="436410"/>
                  </a:lnTo>
                  <a:lnTo>
                    <a:pt x="63" y="437946"/>
                  </a:lnTo>
                  <a:lnTo>
                    <a:pt x="0" y="439140"/>
                  </a:lnTo>
                  <a:lnTo>
                    <a:pt x="0" y="470230"/>
                  </a:lnTo>
                  <a:lnTo>
                    <a:pt x="19596" y="474192"/>
                  </a:lnTo>
                  <a:lnTo>
                    <a:pt x="19926" y="474065"/>
                  </a:lnTo>
                  <a:lnTo>
                    <a:pt x="20497" y="473621"/>
                  </a:lnTo>
                  <a:lnTo>
                    <a:pt x="21196" y="472503"/>
                  </a:lnTo>
                  <a:lnTo>
                    <a:pt x="21615" y="470954"/>
                  </a:lnTo>
                  <a:lnTo>
                    <a:pt x="21678" y="469760"/>
                  </a:lnTo>
                  <a:lnTo>
                    <a:pt x="21678" y="439089"/>
                  </a:lnTo>
                  <a:close/>
                </a:path>
                <a:path w="232409" h="1078864">
                  <a:moveTo>
                    <a:pt x="21678" y="385394"/>
                  </a:moveTo>
                  <a:lnTo>
                    <a:pt x="19265" y="381444"/>
                  </a:lnTo>
                  <a:lnTo>
                    <a:pt x="2146" y="380403"/>
                  </a:lnTo>
                  <a:lnTo>
                    <a:pt x="0" y="384746"/>
                  </a:lnTo>
                  <a:lnTo>
                    <a:pt x="0" y="415848"/>
                  </a:lnTo>
                  <a:lnTo>
                    <a:pt x="19596" y="420408"/>
                  </a:lnTo>
                  <a:lnTo>
                    <a:pt x="19926" y="420293"/>
                  </a:lnTo>
                  <a:lnTo>
                    <a:pt x="20497" y="419887"/>
                  </a:lnTo>
                  <a:lnTo>
                    <a:pt x="21196" y="418795"/>
                  </a:lnTo>
                  <a:lnTo>
                    <a:pt x="21615" y="417296"/>
                  </a:lnTo>
                  <a:lnTo>
                    <a:pt x="21678" y="416102"/>
                  </a:lnTo>
                  <a:lnTo>
                    <a:pt x="21678" y="385394"/>
                  </a:lnTo>
                  <a:close/>
                </a:path>
                <a:path w="232409" h="1078864">
                  <a:moveTo>
                    <a:pt x="21678" y="277977"/>
                  </a:moveTo>
                  <a:lnTo>
                    <a:pt x="2146" y="271691"/>
                  </a:lnTo>
                  <a:lnTo>
                    <a:pt x="1828" y="271767"/>
                  </a:lnTo>
                  <a:lnTo>
                    <a:pt x="1219" y="272161"/>
                  </a:lnTo>
                  <a:lnTo>
                    <a:pt x="495" y="273215"/>
                  </a:lnTo>
                  <a:lnTo>
                    <a:pt x="63" y="274713"/>
                  </a:lnTo>
                  <a:lnTo>
                    <a:pt x="0" y="275907"/>
                  </a:lnTo>
                  <a:lnTo>
                    <a:pt x="0" y="307009"/>
                  </a:lnTo>
                  <a:lnTo>
                    <a:pt x="19596" y="312889"/>
                  </a:lnTo>
                  <a:lnTo>
                    <a:pt x="19926" y="312801"/>
                  </a:lnTo>
                  <a:lnTo>
                    <a:pt x="20497" y="312407"/>
                  </a:lnTo>
                  <a:lnTo>
                    <a:pt x="21196" y="311365"/>
                  </a:lnTo>
                  <a:lnTo>
                    <a:pt x="21615" y="309854"/>
                  </a:lnTo>
                  <a:lnTo>
                    <a:pt x="21678" y="308673"/>
                  </a:lnTo>
                  <a:lnTo>
                    <a:pt x="21678" y="277977"/>
                  </a:lnTo>
                  <a:close/>
                </a:path>
                <a:path w="232409" h="1078864">
                  <a:moveTo>
                    <a:pt x="21678" y="170611"/>
                  </a:moveTo>
                  <a:lnTo>
                    <a:pt x="2146" y="163042"/>
                  </a:lnTo>
                  <a:lnTo>
                    <a:pt x="1828" y="163093"/>
                  </a:lnTo>
                  <a:lnTo>
                    <a:pt x="1219" y="163436"/>
                  </a:lnTo>
                  <a:lnTo>
                    <a:pt x="495" y="164439"/>
                  </a:lnTo>
                  <a:lnTo>
                    <a:pt x="63" y="165925"/>
                  </a:lnTo>
                  <a:lnTo>
                    <a:pt x="0" y="167119"/>
                  </a:lnTo>
                  <a:lnTo>
                    <a:pt x="0" y="198208"/>
                  </a:lnTo>
                  <a:lnTo>
                    <a:pt x="19596" y="205346"/>
                  </a:lnTo>
                  <a:lnTo>
                    <a:pt x="19926" y="205282"/>
                  </a:lnTo>
                  <a:lnTo>
                    <a:pt x="20497" y="204927"/>
                  </a:lnTo>
                  <a:lnTo>
                    <a:pt x="21196" y="203923"/>
                  </a:lnTo>
                  <a:lnTo>
                    <a:pt x="21615" y="202476"/>
                  </a:lnTo>
                  <a:lnTo>
                    <a:pt x="21678" y="201295"/>
                  </a:lnTo>
                  <a:lnTo>
                    <a:pt x="21678" y="170611"/>
                  </a:lnTo>
                  <a:close/>
                </a:path>
                <a:path w="232409" h="1078864">
                  <a:moveTo>
                    <a:pt x="21678" y="116903"/>
                  </a:moveTo>
                  <a:lnTo>
                    <a:pt x="2146" y="108673"/>
                  </a:lnTo>
                  <a:lnTo>
                    <a:pt x="1828" y="108724"/>
                  </a:lnTo>
                  <a:lnTo>
                    <a:pt x="1219" y="109054"/>
                  </a:lnTo>
                  <a:lnTo>
                    <a:pt x="495" y="110032"/>
                  </a:lnTo>
                  <a:lnTo>
                    <a:pt x="63" y="111493"/>
                  </a:lnTo>
                  <a:lnTo>
                    <a:pt x="0" y="112687"/>
                  </a:lnTo>
                  <a:lnTo>
                    <a:pt x="0" y="143776"/>
                  </a:lnTo>
                  <a:lnTo>
                    <a:pt x="19596" y="151587"/>
                  </a:lnTo>
                  <a:lnTo>
                    <a:pt x="19926" y="151536"/>
                  </a:lnTo>
                  <a:lnTo>
                    <a:pt x="20497" y="151193"/>
                  </a:lnTo>
                  <a:lnTo>
                    <a:pt x="21196" y="150215"/>
                  </a:lnTo>
                  <a:lnTo>
                    <a:pt x="21615" y="148755"/>
                  </a:lnTo>
                  <a:lnTo>
                    <a:pt x="21678" y="147574"/>
                  </a:lnTo>
                  <a:lnTo>
                    <a:pt x="21678" y="116903"/>
                  </a:lnTo>
                  <a:close/>
                </a:path>
                <a:path w="232409" h="1078864">
                  <a:moveTo>
                    <a:pt x="21678" y="63195"/>
                  </a:moveTo>
                  <a:lnTo>
                    <a:pt x="19265" y="58750"/>
                  </a:lnTo>
                  <a:lnTo>
                    <a:pt x="2146" y="54330"/>
                  </a:lnTo>
                  <a:lnTo>
                    <a:pt x="0" y="58280"/>
                  </a:lnTo>
                  <a:lnTo>
                    <a:pt x="0" y="89369"/>
                  </a:lnTo>
                  <a:lnTo>
                    <a:pt x="19596" y="97815"/>
                  </a:lnTo>
                  <a:lnTo>
                    <a:pt x="19926" y="97764"/>
                  </a:lnTo>
                  <a:lnTo>
                    <a:pt x="20497" y="97459"/>
                  </a:lnTo>
                  <a:lnTo>
                    <a:pt x="21196" y="96494"/>
                  </a:lnTo>
                  <a:lnTo>
                    <a:pt x="21615" y="95059"/>
                  </a:lnTo>
                  <a:lnTo>
                    <a:pt x="21678" y="93878"/>
                  </a:lnTo>
                  <a:lnTo>
                    <a:pt x="21678" y="63195"/>
                  </a:lnTo>
                  <a:close/>
                </a:path>
                <a:path w="232409" h="1078864">
                  <a:moveTo>
                    <a:pt x="21678" y="9499"/>
                  </a:moveTo>
                  <a:lnTo>
                    <a:pt x="2146" y="0"/>
                  </a:lnTo>
                  <a:lnTo>
                    <a:pt x="1828" y="25"/>
                  </a:lnTo>
                  <a:lnTo>
                    <a:pt x="1219" y="304"/>
                  </a:lnTo>
                  <a:lnTo>
                    <a:pt x="495" y="1244"/>
                  </a:lnTo>
                  <a:lnTo>
                    <a:pt x="63" y="2667"/>
                  </a:lnTo>
                  <a:lnTo>
                    <a:pt x="0" y="3860"/>
                  </a:lnTo>
                  <a:lnTo>
                    <a:pt x="0" y="34937"/>
                  </a:lnTo>
                  <a:lnTo>
                    <a:pt x="19596" y="44043"/>
                  </a:lnTo>
                  <a:lnTo>
                    <a:pt x="20218" y="43865"/>
                  </a:lnTo>
                  <a:lnTo>
                    <a:pt x="20751" y="43459"/>
                  </a:lnTo>
                  <a:lnTo>
                    <a:pt x="21196" y="42773"/>
                  </a:lnTo>
                  <a:lnTo>
                    <a:pt x="21615" y="41351"/>
                  </a:lnTo>
                  <a:lnTo>
                    <a:pt x="21678" y="40170"/>
                  </a:lnTo>
                  <a:lnTo>
                    <a:pt x="21678" y="9499"/>
                  </a:lnTo>
                  <a:close/>
                </a:path>
                <a:path w="232409" h="1078864">
                  <a:moveTo>
                    <a:pt x="52146" y="439889"/>
                  </a:moveTo>
                  <a:lnTo>
                    <a:pt x="33324" y="435622"/>
                  </a:lnTo>
                  <a:lnTo>
                    <a:pt x="33007" y="435737"/>
                  </a:lnTo>
                  <a:lnTo>
                    <a:pt x="32423" y="436168"/>
                  </a:lnTo>
                  <a:lnTo>
                    <a:pt x="31737" y="437273"/>
                  </a:lnTo>
                  <a:lnTo>
                    <a:pt x="31305" y="438772"/>
                  </a:lnTo>
                  <a:lnTo>
                    <a:pt x="31242" y="439928"/>
                  </a:lnTo>
                  <a:lnTo>
                    <a:pt x="31242" y="470446"/>
                  </a:lnTo>
                  <a:lnTo>
                    <a:pt x="50126" y="474319"/>
                  </a:lnTo>
                  <a:lnTo>
                    <a:pt x="50431" y="474205"/>
                  </a:lnTo>
                  <a:lnTo>
                    <a:pt x="52146" y="469988"/>
                  </a:lnTo>
                  <a:lnTo>
                    <a:pt x="52146" y="439889"/>
                  </a:lnTo>
                  <a:close/>
                </a:path>
                <a:path w="232409" h="1078864">
                  <a:moveTo>
                    <a:pt x="52146" y="387197"/>
                  </a:moveTo>
                  <a:lnTo>
                    <a:pt x="49796" y="383311"/>
                  </a:lnTo>
                  <a:lnTo>
                    <a:pt x="33324" y="382295"/>
                  </a:lnTo>
                  <a:lnTo>
                    <a:pt x="31242" y="386575"/>
                  </a:lnTo>
                  <a:lnTo>
                    <a:pt x="31242" y="417080"/>
                  </a:lnTo>
                  <a:lnTo>
                    <a:pt x="50126" y="421563"/>
                  </a:lnTo>
                  <a:lnTo>
                    <a:pt x="50431" y="421449"/>
                  </a:lnTo>
                  <a:lnTo>
                    <a:pt x="52146" y="417309"/>
                  </a:lnTo>
                  <a:lnTo>
                    <a:pt x="52146" y="387197"/>
                  </a:lnTo>
                  <a:close/>
                </a:path>
                <a:path w="232409" h="1078864">
                  <a:moveTo>
                    <a:pt x="52146" y="334492"/>
                  </a:moveTo>
                  <a:lnTo>
                    <a:pt x="33324" y="328968"/>
                  </a:lnTo>
                  <a:lnTo>
                    <a:pt x="33007" y="329057"/>
                  </a:lnTo>
                  <a:lnTo>
                    <a:pt x="32423" y="329450"/>
                  </a:lnTo>
                  <a:lnTo>
                    <a:pt x="31737" y="330517"/>
                  </a:lnTo>
                  <a:lnTo>
                    <a:pt x="31305" y="332003"/>
                  </a:lnTo>
                  <a:lnTo>
                    <a:pt x="31242" y="333184"/>
                  </a:lnTo>
                  <a:lnTo>
                    <a:pt x="31242" y="363677"/>
                  </a:lnTo>
                  <a:lnTo>
                    <a:pt x="50126" y="368820"/>
                  </a:lnTo>
                  <a:lnTo>
                    <a:pt x="50431" y="368706"/>
                  </a:lnTo>
                  <a:lnTo>
                    <a:pt x="52146" y="364604"/>
                  </a:lnTo>
                  <a:lnTo>
                    <a:pt x="52146" y="334492"/>
                  </a:lnTo>
                  <a:close/>
                </a:path>
                <a:path w="232409" h="1078864">
                  <a:moveTo>
                    <a:pt x="52146" y="281774"/>
                  </a:moveTo>
                  <a:lnTo>
                    <a:pt x="33324" y="275640"/>
                  </a:lnTo>
                  <a:lnTo>
                    <a:pt x="33007" y="275729"/>
                  </a:lnTo>
                  <a:lnTo>
                    <a:pt x="32423" y="276098"/>
                  </a:lnTo>
                  <a:lnTo>
                    <a:pt x="31737" y="277126"/>
                  </a:lnTo>
                  <a:lnTo>
                    <a:pt x="31305" y="278625"/>
                  </a:lnTo>
                  <a:lnTo>
                    <a:pt x="31242" y="279793"/>
                  </a:lnTo>
                  <a:lnTo>
                    <a:pt x="31242" y="310299"/>
                  </a:lnTo>
                  <a:lnTo>
                    <a:pt x="50126" y="316039"/>
                  </a:lnTo>
                  <a:lnTo>
                    <a:pt x="50431" y="315950"/>
                  </a:lnTo>
                  <a:lnTo>
                    <a:pt x="52146" y="311899"/>
                  </a:lnTo>
                  <a:lnTo>
                    <a:pt x="52146" y="281774"/>
                  </a:lnTo>
                  <a:close/>
                </a:path>
                <a:path w="232409" h="1078864">
                  <a:moveTo>
                    <a:pt x="52146" y="229069"/>
                  </a:moveTo>
                  <a:lnTo>
                    <a:pt x="49796" y="224980"/>
                  </a:lnTo>
                  <a:lnTo>
                    <a:pt x="33324" y="222351"/>
                  </a:lnTo>
                  <a:lnTo>
                    <a:pt x="31242" y="226390"/>
                  </a:lnTo>
                  <a:lnTo>
                    <a:pt x="31242" y="256908"/>
                  </a:lnTo>
                  <a:lnTo>
                    <a:pt x="50126" y="263258"/>
                  </a:lnTo>
                  <a:lnTo>
                    <a:pt x="50431" y="263182"/>
                  </a:lnTo>
                  <a:lnTo>
                    <a:pt x="50990" y="262826"/>
                  </a:lnTo>
                  <a:lnTo>
                    <a:pt x="51676" y="261810"/>
                  </a:lnTo>
                  <a:lnTo>
                    <a:pt x="52082" y="260350"/>
                  </a:lnTo>
                  <a:lnTo>
                    <a:pt x="52146" y="259194"/>
                  </a:lnTo>
                  <a:lnTo>
                    <a:pt x="52146" y="229069"/>
                  </a:lnTo>
                  <a:close/>
                </a:path>
                <a:path w="232409" h="1078864">
                  <a:moveTo>
                    <a:pt x="52146" y="176403"/>
                  </a:moveTo>
                  <a:lnTo>
                    <a:pt x="49796" y="172199"/>
                  </a:lnTo>
                  <a:lnTo>
                    <a:pt x="33324" y="169024"/>
                  </a:lnTo>
                  <a:lnTo>
                    <a:pt x="31242" y="173037"/>
                  </a:lnTo>
                  <a:lnTo>
                    <a:pt x="31242" y="203530"/>
                  </a:lnTo>
                  <a:lnTo>
                    <a:pt x="50126" y="210477"/>
                  </a:lnTo>
                  <a:lnTo>
                    <a:pt x="50431" y="210413"/>
                  </a:lnTo>
                  <a:lnTo>
                    <a:pt x="52146" y="206514"/>
                  </a:lnTo>
                  <a:lnTo>
                    <a:pt x="52146" y="176403"/>
                  </a:lnTo>
                  <a:close/>
                </a:path>
                <a:path w="232409" h="1078864">
                  <a:moveTo>
                    <a:pt x="52146" y="123685"/>
                  </a:moveTo>
                  <a:lnTo>
                    <a:pt x="33324" y="115697"/>
                  </a:lnTo>
                  <a:lnTo>
                    <a:pt x="33007" y="115747"/>
                  </a:lnTo>
                  <a:lnTo>
                    <a:pt x="32423" y="116065"/>
                  </a:lnTo>
                  <a:lnTo>
                    <a:pt x="31737" y="117017"/>
                  </a:lnTo>
                  <a:lnTo>
                    <a:pt x="31305" y="118452"/>
                  </a:lnTo>
                  <a:lnTo>
                    <a:pt x="31242" y="119634"/>
                  </a:lnTo>
                  <a:lnTo>
                    <a:pt x="31242" y="150139"/>
                  </a:lnTo>
                  <a:lnTo>
                    <a:pt x="50126" y="157734"/>
                  </a:lnTo>
                  <a:lnTo>
                    <a:pt x="50431" y="157670"/>
                  </a:lnTo>
                  <a:lnTo>
                    <a:pt x="52146" y="153797"/>
                  </a:lnTo>
                  <a:lnTo>
                    <a:pt x="52146" y="123685"/>
                  </a:lnTo>
                  <a:close/>
                </a:path>
                <a:path w="232409" h="1078864">
                  <a:moveTo>
                    <a:pt x="52146" y="70967"/>
                  </a:moveTo>
                  <a:lnTo>
                    <a:pt x="49796" y="66624"/>
                  </a:lnTo>
                  <a:lnTo>
                    <a:pt x="33324" y="62369"/>
                  </a:lnTo>
                  <a:lnTo>
                    <a:pt x="31242" y="66243"/>
                  </a:lnTo>
                  <a:lnTo>
                    <a:pt x="31242" y="96748"/>
                  </a:lnTo>
                  <a:lnTo>
                    <a:pt x="50126" y="104965"/>
                  </a:lnTo>
                  <a:lnTo>
                    <a:pt x="50431" y="104927"/>
                  </a:lnTo>
                  <a:lnTo>
                    <a:pt x="52146" y="101092"/>
                  </a:lnTo>
                  <a:lnTo>
                    <a:pt x="52146" y="70967"/>
                  </a:lnTo>
                  <a:close/>
                </a:path>
                <a:path w="232409" h="1078864">
                  <a:moveTo>
                    <a:pt x="52146" y="18275"/>
                  </a:moveTo>
                  <a:lnTo>
                    <a:pt x="33324" y="9055"/>
                  </a:lnTo>
                  <a:lnTo>
                    <a:pt x="33007" y="9080"/>
                  </a:lnTo>
                  <a:lnTo>
                    <a:pt x="32423" y="9359"/>
                  </a:lnTo>
                  <a:lnTo>
                    <a:pt x="31737" y="10274"/>
                  </a:lnTo>
                  <a:lnTo>
                    <a:pt x="31305" y="11684"/>
                  </a:lnTo>
                  <a:lnTo>
                    <a:pt x="31242" y="12865"/>
                  </a:lnTo>
                  <a:lnTo>
                    <a:pt x="31242" y="43357"/>
                  </a:lnTo>
                  <a:lnTo>
                    <a:pt x="50126" y="52184"/>
                  </a:lnTo>
                  <a:lnTo>
                    <a:pt x="50431" y="52158"/>
                  </a:lnTo>
                  <a:lnTo>
                    <a:pt x="52146" y="48399"/>
                  </a:lnTo>
                  <a:lnTo>
                    <a:pt x="52146" y="18275"/>
                  </a:lnTo>
                  <a:close/>
                </a:path>
                <a:path w="232409" h="1078864">
                  <a:moveTo>
                    <a:pt x="81495" y="440639"/>
                  </a:moveTo>
                  <a:lnTo>
                    <a:pt x="63334" y="436473"/>
                  </a:lnTo>
                  <a:lnTo>
                    <a:pt x="63042" y="436575"/>
                  </a:lnTo>
                  <a:lnTo>
                    <a:pt x="61353" y="440715"/>
                  </a:lnTo>
                  <a:lnTo>
                    <a:pt x="61353" y="470649"/>
                  </a:lnTo>
                  <a:lnTo>
                    <a:pt x="79527" y="474446"/>
                  </a:lnTo>
                  <a:lnTo>
                    <a:pt x="79832" y="474332"/>
                  </a:lnTo>
                  <a:lnTo>
                    <a:pt x="81495" y="470192"/>
                  </a:lnTo>
                  <a:lnTo>
                    <a:pt x="81495" y="440639"/>
                  </a:lnTo>
                  <a:close/>
                </a:path>
                <a:path w="232409" h="1078864">
                  <a:moveTo>
                    <a:pt x="81495" y="388912"/>
                  </a:moveTo>
                  <a:lnTo>
                    <a:pt x="79222" y="385102"/>
                  </a:lnTo>
                  <a:lnTo>
                    <a:pt x="63334" y="384136"/>
                  </a:lnTo>
                  <a:lnTo>
                    <a:pt x="61353" y="388340"/>
                  </a:lnTo>
                  <a:lnTo>
                    <a:pt x="61353" y="418287"/>
                  </a:lnTo>
                  <a:lnTo>
                    <a:pt x="79527" y="422643"/>
                  </a:lnTo>
                  <a:lnTo>
                    <a:pt x="79832" y="422554"/>
                  </a:lnTo>
                  <a:lnTo>
                    <a:pt x="81495" y="418477"/>
                  </a:lnTo>
                  <a:lnTo>
                    <a:pt x="81495" y="388912"/>
                  </a:lnTo>
                  <a:close/>
                </a:path>
                <a:path w="232409" h="1078864">
                  <a:moveTo>
                    <a:pt x="81495" y="337172"/>
                  </a:moveTo>
                  <a:lnTo>
                    <a:pt x="63334" y="331800"/>
                  </a:lnTo>
                  <a:lnTo>
                    <a:pt x="63042" y="331876"/>
                  </a:lnTo>
                  <a:lnTo>
                    <a:pt x="61353" y="335927"/>
                  </a:lnTo>
                  <a:lnTo>
                    <a:pt x="61353" y="365874"/>
                  </a:lnTo>
                  <a:lnTo>
                    <a:pt x="79527" y="370878"/>
                  </a:lnTo>
                  <a:lnTo>
                    <a:pt x="79832" y="370776"/>
                  </a:lnTo>
                  <a:lnTo>
                    <a:pt x="80378" y="370395"/>
                  </a:lnTo>
                  <a:lnTo>
                    <a:pt x="81038" y="369341"/>
                  </a:lnTo>
                  <a:lnTo>
                    <a:pt x="81432" y="367893"/>
                  </a:lnTo>
                  <a:lnTo>
                    <a:pt x="81495" y="366750"/>
                  </a:lnTo>
                  <a:lnTo>
                    <a:pt x="81495" y="337172"/>
                  </a:lnTo>
                  <a:close/>
                </a:path>
                <a:path w="232409" h="1078864">
                  <a:moveTo>
                    <a:pt x="81495" y="285432"/>
                  </a:moveTo>
                  <a:lnTo>
                    <a:pt x="79222" y="281457"/>
                  </a:lnTo>
                  <a:lnTo>
                    <a:pt x="63334" y="279450"/>
                  </a:lnTo>
                  <a:lnTo>
                    <a:pt x="61353" y="283514"/>
                  </a:lnTo>
                  <a:lnTo>
                    <a:pt x="61353" y="313461"/>
                  </a:lnTo>
                  <a:lnTo>
                    <a:pt x="79527" y="319049"/>
                  </a:lnTo>
                  <a:lnTo>
                    <a:pt x="79832" y="318973"/>
                  </a:lnTo>
                  <a:lnTo>
                    <a:pt x="81495" y="314998"/>
                  </a:lnTo>
                  <a:lnTo>
                    <a:pt x="81495" y="285432"/>
                  </a:lnTo>
                  <a:close/>
                </a:path>
                <a:path w="232409" h="1078864">
                  <a:moveTo>
                    <a:pt x="81495" y="233667"/>
                  </a:moveTo>
                  <a:lnTo>
                    <a:pt x="63334" y="227126"/>
                  </a:lnTo>
                  <a:lnTo>
                    <a:pt x="63042" y="227203"/>
                  </a:lnTo>
                  <a:lnTo>
                    <a:pt x="61353" y="231101"/>
                  </a:lnTo>
                  <a:lnTo>
                    <a:pt x="61353" y="261048"/>
                  </a:lnTo>
                  <a:lnTo>
                    <a:pt x="79527" y="267246"/>
                  </a:lnTo>
                  <a:lnTo>
                    <a:pt x="79832" y="267169"/>
                  </a:lnTo>
                  <a:lnTo>
                    <a:pt x="81495" y="263245"/>
                  </a:lnTo>
                  <a:lnTo>
                    <a:pt x="81495" y="233667"/>
                  </a:lnTo>
                  <a:close/>
                </a:path>
                <a:path w="232409" h="1078864">
                  <a:moveTo>
                    <a:pt x="81495" y="181965"/>
                  </a:moveTo>
                  <a:lnTo>
                    <a:pt x="63334" y="174790"/>
                  </a:lnTo>
                  <a:lnTo>
                    <a:pt x="63042" y="174853"/>
                  </a:lnTo>
                  <a:lnTo>
                    <a:pt x="61353" y="178739"/>
                  </a:lnTo>
                  <a:lnTo>
                    <a:pt x="61353" y="208673"/>
                  </a:lnTo>
                  <a:lnTo>
                    <a:pt x="79527" y="215430"/>
                  </a:lnTo>
                  <a:lnTo>
                    <a:pt x="79832" y="215366"/>
                  </a:lnTo>
                  <a:lnTo>
                    <a:pt x="81495" y="211518"/>
                  </a:lnTo>
                  <a:lnTo>
                    <a:pt x="81495" y="181965"/>
                  </a:lnTo>
                  <a:close/>
                </a:path>
                <a:path w="232409" h="1078864">
                  <a:moveTo>
                    <a:pt x="81495" y="130213"/>
                  </a:moveTo>
                  <a:lnTo>
                    <a:pt x="79222" y="126034"/>
                  </a:lnTo>
                  <a:lnTo>
                    <a:pt x="63334" y="122453"/>
                  </a:lnTo>
                  <a:lnTo>
                    <a:pt x="61353" y="126326"/>
                  </a:lnTo>
                  <a:lnTo>
                    <a:pt x="61353" y="156273"/>
                  </a:lnTo>
                  <a:lnTo>
                    <a:pt x="79527" y="163664"/>
                  </a:lnTo>
                  <a:lnTo>
                    <a:pt x="79832" y="163601"/>
                  </a:lnTo>
                  <a:lnTo>
                    <a:pt x="81495" y="159791"/>
                  </a:lnTo>
                  <a:lnTo>
                    <a:pt x="81495" y="130213"/>
                  </a:lnTo>
                  <a:close/>
                </a:path>
                <a:path w="232409" h="1078864">
                  <a:moveTo>
                    <a:pt x="81495" y="78473"/>
                  </a:moveTo>
                  <a:lnTo>
                    <a:pt x="79222" y="74206"/>
                  </a:lnTo>
                  <a:lnTo>
                    <a:pt x="63334" y="70116"/>
                  </a:lnTo>
                  <a:lnTo>
                    <a:pt x="61353" y="73317"/>
                  </a:lnTo>
                  <a:lnTo>
                    <a:pt x="61353" y="103873"/>
                  </a:lnTo>
                  <a:lnTo>
                    <a:pt x="79527" y="111848"/>
                  </a:lnTo>
                  <a:lnTo>
                    <a:pt x="79832" y="111798"/>
                  </a:lnTo>
                  <a:lnTo>
                    <a:pt x="81495" y="108038"/>
                  </a:lnTo>
                  <a:lnTo>
                    <a:pt x="81495" y="78473"/>
                  </a:lnTo>
                  <a:close/>
                </a:path>
                <a:path w="232409" h="1078864">
                  <a:moveTo>
                    <a:pt x="81495" y="26720"/>
                  </a:moveTo>
                  <a:lnTo>
                    <a:pt x="63334" y="17780"/>
                  </a:lnTo>
                  <a:lnTo>
                    <a:pt x="63042" y="17818"/>
                  </a:lnTo>
                  <a:lnTo>
                    <a:pt x="62484" y="18084"/>
                  </a:lnTo>
                  <a:lnTo>
                    <a:pt x="61836" y="18986"/>
                  </a:lnTo>
                  <a:lnTo>
                    <a:pt x="61417" y="20383"/>
                  </a:lnTo>
                  <a:lnTo>
                    <a:pt x="61353" y="21526"/>
                  </a:lnTo>
                  <a:lnTo>
                    <a:pt x="61353" y="51473"/>
                  </a:lnTo>
                  <a:lnTo>
                    <a:pt x="79527" y="60032"/>
                  </a:lnTo>
                  <a:lnTo>
                    <a:pt x="79832" y="60007"/>
                  </a:lnTo>
                  <a:lnTo>
                    <a:pt x="81495" y="56286"/>
                  </a:lnTo>
                  <a:lnTo>
                    <a:pt x="81495" y="26720"/>
                  </a:lnTo>
                  <a:close/>
                </a:path>
                <a:path w="232409" h="1078864">
                  <a:moveTo>
                    <a:pt x="109778" y="441375"/>
                  </a:moveTo>
                  <a:lnTo>
                    <a:pt x="92278" y="437311"/>
                  </a:lnTo>
                  <a:lnTo>
                    <a:pt x="91986" y="437400"/>
                  </a:lnTo>
                  <a:lnTo>
                    <a:pt x="90347" y="441452"/>
                  </a:lnTo>
                  <a:lnTo>
                    <a:pt x="90347" y="470865"/>
                  </a:lnTo>
                  <a:lnTo>
                    <a:pt x="107899" y="474586"/>
                  </a:lnTo>
                  <a:lnTo>
                    <a:pt x="108178" y="474472"/>
                  </a:lnTo>
                  <a:lnTo>
                    <a:pt x="108712" y="474052"/>
                  </a:lnTo>
                  <a:lnTo>
                    <a:pt x="108953" y="473760"/>
                  </a:lnTo>
                  <a:lnTo>
                    <a:pt x="109512" y="472541"/>
                  </a:lnTo>
                  <a:lnTo>
                    <a:pt x="109778" y="470992"/>
                  </a:lnTo>
                  <a:lnTo>
                    <a:pt x="109778" y="441375"/>
                  </a:lnTo>
                  <a:close/>
                </a:path>
                <a:path w="232409" h="1078864">
                  <a:moveTo>
                    <a:pt x="109778" y="390588"/>
                  </a:moveTo>
                  <a:lnTo>
                    <a:pt x="107594" y="386842"/>
                  </a:lnTo>
                  <a:lnTo>
                    <a:pt x="92278" y="385914"/>
                  </a:lnTo>
                  <a:lnTo>
                    <a:pt x="90347" y="390029"/>
                  </a:lnTo>
                  <a:lnTo>
                    <a:pt x="90347" y="419430"/>
                  </a:lnTo>
                  <a:lnTo>
                    <a:pt x="107899" y="423722"/>
                  </a:lnTo>
                  <a:lnTo>
                    <a:pt x="108178" y="423608"/>
                  </a:lnTo>
                  <a:lnTo>
                    <a:pt x="109778" y="420204"/>
                  </a:lnTo>
                  <a:lnTo>
                    <a:pt x="109778" y="390588"/>
                  </a:lnTo>
                  <a:close/>
                </a:path>
                <a:path w="232409" h="1078864">
                  <a:moveTo>
                    <a:pt x="109778" y="339763"/>
                  </a:moveTo>
                  <a:lnTo>
                    <a:pt x="92278" y="334505"/>
                  </a:lnTo>
                  <a:lnTo>
                    <a:pt x="91986" y="334594"/>
                  </a:lnTo>
                  <a:lnTo>
                    <a:pt x="90347" y="338569"/>
                  </a:lnTo>
                  <a:lnTo>
                    <a:pt x="90347" y="367957"/>
                  </a:lnTo>
                  <a:lnTo>
                    <a:pt x="107899" y="372846"/>
                  </a:lnTo>
                  <a:lnTo>
                    <a:pt x="108712" y="372376"/>
                  </a:lnTo>
                  <a:lnTo>
                    <a:pt x="108953" y="372084"/>
                  </a:lnTo>
                  <a:lnTo>
                    <a:pt x="109347" y="371348"/>
                  </a:lnTo>
                  <a:lnTo>
                    <a:pt x="109512" y="370903"/>
                  </a:lnTo>
                  <a:lnTo>
                    <a:pt x="109778" y="369366"/>
                  </a:lnTo>
                  <a:lnTo>
                    <a:pt x="109778" y="339763"/>
                  </a:lnTo>
                  <a:close/>
                </a:path>
                <a:path w="232409" h="1078864">
                  <a:moveTo>
                    <a:pt x="109778" y="288937"/>
                  </a:moveTo>
                  <a:lnTo>
                    <a:pt x="107594" y="285051"/>
                  </a:lnTo>
                  <a:lnTo>
                    <a:pt x="92278" y="283108"/>
                  </a:lnTo>
                  <a:lnTo>
                    <a:pt x="90347" y="287108"/>
                  </a:lnTo>
                  <a:lnTo>
                    <a:pt x="90347" y="316522"/>
                  </a:lnTo>
                  <a:lnTo>
                    <a:pt x="107899" y="321970"/>
                  </a:lnTo>
                  <a:lnTo>
                    <a:pt x="108178" y="321881"/>
                  </a:lnTo>
                  <a:lnTo>
                    <a:pt x="109778" y="318554"/>
                  </a:lnTo>
                  <a:lnTo>
                    <a:pt x="109778" y="288937"/>
                  </a:lnTo>
                  <a:close/>
                </a:path>
                <a:path w="232409" h="1078864">
                  <a:moveTo>
                    <a:pt x="109778" y="238125"/>
                  </a:moveTo>
                  <a:lnTo>
                    <a:pt x="92278" y="231762"/>
                  </a:lnTo>
                  <a:lnTo>
                    <a:pt x="91986" y="231825"/>
                  </a:lnTo>
                  <a:lnTo>
                    <a:pt x="90347" y="235673"/>
                  </a:lnTo>
                  <a:lnTo>
                    <a:pt x="90347" y="265061"/>
                  </a:lnTo>
                  <a:lnTo>
                    <a:pt x="107899" y="271106"/>
                  </a:lnTo>
                  <a:lnTo>
                    <a:pt x="108178" y="271030"/>
                  </a:lnTo>
                  <a:lnTo>
                    <a:pt x="109778" y="267741"/>
                  </a:lnTo>
                  <a:lnTo>
                    <a:pt x="109778" y="238125"/>
                  </a:lnTo>
                  <a:close/>
                </a:path>
                <a:path w="232409" h="1078864">
                  <a:moveTo>
                    <a:pt x="109778" y="187350"/>
                  </a:moveTo>
                  <a:lnTo>
                    <a:pt x="92278" y="180365"/>
                  </a:lnTo>
                  <a:lnTo>
                    <a:pt x="91986" y="180428"/>
                  </a:lnTo>
                  <a:lnTo>
                    <a:pt x="90347" y="184238"/>
                  </a:lnTo>
                  <a:lnTo>
                    <a:pt x="90347" y="213626"/>
                  </a:lnTo>
                  <a:lnTo>
                    <a:pt x="107899" y="220218"/>
                  </a:lnTo>
                  <a:lnTo>
                    <a:pt x="108178" y="220154"/>
                  </a:lnTo>
                  <a:lnTo>
                    <a:pt x="109778" y="216954"/>
                  </a:lnTo>
                  <a:lnTo>
                    <a:pt x="109778" y="187350"/>
                  </a:lnTo>
                  <a:close/>
                </a:path>
                <a:path w="232409" h="1078864">
                  <a:moveTo>
                    <a:pt x="109778" y="85686"/>
                  </a:moveTo>
                  <a:lnTo>
                    <a:pt x="107594" y="81521"/>
                  </a:lnTo>
                  <a:lnTo>
                    <a:pt x="92278" y="77571"/>
                  </a:lnTo>
                  <a:lnTo>
                    <a:pt x="90347" y="81330"/>
                  </a:lnTo>
                  <a:lnTo>
                    <a:pt x="90347" y="110718"/>
                  </a:lnTo>
                  <a:lnTo>
                    <a:pt x="107899" y="118478"/>
                  </a:lnTo>
                  <a:lnTo>
                    <a:pt x="108178" y="118427"/>
                  </a:lnTo>
                  <a:lnTo>
                    <a:pt x="108712" y="118135"/>
                  </a:lnTo>
                  <a:lnTo>
                    <a:pt x="109347" y="117221"/>
                  </a:lnTo>
                  <a:lnTo>
                    <a:pt x="109512" y="116789"/>
                  </a:lnTo>
                  <a:lnTo>
                    <a:pt x="109778" y="115303"/>
                  </a:lnTo>
                  <a:lnTo>
                    <a:pt x="109778" y="85686"/>
                  </a:lnTo>
                  <a:close/>
                </a:path>
                <a:path w="232409" h="1078864">
                  <a:moveTo>
                    <a:pt x="109778" y="34886"/>
                  </a:moveTo>
                  <a:lnTo>
                    <a:pt x="107594" y="30632"/>
                  </a:lnTo>
                  <a:lnTo>
                    <a:pt x="92278" y="26187"/>
                  </a:lnTo>
                  <a:lnTo>
                    <a:pt x="90347" y="29870"/>
                  </a:lnTo>
                  <a:lnTo>
                    <a:pt x="90347" y="59270"/>
                  </a:lnTo>
                  <a:lnTo>
                    <a:pt x="107899" y="67602"/>
                  </a:lnTo>
                  <a:lnTo>
                    <a:pt x="108712" y="67284"/>
                  </a:lnTo>
                  <a:lnTo>
                    <a:pt x="108953" y="67030"/>
                  </a:lnTo>
                  <a:lnTo>
                    <a:pt x="109347" y="66382"/>
                  </a:lnTo>
                  <a:lnTo>
                    <a:pt x="109512" y="65976"/>
                  </a:lnTo>
                  <a:lnTo>
                    <a:pt x="109778" y="64503"/>
                  </a:lnTo>
                  <a:lnTo>
                    <a:pt x="109778" y="34886"/>
                  </a:lnTo>
                  <a:close/>
                </a:path>
                <a:path w="232409" h="1078864">
                  <a:moveTo>
                    <a:pt x="119481" y="1045730"/>
                  </a:moveTo>
                  <a:lnTo>
                    <a:pt x="117309" y="1041628"/>
                  </a:lnTo>
                  <a:lnTo>
                    <a:pt x="101993" y="1038174"/>
                  </a:lnTo>
                  <a:lnTo>
                    <a:pt x="100063" y="1041984"/>
                  </a:lnTo>
                  <a:lnTo>
                    <a:pt x="100063" y="1071397"/>
                  </a:lnTo>
                  <a:lnTo>
                    <a:pt x="117602" y="1078585"/>
                  </a:lnTo>
                  <a:lnTo>
                    <a:pt x="117894" y="1078522"/>
                  </a:lnTo>
                  <a:lnTo>
                    <a:pt x="119481" y="1074762"/>
                  </a:lnTo>
                  <a:lnTo>
                    <a:pt x="119481" y="1045730"/>
                  </a:lnTo>
                  <a:close/>
                </a:path>
                <a:path w="232409" h="1078864">
                  <a:moveTo>
                    <a:pt x="137071" y="442087"/>
                  </a:moveTo>
                  <a:lnTo>
                    <a:pt x="135255" y="438505"/>
                  </a:lnTo>
                  <a:lnTo>
                    <a:pt x="134962" y="438505"/>
                  </a:lnTo>
                  <a:lnTo>
                    <a:pt x="120192" y="438086"/>
                  </a:lnTo>
                  <a:lnTo>
                    <a:pt x="118338" y="442163"/>
                  </a:lnTo>
                  <a:lnTo>
                    <a:pt x="118338" y="471055"/>
                  </a:lnTo>
                  <a:lnTo>
                    <a:pt x="135255" y="474713"/>
                  </a:lnTo>
                  <a:lnTo>
                    <a:pt x="135534" y="474599"/>
                  </a:lnTo>
                  <a:lnTo>
                    <a:pt x="137071" y="470611"/>
                  </a:lnTo>
                  <a:lnTo>
                    <a:pt x="137071" y="442087"/>
                  </a:lnTo>
                  <a:close/>
                </a:path>
                <a:path w="232409" h="1078864">
                  <a:moveTo>
                    <a:pt x="137071" y="392188"/>
                  </a:moveTo>
                  <a:lnTo>
                    <a:pt x="134962" y="388505"/>
                  </a:lnTo>
                  <a:lnTo>
                    <a:pt x="120192" y="387604"/>
                  </a:lnTo>
                  <a:lnTo>
                    <a:pt x="118338" y="391655"/>
                  </a:lnTo>
                  <a:lnTo>
                    <a:pt x="118338" y="420522"/>
                  </a:lnTo>
                  <a:lnTo>
                    <a:pt x="135255" y="424726"/>
                  </a:lnTo>
                  <a:lnTo>
                    <a:pt x="135534" y="424624"/>
                  </a:lnTo>
                  <a:lnTo>
                    <a:pt x="137071" y="420700"/>
                  </a:lnTo>
                  <a:lnTo>
                    <a:pt x="137071" y="392188"/>
                  </a:lnTo>
                  <a:close/>
                </a:path>
                <a:path w="232409" h="1078864">
                  <a:moveTo>
                    <a:pt x="137071" y="292328"/>
                  </a:moveTo>
                  <a:lnTo>
                    <a:pt x="120192" y="286639"/>
                  </a:lnTo>
                  <a:lnTo>
                    <a:pt x="119380" y="287083"/>
                  </a:lnTo>
                  <a:lnTo>
                    <a:pt x="118770" y="288061"/>
                  </a:lnTo>
                  <a:lnTo>
                    <a:pt x="118605" y="288480"/>
                  </a:lnTo>
                  <a:lnTo>
                    <a:pt x="118389" y="289471"/>
                  </a:lnTo>
                  <a:lnTo>
                    <a:pt x="118338" y="290576"/>
                  </a:lnTo>
                  <a:lnTo>
                    <a:pt x="118338" y="319455"/>
                  </a:lnTo>
                  <a:lnTo>
                    <a:pt x="135255" y="324789"/>
                  </a:lnTo>
                  <a:lnTo>
                    <a:pt x="135534" y="324713"/>
                  </a:lnTo>
                  <a:lnTo>
                    <a:pt x="137071" y="320865"/>
                  </a:lnTo>
                  <a:lnTo>
                    <a:pt x="137071" y="292328"/>
                  </a:lnTo>
                  <a:close/>
                </a:path>
                <a:path w="232409" h="1078864">
                  <a:moveTo>
                    <a:pt x="137071" y="242417"/>
                  </a:moveTo>
                  <a:lnTo>
                    <a:pt x="120192" y="236207"/>
                  </a:lnTo>
                  <a:lnTo>
                    <a:pt x="119913" y="236270"/>
                  </a:lnTo>
                  <a:lnTo>
                    <a:pt x="118338" y="240042"/>
                  </a:lnTo>
                  <a:lnTo>
                    <a:pt x="118338" y="268922"/>
                  </a:lnTo>
                  <a:lnTo>
                    <a:pt x="135255" y="274815"/>
                  </a:lnTo>
                  <a:lnTo>
                    <a:pt x="135534" y="274726"/>
                  </a:lnTo>
                  <a:lnTo>
                    <a:pt x="137071" y="270941"/>
                  </a:lnTo>
                  <a:lnTo>
                    <a:pt x="137071" y="242417"/>
                  </a:lnTo>
                  <a:close/>
                </a:path>
                <a:path w="232409" h="1078864">
                  <a:moveTo>
                    <a:pt x="137071" y="192532"/>
                  </a:moveTo>
                  <a:lnTo>
                    <a:pt x="134962" y="188569"/>
                  </a:lnTo>
                  <a:lnTo>
                    <a:pt x="120192" y="185724"/>
                  </a:lnTo>
                  <a:lnTo>
                    <a:pt x="118338" y="189534"/>
                  </a:lnTo>
                  <a:lnTo>
                    <a:pt x="118338" y="218414"/>
                  </a:lnTo>
                  <a:lnTo>
                    <a:pt x="135255" y="224828"/>
                  </a:lnTo>
                  <a:lnTo>
                    <a:pt x="135534" y="224764"/>
                  </a:lnTo>
                  <a:lnTo>
                    <a:pt x="137071" y="221043"/>
                  </a:lnTo>
                  <a:lnTo>
                    <a:pt x="137071" y="192532"/>
                  </a:lnTo>
                  <a:close/>
                </a:path>
                <a:path w="232409" h="1078864">
                  <a:moveTo>
                    <a:pt x="137071" y="142608"/>
                  </a:moveTo>
                  <a:lnTo>
                    <a:pt x="134962" y="138582"/>
                  </a:lnTo>
                  <a:lnTo>
                    <a:pt x="120192" y="135267"/>
                  </a:lnTo>
                  <a:lnTo>
                    <a:pt x="118338" y="139001"/>
                  </a:lnTo>
                  <a:lnTo>
                    <a:pt x="118338" y="167894"/>
                  </a:lnTo>
                  <a:lnTo>
                    <a:pt x="135255" y="174891"/>
                  </a:lnTo>
                  <a:lnTo>
                    <a:pt x="135534" y="174815"/>
                  </a:lnTo>
                  <a:lnTo>
                    <a:pt x="136042" y="174510"/>
                  </a:lnTo>
                  <a:lnTo>
                    <a:pt x="136652" y="173583"/>
                  </a:lnTo>
                  <a:lnTo>
                    <a:pt x="137007" y="172224"/>
                  </a:lnTo>
                  <a:lnTo>
                    <a:pt x="137071" y="171132"/>
                  </a:lnTo>
                  <a:lnTo>
                    <a:pt x="137071" y="142608"/>
                  </a:lnTo>
                  <a:close/>
                </a:path>
                <a:path w="232409" h="1078864">
                  <a:moveTo>
                    <a:pt x="137071" y="92671"/>
                  </a:moveTo>
                  <a:lnTo>
                    <a:pt x="120192" y="84772"/>
                  </a:lnTo>
                  <a:lnTo>
                    <a:pt x="119646" y="84950"/>
                  </a:lnTo>
                  <a:lnTo>
                    <a:pt x="118338" y="88468"/>
                  </a:lnTo>
                  <a:lnTo>
                    <a:pt x="118338" y="117335"/>
                  </a:lnTo>
                  <a:lnTo>
                    <a:pt x="135255" y="124891"/>
                  </a:lnTo>
                  <a:lnTo>
                    <a:pt x="135534" y="124841"/>
                  </a:lnTo>
                  <a:lnTo>
                    <a:pt x="137071" y="121208"/>
                  </a:lnTo>
                  <a:lnTo>
                    <a:pt x="137071" y="92671"/>
                  </a:lnTo>
                  <a:close/>
                </a:path>
                <a:path w="232409" h="1078864">
                  <a:moveTo>
                    <a:pt x="137071" y="42760"/>
                  </a:moveTo>
                  <a:lnTo>
                    <a:pt x="134962" y="38595"/>
                  </a:lnTo>
                  <a:lnTo>
                    <a:pt x="120192" y="34302"/>
                  </a:lnTo>
                  <a:lnTo>
                    <a:pt x="118338" y="37922"/>
                  </a:lnTo>
                  <a:lnTo>
                    <a:pt x="118338" y="66802"/>
                  </a:lnTo>
                  <a:lnTo>
                    <a:pt x="135255" y="74917"/>
                  </a:lnTo>
                  <a:lnTo>
                    <a:pt x="135534" y="74866"/>
                  </a:lnTo>
                  <a:lnTo>
                    <a:pt x="137071" y="71285"/>
                  </a:lnTo>
                  <a:lnTo>
                    <a:pt x="137071" y="42760"/>
                  </a:lnTo>
                  <a:close/>
                </a:path>
                <a:path w="232409" h="1078864">
                  <a:moveTo>
                    <a:pt x="163423" y="808786"/>
                  </a:moveTo>
                  <a:lnTo>
                    <a:pt x="161391" y="804722"/>
                  </a:lnTo>
                  <a:lnTo>
                    <a:pt x="147116" y="800569"/>
                  </a:lnTo>
                  <a:lnTo>
                    <a:pt x="145338" y="804151"/>
                  </a:lnTo>
                  <a:lnTo>
                    <a:pt x="145338" y="832523"/>
                  </a:lnTo>
                  <a:lnTo>
                    <a:pt x="161671" y="840409"/>
                  </a:lnTo>
                  <a:lnTo>
                    <a:pt x="161925" y="840371"/>
                  </a:lnTo>
                  <a:lnTo>
                    <a:pt x="163423" y="836828"/>
                  </a:lnTo>
                  <a:lnTo>
                    <a:pt x="163423" y="808786"/>
                  </a:lnTo>
                  <a:close/>
                </a:path>
                <a:path w="232409" h="1078864">
                  <a:moveTo>
                    <a:pt x="163423" y="705358"/>
                  </a:moveTo>
                  <a:lnTo>
                    <a:pt x="163156" y="703859"/>
                  </a:lnTo>
                  <a:lnTo>
                    <a:pt x="162636" y="702678"/>
                  </a:lnTo>
                  <a:lnTo>
                    <a:pt x="161925" y="701954"/>
                  </a:lnTo>
                  <a:lnTo>
                    <a:pt x="161671" y="701827"/>
                  </a:lnTo>
                  <a:lnTo>
                    <a:pt x="161391" y="701827"/>
                  </a:lnTo>
                  <a:lnTo>
                    <a:pt x="147116" y="701421"/>
                  </a:lnTo>
                  <a:lnTo>
                    <a:pt x="145338" y="705434"/>
                  </a:lnTo>
                  <a:lnTo>
                    <a:pt x="145338" y="733818"/>
                  </a:lnTo>
                  <a:lnTo>
                    <a:pt x="161671" y="737412"/>
                  </a:lnTo>
                  <a:lnTo>
                    <a:pt x="161925" y="737298"/>
                  </a:lnTo>
                  <a:lnTo>
                    <a:pt x="162420" y="736892"/>
                  </a:lnTo>
                  <a:lnTo>
                    <a:pt x="163004" y="735863"/>
                  </a:lnTo>
                  <a:lnTo>
                    <a:pt x="163347" y="734466"/>
                  </a:lnTo>
                  <a:lnTo>
                    <a:pt x="163423" y="733933"/>
                  </a:lnTo>
                  <a:lnTo>
                    <a:pt x="163423" y="705358"/>
                  </a:lnTo>
                  <a:close/>
                </a:path>
                <a:path w="232409" h="1078864">
                  <a:moveTo>
                    <a:pt x="163423" y="393725"/>
                  </a:moveTo>
                  <a:lnTo>
                    <a:pt x="161391" y="390118"/>
                  </a:lnTo>
                  <a:lnTo>
                    <a:pt x="147116" y="389255"/>
                  </a:lnTo>
                  <a:lnTo>
                    <a:pt x="145338" y="393230"/>
                  </a:lnTo>
                  <a:lnTo>
                    <a:pt x="145338" y="421601"/>
                  </a:lnTo>
                  <a:lnTo>
                    <a:pt x="161671" y="425704"/>
                  </a:lnTo>
                  <a:lnTo>
                    <a:pt x="161925" y="425602"/>
                  </a:lnTo>
                  <a:lnTo>
                    <a:pt x="162420" y="425234"/>
                  </a:lnTo>
                  <a:lnTo>
                    <a:pt x="163004" y="424230"/>
                  </a:lnTo>
                  <a:lnTo>
                    <a:pt x="163347" y="422846"/>
                  </a:lnTo>
                  <a:lnTo>
                    <a:pt x="163423" y="422313"/>
                  </a:lnTo>
                  <a:lnTo>
                    <a:pt x="163423" y="393725"/>
                  </a:lnTo>
                  <a:close/>
                </a:path>
                <a:path w="232409" h="1078864">
                  <a:moveTo>
                    <a:pt x="163423" y="344678"/>
                  </a:moveTo>
                  <a:lnTo>
                    <a:pt x="147116" y="339648"/>
                  </a:lnTo>
                  <a:lnTo>
                    <a:pt x="146354" y="340106"/>
                  </a:lnTo>
                  <a:lnTo>
                    <a:pt x="146126" y="340385"/>
                  </a:lnTo>
                  <a:lnTo>
                    <a:pt x="145745" y="341096"/>
                  </a:lnTo>
                  <a:lnTo>
                    <a:pt x="145389" y="342480"/>
                  </a:lnTo>
                  <a:lnTo>
                    <a:pt x="145338" y="343573"/>
                  </a:lnTo>
                  <a:lnTo>
                    <a:pt x="145338" y="371957"/>
                  </a:lnTo>
                  <a:lnTo>
                    <a:pt x="161671" y="376631"/>
                  </a:lnTo>
                  <a:lnTo>
                    <a:pt x="162179" y="376351"/>
                  </a:lnTo>
                  <a:lnTo>
                    <a:pt x="162636" y="375881"/>
                  </a:lnTo>
                  <a:lnTo>
                    <a:pt x="163156" y="374751"/>
                  </a:lnTo>
                  <a:lnTo>
                    <a:pt x="163423" y="373265"/>
                  </a:lnTo>
                  <a:lnTo>
                    <a:pt x="163423" y="344678"/>
                  </a:lnTo>
                  <a:close/>
                </a:path>
                <a:path w="232409" h="1078864">
                  <a:moveTo>
                    <a:pt x="163423" y="295617"/>
                  </a:moveTo>
                  <a:lnTo>
                    <a:pt x="147116" y="290055"/>
                  </a:lnTo>
                  <a:lnTo>
                    <a:pt x="146850" y="290144"/>
                  </a:lnTo>
                  <a:lnTo>
                    <a:pt x="145338" y="293928"/>
                  </a:lnTo>
                  <a:lnTo>
                    <a:pt x="145338" y="322300"/>
                  </a:lnTo>
                  <a:lnTo>
                    <a:pt x="161671" y="327507"/>
                  </a:lnTo>
                  <a:lnTo>
                    <a:pt x="161925" y="327418"/>
                  </a:lnTo>
                  <a:lnTo>
                    <a:pt x="162420" y="327063"/>
                  </a:lnTo>
                  <a:lnTo>
                    <a:pt x="163004" y="326097"/>
                  </a:lnTo>
                  <a:lnTo>
                    <a:pt x="163347" y="324726"/>
                  </a:lnTo>
                  <a:lnTo>
                    <a:pt x="163423" y="324205"/>
                  </a:lnTo>
                  <a:lnTo>
                    <a:pt x="163423" y="295617"/>
                  </a:lnTo>
                  <a:close/>
                </a:path>
                <a:path w="232409" h="1078864">
                  <a:moveTo>
                    <a:pt x="163423" y="246545"/>
                  </a:moveTo>
                  <a:lnTo>
                    <a:pt x="147116" y="240499"/>
                  </a:lnTo>
                  <a:lnTo>
                    <a:pt x="146850" y="240563"/>
                  </a:lnTo>
                  <a:lnTo>
                    <a:pt x="145338" y="244271"/>
                  </a:lnTo>
                  <a:lnTo>
                    <a:pt x="145338" y="272656"/>
                  </a:lnTo>
                  <a:lnTo>
                    <a:pt x="161671" y="278396"/>
                  </a:lnTo>
                  <a:lnTo>
                    <a:pt x="162420" y="277964"/>
                  </a:lnTo>
                  <a:lnTo>
                    <a:pt x="163004" y="277012"/>
                  </a:lnTo>
                  <a:lnTo>
                    <a:pt x="163347" y="275678"/>
                  </a:lnTo>
                  <a:lnTo>
                    <a:pt x="163423" y="275132"/>
                  </a:lnTo>
                  <a:lnTo>
                    <a:pt x="163423" y="246545"/>
                  </a:lnTo>
                  <a:close/>
                </a:path>
                <a:path w="232409" h="1078864">
                  <a:moveTo>
                    <a:pt x="163423" y="197523"/>
                  </a:moveTo>
                  <a:lnTo>
                    <a:pt x="161391" y="193649"/>
                  </a:lnTo>
                  <a:lnTo>
                    <a:pt x="147116" y="190906"/>
                  </a:lnTo>
                  <a:lnTo>
                    <a:pt x="145338" y="194665"/>
                  </a:lnTo>
                  <a:lnTo>
                    <a:pt x="145338" y="223024"/>
                  </a:lnTo>
                  <a:lnTo>
                    <a:pt x="161671" y="229285"/>
                  </a:lnTo>
                  <a:lnTo>
                    <a:pt x="161925" y="229222"/>
                  </a:lnTo>
                  <a:lnTo>
                    <a:pt x="162420" y="228892"/>
                  </a:lnTo>
                  <a:lnTo>
                    <a:pt x="163004" y="227965"/>
                  </a:lnTo>
                  <a:lnTo>
                    <a:pt x="163423" y="226110"/>
                  </a:lnTo>
                  <a:lnTo>
                    <a:pt x="163423" y="197523"/>
                  </a:lnTo>
                  <a:close/>
                </a:path>
                <a:path w="232409" h="1078864">
                  <a:moveTo>
                    <a:pt x="163423" y="148463"/>
                  </a:moveTo>
                  <a:lnTo>
                    <a:pt x="147116" y="141325"/>
                  </a:lnTo>
                  <a:lnTo>
                    <a:pt x="146850" y="141376"/>
                  </a:lnTo>
                  <a:lnTo>
                    <a:pt x="145338" y="144995"/>
                  </a:lnTo>
                  <a:lnTo>
                    <a:pt x="145338" y="173380"/>
                  </a:lnTo>
                  <a:lnTo>
                    <a:pt x="161671" y="180187"/>
                  </a:lnTo>
                  <a:lnTo>
                    <a:pt x="162179" y="179984"/>
                  </a:lnTo>
                  <a:lnTo>
                    <a:pt x="162420" y="179819"/>
                  </a:lnTo>
                  <a:lnTo>
                    <a:pt x="163004" y="178917"/>
                  </a:lnTo>
                  <a:lnTo>
                    <a:pt x="163347" y="177571"/>
                  </a:lnTo>
                  <a:lnTo>
                    <a:pt x="163423" y="177050"/>
                  </a:lnTo>
                  <a:lnTo>
                    <a:pt x="163423" y="148463"/>
                  </a:lnTo>
                  <a:close/>
                </a:path>
                <a:path w="232409" h="1078864">
                  <a:moveTo>
                    <a:pt x="163423" y="99402"/>
                  </a:moveTo>
                  <a:lnTo>
                    <a:pt x="161391" y="95402"/>
                  </a:lnTo>
                  <a:lnTo>
                    <a:pt x="147116" y="91719"/>
                  </a:lnTo>
                  <a:lnTo>
                    <a:pt x="145338" y="95351"/>
                  </a:lnTo>
                  <a:lnTo>
                    <a:pt x="145338" y="123723"/>
                  </a:lnTo>
                  <a:lnTo>
                    <a:pt x="161671" y="131089"/>
                  </a:lnTo>
                  <a:lnTo>
                    <a:pt x="161925" y="131038"/>
                  </a:lnTo>
                  <a:lnTo>
                    <a:pt x="162420" y="130721"/>
                  </a:lnTo>
                  <a:lnTo>
                    <a:pt x="163004" y="129844"/>
                  </a:lnTo>
                  <a:lnTo>
                    <a:pt x="163347" y="128524"/>
                  </a:lnTo>
                  <a:lnTo>
                    <a:pt x="163423" y="127444"/>
                  </a:lnTo>
                  <a:lnTo>
                    <a:pt x="163423" y="99402"/>
                  </a:lnTo>
                  <a:close/>
                </a:path>
                <a:path w="232409" h="1078864">
                  <a:moveTo>
                    <a:pt x="188887" y="443433"/>
                  </a:moveTo>
                  <a:lnTo>
                    <a:pt x="187185" y="439966"/>
                  </a:lnTo>
                  <a:lnTo>
                    <a:pt x="186905" y="439966"/>
                  </a:lnTo>
                  <a:lnTo>
                    <a:pt x="173126" y="439572"/>
                  </a:lnTo>
                  <a:lnTo>
                    <a:pt x="171399" y="443534"/>
                  </a:lnTo>
                  <a:lnTo>
                    <a:pt x="171399" y="471398"/>
                  </a:lnTo>
                  <a:lnTo>
                    <a:pt x="187185" y="474941"/>
                  </a:lnTo>
                  <a:lnTo>
                    <a:pt x="187439" y="474827"/>
                  </a:lnTo>
                  <a:lnTo>
                    <a:pt x="187896" y="474433"/>
                  </a:lnTo>
                  <a:lnTo>
                    <a:pt x="188480" y="473430"/>
                  </a:lnTo>
                  <a:lnTo>
                    <a:pt x="188823" y="472046"/>
                  </a:lnTo>
                  <a:lnTo>
                    <a:pt x="188887" y="470966"/>
                  </a:lnTo>
                  <a:lnTo>
                    <a:pt x="188887" y="443433"/>
                  </a:lnTo>
                  <a:close/>
                </a:path>
                <a:path w="232409" h="1078864">
                  <a:moveTo>
                    <a:pt x="188887" y="395224"/>
                  </a:moveTo>
                  <a:lnTo>
                    <a:pt x="186905" y="391680"/>
                  </a:lnTo>
                  <a:lnTo>
                    <a:pt x="173126" y="390829"/>
                  </a:lnTo>
                  <a:lnTo>
                    <a:pt x="171399" y="394754"/>
                  </a:lnTo>
                  <a:lnTo>
                    <a:pt x="171399" y="422643"/>
                  </a:lnTo>
                  <a:lnTo>
                    <a:pt x="187185" y="426656"/>
                  </a:lnTo>
                  <a:lnTo>
                    <a:pt x="187439" y="426567"/>
                  </a:lnTo>
                  <a:lnTo>
                    <a:pt x="187896" y="426186"/>
                  </a:lnTo>
                  <a:lnTo>
                    <a:pt x="188480" y="425208"/>
                  </a:lnTo>
                  <a:lnTo>
                    <a:pt x="188823" y="423849"/>
                  </a:lnTo>
                  <a:lnTo>
                    <a:pt x="188887" y="422783"/>
                  </a:lnTo>
                  <a:lnTo>
                    <a:pt x="188887" y="395224"/>
                  </a:lnTo>
                  <a:close/>
                </a:path>
                <a:path w="232409" h="1078864">
                  <a:moveTo>
                    <a:pt x="188887" y="347002"/>
                  </a:moveTo>
                  <a:lnTo>
                    <a:pt x="173126" y="342099"/>
                  </a:lnTo>
                  <a:lnTo>
                    <a:pt x="172859" y="342188"/>
                  </a:lnTo>
                  <a:lnTo>
                    <a:pt x="172389" y="342544"/>
                  </a:lnTo>
                  <a:lnTo>
                    <a:pt x="172161" y="342823"/>
                  </a:lnTo>
                  <a:lnTo>
                    <a:pt x="171653" y="343928"/>
                  </a:lnTo>
                  <a:lnTo>
                    <a:pt x="171399" y="345401"/>
                  </a:lnTo>
                  <a:lnTo>
                    <a:pt x="171399" y="373849"/>
                  </a:lnTo>
                  <a:lnTo>
                    <a:pt x="187185" y="378421"/>
                  </a:lnTo>
                  <a:lnTo>
                    <a:pt x="187439" y="378320"/>
                  </a:lnTo>
                  <a:lnTo>
                    <a:pt x="187896" y="377964"/>
                  </a:lnTo>
                  <a:lnTo>
                    <a:pt x="188480" y="376986"/>
                  </a:lnTo>
                  <a:lnTo>
                    <a:pt x="188823" y="375627"/>
                  </a:lnTo>
                  <a:lnTo>
                    <a:pt x="188887" y="374561"/>
                  </a:lnTo>
                  <a:lnTo>
                    <a:pt x="188887" y="347002"/>
                  </a:lnTo>
                  <a:close/>
                </a:path>
                <a:path w="232409" h="1078864">
                  <a:moveTo>
                    <a:pt x="188887" y="298780"/>
                  </a:moveTo>
                  <a:lnTo>
                    <a:pt x="173126" y="293344"/>
                  </a:lnTo>
                  <a:lnTo>
                    <a:pt x="172859" y="293433"/>
                  </a:lnTo>
                  <a:lnTo>
                    <a:pt x="172389" y="293776"/>
                  </a:lnTo>
                  <a:lnTo>
                    <a:pt x="171805" y="294716"/>
                  </a:lnTo>
                  <a:lnTo>
                    <a:pt x="171462" y="296075"/>
                  </a:lnTo>
                  <a:lnTo>
                    <a:pt x="171399" y="297154"/>
                  </a:lnTo>
                  <a:lnTo>
                    <a:pt x="171399" y="325043"/>
                  </a:lnTo>
                  <a:lnTo>
                    <a:pt x="187185" y="330123"/>
                  </a:lnTo>
                  <a:lnTo>
                    <a:pt x="187439" y="330047"/>
                  </a:lnTo>
                  <a:lnTo>
                    <a:pt x="188887" y="326339"/>
                  </a:lnTo>
                  <a:lnTo>
                    <a:pt x="188887" y="298780"/>
                  </a:lnTo>
                  <a:close/>
                </a:path>
                <a:path w="232409" h="1078864">
                  <a:moveTo>
                    <a:pt x="188887" y="250545"/>
                  </a:moveTo>
                  <a:lnTo>
                    <a:pt x="173126" y="244652"/>
                  </a:lnTo>
                  <a:lnTo>
                    <a:pt x="172859" y="244716"/>
                  </a:lnTo>
                  <a:lnTo>
                    <a:pt x="171399" y="248361"/>
                  </a:lnTo>
                  <a:lnTo>
                    <a:pt x="171399" y="276237"/>
                  </a:lnTo>
                  <a:lnTo>
                    <a:pt x="187185" y="281851"/>
                  </a:lnTo>
                  <a:lnTo>
                    <a:pt x="187896" y="281444"/>
                  </a:lnTo>
                  <a:lnTo>
                    <a:pt x="188480" y="280504"/>
                  </a:lnTo>
                  <a:lnTo>
                    <a:pt x="188823" y="279171"/>
                  </a:lnTo>
                  <a:lnTo>
                    <a:pt x="188887" y="278104"/>
                  </a:lnTo>
                  <a:lnTo>
                    <a:pt x="188887" y="250545"/>
                  </a:lnTo>
                  <a:close/>
                </a:path>
                <a:path w="232409" h="1078864">
                  <a:moveTo>
                    <a:pt x="188887" y="202361"/>
                  </a:moveTo>
                  <a:lnTo>
                    <a:pt x="186905" y="198551"/>
                  </a:lnTo>
                  <a:lnTo>
                    <a:pt x="173126" y="195910"/>
                  </a:lnTo>
                  <a:lnTo>
                    <a:pt x="171399" y="199047"/>
                  </a:lnTo>
                  <a:lnTo>
                    <a:pt x="171399" y="227469"/>
                  </a:lnTo>
                  <a:lnTo>
                    <a:pt x="187185" y="233578"/>
                  </a:lnTo>
                  <a:lnTo>
                    <a:pt x="187439" y="233502"/>
                  </a:lnTo>
                  <a:lnTo>
                    <a:pt x="187896" y="233184"/>
                  </a:lnTo>
                  <a:lnTo>
                    <a:pt x="188480" y="232270"/>
                  </a:lnTo>
                  <a:lnTo>
                    <a:pt x="188823" y="230962"/>
                  </a:lnTo>
                  <a:lnTo>
                    <a:pt x="188887" y="229908"/>
                  </a:lnTo>
                  <a:lnTo>
                    <a:pt x="188887" y="202361"/>
                  </a:lnTo>
                  <a:close/>
                </a:path>
                <a:path w="232409" h="1078864">
                  <a:moveTo>
                    <a:pt x="188887" y="154139"/>
                  </a:moveTo>
                  <a:lnTo>
                    <a:pt x="173126" y="147154"/>
                  </a:lnTo>
                  <a:lnTo>
                    <a:pt x="172389" y="147523"/>
                  </a:lnTo>
                  <a:lnTo>
                    <a:pt x="172161" y="147764"/>
                  </a:lnTo>
                  <a:lnTo>
                    <a:pt x="171805" y="148399"/>
                  </a:lnTo>
                  <a:lnTo>
                    <a:pt x="171462" y="149733"/>
                  </a:lnTo>
                  <a:lnTo>
                    <a:pt x="171399" y="150812"/>
                  </a:lnTo>
                  <a:lnTo>
                    <a:pt x="171399" y="178676"/>
                  </a:lnTo>
                  <a:lnTo>
                    <a:pt x="187185" y="185331"/>
                  </a:lnTo>
                  <a:lnTo>
                    <a:pt x="187439" y="185267"/>
                  </a:lnTo>
                  <a:lnTo>
                    <a:pt x="188887" y="181686"/>
                  </a:lnTo>
                  <a:lnTo>
                    <a:pt x="188887" y="154139"/>
                  </a:lnTo>
                  <a:close/>
                </a:path>
                <a:path w="232409" h="1078864">
                  <a:moveTo>
                    <a:pt x="188887" y="105918"/>
                  </a:moveTo>
                  <a:lnTo>
                    <a:pt x="186905" y="101981"/>
                  </a:lnTo>
                  <a:lnTo>
                    <a:pt x="173126" y="98437"/>
                  </a:lnTo>
                  <a:lnTo>
                    <a:pt x="171399" y="101460"/>
                  </a:lnTo>
                  <a:lnTo>
                    <a:pt x="171399" y="129882"/>
                  </a:lnTo>
                  <a:lnTo>
                    <a:pt x="187185" y="137058"/>
                  </a:lnTo>
                  <a:lnTo>
                    <a:pt x="187439" y="136994"/>
                  </a:lnTo>
                  <a:lnTo>
                    <a:pt x="188887" y="133477"/>
                  </a:lnTo>
                  <a:lnTo>
                    <a:pt x="188887" y="105918"/>
                  </a:lnTo>
                  <a:close/>
                </a:path>
                <a:path w="232409" h="1078864">
                  <a:moveTo>
                    <a:pt x="188887" y="57683"/>
                  </a:moveTo>
                  <a:lnTo>
                    <a:pt x="186905" y="53682"/>
                  </a:lnTo>
                  <a:lnTo>
                    <a:pt x="173126" y="49682"/>
                  </a:lnTo>
                  <a:lnTo>
                    <a:pt x="171399" y="53187"/>
                  </a:lnTo>
                  <a:lnTo>
                    <a:pt x="171399" y="81076"/>
                  </a:lnTo>
                  <a:lnTo>
                    <a:pt x="187185" y="88760"/>
                  </a:lnTo>
                  <a:lnTo>
                    <a:pt x="187439" y="88709"/>
                  </a:lnTo>
                  <a:lnTo>
                    <a:pt x="187896" y="88430"/>
                  </a:lnTo>
                  <a:lnTo>
                    <a:pt x="188480" y="87579"/>
                  </a:lnTo>
                  <a:lnTo>
                    <a:pt x="188823" y="86296"/>
                  </a:lnTo>
                  <a:lnTo>
                    <a:pt x="188887" y="85229"/>
                  </a:lnTo>
                  <a:lnTo>
                    <a:pt x="188887" y="57683"/>
                  </a:lnTo>
                  <a:close/>
                </a:path>
                <a:path w="232409" h="1078864">
                  <a:moveTo>
                    <a:pt x="213461" y="733374"/>
                  </a:moveTo>
                  <a:lnTo>
                    <a:pt x="198247" y="726579"/>
                  </a:lnTo>
                  <a:lnTo>
                    <a:pt x="197980" y="726630"/>
                  </a:lnTo>
                  <a:lnTo>
                    <a:pt x="197523" y="726935"/>
                  </a:lnTo>
                  <a:lnTo>
                    <a:pt x="196951" y="727811"/>
                  </a:lnTo>
                  <a:lnTo>
                    <a:pt x="196634" y="729107"/>
                  </a:lnTo>
                  <a:lnTo>
                    <a:pt x="196583" y="730161"/>
                  </a:lnTo>
                  <a:lnTo>
                    <a:pt x="196583" y="757555"/>
                  </a:lnTo>
                  <a:lnTo>
                    <a:pt x="211836" y="764044"/>
                  </a:lnTo>
                  <a:lnTo>
                    <a:pt x="212077" y="763981"/>
                  </a:lnTo>
                  <a:lnTo>
                    <a:pt x="213461" y="760476"/>
                  </a:lnTo>
                  <a:lnTo>
                    <a:pt x="213461" y="733374"/>
                  </a:lnTo>
                  <a:close/>
                </a:path>
                <a:path w="232409" h="1078864">
                  <a:moveTo>
                    <a:pt x="213461" y="396659"/>
                  </a:moveTo>
                  <a:lnTo>
                    <a:pt x="211569" y="393179"/>
                  </a:lnTo>
                  <a:lnTo>
                    <a:pt x="198247" y="392366"/>
                  </a:lnTo>
                  <a:lnTo>
                    <a:pt x="196583" y="396214"/>
                  </a:lnTo>
                  <a:lnTo>
                    <a:pt x="196583" y="423633"/>
                  </a:lnTo>
                  <a:lnTo>
                    <a:pt x="211836" y="427583"/>
                  </a:lnTo>
                  <a:lnTo>
                    <a:pt x="212077" y="427494"/>
                  </a:lnTo>
                  <a:lnTo>
                    <a:pt x="213461" y="423760"/>
                  </a:lnTo>
                  <a:lnTo>
                    <a:pt x="213461" y="396659"/>
                  </a:lnTo>
                  <a:close/>
                </a:path>
                <a:path w="232409" h="1078864">
                  <a:moveTo>
                    <a:pt x="213461" y="349250"/>
                  </a:moveTo>
                  <a:lnTo>
                    <a:pt x="198247" y="344462"/>
                  </a:lnTo>
                  <a:lnTo>
                    <a:pt x="197980" y="344551"/>
                  </a:lnTo>
                  <a:lnTo>
                    <a:pt x="197523" y="344906"/>
                  </a:lnTo>
                  <a:lnTo>
                    <a:pt x="196951" y="345859"/>
                  </a:lnTo>
                  <a:lnTo>
                    <a:pt x="196634" y="347192"/>
                  </a:lnTo>
                  <a:lnTo>
                    <a:pt x="196583" y="348259"/>
                  </a:lnTo>
                  <a:lnTo>
                    <a:pt x="196583" y="375666"/>
                  </a:lnTo>
                  <a:lnTo>
                    <a:pt x="211836" y="380149"/>
                  </a:lnTo>
                  <a:lnTo>
                    <a:pt x="212077" y="380047"/>
                  </a:lnTo>
                  <a:lnTo>
                    <a:pt x="212534" y="379691"/>
                  </a:lnTo>
                  <a:lnTo>
                    <a:pt x="213093" y="378739"/>
                  </a:lnTo>
                  <a:lnTo>
                    <a:pt x="213410" y="377405"/>
                  </a:lnTo>
                  <a:lnTo>
                    <a:pt x="213461" y="376351"/>
                  </a:lnTo>
                  <a:lnTo>
                    <a:pt x="213461" y="349250"/>
                  </a:lnTo>
                  <a:close/>
                </a:path>
                <a:path w="232409" h="1078864">
                  <a:moveTo>
                    <a:pt x="213461" y="301828"/>
                  </a:moveTo>
                  <a:lnTo>
                    <a:pt x="198247" y="296532"/>
                  </a:lnTo>
                  <a:lnTo>
                    <a:pt x="197980" y="296621"/>
                  </a:lnTo>
                  <a:lnTo>
                    <a:pt x="197523" y="296951"/>
                  </a:lnTo>
                  <a:lnTo>
                    <a:pt x="196951" y="297891"/>
                  </a:lnTo>
                  <a:lnTo>
                    <a:pt x="196634" y="299212"/>
                  </a:lnTo>
                  <a:lnTo>
                    <a:pt x="196583" y="300278"/>
                  </a:lnTo>
                  <a:lnTo>
                    <a:pt x="196583" y="327685"/>
                  </a:lnTo>
                  <a:lnTo>
                    <a:pt x="211836" y="332663"/>
                  </a:lnTo>
                  <a:lnTo>
                    <a:pt x="212305" y="332422"/>
                  </a:lnTo>
                  <a:lnTo>
                    <a:pt x="212750" y="331978"/>
                  </a:lnTo>
                  <a:lnTo>
                    <a:pt x="213093" y="331304"/>
                  </a:lnTo>
                  <a:lnTo>
                    <a:pt x="213410" y="329984"/>
                  </a:lnTo>
                  <a:lnTo>
                    <a:pt x="213461" y="328930"/>
                  </a:lnTo>
                  <a:lnTo>
                    <a:pt x="213461" y="301828"/>
                  </a:lnTo>
                  <a:close/>
                </a:path>
                <a:path w="232409" h="1078864">
                  <a:moveTo>
                    <a:pt x="213461" y="254419"/>
                  </a:moveTo>
                  <a:lnTo>
                    <a:pt x="198247" y="248653"/>
                  </a:lnTo>
                  <a:lnTo>
                    <a:pt x="197980" y="248716"/>
                  </a:lnTo>
                  <a:lnTo>
                    <a:pt x="197523" y="249047"/>
                  </a:lnTo>
                  <a:lnTo>
                    <a:pt x="196951" y="249936"/>
                  </a:lnTo>
                  <a:lnTo>
                    <a:pt x="196634" y="251244"/>
                  </a:lnTo>
                  <a:lnTo>
                    <a:pt x="196583" y="252310"/>
                  </a:lnTo>
                  <a:lnTo>
                    <a:pt x="196583" y="279717"/>
                  </a:lnTo>
                  <a:lnTo>
                    <a:pt x="211836" y="285203"/>
                  </a:lnTo>
                  <a:lnTo>
                    <a:pt x="212077" y="285127"/>
                  </a:lnTo>
                  <a:lnTo>
                    <a:pt x="213461" y="281520"/>
                  </a:lnTo>
                  <a:lnTo>
                    <a:pt x="213461" y="254419"/>
                  </a:lnTo>
                  <a:close/>
                </a:path>
                <a:path w="232409" h="1078864">
                  <a:moveTo>
                    <a:pt x="213461" y="207035"/>
                  </a:moveTo>
                  <a:lnTo>
                    <a:pt x="211569" y="203288"/>
                  </a:lnTo>
                  <a:lnTo>
                    <a:pt x="198247" y="200723"/>
                  </a:lnTo>
                  <a:lnTo>
                    <a:pt x="196583" y="204368"/>
                  </a:lnTo>
                  <a:lnTo>
                    <a:pt x="196583" y="231762"/>
                  </a:lnTo>
                  <a:lnTo>
                    <a:pt x="211836" y="237731"/>
                  </a:lnTo>
                  <a:lnTo>
                    <a:pt x="212077" y="237667"/>
                  </a:lnTo>
                  <a:lnTo>
                    <a:pt x="213461" y="234111"/>
                  </a:lnTo>
                  <a:lnTo>
                    <a:pt x="213461" y="207035"/>
                  </a:lnTo>
                  <a:close/>
                </a:path>
                <a:path w="232409" h="1078864">
                  <a:moveTo>
                    <a:pt x="213461" y="112191"/>
                  </a:moveTo>
                  <a:lnTo>
                    <a:pt x="211569" y="108331"/>
                  </a:lnTo>
                  <a:lnTo>
                    <a:pt x="198247" y="104902"/>
                  </a:lnTo>
                  <a:lnTo>
                    <a:pt x="196583" y="108407"/>
                  </a:lnTo>
                  <a:lnTo>
                    <a:pt x="196583" y="135826"/>
                  </a:lnTo>
                  <a:lnTo>
                    <a:pt x="211836" y="142824"/>
                  </a:lnTo>
                  <a:lnTo>
                    <a:pt x="212534" y="142481"/>
                  </a:lnTo>
                  <a:lnTo>
                    <a:pt x="213093" y="141605"/>
                  </a:lnTo>
                  <a:lnTo>
                    <a:pt x="213410" y="140335"/>
                  </a:lnTo>
                  <a:lnTo>
                    <a:pt x="213461" y="139293"/>
                  </a:lnTo>
                  <a:lnTo>
                    <a:pt x="213461" y="112191"/>
                  </a:lnTo>
                  <a:close/>
                </a:path>
                <a:path w="232409" h="1078864">
                  <a:moveTo>
                    <a:pt x="213461" y="64782"/>
                  </a:moveTo>
                  <a:lnTo>
                    <a:pt x="211569" y="60858"/>
                  </a:lnTo>
                  <a:lnTo>
                    <a:pt x="198247" y="56984"/>
                  </a:lnTo>
                  <a:lnTo>
                    <a:pt x="196583" y="60452"/>
                  </a:lnTo>
                  <a:lnTo>
                    <a:pt x="196583" y="87858"/>
                  </a:lnTo>
                  <a:lnTo>
                    <a:pt x="211836" y="95351"/>
                  </a:lnTo>
                  <a:lnTo>
                    <a:pt x="212534" y="95034"/>
                  </a:lnTo>
                  <a:lnTo>
                    <a:pt x="213093" y="94183"/>
                  </a:lnTo>
                  <a:lnTo>
                    <a:pt x="213410" y="92913"/>
                  </a:lnTo>
                  <a:lnTo>
                    <a:pt x="213461" y="91884"/>
                  </a:lnTo>
                  <a:lnTo>
                    <a:pt x="213461" y="64782"/>
                  </a:lnTo>
                  <a:close/>
                </a:path>
                <a:path w="232409" h="1078864">
                  <a:moveTo>
                    <a:pt x="232206" y="970267"/>
                  </a:moveTo>
                  <a:lnTo>
                    <a:pt x="215328" y="965136"/>
                  </a:lnTo>
                  <a:lnTo>
                    <a:pt x="215049" y="965225"/>
                  </a:lnTo>
                  <a:lnTo>
                    <a:pt x="214515" y="965606"/>
                  </a:lnTo>
                  <a:lnTo>
                    <a:pt x="213906" y="966597"/>
                  </a:lnTo>
                  <a:lnTo>
                    <a:pt x="213525" y="968006"/>
                  </a:lnTo>
                  <a:lnTo>
                    <a:pt x="213461" y="969124"/>
                  </a:lnTo>
                  <a:lnTo>
                    <a:pt x="213461" y="998004"/>
                  </a:lnTo>
                  <a:lnTo>
                    <a:pt x="230390" y="1002792"/>
                  </a:lnTo>
                  <a:lnTo>
                    <a:pt x="230670" y="1002690"/>
                  </a:lnTo>
                  <a:lnTo>
                    <a:pt x="232206" y="998791"/>
                  </a:lnTo>
                  <a:lnTo>
                    <a:pt x="232206" y="9702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12010" y="1001889"/>
              <a:ext cx="393700" cy="1187450"/>
            </a:xfrm>
            <a:custGeom>
              <a:avLst/>
              <a:gdLst/>
              <a:ahLst/>
              <a:cxnLst/>
              <a:rect l="l" t="t" r="r" b="b"/>
              <a:pathLst>
                <a:path w="393700" h="1187450">
                  <a:moveTo>
                    <a:pt x="19431" y="1150658"/>
                  </a:moveTo>
                  <a:lnTo>
                    <a:pt x="17500" y="1146848"/>
                  </a:lnTo>
                  <a:lnTo>
                    <a:pt x="2184" y="1150302"/>
                  </a:lnTo>
                  <a:lnTo>
                    <a:pt x="1879" y="1150366"/>
                  </a:lnTo>
                  <a:lnTo>
                    <a:pt x="1600" y="1150543"/>
                  </a:lnTo>
                  <a:lnTo>
                    <a:pt x="825" y="1151445"/>
                  </a:lnTo>
                  <a:lnTo>
                    <a:pt x="266" y="1152791"/>
                  </a:lnTo>
                  <a:lnTo>
                    <a:pt x="0" y="1154404"/>
                  </a:lnTo>
                  <a:lnTo>
                    <a:pt x="0" y="1184021"/>
                  </a:lnTo>
                  <a:lnTo>
                    <a:pt x="1879" y="1187259"/>
                  </a:lnTo>
                  <a:lnTo>
                    <a:pt x="17500" y="1184109"/>
                  </a:lnTo>
                  <a:lnTo>
                    <a:pt x="17792" y="1183919"/>
                  </a:lnTo>
                  <a:lnTo>
                    <a:pt x="18567" y="1183043"/>
                  </a:lnTo>
                  <a:lnTo>
                    <a:pt x="19138" y="1181696"/>
                  </a:lnTo>
                  <a:lnTo>
                    <a:pt x="19431" y="1180071"/>
                  </a:lnTo>
                  <a:lnTo>
                    <a:pt x="19431" y="1150658"/>
                  </a:lnTo>
                  <a:close/>
                </a:path>
                <a:path w="393700" h="1187450">
                  <a:moveTo>
                    <a:pt x="29146" y="395795"/>
                  </a:moveTo>
                  <a:lnTo>
                    <a:pt x="27216" y="391795"/>
                  </a:lnTo>
                  <a:lnTo>
                    <a:pt x="11899" y="393738"/>
                  </a:lnTo>
                  <a:lnTo>
                    <a:pt x="11595" y="393776"/>
                  </a:lnTo>
                  <a:lnTo>
                    <a:pt x="9715" y="397624"/>
                  </a:lnTo>
                  <a:lnTo>
                    <a:pt x="9715" y="426656"/>
                  </a:lnTo>
                  <a:lnTo>
                    <a:pt x="11595" y="430657"/>
                  </a:lnTo>
                  <a:lnTo>
                    <a:pt x="27216" y="429056"/>
                  </a:lnTo>
                  <a:lnTo>
                    <a:pt x="27508" y="428891"/>
                  </a:lnTo>
                  <a:lnTo>
                    <a:pt x="28282" y="428078"/>
                  </a:lnTo>
                  <a:lnTo>
                    <a:pt x="28854" y="426808"/>
                  </a:lnTo>
                  <a:lnTo>
                    <a:pt x="29146" y="425208"/>
                  </a:lnTo>
                  <a:lnTo>
                    <a:pt x="29146" y="395795"/>
                  </a:lnTo>
                  <a:close/>
                </a:path>
                <a:path w="393700" h="1187450">
                  <a:moveTo>
                    <a:pt x="29146" y="344347"/>
                  </a:moveTo>
                  <a:lnTo>
                    <a:pt x="27216" y="340436"/>
                  </a:lnTo>
                  <a:lnTo>
                    <a:pt x="11899" y="342874"/>
                  </a:lnTo>
                  <a:lnTo>
                    <a:pt x="9715" y="346798"/>
                  </a:lnTo>
                  <a:lnTo>
                    <a:pt x="9715" y="375843"/>
                  </a:lnTo>
                  <a:lnTo>
                    <a:pt x="11595" y="379780"/>
                  </a:lnTo>
                  <a:lnTo>
                    <a:pt x="27216" y="377659"/>
                  </a:lnTo>
                  <a:lnTo>
                    <a:pt x="27508" y="377494"/>
                  </a:lnTo>
                  <a:lnTo>
                    <a:pt x="28282" y="376656"/>
                  </a:lnTo>
                  <a:lnTo>
                    <a:pt x="28854" y="375348"/>
                  </a:lnTo>
                  <a:lnTo>
                    <a:pt x="29146" y="373735"/>
                  </a:lnTo>
                  <a:lnTo>
                    <a:pt x="29146" y="344347"/>
                  </a:lnTo>
                  <a:close/>
                </a:path>
                <a:path w="393700" h="1187450">
                  <a:moveTo>
                    <a:pt x="29146" y="292912"/>
                  </a:moveTo>
                  <a:lnTo>
                    <a:pt x="27216" y="289039"/>
                  </a:lnTo>
                  <a:lnTo>
                    <a:pt x="11899" y="291985"/>
                  </a:lnTo>
                  <a:lnTo>
                    <a:pt x="9715" y="296024"/>
                  </a:lnTo>
                  <a:lnTo>
                    <a:pt x="9715" y="325056"/>
                  </a:lnTo>
                  <a:lnTo>
                    <a:pt x="11595" y="328891"/>
                  </a:lnTo>
                  <a:lnTo>
                    <a:pt x="27216" y="326263"/>
                  </a:lnTo>
                  <a:lnTo>
                    <a:pt x="27508" y="326097"/>
                  </a:lnTo>
                  <a:lnTo>
                    <a:pt x="28282" y="325234"/>
                  </a:lnTo>
                  <a:lnTo>
                    <a:pt x="28854" y="323913"/>
                  </a:lnTo>
                  <a:lnTo>
                    <a:pt x="29146" y="322300"/>
                  </a:lnTo>
                  <a:lnTo>
                    <a:pt x="29146" y="292912"/>
                  </a:lnTo>
                  <a:close/>
                </a:path>
                <a:path w="393700" h="1187450">
                  <a:moveTo>
                    <a:pt x="29146" y="190017"/>
                  </a:moveTo>
                  <a:lnTo>
                    <a:pt x="27216" y="186258"/>
                  </a:lnTo>
                  <a:lnTo>
                    <a:pt x="11899" y="190207"/>
                  </a:lnTo>
                  <a:lnTo>
                    <a:pt x="11595" y="190284"/>
                  </a:lnTo>
                  <a:lnTo>
                    <a:pt x="11315" y="190474"/>
                  </a:lnTo>
                  <a:lnTo>
                    <a:pt x="10541" y="191401"/>
                  </a:lnTo>
                  <a:lnTo>
                    <a:pt x="10147" y="192265"/>
                  </a:lnTo>
                  <a:lnTo>
                    <a:pt x="9715" y="194373"/>
                  </a:lnTo>
                  <a:lnTo>
                    <a:pt x="9715" y="223418"/>
                  </a:lnTo>
                  <a:lnTo>
                    <a:pt x="11595" y="227164"/>
                  </a:lnTo>
                  <a:lnTo>
                    <a:pt x="27216" y="223520"/>
                  </a:lnTo>
                  <a:lnTo>
                    <a:pt x="27508" y="223329"/>
                  </a:lnTo>
                  <a:lnTo>
                    <a:pt x="28282" y="222402"/>
                  </a:lnTo>
                  <a:lnTo>
                    <a:pt x="28854" y="221056"/>
                  </a:lnTo>
                  <a:lnTo>
                    <a:pt x="29146" y="219405"/>
                  </a:lnTo>
                  <a:lnTo>
                    <a:pt x="29146" y="190017"/>
                  </a:lnTo>
                  <a:close/>
                </a:path>
                <a:path w="393700" h="1187450">
                  <a:moveTo>
                    <a:pt x="29146" y="138557"/>
                  </a:moveTo>
                  <a:lnTo>
                    <a:pt x="27216" y="134874"/>
                  </a:lnTo>
                  <a:lnTo>
                    <a:pt x="11899" y="139319"/>
                  </a:lnTo>
                  <a:lnTo>
                    <a:pt x="11595" y="139395"/>
                  </a:lnTo>
                  <a:lnTo>
                    <a:pt x="11315" y="139611"/>
                  </a:lnTo>
                  <a:lnTo>
                    <a:pt x="10541" y="140563"/>
                  </a:lnTo>
                  <a:lnTo>
                    <a:pt x="10147" y="141427"/>
                  </a:lnTo>
                  <a:lnTo>
                    <a:pt x="9715" y="143573"/>
                  </a:lnTo>
                  <a:lnTo>
                    <a:pt x="9715" y="172593"/>
                  </a:lnTo>
                  <a:lnTo>
                    <a:pt x="11595" y="176288"/>
                  </a:lnTo>
                  <a:lnTo>
                    <a:pt x="27216" y="172123"/>
                  </a:lnTo>
                  <a:lnTo>
                    <a:pt x="27508" y="171932"/>
                  </a:lnTo>
                  <a:lnTo>
                    <a:pt x="28282" y="170980"/>
                  </a:lnTo>
                  <a:lnTo>
                    <a:pt x="28854" y="169608"/>
                  </a:lnTo>
                  <a:lnTo>
                    <a:pt x="29146" y="167957"/>
                  </a:lnTo>
                  <a:lnTo>
                    <a:pt x="29146" y="138557"/>
                  </a:lnTo>
                  <a:close/>
                </a:path>
                <a:path w="393700" h="1187450">
                  <a:moveTo>
                    <a:pt x="29146" y="87096"/>
                  </a:moveTo>
                  <a:lnTo>
                    <a:pt x="27216" y="83502"/>
                  </a:lnTo>
                  <a:lnTo>
                    <a:pt x="11899" y="88455"/>
                  </a:lnTo>
                  <a:lnTo>
                    <a:pt x="9715" y="92760"/>
                  </a:lnTo>
                  <a:lnTo>
                    <a:pt x="9715" y="121780"/>
                  </a:lnTo>
                  <a:lnTo>
                    <a:pt x="11595" y="125412"/>
                  </a:lnTo>
                  <a:lnTo>
                    <a:pt x="27216" y="120726"/>
                  </a:lnTo>
                  <a:lnTo>
                    <a:pt x="27508" y="120523"/>
                  </a:lnTo>
                  <a:lnTo>
                    <a:pt x="28282" y="119545"/>
                  </a:lnTo>
                  <a:lnTo>
                    <a:pt x="28854" y="118160"/>
                  </a:lnTo>
                  <a:lnTo>
                    <a:pt x="29146" y="116484"/>
                  </a:lnTo>
                  <a:lnTo>
                    <a:pt x="29146" y="87096"/>
                  </a:lnTo>
                  <a:close/>
                </a:path>
                <a:path w="393700" h="1187450">
                  <a:moveTo>
                    <a:pt x="29146" y="35674"/>
                  </a:moveTo>
                  <a:lnTo>
                    <a:pt x="27216" y="32105"/>
                  </a:lnTo>
                  <a:lnTo>
                    <a:pt x="11899" y="37566"/>
                  </a:lnTo>
                  <a:lnTo>
                    <a:pt x="9715" y="41948"/>
                  </a:lnTo>
                  <a:lnTo>
                    <a:pt x="9715" y="70993"/>
                  </a:lnTo>
                  <a:lnTo>
                    <a:pt x="11595" y="74523"/>
                  </a:lnTo>
                  <a:lnTo>
                    <a:pt x="27216" y="69342"/>
                  </a:lnTo>
                  <a:lnTo>
                    <a:pt x="27508" y="69113"/>
                  </a:lnTo>
                  <a:lnTo>
                    <a:pt x="28282" y="68135"/>
                  </a:lnTo>
                  <a:lnTo>
                    <a:pt x="28854" y="66713"/>
                  </a:lnTo>
                  <a:lnTo>
                    <a:pt x="29146" y="65062"/>
                  </a:lnTo>
                  <a:lnTo>
                    <a:pt x="29146" y="35674"/>
                  </a:lnTo>
                  <a:close/>
                </a:path>
                <a:path w="393700" h="1187450">
                  <a:moveTo>
                    <a:pt x="58140" y="392201"/>
                  </a:moveTo>
                  <a:lnTo>
                    <a:pt x="56159" y="388137"/>
                  </a:lnTo>
                  <a:lnTo>
                    <a:pt x="40271" y="390144"/>
                  </a:lnTo>
                  <a:lnTo>
                    <a:pt x="39966" y="390182"/>
                  </a:lnTo>
                  <a:lnTo>
                    <a:pt x="39662" y="390334"/>
                  </a:lnTo>
                  <a:lnTo>
                    <a:pt x="38862" y="391185"/>
                  </a:lnTo>
                  <a:lnTo>
                    <a:pt x="38290" y="392493"/>
                  </a:lnTo>
                  <a:lnTo>
                    <a:pt x="37998" y="394119"/>
                  </a:lnTo>
                  <a:lnTo>
                    <a:pt x="37998" y="423672"/>
                  </a:lnTo>
                  <a:lnTo>
                    <a:pt x="39966" y="427736"/>
                  </a:lnTo>
                  <a:lnTo>
                    <a:pt x="56159" y="426072"/>
                  </a:lnTo>
                  <a:lnTo>
                    <a:pt x="58140" y="422148"/>
                  </a:lnTo>
                  <a:lnTo>
                    <a:pt x="58140" y="392201"/>
                  </a:lnTo>
                  <a:close/>
                </a:path>
                <a:path w="393700" h="1187450">
                  <a:moveTo>
                    <a:pt x="58140" y="339788"/>
                  </a:moveTo>
                  <a:lnTo>
                    <a:pt x="56159" y="335813"/>
                  </a:lnTo>
                  <a:lnTo>
                    <a:pt x="40271" y="338353"/>
                  </a:lnTo>
                  <a:lnTo>
                    <a:pt x="37998" y="342353"/>
                  </a:lnTo>
                  <a:lnTo>
                    <a:pt x="37998" y="371932"/>
                  </a:lnTo>
                  <a:lnTo>
                    <a:pt x="39966" y="375932"/>
                  </a:lnTo>
                  <a:lnTo>
                    <a:pt x="56159" y="373722"/>
                  </a:lnTo>
                  <a:lnTo>
                    <a:pt x="56451" y="373583"/>
                  </a:lnTo>
                  <a:lnTo>
                    <a:pt x="57251" y="372706"/>
                  </a:lnTo>
                  <a:lnTo>
                    <a:pt x="57848" y="371386"/>
                  </a:lnTo>
                  <a:lnTo>
                    <a:pt x="58140" y="369735"/>
                  </a:lnTo>
                  <a:lnTo>
                    <a:pt x="58140" y="339788"/>
                  </a:lnTo>
                  <a:close/>
                </a:path>
                <a:path w="393700" h="1187450">
                  <a:moveTo>
                    <a:pt x="58140" y="287413"/>
                  </a:moveTo>
                  <a:lnTo>
                    <a:pt x="56159" y="283464"/>
                  </a:lnTo>
                  <a:lnTo>
                    <a:pt x="40271" y="286524"/>
                  </a:lnTo>
                  <a:lnTo>
                    <a:pt x="37998" y="290639"/>
                  </a:lnTo>
                  <a:lnTo>
                    <a:pt x="37998" y="320192"/>
                  </a:lnTo>
                  <a:lnTo>
                    <a:pt x="39966" y="324116"/>
                  </a:lnTo>
                  <a:lnTo>
                    <a:pt x="56159" y="321386"/>
                  </a:lnTo>
                  <a:lnTo>
                    <a:pt x="58140" y="317347"/>
                  </a:lnTo>
                  <a:lnTo>
                    <a:pt x="58140" y="287413"/>
                  </a:lnTo>
                  <a:close/>
                </a:path>
                <a:path w="393700" h="1187450">
                  <a:moveTo>
                    <a:pt x="58140" y="235000"/>
                  </a:moveTo>
                  <a:lnTo>
                    <a:pt x="56159" y="231127"/>
                  </a:lnTo>
                  <a:lnTo>
                    <a:pt x="40271" y="234708"/>
                  </a:lnTo>
                  <a:lnTo>
                    <a:pt x="39966" y="234772"/>
                  </a:lnTo>
                  <a:lnTo>
                    <a:pt x="37998" y="238887"/>
                  </a:lnTo>
                  <a:lnTo>
                    <a:pt x="37998" y="268465"/>
                  </a:lnTo>
                  <a:lnTo>
                    <a:pt x="39966" y="272338"/>
                  </a:lnTo>
                  <a:lnTo>
                    <a:pt x="56159" y="269087"/>
                  </a:lnTo>
                  <a:lnTo>
                    <a:pt x="58140" y="264947"/>
                  </a:lnTo>
                  <a:lnTo>
                    <a:pt x="58140" y="235000"/>
                  </a:lnTo>
                  <a:close/>
                </a:path>
                <a:path w="393700" h="1187450">
                  <a:moveTo>
                    <a:pt x="58140" y="181991"/>
                  </a:moveTo>
                  <a:lnTo>
                    <a:pt x="56159" y="178790"/>
                  </a:lnTo>
                  <a:lnTo>
                    <a:pt x="40271" y="182880"/>
                  </a:lnTo>
                  <a:lnTo>
                    <a:pt x="39966" y="182956"/>
                  </a:lnTo>
                  <a:lnTo>
                    <a:pt x="39662" y="183159"/>
                  </a:lnTo>
                  <a:lnTo>
                    <a:pt x="38862" y="184111"/>
                  </a:lnTo>
                  <a:lnTo>
                    <a:pt x="38290" y="185483"/>
                  </a:lnTo>
                  <a:lnTo>
                    <a:pt x="37998" y="187147"/>
                  </a:lnTo>
                  <a:lnTo>
                    <a:pt x="37998" y="216712"/>
                  </a:lnTo>
                  <a:lnTo>
                    <a:pt x="39966" y="220522"/>
                  </a:lnTo>
                  <a:lnTo>
                    <a:pt x="56159" y="216725"/>
                  </a:lnTo>
                  <a:lnTo>
                    <a:pt x="56451" y="216535"/>
                  </a:lnTo>
                  <a:lnTo>
                    <a:pt x="57251" y="215607"/>
                  </a:lnTo>
                  <a:lnTo>
                    <a:pt x="57848" y="214210"/>
                  </a:lnTo>
                  <a:lnTo>
                    <a:pt x="58140" y="212547"/>
                  </a:lnTo>
                  <a:lnTo>
                    <a:pt x="58140" y="181991"/>
                  </a:lnTo>
                  <a:close/>
                </a:path>
                <a:path w="393700" h="1187450">
                  <a:moveTo>
                    <a:pt x="58140" y="130200"/>
                  </a:moveTo>
                  <a:lnTo>
                    <a:pt x="56159" y="126453"/>
                  </a:lnTo>
                  <a:lnTo>
                    <a:pt x="40271" y="131064"/>
                  </a:lnTo>
                  <a:lnTo>
                    <a:pt x="39662" y="131356"/>
                  </a:lnTo>
                  <a:lnTo>
                    <a:pt x="38862" y="132334"/>
                  </a:lnTo>
                  <a:lnTo>
                    <a:pt x="38290" y="133731"/>
                  </a:lnTo>
                  <a:lnTo>
                    <a:pt x="37998" y="135394"/>
                  </a:lnTo>
                  <a:lnTo>
                    <a:pt x="37998" y="164960"/>
                  </a:lnTo>
                  <a:lnTo>
                    <a:pt x="39966" y="168706"/>
                  </a:lnTo>
                  <a:lnTo>
                    <a:pt x="56159" y="164388"/>
                  </a:lnTo>
                  <a:lnTo>
                    <a:pt x="58140" y="160147"/>
                  </a:lnTo>
                  <a:lnTo>
                    <a:pt x="58140" y="130200"/>
                  </a:lnTo>
                  <a:close/>
                </a:path>
                <a:path w="393700" h="1187450">
                  <a:moveTo>
                    <a:pt x="58140" y="77190"/>
                  </a:moveTo>
                  <a:lnTo>
                    <a:pt x="56159" y="74142"/>
                  </a:lnTo>
                  <a:lnTo>
                    <a:pt x="40271" y="79273"/>
                  </a:lnTo>
                  <a:lnTo>
                    <a:pt x="37998" y="83654"/>
                  </a:lnTo>
                  <a:lnTo>
                    <a:pt x="37998" y="113220"/>
                  </a:lnTo>
                  <a:lnTo>
                    <a:pt x="39966" y="116903"/>
                  </a:lnTo>
                  <a:lnTo>
                    <a:pt x="56159" y="112052"/>
                  </a:lnTo>
                  <a:lnTo>
                    <a:pt x="56451" y="111836"/>
                  </a:lnTo>
                  <a:lnTo>
                    <a:pt x="57251" y="110858"/>
                  </a:lnTo>
                  <a:lnTo>
                    <a:pt x="57848" y="109435"/>
                  </a:lnTo>
                  <a:lnTo>
                    <a:pt x="58140" y="107734"/>
                  </a:lnTo>
                  <a:lnTo>
                    <a:pt x="58140" y="77190"/>
                  </a:lnTo>
                  <a:close/>
                </a:path>
                <a:path w="393700" h="1187450">
                  <a:moveTo>
                    <a:pt x="58140" y="25412"/>
                  </a:moveTo>
                  <a:lnTo>
                    <a:pt x="56159" y="21805"/>
                  </a:lnTo>
                  <a:lnTo>
                    <a:pt x="40271" y="27457"/>
                  </a:lnTo>
                  <a:lnTo>
                    <a:pt x="37998" y="31940"/>
                  </a:lnTo>
                  <a:lnTo>
                    <a:pt x="37998" y="61506"/>
                  </a:lnTo>
                  <a:lnTo>
                    <a:pt x="39966" y="65100"/>
                  </a:lnTo>
                  <a:lnTo>
                    <a:pt x="56159" y="59702"/>
                  </a:lnTo>
                  <a:lnTo>
                    <a:pt x="56451" y="59499"/>
                  </a:lnTo>
                  <a:lnTo>
                    <a:pt x="57251" y="58483"/>
                  </a:lnTo>
                  <a:lnTo>
                    <a:pt x="57848" y="57048"/>
                  </a:lnTo>
                  <a:lnTo>
                    <a:pt x="58140" y="55359"/>
                  </a:lnTo>
                  <a:lnTo>
                    <a:pt x="58140" y="25412"/>
                  </a:lnTo>
                  <a:close/>
                </a:path>
                <a:path w="393700" h="1187450">
                  <a:moveTo>
                    <a:pt x="88252" y="388467"/>
                  </a:moveTo>
                  <a:lnTo>
                    <a:pt x="86169" y="384314"/>
                  </a:lnTo>
                  <a:lnTo>
                    <a:pt x="69697" y="386410"/>
                  </a:lnTo>
                  <a:lnTo>
                    <a:pt x="67348" y="390448"/>
                  </a:lnTo>
                  <a:lnTo>
                    <a:pt x="67348" y="420573"/>
                  </a:lnTo>
                  <a:lnTo>
                    <a:pt x="69367" y="424713"/>
                  </a:lnTo>
                  <a:lnTo>
                    <a:pt x="86169" y="422973"/>
                  </a:lnTo>
                  <a:lnTo>
                    <a:pt x="88252" y="418973"/>
                  </a:lnTo>
                  <a:lnTo>
                    <a:pt x="88252" y="388467"/>
                  </a:lnTo>
                  <a:close/>
                </a:path>
                <a:path w="393700" h="1187450">
                  <a:moveTo>
                    <a:pt x="88252" y="335076"/>
                  </a:moveTo>
                  <a:lnTo>
                    <a:pt x="86169" y="331025"/>
                  </a:lnTo>
                  <a:lnTo>
                    <a:pt x="69697" y="333654"/>
                  </a:lnTo>
                  <a:lnTo>
                    <a:pt x="69367" y="333705"/>
                  </a:lnTo>
                  <a:lnTo>
                    <a:pt x="69062" y="333883"/>
                  </a:lnTo>
                  <a:lnTo>
                    <a:pt x="68237" y="334746"/>
                  </a:lnTo>
                  <a:lnTo>
                    <a:pt x="67652" y="336092"/>
                  </a:lnTo>
                  <a:lnTo>
                    <a:pt x="67348" y="337743"/>
                  </a:lnTo>
                  <a:lnTo>
                    <a:pt x="67348" y="367868"/>
                  </a:lnTo>
                  <a:lnTo>
                    <a:pt x="69367" y="371932"/>
                  </a:lnTo>
                  <a:lnTo>
                    <a:pt x="86169" y="369646"/>
                  </a:lnTo>
                  <a:lnTo>
                    <a:pt x="86499" y="369481"/>
                  </a:lnTo>
                  <a:lnTo>
                    <a:pt x="87337" y="368604"/>
                  </a:lnTo>
                  <a:lnTo>
                    <a:pt x="87934" y="367245"/>
                  </a:lnTo>
                  <a:lnTo>
                    <a:pt x="88252" y="365582"/>
                  </a:lnTo>
                  <a:lnTo>
                    <a:pt x="88252" y="335076"/>
                  </a:lnTo>
                  <a:close/>
                </a:path>
                <a:path w="393700" h="1187450">
                  <a:moveTo>
                    <a:pt x="88252" y="281711"/>
                  </a:moveTo>
                  <a:lnTo>
                    <a:pt x="86169" y="277698"/>
                  </a:lnTo>
                  <a:lnTo>
                    <a:pt x="69697" y="280873"/>
                  </a:lnTo>
                  <a:lnTo>
                    <a:pt x="69367" y="280936"/>
                  </a:lnTo>
                  <a:lnTo>
                    <a:pt x="69062" y="281114"/>
                  </a:lnTo>
                  <a:lnTo>
                    <a:pt x="68237" y="282028"/>
                  </a:lnTo>
                  <a:lnTo>
                    <a:pt x="67652" y="283413"/>
                  </a:lnTo>
                  <a:lnTo>
                    <a:pt x="67348" y="285076"/>
                  </a:lnTo>
                  <a:lnTo>
                    <a:pt x="67348" y="315188"/>
                  </a:lnTo>
                  <a:lnTo>
                    <a:pt x="69367" y="319151"/>
                  </a:lnTo>
                  <a:lnTo>
                    <a:pt x="86169" y="316331"/>
                  </a:lnTo>
                  <a:lnTo>
                    <a:pt x="86499" y="316141"/>
                  </a:lnTo>
                  <a:lnTo>
                    <a:pt x="87337" y="315252"/>
                  </a:lnTo>
                  <a:lnTo>
                    <a:pt x="87934" y="313880"/>
                  </a:lnTo>
                  <a:lnTo>
                    <a:pt x="88252" y="312204"/>
                  </a:lnTo>
                  <a:lnTo>
                    <a:pt x="88252" y="281711"/>
                  </a:lnTo>
                  <a:close/>
                </a:path>
                <a:path w="393700" h="1187450">
                  <a:moveTo>
                    <a:pt x="88252" y="228320"/>
                  </a:moveTo>
                  <a:lnTo>
                    <a:pt x="86169" y="224383"/>
                  </a:lnTo>
                  <a:lnTo>
                    <a:pt x="69697" y="228092"/>
                  </a:lnTo>
                  <a:lnTo>
                    <a:pt x="69367" y="228155"/>
                  </a:lnTo>
                  <a:lnTo>
                    <a:pt x="69062" y="228358"/>
                  </a:lnTo>
                  <a:lnTo>
                    <a:pt x="68237" y="229298"/>
                  </a:lnTo>
                  <a:lnTo>
                    <a:pt x="67652" y="230695"/>
                  </a:lnTo>
                  <a:lnTo>
                    <a:pt x="67348" y="232359"/>
                  </a:lnTo>
                  <a:lnTo>
                    <a:pt x="67348" y="262483"/>
                  </a:lnTo>
                  <a:lnTo>
                    <a:pt x="69367" y="266420"/>
                  </a:lnTo>
                  <a:lnTo>
                    <a:pt x="86169" y="263042"/>
                  </a:lnTo>
                  <a:lnTo>
                    <a:pt x="88252" y="258826"/>
                  </a:lnTo>
                  <a:lnTo>
                    <a:pt x="88252" y="228320"/>
                  </a:lnTo>
                  <a:close/>
                </a:path>
                <a:path w="393700" h="1187450">
                  <a:moveTo>
                    <a:pt x="88252" y="174917"/>
                  </a:moveTo>
                  <a:lnTo>
                    <a:pt x="86169" y="171043"/>
                  </a:lnTo>
                  <a:lnTo>
                    <a:pt x="69697" y="175298"/>
                  </a:lnTo>
                  <a:lnTo>
                    <a:pt x="69367" y="175374"/>
                  </a:lnTo>
                  <a:lnTo>
                    <a:pt x="69062" y="175577"/>
                  </a:lnTo>
                  <a:lnTo>
                    <a:pt x="68237" y="176555"/>
                  </a:lnTo>
                  <a:lnTo>
                    <a:pt x="67652" y="177965"/>
                  </a:lnTo>
                  <a:lnTo>
                    <a:pt x="67348" y="179641"/>
                  </a:lnTo>
                  <a:lnTo>
                    <a:pt x="67348" y="209765"/>
                  </a:lnTo>
                  <a:lnTo>
                    <a:pt x="69367" y="213639"/>
                  </a:lnTo>
                  <a:lnTo>
                    <a:pt x="86169" y="209702"/>
                  </a:lnTo>
                  <a:lnTo>
                    <a:pt x="86499" y="209511"/>
                  </a:lnTo>
                  <a:lnTo>
                    <a:pt x="87337" y="208546"/>
                  </a:lnTo>
                  <a:lnTo>
                    <a:pt x="87934" y="207137"/>
                  </a:lnTo>
                  <a:lnTo>
                    <a:pt x="88252" y="205422"/>
                  </a:lnTo>
                  <a:lnTo>
                    <a:pt x="88252" y="174917"/>
                  </a:lnTo>
                  <a:close/>
                </a:path>
                <a:path w="393700" h="1187450">
                  <a:moveTo>
                    <a:pt x="88252" y="121526"/>
                  </a:moveTo>
                  <a:lnTo>
                    <a:pt x="86169" y="117729"/>
                  </a:lnTo>
                  <a:lnTo>
                    <a:pt x="69697" y="122516"/>
                  </a:lnTo>
                  <a:lnTo>
                    <a:pt x="67348" y="126949"/>
                  </a:lnTo>
                  <a:lnTo>
                    <a:pt x="67348" y="157048"/>
                  </a:lnTo>
                  <a:lnTo>
                    <a:pt x="69367" y="160858"/>
                  </a:lnTo>
                  <a:lnTo>
                    <a:pt x="86169" y="156387"/>
                  </a:lnTo>
                  <a:lnTo>
                    <a:pt x="86499" y="156171"/>
                  </a:lnTo>
                  <a:lnTo>
                    <a:pt x="87337" y="155194"/>
                  </a:lnTo>
                  <a:lnTo>
                    <a:pt x="87934" y="153758"/>
                  </a:lnTo>
                  <a:lnTo>
                    <a:pt x="88252" y="152031"/>
                  </a:lnTo>
                  <a:lnTo>
                    <a:pt x="88252" y="121526"/>
                  </a:lnTo>
                  <a:close/>
                </a:path>
                <a:path w="393700" h="1187450">
                  <a:moveTo>
                    <a:pt x="88252" y="68122"/>
                  </a:moveTo>
                  <a:lnTo>
                    <a:pt x="86169" y="64427"/>
                  </a:lnTo>
                  <a:lnTo>
                    <a:pt x="69697" y="69761"/>
                  </a:lnTo>
                  <a:lnTo>
                    <a:pt x="69367" y="69862"/>
                  </a:lnTo>
                  <a:lnTo>
                    <a:pt x="69062" y="70091"/>
                  </a:lnTo>
                  <a:lnTo>
                    <a:pt x="68237" y="71094"/>
                  </a:lnTo>
                  <a:lnTo>
                    <a:pt x="67652" y="72555"/>
                  </a:lnTo>
                  <a:lnTo>
                    <a:pt x="67348" y="74244"/>
                  </a:lnTo>
                  <a:lnTo>
                    <a:pt x="67348" y="104343"/>
                  </a:lnTo>
                  <a:lnTo>
                    <a:pt x="69367" y="108089"/>
                  </a:lnTo>
                  <a:lnTo>
                    <a:pt x="86169" y="103060"/>
                  </a:lnTo>
                  <a:lnTo>
                    <a:pt x="86499" y="102844"/>
                  </a:lnTo>
                  <a:lnTo>
                    <a:pt x="87337" y="101815"/>
                  </a:lnTo>
                  <a:lnTo>
                    <a:pt x="87934" y="100355"/>
                  </a:lnTo>
                  <a:lnTo>
                    <a:pt x="88252" y="98640"/>
                  </a:lnTo>
                  <a:lnTo>
                    <a:pt x="88252" y="68122"/>
                  </a:lnTo>
                  <a:close/>
                </a:path>
                <a:path w="393700" h="1187450">
                  <a:moveTo>
                    <a:pt x="88252" y="14770"/>
                  </a:moveTo>
                  <a:lnTo>
                    <a:pt x="86499" y="11112"/>
                  </a:lnTo>
                  <a:lnTo>
                    <a:pt x="86169" y="11112"/>
                  </a:lnTo>
                  <a:lnTo>
                    <a:pt x="69697" y="16979"/>
                  </a:lnTo>
                  <a:lnTo>
                    <a:pt x="69367" y="17094"/>
                  </a:lnTo>
                  <a:lnTo>
                    <a:pt x="69062" y="17322"/>
                  </a:lnTo>
                  <a:lnTo>
                    <a:pt x="68237" y="18364"/>
                  </a:lnTo>
                  <a:lnTo>
                    <a:pt x="67652" y="19837"/>
                  </a:lnTo>
                  <a:lnTo>
                    <a:pt x="67348" y="21551"/>
                  </a:lnTo>
                  <a:lnTo>
                    <a:pt x="67348" y="51676"/>
                  </a:lnTo>
                  <a:lnTo>
                    <a:pt x="69367" y="55321"/>
                  </a:lnTo>
                  <a:lnTo>
                    <a:pt x="86169" y="49733"/>
                  </a:lnTo>
                  <a:lnTo>
                    <a:pt x="86499" y="49504"/>
                  </a:lnTo>
                  <a:lnTo>
                    <a:pt x="87337" y="48463"/>
                  </a:lnTo>
                  <a:lnTo>
                    <a:pt x="87934" y="46990"/>
                  </a:lnTo>
                  <a:lnTo>
                    <a:pt x="88252" y="45275"/>
                  </a:lnTo>
                  <a:lnTo>
                    <a:pt x="88252" y="14770"/>
                  </a:lnTo>
                  <a:close/>
                </a:path>
                <a:path w="393700" h="1187450">
                  <a:moveTo>
                    <a:pt x="119494" y="958354"/>
                  </a:moveTo>
                  <a:lnTo>
                    <a:pt x="117348" y="954239"/>
                  </a:lnTo>
                  <a:lnTo>
                    <a:pt x="100228" y="956970"/>
                  </a:lnTo>
                  <a:lnTo>
                    <a:pt x="99898" y="957021"/>
                  </a:lnTo>
                  <a:lnTo>
                    <a:pt x="97815" y="961136"/>
                  </a:lnTo>
                  <a:lnTo>
                    <a:pt x="97815" y="991831"/>
                  </a:lnTo>
                  <a:lnTo>
                    <a:pt x="99898" y="995972"/>
                  </a:lnTo>
                  <a:lnTo>
                    <a:pt x="117348" y="993597"/>
                  </a:lnTo>
                  <a:lnTo>
                    <a:pt x="117983" y="993178"/>
                  </a:lnTo>
                  <a:lnTo>
                    <a:pt x="118541" y="992543"/>
                  </a:lnTo>
                  <a:lnTo>
                    <a:pt x="119176" y="991146"/>
                  </a:lnTo>
                  <a:lnTo>
                    <a:pt x="119494" y="989444"/>
                  </a:lnTo>
                  <a:lnTo>
                    <a:pt x="119494" y="958354"/>
                  </a:lnTo>
                  <a:close/>
                </a:path>
                <a:path w="393700" h="1187450">
                  <a:moveTo>
                    <a:pt x="119494" y="384594"/>
                  </a:moveTo>
                  <a:lnTo>
                    <a:pt x="117348" y="380377"/>
                  </a:lnTo>
                  <a:lnTo>
                    <a:pt x="100228" y="382549"/>
                  </a:lnTo>
                  <a:lnTo>
                    <a:pt x="97815" y="386664"/>
                  </a:lnTo>
                  <a:lnTo>
                    <a:pt x="97815" y="417360"/>
                  </a:lnTo>
                  <a:lnTo>
                    <a:pt x="99898" y="421576"/>
                  </a:lnTo>
                  <a:lnTo>
                    <a:pt x="117348" y="419785"/>
                  </a:lnTo>
                  <a:lnTo>
                    <a:pt x="117665" y="419620"/>
                  </a:lnTo>
                  <a:lnTo>
                    <a:pt x="118541" y="418757"/>
                  </a:lnTo>
                  <a:lnTo>
                    <a:pt x="119176" y="417385"/>
                  </a:lnTo>
                  <a:lnTo>
                    <a:pt x="119494" y="415696"/>
                  </a:lnTo>
                  <a:lnTo>
                    <a:pt x="119494" y="384594"/>
                  </a:lnTo>
                  <a:close/>
                </a:path>
                <a:path w="393700" h="1187450">
                  <a:moveTo>
                    <a:pt x="119494" y="275793"/>
                  </a:moveTo>
                  <a:lnTo>
                    <a:pt x="117348" y="271716"/>
                  </a:lnTo>
                  <a:lnTo>
                    <a:pt x="100228" y="275005"/>
                  </a:lnTo>
                  <a:lnTo>
                    <a:pt x="97815" y="279285"/>
                  </a:lnTo>
                  <a:lnTo>
                    <a:pt x="97815" y="309968"/>
                  </a:lnTo>
                  <a:lnTo>
                    <a:pt x="99898" y="314020"/>
                  </a:lnTo>
                  <a:lnTo>
                    <a:pt x="117348" y="311073"/>
                  </a:lnTo>
                  <a:lnTo>
                    <a:pt x="119494" y="306882"/>
                  </a:lnTo>
                  <a:lnTo>
                    <a:pt x="119494" y="275793"/>
                  </a:lnTo>
                  <a:close/>
                </a:path>
                <a:path w="393700" h="1187450">
                  <a:moveTo>
                    <a:pt x="119494" y="221373"/>
                  </a:moveTo>
                  <a:lnTo>
                    <a:pt x="117348" y="217360"/>
                  </a:lnTo>
                  <a:lnTo>
                    <a:pt x="100228" y="221221"/>
                  </a:lnTo>
                  <a:lnTo>
                    <a:pt x="97815" y="225590"/>
                  </a:lnTo>
                  <a:lnTo>
                    <a:pt x="97815" y="256260"/>
                  </a:lnTo>
                  <a:lnTo>
                    <a:pt x="99898" y="260286"/>
                  </a:lnTo>
                  <a:lnTo>
                    <a:pt x="117348" y="256768"/>
                  </a:lnTo>
                  <a:lnTo>
                    <a:pt x="119494" y="252463"/>
                  </a:lnTo>
                  <a:lnTo>
                    <a:pt x="119494" y="221373"/>
                  </a:lnTo>
                  <a:close/>
                </a:path>
                <a:path w="393700" h="1187450">
                  <a:moveTo>
                    <a:pt x="119494" y="166954"/>
                  </a:moveTo>
                  <a:lnTo>
                    <a:pt x="117348" y="163004"/>
                  </a:lnTo>
                  <a:lnTo>
                    <a:pt x="100228" y="167424"/>
                  </a:lnTo>
                  <a:lnTo>
                    <a:pt x="99898" y="167500"/>
                  </a:lnTo>
                  <a:lnTo>
                    <a:pt x="99580" y="167716"/>
                  </a:lnTo>
                  <a:lnTo>
                    <a:pt x="98742" y="168694"/>
                  </a:lnTo>
                  <a:lnTo>
                    <a:pt x="98120" y="170141"/>
                  </a:lnTo>
                  <a:lnTo>
                    <a:pt x="97815" y="171869"/>
                  </a:lnTo>
                  <a:lnTo>
                    <a:pt x="97815" y="202552"/>
                  </a:lnTo>
                  <a:lnTo>
                    <a:pt x="99898" y="206489"/>
                  </a:lnTo>
                  <a:lnTo>
                    <a:pt x="117348" y="202399"/>
                  </a:lnTo>
                  <a:lnTo>
                    <a:pt x="117665" y="202209"/>
                  </a:lnTo>
                  <a:lnTo>
                    <a:pt x="118541" y="201231"/>
                  </a:lnTo>
                  <a:lnTo>
                    <a:pt x="119176" y="199771"/>
                  </a:lnTo>
                  <a:lnTo>
                    <a:pt x="119494" y="198043"/>
                  </a:lnTo>
                  <a:lnTo>
                    <a:pt x="119494" y="166954"/>
                  </a:lnTo>
                  <a:close/>
                </a:path>
                <a:path w="393700" h="1187450">
                  <a:moveTo>
                    <a:pt x="119494" y="112522"/>
                  </a:moveTo>
                  <a:lnTo>
                    <a:pt x="117348" y="108673"/>
                  </a:lnTo>
                  <a:lnTo>
                    <a:pt x="100228" y="113639"/>
                  </a:lnTo>
                  <a:lnTo>
                    <a:pt x="97815" y="118173"/>
                  </a:lnTo>
                  <a:lnTo>
                    <a:pt x="97815" y="148844"/>
                  </a:lnTo>
                  <a:lnTo>
                    <a:pt x="99898" y="152717"/>
                  </a:lnTo>
                  <a:lnTo>
                    <a:pt x="117348" y="148069"/>
                  </a:lnTo>
                  <a:lnTo>
                    <a:pt x="117665" y="147853"/>
                  </a:lnTo>
                  <a:lnTo>
                    <a:pt x="118541" y="146837"/>
                  </a:lnTo>
                  <a:lnTo>
                    <a:pt x="119176" y="145364"/>
                  </a:lnTo>
                  <a:lnTo>
                    <a:pt x="119494" y="143611"/>
                  </a:lnTo>
                  <a:lnTo>
                    <a:pt x="119494" y="112522"/>
                  </a:lnTo>
                  <a:close/>
                </a:path>
                <a:path w="393700" h="1187450">
                  <a:moveTo>
                    <a:pt x="119494" y="58102"/>
                  </a:moveTo>
                  <a:lnTo>
                    <a:pt x="117348" y="54343"/>
                  </a:lnTo>
                  <a:lnTo>
                    <a:pt x="100228" y="59880"/>
                  </a:lnTo>
                  <a:lnTo>
                    <a:pt x="97815" y="64452"/>
                  </a:lnTo>
                  <a:lnTo>
                    <a:pt x="97815" y="95135"/>
                  </a:lnTo>
                  <a:lnTo>
                    <a:pt x="99898" y="98945"/>
                  </a:lnTo>
                  <a:lnTo>
                    <a:pt x="117348" y="93713"/>
                  </a:lnTo>
                  <a:lnTo>
                    <a:pt x="117983" y="93179"/>
                  </a:lnTo>
                  <a:lnTo>
                    <a:pt x="118541" y="92443"/>
                  </a:lnTo>
                  <a:lnTo>
                    <a:pt x="119176" y="90957"/>
                  </a:lnTo>
                  <a:lnTo>
                    <a:pt x="119494" y="89204"/>
                  </a:lnTo>
                  <a:lnTo>
                    <a:pt x="119494" y="58102"/>
                  </a:lnTo>
                  <a:close/>
                </a:path>
                <a:path w="393700" h="1187450">
                  <a:moveTo>
                    <a:pt x="119494" y="3721"/>
                  </a:moveTo>
                  <a:lnTo>
                    <a:pt x="117348" y="0"/>
                  </a:lnTo>
                  <a:lnTo>
                    <a:pt x="100228" y="6096"/>
                  </a:lnTo>
                  <a:lnTo>
                    <a:pt x="99898" y="6210"/>
                  </a:lnTo>
                  <a:lnTo>
                    <a:pt x="99580" y="6451"/>
                  </a:lnTo>
                  <a:lnTo>
                    <a:pt x="98742" y="7518"/>
                  </a:lnTo>
                  <a:lnTo>
                    <a:pt x="98120" y="9017"/>
                  </a:lnTo>
                  <a:lnTo>
                    <a:pt x="97815" y="10769"/>
                  </a:lnTo>
                  <a:lnTo>
                    <a:pt x="97815" y="41465"/>
                  </a:lnTo>
                  <a:lnTo>
                    <a:pt x="99898" y="45161"/>
                  </a:lnTo>
                  <a:lnTo>
                    <a:pt x="117348" y="39357"/>
                  </a:lnTo>
                  <a:lnTo>
                    <a:pt x="117665" y="39128"/>
                  </a:lnTo>
                  <a:lnTo>
                    <a:pt x="118541" y="38061"/>
                  </a:lnTo>
                  <a:lnTo>
                    <a:pt x="119176" y="36563"/>
                  </a:lnTo>
                  <a:lnTo>
                    <a:pt x="119494" y="34798"/>
                  </a:lnTo>
                  <a:lnTo>
                    <a:pt x="119494" y="3721"/>
                  </a:lnTo>
                  <a:close/>
                </a:path>
                <a:path w="393700" h="1187450">
                  <a:moveTo>
                    <a:pt x="150241" y="603580"/>
                  </a:moveTo>
                  <a:lnTo>
                    <a:pt x="149936" y="601967"/>
                  </a:lnTo>
                  <a:lnTo>
                    <a:pt x="149313" y="600722"/>
                  </a:lnTo>
                  <a:lnTo>
                    <a:pt x="148488" y="600011"/>
                  </a:lnTo>
                  <a:lnTo>
                    <a:pt x="148158" y="599922"/>
                  </a:lnTo>
                  <a:lnTo>
                    <a:pt x="147828" y="599935"/>
                  </a:lnTo>
                  <a:lnTo>
                    <a:pt x="128562" y="605764"/>
                  </a:lnTo>
                  <a:lnTo>
                    <a:pt x="128562" y="636879"/>
                  </a:lnTo>
                  <a:lnTo>
                    <a:pt x="130708" y="640537"/>
                  </a:lnTo>
                  <a:lnTo>
                    <a:pt x="148158" y="638898"/>
                  </a:lnTo>
                  <a:lnTo>
                    <a:pt x="150241" y="634276"/>
                  </a:lnTo>
                  <a:lnTo>
                    <a:pt x="150241" y="603580"/>
                  </a:lnTo>
                  <a:close/>
                </a:path>
                <a:path w="393700" h="1187450">
                  <a:moveTo>
                    <a:pt x="150241" y="549884"/>
                  </a:moveTo>
                  <a:lnTo>
                    <a:pt x="148158" y="546138"/>
                  </a:lnTo>
                  <a:lnTo>
                    <a:pt x="147828" y="546150"/>
                  </a:lnTo>
                  <a:lnTo>
                    <a:pt x="130708" y="546785"/>
                  </a:lnTo>
                  <a:lnTo>
                    <a:pt x="128562" y="551370"/>
                  </a:lnTo>
                  <a:lnTo>
                    <a:pt x="128562" y="582460"/>
                  </a:lnTo>
                  <a:lnTo>
                    <a:pt x="130708" y="586181"/>
                  </a:lnTo>
                  <a:lnTo>
                    <a:pt x="148158" y="585114"/>
                  </a:lnTo>
                  <a:lnTo>
                    <a:pt x="150241" y="580555"/>
                  </a:lnTo>
                  <a:lnTo>
                    <a:pt x="150241" y="549884"/>
                  </a:lnTo>
                  <a:close/>
                </a:path>
                <a:path w="393700" h="1187450">
                  <a:moveTo>
                    <a:pt x="150241" y="496176"/>
                  </a:moveTo>
                  <a:lnTo>
                    <a:pt x="148158" y="492366"/>
                  </a:lnTo>
                  <a:lnTo>
                    <a:pt x="147828" y="492366"/>
                  </a:lnTo>
                  <a:lnTo>
                    <a:pt x="128562" y="496938"/>
                  </a:lnTo>
                  <a:lnTo>
                    <a:pt x="128562" y="528027"/>
                  </a:lnTo>
                  <a:lnTo>
                    <a:pt x="130708" y="531837"/>
                  </a:lnTo>
                  <a:lnTo>
                    <a:pt x="148158" y="531355"/>
                  </a:lnTo>
                  <a:lnTo>
                    <a:pt x="150241" y="526859"/>
                  </a:lnTo>
                  <a:lnTo>
                    <a:pt x="150241" y="496176"/>
                  </a:lnTo>
                  <a:close/>
                </a:path>
                <a:path w="393700" h="1187450">
                  <a:moveTo>
                    <a:pt x="180708" y="811263"/>
                  </a:moveTo>
                  <a:lnTo>
                    <a:pt x="178689" y="808151"/>
                  </a:lnTo>
                  <a:lnTo>
                    <a:pt x="178358" y="808253"/>
                  </a:lnTo>
                  <a:lnTo>
                    <a:pt x="161886" y="813193"/>
                  </a:lnTo>
                  <a:lnTo>
                    <a:pt x="159804" y="818184"/>
                  </a:lnTo>
                  <a:lnTo>
                    <a:pt x="159804" y="848690"/>
                  </a:lnTo>
                  <a:lnTo>
                    <a:pt x="161886" y="851814"/>
                  </a:lnTo>
                  <a:lnTo>
                    <a:pt x="178689" y="846391"/>
                  </a:lnTo>
                  <a:lnTo>
                    <a:pt x="180708" y="841387"/>
                  </a:lnTo>
                  <a:lnTo>
                    <a:pt x="180708" y="811263"/>
                  </a:lnTo>
                  <a:close/>
                </a:path>
                <a:path w="393700" h="1187450">
                  <a:moveTo>
                    <a:pt x="180708" y="751992"/>
                  </a:moveTo>
                  <a:lnTo>
                    <a:pt x="180403" y="750443"/>
                  </a:lnTo>
                  <a:lnTo>
                    <a:pt x="179819" y="749312"/>
                  </a:lnTo>
                  <a:lnTo>
                    <a:pt x="178993" y="748728"/>
                  </a:lnTo>
                  <a:lnTo>
                    <a:pt x="178689" y="748665"/>
                  </a:lnTo>
                  <a:lnTo>
                    <a:pt x="178358" y="748728"/>
                  </a:lnTo>
                  <a:lnTo>
                    <a:pt x="159804" y="756869"/>
                  </a:lnTo>
                  <a:lnTo>
                    <a:pt x="159804" y="787374"/>
                  </a:lnTo>
                  <a:lnTo>
                    <a:pt x="161886" y="790702"/>
                  </a:lnTo>
                  <a:lnTo>
                    <a:pt x="178689" y="786930"/>
                  </a:lnTo>
                  <a:lnTo>
                    <a:pt x="180708" y="782116"/>
                  </a:lnTo>
                  <a:lnTo>
                    <a:pt x="180708" y="751992"/>
                  </a:lnTo>
                  <a:close/>
                </a:path>
                <a:path w="393700" h="1187450">
                  <a:moveTo>
                    <a:pt x="180708" y="668909"/>
                  </a:moveTo>
                  <a:lnTo>
                    <a:pt x="178689" y="665314"/>
                  </a:lnTo>
                  <a:lnTo>
                    <a:pt x="178358" y="665327"/>
                  </a:lnTo>
                  <a:lnTo>
                    <a:pt x="159804" y="671029"/>
                  </a:lnTo>
                  <a:lnTo>
                    <a:pt x="159804" y="701535"/>
                  </a:lnTo>
                  <a:lnTo>
                    <a:pt x="161886" y="705142"/>
                  </a:lnTo>
                  <a:lnTo>
                    <a:pt x="178689" y="703554"/>
                  </a:lnTo>
                  <a:lnTo>
                    <a:pt x="180708" y="699033"/>
                  </a:lnTo>
                  <a:lnTo>
                    <a:pt x="180708" y="668909"/>
                  </a:lnTo>
                  <a:close/>
                </a:path>
                <a:path w="393700" h="1187450">
                  <a:moveTo>
                    <a:pt x="180708" y="548665"/>
                  </a:moveTo>
                  <a:lnTo>
                    <a:pt x="178689" y="544995"/>
                  </a:lnTo>
                  <a:lnTo>
                    <a:pt x="178358" y="545007"/>
                  </a:lnTo>
                  <a:lnTo>
                    <a:pt x="161886" y="545630"/>
                  </a:lnTo>
                  <a:lnTo>
                    <a:pt x="159804" y="550113"/>
                  </a:lnTo>
                  <a:lnTo>
                    <a:pt x="159804" y="580605"/>
                  </a:lnTo>
                  <a:lnTo>
                    <a:pt x="161886" y="584288"/>
                  </a:lnTo>
                  <a:lnTo>
                    <a:pt x="178689" y="583260"/>
                  </a:lnTo>
                  <a:lnTo>
                    <a:pt x="180708" y="578777"/>
                  </a:lnTo>
                  <a:lnTo>
                    <a:pt x="180708" y="548665"/>
                  </a:lnTo>
                  <a:close/>
                </a:path>
                <a:path w="393700" h="1187450">
                  <a:moveTo>
                    <a:pt x="180708" y="495973"/>
                  </a:moveTo>
                  <a:lnTo>
                    <a:pt x="180403" y="494347"/>
                  </a:lnTo>
                  <a:lnTo>
                    <a:pt x="179819" y="493090"/>
                  </a:lnTo>
                  <a:lnTo>
                    <a:pt x="178993" y="492340"/>
                  </a:lnTo>
                  <a:lnTo>
                    <a:pt x="178689" y="492226"/>
                  </a:lnTo>
                  <a:lnTo>
                    <a:pt x="178358" y="492226"/>
                  </a:lnTo>
                  <a:lnTo>
                    <a:pt x="159804" y="496722"/>
                  </a:lnTo>
                  <a:lnTo>
                    <a:pt x="159804" y="527227"/>
                  </a:lnTo>
                  <a:lnTo>
                    <a:pt x="161886" y="530961"/>
                  </a:lnTo>
                  <a:lnTo>
                    <a:pt x="178689" y="530479"/>
                  </a:lnTo>
                  <a:lnTo>
                    <a:pt x="180708" y="526072"/>
                  </a:lnTo>
                  <a:lnTo>
                    <a:pt x="180708" y="495973"/>
                  </a:lnTo>
                  <a:close/>
                </a:path>
                <a:path w="393700" h="1187450">
                  <a:moveTo>
                    <a:pt x="210058" y="891705"/>
                  </a:moveTo>
                  <a:lnTo>
                    <a:pt x="208089" y="888682"/>
                  </a:lnTo>
                  <a:lnTo>
                    <a:pt x="207784" y="888784"/>
                  </a:lnTo>
                  <a:lnTo>
                    <a:pt x="191897" y="894067"/>
                  </a:lnTo>
                  <a:lnTo>
                    <a:pt x="191046" y="894918"/>
                  </a:lnTo>
                  <a:lnTo>
                    <a:pt x="190398" y="896226"/>
                  </a:lnTo>
                  <a:lnTo>
                    <a:pt x="189979" y="897851"/>
                  </a:lnTo>
                  <a:lnTo>
                    <a:pt x="189915" y="899045"/>
                  </a:lnTo>
                  <a:lnTo>
                    <a:pt x="189915" y="928992"/>
                  </a:lnTo>
                  <a:lnTo>
                    <a:pt x="190207" y="930478"/>
                  </a:lnTo>
                  <a:lnTo>
                    <a:pt x="190804" y="931532"/>
                  </a:lnTo>
                  <a:lnTo>
                    <a:pt x="191046" y="931760"/>
                  </a:lnTo>
                  <a:lnTo>
                    <a:pt x="191604" y="932002"/>
                  </a:lnTo>
                  <a:lnTo>
                    <a:pt x="191897" y="932002"/>
                  </a:lnTo>
                  <a:lnTo>
                    <a:pt x="210058" y="921867"/>
                  </a:lnTo>
                  <a:lnTo>
                    <a:pt x="210058" y="891705"/>
                  </a:lnTo>
                  <a:close/>
                </a:path>
                <a:path w="393700" h="1187450">
                  <a:moveTo>
                    <a:pt x="210058" y="599249"/>
                  </a:moveTo>
                  <a:lnTo>
                    <a:pt x="208089" y="595718"/>
                  </a:lnTo>
                  <a:lnTo>
                    <a:pt x="207784" y="595731"/>
                  </a:lnTo>
                  <a:lnTo>
                    <a:pt x="189915" y="601306"/>
                  </a:lnTo>
                  <a:lnTo>
                    <a:pt x="189915" y="631253"/>
                  </a:lnTo>
                  <a:lnTo>
                    <a:pt x="191897" y="634796"/>
                  </a:lnTo>
                  <a:lnTo>
                    <a:pt x="208089" y="633272"/>
                  </a:lnTo>
                  <a:lnTo>
                    <a:pt x="210058" y="628815"/>
                  </a:lnTo>
                  <a:lnTo>
                    <a:pt x="210058" y="599249"/>
                  </a:lnTo>
                  <a:close/>
                </a:path>
                <a:path w="393700" h="1187450">
                  <a:moveTo>
                    <a:pt x="210058" y="547509"/>
                  </a:moveTo>
                  <a:lnTo>
                    <a:pt x="208089" y="543902"/>
                  </a:lnTo>
                  <a:lnTo>
                    <a:pt x="207784" y="543915"/>
                  </a:lnTo>
                  <a:lnTo>
                    <a:pt x="191897" y="544499"/>
                  </a:lnTo>
                  <a:lnTo>
                    <a:pt x="189915" y="548906"/>
                  </a:lnTo>
                  <a:lnTo>
                    <a:pt x="189915" y="578840"/>
                  </a:lnTo>
                  <a:lnTo>
                    <a:pt x="191897" y="582460"/>
                  </a:lnTo>
                  <a:lnTo>
                    <a:pt x="208089" y="581456"/>
                  </a:lnTo>
                  <a:lnTo>
                    <a:pt x="210058" y="577075"/>
                  </a:lnTo>
                  <a:lnTo>
                    <a:pt x="210058" y="547509"/>
                  </a:lnTo>
                  <a:close/>
                </a:path>
                <a:path w="393700" h="1187450">
                  <a:moveTo>
                    <a:pt x="210058" y="495744"/>
                  </a:moveTo>
                  <a:lnTo>
                    <a:pt x="208089" y="492086"/>
                  </a:lnTo>
                  <a:lnTo>
                    <a:pt x="207784" y="492086"/>
                  </a:lnTo>
                  <a:lnTo>
                    <a:pt x="189915" y="496481"/>
                  </a:lnTo>
                  <a:lnTo>
                    <a:pt x="189915" y="526427"/>
                  </a:lnTo>
                  <a:lnTo>
                    <a:pt x="191897" y="530110"/>
                  </a:lnTo>
                  <a:lnTo>
                    <a:pt x="208089" y="529653"/>
                  </a:lnTo>
                  <a:lnTo>
                    <a:pt x="210058" y="525322"/>
                  </a:lnTo>
                  <a:lnTo>
                    <a:pt x="210058" y="495744"/>
                  </a:lnTo>
                  <a:close/>
                </a:path>
                <a:path w="393700" h="1187450">
                  <a:moveTo>
                    <a:pt x="228295" y="683475"/>
                  </a:moveTo>
                  <a:lnTo>
                    <a:pt x="226479" y="680199"/>
                  </a:lnTo>
                  <a:lnTo>
                    <a:pt x="226187" y="680237"/>
                  </a:lnTo>
                  <a:lnTo>
                    <a:pt x="209550" y="686054"/>
                  </a:lnTo>
                  <a:lnTo>
                    <a:pt x="209550" y="715505"/>
                  </a:lnTo>
                  <a:lnTo>
                    <a:pt x="211416" y="718794"/>
                  </a:lnTo>
                  <a:lnTo>
                    <a:pt x="226479" y="716394"/>
                  </a:lnTo>
                  <a:lnTo>
                    <a:pt x="228295" y="712000"/>
                  </a:lnTo>
                  <a:lnTo>
                    <a:pt x="228295" y="683475"/>
                  </a:lnTo>
                  <a:close/>
                </a:path>
                <a:path w="393700" h="1187450">
                  <a:moveTo>
                    <a:pt x="238340" y="971664"/>
                  </a:moveTo>
                  <a:lnTo>
                    <a:pt x="236461" y="968184"/>
                  </a:lnTo>
                  <a:lnTo>
                    <a:pt x="236156" y="968197"/>
                  </a:lnTo>
                  <a:lnTo>
                    <a:pt x="218909" y="973658"/>
                  </a:lnTo>
                  <a:lnTo>
                    <a:pt x="218909" y="1003046"/>
                  </a:lnTo>
                  <a:lnTo>
                    <a:pt x="219202" y="1004595"/>
                  </a:lnTo>
                  <a:lnTo>
                    <a:pt x="219773" y="1005776"/>
                  </a:lnTo>
                  <a:lnTo>
                    <a:pt x="220548" y="1006424"/>
                  </a:lnTo>
                  <a:lnTo>
                    <a:pt x="220840" y="1006525"/>
                  </a:lnTo>
                  <a:lnTo>
                    <a:pt x="236461" y="1005052"/>
                  </a:lnTo>
                  <a:lnTo>
                    <a:pt x="238340" y="1001268"/>
                  </a:lnTo>
                  <a:lnTo>
                    <a:pt x="238340" y="971664"/>
                  </a:lnTo>
                  <a:close/>
                </a:path>
                <a:path w="393700" h="1187450">
                  <a:moveTo>
                    <a:pt x="238340" y="809205"/>
                  </a:moveTo>
                  <a:lnTo>
                    <a:pt x="236461" y="806107"/>
                  </a:lnTo>
                  <a:lnTo>
                    <a:pt x="236156" y="806183"/>
                  </a:lnTo>
                  <a:lnTo>
                    <a:pt x="218909" y="815022"/>
                  </a:lnTo>
                  <a:lnTo>
                    <a:pt x="218909" y="844410"/>
                  </a:lnTo>
                  <a:lnTo>
                    <a:pt x="219202" y="845908"/>
                  </a:lnTo>
                  <a:lnTo>
                    <a:pt x="219773" y="846950"/>
                  </a:lnTo>
                  <a:lnTo>
                    <a:pt x="220548" y="847458"/>
                  </a:lnTo>
                  <a:lnTo>
                    <a:pt x="220840" y="847483"/>
                  </a:lnTo>
                  <a:lnTo>
                    <a:pt x="236461" y="842962"/>
                  </a:lnTo>
                  <a:lnTo>
                    <a:pt x="237274" y="842175"/>
                  </a:lnTo>
                  <a:lnTo>
                    <a:pt x="237515" y="841806"/>
                  </a:lnTo>
                  <a:lnTo>
                    <a:pt x="238074" y="840447"/>
                  </a:lnTo>
                  <a:lnTo>
                    <a:pt x="238340" y="838822"/>
                  </a:lnTo>
                  <a:lnTo>
                    <a:pt x="238340" y="809205"/>
                  </a:lnTo>
                  <a:close/>
                </a:path>
                <a:path w="393700" h="1187450">
                  <a:moveTo>
                    <a:pt x="238340" y="756881"/>
                  </a:moveTo>
                  <a:lnTo>
                    <a:pt x="236461" y="753884"/>
                  </a:lnTo>
                  <a:lnTo>
                    <a:pt x="236156" y="753986"/>
                  </a:lnTo>
                  <a:lnTo>
                    <a:pt x="220840" y="759066"/>
                  </a:lnTo>
                  <a:lnTo>
                    <a:pt x="220027" y="759904"/>
                  </a:lnTo>
                  <a:lnTo>
                    <a:pt x="219367" y="761199"/>
                  </a:lnTo>
                  <a:lnTo>
                    <a:pt x="218973" y="762800"/>
                  </a:lnTo>
                  <a:lnTo>
                    <a:pt x="218909" y="763955"/>
                  </a:lnTo>
                  <a:lnTo>
                    <a:pt x="218909" y="793356"/>
                  </a:lnTo>
                  <a:lnTo>
                    <a:pt x="219202" y="794829"/>
                  </a:lnTo>
                  <a:lnTo>
                    <a:pt x="219773" y="795858"/>
                  </a:lnTo>
                  <a:lnTo>
                    <a:pt x="220548" y="796315"/>
                  </a:lnTo>
                  <a:lnTo>
                    <a:pt x="220840" y="796340"/>
                  </a:lnTo>
                  <a:lnTo>
                    <a:pt x="236461" y="790765"/>
                  </a:lnTo>
                  <a:lnTo>
                    <a:pt x="237274" y="789952"/>
                  </a:lnTo>
                  <a:lnTo>
                    <a:pt x="237515" y="789559"/>
                  </a:lnTo>
                  <a:lnTo>
                    <a:pt x="238074" y="788149"/>
                  </a:lnTo>
                  <a:lnTo>
                    <a:pt x="238340" y="786485"/>
                  </a:lnTo>
                  <a:lnTo>
                    <a:pt x="238340" y="756881"/>
                  </a:lnTo>
                  <a:close/>
                </a:path>
                <a:path w="393700" h="1187450">
                  <a:moveTo>
                    <a:pt x="238340" y="546379"/>
                  </a:moveTo>
                  <a:lnTo>
                    <a:pt x="236461" y="542836"/>
                  </a:lnTo>
                  <a:lnTo>
                    <a:pt x="236156" y="542848"/>
                  </a:lnTo>
                  <a:lnTo>
                    <a:pt x="220840" y="543420"/>
                  </a:lnTo>
                  <a:lnTo>
                    <a:pt x="218909" y="547738"/>
                  </a:lnTo>
                  <a:lnTo>
                    <a:pt x="218909" y="577138"/>
                  </a:lnTo>
                  <a:lnTo>
                    <a:pt x="220840" y="580669"/>
                  </a:lnTo>
                  <a:lnTo>
                    <a:pt x="236461" y="579729"/>
                  </a:lnTo>
                  <a:lnTo>
                    <a:pt x="238340" y="575995"/>
                  </a:lnTo>
                  <a:lnTo>
                    <a:pt x="238340" y="546379"/>
                  </a:lnTo>
                  <a:close/>
                </a:path>
                <a:path w="393700" h="1187450">
                  <a:moveTo>
                    <a:pt x="238340" y="495554"/>
                  </a:moveTo>
                  <a:lnTo>
                    <a:pt x="236461" y="491959"/>
                  </a:lnTo>
                  <a:lnTo>
                    <a:pt x="236156" y="491959"/>
                  </a:lnTo>
                  <a:lnTo>
                    <a:pt x="218909" y="496277"/>
                  </a:lnTo>
                  <a:lnTo>
                    <a:pt x="218909" y="525678"/>
                  </a:lnTo>
                  <a:lnTo>
                    <a:pt x="219202" y="527253"/>
                  </a:lnTo>
                  <a:lnTo>
                    <a:pt x="219773" y="528459"/>
                  </a:lnTo>
                  <a:lnTo>
                    <a:pt x="220548" y="529183"/>
                  </a:lnTo>
                  <a:lnTo>
                    <a:pt x="220840" y="529272"/>
                  </a:lnTo>
                  <a:lnTo>
                    <a:pt x="236461" y="528840"/>
                  </a:lnTo>
                  <a:lnTo>
                    <a:pt x="238340" y="525170"/>
                  </a:lnTo>
                  <a:lnTo>
                    <a:pt x="238340" y="495554"/>
                  </a:lnTo>
                  <a:close/>
                </a:path>
                <a:path w="393700" h="1187450">
                  <a:moveTo>
                    <a:pt x="265633" y="595223"/>
                  </a:moveTo>
                  <a:lnTo>
                    <a:pt x="263817" y="591807"/>
                  </a:lnTo>
                  <a:lnTo>
                    <a:pt x="263525" y="591820"/>
                  </a:lnTo>
                  <a:lnTo>
                    <a:pt x="246900" y="597154"/>
                  </a:lnTo>
                  <a:lnTo>
                    <a:pt x="246900" y="626033"/>
                  </a:lnTo>
                  <a:lnTo>
                    <a:pt x="248754" y="629450"/>
                  </a:lnTo>
                  <a:lnTo>
                    <a:pt x="263817" y="628040"/>
                  </a:lnTo>
                  <a:lnTo>
                    <a:pt x="265633" y="623747"/>
                  </a:lnTo>
                  <a:lnTo>
                    <a:pt x="265633" y="595223"/>
                  </a:lnTo>
                  <a:close/>
                </a:path>
                <a:path w="393700" h="1187450">
                  <a:moveTo>
                    <a:pt x="265633" y="545299"/>
                  </a:moveTo>
                  <a:lnTo>
                    <a:pt x="263817" y="541820"/>
                  </a:lnTo>
                  <a:lnTo>
                    <a:pt x="263525" y="541832"/>
                  </a:lnTo>
                  <a:lnTo>
                    <a:pt x="248754" y="542391"/>
                  </a:lnTo>
                  <a:lnTo>
                    <a:pt x="246900" y="546620"/>
                  </a:lnTo>
                  <a:lnTo>
                    <a:pt x="246900" y="575500"/>
                  </a:lnTo>
                  <a:lnTo>
                    <a:pt x="248754" y="578967"/>
                  </a:lnTo>
                  <a:lnTo>
                    <a:pt x="263817" y="578053"/>
                  </a:lnTo>
                  <a:lnTo>
                    <a:pt x="265633" y="573824"/>
                  </a:lnTo>
                  <a:lnTo>
                    <a:pt x="265633" y="545299"/>
                  </a:lnTo>
                  <a:close/>
                </a:path>
                <a:path w="393700" h="1187450">
                  <a:moveTo>
                    <a:pt x="265633" y="495376"/>
                  </a:moveTo>
                  <a:lnTo>
                    <a:pt x="263817" y="491845"/>
                  </a:lnTo>
                  <a:lnTo>
                    <a:pt x="263525" y="491845"/>
                  </a:lnTo>
                  <a:lnTo>
                    <a:pt x="246900" y="496100"/>
                  </a:lnTo>
                  <a:lnTo>
                    <a:pt x="246900" y="524967"/>
                  </a:lnTo>
                  <a:lnTo>
                    <a:pt x="248754" y="528510"/>
                  </a:lnTo>
                  <a:lnTo>
                    <a:pt x="263817" y="528078"/>
                  </a:lnTo>
                  <a:lnTo>
                    <a:pt x="265633" y="523913"/>
                  </a:lnTo>
                  <a:lnTo>
                    <a:pt x="265633" y="495376"/>
                  </a:lnTo>
                  <a:close/>
                </a:path>
                <a:path w="393700" h="1187450">
                  <a:moveTo>
                    <a:pt x="291985" y="883564"/>
                  </a:moveTo>
                  <a:lnTo>
                    <a:pt x="290233" y="880656"/>
                  </a:lnTo>
                  <a:lnTo>
                    <a:pt x="289953" y="880757"/>
                  </a:lnTo>
                  <a:lnTo>
                    <a:pt x="275678" y="885494"/>
                  </a:lnTo>
                  <a:lnTo>
                    <a:pt x="274916" y="886282"/>
                  </a:lnTo>
                  <a:lnTo>
                    <a:pt x="274307" y="887526"/>
                  </a:lnTo>
                  <a:lnTo>
                    <a:pt x="273951" y="889063"/>
                  </a:lnTo>
                  <a:lnTo>
                    <a:pt x="273900" y="890193"/>
                  </a:lnTo>
                  <a:lnTo>
                    <a:pt x="273900" y="918565"/>
                  </a:lnTo>
                  <a:lnTo>
                    <a:pt x="275678" y="921461"/>
                  </a:lnTo>
                  <a:lnTo>
                    <a:pt x="290233" y="916279"/>
                  </a:lnTo>
                  <a:lnTo>
                    <a:pt x="290982" y="915479"/>
                  </a:lnTo>
                  <a:lnTo>
                    <a:pt x="291566" y="914247"/>
                  </a:lnTo>
                  <a:lnTo>
                    <a:pt x="291985" y="912152"/>
                  </a:lnTo>
                  <a:lnTo>
                    <a:pt x="291985" y="883564"/>
                  </a:lnTo>
                  <a:close/>
                </a:path>
                <a:path w="393700" h="1187450">
                  <a:moveTo>
                    <a:pt x="291985" y="593318"/>
                  </a:moveTo>
                  <a:lnTo>
                    <a:pt x="290233" y="589953"/>
                  </a:lnTo>
                  <a:lnTo>
                    <a:pt x="289953" y="589965"/>
                  </a:lnTo>
                  <a:lnTo>
                    <a:pt x="273900" y="595185"/>
                  </a:lnTo>
                  <a:lnTo>
                    <a:pt x="273900" y="623557"/>
                  </a:lnTo>
                  <a:lnTo>
                    <a:pt x="275678" y="626922"/>
                  </a:lnTo>
                  <a:lnTo>
                    <a:pt x="290233" y="625551"/>
                  </a:lnTo>
                  <a:lnTo>
                    <a:pt x="290487" y="625424"/>
                  </a:lnTo>
                  <a:lnTo>
                    <a:pt x="290982" y="624967"/>
                  </a:lnTo>
                  <a:lnTo>
                    <a:pt x="291566" y="623887"/>
                  </a:lnTo>
                  <a:lnTo>
                    <a:pt x="291985" y="621906"/>
                  </a:lnTo>
                  <a:lnTo>
                    <a:pt x="291985" y="593318"/>
                  </a:lnTo>
                  <a:close/>
                </a:path>
                <a:path w="393700" h="1187450">
                  <a:moveTo>
                    <a:pt x="291985" y="544258"/>
                  </a:moveTo>
                  <a:lnTo>
                    <a:pt x="291719" y="542772"/>
                  </a:lnTo>
                  <a:lnTo>
                    <a:pt x="291198" y="541604"/>
                  </a:lnTo>
                  <a:lnTo>
                    <a:pt x="290487" y="540943"/>
                  </a:lnTo>
                  <a:lnTo>
                    <a:pt x="290233" y="540829"/>
                  </a:lnTo>
                  <a:lnTo>
                    <a:pt x="289953" y="540842"/>
                  </a:lnTo>
                  <a:lnTo>
                    <a:pt x="275678" y="541388"/>
                  </a:lnTo>
                  <a:lnTo>
                    <a:pt x="273900" y="545528"/>
                  </a:lnTo>
                  <a:lnTo>
                    <a:pt x="273900" y="573913"/>
                  </a:lnTo>
                  <a:lnTo>
                    <a:pt x="275678" y="577329"/>
                  </a:lnTo>
                  <a:lnTo>
                    <a:pt x="290233" y="576440"/>
                  </a:lnTo>
                  <a:lnTo>
                    <a:pt x="291985" y="572846"/>
                  </a:lnTo>
                  <a:lnTo>
                    <a:pt x="291985" y="544258"/>
                  </a:lnTo>
                  <a:close/>
                </a:path>
                <a:path w="393700" h="1187450">
                  <a:moveTo>
                    <a:pt x="291985" y="495198"/>
                  </a:moveTo>
                  <a:lnTo>
                    <a:pt x="291719" y="493699"/>
                  </a:lnTo>
                  <a:lnTo>
                    <a:pt x="291198" y="492531"/>
                  </a:lnTo>
                  <a:lnTo>
                    <a:pt x="290741" y="492023"/>
                  </a:lnTo>
                  <a:lnTo>
                    <a:pt x="290233" y="491718"/>
                  </a:lnTo>
                  <a:lnTo>
                    <a:pt x="289953" y="491718"/>
                  </a:lnTo>
                  <a:lnTo>
                    <a:pt x="273900" y="495884"/>
                  </a:lnTo>
                  <a:lnTo>
                    <a:pt x="273900" y="524268"/>
                  </a:lnTo>
                  <a:lnTo>
                    <a:pt x="275678" y="527723"/>
                  </a:lnTo>
                  <a:lnTo>
                    <a:pt x="290233" y="527316"/>
                  </a:lnTo>
                  <a:lnTo>
                    <a:pt x="291985" y="523786"/>
                  </a:lnTo>
                  <a:lnTo>
                    <a:pt x="291985" y="495198"/>
                  </a:lnTo>
                  <a:close/>
                </a:path>
                <a:path w="393700" h="1187450">
                  <a:moveTo>
                    <a:pt x="309003" y="951661"/>
                  </a:moveTo>
                  <a:lnTo>
                    <a:pt x="307251" y="948639"/>
                  </a:lnTo>
                  <a:lnTo>
                    <a:pt x="306971" y="948715"/>
                  </a:lnTo>
                  <a:lnTo>
                    <a:pt x="292696" y="952525"/>
                  </a:lnTo>
                  <a:lnTo>
                    <a:pt x="290918" y="957097"/>
                  </a:lnTo>
                  <a:lnTo>
                    <a:pt x="290918" y="985456"/>
                  </a:lnTo>
                  <a:lnTo>
                    <a:pt x="292696" y="988453"/>
                  </a:lnTo>
                  <a:lnTo>
                    <a:pt x="307251" y="984211"/>
                  </a:lnTo>
                  <a:lnTo>
                    <a:pt x="308000" y="983488"/>
                  </a:lnTo>
                  <a:lnTo>
                    <a:pt x="308584" y="982294"/>
                  </a:lnTo>
                  <a:lnTo>
                    <a:pt x="309003" y="980249"/>
                  </a:lnTo>
                  <a:lnTo>
                    <a:pt x="309003" y="951661"/>
                  </a:lnTo>
                  <a:close/>
                </a:path>
                <a:path w="393700" h="1187450">
                  <a:moveTo>
                    <a:pt x="317449" y="1074572"/>
                  </a:moveTo>
                  <a:lnTo>
                    <a:pt x="315747" y="1071549"/>
                  </a:lnTo>
                  <a:lnTo>
                    <a:pt x="315468" y="1071613"/>
                  </a:lnTo>
                  <a:lnTo>
                    <a:pt x="299961" y="1079258"/>
                  </a:lnTo>
                  <a:lnTo>
                    <a:pt x="299961" y="1107147"/>
                  </a:lnTo>
                  <a:lnTo>
                    <a:pt x="301688" y="1110170"/>
                  </a:lnTo>
                  <a:lnTo>
                    <a:pt x="315747" y="1106538"/>
                  </a:lnTo>
                  <a:lnTo>
                    <a:pt x="316458" y="1105839"/>
                  </a:lnTo>
                  <a:lnTo>
                    <a:pt x="317042" y="1104684"/>
                  </a:lnTo>
                  <a:lnTo>
                    <a:pt x="317385" y="1103223"/>
                  </a:lnTo>
                  <a:lnTo>
                    <a:pt x="317449" y="1102131"/>
                  </a:lnTo>
                  <a:lnTo>
                    <a:pt x="317449" y="1074572"/>
                  </a:lnTo>
                  <a:close/>
                </a:path>
                <a:path w="393700" h="1187450">
                  <a:moveTo>
                    <a:pt x="317449" y="657860"/>
                  </a:moveTo>
                  <a:lnTo>
                    <a:pt x="315747" y="654558"/>
                  </a:lnTo>
                  <a:lnTo>
                    <a:pt x="315468" y="654570"/>
                  </a:lnTo>
                  <a:lnTo>
                    <a:pt x="299961" y="659130"/>
                  </a:lnTo>
                  <a:lnTo>
                    <a:pt x="299961" y="687578"/>
                  </a:lnTo>
                  <a:lnTo>
                    <a:pt x="300215" y="689025"/>
                  </a:lnTo>
                  <a:lnTo>
                    <a:pt x="300723" y="690156"/>
                  </a:lnTo>
                  <a:lnTo>
                    <a:pt x="301421" y="690778"/>
                  </a:lnTo>
                  <a:lnTo>
                    <a:pt x="301688" y="690880"/>
                  </a:lnTo>
                  <a:lnTo>
                    <a:pt x="315747" y="689546"/>
                  </a:lnTo>
                  <a:lnTo>
                    <a:pt x="317449" y="685419"/>
                  </a:lnTo>
                  <a:lnTo>
                    <a:pt x="317449" y="657860"/>
                  </a:lnTo>
                  <a:close/>
                </a:path>
                <a:path w="393700" h="1187450">
                  <a:moveTo>
                    <a:pt x="317449" y="543242"/>
                  </a:moveTo>
                  <a:lnTo>
                    <a:pt x="315747" y="539877"/>
                  </a:lnTo>
                  <a:lnTo>
                    <a:pt x="315468" y="539889"/>
                  </a:lnTo>
                  <a:lnTo>
                    <a:pt x="301688" y="540397"/>
                  </a:lnTo>
                  <a:lnTo>
                    <a:pt x="299961" y="543941"/>
                  </a:lnTo>
                  <a:lnTo>
                    <a:pt x="299961" y="572363"/>
                  </a:lnTo>
                  <a:lnTo>
                    <a:pt x="301688" y="575741"/>
                  </a:lnTo>
                  <a:lnTo>
                    <a:pt x="315747" y="574890"/>
                  </a:lnTo>
                  <a:lnTo>
                    <a:pt x="316458" y="574319"/>
                  </a:lnTo>
                  <a:lnTo>
                    <a:pt x="317042" y="573265"/>
                  </a:lnTo>
                  <a:lnTo>
                    <a:pt x="317385" y="571881"/>
                  </a:lnTo>
                  <a:lnTo>
                    <a:pt x="317449" y="570801"/>
                  </a:lnTo>
                  <a:lnTo>
                    <a:pt x="317449" y="543242"/>
                  </a:lnTo>
                  <a:close/>
                </a:path>
                <a:path w="393700" h="1187450">
                  <a:moveTo>
                    <a:pt x="317449" y="495020"/>
                  </a:moveTo>
                  <a:lnTo>
                    <a:pt x="317182" y="493547"/>
                  </a:lnTo>
                  <a:lnTo>
                    <a:pt x="316674" y="492404"/>
                  </a:lnTo>
                  <a:lnTo>
                    <a:pt x="316001" y="491718"/>
                  </a:lnTo>
                  <a:lnTo>
                    <a:pt x="315747" y="491604"/>
                  </a:lnTo>
                  <a:lnTo>
                    <a:pt x="315468" y="491604"/>
                  </a:lnTo>
                  <a:lnTo>
                    <a:pt x="299961" y="495693"/>
                  </a:lnTo>
                  <a:lnTo>
                    <a:pt x="299961" y="523570"/>
                  </a:lnTo>
                  <a:lnTo>
                    <a:pt x="300215" y="525068"/>
                  </a:lnTo>
                  <a:lnTo>
                    <a:pt x="300723" y="526211"/>
                  </a:lnTo>
                  <a:lnTo>
                    <a:pt x="301421" y="526897"/>
                  </a:lnTo>
                  <a:lnTo>
                    <a:pt x="301688" y="526986"/>
                  </a:lnTo>
                  <a:lnTo>
                    <a:pt x="315747" y="526605"/>
                  </a:lnTo>
                  <a:lnTo>
                    <a:pt x="317449" y="522579"/>
                  </a:lnTo>
                  <a:lnTo>
                    <a:pt x="317449" y="495020"/>
                  </a:lnTo>
                  <a:close/>
                </a:path>
                <a:path w="393700" h="1187450">
                  <a:moveTo>
                    <a:pt x="317449" y="446811"/>
                  </a:moveTo>
                  <a:lnTo>
                    <a:pt x="315747" y="443344"/>
                  </a:lnTo>
                  <a:lnTo>
                    <a:pt x="315468" y="443344"/>
                  </a:lnTo>
                  <a:lnTo>
                    <a:pt x="301688" y="442950"/>
                  </a:lnTo>
                  <a:lnTo>
                    <a:pt x="299961" y="446913"/>
                  </a:lnTo>
                  <a:lnTo>
                    <a:pt x="299961" y="474776"/>
                  </a:lnTo>
                  <a:lnTo>
                    <a:pt x="315747" y="478320"/>
                  </a:lnTo>
                  <a:lnTo>
                    <a:pt x="316001" y="478205"/>
                  </a:lnTo>
                  <a:lnTo>
                    <a:pt x="316458" y="477812"/>
                  </a:lnTo>
                  <a:lnTo>
                    <a:pt x="317042" y="476808"/>
                  </a:lnTo>
                  <a:lnTo>
                    <a:pt x="317385" y="475424"/>
                  </a:lnTo>
                  <a:lnTo>
                    <a:pt x="317449" y="474345"/>
                  </a:lnTo>
                  <a:lnTo>
                    <a:pt x="317449" y="446811"/>
                  </a:lnTo>
                  <a:close/>
                </a:path>
                <a:path w="393700" h="1187450">
                  <a:moveTo>
                    <a:pt x="322503" y="1013841"/>
                  </a:moveTo>
                  <a:lnTo>
                    <a:pt x="320751" y="1010920"/>
                  </a:lnTo>
                  <a:lnTo>
                    <a:pt x="320471" y="1010996"/>
                  </a:lnTo>
                  <a:lnTo>
                    <a:pt x="304406" y="1019873"/>
                  </a:lnTo>
                  <a:lnTo>
                    <a:pt x="304406" y="1048245"/>
                  </a:lnTo>
                  <a:lnTo>
                    <a:pt x="306197" y="1051191"/>
                  </a:lnTo>
                  <a:lnTo>
                    <a:pt x="320751" y="1046480"/>
                  </a:lnTo>
                  <a:lnTo>
                    <a:pt x="321500" y="1045730"/>
                  </a:lnTo>
                  <a:lnTo>
                    <a:pt x="322084" y="1044498"/>
                  </a:lnTo>
                  <a:lnTo>
                    <a:pt x="322503" y="1042441"/>
                  </a:lnTo>
                  <a:lnTo>
                    <a:pt x="322503" y="1013841"/>
                  </a:lnTo>
                  <a:close/>
                </a:path>
                <a:path w="393700" h="1187450">
                  <a:moveTo>
                    <a:pt x="342023" y="589686"/>
                  </a:moveTo>
                  <a:lnTo>
                    <a:pt x="340398" y="586435"/>
                  </a:lnTo>
                  <a:lnTo>
                    <a:pt x="340131" y="586447"/>
                  </a:lnTo>
                  <a:lnTo>
                    <a:pt x="325145" y="591451"/>
                  </a:lnTo>
                  <a:lnTo>
                    <a:pt x="325145" y="618858"/>
                  </a:lnTo>
                  <a:lnTo>
                    <a:pt x="326809" y="622109"/>
                  </a:lnTo>
                  <a:lnTo>
                    <a:pt x="340398" y="620839"/>
                  </a:lnTo>
                  <a:lnTo>
                    <a:pt x="342023" y="616788"/>
                  </a:lnTo>
                  <a:lnTo>
                    <a:pt x="342023" y="589686"/>
                  </a:lnTo>
                  <a:close/>
                </a:path>
                <a:path w="393700" h="1187450">
                  <a:moveTo>
                    <a:pt x="342023" y="542277"/>
                  </a:moveTo>
                  <a:lnTo>
                    <a:pt x="340398" y="538962"/>
                  </a:lnTo>
                  <a:lnTo>
                    <a:pt x="340131" y="538975"/>
                  </a:lnTo>
                  <a:lnTo>
                    <a:pt x="326809" y="539470"/>
                  </a:lnTo>
                  <a:lnTo>
                    <a:pt x="325145" y="543483"/>
                  </a:lnTo>
                  <a:lnTo>
                    <a:pt x="325145" y="570903"/>
                  </a:lnTo>
                  <a:lnTo>
                    <a:pt x="326809" y="574205"/>
                  </a:lnTo>
                  <a:lnTo>
                    <a:pt x="340398" y="573379"/>
                  </a:lnTo>
                  <a:lnTo>
                    <a:pt x="342023" y="569366"/>
                  </a:lnTo>
                  <a:lnTo>
                    <a:pt x="342023" y="542277"/>
                  </a:lnTo>
                  <a:close/>
                </a:path>
                <a:path w="393700" h="1187450">
                  <a:moveTo>
                    <a:pt x="342023" y="494855"/>
                  </a:moveTo>
                  <a:lnTo>
                    <a:pt x="340398" y="491490"/>
                  </a:lnTo>
                  <a:lnTo>
                    <a:pt x="340131" y="491490"/>
                  </a:lnTo>
                  <a:lnTo>
                    <a:pt x="325145" y="495515"/>
                  </a:lnTo>
                  <a:lnTo>
                    <a:pt x="325145" y="522922"/>
                  </a:lnTo>
                  <a:lnTo>
                    <a:pt x="326809" y="526288"/>
                  </a:lnTo>
                  <a:lnTo>
                    <a:pt x="340398" y="525894"/>
                  </a:lnTo>
                  <a:lnTo>
                    <a:pt x="342023" y="521944"/>
                  </a:lnTo>
                  <a:lnTo>
                    <a:pt x="342023" y="494855"/>
                  </a:lnTo>
                  <a:close/>
                </a:path>
                <a:path w="393700" h="1187450">
                  <a:moveTo>
                    <a:pt x="342023" y="447446"/>
                  </a:moveTo>
                  <a:lnTo>
                    <a:pt x="340398" y="444042"/>
                  </a:lnTo>
                  <a:lnTo>
                    <a:pt x="340131" y="444042"/>
                  </a:lnTo>
                  <a:lnTo>
                    <a:pt x="326809" y="443661"/>
                  </a:lnTo>
                  <a:lnTo>
                    <a:pt x="325145" y="447535"/>
                  </a:lnTo>
                  <a:lnTo>
                    <a:pt x="325145" y="474954"/>
                  </a:lnTo>
                  <a:lnTo>
                    <a:pt x="340398" y="478434"/>
                  </a:lnTo>
                  <a:lnTo>
                    <a:pt x="340639" y="478320"/>
                  </a:lnTo>
                  <a:lnTo>
                    <a:pt x="342023" y="474522"/>
                  </a:lnTo>
                  <a:lnTo>
                    <a:pt x="342023" y="447446"/>
                  </a:lnTo>
                  <a:close/>
                </a:path>
                <a:path w="393700" h="1187450">
                  <a:moveTo>
                    <a:pt x="350494" y="688009"/>
                  </a:moveTo>
                  <a:lnTo>
                    <a:pt x="348843" y="685190"/>
                  </a:lnTo>
                  <a:lnTo>
                    <a:pt x="348576" y="685266"/>
                  </a:lnTo>
                  <a:lnTo>
                    <a:pt x="333590" y="694207"/>
                  </a:lnTo>
                  <a:lnTo>
                    <a:pt x="333590" y="721614"/>
                  </a:lnTo>
                  <a:lnTo>
                    <a:pt x="335254" y="724433"/>
                  </a:lnTo>
                  <a:lnTo>
                    <a:pt x="348843" y="719594"/>
                  </a:lnTo>
                  <a:lnTo>
                    <a:pt x="349542" y="718845"/>
                  </a:lnTo>
                  <a:lnTo>
                    <a:pt x="350100" y="717651"/>
                  </a:lnTo>
                  <a:lnTo>
                    <a:pt x="350494" y="715632"/>
                  </a:lnTo>
                  <a:lnTo>
                    <a:pt x="350494" y="688009"/>
                  </a:lnTo>
                  <a:close/>
                </a:path>
                <a:path w="393700" h="1187450">
                  <a:moveTo>
                    <a:pt x="369468" y="823531"/>
                  </a:moveTo>
                  <a:lnTo>
                    <a:pt x="367830" y="821182"/>
                  </a:lnTo>
                  <a:lnTo>
                    <a:pt x="367550" y="821258"/>
                  </a:lnTo>
                  <a:lnTo>
                    <a:pt x="353771" y="825830"/>
                  </a:lnTo>
                  <a:lnTo>
                    <a:pt x="353021" y="826604"/>
                  </a:lnTo>
                  <a:lnTo>
                    <a:pt x="352450" y="827824"/>
                  </a:lnTo>
                  <a:lnTo>
                    <a:pt x="352082" y="829335"/>
                  </a:lnTo>
                  <a:lnTo>
                    <a:pt x="352082" y="858837"/>
                  </a:lnTo>
                  <a:lnTo>
                    <a:pt x="352450" y="860094"/>
                  </a:lnTo>
                  <a:lnTo>
                    <a:pt x="352806" y="860704"/>
                  </a:lnTo>
                  <a:lnTo>
                    <a:pt x="353504" y="861161"/>
                  </a:lnTo>
                  <a:lnTo>
                    <a:pt x="353771" y="861174"/>
                  </a:lnTo>
                  <a:lnTo>
                    <a:pt x="367830" y="856170"/>
                  </a:lnTo>
                  <a:lnTo>
                    <a:pt x="368541" y="855383"/>
                  </a:lnTo>
                  <a:lnTo>
                    <a:pt x="369125" y="854176"/>
                  </a:lnTo>
                  <a:lnTo>
                    <a:pt x="369468" y="852678"/>
                  </a:lnTo>
                  <a:lnTo>
                    <a:pt x="369468" y="823531"/>
                  </a:lnTo>
                  <a:close/>
                </a:path>
                <a:path w="393700" h="1187450">
                  <a:moveTo>
                    <a:pt x="393534" y="914755"/>
                  </a:moveTo>
                  <a:lnTo>
                    <a:pt x="391718" y="911682"/>
                  </a:lnTo>
                  <a:lnTo>
                    <a:pt x="391426" y="911758"/>
                  </a:lnTo>
                  <a:lnTo>
                    <a:pt x="374802" y="920356"/>
                  </a:lnTo>
                  <a:lnTo>
                    <a:pt x="374802" y="949236"/>
                  </a:lnTo>
                  <a:lnTo>
                    <a:pt x="376643" y="952258"/>
                  </a:lnTo>
                  <a:lnTo>
                    <a:pt x="391718" y="947877"/>
                  </a:lnTo>
                  <a:lnTo>
                    <a:pt x="393534" y="943267"/>
                  </a:lnTo>
                  <a:lnTo>
                    <a:pt x="393534" y="9147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61287" y="1393684"/>
              <a:ext cx="470534" cy="720090"/>
            </a:xfrm>
            <a:custGeom>
              <a:avLst/>
              <a:gdLst/>
              <a:ahLst/>
              <a:cxnLst/>
              <a:rect l="l" t="t" r="r" b="b"/>
              <a:pathLst>
                <a:path w="470534" h="720089">
                  <a:moveTo>
                    <a:pt x="11557" y="447763"/>
                  </a:moveTo>
                  <a:lnTo>
                    <a:pt x="1130" y="444563"/>
                  </a:lnTo>
                  <a:lnTo>
                    <a:pt x="952" y="444614"/>
                  </a:lnTo>
                  <a:lnTo>
                    <a:pt x="635" y="444817"/>
                  </a:lnTo>
                  <a:lnTo>
                    <a:pt x="508" y="444982"/>
                  </a:lnTo>
                  <a:lnTo>
                    <a:pt x="165" y="445655"/>
                  </a:lnTo>
                  <a:lnTo>
                    <a:pt x="0" y="446557"/>
                  </a:lnTo>
                  <a:lnTo>
                    <a:pt x="0" y="463867"/>
                  </a:lnTo>
                  <a:lnTo>
                    <a:pt x="10426" y="467283"/>
                  </a:lnTo>
                  <a:lnTo>
                    <a:pt x="10604" y="467245"/>
                  </a:lnTo>
                  <a:lnTo>
                    <a:pt x="10922" y="467029"/>
                  </a:lnTo>
                  <a:lnTo>
                    <a:pt x="11061" y="466877"/>
                  </a:lnTo>
                  <a:lnTo>
                    <a:pt x="11391" y="466204"/>
                  </a:lnTo>
                  <a:lnTo>
                    <a:pt x="11557" y="465302"/>
                  </a:lnTo>
                  <a:lnTo>
                    <a:pt x="11557" y="447763"/>
                  </a:lnTo>
                  <a:close/>
                </a:path>
                <a:path w="470534" h="720089">
                  <a:moveTo>
                    <a:pt x="11557" y="418020"/>
                  </a:moveTo>
                  <a:lnTo>
                    <a:pt x="1308" y="414820"/>
                  </a:lnTo>
                  <a:lnTo>
                    <a:pt x="1130" y="414807"/>
                  </a:lnTo>
                  <a:lnTo>
                    <a:pt x="0" y="416852"/>
                  </a:lnTo>
                  <a:lnTo>
                    <a:pt x="0" y="434162"/>
                  </a:lnTo>
                  <a:lnTo>
                    <a:pt x="10426" y="437248"/>
                  </a:lnTo>
                  <a:lnTo>
                    <a:pt x="10604" y="437197"/>
                  </a:lnTo>
                  <a:lnTo>
                    <a:pt x="10922" y="436968"/>
                  </a:lnTo>
                  <a:lnTo>
                    <a:pt x="11061" y="436803"/>
                  </a:lnTo>
                  <a:lnTo>
                    <a:pt x="11391" y="436118"/>
                  </a:lnTo>
                  <a:lnTo>
                    <a:pt x="11557" y="435216"/>
                  </a:lnTo>
                  <a:lnTo>
                    <a:pt x="11557" y="418020"/>
                  </a:lnTo>
                  <a:close/>
                </a:path>
                <a:path w="470534" h="720089">
                  <a:moveTo>
                    <a:pt x="11557" y="387578"/>
                  </a:moveTo>
                  <a:lnTo>
                    <a:pt x="1308" y="385064"/>
                  </a:lnTo>
                  <a:lnTo>
                    <a:pt x="1130" y="385064"/>
                  </a:lnTo>
                  <a:lnTo>
                    <a:pt x="0" y="387121"/>
                  </a:lnTo>
                  <a:lnTo>
                    <a:pt x="0" y="404444"/>
                  </a:lnTo>
                  <a:lnTo>
                    <a:pt x="10426" y="407200"/>
                  </a:lnTo>
                  <a:lnTo>
                    <a:pt x="10604" y="407123"/>
                  </a:lnTo>
                  <a:lnTo>
                    <a:pt x="10922" y="406908"/>
                  </a:lnTo>
                  <a:lnTo>
                    <a:pt x="11061" y="406742"/>
                  </a:lnTo>
                  <a:lnTo>
                    <a:pt x="11391" y="406031"/>
                  </a:lnTo>
                  <a:lnTo>
                    <a:pt x="11557" y="405117"/>
                  </a:lnTo>
                  <a:lnTo>
                    <a:pt x="11557" y="387578"/>
                  </a:lnTo>
                  <a:close/>
                </a:path>
                <a:path w="470534" h="720089">
                  <a:moveTo>
                    <a:pt x="11557" y="357479"/>
                  </a:moveTo>
                  <a:lnTo>
                    <a:pt x="1308" y="355295"/>
                  </a:lnTo>
                  <a:lnTo>
                    <a:pt x="1130" y="355295"/>
                  </a:lnTo>
                  <a:lnTo>
                    <a:pt x="0" y="357403"/>
                  </a:lnTo>
                  <a:lnTo>
                    <a:pt x="0" y="374713"/>
                  </a:lnTo>
                  <a:lnTo>
                    <a:pt x="10426" y="377126"/>
                  </a:lnTo>
                  <a:lnTo>
                    <a:pt x="10604" y="377063"/>
                  </a:lnTo>
                  <a:lnTo>
                    <a:pt x="10922" y="376821"/>
                  </a:lnTo>
                  <a:lnTo>
                    <a:pt x="11061" y="376643"/>
                  </a:lnTo>
                  <a:lnTo>
                    <a:pt x="11391" y="375945"/>
                  </a:lnTo>
                  <a:lnTo>
                    <a:pt x="11557" y="375018"/>
                  </a:lnTo>
                  <a:lnTo>
                    <a:pt x="11557" y="357479"/>
                  </a:lnTo>
                  <a:close/>
                </a:path>
                <a:path w="470534" h="720089">
                  <a:moveTo>
                    <a:pt x="11557" y="327393"/>
                  </a:moveTo>
                  <a:lnTo>
                    <a:pt x="10426" y="325297"/>
                  </a:lnTo>
                  <a:lnTo>
                    <a:pt x="1308" y="325564"/>
                  </a:lnTo>
                  <a:lnTo>
                    <a:pt x="1130" y="325564"/>
                  </a:lnTo>
                  <a:lnTo>
                    <a:pt x="0" y="327710"/>
                  </a:lnTo>
                  <a:lnTo>
                    <a:pt x="0" y="345020"/>
                  </a:lnTo>
                  <a:lnTo>
                    <a:pt x="1130" y="347129"/>
                  </a:lnTo>
                  <a:lnTo>
                    <a:pt x="10426" y="347078"/>
                  </a:lnTo>
                  <a:lnTo>
                    <a:pt x="11557" y="344932"/>
                  </a:lnTo>
                  <a:lnTo>
                    <a:pt x="11557" y="327393"/>
                  </a:lnTo>
                  <a:close/>
                </a:path>
                <a:path w="470534" h="720089">
                  <a:moveTo>
                    <a:pt x="11557" y="267563"/>
                  </a:moveTo>
                  <a:lnTo>
                    <a:pt x="10426" y="265188"/>
                  </a:lnTo>
                  <a:lnTo>
                    <a:pt x="1308" y="266039"/>
                  </a:lnTo>
                  <a:lnTo>
                    <a:pt x="1130" y="266052"/>
                  </a:lnTo>
                  <a:lnTo>
                    <a:pt x="0" y="268274"/>
                  </a:lnTo>
                  <a:lnTo>
                    <a:pt x="0" y="285584"/>
                  </a:lnTo>
                  <a:lnTo>
                    <a:pt x="1130" y="287629"/>
                  </a:lnTo>
                  <a:lnTo>
                    <a:pt x="10426" y="286981"/>
                  </a:lnTo>
                  <a:lnTo>
                    <a:pt x="11557" y="284759"/>
                  </a:lnTo>
                  <a:lnTo>
                    <a:pt x="11557" y="267563"/>
                  </a:lnTo>
                  <a:close/>
                </a:path>
                <a:path w="470534" h="720089">
                  <a:moveTo>
                    <a:pt x="11557" y="237121"/>
                  </a:moveTo>
                  <a:lnTo>
                    <a:pt x="10426" y="235127"/>
                  </a:lnTo>
                  <a:lnTo>
                    <a:pt x="1308" y="236283"/>
                  </a:lnTo>
                  <a:lnTo>
                    <a:pt x="1130" y="236296"/>
                  </a:lnTo>
                  <a:lnTo>
                    <a:pt x="952" y="236397"/>
                  </a:lnTo>
                  <a:lnTo>
                    <a:pt x="635" y="236689"/>
                  </a:lnTo>
                  <a:lnTo>
                    <a:pt x="165" y="237617"/>
                  </a:lnTo>
                  <a:lnTo>
                    <a:pt x="0" y="238556"/>
                  </a:lnTo>
                  <a:lnTo>
                    <a:pt x="0" y="255879"/>
                  </a:lnTo>
                  <a:lnTo>
                    <a:pt x="1130" y="257873"/>
                  </a:lnTo>
                  <a:lnTo>
                    <a:pt x="10248" y="256946"/>
                  </a:lnTo>
                  <a:lnTo>
                    <a:pt x="11557" y="254660"/>
                  </a:lnTo>
                  <a:lnTo>
                    <a:pt x="11557" y="237121"/>
                  </a:lnTo>
                  <a:close/>
                </a:path>
                <a:path w="470534" h="720089">
                  <a:moveTo>
                    <a:pt x="11557" y="207035"/>
                  </a:moveTo>
                  <a:lnTo>
                    <a:pt x="10426" y="205079"/>
                  </a:lnTo>
                  <a:lnTo>
                    <a:pt x="1308" y="206540"/>
                  </a:lnTo>
                  <a:lnTo>
                    <a:pt x="0" y="208838"/>
                  </a:lnTo>
                  <a:lnTo>
                    <a:pt x="0" y="226148"/>
                  </a:lnTo>
                  <a:lnTo>
                    <a:pt x="1130" y="228117"/>
                  </a:lnTo>
                  <a:lnTo>
                    <a:pt x="10426" y="226860"/>
                  </a:lnTo>
                  <a:lnTo>
                    <a:pt x="11557" y="224574"/>
                  </a:lnTo>
                  <a:lnTo>
                    <a:pt x="11557" y="207035"/>
                  </a:lnTo>
                  <a:close/>
                </a:path>
                <a:path w="470534" h="720089">
                  <a:moveTo>
                    <a:pt x="11557" y="176949"/>
                  </a:moveTo>
                  <a:lnTo>
                    <a:pt x="10426" y="175031"/>
                  </a:lnTo>
                  <a:lnTo>
                    <a:pt x="1308" y="176784"/>
                  </a:lnTo>
                  <a:lnTo>
                    <a:pt x="0" y="179133"/>
                  </a:lnTo>
                  <a:lnTo>
                    <a:pt x="0" y="196469"/>
                  </a:lnTo>
                  <a:lnTo>
                    <a:pt x="165" y="197332"/>
                  </a:lnTo>
                  <a:lnTo>
                    <a:pt x="266" y="197573"/>
                  </a:lnTo>
                  <a:lnTo>
                    <a:pt x="635" y="198132"/>
                  </a:lnTo>
                  <a:lnTo>
                    <a:pt x="1130" y="198374"/>
                  </a:lnTo>
                  <a:lnTo>
                    <a:pt x="10426" y="196811"/>
                  </a:lnTo>
                  <a:lnTo>
                    <a:pt x="10604" y="196710"/>
                  </a:lnTo>
                  <a:lnTo>
                    <a:pt x="11061" y="196202"/>
                  </a:lnTo>
                  <a:lnTo>
                    <a:pt x="11391" y="195440"/>
                  </a:lnTo>
                  <a:lnTo>
                    <a:pt x="11557" y="194487"/>
                  </a:lnTo>
                  <a:lnTo>
                    <a:pt x="11557" y="176949"/>
                  </a:lnTo>
                  <a:close/>
                </a:path>
                <a:path w="470534" h="720089">
                  <a:moveTo>
                    <a:pt x="11557" y="147193"/>
                  </a:moveTo>
                  <a:lnTo>
                    <a:pt x="10426" y="144957"/>
                  </a:lnTo>
                  <a:lnTo>
                    <a:pt x="1308" y="147015"/>
                  </a:lnTo>
                  <a:lnTo>
                    <a:pt x="0" y="149415"/>
                  </a:lnTo>
                  <a:lnTo>
                    <a:pt x="0" y="166738"/>
                  </a:lnTo>
                  <a:lnTo>
                    <a:pt x="1130" y="168617"/>
                  </a:lnTo>
                  <a:lnTo>
                    <a:pt x="10426" y="166763"/>
                  </a:lnTo>
                  <a:lnTo>
                    <a:pt x="10604" y="166649"/>
                  </a:lnTo>
                  <a:lnTo>
                    <a:pt x="11061" y="166128"/>
                  </a:lnTo>
                  <a:lnTo>
                    <a:pt x="11391" y="165341"/>
                  </a:lnTo>
                  <a:lnTo>
                    <a:pt x="11557" y="164388"/>
                  </a:lnTo>
                  <a:lnTo>
                    <a:pt x="11557" y="147193"/>
                  </a:lnTo>
                  <a:close/>
                </a:path>
                <a:path w="470534" h="720089">
                  <a:moveTo>
                    <a:pt x="11557" y="116751"/>
                  </a:moveTo>
                  <a:lnTo>
                    <a:pt x="10426" y="114909"/>
                  </a:lnTo>
                  <a:lnTo>
                    <a:pt x="1308" y="117259"/>
                  </a:lnTo>
                  <a:lnTo>
                    <a:pt x="0" y="119710"/>
                  </a:lnTo>
                  <a:lnTo>
                    <a:pt x="0" y="137020"/>
                  </a:lnTo>
                  <a:lnTo>
                    <a:pt x="1130" y="138861"/>
                  </a:lnTo>
                  <a:lnTo>
                    <a:pt x="10248" y="136740"/>
                  </a:lnTo>
                  <a:lnTo>
                    <a:pt x="11557" y="134289"/>
                  </a:lnTo>
                  <a:lnTo>
                    <a:pt x="11557" y="116751"/>
                  </a:lnTo>
                  <a:close/>
                </a:path>
                <a:path w="470534" h="720089">
                  <a:moveTo>
                    <a:pt x="11557" y="86652"/>
                  </a:moveTo>
                  <a:lnTo>
                    <a:pt x="10426" y="84861"/>
                  </a:lnTo>
                  <a:lnTo>
                    <a:pt x="1308" y="87503"/>
                  </a:lnTo>
                  <a:lnTo>
                    <a:pt x="1130" y="87553"/>
                  </a:lnTo>
                  <a:lnTo>
                    <a:pt x="952" y="87668"/>
                  </a:lnTo>
                  <a:lnTo>
                    <a:pt x="635" y="88011"/>
                  </a:lnTo>
                  <a:lnTo>
                    <a:pt x="165" y="89039"/>
                  </a:lnTo>
                  <a:lnTo>
                    <a:pt x="0" y="89992"/>
                  </a:lnTo>
                  <a:lnTo>
                    <a:pt x="0" y="107315"/>
                  </a:lnTo>
                  <a:lnTo>
                    <a:pt x="165" y="108178"/>
                  </a:lnTo>
                  <a:lnTo>
                    <a:pt x="266" y="108407"/>
                  </a:lnTo>
                  <a:lnTo>
                    <a:pt x="635" y="108927"/>
                  </a:lnTo>
                  <a:lnTo>
                    <a:pt x="1130" y="109131"/>
                  </a:lnTo>
                  <a:lnTo>
                    <a:pt x="10426" y="106641"/>
                  </a:lnTo>
                  <a:lnTo>
                    <a:pt x="10604" y="106527"/>
                  </a:lnTo>
                  <a:lnTo>
                    <a:pt x="11061" y="105968"/>
                  </a:lnTo>
                  <a:lnTo>
                    <a:pt x="11391" y="105168"/>
                  </a:lnTo>
                  <a:lnTo>
                    <a:pt x="11557" y="104203"/>
                  </a:lnTo>
                  <a:lnTo>
                    <a:pt x="11557" y="86652"/>
                  </a:lnTo>
                  <a:close/>
                </a:path>
                <a:path w="470534" h="720089">
                  <a:moveTo>
                    <a:pt x="11557" y="56908"/>
                  </a:moveTo>
                  <a:lnTo>
                    <a:pt x="11518" y="56261"/>
                  </a:lnTo>
                  <a:lnTo>
                    <a:pt x="11290" y="55473"/>
                  </a:lnTo>
                  <a:lnTo>
                    <a:pt x="10922" y="54965"/>
                  </a:lnTo>
                  <a:lnTo>
                    <a:pt x="10604" y="54813"/>
                  </a:lnTo>
                  <a:lnTo>
                    <a:pt x="10426" y="54813"/>
                  </a:lnTo>
                  <a:lnTo>
                    <a:pt x="0" y="60274"/>
                  </a:lnTo>
                  <a:lnTo>
                    <a:pt x="0" y="77584"/>
                  </a:lnTo>
                  <a:lnTo>
                    <a:pt x="1130" y="79375"/>
                  </a:lnTo>
                  <a:lnTo>
                    <a:pt x="10426" y="76593"/>
                  </a:lnTo>
                  <a:lnTo>
                    <a:pt x="10922" y="76111"/>
                  </a:lnTo>
                  <a:lnTo>
                    <a:pt x="11061" y="75882"/>
                  </a:lnTo>
                  <a:lnTo>
                    <a:pt x="11391" y="75069"/>
                  </a:lnTo>
                  <a:lnTo>
                    <a:pt x="11557" y="74104"/>
                  </a:lnTo>
                  <a:lnTo>
                    <a:pt x="11557" y="56908"/>
                  </a:lnTo>
                  <a:close/>
                </a:path>
                <a:path w="470534" h="720089">
                  <a:moveTo>
                    <a:pt x="28854" y="449948"/>
                  </a:moveTo>
                  <a:lnTo>
                    <a:pt x="18021" y="446303"/>
                  </a:lnTo>
                  <a:lnTo>
                    <a:pt x="17843" y="446354"/>
                  </a:lnTo>
                  <a:lnTo>
                    <a:pt x="17513" y="446557"/>
                  </a:lnTo>
                  <a:lnTo>
                    <a:pt x="17360" y="446735"/>
                  </a:lnTo>
                  <a:lnTo>
                    <a:pt x="17018" y="447433"/>
                  </a:lnTo>
                  <a:lnTo>
                    <a:pt x="16840" y="448322"/>
                  </a:lnTo>
                  <a:lnTo>
                    <a:pt x="16840" y="465963"/>
                  </a:lnTo>
                  <a:lnTo>
                    <a:pt x="27660" y="469480"/>
                  </a:lnTo>
                  <a:lnTo>
                    <a:pt x="27838" y="469430"/>
                  </a:lnTo>
                  <a:lnTo>
                    <a:pt x="28854" y="467461"/>
                  </a:lnTo>
                  <a:lnTo>
                    <a:pt x="28854" y="449948"/>
                  </a:lnTo>
                  <a:close/>
                </a:path>
                <a:path w="470534" h="720089">
                  <a:moveTo>
                    <a:pt x="28854" y="419265"/>
                  </a:moveTo>
                  <a:lnTo>
                    <a:pt x="18199" y="416001"/>
                  </a:lnTo>
                  <a:lnTo>
                    <a:pt x="18021" y="415988"/>
                  </a:lnTo>
                  <a:lnTo>
                    <a:pt x="16840" y="418058"/>
                  </a:lnTo>
                  <a:lnTo>
                    <a:pt x="16840" y="435698"/>
                  </a:lnTo>
                  <a:lnTo>
                    <a:pt x="27660" y="438873"/>
                  </a:lnTo>
                  <a:lnTo>
                    <a:pt x="27838" y="438823"/>
                  </a:lnTo>
                  <a:lnTo>
                    <a:pt x="28854" y="436791"/>
                  </a:lnTo>
                  <a:lnTo>
                    <a:pt x="28854" y="419265"/>
                  </a:lnTo>
                  <a:close/>
                </a:path>
                <a:path w="470534" h="720089">
                  <a:moveTo>
                    <a:pt x="28854" y="388607"/>
                  </a:moveTo>
                  <a:lnTo>
                    <a:pt x="18199" y="385686"/>
                  </a:lnTo>
                  <a:lnTo>
                    <a:pt x="18021" y="385686"/>
                  </a:lnTo>
                  <a:lnTo>
                    <a:pt x="16840" y="387794"/>
                  </a:lnTo>
                  <a:lnTo>
                    <a:pt x="16840" y="405434"/>
                  </a:lnTo>
                  <a:lnTo>
                    <a:pt x="27660" y="408241"/>
                  </a:lnTo>
                  <a:lnTo>
                    <a:pt x="27838" y="408178"/>
                  </a:lnTo>
                  <a:lnTo>
                    <a:pt x="28854" y="406133"/>
                  </a:lnTo>
                  <a:lnTo>
                    <a:pt x="28854" y="388607"/>
                  </a:lnTo>
                  <a:close/>
                </a:path>
                <a:path w="470534" h="720089">
                  <a:moveTo>
                    <a:pt x="28854" y="357962"/>
                  </a:moveTo>
                  <a:lnTo>
                    <a:pt x="18199" y="355384"/>
                  </a:lnTo>
                  <a:lnTo>
                    <a:pt x="18021" y="355384"/>
                  </a:lnTo>
                  <a:lnTo>
                    <a:pt x="17843" y="355447"/>
                  </a:lnTo>
                  <a:lnTo>
                    <a:pt x="17360" y="355892"/>
                  </a:lnTo>
                  <a:lnTo>
                    <a:pt x="17018" y="356616"/>
                  </a:lnTo>
                  <a:lnTo>
                    <a:pt x="16840" y="357530"/>
                  </a:lnTo>
                  <a:lnTo>
                    <a:pt x="16840" y="375183"/>
                  </a:lnTo>
                  <a:lnTo>
                    <a:pt x="27660" y="377634"/>
                  </a:lnTo>
                  <a:lnTo>
                    <a:pt x="27838" y="377571"/>
                  </a:lnTo>
                  <a:lnTo>
                    <a:pt x="28854" y="375488"/>
                  </a:lnTo>
                  <a:lnTo>
                    <a:pt x="28854" y="357962"/>
                  </a:lnTo>
                  <a:close/>
                </a:path>
                <a:path w="470534" h="720089">
                  <a:moveTo>
                    <a:pt x="28854" y="327291"/>
                  </a:moveTo>
                  <a:lnTo>
                    <a:pt x="27660" y="324815"/>
                  </a:lnTo>
                  <a:lnTo>
                    <a:pt x="18199" y="325081"/>
                  </a:lnTo>
                  <a:lnTo>
                    <a:pt x="18021" y="325081"/>
                  </a:lnTo>
                  <a:lnTo>
                    <a:pt x="16840" y="327253"/>
                  </a:lnTo>
                  <a:lnTo>
                    <a:pt x="16840" y="344893"/>
                  </a:lnTo>
                  <a:lnTo>
                    <a:pt x="18021" y="347040"/>
                  </a:lnTo>
                  <a:lnTo>
                    <a:pt x="27660" y="347002"/>
                  </a:lnTo>
                  <a:lnTo>
                    <a:pt x="28854" y="344805"/>
                  </a:lnTo>
                  <a:lnTo>
                    <a:pt x="28854" y="327291"/>
                  </a:lnTo>
                  <a:close/>
                </a:path>
                <a:path w="470534" h="720089">
                  <a:moveTo>
                    <a:pt x="28854" y="296646"/>
                  </a:moveTo>
                  <a:lnTo>
                    <a:pt x="27660" y="294195"/>
                  </a:lnTo>
                  <a:lnTo>
                    <a:pt x="18199" y="294767"/>
                  </a:lnTo>
                  <a:lnTo>
                    <a:pt x="16840" y="297002"/>
                  </a:lnTo>
                  <a:lnTo>
                    <a:pt x="16840" y="314642"/>
                  </a:lnTo>
                  <a:lnTo>
                    <a:pt x="18021" y="316738"/>
                  </a:lnTo>
                  <a:lnTo>
                    <a:pt x="27660" y="316369"/>
                  </a:lnTo>
                  <a:lnTo>
                    <a:pt x="28854" y="314172"/>
                  </a:lnTo>
                  <a:lnTo>
                    <a:pt x="28854" y="296646"/>
                  </a:lnTo>
                  <a:close/>
                </a:path>
                <a:path w="470534" h="720089">
                  <a:moveTo>
                    <a:pt x="28854" y="265988"/>
                  </a:moveTo>
                  <a:lnTo>
                    <a:pt x="27660" y="263563"/>
                  </a:lnTo>
                  <a:lnTo>
                    <a:pt x="18199" y="264452"/>
                  </a:lnTo>
                  <a:lnTo>
                    <a:pt x="18021" y="264464"/>
                  </a:lnTo>
                  <a:lnTo>
                    <a:pt x="17843" y="264553"/>
                  </a:lnTo>
                  <a:lnTo>
                    <a:pt x="17360" y="265036"/>
                  </a:lnTo>
                  <a:lnTo>
                    <a:pt x="17018" y="265785"/>
                  </a:lnTo>
                  <a:lnTo>
                    <a:pt x="16840" y="266725"/>
                  </a:lnTo>
                  <a:lnTo>
                    <a:pt x="16840" y="284378"/>
                  </a:lnTo>
                  <a:lnTo>
                    <a:pt x="18021" y="286435"/>
                  </a:lnTo>
                  <a:lnTo>
                    <a:pt x="27660" y="285762"/>
                  </a:lnTo>
                  <a:lnTo>
                    <a:pt x="28854" y="283489"/>
                  </a:lnTo>
                  <a:lnTo>
                    <a:pt x="28854" y="265988"/>
                  </a:lnTo>
                  <a:close/>
                </a:path>
                <a:path w="470534" h="720089">
                  <a:moveTo>
                    <a:pt x="28854" y="235318"/>
                  </a:moveTo>
                  <a:lnTo>
                    <a:pt x="27660" y="232943"/>
                  </a:lnTo>
                  <a:lnTo>
                    <a:pt x="18199" y="234137"/>
                  </a:lnTo>
                  <a:lnTo>
                    <a:pt x="18021" y="234149"/>
                  </a:lnTo>
                  <a:lnTo>
                    <a:pt x="16840" y="236461"/>
                  </a:lnTo>
                  <a:lnTo>
                    <a:pt x="16840" y="254101"/>
                  </a:lnTo>
                  <a:lnTo>
                    <a:pt x="17018" y="255016"/>
                  </a:lnTo>
                  <a:lnTo>
                    <a:pt x="17360" y="255701"/>
                  </a:lnTo>
                  <a:lnTo>
                    <a:pt x="17513" y="255854"/>
                  </a:lnTo>
                  <a:lnTo>
                    <a:pt x="18021" y="256133"/>
                  </a:lnTo>
                  <a:lnTo>
                    <a:pt x="27660" y="255143"/>
                  </a:lnTo>
                  <a:lnTo>
                    <a:pt x="28854" y="252831"/>
                  </a:lnTo>
                  <a:lnTo>
                    <a:pt x="28854" y="235318"/>
                  </a:lnTo>
                  <a:close/>
                </a:path>
                <a:path w="470534" h="720089">
                  <a:moveTo>
                    <a:pt x="28854" y="204660"/>
                  </a:moveTo>
                  <a:lnTo>
                    <a:pt x="27660" y="202349"/>
                  </a:lnTo>
                  <a:lnTo>
                    <a:pt x="18199" y="203847"/>
                  </a:lnTo>
                  <a:lnTo>
                    <a:pt x="16840" y="206197"/>
                  </a:lnTo>
                  <a:lnTo>
                    <a:pt x="16840" y="223837"/>
                  </a:lnTo>
                  <a:lnTo>
                    <a:pt x="18021" y="225831"/>
                  </a:lnTo>
                  <a:lnTo>
                    <a:pt x="27660" y="224523"/>
                  </a:lnTo>
                  <a:lnTo>
                    <a:pt x="28854" y="222186"/>
                  </a:lnTo>
                  <a:lnTo>
                    <a:pt x="28854" y="204660"/>
                  </a:lnTo>
                  <a:close/>
                </a:path>
                <a:path w="470534" h="720089">
                  <a:moveTo>
                    <a:pt x="28854" y="174002"/>
                  </a:moveTo>
                  <a:lnTo>
                    <a:pt x="27660" y="171716"/>
                  </a:lnTo>
                  <a:lnTo>
                    <a:pt x="18199" y="173532"/>
                  </a:lnTo>
                  <a:lnTo>
                    <a:pt x="16840" y="175933"/>
                  </a:lnTo>
                  <a:lnTo>
                    <a:pt x="16840" y="193573"/>
                  </a:lnTo>
                  <a:lnTo>
                    <a:pt x="18021" y="195516"/>
                  </a:lnTo>
                  <a:lnTo>
                    <a:pt x="27660" y="193903"/>
                  </a:lnTo>
                  <a:lnTo>
                    <a:pt x="28854" y="191528"/>
                  </a:lnTo>
                  <a:lnTo>
                    <a:pt x="28854" y="174002"/>
                  </a:lnTo>
                  <a:close/>
                </a:path>
                <a:path w="470534" h="720089">
                  <a:moveTo>
                    <a:pt x="28854" y="143344"/>
                  </a:moveTo>
                  <a:lnTo>
                    <a:pt x="27660" y="141097"/>
                  </a:lnTo>
                  <a:lnTo>
                    <a:pt x="18199" y="143217"/>
                  </a:lnTo>
                  <a:lnTo>
                    <a:pt x="17843" y="143370"/>
                  </a:lnTo>
                  <a:lnTo>
                    <a:pt x="17360" y="143903"/>
                  </a:lnTo>
                  <a:lnTo>
                    <a:pt x="17018" y="144703"/>
                  </a:lnTo>
                  <a:lnTo>
                    <a:pt x="16840" y="145669"/>
                  </a:lnTo>
                  <a:lnTo>
                    <a:pt x="16840" y="163309"/>
                  </a:lnTo>
                  <a:lnTo>
                    <a:pt x="18021" y="165239"/>
                  </a:lnTo>
                  <a:lnTo>
                    <a:pt x="27660" y="163296"/>
                  </a:lnTo>
                  <a:lnTo>
                    <a:pt x="28854" y="160870"/>
                  </a:lnTo>
                  <a:lnTo>
                    <a:pt x="28854" y="143344"/>
                  </a:lnTo>
                  <a:close/>
                </a:path>
                <a:path w="470534" h="720089">
                  <a:moveTo>
                    <a:pt x="28854" y="130200"/>
                  </a:moveTo>
                  <a:lnTo>
                    <a:pt x="27660" y="110464"/>
                  </a:lnTo>
                  <a:lnTo>
                    <a:pt x="18199" y="112903"/>
                  </a:lnTo>
                  <a:lnTo>
                    <a:pt x="16840" y="115404"/>
                  </a:lnTo>
                  <a:lnTo>
                    <a:pt x="16840" y="133045"/>
                  </a:lnTo>
                  <a:lnTo>
                    <a:pt x="16891" y="133362"/>
                  </a:lnTo>
                  <a:lnTo>
                    <a:pt x="17119" y="134162"/>
                  </a:lnTo>
                  <a:lnTo>
                    <a:pt x="17513" y="134721"/>
                  </a:lnTo>
                  <a:lnTo>
                    <a:pt x="18021" y="134924"/>
                  </a:lnTo>
                  <a:lnTo>
                    <a:pt x="27660" y="132664"/>
                  </a:lnTo>
                  <a:lnTo>
                    <a:pt x="28854" y="130200"/>
                  </a:lnTo>
                  <a:close/>
                </a:path>
                <a:path w="470534" h="720089">
                  <a:moveTo>
                    <a:pt x="28854" y="99542"/>
                  </a:moveTo>
                  <a:lnTo>
                    <a:pt x="27660" y="79844"/>
                  </a:lnTo>
                  <a:lnTo>
                    <a:pt x="18199" y="82588"/>
                  </a:lnTo>
                  <a:lnTo>
                    <a:pt x="18021" y="82638"/>
                  </a:lnTo>
                  <a:lnTo>
                    <a:pt x="17843" y="82765"/>
                  </a:lnTo>
                  <a:lnTo>
                    <a:pt x="17360" y="83337"/>
                  </a:lnTo>
                  <a:lnTo>
                    <a:pt x="17018" y="84162"/>
                  </a:lnTo>
                  <a:lnTo>
                    <a:pt x="16840" y="85140"/>
                  </a:lnTo>
                  <a:lnTo>
                    <a:pt x="16840" y="102768"/>
                  </a:lnTo>
                  <a:lnTo>
                    <a:pt x="18021" y="104609"/>
                  </a:lnTo>
                  <a:lnTo>
                    <a:pt x="27660" y="102044"/>
                  </a:lnTo>
                  <a:lnTo>
                    <a:pt x="28829" y="99885"/>
                  </a:lnTo>
                  <a:lnTo>
                    <a:pt x="28854" y="99542"/>
                  </a:lnTo>
                  <a:close/>
                </a:path>
                <a:path w="470534" h="720089">
                  <a:moveTo>
                    <a:pt x="28854" y="68884"/>
                  </a:moveTo>
                  <a:lnTo>
                    <a:pt x="27838" y="49237"/>
                  </a:lnTo>
                  <a:lnTo>
                    <a:pt x="27660" y="49237"/>
                  </a:lnTo>
                  <a:lnTo>
                    <a:pt x="16840" y="54864"/>
                  </a:lnTo>
                  <a:lnTo>
                    <a:pt x="16840" y="72504"/>
                  </a:lnTo>
                  <a:lnTo>
                    <a:pt x="18021" y="74320"/>
                  </a:lnTo>
                  <a:lnTo>
                    <a:pt x="27660" y="71424"/>
                  </a:lnTo>
                  <a:lnTo>
                    <a:pt x="28854" y="68884"/>
                  </a:lnTo>
                  <a:close/>
                </a:path>
                <a:path w="470534" h="720089">
                  <a:moveTo>
                    <a:pt x="46774" y="44919"/>
                  </a:moveTo>
                  <a:lnTo>
                    <a:pt x="45567" y="43434"/>
                  </a:lnTo>
                  <a:lnTo>
                    <a:pt x="35737" y="46621"/>
                  </a:lnTo>
                  <a:lnTo>
                    <a:pt x="34378" y="48907"/>
                  </a:lnTo>
                  <a:lnTo>
                    <a:pt x="34378" y="67538"/>
                  </a:lnTo>
                  <a:lnTo>
                    <a:pt x="34620" y="68338"/>
                  </a:lnTo>
                  <a:lnTo>
                    <a:pt x="35039" y="68884"/>
                  </a:lnTo>
                  <a:lnTo>
                    <a:pt x="35356" y="69037"/>
                  </a:lnTo>
                  <a:lnTo>
                    <a:pt x="35547" y="69049"/>
                  </a:lnTo>
                  <a:lnTo>
                    <a:pt x="45567" y="66052"/>
                  </a:lnTo>
                  <a:lnTo>
                    <a:pt x="45758" y="65925"/>
                  </a:lnTo>
                  <a:lnTo>
                    <a:pt x="46253" y="65316"/>
                  </a:lnTo>
                  <a:lnTo>
                    <a:pt x="46507" y="64782"/>
                  </a:lnTo>
                  <a:lnTo>
                    <a:pt x="46774" y="63817"/>
                  </a:lnTo>
                  <a:lnTo>
                    <a:pt x="46774" y="44919"/>
                  </a:lnTo>
                  <a:close/>
                </a:path>
                <a:path w="470534" h="720089">
                  <a:moveTo>
                    <a:pt x="46799" y="589229"/>
                  </a:moveTo>
                  <a:lnTo>
                    <a:pt x="35547" y="585863"/>
                  </a:lnTo>
                  <a:lnTo>
                    <a:pt x="35356" y="585927"/>
                  </a:lnTo>
                  <a:lnTo>
                    <a:pt x="34353" y="587971"/>
                  </a:lnTo>
                  <a:lnTo>
                    <a:pt x="34353" y="605586"/>
                  </a:lnTo>
                  <a:lnTo>
                    <a:pt x="45567" y="609180"/>
                  </a:lnTo>
                  <a:lnTo>
                    <a:pt x="45758" y="609130"/>
                  </a:lnTo>
                  <a:lnTo>
                    <a:pt x="46799" y="607098"/>
                  </a:lnTo>
                  <a:lnTo>
                    <a:pt x="46799" y="589229"/>
                  </a:lnTo>
                  <a:close/>
                </a:path>
                <a:path w="470534" h="720089">
                  <a:moveTo>
                    <a:pt x="46799" y="451827"/>
                  </a:moveTo>
                  <a:lnTo>
                    <a:pt x="35547" y="448106"/>
                  </a:lnTo>
                  <a:lnTo>
                    <a:pt x="35356" y="448157"/>
                  </a:lnTo>
                  <a:lnTo>
                    <a:pt x="34886" y="448538"/>
                  </a:lnTo>
                  <a:lnTo>
                    <a:pt x="34620" y="448983"/>
                  </a:lnTo>
                  <a:lnTo>
                    <a:pt x="34378" y="449834"/>
                  </a:lnTo>
                  <a:lnTo>
                    <a:pt x="34353" y="450164"/>
                  </a:lnTo>
                  <a:lnTo>
                    <a:pt x="34353" y="467779"/>
                  </a:lnTo>
                  <a:lnTo>
                    <a:pt x="45567" y="471741"/>
                  </a:lnTo>
                  <a:lnTo>
                    <a:pt x="45758" y="471690"/>
                  </a:lnTo>
                  <a:lnTo>
                    <a:pt x="46799" y="469696"/>
                  </a:lnTo>
                  <a:lnTo>
                    <a:pt x="46799" y="451827"/>
                  </a:lnTo>
                  <a:close/>
                </a:path>
                <a:path w="470534" h="720089">
                  <a:moveTo>
                    <a:pt x="46799" y="389343"/>
                  </a:moveTo>
                  <a:lnTo>
                    <a:pt x="35737" y="386346"/>
                  </a:lnTo>
                  <a:lnTo>
                    <a:pt x="35547" y="386346"/>
                  </a:lnTo>
                  <a:lnTo>
                    <a:pt x="34353" y="388493"/>
                  </a:lnTo>
                  <a:lnTo>
                    <a:pt x="34353" y="406107"/>
                  </a:lnTo>
                  <a:lnTo>
                    <a:pt x="45567" y="409346"/>
                  </a:lnTo>
                  <a:lnTo>
                    <a:pt x="45758" y="409282"/>
                  </a:lnTo>
                  <a:lnTo>
                    <a:pt x="46253" y="408851"/>
                  </a:lnTo>
                  <a:lnTo>
                    <a:pt x="46621" y="408139"/>
                  </a:lnTo>
                  <a:lnTo>
                    <a:pt x="46774" y="407530"/>
                  </a:lnTo>
                  <a:lnTo>
                    <a:pt x="46799" y="407187"/>
                  </a:lnTo>
                  <a:lnTo>
                    <a:pt x="46799" y="389343"/>
                  </a:lnTo>
                  <a:close/>
                </a:path>
                <a:path w="470534" h="720089">
                  <a:moveTo>
                    <a:pt x="46799" y="358089"/>
                  </a:moveTo>
                  <a:lnTo>
                    <a:pt x="35737" y="355460"/>
                  </a:lnTo>
                  <a:lnTo>
                    <a:pt x="35547" y="355460"/>
                  </a:lnTo>
                  <a:lnTo>
                    <a:pt x="34353" y="357644"/>
                  </a:lnTo>
                  <a:lnTo>
                    <a:pt x="34353" y="375272"/>
                  </a:lnTo>
                  <a:lnTo>
                    <a:pt x="45567" y="378129"/>
                  </a:lnTo>
                  <a:lnTo>
                    <a:pt x="45758" y="378066"/>
                  </a:lnTo>
                  <a:lnTo>
                    <a:pt x="46253" y="377621"/>
                  </a:lnTo>
                  <a:lnTo>
                    <a:pt x="46621" y="376885"/>
                  </a:lnTo>
                  <a:lnTo>
                    <a:pt x="46774" y="376288"/>
                  </a:lnTo>
                  <a:lnTo>
                    <a:pt x="46799" y="375945"/>
                  </a:lnTo>
                  <a:lnTo>
                    <a:pt x="46799" y="358089"/>
                  </a:lnTo>
                  <a:close/>
                </a:path>
                <a:path w="470534" h="720089">
                  <a:moveTo>
                    <a:pt x="46799" y="326821"/>
                  </a:moveTo>
                  <a:lnTo>
                    <a:pt x="45567" y="324307"/>
                  </a:lnTo>
                  <a:lnTo>
                    <a:pt x="35737" y="324586"/>
                  </a:lnTo>
                  <a:lnTo>
                    <a:pt x="35547" y="324586"/>
                  </a:lnTo>
                  <a:lnTo>
                    <a:pt x="34353" y="326809"/>
                  </a:lnTo>
                  <a:lnTo>
                    <a:pt x="34353" y="344424"/>
                  </a:lnTo>
                  <a:lnTo>
                    <a:pt x="35547" y="346964"/>
                  </a:lnTo>
                  <a:lnTo>
                    <a:pt x="45567" y="346913"/>
                  </a:lnTo>
                  <a:lnTo>
                    <a:pt x="46799" y="344690"/>
                  </a:lnTo>
                  <a:lnTo>
                    <a:pt x="46799" y="326821"/>
                  </a:lnTo>
                  <a:close/>
                </a:path>
                <a:path w="470534" h="720089">
                  <a:moveTo>
                    <a:pt x="46799" y="295592"/>
                  </a:moveTo>
                  <a:lnTo>
                    <a:pt x="45567" y="293090"/>
                  </a:lnTo>
                  <a:lnTo>
                    <a:pt x="35737" y="293700"/>
                  </a:lnTo>
                  <a:lnTo>
                    <a:pt x="34353" y="295973"/>
                  </a:lnTo>
                  <a:lnTo>
                    <a:pt x="34353" y="313588"/>
                  </a:lnTo>
                  <a:lnTo>
                    <a:pt x="35547" y="316077"/>
                  </a:lnTo>
                  <a:lnTo>
                    <a:pt x="45364" y="315722"/>
                  </a:lnTo>
                  <a:lnTo>
                    <a:pt x="46799" y="313461"/>
                  </a:lnTo>
                  <a:lnTo>
                    <a:pt x="46799" y="295592"/>
                  </a:lnTo>
                  <a:close/>
                </a:path>
                <a:path w="470534" h="720089">
                  <a:moveTo>
                    <a:pt x="46799" y="264350"/>
                  </a:moveTo>
                  <a:lnTo>
                    <a:pt x="45567" y="261899"/>
                  </a:lnTo>
                  <a:lnTo>
                    <a:pt x="35737" y="262813"/>
                  </a:lnTo>
                  <a:lnTo>
                    <a:pt x="35547" y="262826"/>
                  </a:lnTo>
                  <a:lnTo>
                    <a:pt x="34353" y="265137"/>
                  </a:lnTo>
                  <a:lnTo>
                    <a:pt x="34353" y="282752"/>
                  </a:lnTo>
                  <a:lnTo>
                    <a:pt x="35547" y="285229"/>
                  </a:lnTo>
                  <a:lnTo>
                    <a:pt x="45567" y="284518"/>
                  </a:lnTo>
                  <a:lnTo>
                    <a:pt x="46799" y="282219"/>
                  </a:lnTo>
                  <a:lnTo>
                    <a:pt x="46799" y="264350"/>
                  </a:lnTo>
                  <a:close/>
                </a:path>
                <a:path w="470534" h="720089">
                  <a:moveTo>
                    <a:pt x="46799" y="233095"/>
                  </a:moveTo>
                  <a:lnTo>
                    <a:pt x="45567" y="230670"/>
                  </a:lnTo>
                  <a:lnTo>
                    <a:pt x="35737" y="231914"/>
                  </a:lnTo>
                  <a:lnTo>
                    <a:pt x="35547" y="231927"/>
                  </a:lnTo>
                  <a:lnTo>
                    <a:pt x="34353" y="234289"/>
                  </a:lnTo>
                  <a:lnTo>
                    <a:pt x="34353" y="251904"/>
                  </a:lnTo>
                  <a:lnTo>
                    <a:pt x="35547" y="254317"/>
                  </a:lnTo>
                  <a:lnTo>
                    <a:pt x="45567" y="253288"/>
                  </a:lnTo>
                  <a:lnTo>
                    <a:pt x="46799" y="250939"/>
                  </a:lnTo>
                  <a:lnTo>
                    <a:pt x="46799" y="233095"/>
                  </a:lnTo>
                  <a:close/>
                </a:path>
                <a:path w="470534" h="720089">
                  <a:moveTo>
                    <a:pt x="46799" y="170611"/>
                  </a:moveTo>
                  <a:lnTo>
                    <a:pt x="45567" y="168262"/>
                  </a:lnTo>
                  <a:lnTo>
                    <a:pt x="35737" y="170154"/>
                  </a:lnTo>
                  <a:lnTo>
                    <a:pt x="34353" y="172605"/>
                  </a:lnTo>
                  <a:lnTo>
                    <a:pt x="34353" y="190246"/>
                  </a:lnTo>
                  <a:lnTo>
                    <a:pt x="35547" y="192557"/>
                  </a:lnTo>
                  <a:lnTo>
                    <a:pt x="45567" y="190881"/>
                  </a:lnTo>
                  <a:lnTo>
                    <a:pt x="46799" y="188455"/>
                  </a:lnTo>
                  <a:lnTo>
                    <a:pt x="46799" y="170611"/>
                  </a:lnTo>
                  <a:close/>
                </a:path>
                <a:path w="470534" h="720089">
                  <a:moveTo>
                    <a:pt x="46799" y="157213"/>
                  </a:moveTo>
                  <a:lnTo>
                    <a:pt x="45567" y="137058"/>
                  </a:lnTo>
                  <a:lnTo>
                    <a:pt x="35737" y="139268"/>
                  </a:lnTo>
                  <a:lnTo>
                    <a:pt x="34353" y="141770"/>
                  </a:lnTo>
                  <a:lnTo>
                    <a:pt x="34378" y="160070"/>
                  </a:lnTo>
                  <a:lnTo>
                    <a:pt x="35547" y="161696"/>
                  </a:lnTo>
                  <a:lnTo>
                    <a:pt x="45567" y="159689"/>
                  </a:lnTo>
                  <a:lnTo>
                    <a:pt x="46799" y="157213"/>
                  </a:lnTo>
                  <a:close/>
                </a:path>
                <a:path w="470534" h="720089">
                  <a:moveTo>
                    <a:pt x="46799" y="125971"/>
                  </a:moveTo>
                  <a:lnTo>
                    <a:pt x="45567" y="105841"/>
                  </a:lnTo>
                  <a:lnTo>
                    <a:pt x="35737" y="108381"/>
                  </a:lnTo>
                  <a:lnTo>
                    <a:pt x="34353" y="110934"/>
                  </a:lnTo>
                  <a:lnTo>
                    <a:pt x="34378" y="129235"/>
                  </a:lnTo>
                  <a:lnTo>
                    <a:pt x="35547" y="130822"/>
                  </a:lnTo>
                  <a:lnTo>
                    <a:pt x="45567" y="128473"/>
                  </a:lnTo>
                  <a:lnTo>
                    <a:pt x="46799" y="125971"/>
                  </a:lnTo>
                  <a:close/>
                </a:path>
                <a:path w="470534" h="720089">
                  <a:moveTo>
                    <a:pt x="46799" y="94703"/>
                  </a:moveTo>
                  <a:lnTo>
                    <a:pt x="45567" y="74637"/>
                  </a:lnTo>
                  <a:lnTo>
                    <a:pt x="35737" y="77495"/>
                  </a:lnTo>
                  <a:lnTo>
                    <a:pt x="35547" y="77546"/>
                  </a:lnTo>
                  <a:lnTo>
                    <a:pt x="34353" y="80098"/>
                  </a:lnTo>
                  <a:lnTo>
                    <a:pt x="34378" y="98386"/>
                  </a:lnTo>
                  <a:lnTo>
                    <a:pt x="34620" y="99199"/>
                  </a:lnTo>
                  <a:lnTo>
                    <a:pt x="35039" y="99745"/>
                  </a:lnTo>
                  <a:lnTo>
                    <a:pt x="35356" y="99923"/>
                  </a:lnTo>
                  <a:lnTo>
                    <a:pt x="35547" y="99936"/>
                  </a:lnTo>
                  <a:lnTo>
                    <a:pt x="45567" y="97256"/>
                  </a:lnTo>
                  <a:lnTo>
                    <a:pt x="46774" y="95072"/>
                  </a:lnTo>
                  <a:lnTo>
                    <a:pt x="46799" y="94703"/>
                  </a:lnTo>
                  <a:close/>
                </a:path>
                <a:path w="470534" h="720089">
                  <a:moveTo>
                    <a:pt x="379869" y="687158"/>
                  </a:moveTo>
                  <a:lnTo>
                    <a:pt x="362318" y="681685"/>
                  </a:lnTo>
                  <a:lnTo>
                    <a:pt x="362038" y="681774"/>
                  </a:lnTo>
                  <a:lnTo>
                    <a:pt x="360438" y="685165"/>
                  </a:lnTo>
                  <a:lnTo>
                    <a:pt x="360438" y="714197"/>
                  </a:lnTo>
                  <a:lnTo>
                    <a:pt x="377939" y="720026"/>
                  </a:lnTo>
                  <a:lnTo>
                    <a:pt x="378231" y="719924"/>
                  </a:lnTo>
                  <a:lnTo>
                    <a:pt x="379006" y="719277"/>
                  </a:lnTo>
                  <a:lnTo>
                    <a:pt x="379577" y="718096"/>
                  </a:lnTo>
                  <a:lnTo>
                    <a:pt x="379869" y="716546"/>
                  </a:lnTo>
                  <a:lnTo>
                    <a:pt x="379869" y="687158"/>
                  </a:lnTo>
                  <a:close/>
                </a:path>
                <a:path w="470534" h="720089">
                  <a:moveTo>
                    <a:pt x="379869" y="528523"/>
                  </a:moveTo>
                  <a:lnTo>
                    <a:pt x="362318" y="519607"/>
                  </a:lnTo>
                  <a:lnTo>
                    <a:pt x="362038" y="519633"/>
                  </a:lnTo>
                  <a:lnTo>
                    <a:pt x="360438" y="522706"/>
                  </a:lnTo>
                  <a:lnTo>
                    <a:pt x="360438" y="551751"/>
                  </a:lnTo>
                  <a:lnTo>
                    <a:pt x="377939" y="560984"/>
                  </a:lnTo>
                  <a:lnTo>
                    <a:pt x="378231" y="560959"/>
                  </a:lnTo>
                  <a:lnTo>
                    <a:pt x="379006" y="560451"/>
                  </a:lnTo>
                  <a:lnTo>
                    <a:pt x="379577" y="559409"/>
                  </a:lnTo>
                  <a:lnTo>
                    <a:pt x="379869" y="557911"/>
                  </a:lnTo>
                  <a:lnTo>
                    <a:pt x="379869" y="528523"/>
                  </a:lnTo>
                  <a:close/>
                </a:path>
                <a:path w="470534" h="720089">
                  <a:moveTo>
                    <a:pt x="379869" y="477456"/>
                  </a:moveTo>
                  <a:lnTo>
                    <a:pt x="362623" y="467487"/>
                  </a:lnTo>
                  <a:lnTo>
                    <a:pt x="362318" y="467385"/>
                  </a:lnTo>
                  <a:lnTo>
                    <a:pt x="360438" y="470382"/>
                  </a:lnTo>
                  <a:lnTo>
                    <a:pt x="360438" y="499414"/>
                  </a:lnTo>
                  <a:lnTo>
                    <a:pt x="377939" y="509841"/>
                  </a:lnTo>
                  <a:lnTo>
                    <a:pt x="378231" y="509816"/>
                  </a:lnTo>
                  <a:lnTo>
                    <a:pt x="379006" y="509346"/>
                  </a:lnTo>
                  <a:lnTo>
                    <a:pt x="379577" y="508330"/>
                  </a:lnTo>
                  <a:lnTo>
                    <a:pt x="379869" y="506857"/>
                  </a:lnTo>
                  <a:lnTo>
                    <a:pt x="379869" y="477456"/>
                  </a:lnTo>
                  <a:close/>
                </a:path>
                <a:path w="470534" h="720089">
                  <a:moveTo>
                    <a:pt x="379869" y="261251"/>
                  </a:moveTo>
                  <a:lnTo>
                    <a:pt x="362623" y="256362"/>
                  </a:lnTo>
                  <a:lnTo>
                    <a:pt x="362318" y="256349"/>
                  </a:lnTo>
                  <a:lnTo>
                    <a:pt x="360438" y="259892"/>
                  </a:lnTo>
                  <a:lnTo>
                    <a:pt x="360438" y="288925"/>
                  </a:lnTo>
                  <a:lnTo>
                    <a:pt x="377939" y="294182"/>
                  </a:lnTo>
                  <a:lnTo>
                    <a:pt x="378231" y="294081"/>
                  </a:lnTo>
                  <a:lnTo>
                    <a:pt x="378752" y="293700"/>
                  </a:lnTo>
                  <a:lnTo>
                    <a:pt x="379006" y="293395"/>
                  </a:lnTo>
                  <a:lnTo>
                    <a:pt x="379577" y="292214"/>
                  </a:lnTo>
                  <a:lnTo>
                    <a:pt x="379869" y="290652"/>
                  </a:lnTo>
                  <a:lnTo>
                    <a:pt x="379869" y="261251"/>
                  </a:lnTo>
                  <a:close/>
                </a:path>
                <a:path w="470534" h="720089">
                  <a:moveTo>
                    <a:pt x="379869" y="209778"/>
                  </a:moveTo>
                  <a:lnTo>
                    <a:pt x="362623" y="205460"/>
                  </a:lnTo>
                  <a:lnTo>
                    <a:pt x="362318" y="205460"/>
                  </a:lnTo>
                  <a:lnTo>
                    <a:pt x="360438" y="209054"/>
                  </a:lnTo>
                  <a:lnTo>
                    <a:pt x="360438" y="238099"/>
                  </a:lnTo>
                  <a:lnTo>
                    <a:pt x="377939" y="242773"/>
                  </a:lnTo>
                  <a:lnTo>
                    <a:pt x="378231" y="242684"/>
                  </a:lnTo>
                  <a:lnTo>
                    <a:pt x="379006" y="241960"/>
                  </a:lnTo>
                  <a:lnTo>
                    <a:pt x="379577" y="240753"/>
                  </a:lnTo>
                  <a:lnTo>
                    <a:pt x="379869" y="239179"/>
                  </a:lnTo>
                  <a:lnTo>
                    <a:pt x="379869" y="209778"/>
                  </a:lnTo>
                  <a:close/>
                </a:path>
                <a:path w="470534" h="720089">
                  <a:moveTo>
                    <a:pt x="379869" y="158330"/>
                  </a:moveTo>
                  <a:lnTo>
                    <a:pt x="377939" y="154190"/>
                  </a:lnTo>
                  <a:lnTo>
                    <a:pt x="362623" y="154609"/>
                  </a:lnTo>
                  <a:lnTo>
                    <a:pt x="362318" y="154609"/>
                  </a:lnTo>
                  <a:lnTo>
                    <a:pt x="360438" y="158254"/>
                  </a:lnTo>
                  <a:lnTo>
                    <a:pt x="360438" y="187286"/>
                  </a:lnTo>
                  <a:lnTo>
                    <a:pt x="362318" y="191465"/>
                  </a:lnTo>
                  <a:lnTo>
                    <a:pt x="377939" y="191401"/>
                  </a:lnTo>
                  <a:lnTo>
                    <a:pt x="378231" y="191274"/>
                  </a:lnTo>
                  <a:lnTo>
                    <a:pt x="379006" y="190538"/>
                  </a:lnTo>
                  <a:lnTo>
                    <a:pt x="379577" y="189306"/>
                  </a:lnTo>
                  <a:lnTo>
                    <a:pt x="379869" y="187744"/>
                  </a:lnTo>
                  <a:lnTo>
                    <a:pt x="379869" y="158330"/>
                  </a:lnTo>
                  <a:close/>
                </a:path>
                <a:path w="470534" h="720089">
                  <a:moveTo>
                    <a:pt x="379869" y="106908"/>
                  </a:moveTo>
                  <a:lnTo>
                    <a:pt x="377939" y="102793"/>
                  </a:lnTo>
                  <a:lnTo>
                    <a:pt x="362623" y="103720"/>
                  </a:lnTo>
                  <a:lnTo>
                    <a:pt x="362318" y="103733"/>
                  </a:lnTo>
                  <a:lnTo>
                    <a:pt x="360438" y="107467"/>
                  </a:lnTo>
                  <a:lnTo>
                    <a:pt x="360438" y="136499"/>
                  </a:lnTo>
                  <a:lnTo>
                    <a:pt x="362318" y="140601"/>
                  </a:lnTo>
                  <a:lnTo>
                    <a:pt x="377939" y="140004"/>
                  </a:lnTo>
                  <a:lnTo>
                    <a:pt x="378231" y="139877"/>
                  </a:lnTo>
                  <a:lnTo>
                    <a:pt x="379006" y="139128"/>
                  </a:lnTo>
                  <a:lnTo>
                    <a:pt x="379577" y="137883"/>
                  </a:lnTo>
                  <a:lnTo>
                    <a:pt x="379869" y="136309"/>
                  </a:lnTo>
                  <a:lnTo>
                    <a:pt x="379869" y="106908"/>
                  </a:lnTo>
                  <a:close/>
                </a:path>
                <a:path w="470534" h="720089">
                  <a:moveTo>
                    <a:pt x="379869" y="55460"/>
                  </a:moveTo>
                  <a:lnTo>
                    <a:pt x="377939" y="51396"/>
                  </a:lnTo>
                  <a:lnTo>
                    <a:pt x="362623" y="52832"/>
                  </a:lnTo>
                  <a:lnTo>
                    <a:pt x="360438" y="56654"/>
                  </a:lnTo>
                  <a:lnTo>
                    <a:pt x="360438" y="85686"/>
                  </a:lnTo>
                  <a:lnTo>
                    <a:pt x="362318" y="89738"/>
                  </a:lnTo>
                  <a:lnTo>
                    <a:pt x="377939" y="88646"/>
                  </a:lnTo>
                  <a:lnTo>
                    <a:pt x="378231" y="88519"/>
                  </a:lnTo>
                  <a:lnTo>
                    <a:pt x="379006" y="87718"/>
                  </a:lnTo>
                  <a:lnTo>
                    <a:pt x="379577" y="86448"/>
                  </a:lnTo>
                  <a:lnTo>
                    <a:pt x="379869" y="84848"/>
                  </a:lnTo>
                  <a:lnTo>
                    <a:pt x="379869" y="55460"/>
                  </a:lnTo>
                  <a:close/>
                </a:path>
                <a:path w="470534" h="720089">
                  <a:moveTo>
                    <a:pt x="379869" y="4000"/>
                  </a:moveTo>
                  <a:lnTo>
                    <a:pt x="377939" y="0"/>
                  </a:lnTo>
                  <a:lnTo>
                    <a:pt x="362623" y="1943"/>
                  </a:lnTo>
                  <a:lnTo>
                    <a:pt x="362318" y="1981"/>
                  </a:lnTo>
                  <a:lnTo>
                    <a:pt x="360438" y="5829"/>
                  </a:lnTo>
                  <a:lnTo>
                    <a:pt x="360438" y="34861"/>
                  </a:lnTo>
                  <a:lnTo>
                    <a:pt x="362318" y="38862"/>
                  </a:lnTo>
                  <a:lnTo>
                    <a:pt x="377939" y="37261"/>
                  </a:lnTo>
                  <a:lnTo>
                    <a:pt x="378231" y="37096"/>
                  </a:lnTo>
                  <a:lnTo>
                    <a:pt x="379006" y="36283"/>
                  </a:lnTo>
                  <a:lnTo>
                    <a:pt x="379577" y="35013"/>
                  </a:lnTo>
                  <a:lnTo>
                    <a:pt x="379869" y="33413"/>
                  </a:lnTo>
                  <a:lnTo>
                    <a:pt x="379869" y="4000"/>
                  </a:lnTo>
                  <a:close/>
                </a:path>
                <a:path w="470534" h="720089">
                  <a:moveTo>
                    <a:pt x="389229" y="400126"/>
                  </a:moveTo>
                  <a:lnTo>
                    <a:pt x="372300" y="393700"/>
                  </a:lnTo>
                  <a:lnTo>
                    <a:pt x="372021" y="393776"/>
                  </a:lnTo>
                  <a:lnTo>
                    <a:pt x="370484" y="396976"/>
                  </a:lnTo>
                  <a:lnTo>
                    <a:pt x="370484" y="426072"/>
                  </a:lnTo>
                  <a:lnTo>
                    <a:pt x="387362" y="432295"/>
                  </a:lnTo>
                  <a:lnTo>
                    <a:pt x="387642" y="432231"/>
                  </a:lnTo>
                  <a:lnTo>
                    <a:pt x="388175" y="431888"/>
                  </a:lnTo>
                  <a:lnTo>
                    <a:pt x="388404" y="431622"/>
                  </a:lnTo>
                  <a:lnTo>
                    <a:pt x="388937" y="430517"/>
                  </a:lnTo>
                  <a:lnTo>
                    <a:pt x="389229" y="429006"/>
                  </a:lnTo>
                  <a:lnTo>
                    <a:pt x="389229" y="400126"/>
                  </a:lnTo>
                  <a:close/>
                </a:path>
                <a:path w="470534" h="720089">
                  <a:moveTo>
                    <a:pt x="408863" y="612546"/>
                  </a:moveTo>
                  <a:lnTo>
                    <a:pt x="390994" y="602284"/>
                  </a:lnTo>
                  <a:lnTo>
                    <a:pt x="390690" y="602183"/>
                  </a:lnTo>
                  <a:lnTo>
                    <a:pt x="388721" y="605205"/>
                  </a:lnTo>
                  <a:lnTo>
                    <a:pt x="388721" y="635368"/>
                  </a:lnTo>
                  <a:lnTo>
                    <a:pt x="406882" y="645502"/>
                  </a:lnTo>
                  <a:lnTo>
                    <a:pt x="407174" y="645502"/>
                  </a:lnTo>
                  <a:lnTo>
                    <a:pt x="407733" y="645261"/>
                  </a:lnTo>
                  <a:lnTo>
                    <a:pt x="407974" y="645033"/>
                  </a:lnTo>
                  <a:lnTo>
                    <a:pt x="408571" y="643978"/>
                  </a:lnTo>
                  <a:lnTo>
                    <a:pt x="408863" y="642493"/>
                  </a:lnTo>
                  <a:lnTo>
                    <a:pt x="408863" y="612546"/>
                  </a:lnTo>
                  <a:close/>
                </a:path>
                <a:path w="470534" h="720089">
                  <a:moveTo>
                    <a:pt x="408863" y="314807"/>
                  </a:moveTo>
                  <a:lnTo>
                    <a:pt x="390690" y="309219"/>
                  </a:lnTo>
                  <a:lnTo>
                    <a:pt x="390385" y="309308"/>
                  </a:lnTo>
                  <a:lnTo>
                    <a:pt x="388721" y="312750"/>
                  </a:lnTo>
                  <a:lnTo>
                    <a:pt x="388721" y="342315"/>
                  </a:lnTo>
                  <a:lnTo>
                    <a:pt x="406882" y="348284"/>
                  </a:lnTo>
                  <a:lnTo>
                    <a:pt x="407174" y="348195"/>
                  </a:lnTo>
                  <a:lnTo>
                    <a:pt x="407733" y="347802"/>
                  </a:lnTo>
                  <a:lnTo>
                    <a:pt x="407974" y="347510"/>
                  </a:lnTo>
                  <a:lnTo>
                    <a:pt x="408571" y="346316"/>
                  </a:lnTo>
                  <a:lnTo>
                    <a:pt x="408863" y="344754"/>
                  </a:lnTo>
                  <a:lnTo>
                    <a:pt x="408863" y="314807"/>
                  </a:lnTo>
                  <a:close/>
                </a:path>
                <a:path w="470534" h="720089">
                  <a:moveTo>
                    <a:pt x="408863" y="262407"/>
                  </a:moveTo>
                  <a:lnTo>
                    <a:pt x="390994" y="257416"/>
                  </a:lnTo>
                  <a:lnTo>
                    <a:pt x="390690" y="257403"/>
                  </a:lnTo>
                  <a:lnTo>
                    <a:pt x="388721" y="261010"/>
                  </a:lnTo>
                  <a:lnTo>
                    <a:pt x="388721" y="290576"/>
                  </a:lnTo>
                  <a:lnTo>
                    <a:pt x="406882" y="295960"/>
                  </a:lnTo>
                  <a:lnTo>
                    <a:pt x="407174" y="295846"/>
                  </a:lnTo>
                  <a:lnTo>
                    <a:pt x="407733" y="295452"/>
                  </a:lnTo>
                  <a:lnTo>
                    <a:pt x="407974" y="295148"/>
                  </a:lnTo>
                  <a:lnTo>
                    <a:pt x="408571" y="293928"/>
                  </a:lnTo>
                  <a:lnTo>
                    <a:pt x="408863" y="292341"/>
                  </a:lnTo>
                  <a:lnTo>
                    <a:pt x="408863" y="262407"/>
                  </a:lnTo>
                  <a:close/>
                </a:path>
                <a:path w="470534" h="720089">
                  <a:moveTo>
                    <a:pt x="408863" y="209981"/>
                  </a:moveTo>
                  <a:lnTo>
                    <a:pt x="390994" y="205587"/>
                  </a:lnTo>
                  <a:lnTo>
                    <a:pt x="390690" y="205587"/>
                  </a:lnTo>
                  <a:lnTo>
                    <a:pt x="388721" y="209245"/>
                  </a:lnTo>
                  <a:lnTo>
                    <a:pt x="388721" y="238823"/>
                  </a:lnTo>
                  <a:lnTo>
                    <a:pt x="406882" y="243611"/>
                  </a:lnTo>
                  <a:lnTo>
                    <a:pt x="407174" y="243497"/>
                  </a:lnTo>
                  <a:lnTo>
                    <a:pt x="407733" y="243065"/>
                  </a:lnTo>
                  <a:lnTo>
                    <a:pt x="407974" y="242760"/>
                  </a:lnTo>
                  <a:lnTo>
                    <a:pt x="408571" y="241528"/>
                  </a:lnTo>
                  <a:lnTo>
                    <a:pt x="408863" y="239928"/>
                  </a:lnTo>
                  <a:lnTo>
                    <a:pt x="408863" y="209981"/>
                  </a:lnTo>
                  <a:close/>
                </a:path>
                <a:path w="470534" h="720089">
                  <a:moveTo>
                    <a:pt x="408863" y="157607"/>
                  </a:moveTo>
                  <a:lnTo>
                    <a:pt x="406882" y="153365"/>
                  </a:lnTo>
                  <a:lnTo>
                    <a:pt x="390994" y="153809"/>
                  </a:lnTo>
                  <a:lnTo>
                    <a:pt x="390690" y="153809"/>
                  </a:lnTo>
                  <a:lnTo>
                    <a:pt x="388721" y="157530"/>
                  </a:lnTo>
                  <a:lnTo>
                    <a:pt x="388721" y="187083"/>
                  </a:lnTo>
                  <a:lnTo>
                    <a:pt x="390690" y="191338"/>
                  </a:lnTo>
                  <a:lnTo>
                    <a:pt x="406882" y="191274"/>
                  </a:lnTo>
                  <a:lnTo>
                    <a:pt x="408863" y="187528"/>
                  </a:lnTo>
                  <a:lnTo>
                    <a:pt x="408863" y="157607"/>
                  </a:lnTo>
                  <a:close/>
                </a:path>
                <a:path w="470534" h="720089">
                  <a:moveTo>
                    <a:pt x="408863" y="104609"/>
                  </a:moveTo>
                  <a:lnTo>
                    <a:pt x="406882" y="101015"/>
                  </a:lnTo>
                  <a:lnTo>
                    <a:pt x="390994" y="101981"/>
                  </a:lnTo>
                  <a:lnTo>
                    <a:pt x="390690" y="101993"/>
                  </a:lnTo>
                  <a:lnTo>
                    <a:pt x="388721" y="105791"/>
                  </a:lnTo>
                  <a:lnTo>
                    <a:pt x="388721" y="135356"/>
                  </a:lnTo>
                  <a:lnTo>
                    <a:pt x="390690" y="139522"/>
                  </a:lnTo>
                  <a:lnTo>
                    <a:pt x="406882" y="138925"/>
                  </a:lnTo>
                  <a:lnTo>
                    <a:pt x="408863" y="135166"/>
                  </a:lnTo>
                  <a:lnTo>
                    <a:pt x="408863" y="104609"/>
                  </a:lnTo>
                  <a:close/>
                </a:path>
                <a:path w="470534" h="720089">
                  <a:moveTo>
                    <a:pt x="408863" y="52806"/>
                  </a:moveTo>
                  <a:lnTo>
                    <a:pt x="406882" y="48679"/>
                  </a:lnTo>
                  <a:lnTo>
                    <a:pt x="390994" y="50165"/>
                  </a:lnTo>
                  <a:lnTo>
                    <a:pt x="388721" y="54051"/>
                  </a:lnTo>
                  <a:lnTo>
                    <a:pt x="388721" y="83629"/>
                  </a:lnTo>
                  <a:lnTo>
                    <a:pt x="390690" y="87757"/>
                  </a:lnTo>
                  <a:lnTo>
                    <a:pt x="406882" y="86614"/>
                  </a:lnTo>
                  <a:lnTo>
                    <a:pt x="408863" y="82753"/>
                  </a:lnTo>
                  <a:lnTo>
                    <a:pt x="408863" y="52806"/>
                  </a:lnTo>
                  <a:close/>
                </a:path>
                <a:path w="470534" h="720089">
                  <a:moveTo>
                    <a:pt x="438975" y="531698"/>
                  </a:moveTo>
                  <a:lnTo>
                    <a:pt x="420420" y="521754"/>
                  </a:lnTo>
                  <a:lnTo>
                    <a:pt x="420090" y="521652"/>
                  </a:lnTo>
                  <a:lnTo>
                    <a:pt x="418071" y="524764"/>
                  </a:lnTo>
                  <a:lnTo>
                    <a:pt x="418071" y="554888"/>
                  </a:lnTo>
                  <a:lnTo>
                    <a:pt x="436892" y="565315"/>
                  </a:lnTo>
                  <a:lnTo>
                    <a:pt x="437222" y="565302"/>
                  </a:lnTo>
                  <a:lnTo>
                    <a:pt x="437794" y="565035"/>
                  </a:lnTo>
                  <a:lnTo>
                    <a:pt x="438061" y="564794"/>
                  </a:lnTo>
                  <a:lnTo>
                    <a:pt x="438658" y="563727"/>
                  </a:lnTo>
                  <a:lnTo>
                    <a:pt x="438975" y="562190"/>
                  </a:lnTo>
                  <a:lnTo>
                    <a:pt x="438975" y="531698"/>
                  </a:lnTo>
                  <a:close/>
                </a:path>
                <a:path w="470534" h="720089">
                  <a:moveTo>
                    <a:pt x="438975" y="470369"/>
                  </a:moveTo>
                  <a:lnTo>
                    <a:pt x="420090" y="462165"/>
                  </a:lnTo>
                  <a:lnTo>
                    <a:pt x="419785" y="462229"/>
                  </a:lnTo>
                  <a:lnTo>
                    <a:pt x="418960" y="462813"/>
                  </a:lnTo>
                  <a:lnTo>
                    <a:pt x="418376" y="463943"/>
                  </a:lnTo>
                  <a:lnTo>
                    <a:pt x="418071" y="465493"/>
                  </a:lnTo>
                  <a:lnTo>
                    <a:pt x="418071" y="495617"/>
                  </a:lnTo>
                  <a:lnTo>
                    <a:pt x="436892" y="504202"/>
                  </a:lnTo>
                  <a:lnTo>
                    <a:pt x="437222" y="504151"/>
                  </a:lnTo>
                  <a:lnTo>
                    <a:pt x="437794" y="503834"/>
                  </a:lnTo>
                  <a:lnTo>
                    <a:pt x="438061" y="503567"/>
                  </a:lnTo>
                  <a:lnTo>
                    <a:pt x="438658" y="502437"/>
                  </a:lnTo>
                  <a:lnTo>
                    <a:pt x="438975" y="500875"/>
                  </a:lnTo>
                  <a:lnTo>
                    <a:pt x="438975" y="470369"/>
                  </a:lnTo>
                  <a:close/>
                </a:path>
                <a:path w="470534" h="720089">
                  <a:moveTo>
                    <a:pt x="438975" y="384530"/>
                  </a:moveTo>
                  <a:lnTo>
                    <a:pt x="420090" y="378815"/>
                  </a:lnTo>
                  <a:lnTo>
                    <a:pt x="419785" y="378904"/>
                  </a:lnTo>
                  <a:lnTo>
                    <a:pt x="419227" y="379298"/>
                  </a:lnTo>
                  <a:lnTo>
                    <a:pt x="418960" y="379615"/>
                  </a:lnTo>
                  <a:lnTo>
                    <a:pt x="418376" y="380822"/>
                  </a:lnTo>
                  <a:lnTo>
                    <a:pt x="418071" y="382409"/>
                  </a:lnTo>
                  <a:lnTo>
                    <a:pt x="418071" y="412534"/>
                  </a:lnTo>
                  <a:lnTo>
                    <a:pt x="436892" y="418642"/>
                  </a:lnTo>
                  <a:lnTo>
                    <a:pt x="437222" y="418553"/>
                  </a:lnTo>
                  <a:lnTo>
                    <a:pt x="437794" y="418160"/>
                  </a:lnTo>
                  <a:lnTo>
                    <a:pt x="438061" y="417855"/>
                  </a:lnTo>
                  <a:lnTo>
                    <a:pt x="438658" y="416648"/>
                  </a:lnTo>
                  <a:lnTo>
                    <a:pt x="438975" y="415036"/>
                  </a:lnTo>
                  <a:lnTo>
                    <a:pt x="438975" y="384530"/>
                  </a:lnTo>
                  <a:close/>
                </a:path>
                <a:path w="470534" h="720089">
                  <a:moveTo>
                    <a:pt x="438975" y="263613"/>
                  </a:moveTo>
                  <a:lnTo>
                    <a:pt x="420420" y="258508"/>
                  </a:lnTo>
                  <a:lnTo>
                    <a:pt x="420090" y="258495"/>
                  </a:lnTo>
                  <a:lnTo>
                    <a:pt x="418071" y="262166"/>
                  </a:lnTo>
                  <a:lnTo>
                    <a:pt x="418071" y="292277"/>
                  </a:lnTo>
                  <a:lnTo>
                    <a:pt x="436892" y="297789"/>
                  </a:lnTo>
                  <a:lnTo>
                    <a:pt x="437222" y="297675"/>
                  </a:lnTo>
                  <a:lnTo>
                    <a:pt x="437794" y="297268"/>
                  </a:lnTo>
                  <a:lnTo>
                    <a:pt x="438061" y="296951"/>
                  </a:lnTo>
                  <a:lnTo>
                    <a:pt x="438658" y="295732"/>
                  </a:lnTo>
                  <a:lnTo>
                    <a:pt x="438975" y="294106"/>
                  </a:lnTo>
                  <a:lnTo>
                    <a:pt x="438975" y="263613"/>
                  </a:lnTo>
                  <a:close/>
                </a:path>
                <a:path w="470534" h="720089">
                  <a:moveTo>
                    <a:pt x="438975" y="210223"/>
                  </a:moveTo>
                  <a:lnTo>
                    <a:pt x="420420" y="205727"/>
                  </a:lnTo>
                  <a:lnTo>
                    <a:pt x="420090" y="205727"/>
                  </a:lnTo>
                  <a:lnTo>
                    <a:pt x="419785" y="205841"/>
                  </a:lnTo>
                  <a:lnTo>
                    <a:pt x="418960" y="206590"/>
                  </a:lnTo>
                  <a:lnTo>
                    <a:pt x="418376" y="207848"/>
                  </a:lnTo>
                  <a:lnTo>
                    <a:pt x="418071" y="209473"/>
                  </a:lnTo>
                  <a:lnTo>
                    <a:pt x="418071" y="239572"/>
                  </a:lnTo>
                  <a:lnTo>
                    <a:pt x="436892" y="244462"/>
                  </a:lnTo>
                  <a:lnTo>
                    <a:pt x="437222" y="244348"/>
                  </a:lnTo>
                  <a:lnTo>
                    <a:pt x="437794" y="243916"/>
                  </a:lnTo>
                  <a:lnTo>
                    <a:pt x="438061" y="243598"/>
                  </a:lnTo>
                  <a:lnTo>
                    <a:pt x="438658" y="242341"/>
                  </a:lnTo>
                  <a:lnTo>
                    <a:pt x="438975" y="240728"/>
                  </a:lnTo>
                  <a:lnTo>
                    <a:pt x="438975" y="210223"/>
                  </a:lnTo>
                  <a:close/>
                </a:path>
                <a:path w="470534" h="720089">
                  <a:moveTo>
                    <a:pt x="438975" y="156806"/>
                  </a:moveTo>
                  <a:lnTo>
                    <a:pt x="436892" y="152501"/>
                  </a:lnTo>
                  <a:lnTo>
                    <a:pt x="420420" y="152971"/>
                  </a:lnTo>
                  <a:lnTo>
                    <a:pt x="418071" y="156768"/>
                  </a:lnTo>
                  <a:lnTo>
                    <a:pt x="418071" y="186867"/>
                  </a:lnTo>
                  <a:lnTo>
                    <a:pt x="420090" y="191198"/>
                  </a:lnTo>
                  <a:lnTo>
                    <a:pt x="436892" y="191135"/>
                  </a:lnTo>
                  <a:lnTo>
                    <a:pt x="438975" y="187325"/>
                  </a:lnTo>
                  <a:lnTo>
                    <a:pt x="438975" y="156806"/>
                  </a:lnTo>
                  <a:close/>
                </a:path>
                <a:path w="470534" h="720089">
                  <a:moveTo>
                    <a:pt x="438975" y="103454"/>
                  </a:moveTo>
                  <a:lnTo>
                    <a:pt x="436892" y="99174"/>
                  </a:lnTo>
                  <a:lnTo>
                    <a:pt x="420420" y="100190"/>
                  </a:lnTo>
                  <a:lnTo>
                    <a:pt x="420090" y="100203"/>
                  </a:lnTo>
                  <a:lnTo>
                    <a:pt x="419785" y="100355"/>
                  </a:lnTo>
                  <a:lnTo>
                    <a:pt x="418960" y="101155"/>
                  </a:lnTo>
                  <a:lnTo>
                    <a:pt x="418376" y="102450"/>
                  </a:lnTo>
                  <a:lnTo>
                    <a:pt x="418071" y="104076"/>
                  </a:lnTo>
                  <a:lnTo>
                    <a:pt x="418071" y="134188"/>
                  </a:lnTo>
                  <a:lnTo>
                    <a:pt x="420090" y="138442"/>
                  </a:lnTo>
                  <a:lnTo>
                    <a:pt x="436892" y="137807"/>
                  </a:lnTo>
                  <a:lnTo>
                    <a:pt x="438975" y="133959"/>
                  </a:lnTo>
                  <a:lnTo>
                    <a:pt x="438975" y="103454"/>
                  </a:lnTo>
                  <a:close/>
                </a:path>
                <a:path w="470534" h="720089">
                  <a:moveTo>
                    <a:pt x="438975" y="50063"/>
                  </a:moveTo>
                  <a:lnTo>
                    <a:pt x="436892" y="45847"/>
                  </a:lnTo>
                  <a:lnTo>
                    <a:pt x="420420" y="47396"/>
                  </a:lnTo>
                  <a:lnTo>
                    <a:pt x="418071" y="51371"/>
                  </a:lnTo>
                  <a:lnTo>
                    <a:pt x="418071" y="81483"/>
                  </a:lnTo>
                  <a:lnTo>
                    <a:pt x="420090" y="85674"/>
                  </a:lnTo>
                  <a:lnTo>
                    <a:pt x="436892" y="84505"/>
                  </a:lnTo>
                  <a:lnTo>
                    <a:pt x="438975" y="80556"/>
                  </a:lnTo>
                  <a:lnTo>
                    <a:pt x="438975" y="50063"/>
                  </a:lnTo>
                  <a:close/>
                </a:path>
                <a:path w="470534" h="720089">
                  <a:moveTo>
                    <a:pt x="470217" y="427469"/>
                  </a:moveTo>
                  <a:lnTo>
                    <a:pt x="468071" y="423189"/>
                  </a:lnTo>
                  <a:lnTo>
                    <a:pt x="450951" y="424789"/>
                  </a:lnTo>
                  <a:lnTo>
                    <a:pt x="448538" y="428828"/>
                  </a:lnTo>
                  <a:lnTo>
                    <a:pt x="448538" y="459524"/>
                  </a:lnTo>
                  <a:lnTo>
                    <a:pt x="450621" y="463804"/>
                  </a:lnTo>
                  <a:lnTo>
                    <a:pt x="468071" y="462584"/>
                  </a:lnTo>
                  <a:lnTo>
                    <a:pt x="470217" y="458558"/>
                  </a:lnTo>
                  <a:lnTo>
                    <a:pt x="470217" y="427469"/>
                  </a:lnTo>
                  <a:close/>
                </a:path>
                <a:path w="470534" h="720089">
                  <a:moveTo>
                    <a:pt x="470217" y="319265"/>
                  </a:moveTo>
                  <a:lnTo>
                    <a:pt x="450621" y="313423"/>
                  </a:lnTo>
                  <a:lnTo>
                    <a:pt x="450303" y="313512"/>
                  </a:lnTo>
                  <a:lnTo>
                    <a:pt x="449732" y="313931"/>
                  </a:lnTo>
                  <a:lnTo>
                    <a:pt x="449465" y="314236"/>
                  </a:lnTo>
                  <a:lnTo>
                    <a:pt x="448843" y="315468"/>
                  </a:lnTo>
                  <a:lnTo>
                    <a:pt x="448538" y="317080"/>
                  </a:lnTo>
                  <a:lnTo>
                    <a:pt x="448538" y="347776"/>
                  </a:lnTo>
                  <a:lnTo>
                    <a:pt x="468071" y="354037"/>
                  </a:lnTo>
                  <a:lnTo>
                    <a:pt x="468388" y="353936"/>
                  </a:lnTo>
                  <a:lnTo>
                    <a:pt x="468998" y="353542"/>
                  </a:lnTo>
                  <a:lnTo>
                    <a:pt x="469265" y="353237"/>
                  </a:lnTo>
                  <a:lnTo>
                    <a:pt x="469900" y="352005"/>
                  </a:lnTo>
                  <a:lnTo>
                    <a:pt x="470217" y="350380"/>
                  </a:lnTo>
                  <a:lnTo>
                    <a:pt x="470217" y="319265"/>
                  </a:lnTo>
                  <a:close/>
                </a:path>
                <a:path w="470534" h="720089">
                  <a:moveTo>
                    <a:pt x="470217" y="264871"/>
                  </a:moveTo>
                  <a:lnTo>
                    <a:pt x="450951" y="259651"/>
                  </a:lnTo>
                  <a:lnTo>
                    <a:pt x="450621" y="259638"/>
                  </a:lnTo>
                  <a:lnTo>
                    <a:pt x="448538" y="263372"/>
                  </a:lnTo>
                  <a:lnTo>
                    <a:pt x="448538" y="294055"/>
                  </a:lnTo>
                  <a:lnTo>
                    <a:pt x="468071" y="299681"/>
                  </a:lnTo>
                  <a:lnTo>
                    <a:pt x="468388" y="299580"/>
                  </a:lnTo>
                  <a:lnTo>
                    <a:pt x="470217" y="295960"/>
                  </a:lnTo>
                  <a:lnTo>
                    <a:pt x="470217" y="264871"/>
                  </a:lnTo>
                  <a:close/>
                </a:path>
                <a:path w="470534" h="720089">
                  <a:moveTo>
                    <a:pt x="470217" y="210439"/>
                  </a:moveTo>
                  <a:lnTo>
                    <a:pt x="450951" y="205867"/>
                  </a:lnTo>
                  <a:lnTo>
                    <a:pt x="450621" y="205867"/>
                  </a:lnTo>
                  <a:lnTo>
                    <a:pt x="448538" y="209677"/>
                  </a:lnTo>
                  <a:lnTo>
                    <a:pt x="448538" y="240360"/>
                  </a:lnTo>
                  <a:lnTo>
                    <a:pt x="468071" y="245338"/>
                  </a:lnTo>
                  <a:lnTo>
                    <a:pt x="468388" y="245224"/>
                  </a:lnTo>
                  <a:lnTo>
                    <a:pt x="470217" y="241528"/>
                  </a:lnTo>
                  <a:lnTo>
                    <a:pt x="470217" y="210439"/>
                  </a:lnTo>
                  <a:close/>
                </a:path>
                <a:path w="470534" h="720089">
                  <a:moveTo>
                    <a:pt x="470217" y="156019"/>
                  </a:moveTo>
                  <a:lnTo>
                    <a:pt x="470154" y="154825"/>
                  </a:lnTo>
                  <a:lnTo>
                    <a:pt x="469722" y="153289"/>
                  </a:lnTo>
                  <a:lnTo>
                    <a:pt x="468998" y="152171"/>
                  </a:lnTo>
                  <a:lnTo>
                    <a:pt x="468071" y="151612"/>
                  </a:lnTo>
                  <a:lnTo>
                    <a:pt x="450951" y="152107"/>
                  </a:lnTo>
                  <a:lnTo>
                    <a:pt x="448538" y="155968"/>
                  </a:lnTo>
                  <a:lnTo>
                    <a:pt x="448538" y="186639"/>
                  </a:lnTo>
                  <a:lnTo>
                    <a:pt x="450621" y="191071"/>
                  </a:lnTo>
                  <a:lnTo>
                    <a:pt x="468071" y="190995"/>
                  </a:lnTo>
                  <a:lnTo>
                    <a:pt x="470217" y="187121"/>
                  </a:lnTo>
                  <a:lnTo>
                    <a:pt x="470217" y="156019"/>
                  </a:lnTo>
                  <a:close/>
                </a:path>
                <a:path w="470534" h="720089">
                  <a:moveTo>
                    <a:pt x="470217" y="101638"/>
                  </a:moveTo>
                  <a:lnTo>
                    <a:pt x="468071" y="97282"/>
                  </a:lnTo>
                  <a:lnTo>
                    <a:pt x="450951" y="98323"/>
                  </a:lnTo>
                  <a:lnTo>
                    <a:pt x="450621" y="98336"/>
                  </a:lnTo>
                  <a:lnTo>
                    <a:pt x="448538" y="102298"/>
                  </a:lnTo>
                  <a:lnTo>
                    <a:pt x="448538" y="132981"/>
                  </a:lnTo>
                  <a:lnTo>
                    <a:pt x="450621" y="137287"/>
                  </a:lnTo>
                  <a:lnTo>
                    <a:pt x="468071" y="136639"/>
                  </a:lnTo>
                  <a:lnTo>
                    <a:pt x="470217" y="132727"/>
                  </a:lnTo>
                  <a:lnTo>
                    <a:pt x="470217" y="1016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61287" y="1241615"/>
              <a:ext cx="257810" cy="882650"/>
            </a:xfrm>
            <a:custGeom>
              <a:avLst/>
              <a:gdLst/>
              <a:ahLst/>
              <a:cxnLst/>
              <a:rect l="l" t="t" r="r" b="b"/>
              <a:pathLst>
                <a:path w="257809" h="882650">
                  <a:moveTo>
                    <a:pt x="11557" y="743102"/>
                  </a:moveTo>
                  <a:lnTo>
                    <a:pt x="1308" y="737222"/>
                  </a:lnTo>
                  <a:lnTo>
                    <a:pt x="1130" y="737158"/>
                  </a:lnTo>
                  <a:lnTo>
                    <a:pt x="0" y="738911"/>
                  </a:lnTo>
                  <a:lnTo>
                    <a:pt x="0" y="756208"/>
                  </a:lnTo>
                  <a:lnTo>
                    <a:pt x="10426" y="762050"/>
                  </a:lnTo>
                  <a:lnTo>
                    <a:pt x="10604" y="762038"/>
                  </a:lnTo>
                  <a:lnTo>
                    <a:pt x="10922" y="761898"/>
                  </a:lnTo>
                  <a:lnTo>
                    <a:pt x="11061" y="761771"/>
                  </a:lnTo>
                  <a:lnTo>
                    <a:pt x="11391" y="761174"/>
                  </a:lnTo>
                  <a:lnTo>
                    <a:pt x="11557" y="760323"/>
                  </a:lnTo>
                  <a:lnTo>
                    <a:pt x="11557" y="743102"/>
                  </a:lnTo>
                  <a:close/>
                </a:path>
                <a:path w="257809" h="882650">
                  <a:moveTo>
                    <a:pt x="11557" y="629932"/>
                  </a:moveTo>
                  <a:lnTo>
                    <a:pt x="1308" y="626414"/>
                  </a:lnTo>
                  <a:lnTo>
                    <a:pt x="1130" y="626376"/>
                  </a:lnTo>
                  <a:lnTo>
                    <a:pt x="0" y="628345"/>
                  </a:lnTo>
                  <a:lnTo>
                    <a:pt x="0" y="645655"/>
                  </a:lnTo>
                  <a:lnTo>
                    <a:pt x="10426" y="649427"/>
                  </a:lnTo>
                  <a:lnTo>
                    <a:pt x="10604" y="649376"/>
                  </a:lnTo>
                  <a:lnTo>
                    <a:pt x="10922" y="649185"/>
                  </a:lnTo>
                  <a:lnTo>
                    <a:pt x="11061" y="649020"/>
                  </a:lnTo>
                  <a:lnTo>
                    <a:pt x="11391" y="648373"/>
                  </a:lnTo>
                  <a:lnTo>
                    <a:pt x="11557" y="647471"/>
                  </a:lnTo>
                  <a:lnTo>
                    <a:pt x="11557" y="629932"/>
                  </a:lnTo>
                  <a:close/>
                </a:path>
                <a:path w="257809" h="882650">
                  <a:moveTo>
                    <a:pt x="11557" y="599833"/>
                  </a:moveTo>
                  <a:lnTo>
                    <a:pt x="1130" y="596633"/>
                  </a:lnTo>
                  <a:lnTo>
                    <a:pt x="952" y="596684"/>
                  </a:lnTo>
                  <a:lnTo>
                    <a:pt x="635" y="596887"/>
                  </a:lnTo>
                  <a:lnTo>
                    <a:pt x="508" y="597052"/>
                  </a:lnTo>
                  <a:lnTo>
                    <a:pt x="165" y="597725"/>
                  </a:lnTo>
                  <a:lnTo>
                    <a:pt x="0" y="598627"/>
                  </a:lnTo>
                  <a:lnTo>
                    <a:pt x="0" y="615937"/>
                  </a:lnTo>
                  <a:lnTo>
                    <a:pt x="10426" y="619353"/>
                  </a:lnTo>
                  <a:lnTo>
                    <a:pt x="10604" y="619315"/>
                  </a:lnTo>
                  <a:lnTo>
                    <a:pt x="10922" y="619099"/>
                  </a:lnTo>
                  <a:lnTo>
                    <a:pt x="11061" y="618947"/>
                  </a:lnTo>
                  <a:lnTo>
                    <a:pt x="11391" y="618274"/>
                  </a:lnTo>
                  <a:lnTo>
                    <a:pt x="11557" y="617372"/>
                  </a:lnTo>
                  <a:lnTo>
                    <a:pt x="11557" y="599833"/>
                  </a:lnTo>
                  <a:close/>
                </a:path>
                <a:path w="257809" h="882650">
                  <a:moveTo>
                    <a:pt x="28854" y="673531"/>
                  </a:moveTo>
                  <a:lnTo>
                    <a:pt x="18199" y="668858"/>
                  </a:lnTo>
                  <a:lnTo>
                    <a:pt x="18021" y="668820"/>
                  </a:lnTo>
                  <a:lnTo>
                    <a:pt x="16840" y="670737"/>
                  </a:lnTo>
                  <a:lnTo>
                    <a:pt x="16840" y="688378"/>
                  </a:lnTo>
                  <a:lnTo>
                    <a:pt x="27660" y="692962"/>
                  </a:lnTo>
                  <a:lnTo>
                    <a:pt x="27838" y="692937"/>
                  </a:lnTo>
                  <a:lnTo>
                    <a:pt x="28854" y="691057"/>
                  </a:lnTo>
                  <a:lnTo>
                    <a:pt x="28854" y="673531"/>
                  </a:lnTo>
                  <a:close/>
                </a:path>
                <a:path w="257809" h="882650">
                  <a:moveTo>
                    <a:pt x="28854" y="633958"/>
                  </a:moveTo>
                  <a:lnTo>
                    <a:pt x="18199" y="630008"/>
                  </a:lnTo>
                  <a:lnTo>
                    <a:pt x="18021" y="629970"/>
                  </a:lnTo>
                  <a:lnTo>
                    <a:pt x="16840" y="631964"/>
                  </a:lnTo>
                  <a:lnTo>
                    <a:pt x="16840" y="649592"/>
                  </a:lnTo>
                  <a:lnTo>
                    <a:pt x="27660" y="653478"/>
                  </a:lnTo>
                  <a:lnTo>
                    <a:pt x="27838" y="653427"/>
                  </a:lnTo>
                  <a:lnTo>
                    <a:pt x="28854" y="651484"/>
                  </a:lnTo>
                  <a:lnTo>
                    <a:pt x="28854" y="633958"/>
                  </a:lnTo>
                  <a:close/>
                </a:path>
                <a:path w="257809" h="882650">
                  <a:moveTo>
                    <a:pt x="46799" y="670039"/>
                  </a:moveTo>
                  <a:lnTo>
                    <a:pt x="35737" y="665988"/>
                  </a:lnTo>
                  <a:lnTo>
                    <a:pt x="35547" y="665949"/>
                  </a:lnTo>
                  <a:lnTo>
                    <a:pt x="34353" y="667981"/>
                  </a:lnTo>
                  <a:lnTo>
                    <a:pt x="34353" y="685596"/>
                  </a:lnTo>
                  <a:lnTo>
                    <a:pt x="45567" y="689940"/>
                  </a:lnTo>
                  <a:lnTo>
                    <a:pt x="45758" y="689889"/>
                  </a:lnTo>
                  <a:lnTo>
                    <a:pt x="46799" y="687908"/>
                  </a:lnTo>
                  <a:lnTo>
                    <a:pt x="46799" y="670039"/>
                  </a:lnTo>
                  <a:close/>
                </a:path>
                <a:path w="257809" h="882650">
                  <a:moveTo>
                    <a:pt x="46799" y="635139"/>
                  </a:moveTo>
                  <a:lnTo>
                    <a:pt x="35737" y="631088"/>
                  </a:lnTo>
                  <a:lnTo>
                    <a:pt x="35547" y="631050"/>
                  </a:lnTo>
                  <a:lnTo>
                    <a:pt x="34353" y="633082"/>
                  </a:lnTo>
                  <a:lnTo>
                    <a:pt x="34353" y="650697"/>
                  </a:lnTo>
                  <a:lnTo>
                    <a:pt x="45567" y="655040"/>
                  </a:lnTo>
                  <a:lnTo>
                    <a:pt x="45758" y="654989"/>
                  </a:lnTo>
                  <a:lnTo>
                    <a:pt x="46799" y="653008"/>
                  </a:lnTo>
                  <a:lnTo>
                    <a:pt x="46799" y="635139"/>
                  </a:lnTo>
                  <a:close/>
                </a:path>
                <a:path w="257809" h="882650">
                  <a:moveTo>
                    <a:pt x="67271" y="229463"/>
                  </a:moveTo>
                  <a:lnTo>
                    <a:pt x="56083" y="224002"/>
                  </a:lnTo>
                  <a:lnTo>
                    <a:pt x="55892" y="224002"/>
                  </a:lnTo>
                  <a:lnTo>
                    <a:pt x="55549" y="224155"/>
                  </a:lnTo>
                  <a:lnTo>
                    <a:pt x="55397" y="224294"/>
                  </a:lnTo>
                  <a:lnTo>
                    <a:pt x="55029" y="224917"/>
                  </a:lnTo>
                  <a:lnTo>
                    <a:pt x="54851" y="225806"/>
                  </a:lnTo>
                  <a:lnTo>
                    <a:pt x="54851" y="244017"/>
                  </a:lnTo>
                  <a:lnTo>
                    <a:pt x="66103" y="249605"/>
                  </a:lnTo>
                  <a:lnTo>
                    <a:pt x="66294" y="249593"/>
                  </a:lnTo>
                  <a:lnTo>
                    <a:pt x="66611" y="249440"/>
                  </a:lnTo>
                  <a:lnTo>
                    <a:pt x="66776" y="249288"/>
                  </a:lnTo>
                  <a:lnTo>
                    <a:pt x="67119" y="248678"/>
                  </a:lnTo>
                  <a:lnTo>
                    <a:pt x="67271" y="248094"/>
                  </a:lnTo>
                  <a:lnTo>
                    <a:pt x="67271" y="229463"/>
                  </a:lnTo>
                  <a:close/>
                </a:path>
                <a:path w="257809" h="882650">
                  <a:moveTo>
                    <a:pt x="67271" y="198628"/>
                  </a:moveTo>
                  <a:lnTo>
                    <a:pt x="65913" y="196291"/>
                  </a:lnTo>
                  <a:lnTo>
                    <a:pt x="56083" y="192798"/>
                  </a:lnTo>
                  <a:lnTo>
                    <a:pt x="55892" y="192798"/>
                  </a:lnTo>
                  <a:lnTo>
                    <a:pt x="55549" y="192938"/>
                  </a:lnTo>
                  <a:lnTo>
                    <a:pt x="55397" y="193065"/>
                  </a:lnTo>
                  <a:lnTo>
                    <a:pt x="55029" y="193675"/>
                  </a:lnTo>
                  <a:lnTo>
                    <a:pt x="54851" y="194576"/>
                  </a:lnTo>
                  <a:lnTo>
                    <a:pt x="54851" y="212788"/>
                  </a:lnTo>
                  <a:lnTo>
                    <a:pt x="66103" y="218732"/>
                  </a:lnTo>
                  <a:lnTo>
                    <a:pt x="66294" y="218719"/>
                  </a:lnTo>
                  <a:lnTo>
                    <a:pt x="66611" y="218567"/>
                  </a:lnTo>
                  <a:lnTo>
                    <a:pt x="66776" y="218440"/>
                  </a:lnTo>
                  <a:lnTo>
                    <a:pt x="67017" y="218059"/>
                  </a:lnTo>
                  <a:lnTo>
                    <a:pt x="67271" y="217258"/>
                  </a:lnTo>
                  <a:lnTo>
                    <a:pt x="67271" y="198628"/>
                  </a:lnTo>
                  <a:close/>
                </a:path>
                <a:path w="257809" h="882650">
                  <a:moveTo>
                    <a:pt x="67297" y="768540"/>
                  </a:moveTo>
                  <a:lnTo>
                    <a:pt x="66103" y="766432"/>
                  </a:lnTo>
                  <a:lnTo>
                    <a:pt x="65913" y="766445"/>
                  </a:lnTo>
                  <a:lnTo>
                    <a:pt x="54851" y="769442"/>
                  </a:lnTo>
                  <a:lnTo>
                    <a:pt x="54851" y="787666"/>
                  </a:lnTo>
                  <a:lnTo>
                    <a:pt x="56083" y="789749"/>
                  </a:lnTo>
                  <a:lnTo>
                    <a:pt x="66103" y="788822"/>
                  </a:lnTo>
                  <a:lnTo>
                    <a:pt x="67297" y="786155"/>
                  </a:lnTo>
                  <a:lnTo>
                    <a:pt x="67297" y="768540"/>
                  </a:lnTo>
                  <a:close/>
                </a:path>
                <a:path w="257809" h="882650">
                  <a:moveTo>
                    <a:pt x="67297" y="696468"/>
                  </a:moveTo>
                  <a:lnTo>
                    <a:pt x="66103" y="694436"/>
                  </a:lnTo>
                  <a:lnTo>
                    <a:pt x="65913" y="694474"/>
                  </a:lnTo>
                  <a:lnTo>
                    <a:pt x="56083" y="695820"/>
                  </a:lnTo>
                  <a:lnTo>
                    <a:pt x="54851" y="698182"/>
                  </a:lnTo>
                  <a:lnTo>
                    <a:pt x="54851" y="716394"/>
                  </a:lnTo>
                  <a:lnTo>
                    <a:pt x="56083" y="718426"/>
                  </a:lnTo>
                  <a:lnTo>
                    <a:pt x="66103" y="716813"/>
                  </a:lnTo>
                  <a:lnTo>
                    <a:pt x="67297" y="714082"/>
                  </a:lnTo>
                  <a:lnTo>
                    <a:pt x="67297" y="696468"/>
                  </a:lnTo>
                  <a:close/>
                </a:path>
                <a:path w="257809" h="882650">
                  <a:moveTo>
                    <a:pt x="67297" y="661568"/>
                  </a:moveTo>
                  <a:lnTo>
                    <a:pt x="66103" y="659536"/>
                  </a:lnTo>
                  <a:lnTo>
                    <a:pt x="65913" y="659574"/>
                  </a:lnTo>
                  <a:lnTo>
                    <a:pt x="56083" y="660908"/>
                  </a:lnTo>
                  <a:lnTo>
                    <a:pt x="54851" y="663282"/>
                  </a:lnTo>
                  <a:lnTo>
                    <a:pt x="54851" y="681494"/>
                  </a:lnTo>
                  <a:lnTo>
                    <a:pt x="56083" y="683526"/>
                  </a:lnTo>
                  <a:lnTo>
                    <a:pt x="66103" y="681913"/>
                  </a:lnTo>
                  <a:lnTo>
                    <a:pt x="67297" y="679183"/>
                  </a:lnTo>
                  <a:lnTo>
                    <a:pt x="67297" y="661568"/>
                  </a:lnTo>
                  <a:close/>
                </a:path>
                <a:path w="257809" h="882650">
                  <a:moveTo>
                    <a:pt x="67297" y="630732"/>
                  </a:moveTo>
                  <a:lnTo>
                    <a:pt x="66103" y="628675"/>
                  </a:lnTo>
                  <a:lnTo>
                    <a:pt x="65913" y="628688"/>
                  </a:lnTo>
                  <a:lnTo>
                    <a:pt x="54851" y="632053"/>
                  </a:lnTo>
                  <a:lnTo>
                    <a:pt x="54851" y="650265"/>
                  </a:lnTo>
                  <a:lnTo>
                    <a:pt x="56083" y="652310"/>
                  </a:lnTo>
                  <a:lnTo>
                    <a:pt x="66103" y="651027"/>
                  </a:lnTo>
                  <a:lnTo>
                    <a:pt x="67297" y="648347"/>
                  </a:lnTo>
                  <a:lnTo>
                    <a:pt x="67297" y="630732"/>
                  </a:lnTo>
                  <a:close/>
                </a:path>
                <a:path w="257809" h="882650">
                  <a:moveTo>
                    <a:pt x="67297" y="569048"/>
                  </a:moveTo>
                  <a:lnTo>
                    <a:pt x="66103" y="566902"/>
                  </a:lnTo>
                  <a:lnTo>
                    <a:pt x="65913" y="566902"/>
                  </a:lnTo>
                  <a:lnTo>
                    <a:pt x="54851" y="569531"/>
                  </a:lnTo>
                  <a:lnTo>
                    <a:pt x="54851" y="587743"/>
                  </a:lnTo>
                  <a:lnTo>
                    <a:pt x="55029" y="588695"/>
                  </a:lnTo>
                  <a:lnTo>
                    <a:pt x="55397" y="589407"/>
                  </a:lnTo>
                  <a:lnTo>
                    <a:pt x="55892" y="589838"/>
                  </a:lnTo>
                  <a:lnTo>
                    <a:pt x="56083" y="589902"/>
                  </a:lnTo>
                  <a:lnTo>
                    <a:pt x="66103" y="589280"/>
                  </a:lnTo>
                  <a:lnTo>
                    <a:pt x="67297" y="587019"/>
                  </a:lnTo>
                  <a:lnTo>
                    <a:pt x="67297" y="569048"/>
                  </a:lnTo>
                  <a:close/>
                </a:path>
                <a:path w="257809" h="882650">
                  <a:moveTo>
                    <a:pt x="67297" y="538200"/>
                  </a:moveTo>
                  <a:lnTo>
                    <a:pt x="66103" y="536016"/>
                  </a:lnTo>
                  <a:lnTo>
                    <a:pt x="65913" y="536016"/>
                  </a:lnTo>
                  <a:lnTo>
                    <a:pt x="54851" y="538289"/>
                  </a:lnTo>
                  <a:lnTo>
                    <a:pt x="54851" y="556501"/>
                  </a:lnTo>
                  <a:lnTo>
                    <a:pt x="55029" y="557441"/>
                  </a:lnTo>
                  <a:lnTo>
                    <a:pt x="55397" y="558177"/>
                  </a:lnTo>
                  <a:lnTo>
                    <a:pt x="55892" y="558622"/>
                  </a:lnTo>
                  <a:lnTo>
                    <a:pt x="56083" y="558685"/>
                  </a:lnTo>
                  <a:lnTo>
                    <a:pt x="66103" y="558406"/>
                  </a:lnTo>
                  <a:lnTo>
                    <a:pt x="67297" y="555828"/>
                  </a:lnTo>
                  <a:lnTo>
                    <a:pt x="67297" y="538200"/>
                  </a:lnTo>
                  <a:close/>
                </a:path>
                <a:path w="257809" h="882650">
                  <a:moveTo>
                    <a:pt x="67297" y="507365"/>
                  </a:moveTo>
                  <a:lnTo>
                    <a:pt x="66103" y="505142"/>
                  </a:lnTo>
                  <a:lnTo>
                    <a:pt x="65913" y="505142"/>
                  </a:lnTo>
                  <a:lnTo>
                    <a:pt x="56083" y="504863"/>
                  </a:lnTo>
                  <a:lnTo>
                    <a:pt x="54851" y="507034"/>
                  </a:lnTo>
                  <a:lnTo>
                    <a:pt x="54851" y="525246"/>
                  </a:lnTo>
                  <a:lnTo>
                    <a:pt x="66103" y="527519"/>
                  </a:lnTo>
                  <a:lnTo>
                    <a:pt x="66294" y="527456"/>
                  </a:lnTo>
                  <a:lnTo>
                    <a:pt x="66776" y="527011"/>
                  </a:lnTo>
                  <a:lnTo>
                    <a:pt x="67119" y="526275"/>
                  </a:lnTo>
                  <a:lnTo>
                    <a:pt x="67271" y="525653"/>
                  </a:lnTo>
                  <a:lnTo>
                    <a:pt x="67297" y="524979"/>
                  </a:lnTo>
                  <a:lnTo>
                    <a:pt x="67297" y="507365"/>
                  </a:lnTo>
                  <a:close/>
                </a:path>
                <a:path w="257809" h="882650">
                  <a:moveTo>
                    <a:pt x="67297" y="476529"/>
                  </a:moveTo>
                  <a:lnTo>
                    <a:pt x="56083" y="473646"/>
                  </a:lnTo>
                  <a:lnTo>
                    <a:pt x="55892" y="473710"/>
                  </a:lnTo>
                  <a:lnTo>
                    <a:pt x="55549" y="473964"/>
                  </a:lnTo>
                  <a:lnTo>
                    <a:pt x="55143" y="474586"/>
                  </a:lnTo>
                  <a:lnTo>
                    <a:pt x="55029" y="474865"/>
                  </a:lnTo>
                  <a:lnTo>
                    <a:pt x="54851" y="475805"/>
                  </a:lnTo>
                  <a:lnTo>
                    <a:pt x="54851" y="494017"/>
                  </a:lnTo>
                  <a:lnTo>
                    <a:pt x="66103" y="496633"/>
                  </a:lnTo>
                  <a:lnTo>
                    <a:pt x="66294" y="496570"/>
                  </a:lnTo>
                  <a:lnTo>
                    <a:pt x="67297" y="494144"/>
                  </a:lnTo>
                  <a:lnTo>
                    <a:pt x="67297" y="476529"/>
                  </a:lnTo>
                  <a:close/>
                </a:path>
                <a:path w="257809" h="882650">
                  <a:moveTo>
                    <a:pt x="67297" y="445693"/>
                  </a:moveTo>
                  <a:lnTo>
                    <a:pt x="65913" y="443369"/>
                  </a:lnTo>
                  <a:lnTo>
                    <a:pt x="56083" y="442455"/>
                  </a:lnTo>
                  <a:lnTo>
                    <a:pt x="54851" y="444550"/>
                  </a:lnTo>
                  <a:lnTo>
                    <a:pt x="54851" y="462775"/>
                  </a:lnTo>
                  <a:lnTo>
                    <a:pt x="66103" y="465785"/>
                  </a:lnTo>
                  <a:lnTo>
                    <a:pt x="66294" y="465709"/>
                  </a:lnTo>
                  <a:lnTo>
                    <a:pt x="67297" y="463308"/>
                  </a:lnTo>
                  <a:lnTo>
                    <a:pt x="67297" y="445693"/>
                  </a:lnTo>
                  <a:close/>
                </a:path>
                <a:path w="257809" h="882650">
                  <a:moveTo>
                    <a:pt x="67297" y="414858"/>
                  </a:moveTo>
                  <a:lnTo>
                    <a:pt x="56083" y="411238"/>
                  </a:lnTo>
                  <a:lnTo>
                    <a:pt x="55892" y="411289"/>
                  </a:lnTo>
                  <a:lnTo>
                    <a:pt x="55549" y="411505"/>
                  </a:lnTo>
                  <a:lnTo>
                    <a:pt x="55397" y="411670"/>
                  </a:lnTo>
                  <a:lnTo>
                    <a:pt x="55029" y="412369"/>
                  </a:lnTo>
                  <a:lnTo>
                    <a:pt x="54851" y="413296"/>
                  </a:lnTo>
                  <a:lnTo>
                    <a:pt x="54851" y="431507"/>
                  </a:lnTo>
                  <a:lnTo>
                    <a:pt x="66103" y="434898"/>
                  </a:lnTo>
                  <a:lnTo>
                    <a:pt x="66294" y="434848"/>
                  </a:lnTo>
                  <a:lnTo>
                    <a:pt x="66776" y="434454"/>
                  </a:lnTo>
                  <a:lnTo>
                    <a:pt x="67017" y="434009"/>
                  </a:lnTo>
                  <a:lnTo>
                    <a:pt x="67271" y="433158"/>
                  </a:lnTo>
                  <a:lnTo>
                    <a:pt x="67297" y="432473"/>
                  </a:lnTo>
                  <a:lnTo>
                    <a:pt x="67297" y="414858"/>
                  </a:lnTo>
                  <a:close/>
                </a:path>
                <a:path w="257809" h="882650">
                  <a:moveTo>
                    <a:pt x="67297" y="353174"/>
                  </a:moveTo>
                  <a:lnTo>
                    <a:pt x="56083" y="348830"/>
                  </a:lnTo>
                  <a:lnTo>
                    <a:pt x="55549" y="349059"/>
                  </a:lnTo>
                  <a:lnTo>
                    <a:pt x="55143" y="349643"/>
                  </a:lnTo>
                  <a:lnTo>
                    <a:pt x="55029" y="349885"/>
                  </a:lnTo>
                  <a:lnTo>
                    <a:pt x="54851" y="350824"/>
                  </a:lnTo>
                  <a:lnTo>
                    <a:pt x="54851" y="369023"/>
                  </a:lnTo>
                  <a:lnTo>
                    <a:pt x="66103" y="373126"/>
                  </a:lnTo>
                  <a:lnTo>
                    <a:pt x="66294" y="373087"/>
                  </a:lnTo>
                  <a:lnTo>
                    <a:pt x="67297" y="370814"/>
                  </a:lnTo>
                  <a:lnTo>
                    <a:pt x="67297" y="353174"/>
                  </a:lnTo>
                  <a:close/>
                </a:path>
                <a:path w="257809" h="882650">
                  <a:moveTo>
                    <a:pt x="67297" y="322338"/>
                  </a:moveTo>
                  <a:lnTo>
                    <a:pt x="56083" y="317627"/>
                  </a:lnTo>
                  <a:lnTo>
                    <a:pt x="55727" y="317741"/>
                  </a:lnTo>
                  <a:lnTo>
                    <a:pt x="55549" y="317842"/>
                  </a:lnTo>
                  <a:lnTo>
                    <a:pt x="55397" y="317995"/>
                  </a:lnTo>
                  <a:lnTo>
                    <a:pt x="55029" y="318655"/>
                  </a:lnTo>
                  <a:lnTo>
                    <a:pt x="54851" y="319570"/>
                  </a:lnTo>
                  <a:lnTo>
                    <a:pt x="54851" y="337781"/>
                  </a:lnTo>
                  <a:lnTo>
                    <a:pt x="66103" y="342265"/>
                  </a:lnTo>
                  <a:lnTo>
                    <a:pt x="66294" y="342226"/>
                  </a:lnTo>
                  <a:lnTo>
                    <a:pt x="67297" y="340321"/>
                  </a:lnTo>
                  <a:lnTo>
                    <a:pt x="67297" y="322338"/>
                  </a:lnTo>
                  <a:close/>
                </a:path>
                <a:path w="257809" h="882650">
                  <a:moveTo>
                    <a:pt x="67297" y="291503"/>
                  </a:moveTo>
                  <a:lnTo>
                    <a:pt x="56083" y="286410"/>
                  </a:lnTo>
                  <a:lnTo>
                    <a:pt x="55892" y="286435"/>
                  </a:lnTo>
                  <a:lnTo>
                    <a:pt x="55549" y="286613"/>
                  </a:lnTo>
                  <a:lnTo>
                    <a:pt x="55143" y="287147"/>
                  </a:lnTo>
                  <a:lnTo>
                    <a:pt x="55029" y="287413"/>
                  </a:lnTo>
                  <a:lnTo>
                    <a:pt x="54851" y="288315"/>
                  </a:lnTo>
                  <a:lnTo>
                    <a:pt x="54851" y="306539"/>
                  </a:lnTo>
                  <a:lnTo>
                    <a:pt x="66103" y="311391"/>
                  </a:lnTo>
                  <a:lnTo>
                    <a:pt x="66294" y="311353"/>
                  </a:lnTo>
                  <a:lnTo>
                    <a:pt x="67297" y="291503"/>
                  </a:lnTo>
                  <a:close/>
                </a:path>
                <a:path w="257809" h="882650">
                  <a:moveTo>
                    <a:pt x="67297" y="260654"/>
                  </a:moveTo>
                  <a:lnTo>
                    <a:pt x="65913" y="258051"/>
                  </a:lnTo>
                  <a:lnTo>
                    <a:pt x="56083" y="255193"/>
                  </a:lnTo>
                  <a:lnTo>
                    <a:pt x="54851" y="257060"/>
                  </a:lnTo>
                  <a:lnTo>
                    <a:pt x="54851" y="275259"/>
                  </a:lnTo>
                  <a:lnTo>
                    <a:pt x="66103" y="280492"/>
                  </a:lnTo>
                  <a:lnTo>
                    <a:pt x="66294" y="280479"/>
                  </a:lnTo>
                  <a:lnTo>
                    <a:pt x="66611" y="280301"/>
                  </a:lnTo>
                  <a:lnTo>
                    <a:pt x="66776" y="280149"/>
                  </a:lnTo>
                  <a:lnTo>
                    <a:pt x="67119" y="279514"/>
                  </a:lnTo>
                  <a:lnTo>
                    <a:pt x="67271" y="278942"/>
                  </a:lnTo>
                  <a:lnTo>
                    <a:pt x="67297" y="260654"/>
                  </a:lnTo>
                  <a:close/>
                </a:path>
                <a:path w="257809" h="882650">
                  <a:moveTo>
                    <a:pt x="84810" y="699223"/>
                  </a:moveTo>
                  <a:lnTo>
                    <a:pt x="83629" y="697306"/>
                  </a:lnTo>
                  <a:lnTo>
                    <a:pt x="83451" y="697344"/>
                  </a:lnTo>
                  <a:lnTo>
                    <a:pt x="73990" y="699262"/>
                  </a:lnTo>
                  <a:lnTo>
                    <a:pt x="73812" y="699350"/>
                  </a:lnTo>
                  <a:lnTo>
                    <a:pt x="73317" y="699897"/>
                  </a:lnTo>
                  <a:lnTo>
                    <a:pt x="72974" y="700697"/>
                  </a:lnTo>
                  <a:lnTo>
                    <a:pt x="72796" y="701675"/>
                  </a:lnTo>
                  <a:lnTo>
                    <a:pt x="72796" y="719543"/>
                  </a:lnTo>
                  <a:lnTo>
                    <a:pt x="73990" y="721448"/>
                  </a:lnTo>
                  <a:lnTo>
                    <a:pt x="83629" y="719277"/>
                  </a:lnTo>
                  <a:lnTo>
                    <a:pt x="84137" y="718845"/>
                  </a:lnTo>
                  <a:lnTo>
                    <a:pt x="84289" y="718629"/>
                  </a:lnTo>
                  <a:lnTo>
                    <a:pt x="84632" y="717829"/>
                  </a:lnTo>
                  <a:lnTo>
                    <a:pt x="84810" y="716864"/>
                  </a:lnTo>
                  <a:lnTo>
                    <a:pt x="84810" y="699223"/>
                  </a:lnTo>
                  <a:close/>
                </a:path>
                <a:path w="257809" h="882650">
                  <a:moveTo>
                    <a:pt x="84810" y="660463"/>
                  </a:moveTo>
                  <a:lnTo>
                    <a:pt x="83629" y="658469"/>
                  </a:lnTo>
                  <a:lnTo>
                    <a:pt x="83451" y="658507"/>
                  </a:lnTo>
                  <a:lnTo>
                    <a:pt x="73990" y="659803"/>
                  </a:lnTo>
                  <a:lnTo>
                    <a:pt x="73812" y="659879"/>
                  </a:lnTo>
                  <a:lnTo>
                    <a:pt x="73317" y="660387"/>
                  </a:lnTo>
                  <a:lnTo>
                    <a:pt x="72974" y="661174"/>
                  </a:lnTo>
                  <a:lnTo>
                    <a:pt x="72796" y="662114"/>
                  </a:lnTo>
                  <a:lnTo>
                    <a:pt x="72796" y="679983"/>
                  </a:lnTo>
                  <a:lnTo>
                    <a:pt x="73990" y="681977"/>
                  </a:lnTo>
                  <a:lnTo>
                    <a:pt x="83629" y="680427"/>
                  </a:lnTo>
                  <a:lnTo>
                    <a:pt x="84137" y="680034"/>
                  </a:lnTo>
                  <a:lnTo>
                    <a:pt x="84531" y="679335"/>
                  </a:lnTo>
                  <a:lnTo>
                    <a:pt x="84759" y="678434"/>
                  </a:lnTo>
                  <a:lnTo>
                    <a:pt x="84810" y="678091"/>
                  </a:lnTo>
                  <a:lnTo>
                    <a:pt x="84810" y="660463"/>
                  </a:lnTo>
                  <a:close/>
                </a:path>
                <a:path w="257809" h="882650">
                  <a:moveTo>
                    <a:pt x="84810" y="628891"/>
                  </a:moveTo>
                  <a:lnTo>
                    <a:pt x="83629" y="626872"/>
                  </a:lnTo>
                  <a:lnTo>
                    <a:pt x="83451" y="626884"/>
                  </a:lnTo>
                  <a:lnTo>
                    <a:pt x="72796" y="630148"/>
                  </a:lnTo>
                  <a:lnTo>
                    <a:pt x="72796" y="648030"/>
                  </a:lnTo>
                  <a:lnTo>
                    <a:pt x="73990" y="650049"/>
                  </a:lnTo>
                  <a:lnTo>
                    <a:pt x="83629" y="648817"/>
                  </a:lnTo>
                  <a:lnTo>
                    <a:pt x="84137" y="648449"/>
                  </a:lnTo>
                  <a:lnTo>
                    <a:pt x="84531" y="647750"/>
                  </a:lnTo>
                  <a:lnTo>
                    <a:pt x="84632" y="647484"/>
                  </a:lnTo>
                  <a:lnTo>
                    <a:pt x="84810" y="646531"/>
                  </a:lnTo>
                  <a:lnTo>
                    <a:pt x="84810" y="628891"/>
                  </a:lnTo>
                  <a:close/>
                </a:path>
                <a:path w="257809" h="882650">
                  <a:moveTo>
                    <a:pt x="84810" y="598627"/>
                  </a:moveTo>
                  <a:lnTo>
                    <a:pt x="83629" y="596557"/>
                  </a:lnTo>
                  <a:lnTo>
                    <a:pt x="83451" y="596569"/>
                  </a:lnTo>
                  <a:lnTo>
                    <a:pt x="73990" y="597242"/>
                  </a:lnTo>
                  <a:lnTo>
                    <a:pt x="72796" y="599490"/>
                  </a:lnTo>
                  <a:lnTo>
                    <a:pt x="72796" y="617359"/>
                  </a:lnTo>
                  <a:lnTo>
                    <a:pt x="73990" y="619442"/>
                  </a:lnTo>
                  <a:lnTo>
                    <a:pt x="83629" y="618528"/>
                  </a:lnTo>
                  <a:lnTo>
                    <a:pt x="84810" y="616267"/>
                  </a:lnTo>
                  <a:lnTo>
                    <a:pt x="84810" y="598627"/>
                  </a:lnTo>
                  <a:close/>
                </a:path>
                <a:path w="257809" h="882650">
                  <a:moveTo>
                    <a:pt x="84810" y="568363"/>
                  </a:moveTo>
                  <a:lnTo>
                    <a:pt x="83629" y="566254"/>
                  </a:lnTo>
                  <a:lnTo>
                    <a:pt x="83451" y="566254"/>
                  </a:lnTo>
                  <a:lnTo>
                    <a:pt x="72796" y="568833"/>
                  </a:lnTo>
                  <a:lnTo>
                    <a:pt x="72796" y="586701"/>
                  </a:lnTo>
                  <a:lnTo>
                    <a:pt x="73990" y="588810"/>
                  </a:lnTo>
                  <a:lnTo>
                    <a:pt x="83629" y="588225"/>
                  </a:lnTo>
                  <a:lnTo>
                    <a:pt x="84810" y="586003"/>
                  </a:lnTo>
                  <a:lnTo>
                    <a:pt x="84810" y="568363"/>
                  </a:lnTo>
                  <a:close/>
                </a:path>
                <a:path w="257809" h="882650">
                  <a:moveTo>
                    <a:pt x="84810" y="538086"/>
                  </a:moveTo>
                  <a:lnTo>
                    <a:pt x="84632" y="537159"/>
                  </a:lnTo>
                  <a:lnTo>
                    <a:pt x="84289" y="536448"/>
                  </a:lnTo>
                  <a:lnTo>
                    <a:pt x="83807" y="536003"/>
                  </a:lnTo>
                  <a:lnTo>
                    <a:pt x="83629" y="535940"/>
                  </a:lnTo>
                  <a:lnTo>
                    <a:pt x="83451" y="535940"/>
                  </a:lnTo>
                  <a:lnTo>
                    <a:pt x="72796" y="538162"/>
                  </a:lnTo>
                  <a:lnTo>
                    <a:pt x="72796" y="556031"/>
                  </a:lnTo>
                  <a:lnTo>
                    <a:pt x="73990" y="558190"/>
                  </a:lnTo>
                  <a:lnTo>
                    <a:pt x="83629" y="557911"/>
                  </a:lnTo>
                  <a:lnTo>
                    <a:pt x="84810" y="555713"/>
                  </a:lnTo>
                  <a:lnTo>
                    <a:pt x="84810" y="538086"/>
                  </a:lnTo>
                  <a:close/>
                </a:path>
                <a:path w="257809" h="882650">
                  <a:moveTo>
                    <a:pt x="84810" y="507822"/>
                  </a:moveTo>
                  <a:lnTo>
                    <a:pt x="83629" y="505650"/>
                  </a:lnTo>
                  <a:lnTo>
                    <a:pt x="83451" y="505650"/>
                  </a:lnTo>
                  <a:lnTo>
                    <a:pt x="73990" y="505383"/>
                  </a:lnTo>
                  <a:lnTo>
                    <a:pt x="73482" y="505701"/>
                  </a:lnTo>
                  <a:lnTo>
                    <a:pt x="73317" y="505879"/>
                  </a:lnTo>
                  <a:lnTo>
                    <a:pt x="72974" y="506577"/>
                  </a:lnTo>
                  <a:lnTo>
                    <a:pt x="72796" y="507517"/>
                  </a:lnTo>
                  <a:lnTo>
                    <a:pt x="72796" y="525373"/>
                  </a:lnTo>
                  <a:lnTo>
                    <a:pt x="83629" y="527608"/>
                  </a:lnTo>
                  <a:lnTo>
                    <a:pt x="83807" y="527532"/>
                  </a:lnTo>
                  <a:lnTo>
                    <a:pt x="84810" y="525462"/>
                  </a:lnTo>
                  <a:lnTo>
                    <a:pt x="84810" y="507822"/>
                  </a:lnTo>
                  <a:close/>
                </a:path>
                <a:path w="257809" h="882650">
                  <a:moveTo>
                    <a:pt x="84810" y="477570"/>
                  </a:moveTo>
                  <a:lnTo>
                    <a:pt x="73990" y="474764"/>
                  </a:lnTo>
                  <a:lnTo>
                    <a:pt x="73812" y="474814"/>
                  </a:lnTo>
                  <a:lnTo>
                    <a:pt x="73482" y="475056"/>
                  </a:lnTo>
                  <a:lnTo>
                    <a:pt x="73317" y="475221"/>
                  </a:lnTo>
                  <a:lnTo>
                    <a:pt x="72974" y="475945"/>
                  </a:lnTo>
                  <a:lnTo>
                    <a:pt x="72796" y="476859"/>
                  </a:lnTo>
                  <a:lnTo>
                    <a:pt x="72796" y="494741"/>
                  </a:lnTo>
                  <a:lnTo>
                    <a:pt x="83629" y="497306"/>
                  </a:lnTo>
                  <a:lnTo>
                    <a:pt x="83807" y="497243"/>
                  </a:lnTo>
                  <a:lnTo>
                    <a:pt x="84810" y="495211"/>
                  </a:lnTo>
                  <a:lnTo>
                    <a:pt x="84810" y="477570"/>
                  </a:lnTo>
                  <a:close/>
                </a:path>
                <a:path w="257809" h="882650">
                  <a:moveTo>
                    <a:pt x="84810" y="447294"/>
                  </a:moveTo>
                  <a:lnTo>
                    <a:pt x="83451" y="445020"/>
                  </a:lnTo>
                  <a:lnTo>
                    <a:pt x="73990" y="444131"/>
                  </a:lnTo>
                  <a:lnTo>
                    <a:pt x="72796" y="446201"/>
                  </a:lnTo>
                  <a:lnTo>
                    <a:pt x="72796" y="464058"/>
                  </a:lnTo>
                  <a:lnTo>
                    <a:pt x="83629" y="467004"/>
                  </a:lnTo>
                  <a:lnTo>
                    <a:pt x="83807" y="466953"/>
                  </a:lnTo>
                  <a:lnTo>
                    <a:pt x="84137" y="466725"/>
                  </a:lnTo>
                  <a:lnTo>
                    <a:pt x="84289" y="466547"/>
                  </a:lnTo>
                  <a:lnTo>
                    <a:pt x="84632" y="465848"/>
                  </a:lnTo>
                  <a:lnTo>
                    <a:pt x="84810" y="464947"/>
                  </a:lnTo>
                  <a:lnTo>
                    <a:pt x="84810" y="447294"/>
                  </a:lnTo>
                  <a:close/>
                </a:path>
                <a:path w="257809" h="882650">
                  <a:moveTo>
                    <a:pt x="84810" y="417029"/>
                  </a:moveTo>
                  <a:lnTo>
                    <a:pt x="83451" y="414705"/>
                  </a:lnTo>
                  <a:lnTo>
                    <a:pt x="73990" y="413512"/>
                  </a:lnTo>
                  <a:lnTo>
                    <a:pt x="72796" y="415544"/>
                  </a:lnTo>
                  <a:lnTo>
                    <a:pt x="72796" y="433400"/>
                  </a:lnTo>
                  <a:lnTo>
                    <a:pt x="83629" y="436702"/>
                  </a:lnTo>
                  <a:lnTo>
                    <a:pt x="84137" y="436422"/>
                  </a:lnTo>
                  <a:lnTo>
                    <a:pt x="84289" y="436270"/>
                  </a:lnTo>
                  <a:lnTo>
                    <a:pt x="84632" y="435584"/>
                  </a:lnTo>
                  <a:lnTo>
                    <a:pt x="84810" y="434670"/>
                  </a:lnTo>
                  <a:lnTo>
                    <a:pt x="84810" y="417029"/>
                  </a:lnTo>
                  <a:close/>
                </a:path>
                <a:path w="257809" h="882650">
                  <a:moveTo>
                    <a:pt x="84810" y="386753"/>
                  </a:moveTo>
                  <a:lnTo>
                    <a:pt x="73990" y="382905"/>
                  </a:lnTo>
                  <a:lnTo>
                    <a:pt x="73812" y="382930"/>
                  </a:lnTo>
                  <a:lnTo>
                    <a:pt x="72796" y="384860"/>
                  </a:lnTo>
                  <a:lnTo>
                    <a:pt x="72796" y="402742"/>
                  </a:lnTo>
                  <a:lnTo>
                    <a:pt x="83629" y="406387"/>
                  </a:lnTo>
                  <a:lnTo>
                    <a:pt x="83807" y="406336"/>
                  </a:lnTo>
                  <a:lnTo>
                    <a:pt x="84810" y="404393"/>
                  </a:lnTo>
                  <a:lnTo>
                    <a:pt x="84810" y="386753"/>
                  </a:lnTo>
                  <a:close/>
                </a:path>
                <a:path w="257809" h="882650">
                  <a:moveTo>
                    <a:pt x="84810" y="356489"/>
                  </a:moveTo>
                  <a:lnTo>
                    <a:pt x="73990" y="352272"/>
                  </a:lnTo>
                  <a:lnTo>
                    <a:pt x="73812" y="352310"/>
                  </a:lnTo>
                  <a:lnTo>
                    <a:pt x="72796" y="354215"/>
                  </a:lnTo>
                  <a:lnTo>
                    <a:pt x="72796" y="372084"/>
                  </a:lnTo>
                  <a:lnTo>
                    <a:pt x="83629" y="376072"/>
                  </a:lnTo>
                  <a:lnTo>
                    <a:pt x="83807" y="376047"/>
                  </a:lnTo>
                  <a:lnTo>
                    <a:pt x="84137" y="375843"/>
                  </a:lnTo>
                  <a:lnTo>
                    <a:pt x="84531" y="375272"/>
                  </a:lnTo>
                  <a:lnTo>
                    <a:pt x="84632" y="375031"/>
                  </a:lnTo>
                  <a:lnTo>
                    <a:pt x="84810" y="374129"/>
                  </a:lnTo>
                  <a:lnTo>
                    <a:pt x="84810" y="356489"/>
                  </a:lnTo>
                  <a:close/>
                </a:path>
                <a:path w="257809" h="882650">
                  <a:moveTo>
                    <a:pt x="84810" y="326224"/>
                  </a:moveTo>
                  <a:lnTo>
                    <a:pt x="73990" y="321652"/>
                  </a:lnTo>
                  <a:lnTo>
                    <a:pt x="73812" y="321678"/>
                  </a:lnTo>
                  <a:lnTo>
                    <a:pt x="72796" y="323557"/>
                  </a:lnTo>
                  <a:lnTo>
                    <a:pt x="72796" y="341426"/>
                  </a:lnTo>
                  <a:lnTo>
                    <a:pt x="83629" y="345795"/>
                  </a:lnTo>
                  <a:lnTo>
                    <a:pt x="83807" y="345757"/>
                  </a:lnTo>
                  <a:lnTo>
                    <a:pt x="84137" y="345567"/>
                  </a:lnTo>
                  <a:lnTo>
                    <a:pt x="84289" y="345414"/>
                  </a:lnTo>
                  <a:lnTo>
                    <a:pt x="84632" y="344766"/>
                  </a:lnTo>
                  <a:lnTo>
                    <a:pt x="84810" y="343865"/>
                  </a:lnTo>
                  <a:lnTo>
                    <a:pt x="84810" y="326224"/>
                  </a:lnTo>
                  <a:close/>
                </a:path>
                <a:path w="257809" h="882650">
                  <a:moveTo>
                    <a:pt x="84810" y="295960"/>
                  </a:moveTo>
                  <a:lnTo>
                    <a:pt x="73990" y="291020"/>
                  </a:lnTo>
                  <a:lnTo>
                    <a:pt x="73812" y="291045"/>
                  </a:lnTo>
                  <a:lnTo>
                    <a:pt x="72796" y="292887"/>
                  </a:lnTo>
                  <a:lnTo>
                    <a:pt x="72796" y="310769"/>
                  </a:lnTo>
                  <a:lnTo>
                    <a:pt x="83629" y="315480"/>
                  </a:lnTo>
                  <a:lnTo>
                    <a:pt x="84137" y="315277"/>
                  </a:lnTo>
                  <a:lnTo>
                    <a:pt x="84531" y="314718"/>
                  </a:lnTo>
                  <a:lnTo>
                    <a:pt x="84759" y="313918"/>
                  </a:lnTo>
                  <a:lnTo>
                    <a:pt x="84810" y="313601"/>
                  </a:lnTo>
                  <a:lnTo>
                    <a:pt x="84810" y="295960"/>
                  </a:lnTo>
                  <a:close/>
                </a:path>
                <a:path w="257809" h="882650">
                  <a:moveTo>
                    <a:pt x="84810" y="265696"/>
                  </a:moveTo>
                  <a:lnTo>
                    <a:pt x="83451" y="263144"/>
                  </a:lnTo>
                  <a:lnTo>
                    <a:pt x="73990" y="260400"/>
                  </a:lnTo>
                  <a:lnTo>
                    <a:pt x="72796" y="262229"/>
                  </a:lnTo>
                  <a:lnTo>
                    <a:pt x="72796" y="280098"/>
                  </a:lnTo>
                  <a:lnTo>
                    <a:pt x="83629" y="285165"/>
                  </a:lnTo>
                  <a:lnTo>
                    <a:pt x="83807" y="285140"/>
                  </a:lnTo>
                  <a:lnTo>
                    <a:pt x="84137" y="284975"/>
                  </a:lnTo>
                  <a:lnTo>
                    <a:pt x="84289" y="284835"/>
                  </a:lnTo>
                  <a:lnTo>
                    <a:pt x="84632" y="284213"/>
                  </a:lnTo>
                  <a:lnTo>
                    <a:pt x="84810" y="283324"/>
                  </a:lnTo>
                  <a:lnTo>
                    <a:pt x="84810" y="265696"/>
                  </a:lnTo>
                  <a:close/>
                </a:path>
                <a:path w="257809" h="882650">
                  <a:moveTo>
                    <a:pt x="84810" y="235432"/>
                  </a:moveTo>
                  <a:lnTo>
                    <a:pt x="73990" y="229793"/>
                  </a:lnTo>
                  <a:lnTo>
                    <a:pt x="73812" y="229793"/>
                  </a:lnTo>
                  <a:lnTo>
                    <a:pt x="73482" y="229958"/>
                  </a:lnTo>
                  <a:lnTo>
                    <a:pt x="73317" y="230085"/>
                  </a:lnTo>
                  <a:lnTo>
                    <a:pt x="72974" y="230695"/>
                  </a:lnTo>
                  <a:lnTo>
                    <a:pt x="72796" y="231584"/>
                  </a:lnTo>
                  <a:lnTo>
                    <a:pt x="72796" y="249440"/>
                  </a:lnTo>
                  <a:lnTo>
                    <a:pt x="83629" y="254876"/>
                  </a:lnTo>
                  <a:lnTo>
                    <a:pt x="83807" y="254850"/>
                  </a:lnTo>
                  <a:lnTo>
                    <a:pt x="84810" y="253060"/>
                  </a:lnTo>
                  <a:lnTo>
                    <a:pt x="84810" y="235432"/>
                  </a:lnTo>
                  <a:close/>
                </a:path>
                <a:path w="257809" h="882650">
                  <a:moveTo>
                    <a:pt x="84810" y="205168"/>
                  </a:moveTo>
                  <a:lnTo>
                    <a:pt x="73990" y="199174"/>
                  </a:lnTo>
                  <a:lnTo>
                    <a:pt x="73812" y="199174"/>
                  </a:lnTo>
                  <a:lnTo>
                    <a:pt x="72796" y="200926"/>
                  </a:lnTo>
                  <a:lnTo>
                    <a:pt x="72796" y="218782"/>
                  </a:lnTo>
                  <a:lnTo>
                    <a:pt x="83629" y="224561"/>
                  </a:lnTo>
                  <a:lnTo>
                    <a:pt x="84137" y="224409"/>
                  </a:lnTo>
                  <a:lnTo>
                    <a:pt x="84289" y="224269"/>
                  </a:lnTo>
                  <a:lnTo>
                    <a:pt x="84531" y="223901"/>
                  </a:lnTo>
                  <a:lnTo>
                    <a:pt x="84632" y="223672"/>
                  </a:lnTo>
                  <a:lnTo>
                    <a:pt x="84810" y="222808"/>
                  </a:lnTo>
                  <a:lnTo>
                    <a:pt x="84810" y="205168"/>
                  </a:lnTo>
                  <a:close/>
                </a:path>
                <a:path w="257809" h="882650">
                  <a:moveTo>
                    <a:pt x="101650" y="859459"/>
                  </a:moveTo>
                  <a:lnTo>
                    <a:pt x="100520" y="857707"/>
                  </a:lnTo>
                  <a:lnTo>
                    <a:pt x="100342" y="857770"/>
                  </a:lnTo>
                  <a:lnTo>
                    <a:pt x="91224" y="860793"/>
                  </a:lnTo>
                  <a:lnTo>
                    <a:pt x="91046" y="860920"/>
                  </a:lnTo>
                  <a:lnTo>
                    <a:pt x="90728" y="861288"/>
                  </a:lnTo>
                  <a:lnTo>
                    <a:pt x="90360" y="862037"/>
                  </a:lnTo>
                  <a:lnTo>
                    <a:pt x="90081" y="863307"/>
                  </a:lnTo>
                  <a:lnTo>
                    <a:pt x="90081" y="880872"/>
                  </a:lnTo>
                  <a:lnTo>
                    <a:pt x="91224" y="882599"/>
                  </a:lnTo>
                  <a:lnTo>
                    <a:pt x="100520" y="879284"/>
                  </a:lnTo>
                  <a:lnTo>
                    <a:pt x="101015" y="878789"/>
                  </a:lnTo>
                  <a:lnTo>
                    <a:pt x="101371" y="878039"/>
                  </a:lnTo>
                  <a:lnTo>
                    <a:pt x="101650" y="876769"/>
                  </a:lnTo>
                  <a:lnTo>
                    <a:pt x="101650" y="859459"/>
                  </a:lnTo>
                  <a:close/>
                </a:path>
                <a:path w="257809" h="882650">
                  <a:moveTo>
                    <a:pt x="101650" y="656831"/>
                  </a:moveTo>
                  <a:lnTo>
                    <a:pt x="100342" y="654900"/>
                  </a:lnTo>
                  <a:lnTo>
                    <a:pt x="91224" y="656145"/>
                  </a:lnTo>
                  <a:lnTo>
                    <a:pt x="90081" y="658418"/>
                  </a:lnTo>
                  <a:lnTo>
                    <a:pt x="90081" y="675957"/>
                  </a:lnTo>
                  <a:lnTo>
                    <a:pt x="91224" y="677913"/>
                  </a:lnTo>
                  <a:lnTo>
                    <a:pt x="100520" y="676427"/>
                  </a:lnTo>
                  <a:lnTo>
                    <a:pt x="101015" y="676033"/>
                  </a:lnTo>
                  <a:lnTo>
                    <a:pt x="101371" y="675347"/>
                  </a:lnTo>
                  <a:lnTo>
                    <a:pt x="101600" y="674471"/>
                  </a:lnTo>
                  <a:lnTo>
                    <a:pt x="101650" y="674141"/>
                  </a:lnTo>
                  <a:lnTo>
                    <a:pt x="101650" y="656831"/>
                  </a:lnTo>
                  <a:close/>
                </a:path>
                <a:path w="257809" h="882650">
                  <a:moveTo>
                    <a:pt x="101650" y="627126"/>
                  </a:moveTo>
                  <a:lnTo>
                    <a:pt x="100520" y="625132"/>
                  </a:lnTo>
                  <a:lnTo>
                    <a:pt x="100342" y="625144"/>
                  </a:lnTo>
                  <a:lnTo>
                    <a:pt x="90081" y="628332"/>
                  </a:lnTo>
                  <a:lnTo>
                    <a:pt x="90081" y="645871"/>
                  </a:lnTo>
                  <a:lnTo>
                    <a:pt x="91224" y="647852"/>
                  </a:lnTo>
                  <a:lnTo>
                    <a:pt x="100520" y="646671"/>
                  </a:lnTo>
                  <a:lnTo>
                    <a:pt x="101650" y="644448"/>
                  </a:lnTo>
                  <a:lnTo>
                    <a:pt x="101650" y="627126"/>
                  </a:lnTo>
                  <a:close/>
                </a:path>
                <a:path w="257809" h="882650">
                  <a:moveTo>
                    <a:pt x="101650" y="597408"/>
                  </a:moveTo>
                  <a:lnTo>
                    <a:pt x="100520" y="595363"/>
                  </a:lnTo>
                  <a:lnTo>
                    <a:pt x="100342" y="595376"/>
                  </a:lnTo>
                  <a:lnTo>
                    <a:pt x="91224" y="596011"/>
                  </a:lnTo>
                  <a:lnTo>
                    <a:pt x="91046" y="596099"/>
                  </a:lnTo>
                  <a:lnTo>
                    <a:pt x="90728" y="596366"/>
                  </a:lnTo>
                  <a:lnTo>
                    <a:pt x="90360" y="597027"/>
                  </a:lnTo>
                  <a:lnTo>
                    <a:pt x="90081" y="598233"/>
                  </a:lnTo>
                  <a:lnTo>
                    <a:pt x="90081" y="615772"/>
                  </a:lnTo>
                  <a:lnTo>
                    <a:pt x="91224" y="617804"/>
                  </a:lnTo>
                  <a:lnTo>
                    <a:pt x="100520" y="616940"/>
                  </a:lnTo>
                  <a:lnTo>
                    <a:pt x="101015" y="616572"/>
                  </a:lnTo>
                  <a:lnTo>
                    <a:pt x="101371" y="615911"/>
                  </a:lnTo>
                  <a:lnTo>
                    <a:pt x="101473" y="615645"/>
                  </a:lnTo>
                  <a:lnTo>
                    <a:pt x="101650" y="614718"/>
                  </a:lnTo>
                  <a:lnTo>
                    <a:pt x="101650" y="597408"/>
                  </a:lnTo>
                  <a:close/>
                </a:path>
                <a:path w="257809" h="882650">
                  <a:moveTo>
                    <a:pt x="101650" y="567677"/>
                  </a:moveTo>
                  <a:lnTo>
                    <a:pt x="100520" y="565619"/>
                  </a:lnTo>
                  <a:lnTo>
                    <a:pt x="100342" y="565619"/>
                  </a:lnTo>
                  <a:lnTo>
                    <a:pt x="90081" y="568134"/>
                  </a:lnTo>
                  <a:lnTo>
                    <a:pt x="90081" y="585673"/>
                  </a:lnTo>
                  <a:lnTo>
                    <a:pt x="90258" y="586587"/>
                  </a:lnTo>
                  <a:lnTo>
                    <a:pt x="90589" y="587298"/>
                  </a:lnTo>
                  <a:lnTo>
                    <a:pt x="91046" y="587679"/>
                  </a:lnTo>
                  <a:lnTo>
                    <a:pt x="91224" y="587756"/>
                  </a:lnTo>
                  <a:lnTo>
                    <a:pt x="100520" y="587184"/>
                  </a:lnTo>
                  <a:lnTo>
                    <a:pt x="101015" y="586841"/>
                  </a:lnTo>
                  <a:lnTo>
                    <a:pt x="101371" y="586181"/>
                  </a:lnTo>
                  <a:lnTo>
                    <a:pt x="101473" y="585927"/>
                  </a:lnTo>
                  <a:lnTo>
                    <a:pt x="101650" y="585000"/>
                  </a:lnTo>
                  <a:lnTo>
                    <a:pt x="101650" y="567677"/>
                  </a:lnTo>
                  <a:close/>
                </a:path>
                <a:path w="257809" h="882650">
                  <a:moveTo>
                    <a:pt x="101650" y="537972"/>
                  </a:moveTo>
                  <a:lnTo>
                    <a:pt x="100520" y="535863"/>
                  </a:lnTo>
                  <a:lnTo>
                    <a:pt x="100342" y="535863"/>
                  </a:lnTo>
                  <a:lnTo>
                    <a:pt x="90081" y="538048"/>
                  </a:lnTo>
                  <a:lnTo>
                    <a:pt x="90081" y="555586"/>
                  </a:lnTo>
                  <a:lnTo>
                    <a:pt x="91224" y="557695"/>
                  </a:lnTo>
                  <a:lnTo>
                    <a:pt x="100520" y="557441"/>
                  </a:lnTo>
                  <a:lnTo>
                    <a:pt x="101015" y="557098"/>
                  </a:lnTo>
                  <a:lnTo>
                    <a:pt x="101371" y="556475"/>
                  </a:lnTo>
                  <a:lnTo>
                    <a:pt x="101600" y="555612"/>
                  </a:lnTo>
                  <a:lnTo>
                    <a:pt x="101650" y="555282"/>
                  </a:lnTo>
                  <a:lnTo>
                    <a:pt x="101650" y="537972"/>
                  </a:lnTo>
                  <a:close/>
                </a:path>
                <a:path w="257809" h="882650">
                  <a:moveTo>
                    <a:pt x="101650" y="508266"/>
                  </a:moveTo>
                  <a:lnTo>
                    <a:pt x="100520" y="506120"/>
                  </a:lnTo>
                  <a:lnTo>
                    <a:pt x="100342" y="506120"/>
                  </a:lnTo>
                  <a:lnTo>
                    <a:pt x="91224" y="505853"/>
                  </a:lnTo>
                  <a:lnTo>
                    <a:pt x="90081" y="507949"/>
                  </a:lnTo>
                  <a:lnTo>
                    <a:pt x="90081" y="525487"/>
                  </a:lnTo>
                  <a:lnTo>
                    <a:pt x="100520" y="527685"/>
                  </a:lnTo>
                  <a:lnTo>
                    <a:pt x="101015" y="527367"/>
                  </a:lnTo>
                  <a:lnTo>
                    <a:pt x="101371" y="526745"/>
                  </a:lnTo>
                  <a:lnTo>
                    <a:pt x="101600" y="525894"/>
                  </a:lnTo>
                  <a:lnTo>
                    <a:pt x="101650" y="525576"/>
                  </a:lnTo>
                  <a:lnTo>
                    <a:pt x="101650" y="508266"/>
                  </a:lnTo>
                  <a:close/>
                </a:path>
                <a:path w="257809" h="882650">
                  <a:moveTo>
                    <a:pt x="101650" y="448830"/>
                  </a:moveTo>
                  <a:lnTo>
                    <a:pt x="100342" y="446595"/>
                  </a:lnTo>
                  <a:lnTo>
                    <a:pt x="91224" y="445744"/>
                  </a:lnTo>
                  <a:lnTo>
                    <a:pt x="90081" y="447776"/>
                  </a:lnTo>
                  <a:lnTo>
                    <a:pt x="90081" y="465315"/>
                  </a:lnTo>
                  <a:lnTo>
                    <a:pt x="100520" y="468185"/>
                  </a:lnTo>
                  <a:lnTo>
                    <a:pt x="101015" y="467893"/>
                  </a:lnTo>
                  <a:lnTo>
                    <a:pt x="101371" y="467309"/>
                  </a:lnTo>
                  <a:lnTo>
                    <a:pt x="101600" y="466471"/>
                  </a:lnTo>
                  <a:lnTo>
                    <a:pt x="101650" y="466140"/>
                  </a:lnTo>
                  <a:lnTo>
                    <a:pt x="101650" y="448830"/>
                  </a:lnTo>
                  <a:close/>
                </a:path>
                <a:path w="257809" h="882650">
                  <a:moveTo>
                    <a:pt x="101650" y="419112"/>
                  </a:moveTo>
                  <a:lnTo>
                    <a:pt x="101473" y="418185"/>
                  </a:lnTo>
                  <a:lnTo>
                    <a:pt x="101015" y="417233"/>
                  </a:lnTo>
                  <a:lnTo>
                    <a:pt x="100520" y="416852"/>
                  </a:lnTo>
                  <a:lnTo>
                    <a:pt x="100342" y="416839"/>
                  </a:lnTo>
                  <a:lnTo>
                    <a:pt x="91224" y="415683"/>
                  </a:lnTo>
                  <a:lnTo>
                    <a:pt x="90081" y="417677"/>
                  </a:lnTo>
                  <a:lnTo>
                    <a:pt x="90081" y="435216"/>
                  </a:lnTo>
                  <a:lnTo>
                    <a:pt x="100520" y="438429"/>
                  </a:lnTo>
                  <a:lnTo>
                    <a:pt x="100685" y="438378"/>
                  </a:lnTo>
                  <a:lnTo>
                    <a:pt x="101015" y="438175"/>
                  </a:lnTo>
                  <a:lnTo>
                    <a:pt x="101371" y="437578"/>
                  </a:lnTo>
                  <a:lnTo>
                    <a:pt x="101600" y="436753"/>
                  </a:lnTo>
                  <a:lnTo>
                    <a:pt x="101650" y="436435"/>
                  </a:lnTo>
                  <a:lnTo>
                    <a:pt x="101650" y="419112"/>
                  </a:lnTo>
                  <a:close/>
                </a:path>
                <a:path w="257809" h="882650">
                  <a:moveTo>
                    <a:pt x="101650" y="389394"/>
                  </a:moveTo>
                  <a:lnTo>
                    <a:pt x="91224" y="385635"/>
                  </a:lnTo>
                  <a:lnTo>
                    <a:pt x="91046" y="385686"/>
                  </a:lnTo>
                  <a:lnTo>
                    <a:pt x="90728" y="385889"/>
                  </a:lnTo>
                  <a:lnTo>
                    <a:pt x="90589" y="386029"/>
                  </a:lnTo>
                  <a:lnTo>
                    <a:pt x="90258" y="386689"/>
                  </a:lnTo>
                  <a:lnTo>
                    <a:pt x="90081" y="387591"/>
                  </a:lnTo>
                  <a:lnTo>
                    <a:pt x="90081" y="405130"/>
                  </a:lnTo>
                  <a:lnTo>
                    <a:pt x="100520" y="408673"/>
                  </a:lnTo>
                  <a:lnTo>
                    <a:pt x="100685" y="408622"/>
                  </a:lnTo>
                  <a:lnTo>
                    <a:pt x="101015" y="408432"/>
                  </a:lnTo>
                  <a:lnTo>
                    <a:pt x="101371" y="407860"/>
                  </a:lnTo>
                  <a:lnTo>
                    <a:pt x="101473" y="407606"/>
                  </a:lnTo>
                  <a:lnTo>
                    <a:pt x="101650" y="406704"/>
                  </a:lnTo>
                  <a:lnTo>
                    <a:pt x="101650" y="389394"/>
                  </a:lnTo>
                  <a:close/>
                </a:path>
                <a:path w="257809" h="882650">
                  <a:moveTo>
                    <a:pt x="101650" y="359714"/>
                  </a:moveTo>
                  <a:lnTo>
                    <a:pt x="91224" y="355587"/>
                  </a:lnTo>
                  <a:lnTo>
                    <a:pt x="91046" y="355625"/>
                  </a:lnTo>
                  <a:lnTo>
                    <a:pt x="90728" y="355815"/>
                  </a:lnTo>
                  <a:lnTo>
                    <a:pt x="90474" y="356158"/>
                  </a:lnTo>
                  <a:lnTo>
                    <a:pt x="90258" y="356616"/>
                  </a:lnTo>
                  <a:lnTo>
                    <a:pt x="90081" y="357505"/>
                  </a:lnTo>
                  <a:lnTo>
                    <a:pt x="90081" y="375043"/>
                  </a:lnTo>
                  <a:lnTo>
                    <a:pt x="100520" y="378929"/>
                  </a:lnTo>
                  <a:lnTo>
                    <a:pt x="101015" y="378688"/>
                  </a:lnTo>
                  <a:lnTo>
                    <a:pt x="101371" y="378129"/>
                  </a:lnTo>
                  <a:lnTo>
                    <a:pt x="101473" y="377888"/>
                  </a:lnTo>
                  <a:lnTo>
                    <a:pt x="101650" y="377024"/>
                  </a:lnTo>
                  <a:lnTo>
                    <a:pt x="101650" y="359714"/>
                  </a:lnTo>
                  <a:close/>
                </a:path>
                <a:path w="257809" h="882650">
                  <a:moveTo>
                    <a:pt x="101650" y="329984"/>
                  </a:moveTo>
                  <a:lnTo>
                    <a:pt x="100342" y="327583"/>
                  </a:lnTo>
                  <a:lnTo>
                    <a:pt x="91224" y="325526"/>
                  </a:lnTo>
                  <a:lnTo>
                    <a:pt x="90081" y="327418"/>
                  </a:lnTo>
                  <a:lnTo>
                    <a:pt x="90081" y="344957"/>
                  </a:lnTo>
                  <a:lnTo>
                    <a:pt x="100520" y="349199"/>
                  </a:lnTo>
                  <a:lnTo>
                    <a:pt x="100685" y="349161"/>
                  </a:lnTo>
                  <a:lnTo>
                    <a:pt x="101015" y="348983"/>
                  </a:lnTo>
                  <a:lnTo>
                    <a:pt x="101371" y="348424"/>
                  </a:lnTo>
                  <a:lnTo>
                    <a:pt x="101473" y="348183"/>
                  </a:lnTo>
                  <a:lnTo>
                    <a:pt x="101650" y="347306"/>
                  </a:lnTo>
                  <a:lnTo>
                    <a:pt x="101650" y="329984"/>
                  </a:lnTo>
                  <a:close/>
                </a:path>
                <a:path w="257809" h="882650">
                  <a:moveTo>
                    <a:pt x="101650" y="300266"/>
                  </a:moveTo>
                  <a:lnTo>
                    <a:pt x="91224" y="295465"/>
                  </a:lnTo>
                  <a:lnTo>
                    <a:pt x="91046" y="295490"/>
                  </a:lnTo>
                  <a:lnTo>
                    <a:pt x="90728" y="295656"/>
                  </a:lnTo>
                  <a:lnTo>
                    <a:pt x="90360" y="296202"/>
                  </a:lnTo>
                  <a:lnTo>
                    <a:pt x="90258" y="296430"/>
                  </a:lnTo>
                  <a:lnTo>
                    <a:pt x="90081" y="297307"/>
                  </a:lnTo>
                  <a:lnTo>
                    <a:pt x="90081" y="314845"/>
                  </a:lnTo>
                  <a:lnTo>
                    <a:pt x="100520" y="319443"/>
                  </a:lnTo>
                  <a:lnTo>
                    <a:pt x="101015" y="319227"/>
                  </a:lnTo>
                  <a:lnTo>
                    <a:pt x="101371" y="318693"/>
                  </a:lnTo>
                  <a:lnTo>
                    <a:pt x="101600" y="317906"/>
                  </a:lnTo>
                  <a:lnTo>
                    <a:pt x="101650" y="317576"/>
                  </a:lnTo>
                  <a:lnTo>
                    <a:pt x="101650" y="300266"/>
                  </a:lnTo>
                  <a:close/>
                </a:path>
                <a:path w="257809" h="882650">
                  <a:moveTo>
                    <a:pt x="101650" y="270548"/>
                  </a:moveTo>
                  <a:lnTo>
                    <a:pt x="100342" y="268058"/>
                  </a:lnTo>
                  <a:lnTo>
                    <a:pt x="91224" y="265417"/>
                  </a:lnTo>
                  <a:lnTo>
                    <a:pt x="90081" y="267208"/>
                  </a:lnTo>
                  <a:lnTo>
                    <a:pt x="90081" y="284746"/>
                  </a:lnTo>
                  <a:lnTo>
                    <a:pt x="100520" y="289687"/>
                  </a:lnTo>
                  <a:lnTo>
                    <a:pt x="101015" y="289483"/>
                  </a:lnTo>
                  <a:lnTo>
                    <a:pt x="101371" y="288963"/>
                  </a:lnTo>
                  <a:lnTo>
                    <a:pt x="101473" y="288734"/>
                  </a:lnTo>
                  <a:lnTo>
                    <a:pt x="101650" y="287870"/>
                  </a:lnTo>
                  <a:lnTo>
                    <a:pt x="101650" y="270548"/>
                  </a:lnTo>
                  <a:close/>
                </a:path>
                <a:path w="257809" h="882650">
                  <a:moveTo>
                    <a:pt x="101650" y="240830"/>
                  </a:moveTo>
                  <a:lnTo>
                    <a:pt x="91224" y="235369"/>
                  </a:lnTo>
                  <a:lnTo>
                    <a:pt x="91046" y="235369"/>
                  </a:lnTo>
                  <a:lnTo>
                    <a:pt x="90728" y="235521"/>
                  </a:lnTo>
                  <a:lnTo>
                    <a:pt x="90360" y="236029"/>
                  </a:lnTo>
                  <a:lnTo>
                    <a:pt x="90131" y="236816"/>
                  </a:lnTo>
                  <a:lnTo>
                    <a:pt x="90081" y="237121"/>
                  </a:lnTo>
                  <a:lnTo>
                    <a:pt x="90081" y="254660"/>
                  </a:lnTo>
                  <a:lnTo>
                    <a:pt x="100520" y="259930"/>
                  </a:lnTo>
                  <a:lnTo>
                    <a:pt x="101015" y="259765"/>
                  </a:lnTo>
                  <a:lnTo>
                    <a:pt x="101371" y="259232"/>
                  </a:lnTo>
                  <a:lnTo>
                    <a:pt x="101600" y="258457"/>
                  </a:lnTo>
                  <a:lnTo>
                    <a:pt x="101650" y="258140"/>
                  </a:lnTo>
                  <a:lnTo>
                    <a:pt x="101650" y="240830"/>
                  </a:lnTo>
                  <a:close/>
                </a:path>
                <a:path w="257809" h="882650">
                  <a:moveTo>
                    <a:pt x="101650" y="211137"/>
                  </a:moveTo>
                  <a:lnTo>
                    <a:pt x="91224" y="205308"/>
                  </a:lnTo>
                  <a:lnTo>
                    <a:pt x="91046" y="205320"/>
                  </a:lnTo>
                  <a:lnTo>
                    <a:pt x="90728" y="205447"/>
                  </a:lnTo>
                  <a:lnTo>
                    <a:pt x="90360" y="205943"/>
                  </a:lnTo>
                  <a:lnTo>
                    <a:pt x="90131" y="206730"/>
                  </a:lnTo>
                  <a:lnTo>
                    <a:pt x="90081" y="207035"/>
                  </a:lnTo>
                  <a:lnTo>
                    <a:pt x="90081" y="224574"/>
                  </a:lnTo>
                  <a:lnTo>
                    <a:pt x="100520" y="230174"/>
                  </a:lnTo>
                  <a:lnTo>
                    <a:pt x="100685" y="230174"/>
                  </a:lnTo>
                  <a:lnTo>
                    <a:pt x="101015" y="230022"/>
                  </a:lnTo>
                  <a:lnTo>
                    <a:pt x="101371" y="229527"/>
                  </a:lnTo>
                  <a:lnTo>
                    <a:pt x="101600" y="228765"/>
                  </a:lnTo>
                  <a:lnTo>
                    <a:pt x="101650" y="228447"/>
                  </a:lnTo>
                  <a:lnTo>
                    <a:pt x="101650" y="211137"/>
                  </a:lnTo>
                  <a:close/>
                </a:path>
                <a:path w="257809" h="882650">
                  <a:moveTo>
                    <a:pt x="131914" y="48780"/>
                  </a:moveTo>
                  <a:lnTo>
                    <a:pt x="130848" y="45986"/>
                  </a:lnTo>
                  <a:lnTo>
                    <a:pt x="122351" y="49110"/>
                  </a:lnTo>
                  <a:lnTo>
                    <a:pt x="121145" y="74574"/>
                  </a:lnTo>
                  <a:lnTo>
                    <a:pt x="121285" y="75692"/>
                  </a:lnTo>
                  <a:lnTo>
                    <a:pt x="121386" y="75996"/>
                  </a:lnTo>
                  <a:lnTo>
                    <a:pt x="121729" y="76682"/>
                  </a:lnTo>
                  <a:lnTo>
                    <a:pt x="122021" y="76898"/>
                  </a:lnTo>
                  <a:lnTo>
                    <a:pt x="122186" y="76936"/>
                  </a:lnTo>
                  <a:lnTo>
                    <a:pt x="130670" y="74066"/>
                  </a:lnTo>
                  <a:lnTo>
                    <a:pt x="131013" y="73875"/>
                  </a:lnTo>
                  <a:lnTo>
                    <a:pt x="131305" y="73444"/>
                  </a:lnTo>
                  <a:lnTo>
                    <a:pt x="131673" y="72517"/>
                  </a:lnTo>
                  <a:lnTo>
                    <a:pt x="131914" y="70904"/>
                  </a:lnTo>
                  <a:lnTo>
                    <a:pt x="131914" y="48780"/>
                  </a:lnTo>
                  <a:close/>
                </a:path>
                <a:path w="257809" h="882650">
                  <a:moveTo>
                    <a:pt x="147980" y="82308"/>
                  </a:moveTo>
                  <a:lnTo>
                    <a:pt x="146875" y="79438"/>
                  </a:lnTo>
                  <a:lnTo>
                    <a:pt x="138087" y="82296"/>
                  </a:lnTo>
                  <a:lnTo>
                    <a:pt x="137909" y="82346"/>
                  </a:lnTo>
                  <a:lnTo>
                    <a:pt x="137744" y="82486"/>
                  </a:lnTo>
                  <a:lnTo>
                    <a:pt x="137452" y="82918"/>
                  </a:lnTo>
                  <a:lnTo>
                    <a:pt x="137096" y="83845"/>
                  </a:lnTo>
                  <a:lnTo>
                    <a:pt x="136855" y="85039"/>
                  </a:lnTo>
                  <a:lnTo>
                    <a:pt x="136855" y="108559"/>
                  </a:lnTo>
                  <a:lnTo>
                    <a:pt x="137096" y="109613"/>
                  </a:lnTo>
                  <a:lnTo>
                    <a:pt x="137452" y="110312"/>
                  </a:lnTo>
                  <a:lnTo>
                    <a:pt x="137909" y="110591"/>
                  </a:lnTo>
                  <a:lnTo>
                    <a:pt x="146875" y="107937"/>
                  </a:lnTo>
                  <a:lnTo>
                    <a:pt x="147040" y="107797"/>
                  </a:lnTo>
                  <a:lnTo>
                    <a:pt x="147358" y="107365"/>
                  </a:lnTo>
                  <a:lnTo>
                    <a:pt x="147726" y="106438"/>
                  </a:lnTo>
                  <a:lnTo>
                    <a:pt x="147980" y="104800"/>
                  </a:lnTo>
                  <a:lnTo>
                    <a:pt x="147980" y="82308"/>
                  </a:lnTo>
                  <a:close/>
                </a:path>
                <a:path w="257809" h="882650">
                  <a:moveTo>
                    <a:pt x="147980" y="42938"/>
                  </a:moveTo>
                  <a:lnTo>
                    <a:pt x="146875" y="40093"/>
                  </a:lnTo>
                  <a:lnTo>
                    <a:pt x="138087" y="43332"/>
                  </a:lnTo>
                  <a:lnTo>
                    <a:pt x="137909" y="43395"/>
                  </a:lnTo>
                  <a:lnTo>
                    <a:pt x="137744" y="43548"/>
                  </a:lnTo>
                  <a:lnTo>
                    <a:pt x="137452" y="43980"/>
                  </a:lnTo>
                  <a:lnTo>
                    <a:pt x="137096" y="44932"/>
                  </a:lnTo>
                  <a:lnTo>
                    <a:pt x="136855" y="46126"/>
                  </a:lnTo>
                  <a:lnTo>
                    <a:pt x="136855" y="69646"/>
                  </a:lnTo>
                  <a:lnTo>
                    <a:pt x="137096" y="70675"/>
                  </a:lnTo>
                  <a:lnTo>
                    <a:pt x="137452" y="71386"/>
                  </a:lnTo>
                  <a:lnTo>
                    <a:pt x="137744" y="71589"/>
                  </a:lnTo>
                  <a:lnTo>
                    <a:pt x="137909" y="71628"/>
                  </a:lnTo>
                  <a:lnTo>
                    <a:pt x="146875" y="68605"/>
                  </a:lnTo>
                  <a:lnTo>
                    <a:pt x="147358" y="68033"/>
                  </a:lnTo>
                  <a:lnTo>
                    <a:pt x="147726" y="67081"/>
                  </a:lnTo>
                  <a:lnTo>
                    <a:pt x="147980" y="65430"/>
                  </a:lnTo>
                  <a:lnTo>
                    <a:pt x="147980" y="42938"/>
                  </a:lnTo>
                  <a:close/>
                </a:path>
                <a:path w="257809" h="882650">
                  <a:moveTo>
                    <a:pt x="164617" y="648779"/>
                  </a:moveTo>
                  <a:lnTo>
                    <a:pt x="163474" y="645883"/>
                  </a:lnTo>
                  <a:lnTo>
                    <a:pt x="154368" y="649236"/>
                  </a:lnTo>
                  <a:lnTo>
                    <a:pt x="154190" y="649300"/>
                  </a:lnTo>
                  <a:lnTo>
                    <a:pt x="154025" y="649452"/>
                  </a:lnTo>
                  <a:lnTo>
                    <a:pt x="153568" y="650189"/>
                  </a:lnTo>
                  <a:lnTo>
                    <a:pt x="153238" y="651243"/>
                  </a:lnTo>
                  <a:lnTo>
                    <a:pt x="153073" y="652526"/>
                  </a:lnTo>
                  <a:lnTo>
                    <a:pt x="153073" y="675589"/>
                  </a:lnTo>
                  <a:lnTo>
                    <a:pt x="154190" y="678014"/>
                  </a:lnTo>
                  <a:lnTo>
                    <a:pt x="163474" y="674903"/>
                  </a:lnTo>
                  <a:lnTo>
                    <a:pt x="163639" y="674751"/>
                  </a:lnTo>
                  <a:lnTo>
                    <a:pt x="164096" y="674014"/>
                  </a:lnTo>
                  <a:lnTo>
                    <a:pt x="164439" y="672947"/>
                  </a:lnTo>
                  <a:lnTo>
                    <a:pt x="164617" y="671664"/>
                  </a:lnTo>
                  <a:lnTo>
                    <a:pt x="164617" y="648779"/>
                  </a:lnTo>
                  <a:close/>
                </a:path>
                <a:path w="257809" h="882650">
                  <a:moveTo>
                    <a:pt x="164617" y="76949"/>
                  </a:moveTo>
                  <a:lnTo>
                    <a:pt x="164579" y="76073"/>
                  </a:lnTo>
                  <a:lnTo>
                    <a:pt x="164338" y="75006"/>
                  </a:lnTo>
                  <a:lnTo>
                    <a:pt x="163957" y="74295"/>
                  </a:lnTo>
                  <a:lnTo>
                    <a:pt x="163474" y="74015"/>
                  </a:lnTo>
                  <a:lnTo>
                    <a:pt x="154368" y="76987"/>
                  </a:lnTo>
                  <a:lnTo>
                    <a:pt x="153073" y="80225"/>
                  </a:lnTo>
                  <a:lnTo>
                    <a:pt x="153073" y="102831"/>
                  </a:lnTo>
                  <a:lnTo>
                    <a:pt x="154190" y="105765"/>
                  </a:lnTo>
                  <a:lnTo>
                    <a:pt x="163474" y="103022"/>
                  </a:lnTo>
                  <a:lnTo>
                    <a:pt x="163639" y="102882"/>
                  </a:lnTo>
                  <a:lnTo>
                    <a:pt x="164096" y="102171"/>
                  </a:lnTo>
                  <a:lnTo>
                    <a:pt x="164439" y="101117"/>
                  </a:lnTo>
                  <a:lnTo>
                    <a:pt x="164617" y="99834"/>
                  </a:lnTo>
                  <a:lnTo>
                    <a:pt x="164617" y="76949"/>
                  </a:lnTo>
                  <a:close/>
                </a:path>
                <a:path w="257809" h="882650">
                  <a:moveTo>
                    <a:pt x="181813" y="70497"/>
                  </a:moveTo>
                  <a:lnTo>
                    <a:pt x="181559" y="69418"/>
                  </a:lnTo>
                  <a:lnTo>
                    <a:pt x="181178" y="68681"/>
                  </a:lnTo>
                  <a:lnTo>
                    <a:pt x="180848" y="68453"/>
                  </a:lnTo>
                  <a:lnTo>
                    <a:pt x="180670" y="68414"/>
                  </a:lnTo>
                  <a:lnTo>
                    <a:pt x="171234" y="71488"/>
                  </a:lnTo>
                  <a:lnTo>
                    <a:pt x="169887" y="74790"/>
                  </a:lnTo>
                  <a:lnTo>
                    <a:pt x="169887" y="98259"/>
                  </a:lnTo>
                  <a:lnTo>
                    <a:pt x="171056" y="100774"/>
                  </a:lnTo>
                  <a:lnTo>
                    <a:pt x="180670" y="97929"/>
                  </a:lnTo>
                  <a:lnTo>
                    <a:pt x="180848" y="97790"/>
                  </a:lnTo>
                  <a:lnTo>
                    <a:pt x="181178" y="97345"/>
                  </a:lnTo>
                  <a:lnTo>
                    <a:pt x="181559" y="96380"/>
                  </a:lnTo>
                  <a:lnTo>
                    <a:pt x="181813" y="95135"/>
                  </a:lnTo>
                  <a:lnTo>
                    <a:pt x="181813" y="70497"/>
                  </a:lnTo>
                  <a:close/>
                </a:path>
                <a:path w="257809" h="882650">
                  <a:moveTo>
                    <a:pt x="181813" y="29730"/>
                  </a:moveTo>
                  <a:lnTo>
                    <a:pt x="181559" y="28638"/>
                  </a:lnTo>
                  <a:lnTo>
                    <a:pt x="181178" y="27927"/>
                  </a:lnTo>
                  <a:lnTo>
                    <a:pt x="180670" y="27686"/>
                  </a:lnTo>
                  <a:lnTo>
                    <a:pt x="171234" y="31153"/>
                  </a:lnTo>
                  <a:lnTo>
                    <a:pt x="171056" y="31216"/>
                  </a:lnTo>
                  <a:lnTo>
                    <a:pt x="170878" y="31381"/>
                  </a:lnTo>
                  <a:lnTo>
                    <a:pt x="170395" y="32131"/>
                  </a:lnTo>
                  <a:lnTo>
                    <a:pt x="170053" y="33210"/>
                  </a:lnTo>
                  <a:lnTo>
                    <a:pt x="169887" y="34505"/>
                  </a:lnTo>
                  <a:lnTo>
                    <a:pt x="169887" y="57975"/>
                  </a:lnTo>
                  <a:lnTo>
                    <a:pt x="171056" y="60464"/>
                  </a:lnTo>
                  <a:lnTo>
                    <a:pt x="180670" y="57213"/>
                  </a:lnTo>
                  <a:lnTo>
                    <a:pt x="180848" y="57061"/>
                  </a:lnTo>
                  <a:lnTo>
                    <a:pt x="181178" y="56603"/>
                  </a:lnTo>
                  <a:lnTo>
                    <a:pt x="181559" y="55626"/>
                  </a:lnTo>
                  <a:lnTo>
                    <a:pt x="181813" y="54368"/>
                  </a:lnTo>
                  <a:lnTo>
                    <a:pt x="181813" y="29730"/>
                  </a:lnTo>
                  <a:close/>
                </a:path>
                <a:path w="257809" h="882650">
                  <a:moveTo>
                    <a:pt x="199656" y="64719"/>
                  </a:moveTo>
                  <a:lnTo>
                    <a:pt x="198462" y="62611"/>
                  </a:lnTo>
                  <a:lnTo>
                    <a:pt x="188683" y="65798"/>
                  </a:lnTo>
                  <a:lnTo>
                    <a:pt x="187325" y="68707"/>
                  </a:lnTo>
                  <a:lnTo>
                    <a:pt x="187325" y="93484"/>
                  </a:lnTo>
                  <a:lnTo>
                    <a:pt x="187566" y="94602"/>
                  </a:lnTo>
                  <a:lnTo>
                    <a:pt x="187960" y="95338"/>
                  </a:lnTo>
                  <a:lnTo>
                    <a:pt x="188302" y="95580"/>
                  </a:lnTo>
                  <a:lnTo>
                    <a:pt x="188493" y="95618"/>
                  </a:lnTo>
                  <a:lnTo>
                    <a:pt x="198462" y="92671"/>
                  </a:lnTo>
                  <a:lnTo>
                    <a:pt x="198640" y="92519"/>
                  </a:lnTo>
                  <a:lnTo>
                    <a:pt x="199148" y="91770"/>
                  </a:lnTo>
                  <a:lnTo>
                    <a:pt x="199390" y="91084"/>
                  </a:lnTo>
                  <a:lnTo>
                    <a:pt x="199656" y="89814"/>
                  </a:lnTo>
                  <a:lnTo>
                    <a:pt x="199656" y="64719"/>
                  </a:lnTo>
                  <a:close/>
                </a:path>
                <a:path w="257809" h="882650">
                  <a:moveTo>
                    <a:pt x="199656" y="23215"/>
                  </a:moveTo>
                  <a:lnTo>
                    <a:pt x="198462" y="21145"/>
                  </a:lnTo>
                  <a:lnTo>
                    <a:pt x="188683" y="24739"/>
                  </a:lnTo>
                  <a:lnTo>
                    <a:pt x="188493" y="24803"/>
                  </a:lnTo>
                  <a:lnTo>
                    <a:pt x="188302" y="24968"/>
                  </a:lnTo>
                  <a:lnTo>
                    <a:pt x="187960" y="25438"/>
                  </a:lnTo>
                  <a:lnTo>
                    <a:pt x="187566" y="26441"/>
                  </a:lnTo>
                  <a:lnTo>
                    <a:pt x="187325" y="27711"/>
                  </a:lnTo>
                  <a:lnTo>
                    <a:pt x="187325" y="52489"/>
                  </a:lnTo>
                  <a:lnTo>
                    <a:pt x="187566" y="53568"/>
                  </a:lnTo>
                  <a:lnTo>
                    <a:pt x="187960" y="54305"/>
                  </a:lnTo>
                  <a:lnTo>
                    <a:pt x="188302" y="54533"/>
                  </a:lnTo>
                  <a:lnTo>
                    <a:pt x="188493" y="54571"/>
                  </a:lnTo>
                  <a:lnTo>
                    <a:pt x="198462" y="51206"/>
                  </a:lnTo>
                  <a:lnTo>
                    <a:pt x="198640" y="51041"/>
                  </a:lnTo>
                  <a:lnTo>
                    <a:pt x="199148" y="50292"/>
                  </a:lnTo>
                  <a:lnTo>
                    <a:pt x="199390" y="49568"/>
                  </a:lnTo>
                  <a:lnTo>
                    <a:pt x="199656" y="48310"/>
                  </a:lnTo>
                  <a:lnTo>
                    <a:pt x="199656" y="23215"/>
                  </a:lnTo>
                  <a:close/>
                </a:path>
                <a:path w="257809" h="882650">
                  <a:moveTo>
                    <a:pt x="218186" y="59194"/>
                  </a:moveTo>
                  <a:lnTo>
                    <a:pt x="216928" y="56591"/>
                  </a:lnTo>
                  <a:lnTo>
                    <a:pt x="206794" y="59893"/>
                  </a:lnTo>
                  <a:lnTo>
                    <a:pt x="205384" y="62865"/>
                  </a:lnTo>
                  <a:lnTo>
                    <a:pt x="205384" y="88099"/>
                  </a:lnTo>
                  <a:lnTo>
                    <a:pt x="205536" y="88887"/>
                  </a:lnTo>
                  <a:lnTo>
                    <a:pt x="205892" y="89776"/>
                  </a:lnTo>
                  <a:lnTo>
                    <a:pt x="206235" y="90106"/>
                  </a:lnTo>
                  <a:lnTo>
                    <a:pt x="206603" y="90258"/>
                  </a:lnTo>
                  <a:lnTo>
                    <a:pt x="216928" y="87210"/>
                  </a:lnTo>
                  <a:lnTo>
                    <a:pt x="217119" y="87045"/>
                  </a:lnTo>
                  <a:lnTo>
                    <a:pt x="217627" y="86296"/>
                  </a:lnTo>
                  <a:lnTo>
                    <a:pt x="218008" y="85178"/>
                  </a:lnTo>
                  <a:lnTo>
                    <a:pt x="218186" y="83820"/>
                  </a:lnTo>
                  <a:lnTo>
                    <a:pt x="218186" y="59194"/>
                  </a:lnTo>
                  <a:close/>
                </a:path>
                <a:path w="257809" h="882650">
                  <a:moveTo>
                    <a:pt x="218186" y="16903"/>
                  </a:moveTo>
                  <a:lnTo>
                    <a:pt x="216928" y="14351"/>
                  </a:lnTo>
                  <a:lnTo>
                    <a:pt x="206794" y="18084"/>
                  </a:lnTo>
                  <a:lnTo>
                    <a:pt x="206603" y="18148"/>
                  </a:lnTo>
                  <a:lnTo>
                    <a:pt x="206400" y="18326"/>
                  </a:lnTo>
                  <a:lnTo>
                    <a:pt x="205892" y="19113"/>
                  </a:lnTo>
                  <a:lnTo>
                    <a:pt x="205651" y="19837"/>
                  </a:lnTo>
                  <a:lnTo>
                    <a:pt x="205384" y="21107"/>
                  </a:lnTo>
                  <a:lnTo>
                    <a:pt x="205384" y="46342"/>
                  </a:lnTo>
                  <a:lnTo>
                    <a:pt x="206603" y="48450"/>
                  </a:lnTo>
                  <a:lnTo>
                    <a:pt x="216928" y="44970"/>
                  </a:lnTo>
                  <a:lnTo>
                    <a:pt x="217119" y="44805"/>
                  </a:lnTo>
                  <a:lnTo>
                    <a:pt x="217627" y="44018"/>
                  </a:lnTo>
                  <a:lnTo>
                    <a:pt x="218008" y="42900"/>
                  </a:lnTo>
                  <a:lnTo>
                    <a:pt x="218186" y="41541"/>
                  </a:lnTo>
                  <a:lnTo>
                    <a:pt x="218186" y="16903"/>
                  </a:lnTo>
                  <a:close/>
                </a:path>
                <a:path w="257809" h="882650">
                  <a:moveTo>
                    <a:pt x="237401" y="53467"/>
                  </a:moveTo>
                  <a:lnTo>
                    <a:pt x="236080" y="50342"/>
                  </a:lnTo>
                  <a:lnTo>
                    <a:pt x="225564" y="53771"/>
                  </a:lnTo>
                  <a:lnTo>
                    <a:pt x="225348" y="53835"/>
                  </a:lnTo>
                  <a:lnTo>
                    <a:pt x="225158" y="54000"/>
                  </a:lnTo>
                  <a:lnTo>
                    <a:pt x="224637" y="54787"/>
                  </a:lnTo>
                  <a:lnTo>
                    <a:pt x="224256" y="55918"/>
                  </a:lnTo>
                  <a:lnTo>
                    <a:pt x="224066" y="57289"/>
                  </a:lnTo>
                  <a:lnTo>
                    <a:pt x="224066" y="81572"/>
                  </a:lnTo>
                  <a:lnTo>
                    <a:pt x="225348" y="84696"/>
                  </a:lnTo>
                  <a:lnTo>
                    <a:pt x="235864" y="81597"/>
                  </a:lnTo>
                  <a:lnTo>
                    <a:pt x="236283" y="81381"/>
                  </a:lnTo>
                  <a:lnTo>
                    <a:pt x="236804" y="80594"/>
                  </a:lnTo>
                  <a:lnTo>
                    <a:pt x="237197" y="79451"/>
                  </a:lnTo>
                  <a:lnTo>
                    <a:pt x="237401" y="78079"/>
                  </a:lnTo>
                  <a:lnTo>
                    <a:pt x="237401" y="53467"/>
                  </a:lnTo>
                  <a:close/>
                </a:path>
                <a:path w="257809" h="882650">
                  <a:moveTo>
                    <a:pt x="237401" y="10388"/>
                  </a:moveTo>
                  <a:lnTo>
                    <a:pt x="236080" y="7327"/>
                  </a:lnTo>
                  <a:lnTo>
                    <a:pt x="225564" y="11188"/>
                  </a:lnTo>
                  <a:lnTo>
                    <a:pt x="225348" y="11264"/>
                  </a:lnTo>
                  <a:lnTo>
                    <a:pt x="225158" y="11430"/>
                  </a:lnTo>
                  <a:lnTo>
                    <a:pt x="224637" y="12230"/>
                  </a:lnTo>
                  <a:lnTo>
                    <a:pt x="224256" y="13398"/>
                  </a:lnTo>
                  <a:lnTo>
                    <a:pt x="224066" y="14770"/>
                  </a:lnTo>
                  <a:lnTo>
                    <a:pt x="224066" y="39052"/>
                  </a:lnTo>
                  <a:lnTo>
                    <a:pt x="225348" y="42125"/>
                  </a:lnTo>
                  <a:lnTo>
                    <a:pt x="236080" y="38519"/>
                  </a:lnTo>
                  <a:lnTo>
                    <a:pt x="236283" y="38341"/>
                  </a:lnTo>
                  <a:lnTo>
                    <a:pt x="236651" y="37858"/>
                  </a:lnTo>
                  <a:lnTo>
                    <a:pt x="237197" y="36398"/>
                  </a:lnTo>
                  <a:lnTo>
                    <a:pt x="237401" y="35001"/>
                  </a:lnTo>
                  <a:lnTo>
                    <a:pt x="237401" y="10388"/>
                  </a:lnTo>
                  <a:close/>
                </a:path>
                <a:path w="257809" h="882650">
                  <a:moveTo>
                    <a:pt x="257340" y="47028"/>
                  </a:moveTo>
                  <a:lnTo>
                    <a:pt x="255968" y="43853"/>
                  </a:lnTo>
                  <a:lnTo>
                    <a:pt x="245046" y="47421"/>
                  </a:lnTo>
                  <a:lnTo>
                    <a:pt x="244830" y="47485"/>
                  </a:lnTo>
                  <a:lnTo>
                    <a:pt x="244640" y="47650"/>
                  </a:lnTo>
                  <a:lnTo>
                    <a:pt x="244094" y="48450"/>
                  </a:lnTo>
                  <a:lnTo>
                    <a:pt x="243700" y="49606"/>
                  </a:lnTo>
                  <a:lnTo>
                    <a:pt x="243509" y="51003"/>
                  </a:lnTo>
                  <a:lnTo>
                    <a:pt x="243509" y="75768"/>
                  </a:lnTo>
                  <a:lnTo>
                    <a:pt x="244830" y="78930"/>
                  </a:lnTo>
                  <a:lnTo>
                    <a:pt x="255968" y="75653"/>
                  </a:lnTo>
                  <a:lnTo>
                    <a:pt x="256184" y="75488"/>
                  </a:lnTo>
                  <a:lnTo>
                    <a:pt x="256730" y="74688"/>
                  </a:lnTo>
                  <a:lnTo>
                    <a:pt x="257136" y="73520"/>
                  </a:lnTo>
                  <a:lnTo>
                    <a:pt x="257340" y="72123"/>
                  </a:lnTo>
                  <a:lnTo>
                    <a:pt x="257340" y="47028"/>
                  </a:lnTo>
                  <a:close/>
                </a:path>
                <a:path w="257809" h="882650">
                  <a:moveTo>
                    <a:pt x="257340" y="3124"/>
                  </a:moveTo>
                  <a:lnTo>
                    <a:pt x="255968" y="0"/>
                  </a:lnTo>
                  <a:lnTo>
                    <a:pt x="245046" y="4025"/>
                  </a:lnTo>
                  <a:lnTo>
                    <a:pt x="244830" y="4102"/>
                  </a:lnTo>
                  <a:lnTo>
                    <a:pt x="244640" y="4267"/>
                  </a:lnTo>
                  <a:lnTo>
                    <a:pt x="244094" y="5105"/>
                  </a:lnTo>
                  <a:lnTo>
                    <a:pt x="243700" y="6286"/>
                  </a:lnTo>
                  <a:lnTo>
                    <a:pt x="243509" y="7670"/>
                  </a:lnTo>
                  <a:lnTo>
                    <a:pt x="243509" y="32931"/>
                  </a:lnTo>
                  <a:lnTo>
                    <a:pt x="243700" y="34188"/>
                  </a:lnTo>
                  <a:lnTo>
                    <a:pt x="244094" y="35077"/>
                  </a:lnTo>
                  <a:lnTo>
                    <a:pt x="244436" y="35407"/>
                  </a:lnTo>
                  <a:lnTo>
                    <a:pt x="244830" y="35560"/>
                  </a:lnTo>
                  <a:lnTo>
                    <a:pt x="255968" y="31800"/>
                  </a:lnTo>
                  <a:lnTo>
                    <a:pt x="256184" y="31623"/>
                  </a:lnTo>
                  <a:lnTo>
                    <a:pt x="256730" y="30797"/>
                  </a:lnTo>
                  <a:lnTo>
                    <a:pt x="257136" y="29629"/>
                  </a:lnTo>
                  <a:lnTo>
                    <a:pt x="257340" y="28219"/>
                  </a:lnTo>
                  <a:lnTo>
                    <a:pt x="257340" y="3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70469" y="1321053"/>
              <a:ext cx="148590" cy="791210"/>
            </a:xfrm>
            <a:custGeom>
              <a:avLst/>
              <a:gdLst/>
              <a:ahLst/>
              <a:cxnLst/>
              <a:rect l="l" t="t" r="r" b="b"/>
              <a:pathLst>
                <a:path w="148590" h="791210">
                  <a:moveTo>
                    <a:pt x="11925" y="701535"/>
                  </a:moveTo>
                  <a:lnTo>
                    <a:pt x="11785" y="700747"/>
                  </a:lnTo>
                  <a:lnTo>
                    <a:pt x="11290" y="699592"/>
                  </a:lnTo>
                  <a:lnTo>
                    <a:pt x="10782" y="699223"/>
                  </a:lnTo>
                  <a:lnTo>
                    <a:pt x="1346" y="700341"/>
                  </a:lnTo>
                  <a:lnTo>
                    <a:pt x="1168" y="700354"/>
                  </a:lnTo>
                  <a:lnTo>
                    <a:pt x="990" y="700468"/>
                  </a:lnTo>
                  <a:lnTo>
                    <a:pt x="508" y="701103"/>
                  </a:lnTo>
                  <a:lnTo>
                    <a:pt x="165" y="702106"/>
                  </a:lnTo>
                  <a:lnTo>
                    <a:pt x="0" y="703364"/>
                  </a:lnTo>
                  <a:lnTo>
                    <a:pt x="0" y="726833"/>
                  </a:lnTo>
                  <a:lnTo>
                    <a:pt x="165" y="728052"/>
                  </a:lnTo>
                  <a:lnTo>
                    <a:pt x="508" y="728980"/>
                  </a:lnTo>
                  <a:lnTo>
                    <a:pt x="660" y="729208"/>
                  </a:lnTo>
                  <a:lnTo>
                    <a:pt x="1168" y="729602"/>
                  </a:lnTo>
                  <a:lnTo>
                    <a:pt x="10782" y="728751"/>
                  </a:lnTo>
                  <a:lnTo>
                    <a:pt x="10960" y="728637"/>
                  </a:lnTo>
                  <a:lnTo>
                    <a:pt x="11430" y="728002"/>
                  </a:lnTo>
                  <a:lnTo>
                    <a:pt x="11785" y="726998"/>
                  </a:lnTo>
                  <a:lnTo>
                    <a:pt x="11925" y="726186"/>
                  </a:lnTo>
                  <a:lnTo>
                    <a:pt x="11925" y="701535"/>
                  </a:lnTo>
                  <a:close/>
                </a:path>
                <a:path w="148590" h="791210">
                  <a:moveTo>
                    <a:pt x="22733" y="509651"/>
                  </a:moveTo>
                  <a:lnTo>
                    <a:pt x="21666" y="506768"/>
                  </a:lnTo>
                  <a:lnTo>
                    <a:pt x="13169" y="509181"/>
                  </a:lnTo>
                  <a:lnTo>
                    <a:pt x="11988" y="511810"/>
                  </a:lnTo>
                  <a:lnTo>
                    <a:pt x="11988" y="534936"/>
                  </a:lnTo>
                  <a:lnTo>
                    <a:pt x="12204" y="535990"/>
                  </a:lnTo>
                  <a:lnTo>
                    <a:pt x="12547" y="536689"/>
                  </a:lnTo>
                  <a:lnTo>
                    <a:pt x="12839" y="536930"/>
                  </a:lnTo>
                  <a:lnTo>
                    <a:pt x="13004" y="536981"/>
                  </a:lnTo>
                  <a:lnTo>
                    <a:pt x="21666" y="534784"/>
                  </a:lnTo>
                  <a:lnTo>
                    <a:pt x="21831" y="534644"/>
                  </a:lnTo>
                  <a:lnTo>
                    <a:pt x="22263" y="533996"/>
                  </a:lnTo>
                  <a:lnTo>
                    <a:pt x="22491" y="533361"/>
                  </a:lnTo>
                  <a:lnTo>
                    <a:pt x="22733" y="531774"/>
                  </a:lnTo>
                  <a:lnTo>
                    <a:pt x="22733" y="509651"/>
                  </a:lnTo>
                  <a:close/>
                </a:path>
                <a:path w="148590" h="791210">
                  <a:moveTo>
                    <a:pt x="22733" y="317182"/>
                  </a:moveTo>
                  <a:lnTo>
                    <a:pt x="13169" y="314375"/>
                  </a:lnTo>
                  <a:lnTo>
                    <a:pt x="13004" y="314375"/>
                  </a:lnTo>
                  <a:lnTo>
                    <a:pt x="11963" y="339382"/>
                  </a:lnTo>
                  <a:lnTo>
                    <a:pt x="12103" y="340563"/>
                  </a:lnTo>
                  <a:lnTo>
                    <a:pt x="21666" y="342442"/>
                  </a:lnTo>
                  <a:lnTo>
                    <a:pt x="21983" y="342214"/>
                  </a:lnTo>
                  <a:lnTo>
                    <a:pt x="22263" y="341820"/>
                  </a:lnTo>
                  <a:lnTo>
                    <a:pt x="22491" y="341249"/>
                  </a:lnTo>
                  <a:lnTo>
                    <a:pt x="22733" y="339737"/>
                  </a:lnTo>
                  <a:lnTo>
                    <a:pt x="22733" y="317182"/>
                  </a:lnTo>
                  <a:close/>
                </a:path>
                <a:path w="148590" h="791210">
                  <a:moveTo>
                    <a:pt x="22733" y="278485"/>
                  </a:moveTo>
                  <a:lnTo>
                    <a:pt x="22491" y="276987"/>
                  </a:lnTo>
                  <a:lnTo>
                    <a:pt x="22123" y="276199"/>
                  </a:lnTo>
                  <a:lnTo>
                    <a:pt x="21831" y="275882"/>
                  </a:lnTo>
                  <a:lnTo>
                    <a:pt x="21666" y="275793"/>
                  </a:lnTo>
                  <a:lnTo>
                    <a:pt x="13169" y="276098"/>
                  </a:lnTo>
                  <a:lnTo>
                    <a:pt x="13004" y="276098"/>
                  </a:lnTo>
                  <a:lnTo>
                    <a:pt x="11988" y="278434"/>
                  </a:lnTo>
                  <a:lnTo>
                    <a:pt x="11988" y="301548"/>
                  </a:lnTo>
                  <a:lnTo>
                    <a:pt x="12204" y="302641"/>
                  </a:lnTo>
                  <a:lnTo>
                    <a:pt x="12547" y="303441"/>
                  </a:lnTo>
                  <a:lnTo>
                    <a:pt x="12839" y="303758"/>
                  </a:lnTo>
                  <a:lnTo>
                    <a:pt x="13004" y="303834"/>
                  </a:lnTo>
                  <a:lnTo>
                    <a:pt x="21488" y="303809"/>
                  </a:lnTo>
                  <a:lnTo>
                    <a:pt x="21831" y="303707"/>
                  </a:lnTo>
                  <a:lnTo>
                    <a:pt x="22263" y="303149"/>
                  </a:lnTo>
                  <a:lnTo>
                    <a:pt x="22491" y="302564"/>
                  </a:lnTo>
                  <a:lnTo>
                    <a:pt x="22733" y="301040"/>
                  </a:lnTo>
                  <a:lnTo>
                    <a:pt x="22733" y="278485"/>
                  </a:lnTo>
                  <a:close/>
                </a:path>
                <a:path w="148590" h="791210">
                  <a:moveTo>
                    <a:pt x="22733" y="240245"/>
                  </a:moveTo>
                  <a:lnTo>
                    <a:pt x="21666" y="237147"/>
                  </a:lnTo>
                  <a:lnTo>
                    <a:pt x="13169" y="237794"/>
                  </a:lnTo>
                  <a:lnTo>
                    <a:pt x="11963" y="262902"/>
                  </a:lnTo>
                  <a:lnTo>
                    <a:pt x="12103" y="264058"/>
                  </a:lnTo>
                  <a:lnTo>
                    <a:pt x="12547" y="265176"/>
                  </a:lnTo>
                  <a:lnTo>
                    <a:pt x="12839" y="265468"/>
                  </a:lnTo>
                  <a:lnTo>
                    <a:pt x="13004" y="265544"/>
                  </a:lnTo>
                  <a:lnTo>
                    <a:pt x="21666" y="265137"/>
                  </a:lnTo>
                  <a:lnTo>
                    <a:pt x="21831" y="265049"/>
                  </a:lnTo>
                  <a:lnTo>
                    <a:pt x="22123" y="264718"/>
                  </a:lnTo>
                  <a:lnTo>
                    <a:pt x="22491" y="263880"/>
                  </a:lnTo>
                  <a:lnTo>
                    <a:pt x="22733" y="262356"/>
                  </a:lnTo>
                  <a:lnTo>
                    <a:pt x="22733" y="240245"/>
                  </a:lnTo>
                  <a:close/>
                </a:path>
                <a:path w="148590" h="791210">
                  <a:moveTo>
                    <a:pt x="22733" y="201536"/>
                  </a:moveTo>
                  <a:lnTo>
                    <a:pt x="21666" y="198462"/>
                  </a:lnTo>
                  <a:lnTo>
                    <a:pt x="13169" y="199478"/>
                  </a:lnTo>
                  <a:lnTo>
                    <a:pt x="13004" y="199491"/>
                  </a:lnTo>
                  <a:lnTo>
                    <a:pt x="11963" y="224637"/>
                  </a:lnTo>
                  <a:lnTo>
                    <a:pt x="12103" y="225793"/>
                  </a:lnTo>
                  <a:lnTo>
                    <a:pt x="12204" y="226123"/>
                  </a:lnTo>
                  <a:lnTo>
                    <a:pt x="12547" y="226885"/>
                  </a:lnTo>
                  <a:lnTo>
                    <a:pt x="12839" y="227190"/>
                  </a:lnTo>
                  <a:lnTo>
                    <a:pt x="13004" y="227266"/>
                  </a:lnTo>
                  <a:lnTo>
                    <a:pt x="21666" y="226504"/>
                  </a:lnTo>
                  <a:lnTo>
                    <a:pt x="21831" y="226390"/>
                  </a:lnTo>
                  <a:lnTo>
                    <a:pt x="22263" y="225793"/>
                  </a:lnTo>
                  <a:lnTo>
                    <a:pt x="22491" y="225209"/>
                  </a:lnTo>
                  <a:lnTo>
                    <a:pt x="22733" y="223659"/>
                  </a:lnTo>
                  <a:lnTo>
                    <a:pt x="22733" y="201536"/>
                  </a:lnTo>
                  <a:close/>
                </a:path>
                <a:path w="148590" h="791210">
                  <a:moveTo>
                    <a:pt x="22733" y="162839"/>
                  </a:moveTo>
                  <a:lnTo>
                    <a:pt x="21666" y="159816"/>
                  </a:lnTo>
                  <a:lnTo>
                    <a:pt x="13169" y="161175"/>
                  </a:lnTo>
                  <a:lnTo>
                    <a:pt x="11988" y="163677"/>
                  </a:lnTo>
                  <a:lnTo>
                    <a:pt x="11988" y="186791"/>
                  </a:lnTo>
                  <a:lnTo>
                    <a:pt x="12204" y="187871"/>
                  </a:lnTo>
                  <a:lnTo>
                    <a:pt x="12547" y="188620"/>
                  </a:lnTo>
                  <a:lnTo>
                    <a:pt x="12839" y="188899"/>
                  </a:lnTo>
                  <a:lnTo>
                    <a:pt x="13004" y="188963"/>
                  </a:lnTo>
                  <a:lnTo>
                    <a:pt x="21666" y="187833"/>
                  </a:lnTo>
                  <a:lnTo>
                    <a:pt x="21831" y="187718"/>
                  </a:lnTo>
                  <a:lnTo>
                    <a:pt x="22123" y="187363"/>
                  </a:lnTo>
                  <a:lnTo>
                    <a:pt x="22491" y="186512"/>
                  </a:lnTo>
                  <a:lnTo>
                    <a:pt x="22733" y="184937"/>
                  </a:lnTo>
                  <a:lnTo>
                    <a:pt x="22733" y="162839"/>
                  </a:lnTo>
                  <a:close/>
                </a:path>
                <a:path w="148590" h="791210">
                  <a:moveTo>
                    <a:pt x="22733" y="123698"/>
                  </a:moveTo>
                  <a:lnTo>
                    <a:pt x="22491" y="122224"/>
                  </a:lnTo>
                  <a:lnTo>
                    <a:pt x="22123" y="121488"/>
                  </a:lnTo>
                  <a:lnTo>
                    <a:pt x="21666" y="121183"/>
                  </a:lnTo>
                  <a:lnTo>
                    <a:pt x="13169" y="122897"/>
                  </a:lnTo>
                  <a:lnTo>
                    <a:pt x="11988" y="125412"/>
                  </a:lnTo>
                  <a:lnTo>
                    <a:pt x="11988" y="148539"/>
                  </a:lnTo>
                  <a:lnTo>
                    <a:pt x="12204" y="149606"/>
                  </a:lnTo>
                  <a:lnTo>
                    <a:pt x="12547" y="150342"/>
                  </a:lnTo>
                  <a:lnTo>
                    <a:pt x="12839" y="150609"/>
                  </a:lnTo>
                  <a:lnTo>
                    <a:pt x="13004" y="150672"/>
                  </a:lnTo>
                  <a:lnTo>
                    <a:pt x="21666" y="149186"/>
                  </a:lnTo>
                  <a:lnTo>
                    <a:pt x="21831" y="149072"/>
                  </a:lnTo>
                  <a:lnTo>
                    <a:pt x="22123" y="148691"/>
                  </a:lnTo>
                  <a:lnTo>
                    <a:pt x="22491" y="147828"/>
                  </a:lnTo>
                  <a:lnTo>
                    <a:pt x="22733" y="146253"/>
                  </a:lnTo>
                  <a:lnTo>
                    <a:pt x="22733" y="123698"/>
                  </a:lnTo>
                  <a:close/>
                </a:path>
                <a:path w="148590" h="791210">
                  <a:moveTo>
                    <a:pt x="22733" y="85013"/>
                  </a:moveTo>
                  <a:lnTo>
                    <a:pt x="22491" y="83553"/>
                  </a:lnTo>
                  <a:lnTo>
                    <a:pt x="22123" y="82829"/>
                  </a:lnTo>
                  <a:lnTo>
                    <a:pt x="21831" y="82588"/>
                  </a:lnTo>
                  <a:lnTo>
                    <a:pt x="21666" y="82537"/>
                  </a:lnTo>
                  <a:lnTo>
                    <a:pt x="13169" y="84594"/>
                  </a:lnTo>
                  <a:lnTo>
                    <a:pt x="11963" y="109893"/>
                  </a:lnTo>
                  <a:lnTo>
                    <a:pt x="12103" y="111023"/>
                  </a:lnTo>
                  <a:lnTo>
                    <a:pt x="12547" y="112077"/>
                  </a:lnTo>
                  <a:lnTo>
                    <a:pt x="12839" y="112318"/>
                  </a:lnTo>
                  <a:lnTo>
                    <a:pt x="13004" y="112382"/>
                  </a:lnTo>
                  <a:lnTo>
                    <a:pt x="21666" y="110528"/>
                  </a:lnTo>
                  <a:lnTo>
                    <a:pt x="21831" y="110401"/>
                  </a:lnTo>
                  <a:lnTo>
                    <a:pt x="22263" y="109753"/>
                  </a:lnTo>
                  <a:lnTo>
                    <a:pt x="22491" y="109131"/>
                  </a:lnTo>
                  <a:lnTo>
                    <a:pt x="22733" y="107556"/>
                  </a:lnTo>
                  <a:lnTo>
                    <a:pt x="22733" y="85013"/>
                  </a:lnTo>
                  <a:close/>
                </a:path>
                <a:path w="148590" h="791210">
                  <a:moveTo>
                    <a:pt x="22733" y="7607"/>
                  </a:moveTo>
                  <a:lnTo>
                    <a:pt x="22491" y="6172"/>
                  </a:lnTo>
                  <a:lnTo>
                    <a:pt x="22123" y="5473"/>
                  </a:lnTo>
                  <a:lnTo>
                    <a:pt x="21831" y="5257"/>
                  </a:lnTo>
                  <a:lnTo>
                    <a:pt x="21666" y="5207"/>
                  </a:lnTo>
                  <a:lnTo>
                    <a:pt x="13169" y="7988"/>
                  </a:lnTo>
                  <a:lnTo>
                    <a:pt x="13004" y="8039"/>
                  </a:lnTo>
                  <a:lnTo>
                    <a:pt x="11963" y="33388"/>
                  </a:lnTo>
                  <a:lnTo>
                    <a:pt x="12103" y="34518"/>
                  </a:lnTo>
                  <a:lnTo>
                    <a:pt x="12547" y="35534"/>
                  </a:lnTo>
                  <a:lnTo>
                    <a:pt x="12839" y="35763"/>
                  </a:lnTo>
                  <a:lnTo>
                    <a:pt x="13004" y="35814"/>
                  </a:lnTo>
                  <a:lnTo>
                    <a:pt x="21666" y="33235"/>
                  </a:lnTo>
                  <a:lnTo>
                    <a:pt x="21831" y="33108"/>
                  </a:lnTo>
                  <a:lnTo>
                    <a:pt x="22123" y="32689"/>
                  </a:lnTo>
                  <a:lnTo>
                    <a:pt x="22491" y="31775"/>
                  </a:lnTo>
                  <a:lnTo>
                    <a:pt x="22733" y="30175"/>
                  </a:lnTo>
                  <a:lnTo>
                    <a:pt x="22733" y="7607"/>
                  </a:lnTo>
                  <a:close/>
                </a:path>
                <a:path w="148590" h="791210">
                  <a:moveTo>
                    <a:pt x="38798" y="317766"/>
                  </a:moveTo>
                  <a:lnTo>
                    <a:pt x="28905" y="314464"/>
                  </a:lnTo>
                  <a:lnTo>
                    <a:pt x="28727" y="314464"/>
                  </a:lnTo>
                  <a:lnTo>
                    <a:pt x="28562" y="314540"/>
                  </a:lnTo>
                  <a:lnTo>
                    <a:pt x="28270" y="314871"/>
                  </a:lnTo>
                  <a:lnTo>
                    <a:pt x="27914" y="315696"/>
                  </a:lnTo>
                  <a:lnTo>
                    <a:pt x="27673" y="316801"/>
                  </a:lnTo>
                  <a:lnTo>
                    <a:pt x="27673" y="340321"/>
                  </a:lnTo>
                  <a:lnTo>
                    <a:pt x="37693" y="343014"/>
                  </a:lnTo>
                  <a:lnTo>
                    <a:pt x="37858" y="342938"/>
                  </a:lnTo>
                  <a:lnTo>
                    <a:pt x="38176" y="342607"/>
                  </a:lnTo>
                  <a:lnTo>
                    <a:pt x="38303" y="342379"/>
                  </a:lnTo>
                  <a:lnTo>
                    <a:pt x="38633" y="341464"/>
                  </a:lnTo>
                  <a:lnTo>
                    <a:pt x="38798" y="340258"/>
                  </a:lnTo>
                  <a:lnTo>
                    <a:pt x="38798" y="317766"/>
                  </a:lnTo>
                  <a:close/>
                </a:path>
                <a:path w="148590" h="791210">
                  <a:moveTo>
                    <a:pt x="38798" y="278409"/>
                  </a:moveTo>
                  <a:lnTo>
                    <a:pt x="37693" y="275221"/>
                  </a:lnTo>
                  <a:lnTo>
                    <a:pt x="28905" y="275526"/>
                  </a:lnTo>
                  <a:lnTo>
                    <a:pt x="28727" y="275526"/>
                  </a:lnTo>
                  <a:lnTo>
                    <a:pt x="28562" y="275628"/>
                  </a:lnTo>
                  <a:lnTo>
                    <a:pt x="28270" y="275971"/>
                  </a:lnTo>
                  <a:lnTo>
                    <a:pt x="27914" y="276783"/>
                  </a:lnTo>
                  <a:lnTo>
                    <a:pt x="27673" y="277901"/>
                  </a:lnTo>
                  <a:lnTo>
                    <a:pt x="27673" y="301396"/>
                  </a:lnTo>
                  <a:lnTo>
                    <a:pt x="27914" y="302514"/>
                  </a:lnTo>
                  <a:lnTo>
                    <a:pt x="28270" y="303326"/>
                  </a:lnTo>
                  <a:lnTo>
                    <a:pt x="28562" y="303657"/>
                  </a:lnTo>
                  <a:lnTo>
                    <a:pt x="28727" y="303733"/>
                  </a:lnTo>
                  <a:lnTo>
                    <a:pt x="37693" y="303695"/>
                  </a:lnTo>
                  <a:lnTo>
                    <a:pt x="37858" y="303606"/>
                  </a:lnTo>
                  <a:lnTo>
                    <a:pt x="38176" y="303276"/>
                  </a:lnTo>
                  <a:lnTo>
                    <a:pt x="38544" y="302450"/>
                  </a:lnTo>
                  <a:lnTo>
                    <a:pt x="38798" y="300901"/>
                  </a:lnTo>
                  <a:lnTo>
                    <a:pt x="38798" y="278409"/>
                  </a:lnTo>
                  <a:close/>
                </a:path>
                <a:path w="148590" h="791210">
                  <a:moveTo>
                    <a:pt x="38798" y="239064"/>
                  </a:moveTo>
                  <a:lnTo>
                    <a:pt x="37693" y="235889"/>
                  </a:lnTo>
                  <a:lnTo>
                    <a:pt x="28905" y="236575"/>
                  </a:lnTo>
                  <a:lnTo>
                    <a:pt x="28727" y="236588"/>
                  </a:lnTo>
                  <a:lnTo>
                    <a:pt x="28562" y="236689"/>
                  </a:lnTo>
                  <a:lnTo>
                    <a:pt x="28270" y="237032"/>
                  </a:lnTo>
                  <a:lnTo>
                    <a:pt x="27914" y="237883"/>
                  </a:lnTo>
                  <a:lnTo>
                    <a:pt x="27673" y="239014"/>
                  </a:lnTo>
                  <a:lnTo>
                    <a:pt x="27673" y="262534"/>
                  </a:lnTo>
                  <a:lnTo>
                    <a:pt x="27813" y="263283"/>
                  </a:lnTo>
                  <a:lnTo>
                    <a:pt x="28143" y="264185"/>
                  </a:lnTo>
                  <a:lnTo>
                    <a:pt x="28409" y="264579"/>
                  </a:lnTo>
                  <a:lnTo>
                    <a:pt x="28727" y="264807"/>
                  </a:lnTo>
                  <a:lnTo>
                    <a:pt x="37693" y="264375"/>
                  </a:lnTo>
                  <a:lnTo>
                    <a:pt x="38798" y="261556"/>
                  </a:lnTo>
                  <a:lnTo>
                    <a:pt x="38798" y="239064"/>
                  </a:lnTo>
                  <a:close/>
                </a:path>
                <a:path w="148590" h="791210">
                  <a:moveTo>
                    <a:pt x="38798" y="199682"/>
                  </a:moveTo>
                  <a:lnTo>
                    <a:pt x="37693" y="196570"/>
                  </a:lnTo>
                  <a:lnTo>
                    <a:pt x="28905" y="197612"/>
                  </a:lnTo>
                  <a:lnTo>
                    <a:pt x="28727" y="197624"/>
                  </a:lnTo>
                  <a:lnTo>
                    <a:pt x="28562" y="197739"/>
                  </a:lnTo>
                  <a:lnTo>
                    <a:pt x="28270" y="198107"/>
                  </a:lnTo>
                  <a:lnTo>
                    <a:pt x="27914" y="198970"/>
                  </a:lnTo>
                  <a:lnTo>
                    <a:pt x="27673" y="200101"/>
                  </a:lnTo>
                  <a:lnTo>
                    <a:pt x="27673" y="223621"/>
                  </a:lnTo>
                  <a:lnTo>
                    <a:pt x="27914" y="224713"/>
                  </a:lnTo>
                  <a:lnTo>
                    <a:pt x="28270" y="225501"/>
                  </a:lnTo>
                  <a:lnTo>
                    <a:pt x="28562" y="225793"/>
                  </a:lnTo>
                  <a:lnTo>
                    <a:pt x="28727" y="225869"/>
                  </a:lnTo>
                  <a:lnTo>
                    <a:pt x="37693" y="225069"/>
                  </a:lnTo>
                  <a:lnTo>
                    <a:pt x="38798" y="222173"/>
                  </a:lnTo>
                  <a:lnTo>
                    <a:pt x="38798" y="199682"/>
                  </a:lnTo>
                  <a:close/>
                </a:path>
                <a:path w="148590" h="791210">
                  <a:moveTo>
                    <a:pt x="38798" y="160324"/>
                  </a:moveTo>
                  <a:lnTo>
                    <a:pt x="38760" y="159448"/>
                  </a:lnTo>
                  <a:lnTo>
                    <a:pt x="38544" y="158369"/>
                  </a:lnTo>
                  <a:lnTo>
                    <a:pt x="38176" y="157594"/>
                  </a:lnTo>
                  <a:lnTo>
                    <a:pt x="37693" y="157251"/>
                  </a:lnTo>
                  <a:lnTo>
                    <a:pt x="28905" y="158661"/>
                  </a:lnTo>
                  <a:lnTo>
                    <a:pt x="27673" y="161201"/>
                  </a:lnTo>
                  <a:lnTo>
                    <a:pt x="27673" y="184721"/>
                  </a:lnTo>
                  <a:lnTo>
                    <a:pt x="27914" y="185813"/>
                  </a:lnTo>
                  <a:lnTo>
                    <a:pt x="28270" y="186563"/>
                  </a:lnTo>
                  <a:lnTo>
                    <a:pt x="28562" y="186855"/>
                  </a:lnTo>
                  <a:lnTo>
                    <a:pt x="28727" y="186918"/>
                  </a:lnTo>
                  <a:lnTo>
                    <a:pt x="37693" y="185762"/>
                  </a:lnTo>
                  <a:lnTo>
                    <a:pt x="37858" y="185648"/>
                  </a:lnTo>
                  <a:lnTo>
                    <a:pt x="38303" y="185026"/>
                  </a:lnTo>
                  <a:lnTo>
                    <a:pt x="38633" y="184048"/>
                  </a:lnTo>
                  <a:lnTo>
                    <a:pt x="38798" y="182816"/>
                  </a:lnTo>
                  <a:lnTo>
                    <a:pt x="38798" y="160324"/>
                  </a:lnTo>
                  <a:close/>
                </a:path>
                <a:path w="148590" h="791210">
                  <a:moveTo>
                    <a:pt x="38798" y="120942"/>
                  </a:moveTo>
                  <a:lnTo>
                    <a:pt x="37693" y="117957"/>
                  </a:lnTo>
                  <a:lnTo>
                    <a:pt x="28905" y="119722"/>
                  </a:lnTo>
                  <a:lnTo>
                    <a:pt x="27673" y="122288"/>
                  </a:lnTo>
                  <a:lnTo>
                    <a:pt x="27673" y="145808"/>
                  </a:lnTo>
                  <a:lnTo>
                    <a:pt x="27914" y="146888"/>
                  </a:lnTo>
                  <a:lnTo>
                    <a:pt x="28270" y="147637"/>
                  </a:lnTo>
                  <a:lnTo>
                    <a:pt x="28562" y="147904"/>
                  </a:lnTo>
                  <a:lnTo>
                    <a:pt x="28727" y="147967"/>
                  </a:lnTo>
                  <a:lnTo>
                    <a:pt x="37693" y="146431"/>
                  </a:lnTo>
                  <a:lnTo>
                    <a:pt x="37858" y="146316"/>
                  </a:lnTo>
                  <a:lnTo>
                    <a:pt x="38176" y="145923"/>
                  </a:lnTo>
                  <a:lnTo>
                    <a:pt x="38633" y="144678"/>
                  </a:lnTo>
                  <a:lnTo>
                    <a:pt x="38798" y="143433"/>
                  </a:lnTo>
                  <a:lnTo>
                    <a:pt x="38798" y="120942"/>
                  </a:lnTo>
                  <a:close/>
                </a:path>
                <a:path w="148590" h="791210">
                  <a:moveTo>
                    <a:pt x="38798" y="81610"/>
                  </a:moveTo>
                  <a:lnTo>
                    <a:pt x="37693" y="78625"/>
                  </a:lnTo>
                  <a:lnTo>
                    <a:pt x="28905" y="80772"/>
                  </a:lnTo>
                  <a:lnTo>
                    <a:pt x="27673" y="83400"/>
                  </a:lnTo>
                  <a:lnTo>
                    <a:pt x="27673" y="106921"/>
                  </a:lnTo>
                  <a:lnTo>
                    <a:pt x="27914" y="107975"/>
                  </a:lnTo>
                  <a:lnTo>
                    <a:pt x="28270" y="108712"/>
                  </a:lnTo>
                  <a:lnTo>
                    <a:pt x="28562" y="108966"/>
                  </a:lnTo>
                  <a:lnTo>
                    <a:pt x="28727" y="109029"/>
                  </a:lnTo>
                  <a:lnTo>
                    <a:pt x="37693" y="107124"/>
                  </a:lnTo>
                  <a:lnTo>
                    <a:pt x="38176" y="106603"/>
                  </a:lnTo>
                  <a:lnTo>
                    <a:pt x="38544" y="105702"/>
                  </a:lnTo>
                  <a:lnTo>
                    <a:pt x="38798" y="104101"/>
                  </a:lnTo>
                  <a:lnTo>
                    <a:pt x="38798" y="81610"/>
                  </a:lnTo>
                  <a:close/>
                </a:path>
                <a:path w="148590" h="791210">
                  <a:moveTo>
                    <a:pt x="38798" y="42227"/>
                  </a:moveTo>
                  <a:lnTo>
                    <a:pt x="37693" y="39306"/>
                  </a:lnTo>
                  <a:lnTo>
                    <a:pt x="28905" y="41808"/>
                  </a:lnTo>
                  <a:lnTo>
                    <a:pt x="27673" y="44488"/>
                  </a:lnTo>
                  <a:lnTo>
                    <a:pt x="27673" y="68008"/>
                  </a:lnTo>
                  <a:lnTo>
                    <a:pt x="27914" y="69075"/>
                  </a:lnTo>
                  <a:lnTo>
                    <a:pt x="28270" y="69786"/>
                  </a:lnTo>
                  <a:lnTo>
                    <a:pt x="28562" y="70040"/>
                  </a:lnTo>
                  <a:lnTo>
                    <a:pt x="28727" y="70091"/>
                  </a:lnTo>
                  <a:lnTo>
                    <a:pt x="37693" y="67818"/>
                  </a:lnTo>
                  <a:lnTo>
                    <a:pt x="37858" y="67678"/>
                  </a:lnTo>
                  <a:lnTo>
                    <a:pt x="38176" y="67271"/>
                  </a:lnTo>
                  <a:lnTo>
                    <a:pt x="38633" y="65989"/>
                  </a:lnTo>
                  <a:lnTo>
                    <a:pt x="38798" y="64719"/>
                  </a:lnTo>
                  <a:lnTo>
                    <a:pt x="38798" y="42227"/>
                  </a:lnTo>
                  <a:close/>
                </a:path>
                <a:path w="148590" h="791210">
                  <a:moveTo>
                    <a:pt x="38798" y="2870"/>
                  </a:moveTo>
                  <a:lnTo>
                    <a:pt x="37693" y="0"/>
                  </a:lnTo>
                  <a:lnTo>
                    <a:pt x="28905" y="2857"/>
                  </a:lnTo>
                  <a:lnTo>
                    <a:pt x="28727" y="2908"/>
                  </a:lnTo>
                  <a:lnTo>
                    <a:pt x="28562" y="3048"/>
                  </a:lnTo>
                  <a:lnTo>
                    <a:pt x="28270" y="3479"/>
                  </a:lnTo>
                  <a:lnTo>
                    <a:pt x="27914" y="4406"/>
                  </a:lnTo>
                  <a:lnTo>
                    <a:pt x="27673" y="5600"/>
                  </a:lnTo>
                  <a:lnTo>
                    <a:pt x="27673" y="29121"/>
                  </a:lnTo>
                  <a:lnTo>
                    <a:pt x="27914" y="30175"/>
                  </a:lnTo>
                  <a:lnTo>
                    <a:pt x="28270" y="30873"/>
                  </a:lnTo>
                  <a:lnTo>
                    <a:pt x="28727" y="31153"/>
                  </a:lnTo>
                  <a:lnTo>
                    <a:pt x="37693" y="28498"/>
                  </a:lnTo>
                  <a:lnTo>
                    <a:pt x="37858" y="28359"/>
                  </a:lnTo>
                  <a:lnTo>
                    <a:pt x="38176" y="27927"/>
                  </a:lnTo>
                  <a:lnTo>
                    <a:pt x="38544" y="27000"/>
                  </a:lnTo>
                  <a:lnTo>
                    <a:pt x="38798" y="25361"/>
                  </a:lnTo>
                  <a:lnTo>
                    <a:pt x="38798" y="2870"/>
                  </a:lnTo>
                  <a:close/>
                </a:path>
                <a:path w="148590" h="791210">
                  <a:moveTo>
                    <a:pt x="55435" y="489699"/>
                  </a:moveTo>
                  <a:lnTo>
                    <a:pt x="54292" y="486460"/>
                  </a:lnTo>
                  <a:lnTo>
                    <a:pt x="45186" y="486791"/>
                  </a:lnTo>
                  <a:lnTo>
                    <a:pt x="45008" y="486791"/>
                  </a:lnTo>
                  <a:lnTo>
                    <a:pt x="44843" y="486892"/>
                  </a:lnTo>
                  <a:lnTo>
                    <a:pt x="44386" y="487476"/>
                  </a:lnTo>
                  <a:lnTo>
                    <a:pt x="44056" y="488429"/>
                  </a:lnTo>
                  <a:lnTo>
                    <a:pt x="43891" y="489635"/>
                  </a:lnTo>
                  <a:lnTo>
                    <a:pt x="43891" y="512241"/>
                  </a:lnTo>
                  <a:lnTo>
                    <a:pt x="45008" y="515493"/>
                  </a:lnTo>
                  <a:lnTo>
                    <a:pt x="54292" y="515442"/>
                  </a:lnTo>
                  <a:lnTo>
                    <a:pt x="55435" y="512584"/>
                  </a:lnTo>
                  <a:lnTo>
                    <a:pt x="55435" y="489699"/>
                  </a:lnTo>
                  <a:close/>
                </a:path>
                <a:path w="148590" h="791210">
                  <a:moveTo>
                    <a:pt x="55435" y="317931"/>
                  </a:moveTo>
                  <a:lnTo>
                    <a:pt x="45186" y="314566"/>
                  </a:lnTo>
                  <a:lnTo>
                    <a:pt x="45008" y="314566"/>
                  </a:lnTo>
                  <a:lnTo>
                    <a:pt x="44843" y="314642"/>
                  </a:lnTo>
                  <a:lnTo>
                    <a:pt x="44386" y="315214"/>
                  </a:lnTo>
                  <a:lnTo>
                    <a:pt x="44056" y="316166"/>
                  </a:lnTo>
                  <a:lnTo>
                    <a:pt x="43891" y="317373"/>
                  </a:lnTo>
                  <a:lnTo>
                    <a:pt x="43891" y="339979"/>
                  </a:lnTo>
                  <a:lnTo>
                    <a:pt x="54292" y="343623"/>
                  </a:lnTo>
                  <a:lnTo>
                    <a:pt x="54457" y="343535"/>
                  </a:lnTo>
                  <a:lnTo>
                    <a:pt x="54775" y="343217"/>
                  </a:lnTo>
                  <a:lnTo>
                    <a:pt x="54914" y="342976"/>
                  </a:lnTo>
                  <a:lnTo>
                    <a:pt x="55257" y="342023"/>
                  </a:lnTo>
                  <a:lnTo>
                    <a:pt x="55435" y="340817"/>
                  </a:lnTo>
                  <a:lnTo>
                    <a:pt x="55435" y="317931"/>
                  </a:lnTo>
                  <a:close/>
                </a:path>
                <a:path w="148590" h="791210">
                  <a:moveTo>
                    <a:pt x="55435" y="237832"/>
                  </a:moveTo>
                  <a:lnTo>
                    <a:pt x="54292" y="234619"/>
                  </a:lnTo>
                  <a:lnTo>
                    <a:pt x="45186" y="235318"/>
                  </a:lnTo>
                  <a:lnTo>
                    <a:pt x="45008" y="235331"/>
                  </a:lnTo>
                  <a:lnTo>
                    <a:pt x="44843" y="235432"/>
                  </a:lnTo>
                  <a:lnTo>
                    <a:pt x="44386" y="236042"/>
                  </a:lnTo>
                  <a:lnTo>
                    <a:pt x="44056" y="237007"/>
                  </a:lnTo>
                  <a:lnTo>
                    <a:pt x="43891" y="238226"/>
                  </a:lnTo>
                  <a:lnTo>
                    <a:pt x="43891" y="260845"/>
                  </a:lnTo>
                  <a:lnTo>
                    <a:pt x="45008" y="264033"/>
                  </a:lnTo>
                  <a:lnTo>
                    <a:pt x="54292" y="263601"/>
                  </a:lnTo>
                  <a:lnTo>
                    <a:pt x="54457" y="263499"/>
                  </a:lnTo>
                  <a:lnTo>
                    <a:pt x="54914" y="262915"/>
                  </a:lnTo>
                  <a:lnTo>
                    <a:pt x="55257" y="261950"/>
                  </a:lnTo>
                  <a:lnTo>
                    <a:pt x="55435" y="260718"/>
                  </a:lnTo>
                  <a:lnTo>
                    <a:pt x="55435" y="237832"/>
                  </a:lnTo>
                  <a:close/>
                </a:path>
                <a:path w="148590" h="791210">
                  <a:moveTo>
                    <a:pt x="55435" y="197777"/>
                  </a:moveTo>
                  <a:lnTo>
                    <a:pt x="54292" y="194602"/>
                  </a:lnTo>
                  <a:lnTo>
                    <a:pt x="45186" y="195681"/>
                  </a:lnTo>
                  <a:lnTo>
                    <a:pt x="45008" y="195694"/>
                  </a:lnTo>
                  <a:lnTo>
                    <a:pt x="44843" y="195808"/>
                  </a:lnTo>
                  <a:lnTo>
                    <a:pt x="44386" y="196430"/>
                  </a:lnTo>
                  <a:lnTo>
                    <a:pt x="44056" y="197408"/>
                  </a:lnTo>
                  <a:lnTo>
                    <a:pt x="43891" y="198640"/>
                  </a:lnTo>
                  <a:lnTo>
                    <a:pt x="43891" y="221259"/>
                  </a:lnTo>
                  <a:lnTo>
                    <a:pt x="45008" y="224434"/>
                  </a:lnTo>
                  <a:lnTo>
                    <a:pt x="54292" y="223596"/>
                  </a:lnTo>
                  <a:lnTo>
                    <a:pt x="54457" y="223507"/>
                  </a:lnTo>
                  <a:lnTo>
                    <a:pt x="54914" y="222885"/>
                  </a:lnTo>
                  <a:lnTo>
                    <a:pt x="55257" y="221894"/>
                  </a:lnTo>
                  <a:lnTo>
                    <a:pt x="55435" y="220662"/>
                  </a:lnTo>
                  <a:lnTo>
                    <a:pt x="55435" y="197777"/>
                  </a:lnTo>
                  <a:close/>
                </a:path>
                <a:path w="148590" h="791210">
                  <a:moveTo>
                    <a:pt x="55435" y="157721"/>
                  </a:moveTo>
                  <a:lnTo>
                    <a:pt x="55397" y="156845"/>
                  </a:lnTo>
                  <a:lnTo>
                    <a:pt x="55156" y="155727"/>
                  </a:lnTo>
                  <a:lnTo>
                    <a:pt x="54775" y="154940"/>
                  </a:lnTo>
                  <a:lnTo>
                    <a:pt x="54292" y="154597"/>
                  </a:lnTo>
                  <a:lnTo>
                    <a:pt x="45186" y="156057"/>
                  </a:lnTo>
                  <a:lnTo>
                    <a:pt x="43891" y="159080"/>
                  </a:lnTo>
                  <a:lnTo>
                    <a:pt x="43891" y="181686"/>
                  </a:lnTo>
                  <a:lnTo>
                    <a:pt x="45008" y="184810"/>
                  </a:lnTo>
                  <a:lnTo>
                    <a:pt x="54292" y="183603"/>
                  </a:lnTo>
                  <a:lnTo>
                    <a:pt x="54622" y="183311"/>
                  </a:lnTo>
                  <a:lnTo>
                    <a:pt x="54914" y="182841"/>
                  </a:lnTo>
                  <a:lnTo>
                    <a:pt x="55257" y="181851"/>
                  </a:lnTo>
                  <a:lnTo>
                    <a:pt x="55435" y="180606"/>
                  </a:lnTo>
                  <a:lnTo>
                    <a:pt x="55435" y="157721"/>
                  </a:lnTo>
                  <a:close/>
                </a:path>
                <a:path w="148590" h="791210">
                  <a:moveTo>
                    <a:pt x="55435" y="117652"/>
                  </a:moveTo>
                  <a:lnTo>
                    <a:pt x="54292" y="114617"/>
                  </a:lnTo>
                  <a:lnTo>
                    <a:pt x="45186" y="116446"/>
                  </a:lnTo>
                  <a:lnTo>
                    <a:pt x="43891" y="119507"/>
                  </a:lnTo>
                  <a:lnTo>
                    <a:pt x="43891" y="142113"/>
                  </a:lnTo>
                  <a:lnTo>
                    <a:pt x="45008" y="145186"/>
                  </a:lnTo>
                  <a:lnTo>
                    <a:pt x="54292" y="143598"/>
                  </a:lnTo>
                  <a:lnTo>
                    <a:pt x="54457" y="143471"/>
                  </a:lnTo>
                  <a:lnTo>
                    <a:pt x="54914" y="142811"/>
                  </a:lnTo>
                  <a:lnTo>
                    <a:pt x="55257" y="141795"/>
                  </a:lnTo>
                  <a:lnTo>
                    <a:pt x="55435" y="140550"/>
                  </a:lnTo>
                  <a:lnTo>
                    <a:pt x="55435" y="117652"/>
                  </a:lnTo>
                  <a:close/>
                </a:path>
                <a:path w="148590" h="791210">
                  <a:moveTo>
                    <a:pt x="55435" y="77622"/>
                  </a:moveTo>
                  <a:lnTo>
                    <a:pt x="54292" y="74599"/>
                  </a:lnTo>
                  <a:lnTo>
                    <a:pt x="45186" y="76809"/>
                  </a:lnTo>
                  <a:lnTo>
                    <a:pt x="43891" y="79933"/>
                  </a:lnTo>
                  <a:lnTo>
                    <a:pt x="43891" y="102552"/>
                  </a:lnTo>
                  <a:lnTo>
                    <a:pt x="45008" y="105562"/>
                  </a:lnTo>
                  <a:lnTo>
                    <a:pt x="54292" y="103581"/>
                  </a:lnTo>
                  <a:lnTo>
                    <a:pt x="54457" y="103454"/>
                  </a:lnTo>
                  <a:lnTo>
                    <a:pt x="54914" y="102781"/>
                  </a:lnTo>
                  <a:lnTo>
                    <a:pt x="55257" y="101752"/>
                  </a:lnTo>
                  <a:lnTo>
                    <a:pt x="55435" y="100507"/>
                  </a:lnTo>
                  <a:lnTo>
                    <a:pt x="55435" y="77622"/>
                  </a:lnTo>
                  <a:close/>
                </a:path>
                <a:path w="148590" h="791210">
                  <a:moveTo>
                    <a:pt x="55435" y="37566"/>
                  </a:moveTo>
                  <a:lnTo>
                    <a:pt x="54292" y="34594"/>
                  </a:lnTo>
                  <a:lnTo>
                    <a:pt x="45186" y="37172"/>
                  </a:lnTo>
                  <a:lnTo>
                    <a:pt x="43891" y="40360"/>
                  </a:lnTo>
                  <a:lnTo>
                    <a:pt x="43891" y="63423"/>
                  </a:lnTo>
                  <a:lnTo>
                    <a:pt x="45008" y="65938"/>
                  </a:lnTo>
                  <a:lnTo>
                    <a:pt x="54292" y="63588"/>
                  </a:lnTo>
                  <a:lnTo>
                    <a:pt x="54457" y="63461"/>
                  </a:lnTo>
                  <a:lnTo>
                    <a:pt x="54914" y="62750"/>
                  </a:lnTo>
                  <a:lnTo>
                    <a:pt x="55257" y="61722"/>
                  </a:lnTo>
                  <a:lnTo>
                    <a:pt x="55435" y="60452"/>
                  </a:lnTo>
                  <a:lnTo>
                    <a:pt x="55435" y="37566"/>
                  </a:lnTo>
                  <a:close/>
                </a:path>
                <a:path w="148590" h="791210">
                  <a:moveTo>
                    <a:pt x="72631" y="357949"/>
                  </a:moveTo>
                  <a:lnTo>
                    <a:pt x="72377" y="356768"/>
                  </a:lnTo>
                  <a:lnTo>
                    <a:pt x="71996" y="355892"/>
                  </a:lnTo>
                  <a:lnTo>
                    <a:pt x="71488" y="355434"/>
                  </a:lnTo>
                  <a:lnTo>
                    <a:pt x="62052" y="354990"/>
                  </a:lnTo>
                  <a:lnTo>
                    <a:pt x="61874" y="354990"/>
                  </a:lnTo>
                  <a:lnTo>
                    <a:pt x="60706" y="357784"/>
                  </a:lnTo>
                  <a:lnTo>
                    <a:pt x="60706" y="381254"/>
                  </a:lnTo>
                  <a:lnTo>
                    <a:pt x="71488" y="384949"/>
                  </a:lnTo>
                  <a:lnTo>
                    <a:pt x="71666" y="384873"/>
                  </a:lnTo>
                  <a:lnTo>
                    <a:pt x="71996" y="384556"/>
                  </a:lnTo>
                  <a:lnTo>
                    <a:pt x="72377" y="383743"/>
                  </a:lnTo>
                  <a:lnTo>
                    <a:pt x="72631" y="382587"/>
                  </a:lnTo>
                  <a:lnTo>
                    <a:pt x="72631" y="357949"/>
                  </a:lnTo>
                  <a:close/>
                </a:path>
                <a:path w="148590" h="791210">
                  <a:moveTo>
                    <a:pt x="72631" y="317169"/>
                  </a:moveTo>
                  <a:lnTo>
                    <a:pt x="62052" y="314655"/>
                  </a:lnTo>
                  <a:lnTo>
                    <a:pt x="61874" y="314655"/>
                  </a:lnTo>
                  <a:lnTo>
                    <a:pt x="60706" y="317512"/>
                  </a:lnTo>
                  <a:lnTo>
                    <a:pt x="60706" y="340982"/>
                  </a:lnTo>
                  <a:lnTo>
                    <a:pt x="71488" y="344220"/>
                  </a:lnTo>
                  <a:lnTo>
                    <a:pt x="71666" y="344144"/>
                  </a:lnTo>
                  <a:lnTo>
                    <a:pt x="71996" y="343814"/>
                  </a:lnTo>
                  <a:lnTo>
                    <a:pt x="72377" y="342976"/>
                  </a:lnTo>
                  <a:lnTo>
                    <a:pt x="72631" y="341820"/>
                  </a:lnTo>
                  <a:lnTo>
                    <a:pt x="72631" y="317169"/>
                  </a:lnTo>
                  <a:close/>
                </a:path>
                <a:path w="148590" h="791210">
                  <a:moveTo>
                    <a:pt x="72631" y="276402"/>
                  </a:moveTo>
                  <a:lnTo>
                    <a:pt x="72377" y="275259"/>
                  </a:lnTo>
                  <a:lnTo>
                    <a:pt x="71996" y="274421"/>
                  </a:lnTo>
                  <a:lnTo>
                    <a:pt x="71488" y="274002"/>
                  </a:lnTo>
                  <a:lnTo>
                    <a:pt x="62052" y="274345"/>
                  </a:lnTo>
                  <a:lnTo>
                    <a:pt x="61874" y="274345"/>
                  </a:lnTo>
                  <a:lnTo>
                    <a:pt x="61696" y="274459"/>
                  </a:lnTo>
                  <a:lnTo>
                    <a:pt x="61214" y="275043"/>
                  </a:lnTo>
                  <a:lnTo>
                    <a:pt x="60871" y="276009"/>
                  </a:lnTo>
                  <a:lnTo>
                    <a:pt x="60706" y="277241"/>
                  </a:lnTo>
                  <a:lnTo>
                    <a:pt x="60706" y="300253"/>
                  </a:lnTo>
                  <a:lnTo>
                    <a:pt x="61874" y="303555"/>
                  </a:lnTo>
                  <a:lnTo>
                    <a:pt x="71488" y="303504"/>
                  </a:lnTo>
                  <a:lnTo>
                    <a:pt x="71666" y="303403"/>
                  </a:lnTo>
                  <a:lnTo>
                    <a:pt x="71996" y="303060"/>
                  </a:lnTo>
                  <a:lnTo>
                    <a:pt x="72377" y="302209"/>
                  </a:lnTo>
                  <a:lnTo>
                    <a:pt x="72631" y="301040"/>
                  </a:lnTo>
                  <a:lnTo>
                    <a:pt x="72631" y="276402"/>
                  </a:lnTo>
                  <a:close/>
                </a:path>
                <a:path w="148590" h="791210">
                  <a:moveTo>
                    <a:pt x="72631" y="235648"/>
                  </a:moveTo>
                  <a:lnTo>
                    <a:pt x="72377" y="234505"/>
                  </a:lnTo>
                  <a:lnTo>
                    <a:pt x="71996" y="233680"/>
                  </a:lnTo>
                  <a:lnTo>
                    <a:pt x="71488" y="233273"/>
                  </a:lnTo>
                  <a:lnTo>
                    <a:pt x="62052" y="234010"/>
                  </a:lnTo>
                  <a:lnTo>
                    <a:pt x="61874" y="234022"/>
                  </a:lnTo>
                  <a:lnTo>
                    <a:pt x="60706" y="236969"/>
                  </a:lnTo>
                  <a:lnTo>
                    <a:pt x="60706" y="260438"/>
                  </a:lnTo>
                  <a:lnTo>
                    <a:pt x="61874" y="263232"/>
                  </a:lnTo>
                  <a:lnTo>
                    <a:pt x="71488" y="262775"/>
                  </a:lnTo>
                  <a:lnTo>
                    <a:pt x="71666" y="262686"/>
                  </a:lnTo>
                  <a:lnTo>
                    <a:pt x="72136" y="262077"/>
                  </a:lnTo>
                  <a:lnTo>
                    <a:pt x="72377" y="261454"/>
                  </a:lnTo>
                  <a:lnTo>
                    <a:pt x="72631" y="260299"/>
                  </a:lnTo>
                  <a:lnTo>
                    <a:pt x="72631" y="235648"/>
                  </a:lnTo>
                  <a:close/>
                </a:path>
                <a:path w="148590" h="791210">
                  <a:moveTo>
                    <a:pt x="72631" y="154114"/>
                  </a:moveTo>
                  <a:lnTo>
                    <a:pt x="72377" y="152996"/>
                  </a:lnTo>
                  <a:lnTo>
                    <a:pt x="71996" y="152196"/>
                  </a:lnTo>
                  <a:lnTo>
                    <a:pt x="71666" y="151917"/>
                  </a:lnTo>
                  <a:lnTo>
                    <a:pt x="71488" y="151853"/>
                  </a:lnTo>
                  <a:lnTo>
                    <a:pt x="62052" y="153352"/>
                  </a:lnTo>
                  <a:lnTo>
                    <a:pt x="60706" y="156425"/>
                  </a:lnTo>
                  <a:lnTo>
                    <a:pt x="60706" y="179438"/>
                  </a:lnTo>
                  <a:lnTo>
                    <a:pt x="61874" y="182613"/>
                  </a:lnTo>
                  <a:lnTo>
                    <a:pt x="71488" y="181368"/>
                  </a:lnTo>
                  <a:lnTo>
                    <a:pt x="71666" y="181241"/>
                  </a:lnTo>
                  <a:lnTo>
                    <a:pt x="71996" y="180860"/>
                  </a:lnTo>
                  <a:lnTo>
                    <a:pt x="72377" y="179959"/>
                  </a:lnTo>
                  <a:lnTo>
                    <a:pt x="72631" y="178752"/>
                  </a:lnTo>
                  <a:lnTo>
                    <a:pt x="72631" y="154114"/>
                  </a:lnTo>
                  <a:close/>
                </a:path>
                <a:path w="148590" h="791210">
                  <a:moveTo>
                    <a:pt x="72631" y="113334"/>
                  </a:moveTo>
                  <a:lnTo>
                    <a:pt x="72377" y="112229"/>
                  </a:lnTo>
                  <a:lnTo>
                    <a:pt x="71996" y="111467"/>
                  </a:lnTo>
                  <a:lnTo>
                    <a:pt x="71666" y="111201"/>
                  </a:lnTo>
                  <a:lnTo>
                    <a:pt x="71488" y="111150"/>
                  </a:lnTo>
                  <a:lnTo>
                    <a:pt x="62052" y="113042"/>
                  </a:lnTo>
                  <a:lnTo>
                    <a:pt x="60706" y="116154"/>
                  </a:lnTo>
                  <a:lnTo>
                    <a:pt x="60706" y="139623"/>
                  </a:lnTo>
                  <a:lnTo>
                    <a:pt x="60871" y="140830"/>
                  </a:lnTo>
                  <a:lnTo>
                    <a:pt x="61214" y="141732"/>
                  </a:lnTo>
                  <a:lnTo>
                    <a:pt x="61366" y="141947"/>
                  </a:lnTo>
                  <a:lnTo>
                    <a:pt x="61874" y="142278"/>
                  </a:lnTo>
                  <a:lnTo>
                    <a:pt x="71488" y="140627"/>
                  </a:lnTo>
                  <a:lnTo>
                    <a:pt x="71666" y="140525"/>
                  </a:lnTo>
                  <a:lnTo>
                    <a:pt x="72136" y="139852"/>
                  </a:lnTo>
                  <a:lnTo>
                    <a:pt x="72377" y="139192"/>
                  </a:lnTo>
                  <a:lnTo>
                    <a:pt x="72631" y="137985"/>
                  </a:lnTo>
                  <a:lnTo>
                    <a:pt x="72631" y="113334"/>
                  </a:lnTo>
                  <a:close/>
                </a:path>
                <a:path w="148590" h="791210">
                  <a:moveTo>
                    <a:pt x="72631" y="72593"/>
                  </a:moveTo>
                  <a:lnTo>
                    <a:pt x="72377" y="71475"/>
                  </a:lnTo>
                  <a:lnTo>
                    <a:pt x="71996" y="70726"/>
                  </a:lnTo>
                  <a:lnTo>
                    <a:pt x="71666" y="70472"/>
                  </a:lnTo>
                  <a:lnTo>
                    <a:pt x="71488" y="70421"/>
                  </a:lnTo>
                  <a:lnTo>
                    <a:pt x="62052" y="72707"/>
                  </a:lnTo>
                  <a:lnTo>
                    <a:pt x="60706" y="75895"/>
                  </a:lnTo>
                  <a:lnTo>
                    <a:pt x="60706" y="99364"/>
                  </a:lnTo>
                  <a:lnTo>
                    <a:pt x="61874" y="101968"/>
                  </a:lnTo>
                  <a:lnTo>
                    <a:pt x="71488" y="99910"/>
                  </a:lnTo>
                  <a:lnTo>
                    <a:pt x="71666" y="99771"/>
                  </a:lnTo>
                  <a:lnTo>
                    <a:pt x="71996" y="99364"/>
                  </a:lnTo>
                  <a:lnTo>
                    <a:pt x="72377" y="98437"/>
                  </a:lnTo>
                  <a:lnTo>
                    <a:pt x="72631" y="97231"/>
                  </a:lnTo>
                  <a:lnTo>
                    <a:pt x="72631" y="72593"/>
                  </a:lnTo>
                  <a:close/>
                </a:path>
                <a:path w="148590" h="791210">
                  <a:moveTo>
                    <a:pt x="72631" y="31826"/>
                  </a:moveTo>
                  <a:lnTo>
                    <a:pt x="72377" y="30734"/>
                  </a:lnTo>
                  <a:lnTo>
                    <a:pt x="71996" y="29997"/>
                  </a:lnTo>
                  <a:lnTo>
                    <a:pt x="71488" y="29705"/>
                  </a:lnTo>
                  <a:lnTo>
                    <a:pt x="62052" y="32385"/>
                  </a:lnTo>
                  <a:lnTo>
                    <a:pt x="60706" y="35623"/>
                  </a:lnTo>
                  <a:lnTo>
                    <a:pt x="60706" y="58635"/>
                  </a:lnTo>
                  <a:lnTo>
                    <a:pt x="61874" y="61671"/>
                  </a:lnTo>
                  <a:lnTo>
                    <a:pt x="71488" y="59220"/>
                  </a:lnTo>
                  <a:lnTo>
                    <a:pt x="71666" y="59080"/>
                  </a:lnTo>
                  <a:lnTo>
                    <a:pt x="71996" y="58648"/>
                  </a:lnTo>
                  <a:lnTo>
                    <a:pt x="72377" y="57708"/>
                  </a:lnTo>
                  <a:lnTo>
                    <a:pt x="72631" y="56476"/>
                  </a:lnTo>
                  <a:lnTo>
                    <a:pt x="72631" y="31826"/>
                  </a:lnTo>
                  <a:close/>
                </a:path>
                <a:path w="148590" h="791210">
                  <a:moveTo>
                    <a:pt x="84277" y="760298"/>
                  </a:moveTo>
                  <a:lnTo>
                    <a:pt x="84112" y="759536"/>
                  </a:lnTo>
                  <a:lnTo>
                    <a:pt x="83769" y="758634"/>
                  </a:lnTo>
                  <a:lnTo>
                    <a:pt x="83604" y="758431"/>
                  </a:lnTo>
                  <a:lnTo>
                    <a:pt x="83083" y="758139"/>
                  </a:lnTo>
                  <a:lnTo>
                    <a:pt x="73304" y="760920"/>
                  </a:lnTo>
                  <a:lnTo>
                    <a:pt x="73113" y="760971"/>
                  </a:lnTo>
                  <a:lnTo>
                    <a:pt x="72923" y="761123"/>
                  </a:lnTo>
                  <a:lnTo>
                    <a:pt x="72440" y="761847"/>
                  </a:lnTo>
                  <a:lnTo>
                    <a:pt x="72186" y="762533"/>
                  </a:lnTo>
                  <a:lnTo>
                    <a:pt x="71945" y="763778"/>
                  </a:lnTo>
                  <a:lnTo>
                    <a:pt x="71945" y="788555"/>
                  </a:lnTo>
                  <a:lnTo>
                    <a:pt x="72186" y="789673"/>
                  </a:lnTo>
                  <a:lnTo>
                    <a:pt x="72605" y="790422"/>
                  </a:lnTo>
                  <a:lnTo>
                    <a:pt x="72923" y="790689"/>
                  </a:lnTo>
                  <a:lnTo>
                    <a:pt x="73113" y="790740"/>
                  </a:lnTo>
                  <a:lnTo>
                    <a:pt x="83083" y="788200"/>
                  </a:lnTo>
                  <a:lnTo>
                    <a:pt x="83261" y="788047"/>
                  </a:lnTo>
                  <a:lnTo>
                    <a:pt x="83769" y="787336"/>
                  </a:lnTo>
                  <a:lnTo>
                    <a:pt x="84010" y="786650"/>
                  </a:lnTo>
                  <a:lnTo>
                    <a:pt x="84277" y="785393"/>
                  </a:lnTo>
                  <a:lnTo>
                    <a:pt x="84277" y="760298"/>
                  </a:lnTo>
                  <a:close/>
                </a:path>
                <a:path w="148590" h="791210">
                  <a:moveTo>
                    <a:pt x="90474" y="358838"/>
                  </a:moveTo>
                  <a:lnTo>
                    <a:pt x="79502" y="355815"/>
                  </a:lnTo>
                  <a:lnTo>
                    <a:pt x="79311" y="355803"/>
                  </a:lnTo>
                  <a:lnTo>
                    <a:pt x="79121" y="355892"/>
                  </a:lnTo>
                  <a:lnTo>
                    <a:pt x="78778" y="356222"/>
                  </a:lnTo>
                  <a:lnTo>
                    <a:pt x="78384" y="357060"/>
                  </a:lnTo>
                  <a:lnTo>
                    <a:pt x="78143" y="358216"/>
                  </a:lnTo>
                  <a:lnTo>
                    <a:pt x="78143" y="382993"/>
                  </a:lnTo>
                  <a:lnTo>
                    <a:pt x="89281" y="386334"/>
                  </a:lnTo>
                  <a:lnTo>
                    <a:pt x="89458" y="386245"/>
                  </a:lnTo>
                  <a:lnTo>
                    <a:pt x="89966" y="385699"/>
                  </a:lnTo>
                  <a:lnTo>
                    <a:pt x="90322" y="384733"/>
                  </a:lnTo>
                  <a:lnTo>
                    <a:pt x="90474" y="383933"/>
                  </a:lnTo>
                  <a:lnTo>
                    <a:pt x="90474" y="358838"/>
                  </a:lnTo>
                  <a:close/>
                </a:path>
                <a:path w="148590" h="791210">
                  <a:moveTo>
                    <a:pt x="90474" y="317322"/>
                  </a:moveTo>
                  <a:lnTo>
                    <a:pt x="79502" y="314756"/>
                  </a:lnTo>
                  <a:lnTo>
                    <a:pt x="79311" y="314756"/>
                  </a:lnTo>
                  <a:lnTo>
                    <a:pt x="79121" y="314858"/>
                  </a:lnTo>
                  <a:lnTo>
                    <a:pt x="78778" y="315188"/>
                  </a:lnTo>
                  <a:lnTo>
                    <a:pt x="78384" y="316052"/>
                  </a:lnTo>
                  <a:lnTo>
                    <a:pt x="78143" y="317220"/>
                  </a:lnTo>
                  <a:lnTo>
                    <a:pt x="78143" y="342011"/>
                  </a:lnTo>
                  <a:lnTo>
                    <a:pt x="89281" y="344868"/>
                  </a:lnTo>
                  <a:lnTo>
                    <a:pt x="89636" y="344627"/>
                  </a:lnTo>
                  <a:lnTo>
                    <a:pt x="89966" y="344195"/>
                  </a:lnTo>
                  <a:lnTo>
                    <a:pt x="90322" y="343230"/>
                  </a:lnTo>
                  <a:lnTo>
                    <a:pt x="90474" y="342417"/>
                  </a:lnTo>
                  <a:lnTo>
                    <a:pt x="90474" y="317322"/>
                  </a:lnTo>
                  <a:close/>
                </a:path>
                <a:path w="148590" h="791210">
                  <a:moveTo>
                    <a:pt x="90474" y="275818"/>
                  </a:moveTo>
                  <a:lnTo>
                    <a:pt x="89281" y="273380"/>
                  </a:lnTo>
                  <a:lnTo>
                    <a:pt x="79502" y="273723"/>
                  </a:lnTo>
                  <a:lnTo>
                    <a:pt x="79311" y="273723"/>
                  </a:lnTo>
                  <a:lnTo>
                    <a:pt x="79121" y="273837"/>
                  </a:lnTo>
                  <a:lnTo>
                    <a:pt x="78778" y="274180"/>
                  </a:lnTo>
                  <a:lnTo>
                    <a:pt x="78384" y="275043"/>
                  </a:lnTo>
                  <a:lnTo>
                    <a:pt x="78143" y="276225"/>
                  </a:lnTo>
                  <a:lnTo>
                    <a:pt x="78143" y="301002"/>
                  </a:lnTo>
                  <a:lnTo>
                    <a:pt x="78384" y="302171"/>
                  </a:lnTo>
                  <a:lnTo>
                    <a:pt x="78778" y="303034"/>
                  </a:lnTo>
                  <a:lnTo>
                    <a:pt x="79121" y="303377"/>
                  </a:lnTo>
                  <a:lnTo>
                    <a:pt x="79311" y="303453"/>
                  </a:lnTo>
                  <a:lnTo>
                    <a:pt x="89281" y="303403"/>
                  </a:lnTo>
                  <a:lnTo>
                    <a:pt x="90474" y="300901"/>
                  </a:lnTo>
                  <a:lnTo>
                    <a:pt x="90474" y="275818"/>
                  </a:lnTo>
                  <a:close/>
                </a:path>
                <a:path w="148590" h="791210">
                  <a:moveTo>
                    <a:pt x="90474" y="234315"/>
                  </a:moveTo>
                  <a:lnTo>
                    <a:pt x="89281" y="231914"/>
                  </a:lnTo>
                  <a:lnTo>
                    <a:pt x="79502" y="232664"/>
                  </a:lnTo>
                  <a:lnTo>
                    <a:pt x="79311" y="232676"/>
                  </a:lnTo>
                  <a:lnTo>
                    <a:pt x="79121" y="232791"/>
                  </a:lnTo>
                  <a:lnTo>
                    <a:pt x="78778" y="233159"/>
                  </a:lnTo>
                  <a:lnTo>
                    <a:pt x="78384" y="234048"/>
                  </a:lnTo>
                  <a:lnTo>
                    <a:pt x="78143" y="235229"/>
                  </a:lnTo>
                  <a:lnTo>
                    <a:pt x="78143" y="260007"/>
                  </a:lnTo>
                  <a:lnTo>
                    <a:pt x="78384" y="261175"/>
                  </a:lnTo>
                  <a:lnTo>
                    <a:pt x="78778" y="262001"/>
                  </a:lnTo>
                  <a:lnTo>
                    <a:pt x="79121" y="262331"/>
                  </a:lnTo>
                  <a:lnTo>
                    <a:pt x="79311" y="262407"/>
                  </a:lnTo>
                  <a:lnTo>
                    <a:pt x="89281" y="261937"/>
                  </a:lnTo>
                  <a:lnTo>
                    <a:pt x="89458" y="261835"/>
                  </a:lnTo>
                  <a:lnTo>
                    <a:pt x="89966" y="261213"/>
                  </a:lnTo>
                  <a:lnTo>
                    <a:pt x="90208" y="260604"/>
                  </a:lnTo>
                  <a:lnTo>
                    <a:pt x="90474" y="259410"/>
                  </a:lnTo>
                  <a:lnTo>
                    <a:pt x="90474" y="234315"/>
                  </a:lnTo>
                  <a:close/>
                </a:path>
                <a:path w="148590" h="791210">
                  <a:moveTo>
                    <a:pt x="90474" y="192811"/>
                  </a:moveTo>
                  <a:lnTo>
                    <a:pt x="89281" y="190461"/>
                  </a:lnTo>
                  <a:lnTo>
                    <a:pt x="79502" y="191617"/>
                  </a:lnTo>
                  <a:lnTo>
                    <a:pt x="79311" y="191630"/>
                  </a:lnTo>
                  <a:lnTo>
                    <a:pt x="79121" y="191744"/>
                  </a:lnTo>
                  <a:lnTo>
                    <a:pt x="78778" y="192138"/>
                  </a:lnTo>
                  <a:lnTo>
                    <a:pt x="78384" y="193040"/>
                  </a:lnTo>
                  <a:lnTo>
                    <a:pt x="78143" y="194246"/>
                  </a:lnTo>
                  <a:lnTo>
                    <a:pt x="78143" y="219024"/>
                  </a:lnTo>
                  <a:lnTo>
                    <a:pt x="78384" y="220192"/>
                  </a:lnTo>
                  <a:lnTo>
                    <a:pt x="78778" y="221005"/>
                  </a:lnTo>
                  <a:lnTo>
                    <a:pt x="79121" y="221322"/>
                  </a:lnTo>
                  <a:lnTo>
                    <a:pt x="79311" y="221399"/>
                  </a:lnTo>
                  <a:lnTo>
                    <a:pt x="89281" y="220522"/>
                  </a:lnTo>
                  <a:lnTo>
                    <a:pt x="89458" y="220395"/>
                  </a:lnTo>
                  <a:lnTo>
                    <a:pt x="89966" y="219760"/>
                  </a:lnTo>
                  <a:lnTo>
                    <a:pt x="90208" y="219125"/>
                  </a:lnTo>
                  <a:lnTo>
                    <a:pt x="90474" y="217906"/>
                  </a:lnTo>
                  <a:lnTo>
                    <a:pt x="90474" y="192811"/>
                  </a:lnTo>
                  <a:close/>
                </a:path>
                <a:path w="148590" h="791210">
                  <a:moveTo>
                    <a:pt x="90474" y="151307"/>
                  </a:moveTo>
                  <a:lnTo>
                    <a:pt x="90322" y="150507"/>
                  </a:lnTo>
                  <a:lnTo>
                    <a:pt x="89966" y="149580"/>
                  </a:lnTo>
                  <a:lnTo>
                    <a:pt x="89801" y="149352"/>
                  </a:lnTo>
                  <a:lnTo>
                    <a:pt x="89281" y="148983"/>
                  </a:lnTo>
                  <a:lnTo>
                    <a:pt x="79502" y="150558"/>
                  </a:lnTo>
                  <a:lnTo>
                    <a:pt x="78143" y="153238"/>
                  </a:lnTo>
                  <a:lnTo>
                    <a:pt x="78143" y="178041"/>
                  </a:lnTo>
                  <a:lnTo>
                    <a:pt x="78384" y="179158"/>
                  </a:lnTo>
                  <a:lnTo>
                    <a:pt x="78778" y="179984"/>
                  </a:lnTo>
                  <a:lnTo>
                    <a:pt x="79121" y="180276"/>
                  </a:lnTo>
                  <a:lnTo>
                    <a:pt x="79311" y="180340"/>
                  </a:lnTo>
                  <a:lnTo>
                    <a:pt x="89281" y="179044"/>
                  </a:lnTo>
                  <a:lnTo>
                    <a:pt x="89458" y="178930"/>
                  </a:lnTo>
                  <a:lnTo>
                    <a:pt x="89966" y="178269"/>
                  </a:lnTo>
                  <a:lnTo>
                    <a:pt x="90208" y="177609"/>
                  </a:lnTo>
                  <a:lnTo>
                    <a:pt x="90474" y="176403"/>
                  </a:lnTo>
                  <a:lnTo>
                    <a:pt x="90474" y="151307"/>
                  </a:lnTo>
                  <a:close/>
                </a:path>
                <a:path w="148590" h="791210">
                  <a:moveTo>
                    <a:pt x="90474" y="109791"/>
                  </a:moveTo>
                  <a:lnTo>
                    <a:pt x="89281" y="107543"/>
                  </a:lnTo>
                  <a:lnTo>
                    <a:pt x="79502" y="109524"/>
                  </a:lnTo>
                  <a:lnTo>
                    <a:pt x="79311" y="109562"/>
                  </a:lnTo>
                  <a:lnTo>
                    <a:pt x="79121" y="109689"/>
                  </a:lnTo>
                  <a:lnTo>
                    <a:pt x="78778" y="110096"/>
                  </a:lnTo>
                  <a:lnTo>
                    <a:pt x="78384" y="111023"/>
                  </a:lnTo>
                  <a:lnTo>
                    <a:pt x="78143" y="112242"/>
                  </a:lnTo>
                  <a:lnTo>
                    <a:pt x="78143" y="137020"/>
                  </a:lnTo>
                  <a:lnTo>
                    <a:pt x="78384" y="138163"/>
                  </a:lnTo>
                  <a:lnTo>
                    <a:pt x="78778" y="138950"/>
                  </a:lnTo>
                  <a:lnTo>
                    <a:pt x="79121" y="139230"/>
                  </a:lnTo>
                  <a:lnTo>
                    <a:pt x="79311" y="139293"/>
                  </a:lnTo>
                  <a:lnTo>
                    <a:pt x="89281" y="137591"/>
                  </a:lnTo>
                  <a:lnTo>
                    <a:pt x="89458" y="137464"/>
                  </a:lnTo>
                  <a:lnTo>
                    <a:pt x="89966" y="136779"/>
                  </a:lnTo>
                  <a:lnTo>
                    <a:pt x="90208" y="136118"/>
                  </a:lnTo>
                  <a:lnTo>
                    <a:pt x="90474" y="134874"/>
                  </a:lnTo>
                  <a:lnTo>
                    <a:pt x="90474" y="109791"/>
                  </a:lnTo>
                  <a:close/>
                </a:path>
                <a:path w="148590" h="791210">
                  <a:moveTo>
                    <a:pt x="90474" y="68300"/>
                  </a:moveTo>
                  <a:lnTo>
                    <a:pt x="89281" y="66090"/>
                  </a:lnTo>
                  <a:lnTo>
                    <a:pt x="79502" y="68465"/>
                  </a:lnTo>
                  <a:lnTo>
                    <a:pt x="78143" y="71259"/>
                  </a:lnTo>
                  <a:lnTo>
                    <a:pt x="78143" y="96037"/>
                  </a:lnTo>
                  <a:lnTo>
                    <a:pt x="78384" y="97155"/>
                  </a:lnTo>
                  <a:lnTo>
                    <a:pt x="78778" y="97917"/>
                  </a:lnTo>
                  <a:lnTo>
                    <a:pt x="79121" y="98183"/>
                  </a:lnTo>
                  <a:lnTo>
                    <a:pt x="79311" y="98247"/>
                  </a:lnTo>
                  <a:lnTo>
                    <a:pt x="89281" y="96126"/>
                  </a:lnTo>
                  <a:lnTo>
                    <a:pt x="89458" y="95986"/>
                  </a:lnTo>
                  <a:lnTo>
                    <a:pt x="89966" y="95288"/>
                  </a:lnTo>
                  <a:lnTo>
                    <a:pt x="90208" y="94615"/>
                  </a:lnTo>
                  <a:lnTo>
                    <a:pt x="90474" y="93370"/>
                  </a:lnTo>
                  <a:lnTo>
                    <a:pt x="90474" y="68300"/>
                  </a:lnTo>
                  <a:close/>
                </a:path>
                <a:path w="148590" h="791210">
                  <a:moveTo>
                    <a:pt x="109004" y="360210"/>
                  </a:moveTo>
                  <a:lnTo>
                    <a:pt x="97612" y="356666"/>
                  </a:lnTo>
                  <a:lnTo>
                    <a:pt x="97421" y="356654"/>
                  </a:lnTo>
                  <a:lnTo>
                    <a:pt x="96202" y="359117"/>
                  </a:lnTo>
                  <a:lnTo>
                    <a:pt x="96202" y="384352"/>
                  </a:lnTo>
                  <a:lnTo>
                    <a:pt x="107746" y="387756"/>
                  </a:lnTo>
                  <a:lnTo>
                    <a:pt x="107937" y="387680"/>
                  </a:lnTo>
                  <a:lnTo>
                    <a:pt x="108445" y="387108"/>
                  </a:lnTo>
                  <a:lnTo>
                    <a:pt x="108826" y="386118"/>
                  </a:lnTo>
                  <a:lnTo>
                    <a:pt x="109004" y="384848"/>
                  </a:lnTo>
                  <a:lnTo>
                    <a:pt x="109004" y="360210"/>
                  </a:lnTo>
                  <a:close/>
                </a:path>
                <a:path w="148590" h="791210">
                  <a:moveTo>
                    <a:pt x="109004" y="318401"/>
                  </a:moveTo>
                  <a:lnTo>
                    <a:pt x="97612" y="314858"/>
                  </a:lnTo>
                  <a:lnTo>
                    <a:pt x="97421" y="314858"/>
                  </a:lnTo>
                  <a:lnTo>
                    <a:pt x="97218" y="314960"/>
                  </a:lnTo>
                  <a:lnTo>
                    <a:pt x="96710" y="315544"/>
                  </a:lnTo>
                  <a:lnTo>
                    <a:pt x="96469" y="316166"/>
                  </a:lnTo>
                  <a:lnTo>
                    <a:pt x="96202" y="317360"/>
                  </a:lnTo>
                  <a:lnTo>
                    <a:pt x="96202" y="342595"/>
                  </a:lnTo>
                  <a:lnTo>
                    <a:pt x="107746" y="345516"/>
                  </a:lnTo>
                  <a:lnTo>
                    <a:pt x="107937" y="345440"/>
                  </a:lnTo>
                  <a:lnTo>
                    <a:pt x="108445" y="344855"/>
                  </a:lnTo>
                  <a:lnTo>
                    <a:pt x="108826" y="343852"/>
                  </a:lnTo>
                  <a:lnTo>
                    <a:pt x="109004" y="342569"/>
                  </a:lnTo>
                  <a:lnTo>
                    <a:pt x="109004" y="318401"/>
                  </a:lnTo>
                  <a:close/>
                </a:path>
                <a:path w="148590" h="791210">
                  <a:moveTo>
                    <a:pt x="109004" y="276136"/>
                  </a:moveTo>
                  <a:lnTo>
                    <a:pt x="107746" y="272719"/>
                  </a:lnTo>
                  <a:lnTo>
                    <a:pt x="97612" y="273075"/>
                  </a:lnTo>
                  <a:lnTo>
                    <a:pt x="97421" y="273075"/>
                  </a:lnTo>
                  <a:lnTo>
                    <a:pt x="97218" y="273189"/>
                  </a:lnTo>
                  <a:lnTo>
                    <a:pt x="96710" y="273799"/>
                  </a:lnTo>
                  <a:lnTo>
                    <a:pt x="96354" y="274802"/>
                  </a:lnTo>
                  <a:lnTo>
                    <a:pt x="96202" y="275628"/>
                  </a:lnTo>
                  <a:lnTo>
                    <a:pt x="96202" y="300850"/>
                  </a:lnTo>
                  <a:lnTo>
                    <a:pt x="97421" y="303364"/>
                  </a:lnTo>
                  <a:lnTo>
                    <a:pt x="107746" y="303301"/>
                  </a:lnTo>
                  <a:lnTo>
                    <a:pt x="107937" y="303199"/>
                  </a:lnTo>
                  <a:lnTo>
                    <a:pt x="108445" y="302590"/>
                  </a:lnTo>
                  <a:lnTo>
                    <a:pt x="108826" y="301586"/>
                  </a:lnTo>
                  <a:lnTo>
                    <a:pt x="109004" y="300291"/>
                  </a:lnTo>
                  <a:lnTo>
                    <a:pt x="109004" y="276136"/>
                  </a:lnTo>
                  <a:close/>
                </a:path>
                <a:path w="148590" h="791210">
                  <a:moveTo>
                    <a:pt x="109004" y="233870"/>
                  </a:moveTo>
                  <a:lnTo>
                    <a:pt x="107746" y="230479"/>
                  </a:lnTo>
                  <a:lnTo>
                    <a:pt x="97612" y="231267"/>
                  </a:lnTo>
                  <a:lnTo>
                    <a:pt x="97421" y="231279"/>
                  </a:lnTo>
                  <a:lnTo>
                    <a:pt x="97218" y="231394"/>
                  </a:lnTo>
                  <a:lnTo>
                    <a:pt x="96710" y="232029"/>
                  </a:lnTo>
                  <a:lnTo>
                    <a:pt x="96354" y="233045"/>
                  </a:lnTo>
                  <a:lnTo>
                    <a:pt x="96202" y="233883"/>
                  </a:lnTo>
                  <a:lnTo>
                    <a:pt x="96202" y="259118"/>
                  </a:lnTo>
                  <a:lnTo>
                    <a:pt x="97421" y="261556"/>
                  </a:lnTo>
                  <a:lnTo>
                    <a:pt x="107556" y="261086"/>
                  </a:lnTo>
                  <a:lnTo>
                    <a:pt x="107937" y="260972"/>
                  </a:lnTo>
                  <a:lnTo>
                    <a:pt x="108445" y="260350"/>
                  </a:lnTo>
                  <a:lnTo>
                    <a:pt x="108826" y="259334"/>
                  </a:lnTo>
                  <a:lnTo>
                    <a:pt x="109004" y="258025"/>
                  </a:lnTo>
                  <a:lnTo>
                    <a:pt x="109004" y="233870"/>
                  </a:lnTo>
                  <a:close/>
                </a:path>
                <a:path w="148590" h="791210">
                  <a:moveTo>
                    <a:pt x="109004" y="191604"/>
                  </a:moveTo>
                  <a:lnTo>
                    <a:pt x="107746" y="188252"/>
                  </a:lnTo>
                  <a:lnTo>
                    <a:pt x="97612" y="189458"/>
                  </a:lnTo>
                  <a:lnTo>
                    <a:pt x="97421" y="189471"/>
                  </a:lnTo>
                  <a:lnTo>
                    <a:pt x="97218" y="189611"/>
                  </a:lnTo>
                  <a:lnTo>
                    <a:pt x="96710" y="190258"/>
                  </a:lnTo>
                  <a:lnTo>
                    <a:pt x="96469" y="190919"/>
                  </a:lnTo>
                  <a:lnTo>
                    <a:pt x="96202" y="192138"/>
                  </a:lnTo>
                  <a:lnTo>
                    <a:pt x="96202" y="217373"/>
                  </a:lnTo>
                  <a:lnTo>
                    <a:pt x="97421" y="219773"/>
                  </a:lnTo>
                  <a:lnTo>
                    <a:pt x="107746" y="218859"/>
                  </a:lnTo>
                  <a:lnTo>
                    <a:pt x="109004" y="215760"/>
                  </a:lnTo>
                  <a:lnTo>
                    <a:pt x="109004" y="191604"/>
                  </a:lnTo>
                  <a:close/>
                </a:path>
                <a:path w="148590" h="791210">
                  <a:moveTo>
                    <a:pt x="109004" y="149326"/>
                  </a:moveTo>
                  <a:lnTo>
                    <a:pt x="107746" y="146050"/>
                  </a:lnTo>
                  <a:lnTo>
                    <a:pt x="97612" y="147662"/>
                  </a:lnTo>
                  <a:lnTo>
                    <a:pt x="96202" y="150406"/>
                  </a:lnTo>
                  <a:lnTo>
                    <a:pt x="96202" y="175628"/>
                  </a:lnTo>
                  <a:lnTo>
                    <a:pt x="96354" y="176441"/>
                  </a:lnTo>
                  <a:lnTo>
                    <a:pt x="96710" y="177393"/>
                  </a:lnTo>
                  <a:lnTo>
                    <a:pt x="96875" y="177622"/>
                  </a:lnTo>
                  <a:lnTo>
                    <a:pt x="97421" y="178003"/>
                  </a:lnTo>
                  <a:lnTo>
                    <a:pt x="107746" y="176644"/>
                  </a:lnTo>
                  <a:lnTo>
                    <a:pt x="107937" y="176530"/>
                  </a:lnTo>
                  <a:lnTo>
                    <a:pt x="108445" y="175856"/>
                  </a:lnTo>
                  <a:lnTo>
                    <a:pt x="108826" y="174790"/>
                  </a:lnTo>
                  <a:lnTo>
                    <a:pt x="109004" y="173494"/>
                  </a:lnTo>
                  <a:lnTo>
                    <a:pt x="109004" y="149326"/>
                  </a:lnTo>
                  <a:close/>
                </a:path>
                <a:path w="148590" h="791210">
                  <a:moveTo>
                    <a:pt x="109004" y="107035"/>
                  </a:moveTo>
                  <a:lnTo>
                    <a:pt x="107746" y="103835"/>
                  </a:lnTo>
                  <a:lnTo>
                    <a:pt x="97612" y="105879"/>
                  </a:lnTo>
                  <a:lnTo>
                    <a:pt x="97218" y="106057"/>
                  </a:lnTo>
                  <a:lnTo>
                    <a:pt x="96710" y="106743"/>
                  </a:lnTo>
                  <a:lnTo>
                    <a:pt x="96469" y="107416"/>
                  </a:lnTo>
                  <a:lnTo>
                    <a:pt x="96202" y="108661"/>
                  </a:lnTo>
                  <a:lnTo>
                    <a:pt x="96202" y="133896"/>
                  </a:lnTo>
                  <a:lnTo>
                    <a:pt x="97421" y="136194"/>
                  </a:lnTo>
                  <a:lnTo>
                    <a:pt x="107746" y="134416"/>
                  </a:lnTo>
                  <a:lnTo>
                    <a:pt x="107937" y="134289"/>
                  </a:lnTo>
                  <a:lnTo>
                    <a:pt x="108445" y="133604"/>
                  </a:lnTo>
                  <a:lnTo>
                    <a:pt x="108826" y="132524"/>
                  </a:lnTo>
                  <a:lnTo>
                    <a:pt x="109004" y="131203"/>
                  </a:lnTo>
                  <a:lnTo>
                    <a:pt x="109004" y="107035"/>
                  </a:lnTo>
                  <a:close/>
                </a:path>
                <a:path w="148590" h="791210">
                  <a:moveTo>
                    <a:pt x="109004" y="64795"/>
                  </a:moveTo>
                  <a:lnTo>
                    <a:pt x="107746" y="61607"/>
                  </a:lnTo>
                  <a:lnTo>
                    <a:pt x="97612" y="64071"/>
                  </a:lnTo>
                  <a:lnTo>
                    <a:pt x="96202" y="66929"/>
                  </a:lnTo>
                  <a:lnTo>
                    <a:pt x="96202" y="92151"/>
                  </a:lnTo>
                  <a:lnTo>
                    <a:pt x="97421" y="94386"/>
                  </a:lnTo>
                  <a:lnTo>
                    <a:pt x="107746" y="92202"/>
                  </a:lnTo>
                  <a:lnTo>
                    <a:pt x="107937" y="92049"/>
                  </a:lnTo>
                  <a:lnTo>
                    <a:pt x="108445" y="91338"/>
                  </a:lnTo>
                  <a:lnTo>
                    <a:pt x="108826" y="90258"/>
                  </a:lnTo>
                  <a:lnTo>
                    <a:pt x="109004" y="88938"/>
                  </a:lnTo>
                  <a:lnTo>
                    <a:pt x="109004" y="64795"/>
                  </a:lnTo>
                  <a:close/>
                </a:path>
                <a:path w="148590" h="791210">
                  <a:moveTo>
                    <a:pt x="109004" y="22021"/>
                  </a:moveTo>
                  <a:lnTo>
                    <a:pt x="108826" y="20789"/>
                  </a:lnTo>
                  <a:lnTo>
                    <a:pt x="108445" y="19875"/>
                  </a:lnTo>
                  <a:lnTo>
                    <a:pt x="107937" y="19418"/>
                  </a:lnTo>
                  <a:lnTo>
                    <a:pt x="107746" y="19380"/>
                  </a:lnTo>
                  <a:lnTo>
                    <a:pt x="97612" y="22263"/>
                  </a:lnTo>
                  <a:lnTo>
                    <a:pt x="97421" y="22313"/>
                  </a:lnTo>
                  <a:lnTo>
                    <a:pt x="97218" y="22479"/>
                  </a:lnTo>
                  <a:lnTo>
                    <a:pt x="96710" y="23215"/>
                  </a:lnTo>
                  <a:lnTo>
                    <a:pt x="96469" y="23914"/>
                  </a:lnTo>
                  <a:lnTo>
                    <a:pt x="96202" y="25171"/>
                  </a:lnTo>
                  <a:lnTo>
                    <a:pt x="96202" y="50406"/>
                  </a:lnTo>
                  <a:lnTo>
                    <a:pt x="97421" y="52616"/>
                  </a:lnTo>
                  <a:lnTo>
                    <a:pt x="107746" y="49987"/>
                  </a:lnTo>
                  <a:lnTo>
                    <a:pt x="107937" y="49834"/>
                  </a:lnTo>
                  <a:lnTo>
                    <a:pt x="108445" y="49098"/>
                  </a:lnTo>
                  <a:lnTo>
                    <a:pt x="108826" y="48006"/>
                  </a:lnTo>
                  <a:lnTo>
                    <a:pt x="109004" y="46672"/>
                  </a:lnTo>
                  <a:lnTo>
                    <a:pt x="109004" y="22021"/>
                  </a:lnTo>
                  <a:close/>
                </a:path>
                <a:path w="148590" h="791210">
                  <a:moveTo>
                    <a:pt x="128219" y="361670"/>
                  </a:moveTo>
                  <a:lnTo>
                    <a:pt x="116382" y="357555"/>
                  </a:lnTo>
                  <a:lnTo>
                    <a:pt x="116166" y="357543"/>
                  </a:lnTo>
                  <a:lnTo>
                    <a:pt x="115976" y="357632"/>
                  </a:lnTo>
                  <a:lnTo>
                    <a:pt x="115455" y="358228"/>
                  </a:lnTo>
                  <a:lnTo>
                    <a:pt x="115074" y="359219"/>
                  </a:lnTo>
                  <a:lnTo>
                    <a:pt x="114884" y="360514"/>
                  </a:lnTo>
                  <a:lnTo>
                    <a:pt x="114884" y="385292"/>
                  </a:lnTo>
                  <a:lnTo>
                    <a:pt x="126898" y="389229"/>
                  </a:lnTo>
                  <a:lnTo>
                    <a:pt x="127101" y="389153"/>
                  </a:lnTo>
                  <a:lnTo>
                    <a:pt x="127469" y="388823"/>
                  </a:lnTo>
                  <a:lnTo>
                    <a:pt x="127622" y="388581"/>
                  </a:lnTo>
                  <a:lnTo>
                    <a:pt x="128016" y="387578"/>
                  </a:lnTo>
                  <a:lnTo>
                    <a:pt x="128219" y="386270"/>
                  </a:lnTo>
                  <a:lnTo>
                    <a:pt x="128219" y="361670"/>
                  </a:lnTo>
                  <a:close/>
                </a:path>
                <a:path w="148590" h="791210">
                  <a:moveTo>
                    <a:pt x="128219" y="318566"/>
                  </a:moveTo>
                  <a:lnTo>
                    <a:pt x="116382" y="314960"/>
                  </a:lnTo>
                  <a:lnTo>
                    <a:pt x="116166" y="314960"/>
                  </a:lnTo>
                  <a:lnTo>
                    <a:pt x="114884" y="317969"/>
                  </a:lnTo>
                  <a:lnTo>
                    <a:pt x="114884" y="342277"/>
                  </a:lnTo>
                  <a:lnTo>
                    <a:pt x="126898" y="346214"/>
                  </a:lnTo>
                  <a:lnTo>
                    <a:pt x="127101" y="346113"/>
                  </a:lnTo>
                  <a:lnTo>
                    <a:pt x="127469" y="345770"/>
                  </a:lnTo>
                  <a:lnTo>
                    <a:pt x="127622" y="345516"/>
                  </a:lnTo>
                  <a:lnTo>
                    <a:pt x="128016" y="344500"/>
                  </a:lnTo>
                  <a:lnTo>
                    <a:pt x="128219" y="343192"/>
                  </a:lnTo>
                  <a:lnTo>
                    <a:pt x="128219" y="318566"/>
                  </a:lnTo>
                  <a:close/>
                </a:path>
                <a:path w="148590" h="791210">
                  <a:moveTo>
                    <a:pt x="128219" y="275513"/>
                  </a:moveTo>
                  <a:lnTo>
                    <a:pt x="126898" y="272021"/>
                  </a:lnTo>
                  <a:lnTo>
                    <a:pt x="116382" y="272402"/>
                  </a:lnTo>
                  <a:lnTo>
                    <a:pt x="116166" y="272402"/>
                  </a:lnTo>
                  <a:lnTo>
                    <a:pt x="114884" y="275463"/>
                  </a:lnTo>
                  <a:lnTo>
                    <a:pt x="114884" y="299745"/>
                  </a:lnTo>
                  <a:lnTo>
                    <a:pt x="116166" y="303250"/>
                  </a:lnTo>
                  <a:lnTo>
                    <a:pt x="126898" y="303187"/>
                  </a:lnTo>
                  <a:lnTo>
                    <a:pt x="128219" y="300126"/>
                  </a:lnTo>
                  <a:lnTo>
                    <a:pt x="128219" y="275513"/>
                  </a:lnTo>
                  <a:close/>
                </a:path>
                <a:path w="148590" h="791210">
                  <a:moveTo>
                    <a:pt x="128219" y="232448"/>
                  </a:moveTo>
                  <a:lnTo>
                    <a:pt x="126898" y="229006"/>
                  </a:lnTo>
                  <a:lnTo>
                    <a:pt x="116382" y="229819"/>
                  </a:lnTo>
                  <a:lnTo>
                    <a:pt x="116166" y="229831"/>
                  </a:lnTo>
                  <a:lnTo>
                    <a:pt x="114884" y="232956"/>
                  </a:lnTo>
                  <a:lnTo>
                    <a:pt x="114884" y="257251"/>
                  </a:lnTo>
                  <a:lnTo>
                    <a:pt x="114922" y="258191"/>
                  </a:lnTo>
                  <a:lnTo>
                    <a:pt x="115189" y="259384"/>
                  </a:lnTo>
                  <a:lnTo>
                    <a:pt x="115620" y="260248"/>
                  </a:lnTo>
                  <a:lnTo>
                    <a:pt x="116166" y="260680"/>
                  </a:lnTo>
                  <a:lnTo>
                    <a:pt x="126898" y="260172"/>
                  </a:lnTo>
                  <a:lnTo>
                    <a:pt x="127101" y="260057"/>
                  </a:lnTo>
                  <a:lnTo>
                    <a:pt x="127622" y="259422"/>
                  </a:lnTo>
                  <a:lnTo>
                    <a:pt x="128016" y="258394"/>
                  </a:lnTo>
                  <a:lnTo>
                    <a:pt x="128219" y="257073"/>
                  </a:lnTo>
                  <a:lnTo>
                    <a:pt x="128219" y="232448"/>
                  </a:lnTo>
                  <a:close/>
                </a:path>
                <a:path w="148590" h="791210">
                  <a:moveTo>
                    <a:pt x="128219" y="189382"/>
                  </a:moveTo>
                  <a:lnTo>
                    <a:pt x="126898" y="185991"/>
                  </a:lnTo>
                  <a:lnTo>
                    <a:pt x="116382" y="187236"/>
                  </a:lnTo>
                  <a:lnTo>
                    <a:pt x="114884" y="190436"/>
                  </a:lnTo>
                  <a:lnTo>
                    <a:pt x="114884" y="214731"/>
                  </a:lnTo>
                  <a:lnTo>
                    <a:pt x="116166" y="218135"/>
                  </a:lnTo>
                  <a:lnTo>
                    <a:pt x="126898" y="217182"/>
                  </a:lnTo>
                  <a:lnTo>
                    <a:pt x="128219" y="213995"/>
                  </a:lnTo>
                  <a:lnTo>
                    <a:pt x="128219" y="189382"/>
                  </a:lnTo>
                  <a:close/>
                </a:path>
                <a:path w="148590" h="791210">
                  <a:moveTo>
                    <a:pt x="128219" y="146304"/>
                  </a:moveTo>
                  <a:lnTo>
                    <a:pt x="126898" y="142963"/>
                  </a:lnTo>
                  <a:lnTo>
                    <a:pt x="116382" y="144653"/>
                  </a:lnTo>
                  <a:lnTo>
                    <a:pt x="114884" y="147916"/>
                  </a:lnTo>
                  <a:lnTo>
                    <a:pt x="114884" y="172707"/>
                  </a:lnTo>
                  <a:lnTo>
                    <a:pt x="116166" y="175539"/>
                  </a:lnTo>
                  <a:lnTo>
                    <a:pt x="126898" y="174155"/>
                  </a:lnTo>
                  <a:lnTo>
                    <a:pt x="128219" y="170916"/>
                  </a:lnTo>
                  <a:lnTo>
                    <a:pt x="128219" y="146304"/>
                  </a:lnTo>
                  <a:close/>
                </a:path>
                <a:path w="148590" h="791210">
                  <a:moveTo>
                    <a:pt x="128219" y="103238"/>
                  </a:moveTo>
                  <a:lnTo>
                    <a:pt x="126898" y="99974"/>
                  </a:lnTo>
                  <a:lnTo>
                    <a:pt x="116382" y="102095"/>
                  </a:lnTo>
                  <a:lnTo>
                    <a:pt x="114884" y="105397"/>
                  </a:lnTo>
                  <a:lnTo>
                    <a:pt x="114884" y="129692"/>
                  </a:lnTo>
                  <a:lnTo>
                    <a:pt x="116166" y="132969"/>
                  </a:lnTo>
                  <a:lnTo>
                    <a:pt x="126898" y="131140"/>
                  </a:lnTo>
                  <a:lnTo>
                    <a:pt x="128219" y="127850"/>
                  </a:lnTo>
                  <a:lnTo>
                    <a:pt x="128219" y="103238"/>
                  </a:lnTo>
                  <a:close/>
                </a:path>
                <a:path w="148590" h="791210">
                  <a:moveTo>
                    <a:pt x="128219" y="60172"/>
                  </a:moveTo>
                  <a:lnTo>
                    <a:pt x="126898" y="56946"/>
                  </a:lnTo>
                  <a:lnTo>
                    <a:pt x="116382" y="59499"/>
                  </a:lnTo>
                  <a:lnTo>
                    <a:pt x="116166" y="59550"/>
                  </a:lnTo>
                  <a:lnTo>
                    <a:pt x="115976" y="59690"/>
                  </a:lnTo>
                  <a:lnTo>
                    <a:pt x="115455" y="60426"/>
                  </a:lnTo>
                  <a:lnTo>
                    <a:pt x="115074" y="61544"/>
                  </a:lnTo>
                  <a:lnTo>
                    <a:pt x="114884" y="62877"/>
                  </a:lnTo>
                  <a:lnTo>
                    <a:pt x="114884" y="87185"/>
                  </a:lnTo>
                  <a:lnTo>
                    <a:pt x="114922" y="88099"/>
                  </a:lnTo>
                  <a:lnTo>
                    <a:pt x="115189" y="89268"/>
                  </a:lnTo>
                  <a:lnTo>
                    <a:pt x="115620" y="90055"/>
                  </a:lnTo>
                  <a:lnTo>
                    <a:pt x="116166" y="90385"/>
                  </a:lnTo>
                  <a:lnTo>
                    <a:pt x="126898" y="88099"/>
                  </a:lnTo>
                  <a:lnTo>
                    <a:pt x="128219" y="84785"/>
                  </a:lnTo>
                  <a:lnTo>
                    <a:pt x="128219" y="60172"/>
                  </a:lnTo>
                  <a:close/>
                </a:path>
                <a:path w="148590" h="791210">
                  <a:moveTo>
                    <a:pt x="128219" y="17094"/>
                  </a:moveTo>
                  <a:lnTo>
                    <a:pt x="126898" y="13931"/>
                  </a:lnTo>
                  <a:lnTo>
                    <a:pt x="116382" y="16916"/>
                  </a:lnTo>
                  <a:lnTo>
                    <a:pt x="114884" y="20370"/>
                  </a:lnTo>
                  <a:lnTo>
                    <a:pt x="114884" y="44653"/>
                  </a:lnTo>
                  <a:lnTo>
                    <a:pt x="116166" y="47840"/>
                  </a:lnTo>
                  <a:lnTo>
                    <a:pt x="126898" y="45110"/>
                  </a:lnTo>
                  <a:lnTo>
                    <a:pt x="127101" y="44970"/>
                  </a:lnTo>
                  <a:lnTo>
                    <a:pt x="127469" y="44513"/>
                  </a:lnTo>
                  <a:lnTo>
                    <a:pt x="128016" y="43091"/>
                  </a:lnTo>
                  <a:lnTo>
                    <a:pt x="128219" y="41719"/>
                  </a:lnTo>
                  <a:lnTo>
                    <a:pt x="128219" y="17094"/>
                  </a:lnTo>
                  <a:close/>
                </a:path>
                <a:path w="148590" h="791210">
                  <a:moveTo>
                    <a:pt x="148158" y="606056"/>
                  </a:moveTo>
                  <a:lnTo>
                    <a:pt x="146786" y="602742"/>
                  </a:lnTo>
                  <a:lnTo>
                    <a:pt x="135864" y="604951"/>
                  </a:lnTo>
                  <a:lnTo>
                    <a:pt x="134327" y="608317"/>
                  </a:lnTo>
                  <a:lnTo>
                    <a:pt x="134327" y="633082"/>
                  </a:lnTo>
                  <a:lnTo>
                    <a:pt x="134366" y="634034"/>
                  </a:lnTo>
                  <a:lnTo>
                    <a:pt x="134632" y="635228"/>
                  </a:lnTo>
                  <a:lnTo>
                    <a:pt x="135077" y="636054"/>
                  </a:lnTo>
                  <a:lnTo>
                    <a:pt x="135648" y="636422"/>
                  </a:lnTo>
                  <a:lnTo>
                    <a:pt x="146786" y="634504"/>
                  </a:lnTo>
                  <a:lnTo>
                    <a:pt x="147002" y="634377"/>
                  </a:lnTo>
                  <a:lnTo>
                    <a:pt x="147548" y="633641"/>
                  </a:lnTo>
                  <a:lnTo>
                    <a:pt x="147955" y="632523"/>
                  </a:lnTo>
                  <a:lnTo>
                    <a:pt x="148158" y="631151"/>
                  </a:lnTo>
                  <a:lnTo>
                    <a:pt x="148158" y="606056"/>
                  </a:lnTo>
                  <a:close/>
                </a:path>
                <a:path w="148590" h="791210">
                  <a:moveTo>
                    <a:pt x="148158" y="493864"/>
                  </a:moveTo>
                  <a:lnTo>
                    <a:pt x="146786" y="490410"/>
                  </a:lnTo>
                  <a:lnTo>
                    <a:pt x="135864" y="491705"/>
                  </a:lnTo>
                  <a:lnTo>
                    <a:pt x="134327" y="494969"/>
                  </a:lnTo>
                  <a:lnTo>
                    <a:pt x="134327" y="519722"/>
                  </a:lnTo>
                  <a:lnTo>
                    <a:pt x="134366" y="520687"/>
                  </a:lnTo>
                  <a:lnTo>
                    <a:pt x="134632" y="521893"/>
                  </a:lnTo>
                  <a:lnTo>
                    <a:pt x="135077" y="522782"/>
                  </a:lnTo>
                  <a:lnTo>
                    <a:pt x="135648" y="523189"/>
                  </a:lnTo>
                  <a:lnTo>
                    <a:pt x="146786" y="522185"/>
                  </a:lnTo>
                  <a:lnTo>
                    <a:pt x="147002" y="522071"/>
                  </a:lnTo>
                  <a:lnTo>
                    <a:pt x="147548" y="521385"/>
                  </a:lnTo>
                  <a:lnTo>
                    <a:pt x="147955" y="520306"/>
                  </a:lnTo>
                  <a:lnTo>
                    <a:pt x="148158" y="518960"/>
                  </a:lnTo>
                  <a:lnTo>
                    <a:pt x="148158" y="493864"/>
                  </a:lnTo>
                  <a:close/>
                </a:path>
                <a:path w="148590" h="791210">
                  <a:moveTo>
                    <a:pt x="148158" y="362673"/>
                  </a:moveTo>
                  <a:lnTo>
                    <a:pt x="135864" y="358470"/>
                  </a:lnTo>
                  <a:lnTo>
                    <a:pt x="135648" y="358457"/>
                  </a:lnTo>
                  <a:lnTo>
                    <a:pt x="135255" y="358711"/>
                  </a:lnTo>
                  <a:lnTo>
                    <a:pt x="134912" y="359156"/>
                  </a:lnTo>
                  <a:lnTo>
                    <a:pt x="134518" y="360172"/>
                  </a:lnTo>
                  <a:lnTo>
                    <a:pt x="134327" y="361480"/>
                  </a:lnTo>
                  <a:lnTo>
                    <a:pt x="134327" y="386727"/>
                  </a:lnTo>
                  <a:lnTo>
                    <a:pt x="146786" y="390766"/>
                  </a:lnTo>
                  <a:lnTo>
                    <a:pt x="147002" y="390690"/>
                  </a:lnTo>
                  <a:lnTo>
                    <a:pt x="147548" y="390093"/>
                  </a:lnTo>
                  <a:lnTo>
                    <a:pt x="147955" y="389089"/>
                  </a:lnTo>
                  <a:lnTo>
                    <a:pt x="148158" y="387756"/>
                  </a:lnTo>
                  <a:lnTo>
                    <a:pt x="148158" y="362673"/>
                  </a:lnTo>
                  <a:close/>
                </a:path>
                <a:path w="148590" h="791210">
                  <a:moveTo>
                    <a:pt x="148158" y="318770"/>
                  </a:moveTo>
                  <a:lnTo>
                    <a:pt x="135864" y="315074"/>
                  </a:lnTo>
                  <a:lnTo>
                    <a:pt x="135648" y="315074"/>
                  </a:lnTo>
                  <a:lnTo>
                    <a:pt x="134327" y="318147"/>
                  </a:lnTo>
                  <a:lnTo>
                    <a:pt x="134327" y="342912"/>
                  </a:lnTo>
                  <a:lnTo>
                    <a:pt x="146786" y="346913"/>
                  </a:lnTo>
                  <a:lnTo>
                    <a:pt x="147002" y="346837"/>
                  </a:lnTo>
                  <a:lnTo>
                    <a:pt x="147548" y="346214"/>
                  </a:lnTo>
                  <a:lnTo>
                    <a:pt x="147955" y="345186"/>
                  </a:lnTo>
                  <a:lnTo>
                    <a:pt x="148158" y="343839"/>
                  </a:lnTo>
                  <a:lnTo>
                    <a:pt x="148158" y="318770"/>
                  </a:lnTo>
                  <a:close/>
                </a:path>
                <a:path w="148590" h="791210">
                  <a:moveTo>
                    <a:pt x="148158" y="274866"/>
                  </a:moveTo>
                  <a:lnTo>
                    <a:pt x="146786" y="271322"/>
                  </a:lnTo>
                  <a:lnTo>
                    <a:pt x="135864" y="271716"/>
                  </a:lnTo>
                  <a:lnTo>
                    <a:pt x="135648" y="271716"/>
                  </a:lnTo>
                  <a:lnTo>
                    <a:pt x="135255" y="272008"/>
                  </a:lnTo>
                  <a:lnTo>
                    <a:pt x="134912" y="272465"/>
                  </a:lnTo>
                  <a:lnTo>
                    <a:pt x="134518" y="273519"/>
                  </a:lnTo>
                  <a:lnTo>
                    <a:pt x="134327" y="274840"/>
                  </a:lnTo>
                  <a:lnTo>
                    <a:pt x="134327" y="299580"/>
                  </a:lnTo>
                  <a:lnTo>
                    <a:pt x="134366" y="300545"/>
                  </a:lnTo>
                  <a:lnTo>
                    <a:pt x="134632" y="301790"/>
                  </a:lnTo>
                  <a:lnTo>
                    <a:pt x="135077" y="302691"/>
                  </a:lnTo>
                  <a:lnTo>
                    <a:pt x="135648" y="303149"/>
                  </a:lnTo>
                  <a:lnTo>
                    <a:pt x="146786" y="303085"/>
                  </a:lnTo>
                  <a:lnTo>
                    <a:pt x="147002" y="302983"/>
                  </a:lnTo>
                  <a:lnTo>
                    <a:pt x="147548" y="302348"/>
                  </a:lnTo>
                  <a:lnTo>
                    <a:pt x="147955" y="301307"/>
                  </a:lnTo>
                  <a:lnTo>
                    <a:pt x="148158" y="299961"/>
                  </a:lnTo>
                  <a:lnTo>
                    <a:pt x="148158" y="274866"/>
                  </a:lnTo>
                  <a:close/>
                </a:path>
                <a:path w="148590" h="791210">
                  <a:moveTo>
                    <a:pt x="148158" y="230987"/>
                  </a:moveTo>
                  <a:lnTo>
                    <a:pt x="146786" y="227469"/>
                  </a:lnTo>
                  <a:lnTo>
                    <a:pt x="135864" y="228320"/>
                  </a:lnTo>
                  <a:lnTo>
                    <a:pt x="135648" y="228333"/>
                  </a:lnTo>
                  <a:lnTo>
                    <a:pt x="135458" y="228447"/>
                  </a:lnTo>
                  <a:lnTo>
                    <a:pt x="134912" y="229120"/>
                  </a:lnTo>
                  <a:lnTo>
                    <a:pt x="134518" y="230187"/>
                  </a:lnTo>
                  <a:lnTo>
                    <a:pt x="134327" y="231521"/>
                  </a:lnTo>
                  <a:lnTo>
                    <a:pt x="134327" y="256755"/>
                  </a:lnTo>
                  <a:lnTo>
                    <a:pt x="134518" y="258089"/>
                  </a:lnTo>
                  <a:lnTo>
                    <a:pt x="134912" y="259080"/>
                  </a:lnTo>
                  <a:lnTo>
                    <a:pt x="135255" y="259511"/>
                  </a:lnTo>
                  <a:lnTo>
                    <a:pt x="135648" y="259765"/>
                  </a:lnTo>
                  <a:lnTo>
                    <a:pt x="146786" y="259232"/>
                  </a:lnTo>
                  <a:lnTo>
                    <a:pt x="147002" y="259130"/>
                  </a:lnTo>
                  <a:lnTo>
                    <a:pt x="147548" y="258483"/>
                  </a:lnTo>
                  <a:lnTo>
                    <a:pt x="147955" y="257416"/>
                  </a:lnTo>
                  <a:lnTo>
                    <a:pt x="148158" y="256070"/>
                  </a:lnTo>
                  <a:lnTo>
                    <a:pt x="148158" y="230987"/>
                  </a:lnTo>
                  <a:close/>
                </a:path>
                <a:path w="148590" h="791210">
                  <a:moveTo>
                    <a:pt x="148158" y="143179"/>
                  </a:moveTo>
                  <a:lnTo>
                    <a:pt x="146786" y="139776"/>
                  </a:lnTo>
                  <a:lnTo>
                    <a:pt x="135864" y="141528"/>
                  </a:lnTo>
                  <a:lnTo>
                    <a:pt x="134327" y="144868"/>
                  </a:lnTo>
                  <a:lnTo>
                    <a:pt x="134327" y="169608"/>
                  </a:lnTo>
                  <a:lnTo>
                    <a:pt x="135648" y="173012"/>
                  </a:lnTo>
                  <a:lnTo>
                    <a:pt x="146786" y="171577"/>
                  </a:lnTo>
                  <a:lnTo>
                    <a:pt x="147002" y="171437"/>
                  </a:lnTo>
                  <a:lnTo>
                    <a:pt x="147548" y="170738"/>
                  </a:lnTo>
                  <a:lnTo>
                    <a:pt x="147955" y="169646"/>
                  </a:lnTo>
                  <a:lnTo>
                    <a:pt x="148158" y="168275"/>
                  </a:lnTo>
                  <a:lnTo>
                    <a:pt x="148158" y="143179"/>
                  </a:lnTo>
                  <a:close/>
                </a:path>
                <a:path w="148590" h="791210">
                  <a:moveTo>
                    <a:pt x="148158" y="55410"/>
                  </a:moveTo>
                  <a:lnTo>
                    <a:pt x="146786" y="52133"/>
                  </a:lnTo>
                  <a:lnTo>
                    <a:pt x="135864" y="54775"/>
                  </a:lnTo>
                  <a:lnTo>
                    <a:pt x="135648" y="54825"/>
                  </a:lnTo>
                  <a:lnTo>
                    <a:pt x="135458" y="54978"/>
                  </a:lnTo>
                  <a:lnTo>
                    <a:pt x="134912" y="55727"/>
                  </a:lnTo>
                  <a:lnTo>
                    <a:pt x="134518" y="56857"/>
                  </a:lnTo>
                  <a:lnTo>
                    <a:pt x="134327" y="58229"/>
                  </a:lnTo>
                  <a:lnTo>
                    <a:pt x="134327" y="82981"/>
                  </a:lnTo>
                  <a:lnTo>
                    <a:pt x="134366" y="83934"/>
                  </a:lnTo>
                  <a:lnTo>
                    <a:pt x="134632" y="85090"/>
                  </a:lnTo>
                  <a:lnTo>
                    <a:pt x="135077" y="85915"/>
                  </a:lnTo>
                  <a:lnTo>
                    <a:pt x="135648" y="86258"/>
                  </a:lnTo>
                  <a:lnTo>
                    <a:pt x="146786" y="83883"/>
                  </a:lnTo>
                  <a:lnTo>
                    <a:pt x="147002" y="83743"/>
                  </a:lnTo>
                  <a:lnTo>
                    <a:pt x="147548" y="82981"/>
                  </a:lnTo>
                  <a:lnTo>
                    <a:pt x="147955" y="81864"/>
                  </a:lnTo>
                  <a:lnTo>
                    <a:pt x="148158" y="80492"/>
                  </a:lnTo>
                  <a:lnTo>
                    <a:pt x="148158" y="55410"/>
                  </a:lnTo>
                  <a:close/>
                </a:path>
                <a:path w="148590" h="791210">
                  <a:moveTo>
                    <a:pt x="148158" y="11493"/>
                  </a:moveTo>
                  <a:lnTo>
                    <a:pt x="146786" y="8267"/>
                  </a:lnTo>
                  <a:lnTo>
                    <a:pt x="135864" y="11379"/>
                  </a:lnTo>
                  <a:lnTo>
                    <a:pt x="134327" y="14897"/>
                  </a:lnTo>
                  <a:lnTo>
                    <a:pt x="134327" y="39662"/>
                  </a:lnTo>
                  <a:lnTo>
                    <a:pt x="135648" y="42887"/>
                  </a:lnTo>
                  <a:lnTo>
                    <a:pt x="146786" y="40055"/>
                  </a:lnTo>
                  <a:lnTo>
                    <a:pt x="147002" y="39903"/>
                  </a:lnTo>
                  <a:lnTo>
                    <a:pt x="147548" y="39128"/>
                  </a:lnTo>
                  <a:lnTo>
                    <a:pt x="147955" y="37985"/>
                  </a:lnTo>
                  <a:lnTo>
                    <a:pt x="148158" y="36588"/>
                  </a:lnTo>
                  <a:lnTo>
                    <a:pt x="148158" y="11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49565" y="1238922"/>
              <a:ext cx="251460" cy="958215"/>
            </a:xfrm>
            <a:custGeom>
              <a:avLst/>
              <a:gdLst/>
              <a:ahLst/>
              <a:cxnLst/>
              <a:rect l="l" t="t" r="r" b="b"/>
              <a:pathLst>
                <a:path w="251459" h="958214">
                  <a:moveTo>
                    <a:pt x="11925" y="741578"/>
                  </a:moveTo>
                  <a:lnTo>
                    <a:pt x="11671" y="740333"/>
                  </a:lnTo>
                  <a:lnTo>
                    <a:pt x="11290" y="739355"/>
                  </a:lnTo>
                  <a:lnTo>
                    <a:pt x="10782" y="738746"/>
                  </a:lnTo>
                  <a:lnTo>
                    <a:pt x="1346" y="735558"/>
                  </a:lnTo>
                  <a:lnTo>
                    <a:pt x="1168" y="735495"/>
                  </a:lnTo>
                  <a:lnTo>
                    <a:pt x="990" y="735520"/>
                  </a:lnTo>
                  <a:lnTo>
                    <a:pt x="508" y="735952"/>
                  </a:lnTo>
                  <a:lnTo>
                    <a:pt x="165" y="736803"/>
                  </a:lnTo>
                  <a:lnTo>
                    <a:pt x="0" y="737958"/>
                  </a:lnTo>
                  <a:lnTo>
                    <a:pt x="0" y="761428"/>
                  </a:lnTo>
                  <a:lnTo>
                    <a:pt x="266" y="763104"/>
                  </a:lnTo>
                  <a:lnTo>
                    <a:pt x="660" y="764095"/>
                  </a:lnTo>
                  <a:lnTo>
                    <a:pt x="1168" y="764705"/>
                  </a:lnTo>
                  <a:lnTo>
                    <a:pt x="10782" y="768235"/>
                  </a:lnTo>
                  <a:lnTo>
                    <a:pt x="10960" y="768197"/>
                  </a:lnTo>
                  <a:lnTo>
                    <a:pt x="11290" y="767994"/>
                  </a:lnTo>
                  <a:lnTo>
                    <a:pt x="11671" y="767283"/>
                  </a:lnTo>
                  <a:lnTo>
                    <a:pt x="11925" y="766216"/>
                  </a:lnTo>
                  <a:lnTo>
                    <a:pt x="11925" y="741578"/>
                  </a:lnTo>
                  <a:close/>
                </a:path>
                <a:path w="251459" h="958214">
                  <a:moveTo>
                    <a:pt x="26492" y="669505"/>
                  </a:moveTo>
                  <a:lnTo>
                    <a:pt x="16421" y="662482"/>
                  </a:lnTo>
                  <a:lnTo>
                    <a:pt x="16243" y="662495"/>
                  </a:lnTo>
                  <a:lnTo>
                    <a:pt x="15951" y="662698"/>
                  </a:lnTo>
                  <a:lnTo>
                    <a:pt x="15595" y="663346"/>
                  </a:lnTo>
                  <a:lnTo>
                    <a:pt x="15354" y="664375"/>
                  </a:lnTo>
                  <a:lnTo>
                    <a:pt x="15328" y="687451"/>
                  </a:lnTo>
                  <a:lnTo>
                    <a:pt x="15494" y="688721"/>
                  </a:lnTo>
                  <a:lnTo>
                    <a:pt x="15951" y="690092"/>
                  </a:lnTo>
                  <a:lnTo>
                    <a:pt x="16421" y="690714"/>
                  </a:lnTo>
                  <a:lnTo>
                    <a:pt x="25374" y="694740"/>
                  </a:lnTo>
                  <a:lnTo>
                    <a:pt x="25539" y="694728"/>
                  </a:lnTo>
                  <a:lnTo>
                    <a:pt x="25857" y="694550"/>
                  </a:lnTo>
                  <a:lnTo>
                    <a:pt x="25996" y="694372"/>
                  </a:lnTo>
                  <a:lnTo>
                    <a:pt x="26225" y="693877"/>
                  </a:lnTo>
                  <a:lnTo>
                    <a:pt x="26492" y="692442"/>
                  </a:lnTo>
                  <a:lnTo>
                    <a:pt x="26492" y="669505"/>
                  </a:lnTo>
                  <a:close/>
                </a:path>
                <a:path w="251459" h="958214">
                  <a:moveTo>
                    <a:pt x="38252" y="559600"/>
                  </a:moveTo>
                  <a:lnTo>
                    <a:pt x="28524" y="552767"/>
                  </a:lnTo>
                  <a:lnTo>
                    <a:pt x="28359" y="552780"/>
                  </a:lnTo>
                  <a:lnTo>
                    <a:pt x="27482" y="577329"/>
                  </a:lnTo>
                  <a:lnTo>
                    <a:pt x="27622" y="578573"/>
                  </a:lnTo>
                  <a:lnTo>
                    <a:pt x="28067" y="579920"/>
                  </a:lnTo>
                  <a:lnTo>
                    <a:pt x="28524" y="580517"/>
                  </a:lnTo>
                  <a:lnTo>
                    <a:pt x="37185" y="584428"/>
                  </a:lnTo>
                  <a:lnTo>
                    <a:pt x="37350" y="584415"/>
                  </a:lnTo>
                  <a:lnTo>
                    <a:pt x="37782" y="584047"/>
                  </a:lnTo>
                  <a:lnTo>
                    <a:pt x="38100" y="583260"/>
                  </a:lnTo>
                  <a:lnTo>
                    <a:pt x="38252" y="582155"/>
                  </a:lnTo>
                  <a:lnTo>
                    <a:pt x="38252" y="559600"/>
                  </a:lnTo>
                  <a:close/>
                </a:path>
                <a:path w="251459" h="958214">
                  <a:moveTo>
                    <a:pt x="43637" y="476707"/>
                  </a:moveTo>
                  <a:lnTo>
                    <a:pt x="33909" y="473100"/>
                  </a:lnTo>
                  <a:lnTo>
                    <a:pt x="33743" y="473176"/>
                  </a:lnTo>
                  <a:lnTo>
                    <a:pt x="33451" y="473468"/>
                  </a:lnTo>
                  <a:lnTo>
                    <a:pt x="33324" y="473684"/>
                  </a:lnTo>
                  <a:lnTo>
                    <a:pt x="33007" y="474573"/>
                  </a:lnTo>
                  <a:lnTo>
                    <a:pt x="32893" y="475322"/>
                  </a:lnTo>
                  <a:lnTo>
                    <a:pt x="32893" y="498436"/>
                  </a:lnTo>
                  <a:lnTo>
                    <a:pt x="42570" y="501891"/>
                  </a:lnTo>
                  <a:lnTo>
                    <a:pt x="42735" y="501815"/>
                  </a:lnTo>
                  <a:lnTo>
                    <a:pt x="43027" y="501535"/>
                  </a:lnTo>
                  <a:lnTo>
                    <a:pt x="43395" y="500773"/>
                  </a:lnTo>
                  <a:lnTo>
                    <a:pt x="43637" y="499262"/>
                  </a:lnTo>
                  <a:lnTo>
                    <a:pt x="43637" y="476707"/>
                  </a:lnTo>
                  <a:close/>
                </a:path>
                <a:path w="251459" h="958214">
                  <a:moveTo>
                    <a:pt x="43637" y="438010"/>
                  </a:moveTo>
                  <a:lnTo>
                    <a:pt x="43395" y="436473"/>
                  </a:lnTo>
                  <a:lnTo>
                    <a:pt x="43027" y="435648"/>
                  </a:lnTo>
                  <a:lnTo>
                    <a:pt x="42570" y="435216"/>
                  </a:lnTo>
                  <a:lnTo>
                    <a:pt x="34074" y="434809"/>
                  </a:lnTo>
                  <a:lnTo>
                    <a:pt x="33909" y="434809"/>
                  </a:lnTo>
                  <a:lnTo>
                    <a:pt x="32867" y="459765"/>
                  </a:lnTo>
                  <a:lnTo>
                    <a:pt x="33007" y="460946"/>
                  </a:lnTo>
                  <a:lnTo>
                    <a:pt x="33451" y="462127"/>
                  </a:lnTo>
                  <a:lnTo>
                    <a:pt x="33743" y="462470"/>
                  </a:lnTo>
                  <a:lnTo>
                    <a:pt x="33909" y="462559"/>
                  </a:lnTo>
                  <a:lnTo>
                    <a:pt x="42570" y="463232"/>
                  </a:lnTo>
                  <a:lnTo>
                    <a:pt x="42735" y="463156"/>
                  </a:lnTo>
                  <a:lnTo>
                    <a:pt x="43167" y="462635"/>
                  </a:lnTo>
                  <a:lnTo>
                    <a:pt x="43395" y="462076"/>
                  </a:lnTo>
                  <a:lnTo>
                    <a:pt x="43637" y="460565"/>
                  </a:lnTo>
                  <a:lnTo>
                    <a:pt x="43637" y="438010"/>
                  </a:lnTo>
                  <a:close/>
                </a:path>
                <a:path w="251459" h="958214">
                  <a:moveTo>
                    <a:pt x="56857" y="822794"/>
                  </a:moveTo>
                  <a:lnTo>
                    <a:pt x="46431" y="815568"/>
                  </a:lnTo>
                  <a:lnTo>
                    <a:pt x="46266" y="815581"/>
                  </a:lnTo>
                  <a:lnTo>
                    <a:pt x="45948" y="815797"/>
                  </a:lnTo>
                  <a:lnTo>
                    <a:pt x="45821" y="815975"/>
                  </a:lnTo>
                  <a:lnTo>
                    <a:pt x="45478" y="816787"/>
                  </a:lnTo>
                  <a:lnTo>
                    <a:pt x="45313" y="817930"/>
                  </a:lnTo>
                  <a:lnTo>
                    <a:pt x="45313" y="840994"/>
                  </a:lnTo>
                  <a:lnTo>
                    <a:pt x="45478" y="842276"/>
                  </a:lnTo>
                  <a:lnTo>
                    <a:pt x="45948" y="843648"/>
                  </a:lnTo>
                  <a:lnTo>
                    <a:pt x="46431" y="844270"/>
                  </a:lnTo>
                  <a:lnTo>
                    <a:pt x="55714" y="848067"/>
                  </a:lnTo>
                  <a:lnTo>
                    <a:pt x="55892" y="848042"/>
                  </a:lnTo>
                  <a:lnTo>
                    <a:pt x="56349" y="847648"/>
                  </a:lnTo>
                  <a:lnTo>
                    <a:pt x="56680" y="846836"/>
                  </a:lnTo>
                  <a:lnTo>
                    <a:pt x="56857" y="845680"/>
                  </a:lnTo>
                  <a:lnTo>
                    <a:pt x="56857" y="822794"/>
                  </a:lnTo>
                  <a:close/>
                </a:path>
                <a:path w="251459" h="958214">
                  <a:moveTo>
                    <a:pt x="59702" y="870242"/>
                  </a:moveTo>
                  <a:lnTo>
                    <a:pt x="49631" y="864476"/>
                  </a:lnTo>
                  <a:lnTo>
                    <a:pt x="49466" y="864514"/>
                  </a:lnTo>
                  <a:lnTo>
                    <a:pt x="49174" y="864755"/>
                  </a:lnTo>
                  <a:lnTo>
                    <a:pt x="48818" y="865454"/>
                  </a:lnTo>
                  <a:lnTo>
                    <a:pt x="48577" y="866508"/>
                  </a:lnTo>
                  <a:lnTo>
                    <a:pt x="48577" y="890028"/>
                  </a:lnTo>
                  <a:lnTo>
                    <a:pt x="48717" y="890828"/>
                  </a:lnTo>
                  <a:lnTo>
                    <a:pt x="49174" y="892149"/>
                  </a:lnTo>
                  <a:lnTo>
                    <a:pt x="49631" y="892708"/>
                  </a:lnTo>
                  <a:lnTo>
                    <a:pt x="58597" y="895629"/>
                  </a:lnTo>
                  <a:lnTo>
                    <a:pt x="58762" y="895604"/>
                  </a:lnTo>
                  <a:lnTo>
                    <a:pt x="59080" y="895375"/>
                  </a:lnTo>
                  <a:lnTo>
                    <a:pt x="59207" y="895172"/>
                  </a:lnTo>
                  <a:lnTo>
                    <a:pt x="59537" y="894346"/>
                  </a:lnTo>
                  <a:lnTo>
                    <a:pt x="59702" y="893203"/>
                  </a:lnTo>
                  <a:lnTo>
                    <a:pt x="59702" y="870242"/>
                  </a:lnTo>
                  <a:close/>
                </a:path>
                <a:path w="251459" h="958214">
                  <a:moveTo>
                    <a:pt x="59702" y="532193"/>
                  </a:moveTo>
                  <a:lnTo>
                    <a:pt x="49631" y="528066"/>
                  </a:lnTo>
                  <a:lnTo>
                    <a:pt x="49466" y="528142"/>
                  </a:lnTo>
                  <a:lnTo>
                    <a:pt x="49174" y="528434"/>
                  </a:lnTo>
                  <a:lnTo>
                    <a:pt x="48818" y="529221"/>
                  </a:lnTo>
                  <a:lnTo>
                    <a:pt x="48577" y="530313"/>
                  </a:lnTo>
                  <a:lnTo>
                    <a:pt x="48577" y="553834"/>
                  </a:lnTo>
                  <a:lnTo>
                    <a:pt x="58597" y="557364"/>
                  </a:lnTo>
                  <a:lnTo>
                    <a:pt x="58762" y="557288"/>
                  </a:lnTo>
                  <a:lnTo>
                    <a:pt x="59080" y="556996"/>
                  </a:lnTo>
                  <a:lnTo>
                    <a:pt x="59207" y="556780"/>
                  </a:lnTo>
                  <a:lnTo>
                    <a:pt x="59537" y="555879"/>
                  </a:lnTo>
                  <a:lnTo>
                    <a:pt x="59702" y="554710"/>
                  </a:lnTo>
                  <a:lnTo>
                    <a:pt x="59702" y="532193"/>
                  </a:lnTo>
                  <a:close/>
                </a:path>
                <a:path w="251459" h="958214">
                  <a:moveTo>
                    <a:pt x="59702" y="439267"/>
                  </a:moveTo>
                  <a:lnTo>
                    <a:pt x="49809" y="435559"/>
                  </a:lnTo>
                  <a:lnTo>
                    <a:pt x="49631" y="435559"/>
                  </a:lnTo>
                  <a:lnTo>
                    <a:pt x="49466" y="435635"/>
                  </a:lnTo>
                  <a:lnTo>
                    <a:pt x="49174" y="435952"/>
                  </a:lnTo>
                  <a:lnTo>
                    <a:pt x="48818" y="436740"/>
                  </a:lnTo>
                  <a:lnTo>
                    <a:pt x="48577" y="437845"/>
                  </a:lnTo>
                  <a:lnTo>
                    <a:pt x="48577" y="461365"/>
                  </a:lnTo>
                  <a:lnTo>
                    <a:pt x="58597" y="464477"/>
                  </a:lnTo>
                  <a:lnTo>
                    <a:pt x="58762" y="464413"/>
                  </a:lnTo>
                  <a:lnTo>
                    <a:pt x="59080" y="464096"/>
                  </a:lnTo>
                  <a:lnTo>
                    <a:pt x="59207" y="463867"/>
                  </a:lnTo>
                  <a:lnTo>
                    <a:pt x="59537" y="462953"/>
                  </a:lnTo>
                  <a:lnTo>
                    <a:pt x="59702" y="461759"/>
                  </a:lnTo>
                  <a:lnTo>
                    <a:pt x="59702" y="439267"/>
                  </a:lnTo>
                  <a:close/>
                </a:path>
                <a:path w="251459" h="958214">
                  <a:moveTo>
                    <a:pt x="65481" y="771690"/>
                  </a:moveTo>
                  <a:lnTo>
                    <a:pt x="55232" y="765378"/>
                  </a:lnTo>
                  <a:lnTo>
                    <a:pt x="55054" y="765314"/>
                  </a:lnTo>
                  <a:lnTo>
                    <a:pt x="53936" y="767753"/>
                  </a:lnTo>
                  <a:lnTo>
                    <a:pt x="53936" y="790816"/>
                  </a:lnTo>
                  <a:lnTo>
                    <a:pt x="54203" y="792467"/>
                  </a:lnTo>
                  <a:lnTo>
                    <a:pt x="54571" y="793432"/>
                  </a:lnTo>
                  <a:lnTo>
                    <a:pt x="55054" y="794016"/>
                  </a:lnTo>
                  <a:lnTo>
                    <a:pt x="64338" y="797433"/>
                  </a:lnTo>
                  <a:lnTo>
                    <a:pt x="64668" y="797306"/>
                  </a:lnTo>
                  <a:lnTo>
                    <a:pt x="64973" y="796988"/>
                  </a:lnTo>
                  <a:lnTo>
                    <a:pt x="65303" y="796175"/>
                  </a:lnTo>
                  <a:lnTo>
                    <a:pt x="65481" y="795007"/>
                  </a:lnTo>
                  <a:lnTo>
                    <a:pt x="65481" y="771690"/>
                  </a:lnTo>
                  <a:close/>
                </a:path>
                <a:path w="251459" h="958214">
                  <a:moveTo>
                    <a:pt x="76339" y="717715"/>
                  </a:moveTo>
                  <a:lnTo>
                    <a:pt x="76161" y="716407"/>
                  </a:lnTo>
                  <a:lnTo>
                    <a:pt x="75679" y="715010"/>
                  </a:lnTo>
                  <a:lnTo>
                    <a:pt x="75196" y="714375"/>
                  </a:lnTo>
                  <a:lnTo>
                    <a:pt x="66090" y="710552"/>
                  </a:lnTo>
                  <a:lnTo>
                    <a:pt x="65913" y="710476"/>
                  </a:lnTo>
                  <a:lnTo>
                    <a:pt x="65747" y="710501"/>
                  </a:lnTo>
                  <a:lnTo>
                    <a:pt x="65290" y="710882"/>
                  </a:lnTo>
                  <a:lnTo>
                    <a:pt x="64960" y="711682"/>
                  </a:lnTo>
                  <a:lnTo>
                    <a:pt x="64795" y="712825"/>
                  </a:lnTo>
                  <a:lnTo>
                    <a:pt x="64795" y="735888"/>
                  </a:lnTo>
                  <a:lnTo>
                    <a:pt x="64960" y="737184"/>
                  </a:lnTo>
                  <a:lnTo>
                    <a:pt x="65430" y="738568"/>
                  </a:lnTo>
                  <a:lnTo>
                    <a:pt x="65913" y="739203"/>
                  </a:lnTo>
                  <a:lnTo>
                    <a:pt x="75196" y="743369"/>
                  </a:lnTo>
                  <a:lnTo>
                    <a:pt x="75361" y="743369"/>
                  </a:lnTo>
                  <a:lnTo>
                    <a:pt x="75526" y="743280"/>
                  </a:lnTo>
                  <a:lnTo>
                    <a:pt x="75819" y="743000"/>
                  </a:lnTo>
                  <a:lnTo>
                    <a:pt x="76161" y="742200"/>
                  </a:lnTo>
                  <a:lnTo>
                    <a:pt x="76339" y="741057"/>
                  </a:lnTo>
                  <a:lnTo>
                    <a:pt x="76339" y="717715"/>
                  </a:lnTo>
                  <a:close/>
                </a:path>
                <a:path w="251459" h="958214">
                  <a:moveTo>
                    <a:pt x="76339" y="480174"/>
                  </a:moveTo>
                  <a:lnTo>
                    <a:pt x="65913" y="475945"/>
                  </a:lnTo>
                  <a:lnTo>
                    <a:pt x="65747" y="476021"/>
                  </a:lnTo>
                  <a:lnTo>
                    <a:pt x="65430" y="476313"/>
                  </a:lnTo>
                  <a:lnTo>
                    <a:pt x="65290" y="476542"/>
                  </a:lnTo>
                  <a:lnTo>
                    <a:pt x="64960" y="477456"/>
                  </a:lnTo>
                  <a:lnTo>
                    <a:pt x="64795" y="478650"/>
                  </a:lnTo>
                  <a:lnTo>
                    <a:pt x="64795" y="501281"/>
                  </a:lnTo>
                  <a:lnTo>
                    <a:pt x="75196" y="505777"/>
                  </a:lnTo>
                  <a:lnTo>
                    <a:pt x="75361" y="505688"/>
                  </a:lnTo>
                  <a:lnTo>
                    <a:pt x="75819" y="505180"/>
                  </a:lnTo>
                  <a:lnTo>
                    <a:pt x="76161" y="504266"/>
                  </a:lnTo>
                  <a:lnTo>
                    <a:pt x="76339" y="503059"/>
                  </a:lnTo>
                  <a:lnTo>
                    <a:pt x="76339" y="480174"/>
                  </a:lnTo>
                  <a:close/>
                </a:path>
                <a:path w="251459" h="958214">
                  <a:moveTo>
                    <a:pt x="76339" y="439661"/>
                  </a:moveTo>
                  <a:lnTo>
                    <a:pt x="66090" y="436321"/>
                  </a:lnTo>
                  <a:lnTo>
                    <a:pt x="65913" y="436321"/>
                  </a:lnTo>
                  <a:lnTo>
                    <a:pt x="65747" y="436397"/>
                  </a:lnTo>
                  <a:lnTo>
                    <a:pt x="65290" y="436943"/>
                  </a:lnTo>
                  <a:lnTo>
                    <a:pt x="64960" y="437870"/>
                  </a:lnTo>
                  <a:lnTo>
                    <a:pt x="64795" y="439064"/>
                  </a:lnTo>
                  <a:lnTo>
                    <a:pt x="64795" y="461683"/>
                  </a:lnTo>
                  <a:lnTo>
                    <a:pt x="75196" y="465759"/>
                  </a:lnTo>
                  <a:lnTo>
                    <a:pt x="75361" y="465683"/>
                  </a:lnTo>
                  <a:lnTo>
                    <a:pt x="75819" y="465137"/>
                  </a:lnTo>
                  <a:lnTo>
                    <a:pt x="76161" y="464210"/>
                  </a:lnTo>
                  <a:lnTo>
                    <a:pt x="76339" y="462991"/>
                  </a:lnTo>
                  <a:lnTo>
                    <a:pt x="76339" y="439661"/>
                  </a:lnTo>
                  <a:close/>
                </a:path>
                <a:path w="251459" h="958214">
                  <a:moveTo>
                    <a:pt x="93535" y="480847"/>
                  </a:moveTo>
                  <a:lnTo>
                    <a:pt x="82778" y="477431"/>
                  </a:lnTo>
                  <a:lnTo>
                    <a:pt x="82600" y="477507"/>
                  </a:lnTo>
                  <a:lnTo>
                    <a:pt x="82118" y="478053"/>
                  </a:lnTo>
                  <a:lnTo>
                    <a:pt x="81775" y="478967"/>
                  </a:lnTo>
                  <a:lnTo>
                    <a:pt x="81610" y="480187"/>
                  </a:lnTo>
                  <a:lnTo>
                    <a:pt x="81610" y="503199"/>
                  </a:lnTo>
                  <a:lnTo>
                    <a:pt x="92392" y="507796"/>
                  </a:lnTo>
                  <a:lnTo>
                    <a:pt x="92570" y="507733"/>
                  </a:lnTo>
                  <a:lnTo>
                    <a:pt x="92900" y="507415"/>
                  </a:lnTo>
                  <a:lnTo>
                    <a:pt x="93281" y="506615"/>
                  </a:lnTo>
                  <a:lnTo>
                    <a:pt x="93535" y="505472"/>
                  </a:lnTo>
                  <a:lnTo>
                    <a:pt x="93535" y="480847"/>
                  </a:lnTo>
                  <a:close/>
                </a:path>
                <a:path w="251459" h="958214">
                  <a:moveTo>
                    <a:pt x="93535" y="440080"/>
                  </a:moveTo>
                  <a:lnTo>
                    <a:pt x="93281" y="438899"/>
                  </a:lnTo>
                  <a:lnTo>
                    <a:pt x="92900" y="438023"/>
                  </a:lnTo>
                  <a:lnTo>
                    <a:pt x="92392" y="437565"/>
                  </a:lnTo>
                  <a:lnTo>
                    <a:pt x="82956" y="437121"/>
                  </a:lnTo>
                  <a:lnTo>
                    <a:pt x="82778" y="437121"/>
                  </a:lnTo>
                  <a:lnTo>
                    <a:pt x="81610" y="439915"/>
                  </a:lnTo>
                  <a:lnTo>
                    <a:pt x="81610" y="463384"/>
                  </a:lnTo>
                  <a:lnTo>
                    <a:pt x="92392" y="467080"/>
                  </a:lnTo>
                  <a:lnTo>
                    <a:pt x="92570" y="467004"/>
                  </a:lnTo>
                  <a:lnTo>
                    <a:pt x="92900" y="466686"/>
                  </a:lnTo>
                  <a:lnTo>
                    <a:pt x="93281" y="465874"/>
                  </a:lnTo>
                  <a:lnTo>
                    <a:pt x="93535" y="464718"/>
                  </a:lnTo>
                  <a:lnTo>
                    <a:pt x="93535" y="440080"/>
                  </a:lnTo>
                  <a:close/>
                </a:path>
                <a:path w="251459" h="958214">
                  <a:moveTo>
                    <a:pt x="111379" y="784555"/>
                  </a:moveTo>
                  <a:lnTo>
                    <a:pt x="100215" y="781075"/>
                  </a:lnTo>
                  <a:lnTo>
                    <a:pt x="100025" y="781151"/>
                  </a:lnTo>
                  <a:lnTo>
                    <a:pt x="99682" y="781469"/>
                  </a:lnTo>
                  <a:lnTo>
                    <a:pt x="99288" y="782281"/>
                  </a:lnTo>
                  <a:lnTo>
                    <a:pt x="99047" y="783437"/>
                  </a:lnTo>
                  <a:lnTo>
                    <a:pt x="99047" y="808215"/>
                  </a:lnTo>
                  <a:lnTo>
                    <a:pt x="110185" y="812012"/>
                  </a:lnTo>
                  <a:lnTo>
                    <a:pt x="110363" y="811936"/>
                  </a:lnTo>
                  <a:lnTo>
                    <a:pt x="110705" y="811644"/>
                  </a:lnTo>
                  <a:lnTo>
                    <a:pt x="110871" y="811390"/>
                  </a:lnTo>
                  <a:lnTo>
                    <a:pt x="111226" y="810463"/>
                  </a:lnTo>
                  <a:lnTo>
                    <a:pt x="111379" y="809650"/>
                  </a:lnTo>
                  <a:lnTo>
                    <a:pt x="111379" y="784555"/>
                  </a:lnTo>
                  <a:close/>
                </a:path>
                <a:path w="251459" h="958214">
                  <a:moveTo>
                    <a:pt x="111379" y="656590"/>
                  </a:moveTo>
                  <a:lnTo>
                    <a:pt x="100215" y="650328"/>
                  </a:lnTo>
                  <a:lnTo>
                    <a:pt x="100025" y="650354"/>
                  </a:lnTo>
                  <a:lnTo>
                    <a:pt x="99682" y="650595"/>
                  </a:lnTo>
                  <a:lnTo>
                    <a:pt x="99288" y="651306"/>
                  </a:lnTo>
                  <a:lnTo>
                    <a:pt x="99047" y="652399"/>
                  </a:lnTo>
                  <a:lnTo>
                    <a:pt x="99047" y="677176"/>
                  </a:lnTo>
                  <a:lnTo>
                    <a:pt x="110185" y="683717"/>
                  </a:lnTo>
                  <a:lnTo>
                    <a:pt x="110363" y="683691"/>
                  </a:lnTo>
                  <a:lnTo>
                    <a:pt x="110871" y="683285"/>
                  </a:lnTo>
                  <a:lnTo>
                    <a:pt x="111226" y="682434"/>
                  </a:lnTo>
                  <a:lnTo>
                    <a:pt x="111379" y="681672"/>
                  </a:lnTo>
                  <a:lnTo>
                    <a:pt x="111379" y="656590"/>
                  </a:lnTo>
                  <a:close/>
                </a:path>
                <a:path w="251459" h="958214">
                  <a:moveTo>
                    <a:pt x="111379" y="615391"/>
                  </a:moveTo>
                  <a:lnTo>
                    <a:pt x="100215" y="608203"/>
                  </a:lnTo>
                  <a:lnTo>
                    <a:pt x="100025" y="608215"/>
                  </a:lnTo>
                  <a:lnTo>
                    <a:pt x="99682" y="608406"/>
                  </a:lnTo>
                  <a:lnTo>
                    <a:pt x="99288" y="609117"/>
                  </a:lnTo>
                  <a:lnTo>
                    <a:pt x="99047" y="610171"/>
                  </a:lnTo>
                  <a:lnTo>
                    <a:pt x="99047" y="634961"/>
                  </a:lnTo>
                  <a:lnTo>
                    <a:pt x="110185" y="642442"/>
                  </a:lnTo>
                  <a:lnTo>
                    <a:pt x="110363" y="642429"/>
                  </a:lnTo>
                  <a:lnTo>
                    <a:pt x="110705" y="642239"/>
                  </a:lnTo>
                  <a:lnTo>
                    <a:pt x="110871" y="642061"/>
                  </a:lnTo>
                  <a:lnTo>
                    <a:pt x="111226" y="641235"/>
                  </a:lnTo>
                  <a:lnTo>
                    <a:pt x="111379" y="640473"/>
                  </a:lnTo>
                  <a:lnTo>
                    <a:pt x="111379" y="615391"/>
                  </a:lnTo>
                  <a:close/>
                </a:path>
                <a:path w="251459" h="958214">
                  <a:moveTo>
                    <a:pt x="117360" y="553034"/>
                  </a:moveTo>
                  <a:lnTo>
                    <a:pt x="117106" y="551840"/>
                  </a:lnTo>
                  <a:lnTo>
                    <a:pt x="116713" y="550926"/>
                  </a:lnTo>
                  <a:lnTo>
                    <a:pt x="116217" y="550392"/>
                  </a:lnTo>
                  <a:lnTo>
                    <a:pt x="106781" y="548779"/>
                  </a:lnTo>
                  <a:lnTo>
                    <a:pt x="106603" y="548741"/>
                  </a:lnTo>
                  <a:lnTo>
                    <a:pt x="106426" y="548817"/>
                  </a:lnTo>
                  <a:lnTo>
                    <a:pt x="105943" y="549300"/>
                  </a:lnTo>
                  <a:lnTo>
                    <a:pt x="105600" y="550202"/>
                  </a:lnTo>
                  <a:lnTo>
                    <a:pt x="105422" y="551395"/>
                  </a:lnTo>
                  <a:lnTo>
                    <a:pt x="105422" y="574865"/>
                  </a:lnTo>
                  <a:lnTo>
                    <a:pt x="105702" y="576503"/>
                  </a:lnTo>
                  <a:lnTo>
                    <a:pt x="106095" y="577430"/>
                  </a:lnTo>
                  <a:lnTo>
                    <a:pt x="106603" y="577951"/>
                  </a:lnTo>
                  <a:lnTo>
                    <a:pt x="116217" y="579907"/>
                  </a:lnTo>
                  <a:lnTo>
                    <a:pt x="116395" y="579831"/>
                  </a:lnTo>
                  <a:lnTo>
                    <a:pt x="116865" y="579348"/>
                  </a:lnTo>
                  <a:lnTo>
                    <a:pt x="117106" y="578789"/>
                  </a:lnTo>
                  <a:lnTo>
                    <a:pt x="117360" y="577659"/>
                  </a:lnTo>
                  <a:lnTo>
                    <a:pt x="117360" y="553034"/>
                  </a:lnTo>
                  <a:close/>
                </a:path>
                <a:path w="251459" h="958214">
                  <a:moveTo>
                    <a:pt x="129908" y="724827"/>
                  </a:moveTo>
                  <a:lnTo>
                    <a:pt x="118325" y="716953"/>
                  </a:lnTo>
                  <a:lnTo>
                    <a:pt x="118122" y="716965"/>
                  </a:lnTo>
                  <a:lnTo>
                    <a:pt x="117779" y="717156"/>
                  </a:lnTo>
                  <a:lnTo>
                    <a:pt x="117614" y="717359"/>
                  </a:lnTo>
                  <a:lnTo>
                    <a:pt x="117259" y="718185"/>
                  </a:lnTo>
                  <a:lnTo>
                    <a:pt x="117106" y="718959"/>
                  </a:lnTo>
                  <a:lnTo>
                    <a:pt x="117106" y="744194"/>
                  </a:lnTo>
                  <a:lnTo>
                    <a:pt x="117259" y="745083"/>
                  </a:lnTo>
                  <a:lnTo>
                    <a:pt x="117779" y="746569"/>
                  </a:lnTo>
                  <a:lnTo>
                    <a:pt x="118325" y="747255"/>
                  </a:lnTo>
                  <a:lnTo>
                    <a:pt x="128651" y="751890"/>
                  </a:lnTo>
                  <a:lnTo>
                    <a:pt x="128841" y="751890"/>
                  </a:lnTo>
                  <a:lnTo>
                    <a:pt x="129349" y="751522"/>
                  </a:lnTo>
                  <a:lnTo>
                    <a:pt x="129730" y="750671"/>
                  </a:lnTo>
                  <a:lnTo>
                    <a:pt x="129908" y="749452"/>
                  </a:lnTo>
                  <a:lnTo>
                    <a:pt x="129908" y="724827"/>
                  </a:lnTo>
                  <a:close/>
                </a:path>
                <a:path w="251459" h="958214">
                  <a:moveTo>
                    <a:pt x="129908" y="484632"/>
                  </a:moveTo>
                  <a:lnTo>
                    <a:pt x="118325" y="480593"/>
                  </a:lnTo>
                  <a:lnTo>
                    <a:pt x="118122" y="480669"/>
                  </a:lnTo>
                  <a:lnTo>
                    <a:pt x="117779" y="480987"/>
                  </a:lnTo>
                  <a:lnTo>
                    <a:pt x="117614" y="481228"/>
                  </a:lnTo>
                  <a:lnTo>
                    <a:pt x="117373" y="481838"/>
                  </a:lnTo>
                  <a:lnTo>
                    <a:pt x="117106" y="482993"/>
                  </a:lnTo>
                  <a:lnTo>
                    <a:pt x="117106" y="508228"/>
                  </a:lnTo>
                  <a:lnTo>
                    <a:pt x="128651" y="512114"/>
                  </a:lnTo>
                  <a:lnTo>
                    <a:pt x="128841" y="512038"/>
                  </a:lnTo>
                  <a:lnTo>
                    <a:pt x="129349" y="511505"/>
                  </a:lnTo>
                  <a:lnTo>
                    <a:pt x="129730" y="510540"/>
                  </a:lnTo>
                  <a:lnTo>
                    <a:pt x="129908" y="509257"/>
                  </a:lnTo>
                  <a:lnTo>
                    <a:pt x="129908" y="484632"/>
                  </a:lnTo>
                  <a:close/>
                </a:path>
                <a:path w="251459" h="958214">
                  <a:moveTo>
                    <a:pt x="149123" y="660082"/>
                  </a:moveTo>
                  <a:lnTo>
                    <a:pt x="137071" y="651992"/>
                  </a:lnTo>
                  <a:lnTo>
                    <a:pt x="136880" y="652018"/>
                  </a:lnTo>
                  <a:lnTo>
                    <a:pt x="136359" y="652411"/>
                  </a:lnTo>
                  <a:lnTo>
                    <a:pt x="135978" y="653275"/>
                  </a:lnTo>
                  <a:lnTo>
                    <a:pt x="135788" y="654507"/>
                  </a:lnTo>
                  <a:lnTo>
                    <a:pt x="135788" y="678789"/>
                  </a:lnTo>
                  <a:lnTo>
                    <a:pt x="147802" y="687209"/>
                  </a:lnTo>
                  <a:lnTo>
                    <a:pt x="148005" y="687197"/>
                  </a:lnTo>
                  <a:lnTo>
                    <a:pt x="148374" y="686981"/>
                  </a:lnTo>
                  <a:lnTo>
                    <a:pt x="148526" y="686803"/>
                  </a:lnTo>
                  <a:lnTo>
                    <a:pt x="148920" y="685939"/>
                  </a:lnTo>
                  <a:lnTo>
                    <a:pt x="149123" y="684695"/>
                  </a:lnTo>
                  <a:lnTo>
                    <a:pt x="149123" y="660082"/>
                  </a:lnTo>
                  <a:close/>
                </a:path>
                <a:path w="251459" h="958214">
                  <a:moveTo>
                    <a:pt x="149123" y="610603"/>
                  </a:moveTo>
                  <a:lnTo>
                    <a:pt x="137071" y="603986"/>
                  </a:lnTo>
                  <a:lnTo>
                    <a:pt x="136880" y="604037"/>
                  </a:lnTo>
                  <a:lnTo>
                    <a:pt x="136359" y="604507"/>
                  </a:lnTo>
                  <a:lnTo>
                    <a:pt x="135978" y="605421"/>
                  </a:lnTo>
                  <a:lnTo>
                    <a:pt x="135788" y="606679"/>
                  </a:lnTo>
                  <a:lnTo>
                    <a:pt x="135788" y="630974"/>
                  </a:lnTo>
                  <a:lnTo>
                    <a:pt x="147802" y="637908"/>
                  </a:lnTo>
                  <a:lnTo>
                    <a:pt x="148005" y="637857"/>
                  </a:lnTo>
                  <a:lnTo>
                    <a:pt x="148374" y="637616"/>
                  </a:lnTo>
                  <a:lnTo>
                    <a:pt x="148526" y="637400"/>
                  </a:lnTo>
                  <a:lnTo>
                    <a:pt x="148920" y="636485"/>
                  </a:lnTo>
                  <a:lnTo>
                    <a:pt x="149123" y="635203"/>
                  </a:lnTo>
                  <a:lnTo>
                    <a:pt x="149123" y="610603"/>
                  </a:lnTo>
                  <a:close/>
                </a:path>
                <a:path w="251459" h="958214">
                  <a:moveTo>
                    <a:pt x="149123" y="541362"/>
                  </a:moveTo>
                  <a:lnTo>
                    <a:pt x="137071" y="536740"/>
                  </a:lnTo>
                  <a:lnTo>
                    <a:pt x="136880" y="536816"/>
                  </a:lnTo>
                  <a:lnTo>
                    <a:pt x="136359" y="537375"/>
                  </a:lnTo>
                  <a:lnTo>
                    <a:pt x="135978" y="538353"/>
                  </a:lnTo>
                  <a:lnTo>
                    <a:pt x="135788" y="539648"/>
                  </a:lnTo>
                  <a:lnTo>
                    <a:pt x="135788" y="564426"/>
                  </a:lnTo>
                  <a:lnTo>
                    <a:pt x="147802" y="568871"/>
                  </a:lnTo>
                  <a:lnTo>
                    <a:pt x="148005" y="568807"/>
                  </a:lnTo>
                  <a:lnTo>
                    <a:pt x="148374" y="568477"/>
                  </a:lnTo>
                  <a:lnTo>
                    <a:pt x="148526" y="568236"/>
                  </a:lnTo>
                  <a:lnTo>
                    <a:pt x="148920" y="567270"/>
                  </a:lnTo>
                  <a:lnTo>
                    <a:pt x="149123" y="565962"/>
                  </a:lnTo>
                  <a:lnTo>
                    <a:pt x="149123" y="541362"/>
                  </a:lnTo>
                  <a:close/>
                </a:path>
                <a:path w="251459" h="958214">
                  <a:moveTo>
                    <a:pt x="169062" y="488708"/>
                  </a:moveTo>
                  <a:lnTo>
                    <a:pt x="156552" y="483984"/>
                  </a:lnTo>
                  <a:lnTo>
                    <a:pt x="156362" y="484060"/>
                  </a:lnTo>
                  <a:lnTo>
                    <a:pt x="156159" y="484225"/>
                  </a:lnTo>
                  <a:lnTo>
                    <a:pt x="155816" y="484632"/>
                  </a:lnTo>
                  <a:lnTo>
                    <a:pt x="155422" y="485635"/>
                  </a:lnTo>
                  <a:lnTo>
                    <a:pt x="155232" y="486943"/>
                  </a:lnTo>
                  <a:lnTo>
                    <a:pt x="155232" y="511708"/>
                  </a:lnTo>
                  <a:lnTo>
                    <a:pt x="167690" y="516750"/>
                  </a:lnTo>
                  <a:lnTo>
                    <a:pt x="167906" y="516674"/>
                  </a:lnTo>
                  <a:lnTo>
                    <a:pt x="168452" y="516115"/>
                  </a:lnTo>
                  <a:lnTo>
                    <a:pt x="168859" y="515124"/>
                  </a:lnTo>
                  <a:lnTo>
                    <a:pt x="169062" y="513791"/>
                  </a:lnTo>
                  <a:lnTo>
                    <a:pt x="169062" y="488708"/>
                  </a:lnTo>
                  <a:close/>
                </a:path>
                <a:path w="251459" h="958214">
                  <a:moveTo>
                    <a:pt x="188683" y="775398"/>
                  </a:moveTo>
                  <a:lnTo>
                    <a:pt x="176212" y="769823"/>
                  </a:lnTo>
                  <a:lnTo>
                    <a:pt x="176009" y="769886"/>
                  </a:lnTo>
                  <a:lnTo>
                    <a:pt x="175628" y="770166"/>
                  </a:lnTo>
                  <a:lnTo>
                    <a:pt x="175298" y="770686"/>
                  </a:lnTo>
                  <a:lnTo>
                    <a:pt x="175056" y="771347"/>
                  </a:lnTo>
                  <a:lnTo>
                    <a:pt x="174840" y="772655"/>
                  </a:lnTo>
                  <a:lnTo>
                    <a:pt x="174840" y="798233"/>
                  </a:lnTo>
                  <a:lnTo>
                    <a:pt x="187350" y="803503"/>
                  </a:lnTo>
                  <a:lnTo>
                    <a:pt x="187921" y="803135"/>
                  </a:lnTo>
                  <a:lnTo>
                    <a:pt x="188366" y="802309"/>
                  </a:lnTo>
                  <a:lnTo>
                    <a:pt x="188493" y="801941"/>
                  </a:lnTo>
                  <a:lnTo>
                    <a:pt x="188683" y="800658"/>
                  </a:lnTo>
                  <a:lnTo>
                    <a:pt x="188683" y="775398"/>
                  </a:lnTo>
                  <a:close/>
                </a:path>
                <a:path w="251459" h="958214">
                  <a:moveTo>
                    <a:pt x="188683" y="662051"/>
                  </a:moveTo>
                  <a:lnTo>
                    <a:pt x="176212" y="657491"/>
                  </a:lnTo>
                  <a:lnTo>
                    <a:pt x="176009" y="657555"/>
                  </a:lnTo>
                  <a:lnTo>
                    <a:pt x="175628" y="657885"/>
                  </a:lnTo>
                  <a:lnTo>
                    <a:pt x="175171" y="658749"/>
                  </a:lnTo>
                  <a:lnTo>
                    <a:pt x="174891" y="659980"/>
                  </a:lnTo>
                  <a:lnTo>
                    <a:pt x="174840" y="660946"/>
                  </a:lnTo>
                  <a:lnTo>
                    <a:pt x="174840" y="686041"/>
                  </a:lnTo>
                  <a:lnTo>
                    <a:pt x="187350" y="690270"/>
                  </a:lnTo>
                  <a:lnTo>
                    <a:pt x="187921" y="689864"/>
                  </a:lnTo>
                  <a:lnTo>
                    <a:pt x="188366" y="688975"/>
                  </a:lnTo>
                  <a:lnTo>
                    <a:pt x="188493" y="688606"/>
                  </a:lnTo>
                  <a:lnTo>
                    <a:pt x="188683" y="687311"/>
                  </a:lnTo>
                  <a:lnTo>
                    <a:pt x="188683" y="662051"/>
                  </a:lnTo>
                  <a:close/>
                </a:path>
                <a:path w="251459" h="958214">
                  <a:moveTo>
                    <a:pt x="188683" y="485228"/>
                  </a:moveTo>
                  <a:lnTo>
                    <a:pt x="187350" y="482155"/>
                  </a:lnTo>
                  <a:lnTo>
                    <a:pt x="187134" y="482155"/>
                  </a:lnTo>
                  <a:lnTo>
                    <a:pt x="174840" y="485343"/>
                  </a:lnTo>
                  <a:lnTo>
                    <a:pt x="174840" y="510921"/>
                  </a:lnTo>
                  <a:lnTo>
                    <a:pt x="176212" y="513994"/>
                  </a:lnTo>
                  <a:lnTo>
                    <a:pt x="187350" y="513600"/>
                  </a:lnTo>
                  <a:lnTo>
                    <a:pt x="187921" y="513130"/>
                  </a:lnTo>
                  <a:lnTo>
                    <a:pt x="188366" y="512203"/>
                  </a:lnTo>
                  <a:lnTo>
                    <a:pt x="188493" y="511810"/>
                  </a:lnTo>
                  <a:lnTo>
                    <a:pt x="188683" y="510476"/>
                  </a:lnTo>
                  <a:lnTo>
                    <a:pt x="188683" y="485228"/>
                  </a:lnTo>
                  <a:close/>
                </a:path>
                <a:path w="251459" h="958214">
                  <a:moveTo>
                    <a:pt x="188683" y="441921"/>
                  </a:moveTo>
                  <a:lnTo>
                    <a:pt x="188493" y="440601"/>
                  </a:lnTo>
                  <a:lnTo>
                    <a:pt x="188087" y="439547"/>
                  </a:lnTo>
                  <a:lnTo>
                    <a:pt x="187553" y="438912"/>
                  </a:lnTo>
                  <a:lnTo>
                    <a:pt x="187350" y="438797"/>
                  </a:lnTo>
                  <a:lnTo>
                    <a:pt x="187134" y="438797"/>
                  </a:lnTo>
                  <a:lnTo>
                    <a:pt x="176212" y="438404"/>
                  </a:lnTo>
                  <a:lnTo>
                    <a:pt x="175628" y="438848"/>
                  </a:lnTo>
                  <a:lnTo>
                    <a:pt x="175171" y="439750"/>
                  </a:lnTo>
                  <a:lnTo>
                    <a:pt x="174891" y="440982"/>
                  </a:lnTo>
                  <a:lnTo>
                    <a:pt x="174840" y="441947"/>
                  </a:lnTo>
                  <a:lnTo>
                    <a:pt x="174840" y="467042"/>
                  </a:lnTo>
                  <a:lnTo>
                    <a:pt x="187350" y="470230"/>
                  </a:lnTo>
                  <a:lnTo>
                    <a:pt x="187553" y="470128"/>
                  </a:lnTo>
                  <a:lnTo>
                    <a:pt x="187921" y="469773"/>
                  </a:lnTo>
                  <a:lnTo>
                    <a:pt x="188366" y="468871"/>
                  </a:lnTo>
                  <a:lnTo>
                    <a:pt x="188493" y="468477"/>
                  </a:lnTo>
                  <a:lnTo>
                    <a:pt x="188683" y="467156"/>
                  </a:lnTo>
                  <a:lnTo>
                    <a:pt x="188683" y="441921"/>
                  </a:lnTo>
                  <a:close/>
                </a:path>
                <a:path w="251459" h="958214">
                  <a:moveTo>
                    <a:pt x="188683" y="398602"/>
                  </a:moveTo>
                  <a:lnTo>
                    <a:pt x="187134" y="395401"/>
                  </a:lnTo>
                  <a:lnTo>
                    <a:pt x="176212" y="394550"/>
                  </a:lnTo>
                  <a:lnTo>
                    <a:pt x="175628" y="394982"/>
                  </a:lnTo>
                  <a:lnTo>
                    <a:pt x="175171" y="395859"/>
                  </a:lnTo>
                  <a:lnTo>
                    <a:pt x="174891" y="397103"/>
                  </a:lnTo>
                  <a:lnTo>
                    <a:pt x="174840" y="398068"/>
                  </a:lnTo>
                  <a:lnTo>
                    <a:pt x="174840" y="423151"/>
                  </a:lnTo>
                  <a:lnTo>
                    <a:pt x="187350" y="426847"/>
                  </a:lnTo>
                  <a:lnTo>
                    <a:pt x="187553" y="426758"/>
                  </a:lnTo>
                  <a:lnTo>
                    <a:pt x="187921" y="426415"/>
                  </a:lnTo>
                  <a:lnTo>
                    <a:pt x="188366" y="425538"/>
                  </a:lnTo>
                  <a:lnTo>
                    <a:pt x="188493" y="425170"/>
                  </a:lnTo>
                  <a:lnTo>
                    <a:pt x="188683" y="423862"/>
                  </a:lnTo>
                  <a:lnTo>
                    <a:pt x="188683" y="398602"/>
                  </a:lnTo>
                  <a:close/>
                </a:path>
                <a:path w="251459" h="958214">
                  <a:moveTo>
                    <a:pt x="188683" y="311950"/>
                  </a:moveTo>
                  <a:lnTo>
                    <a:pt x="176212" y="306857"/>
                  </a:lnTo>
                  <a:lnTo>
                    <a:pt x="176009" y="306920"/>
                  </a:lnTo>
                  <a:lnTo>
                    <a:pt x="175628" y="307238"/>
                  </a:lnTo>
                  <a:lnTo>
                    <a:pt x="175298" y="307771"/>
                  </a:lnTo>
                  <a:lnTo>
                    <a:pt x="175056" y="308444"/>
                  </a:lnTo>
                  <a:lnTo>
                    <a:pt x="174840" y="309753"/>
                  </a:lnTo>
                  <a:lnTo>
                    <a:pt x="174840" y="335356"/>
                  </a:lnTo>
                  <a:lnTo>
                    <a:pt x="187350" y="340093"/>
                  </a:lnTo>
                  <a:lnTo>
                    <a:pt x="187553" y="340029"/>
                  </a:lnTo>
                  <a:lnTo>
                    <a:pt x="187921" y="339699"/>
                  </a:lnTo>
                  <a:lnTo>
                    <a:pt x="188366" y="338848"/>
                  </a:lnTo>
                  <a:lnTo>
                    <a:pt x="188493" y="338493"/>
                  </a:lnTo>
                  <a:lnTo>
                    <a:pt x="188683" y="337185"/>
                  </a:lnTo>
                  <a:lnTo>
                    <a:pt x="188683" y="311950"/>
                  </a:lnTo>
                  <a:close/>
                </a:path>
                <a:path w="251459" h="958214">
                  <a:moveTo>
                    <a:pt x="188683" y="225310"/>
                  </a:moveTo>
                  <a:lnTo>
                    <a:pt x="187134" y="221856"/>
                  </a:lnTo>
                  <a:lnTo>
                    <a:pt x="176212" y="219214"/>
                  </a:lnTo>
                  <a:lnTo>
                    <a:pt x="174840" y="222491"/>
                  </a:lnTo>
                  <a:lnTo>
                    <a:pt x="174840" y="247573"/>
                  </a:lnTo>
                  <a:lnTo>
                    <a:pt x="187350" y="253339"/>
                  </a:lnTo>
                  <a:lnTo>
                    <a:pt x="187553" y="253276"/>
                  </a:lnTo>
                  <a:lnTo>
                    <a:pt x="187921" y="252996"/>
                  </a:lnTo>
                  <a:lnTo>
                    <a:pt x="188366" y="252171"/>
                  </a:lnTo>
                  <a:lnTo>
                    <a:pt x="188493" y="251828"/>
                  </a:lnTo>
                  <a:lnTo>
                    <a:pt x="188683" y="250558"/>
                  </a:lnTo>
                  <a:lnTo>
                    <a:pt x="188683" y="225310"/>
                  </a:lnTo>
                  <a:close/>
                </a:path>
                <a:path w="251459" h="958214">
                  <a:moveTo>
                    <a:pt x="188683" y="181978"/>
                  </a:moveTo>
                  <a:lnTo>
                    <a:pt x="176212" y="175348"/>
                  </a:lnTo>
                  <a:lnTo>
                    <a:pt x="176009" y="175387"/>
                  </a:lnTo>
                  <a:lnTo>
                    <a:pt x="174840" y="178574"/>
                  </a:lnTo>
                  <a:lnTo>
                    <a:pt x="174840" y="203669"/>
                  </a:lnTo>
                  <a:lnTo>
                    <a:pt x="187350" y="209969"/>
                  </a:lnTo>
                  <a:lnTo>
                    <a:pt x="187553" y="209931"/>
                  </a:lnTo>
                  <a:lnTo>
                    <a:pt x="187921" y="209651"/>
                  </a:lnTo>
                  <a:lnTo>
                    <a:pt x="188366" y="208864"/>
                  </a:lnTo>
                  <a:lnTo>
                    <a:pt x="188493" y="208508"/>
                  </a:lnTo>
                  <a:lnTo>
                    <a:pt x="188683" y="207225"/>
                  </a:lnTo>
                  <a:lnTo>
                    <a:pt x="188683" y="181978"/>
                  </a:lnTo>
                  <a:close/>
                </a:path>
                <a:path w="251459" h="958214">
                  <a:moveTo>
                    <a:pt x="188683" y="138645"/>
                  </a:moveTo>
                  <a:lnTo>
                    <a:pt x="187134" y="135064"/>
                  </a:lnTo>
                  <a:lnTo>
                    <a:pt x="176212" y="131495"/>
                  </a:lnTo>
                  <a:lnTo>
                    <a:pt x="174840" y="134670"/>
                  </a:lnTo>
                  <a:lnTo>
                    <a:pt x="174840" y="159766"/>
                  </a:lnTo>
                  <a:lnTo>
                    <a:pt x="187350" y="166573"/>
                  </a:lnTo>
                  <a:lnTo>
                    <a:pt x="187553" y="166547"/>
                  </a:lnTo>
                  <a:lnTo>
                    <a:pt x="187921" y="166281"/>
                  </a:lnTo>
                  <a:lnTo>
                    <a:pt x="188087" y="166090"/>
                  </a:lnTo>
                  <a:lnTo>
                    <a:pt x="188493" y="165176"/>
                  </a:lnTo>
                  <a:lnTo>
                    <a:pt x="188683" y="163893"/>
                  </a:lnTo>
                  <a:lnTo>
                    <a:pt x="188683" y="138645"/>
                  </a:lnTo>
                  <a:close/>
                </a:path>
                <a:path w="251459" h="958214">
                  <a:moveTo>
                    <a:pt x="188683" y="95313"/>
                  </a:moveTo>
                  <a:lnTo>
                    <a:pt x="187134" y="91668"/>
                  </a:lnTo>
                  <a:lnTo>
                    <a:pt x="176212" y="87642"/>
                  </a:lnTo>
                  <a:lnTo>
                    <a:pt x="174840" y="90284"/>
                  </a:lnTo>
                  <a:lnTo>
                    <a:pt x="174840" y="115862"/>
                  </a:lnTo>
                  <a:lnTo>
                    <a:pt x="187350" y="123202"/>
                  </a:lnTo>
                  <a:lnTo>
                    <a:pt x="187553" y="123164"/>
                  </a:lnTo>
                  <a:lnTo>
                    <a:pt x="187921" y="122923"/>
                  </a:lnTo>
                  <a:lnTo>
                    <a:pt x="188366" y="122174"/>
                  </a:lnTo>
                  <a:lnTo>
                    <a:pt x="188493" y="121831"/>
                  </a:lnTo>
                  <a:lnTo>
                    <a:pt x="188683" y="120573"/>
                  </a:lnTo>
                  <a:lnTo>
                    <a:pt x="188683" y="95313"/>
                  </a:lnTo>
                  <a:close/>
                </a:path>
                <a:path w="251459" h="958214">
                  <a:moveTo>
                    <a:pt x="188683" y="51993"/>
                  </a:moveTo>
                  <a:lnTo>
                    <a:pt x="187134" y="48298"/>
                  </a:lnTo>
                  <a:lnTo>
                    <a:pt x="176212" y="43840"/>
                  </a:lnTo>
                  <a:lnTo>
                    <a:pt x="174840" y="46863"/>
                  </a:lnTo>
                  <a:lnTo>
                    <a:pt x="174840" y="71945"/>
                  </a:lnTo>
                  <a:lnTo>
                    <a:pt x="187350" y="79806"/>
                  </a:lnTo>
                  <a:lnTo>
                    <a:pt x="187553" y="79781"/>
                  </a:lnTo>
                  <a:lnTo>
                    <a:pt x="187921" y="79565"/>
                  </a:lnTo>
                  <a:lnTo>
                    <a:pt x="188366" y="78828"/>
                  </a:lnTo>
                  <a:lnTo>
                    <a:pt x="188493" y="78486"/>
                  </a:lnTo>
                  <a:lnTo>
                    <a:pt x="188683" y="77228"/>
                  </a:lnTo>
                  <a:lnTo>
                    <a:pt x="188683" y="51993"/>
                  </a:lnTo>
                  <a:close/>
                </a:path>
                <a:path w="251459" h="958214">
                  <a:moveTo>
                    <a:pt x="188683" y="8686"/>
                  </a:moveTo>
                  <a:lnTo>
                    <a:pt x="176212" y="0"/>
                  </a:lnTo>
                  <a:lnTo>
                    <a:pt x="176009" y="0"/>
                  </a:lnTo>
                  <a:lnTo>
                    <a:pt x="175628" y="190"/>
                  </a:lnTo>
                  <a:lnTo>
                    <a:pt x="175171" y="914"/>
                  </a:lnTo>
                  <a:lnTo>
                    <a:pt x="174891" y="2032"/>
                  </a:lnTo>
                  <a:lnTo>
                    <a:pt x="174840" y="2997"/>
                  </a:lnTo>
                  <a:lnTo>
                    <a:pt x="174840" y="28079"/>
                  </a:lnTo>
                  <a:lnTo>
                    <a:pt x="187350" y="36423"/>
                  </a:lnTo>
                  <a:lnTo>
                    <a:pt x="187553" y="36410"/>
                  </a:lnTo>
                  <a:lnTo>
                    <a:pt x="187921" y="36220"/>
                  </a:lnTo>
                  <a:lnTo>
                    <a:pt x="188366" y="35496"/>
                  </a:lnTo>
                  <a:lnTo>
                    <a:pt x="188493" y="35166"/>
                  </a:lnTo>
                  <a:lnTo>
                    <a:pt x="188683" y="33934"/>
                  </a:lnTo>
                  <a:lnTo>
                    <a:pt x="188683" y="8686"/>
                  </a:lnTo>
                  <a:close/>
                </a:path>
                <a:path w="251459" h="958214">
                  <a:moveTo>
                    <a:pt x="208114" y="485063"/>
                  </a:moveTo>
                  <a:lnTo>
                    <a:pt x="206832" y="482053"/>
                  </a:lnTo>
                  <a:lnTo>
                    <a:pt x="206616" y="482053"/>
                  </a:lnTo>
                  <a:lnTo>
                    <a:pt x="194779" y="485660"/>
                  </a:lnTo>
                  <a:lnTo>
                    <a:pt x="194779" y="510286"/>
                  </a:lnTo>
                  <a:lnTo>
                    <a:pt x="196100" y="513308"/>
                  </a:lnTo>
                  <a:lnTo>
                    <a:pt x="206832" y="512914"/>
                  </a:lnTo>
                  <a:lnTo>
                    <a:pt x="208114" y="509371"/>
                  </a:lnTo>
                  <a:lnTo>
                    <a:pt x="208114" y="485063"/>
                  </a:lnTo>
                  <a:close/>
                </a:path>
                <a:path w="251459" h="958214">
                  <a:moveTo>
                    <a:pt x="208114" y="442544"/>
                  </a:moveTo>
                  <a:lnTo>
                    <a:pt x="206832" y="439483"/>
                  </a:lnTo>
                  <a:lnTo>
                    <a:pt x="206616" y="439483"/>
                  </a:lnTo>
                  <a:lnTo>
                    <a:pt x="196100" y="439102"/>
                  </a:lnTo>
                  <a:lnTo>
                    <a:pt x="194779" y="442595"/>
                  </a:lnTo>
                  <a:lnTo>
                    <a:pt x="194779" y="467207"/>
                  </a:lnTo>
                  <a:lnTo>
                    <a:pt x="206832" y="470331"/>
                  </a:lnTo>
                  <a:lnTo>
                    <a:pt x="207022" y="470230"/>
                  </a:lnTo>
                  <a:lnTo>
                    <a:pt x="207378" y="469887"/>
                  </a:lnTo>
                  <a:lnTo>
                    <a:pt x="207810" y="468985"/>
                  </a:lnTo>
                  <a:lnTo>
                    <a:pt x="208076" y="467779"/>
                  </a:lnTo>
                  <a:lnTo>
                    <a:pt x="208114" y="466826"/>
                  </a:lnTo>
                  <a:lnTo>
                    <a:pt x="208114" y="442544"/>
                  </a:lnTo>
                  <a:close/>
                </a:path>
                <a:path w="251459" h="958214">
                  <a:moveTo>
                    <a:pt x="208114" y="400037"/>
                  </a:moveTo>
                  <a:lnTo>
                    <a:pt x="206616" y="396900"/>
                  </a:lnTo>
                  <a:lnTo>
                    <a:pt x="196100" y="396087"/>
                  </a:lnTo>
                  <a:lnTo>
                    <a:pt x="194779" y="399529"/>
                  </a:lnTo>
                  <a:lnTo>
                    <a:pt x="194779" y="424154"/>
                  </a:lnTo>
                  <a:lnTo>
                    <a:pt x="206832" y="427761"/>
                  </a:lnTo>
                  <a:lnTo>
                    <a:pt x="207378" y="427329"/>
                  </a:lnTo>
                  <a:lnTo>
                    <a:pt x="207810" y="426466"/>
                  </a:lnTo>
                  <a:lnTo>
                    <a:pt x="207924" y="426110"/>
                  </a:lnTo>
                  <a:lnTo>
                    <a:pt x="208114" y="424815"/>
                  </a:lnTo>
                  <a:lnTo>
                    <a:pt x="208114" y="400037"/>
                  </a:lnTo>
                  <a:close/>
                </a:path>
                <a:path w="251459" h="958214">
                  <a:moveTo>
                    <a:pt x="208114" y="357517"/>
                  </a:moveTo>
                  <a:lnTo>
                    <a:pt x="196100" y="353072"/>
                  </a:lnTo>
                  <a:lnTo>
                    <a:pt x="195897" y="353136"/>
                  </a:lnTo>
                  <a:lnTo>
                    <a:pt x="195529" y="353466"/>
                  </a:lnTo>
                  <a:lnTo>
                    <a:pt x="195097" y="354317"/>
                  </a:lnTo>
                  <a:lnTo>
                    <a:pt x="194818" y="355511"/>
                  </a:lnTo>
                  <a:lnTo>
                    <a:pt x="194779" y="356463"/>
                  </a:lnTo>
                  <a:lnTo>
                    <a:pt x="194779" y="381076"/>
                  </a:lnTo>
                  <a:lnTo>
                    <a:pt x="206832" y="385216"/>
                  </a:lnTo>
                  <a:lnTo>
                    <a:pt x="207022" y="385127"/>
                  </a:lnTo>
                  <a:lnTo>
                    <a:pt x="207378" y="384797"/>
                  </a:lnTo>
                  <a:lnTo>
                    <a:pt x="207810" y="383946"/>
                  </a:lnTo>
                  <a:lnTo>
                    <a:pt x="208076" y="382765"/>
                  </a:lnTo>
                  <a:lnTo>
                    <a:pt x="208114" y="381812"/>
                  </a:lnTo>
                  <a:lnTo>
                    <a:pt x="208114" y="357517"/>
                  </a:lnTo>
                  <a:close/>
                </a:path>
                <a:path w="251459" h="958214">
                  <a:moveTo>
                    <a:pt x="208114" y="314998"/>
                  </a:moveTo>
                  <a:lnTo>
                    <a:pt x="196100" y="310045"/>
                  </a:lnTo>
                  <a:lnTo>
                    <a:pt x="195897" y="310121"/>
                  </a:lnTo>
                  <a:lnTo>
                    <a:pt x="195529" y="310413"/>
                  </a:lnTo>
                  <a:lnTo>
                    <a:pt x="195097" y="311238"/>
                  </a:lnTo>
                  <a:lnTo>
                    <a:pt x="194818" y="312432"/>
                  </a:lnTo>
                  <a:lnTo>
                    <a:pt x="194779" y="313385"/>
                  </a:lnTo>
                  <a:lnTo>
                    <a:pt x="194779" y="337997"/>
                  </a:lnTo>
                  <a:lnTo>
                    <a:pt x="206832" y="342633"/>
                  </a:lnTo>
                  <a:lnTo>
                    <a:pt x="207022" y="342557"/>
                  </a:lnTo>
                  <a:lnTo>
                    <a:pt x="207378" y="342252"/>
                  </a:lnTo>
                  <a:lnTo>
                    <a:pt x="207543" y="342023"/>
                  </a:lnTo>
                  <a:lnTo>
                    <a:pt x="207924" y="341058"/>
                  </a:lnTo>
                  <a:lnTo>
                    <a:pt x="208114" y="339788"/>
                  </a:lnTo>
                  <a:lnTo>
                    <a:pt x="208114" y="314998"/>
                  </a:lnTo>
                  <a:close/>
                </a:path>
                <a:path w="251459" h="958214">
                  <a:moveTo>
                    <a:pt x="208114" y="272478"/>
                  </a:moveTo>
                  <a:lnTo>
                    <a:pt x="196100" y="267055"/>
                  </a:lnTo>
                  <a:lnTo>
                    <a:pt x="195897" y="267119"/>
                  </a:lnTo>
                  <a:lnTo>
                    <a:pt x="195529" y="267398"/>
                  </a:lnTo>
                  <a:lnTo>
                    <a:pt x="195097" y="268198"/>
                  </a:lnTo>
                  <a:lnTo>
                    <a:pt x="194818" y="269379"/>
                  </a:lnTo>
                  <a:lnTo>
                    <a:pt x="194779" y="270319"/>
                  </a:lnTo>
                  <a:lnTo>
                    <a:pt x="194779" y="294932"/>
                  </a:lnTo>
                  <a:lnTo>
                    <a:pt x="206832" y="300050"/>
                  </a:lnTo>
                  <a:lnTo>
                    <a:pt x="207022" y="299986"/>
                  </a:lnTo>
                  <a:lnTo>
                    <a:pt x="207378" y="299694"/>
                  </a:lnTo>
                  <a:lnTo>
                    <a:pt x="207810" y="298881"/>
                  </a:lnTo>
                  <a:lnTo>
                    <a:pt x="208076" y="297713"/>
                  </a:lnTo>
                  <a:lnTo>
                    <a:pt x="208114" y="296773"/>
                  </a:lnTo>
                  <a:lnTo>
                    <a:pt x="208114" y="272478"/>
                  </a:lnTo>
                  <a:close/>
                </a:path>
                <a:path w="251459" h="958214">
                  <a:moveTo>
                    <a:pt x="208114" y="229958"/>
                  </a:moveTo>
                  <a:lnTo>
                    <a:pt x="206616" y="226580"/>
                  </a:lnTo>
                  <a:lnTo>
                    <a:pt x="196100" y="224028"/>
                  </a:lnTo>
                  <a:lnTo>
                    <a:pt x="194779" y="227253"/>
                  </a:lnTo>
                  <a:lnTo>
                    <a:pt x="194779" y="251866"/>
                  </a:lnTo>
                  <a:lnTo>
                    <a:pt x="206832" y="257479"/>
                  </a:lnTo>
                  <a:lnTo>
                    <a:pt x="207378" y="257136"/>
                  </a:lnTo>
                  <a:lnTo>
                    <a:pt x="207810" y="256349"/>
                  </a:lnTo>
                  <a:lnTo>
                    <a:pt x="208076" y="255181"/>
                  </a:lnTo>
                  <a:lnTo>
                    <a:pt x="208114" y="254266"/>
                  </a:lnTo>
                  <a:lnTo>
                    <a:pt x="208114" y="229958"/>
                  </a:lnTo>
                  <a:close/>
                </a:path>
                <a:path w="251459" h="958214">
                  <a:moveTo>
                    <a:pt x="208114" y="187452"/>
                  </a:moveTo>
                  <a:lnTo>
                    <a:pt x="196100" y="181000"/>
                  </a:lnTo>
                  <a:lnTo>
                    <a:pt x="195897" y="181051"/>
                  </a:lnTo>
                  <a:lnTo>
                    <a:pt x="195529" y="181305"/>
                  </a:lnTo>
                  <a:lnTo>
                    <a:pt x="195097" y="182079"/>
                  </a:lnTo>
                  <a:lnTo>
                    <a:pt x="194818" y="183235"/>
                  </a:lnTo>
                  <a:lnTo>
                    <a:pt x="194779" y="184175"/>
                  </a:lnTo>
                  <a:lnTo>
                    <a:pt x="194779" y="208788"/>
                  </a:lnTo>
                  <a:lnTo>
                    <a:pt x="206832" y="214922"/>
                  </a:lnTo>
                  <a:lnTo>
                    <a:pt x="207022" y="214871"/>
                  </a:lnTo>
                  <a:lnTo>
                    <a:pt x="207378" y="214617"/>
                  </a:lnTo>
                  <a:lnTo>
                    <a:pt x="207810" y="213829"/>
                  </a:lnTo>
                  <a:lnTo>
                    <a:pt x="208076" y="212686"/>
                  </a:lnTo>
                  <a:lnTo>
                    <a:pt x="208114" y="211734"/>
                  </a:lnTo>
                  <a:lnTo>
                    <a:pt x="208114" y="187452"/>
                  </a:lnTo>
                  <a:close/>
                </a:path>
                <a:path w="251459" h="958214">
                  <a:moveTo>
                    <a:pt x="208114" y="144932"/>
                  </a:moveTo>
                  <a:lnTo>
                    <a:pt x="206616" y="141414"/>
                  </a:lnTo>
                  <a:lnTo>
                    <a:pt x="196100" y="137985"/>
                  </a:lnTo>
                  <a:lnTo>
                    <a:pt x="194779" y="141109"/>
                  </a:lnTo>
                  <a:lnTo>
                    <a:pt x="194779" y="165722"/>
                  </a:lnTo>
                  <a:lnTo>
                    <a:pt x="206832" y="172339"/>
                  </a:lnTo>
                  <a:lnTo>
                    <a:pt x="207022" y="172300"/>
                  </a:lnTo>
                  <a:lnTo>
                    <a:pt x="207378" y="172059"/>
                  </a:lnTo>
                  <a:lnTo>
                    <a:pt x="207810" y="171297"/>
                  </a:lnTo>
                  <a:lnTo>
                    <a:pt x="208076" y="170154"/>
                  </a:lnTo>
                  <a:lnTo>
                    <a:pt x="208114" y="169214"/>
                  </a:lnTo>
                  <a:lnTo>
                    <a:pt x="208114" y="144932"/>
                  </a:lnTo>
                  <a:close/>
                </a:path>
                <a:path w="251459" h="958214">
                  <a:moveTo>
                    <a:pt x="208114" y="102412"/>
                  </a:moveTo>
                  <a:lnTo>
                    <a:pt x="206616" y="98831"/>
                  </a:lnTo>
                  <a:lnTo>
                    <a:pt x="196100" y="94970"/>
                  </a:lnTo>
                  <a:lnTo>
                    <a:pt x="194779" y="98031"/>
                  </a:lnTo>
                  <a:lnTo>
                    <a:pt x="194779" y="122643"/>
                  </a:lnTo>
                  <a:lnTo>
                    <a:pt x="206832" y="129768"/>
                  </a:lnTo>
                  <a:lnTo>
                    <a:pt x="207022" y="129743"/>
                  </a:lnTo>
                  <a:lnTo>
                    <a:pt x="207378" y="129514"/>
                  </a:lnTo>
                  <a:lnTo>
                    <a:pt x="207810" y="128765"/>
                  </a:lnTo>
                  <a:lnTo>
                    <a:pt x="208076" y="127635"/>
                  </a:lnTo>
                  <a:lnTo>
                    <a:pt x="208114" y="126695"/>
                  </a:lnTo>
                  <a:lnTo>
                    <a:pt x="208114" y="102412"/>
                  </a:lnTo>
                  <a:close/>
                </a:path>
                <a:path w="251459" h="958214">
                  <a:moveTo>
                    <a:pt x="208114" y="59880"/>
                  </a:moveTo>
                  <a:lnTo>
                    <a:pt x="206616" y="56273"/>
                  </a:lnTo>
                  <a:lnTo>
                    <a:pt x="196100" y="51968"/>
                  </a:lnTo>
                  <a:lnTo>
                    <a:pt x="194779" y="54965"/>
                  </a:lnTo>
                  <a:lnTo>
                    <a:pt x="194779" y="79565"/>
                  </a:lnTo>
                  <a:lnTo>
                    <a:pt x="206832" y="87198"/>
                  </a:lnTo>
                  <a:lnTo>
                    <a:pt x="207022" y="87185"/>
                  </a:lnTo>
                  <a:lnTo>
                    <a:pt x="207378" y="86956"/>
                  </a:lnTo>
                  <a:lnTo>
                    <a:pt x="207810" y="86233"/>
                  </a:lnTo>
                  <a:lnTo>
                    <a:pt x="208076" y="85102"/>
                  </a:lnTo>
                  <a:lnTo>
                    <a:pt x="208114" y="84175"/>
                  </a:lnTo>
                  <a:lnTo>
                    <a:pt x="208114" y="59880"/>
                  </a:lnTo>
                  <a:close/>
                </a:path>
                <a:path w="251459" h="958214">
                  <a:moveTo>
                    <a:pt x="208114" y="17386"/>
                  </a:moveTo>
                  <a:lnTo>
                    <a:pt x="196100" y="8953"/>
                  </a:lnTo>
                  <a:lnTo>
                    <a:pt x="195897" y="8966"/>
                  </a:lnTo>
                  <a:lnTo>
                    <a:pt x="195529" y="9156"/>
                  </a:lnTo>
                  <a:lnTo>
                    <a:pt x="195097" y="9867"/>
                  </a:lnTo>
                  <a:lnTo>
                    <a:pt x="194818" y="10972"/>
                  </a:lnTo>
                  <a:lnTo>
                    <a:pt x="194779" y="11912"/>
                  </a:lnTo>
                  <a:lnTo>
                    <a:pt x="194779" y="36512"/>
                  </a:lnTo>
                  <a:lnTo>
                    <a:pt x="206832" y="44615"/>
                  </a:lnTo>
                  <a:lnTo>
                    <a:pt x="207022" y="44602"/>
                  </a:lnTo>
                  <a:lnTo>
                    <a:pt x="207378" y="44399"/>
                  </a:lnTo>
                  <a:lnTo>
                    <a:pt x="207810" y="43700"/>
                  </a:lnTo>
                  <a:lnTo>
                    <a:pt x="208076" y="42608"/>
                  </a:lnTo>
                  <a:lnTo>
                    <a:pt x="208114" y="41694"/>
                  </a:lnTo>
                  <a:lnTo>
                    <a:pt x="208114" y="17386"/>
                  </a:lnTo>
                  <a:close/>
                </a:path>
                <a:path w="251459" h="958214">
                  <a:moveTo>
                    <a:pt x="226847" y="443166"/>
                  </a:moveTo>
                  <a:lnTo>
                    <a:pt x="226644" y="441883"/>
                  </a:lnTo>
                  <a:lnTo>
                    <a:pt x="226288" y="440880"/>
                  </a:lnTo>
                  <a:lnTo>
                    <a:pt x="225780" y="440270"/>
                  </a:lnTo>
                  <a:lnTo>
                    <a:pt x="225577" y="440156"/>
                  </a:lnTo>
                  <a:lnTo>
                    <a:pt x="225386" y="440156"/>
                  </a:lnTo>
                  <a:lnTo>
                    <a:pt x="215252" y="439801"/>
                  </a:lnTo>
                  <a:lnTo>
                    <a:pt x="215061" y="439877"/>
                  </a:lnTo>
                  <a:lnTo>
                    <a:pt x="214706" y="440220"/>
                  </a:lnTo>
                  <a:lnTo>
                    <a:pt x="214287" y="441083"/>
                  </a:lnTo>
                  <a:lnTo>
                    <a:pt x="214020" y="442277"/>
                  </a:lnTo>
                  <a:lnTo>
                    <a:pt x="214020" y="467829"/>
                  </a:lnTo>
                  <a:lnTo>
                    <a:pt x="225577" y="470446"/>
                  </a:lnTo>
                  <a:lnTo>
                    <a:pt x="225780" y="470344"/>
                  </a:lnTo>
                  <a:lnTo>
                    <a:pt x="226123" y="470001"/>
                  </a:lnTo>
                  <a:lnTo>
                    <a:pt x="226288" y="469747"/>
                  </a:lnTo>
                  <a:lnTo>
                    <a:pt x="226644" y="468757"/>
                  </a:lnTo>
                  <a:lnTo>
                    <a:pt x="226847" y="467487"/>
                  </a:lnTo>
                  <a:lnTo>
                    <a:pt x="226847" y="443166"/>
                  </a:lnTo>
                  <a:close/>
                </a:path>
                <a:path w="251459" h="958214">
                  <a:moveTo>
                    <a:pt x="226847" y="401421"/>
                  </a:moveTo>
                  <a:lnTo>
                    <a:pt x="225386" y="398348"/>
                  </a:lnTo>
                  <a:lnTo>
                    <a:pt x="215252" y="397560"/>
                  </a:lnTo>
                  <a:lnTo>
                    <a:pt x="215061" y="397649"/>
                  </a:lnTo>
                  <a:lnTo>
                    <a:pt x="214706" y="397967"/>
                  </a:lnTo>
                  <a:lnTo>
                    <a:pt x="214287" y="398818"/>
                  </a:lnTo>
                  <a:lnTo>
                    <a:pt x="214020" y="400011"/>
                  </a:lnTo>
                  <a:lnTo>
                    <a:pt x="214020" y="425564"/>
                  </a:lnTo>
                  <a:lnTo>
                    <a:pt x="225577" y="428637"/>
                  </a:lnTo>
                  <a:lnTo>
                    <a:pt x="225780" y="428548"/>
                  </a:lnTo>
                  <a:lnTo>
                    <a:pt x="226123" y="428231"/>
                  </a:lnTo>
                  <a:lnTo>
                    <a:pt x="226288" y="427977"/>
                  </a:lnTo>
                  <a:lnTo>
                    <a:pt x="226644" y="427024"/>
                  </a:lnTo>
                  <a:lnTo>
                    <a:pt x="226847" y="425754"/>
                  </a:lnTo>
                  <a:lnTo>
                    <a:pt x="226847" y="401421"/>
                  </a:lnTo>
                  <a:close/>
                </a:path>
                <a:path w="251459" h="958214">
                  <a:moveTo>
                    <a:pt x="226847" y="359676"/>
                  </a:moveTo>
                  <a:lnTo>
                    <a:pt x="225386" y="356539"/>
                  </a:lnTo>
                  <a:lnTo>
                    <a:pt x="215252" y="355333"/>
                  </a:lnTo>
                  <a:lnTo>
                    <a:pt x="215061" y="355409"/>
                  </a:lnTo>
                  <a:lnTo>
                    <a:pt x="214706" y="355727"/>
                  </a:lnTo>
                  <a:lnTo>
                    <a:pt x="214287" y="356552"/>
                  </a:lnTo>
                  <a:lnTo>
                    <a:pt x="214020" y="357733"/>
                  </a:lnTo>
                  <a:lnTo>
                    <a:pt x="214020" y="383298"/>
                  </a:lnTo>
                  <a:lnTo>
                    <a:pt x="225577" y="386854"/>
                  </a:lnTo>
                  <a:lnTo>
                    <a:pt x="225780" y="386778"/>
                  </a:lnTo>
                  <a:lnTo>
                    <a:pt x="226123" y="386473"/>
                  </a:lnTo>
                  <a:lnTo>
                    <a:pt x="226542" y="385635"/>
                  </a:lnTo>
                  <a:lnTo>
                    <a:pt x="226796" y="384454"/>
                  </a:lnTo>
                  <a:lnTo>
                    <a:pt x="226847" y="383527"/>
                  </a:lnTo>
                  <a:lnTo>
                    <a:pt x="226847" y="359676"/>
                  </a:lnTo>
                  <a:close/>
                </a:path>
                <a:path w="251459" h="958214">
                  <a:moveTo>
                    <a:pt x="226847" y="317931"/>
                  </a:moveTo>
                  <a:lnTo>
                    <a:pt x="215252" y="313118"/>
                  </a:lnTo>
                  <a:lnTo>
                    <a:pt x="215061" y="313182"/>
                  </a:lnTo>
                  <a:lnTo>
                    <a:pt x="214706" y="313474"/>
                  </a:lnTo>
                  <a:lnTo>
                    <a:pt x="214287" y="314286"/>
                  </a:lnTo>
                  <a:lnTo>
                    <a:pt x="214020" y="315455"/>
                  </a:lnTo>
                  <a:lnTo>
                    <a:pt x="214020" y="341020"/>
                  </a:lnTo>
                  <a:lnTo>
                    <a:pt x="225577" y="345071"/>
                  </a:lnTo>
                  <a:lnTo>
                    <a:pt x="226123" y="344690"/>
                  </a:lnTo>
                  <a:lnTo>
                    <a:pt x="226288" y="344462"/>
                  </a:lnTo>
                  <a:lnTo>
                    <a:pt x="226542" y="343877"/>
                  </a:lnTo>
                  <a:lnTo>
                    <a:pt x="226796" y="342696"/>
                  </a:lnTo>
                  <a:lnTo>
                    <a:pt x="226847" y="341782"/>
                  </a:lnTo>
                  <a:lnTo>
                    <a:pt x="226847" y="317931"/>
                  </a:lnTo>
                  <a:close/>
                </a:path>
                <a:path w="251459" h="958214">
                  <a:moveTo>
                    <a:pt x="226847" y="276199"/>
                  </a:moveTo>
                  <a:lnTo>
                    <a:pt x="215252" y="270916"/>
                  </a:lnTo>
                  <a:lnTo>
                    <a:pt x="215061" y="270979"/>
                  </a:lnTo>
                  <a:lnTo>
                    <a:pt x="214706" y="271259"/>
                  </a:lnTo>
                  <a:lnTo>
                    <a:pt x="214287" y="272046"/>
                  </a:lnTo>
                  <a:lnTo>
                    <a:pt x="214020" y="273189"/>
                  </a:lnTo>
                  <a:lnTo>
                    <a:pt x="214020" y="298754"/>
                  </a:lnTo>
                  <a:lnTo>
                    <a:pt x="225577" y="303276"/>
                  </a:lnTo>
                  <a:lnTo>
                    <a:pt x="225780" y="303212"/>
                  </a:lnTo>
                  <a:lnTo>
                    <a:pt x="226847" y="300050"/>
                  </a:lnTo>
                  <a:lnTo>
                    <a:pt x="226847" y="276199"/>
                  </a:lnTo>
                  <a:close/>
                </a:path>
                <a:path w="251459" h="958214">
                  <a:moveTo>
                    <a:pt x="226847" y="234467"/>
                  </a:moveTo>
                  <a:lnTo>
                    <a:pt x="215252" y="228688"/>
                  </a:lnTo>
                  <a:lnTo>
                    <a:pt x="215061" y="228739"/>
                  </a:lnTo>
                  <a:lnTo>
                    <a:pt x="214706" y="229006"/>
                  </a:lnTo>
                  <a:lnTo>
                    <a:pt x="214287" y="229793"/>
                  </a:lnTo>
                  <a:lnTo>
                    <a:pt x="214020" y="230936"/>
                  </a:lnTo>
                  <a:lnTo>
                    <a:pt x="214020" y="256489"/>
                  </a:lnTo>
                  <a:lnTo>
                    <a:pt x="225577" y="261467"/>
                  </a:lnTo>
                  <a:lnTo>
                    <a:pt x="225780" y="261429"/>
                  </a:lnTo>
                  <a:lnTo>
                    <a:pt x="226123" y="261150"/>
                  </a:lnTo>
                  <a:lnTo>
                    <a:pt x="226288" y="260934"/>
                  </a:lnTo>
                  <a:lnTo>
                    <a:pt x="226644" y="260019"/>
                  </a:lnTo>
                  <a:lnTo>
                    <a:pt x="226847" y="258787"/>
                  </a:lnTo>
                  <a:lnTo>
                    <a:pt x="226847" y="234467"/>
                  </a:lnTo>
                  <a:close/>
                </a:path>
                <a:path w="251459" h="958214">
                  <a:moveTo>
                    <a:pt x="226847" y="192722"/>
                  </a:moveTo>
                  <a:lnTo>
                    <a:pt x="215252" y="186461"/>
                  </a:lnTo>
                  <a:lnTo>
                    <a:pt x="215061" y="186499"/>
                  </a:lnTo>
                  <a:lnTo>
                    <a:pt x="214706" y="186766"/>
                  </a:lnTo>
                  <a:lnTo>
                    <a:pt x="214287" y="187515"/>
                  </a:lnTo>
                  <a:lnTo>
                    <a:pt x="214020" y="188658"/>
                  </a:lnTo>
                  <a:lnTo>
                    <a:pt x="214020" y="214223"/>
                  </a:lnTo>
                  <a:lnTo>
                    <a:pt x="225577" y="219697"/>
                  </a:lnTo>
                  <a:lnTo>
                    <a:pt x="225780" y="219646"/>
                  </a:lnTo>
                  <a:lnTo>
                    <a:pt x="226123" y="219392"/>
                  </a:lnTo>
                  <a:lnTo>
                    <a:pt x="226288" y="219176"/>
                  </a:lnTo>
                  <a:lnTo>
                    <a:pt x="226644" y="218274"/>
                  </a:lnTo>
                  <a:lnTo>
                    <a:pt x="226847" y="217055"/>
                  </a:lnTo>
                  <a:lnTo>
                    <a:pt x="226847" y="192722"/>
                  </a:lnTo>
                  <a:close/>
                </a:path>
                <a:path w="251459" h="958214">
                  <a:moveTo>
                    <a:pt x="226847" y="150964"/>
                  </a:moveTo>
                  <a:lnTo>
                    <a:pt x="215252" y="144233"/>
                  </a:lnTo>
                  <a:lnTo>
                    <a:pt x="215061" y="144272"/>
                  </a:lnTo>
                  <a:lnTo>
                    <a:pt x="214706" y="144513"/>
                  </a:lnTo>
                  <a:lnTo>
                    <a:pt x="214287" y="145249"/>
                  </a:lnTo>
                  <a:lnTo>
                    <a:pt x="214020" y="146380"/>
                  </a:lnTo>
                  <a:lnTo>
                    <a:pt x="214020" y="171945"/>
                  </a:lnTo>
                  <a:lnTo>
                    <a:pt x="225577" y="177901"/>
                  </a:lnTo>
                  <a:lnTo>
                    <a:pt x="225958" y="177749"/>
                  </a:lnTo>
                  <a:lnTo>
                    <a:pt x="226288" y="177419"/>
                  </a:lnTo>
                  <a:lnTo>
                    <a:pt x="226644" y="176517"/>
                  </a:lnTo>
                  <a:lnTo>
                    <a:pt x="226847" y="175310"/>
                  </a:lnTo>
                  <a:lnTo>
                    <a:pt x="226847" y="150964"/>
                  </a:lnTo>
                  <a:close/>
                </a:path>
                <a:path w="251459" h="958214">
                  <a:moveTo>
                    <a:pt x="226847" y="109220"/>
                  </a:moveTo>
                  <a:lnTo>
                    <a:pt x="215252" y="102006"/>
                  </a:lnTo>
                  <a:lnTo>
                    <a:pt x="215061" y="102031"/>
                  </a:lnTo>
                  <a:lnTo>
                    <a:pt x="214706" y="102247"/>
                  </a:lnTo>
                  <a:lnTo>
                    <a:pt x="214287" y="102984"/>
                  </a:lnTo>
                  <a:lnTo>
                    <a:pt x="214020" y="104089"/>
                  </a:lnTo>
                  <a:lnTo>
                    <a:pt x="214020" y="129654"/>
                  </a:lnTo>
                  <a:lnTo>
                    <a:pt x="225577" y="136093"/>
                  </a:lnTo>
                  <a:lnTo>
                    <a:pt x="225780" y="136067"/>
                  </a:lnTo>
                  <a:lnTo>
                    <a:pt x="226123" y="135839"/>
                  </a:lnTo>
                  <a:lnTo>
                    <a:pt x="226288" y="135636"/>
                  </a:lnTo>
                  <a:lnTo>
                    <a:pt x="226644" y="134772"/>
                  </a:lnTo>
                  <a:lnTo>
                    <a:pt x="226847" y="133553"/>
                  </a:lnTo>
                  <a:lnTo>
                    <a:pt x="226847" y="109220"/>
                  </a:lnTo>
                  <a:close/>
                </a:path>
                <a:path w="251459" h="958214">
                  <a:moveTo>
                    <a:pt x="226847" y="67487"/>
                  </a:moveTo>
                  <a:lnTo>
                    <a:pt x="225386" y="63944"/>
                  </a:lnTo>
                  <a:lnTo>
                    <a:pt x="215252" y="59791"/>
                  </a:lnTo>
                  <a:lnTo>
                    <a:pt x="214706" y="60020"/>
                  </a:lnTo>
                  <a:lnTo>
                    <a:pt x="214287" y="60744"/>
                  </a:lnTo>
                  <a:lnTo>
                    <a:pt x="214020" y="61836"/>
                  </a:lnTo>
                  <a:lnTo>
                    <a:pt x="214020" y="87388"/>
                  </a:lnTo>
                  <a:lnTo>
                    <a:pt x="214287" y="88696"/>
                  </a:lnTo>
                  <a:lnTo>
                    <a:pt x="214706" y="89738"/>
                  </a:lnTo>
                  <a:lnTo>
                    <a:pt x="215252" y="90385"/>
                  </a:lnTo>
                  <a:lnTo>
                    <a:pt x="225577" y="94297"/>
                  </a:lnTo>
                  <a:lnTo>
                    <a:pt x="225780" y="94284"/>
                  </a:lnTo>
                  <a:lnTo>
                    <a:pt x="226123" y="94056"/>
                  </a:lnTo>
                  <a:lnTo>
                    <a:pt x="226288" y="93878"/>
                  </a:lnTo>
                  <a:lnTo>
                    <a:pt x="226542" y="93345"/>
                  </a:lnTo>
                  <a:lnTo>
                    <a:pt x="226847" y="91808"/>
                  </a:lnTo>
                  <a:lnTo>
                    <a:pt x="226847" y="67487"/>
                  </a:lnTo>
                  <a:close/>
                </a:path>
                <a:path w="251459" h="958214">
                  <a:moveTo>
                    <a:pt x="226847" y="25742"/>
                  </a:moveTo>
                  <a:lnTo>
                    <a:pt x="215252" y="17576"/>
                  </a:lnTo>
                  <a:lnTo>
                    <a:pt x="215061" y="17576"/>
                  </a:lnTo>
                  <a:lnTo>
                    <a:pt x="214706" y="17767"/>
                  </a:lnTo>
                  <a:lnTo>
                    <a:pt x="214287" y="18478"/>
                  </a:lnTo>
                  <a:lnTo>
                    <a:pt x="214020" y="19570"/>
                  </a:lnTo>
                  <a:lnTo>
                    <a:pt x="214020" y="45123"/>
                  </a:lnTo>
                  <a:lnTo>
                    <a:pt x="225577" y="52501"/>
                  </a:lnTo>
                  <a:lnTo>
                    <a:pt x="225780" y="52489"/>
                  </a:lnTo>
                  <a:lnTo>
                    <a:pt x="226123" y="52273"/>
                  </a:lnTo>
                  <a:lnTo>
                    <a:pt x="226288" y="52095"/>
                  </a:lnTo>
                  <a:lnTo>
                    <a:pt x="226644" y="51269"/>
                  </a:lnTo>
                  <a:lnTo>
                    <a:pt x="226847" y="50076"/>
                  </a:lnTo>
                  <a:lnTo>
                    <a:pt x="226847" y="25742"/>
                  </a:lnTo>
                  <a:close/>
                </a:path>
                <a:path w="251459" h="958214">
                  <a:moveTo>
                    <a:pt x="244856" y="443306"/>
                  </a:moveTo>
                  <a:lnTo>
                    <a:pt x="244614" y="442125"/>
                  </a:lnTo>
                  <a:lnTo>
                    <a:pt x="244360" y="441528"/>
                  </a:lnTo>
                  <a:lnTo>
                    <a:pt x="243878" y="440918"/>
                  </a:lnTo>
                  <a:lnTo>
                    <a:pt x="243687" y="440804"/>
                  </a:lnTo>
                  <a:lnTo>
                    <a:pt x="243497" y="440804"/>
                  </a:lnTo>
                  <a:lnTo>
                    <a:pt x="233718" y="440461"/>
                  </a:lnTo>
                  <a:lnTo>
                    <a:pt x="232498" y="443344"/>
                  </a:lnTo>
                  <a:lnTo>
                    <a:pt x="232498" y="467525"/>
                  </a:lnTo>
                  <a:lnTo>
                    <a:pt x="243687" y="470535"/>
                  </a:lnTo>
                  <a:lnTo>
                    <a:pt x="243878" y="470458"/>
                  </a:lnTo>
                  <a:lnTo>
                    <a:pt x="244195" y="470115"/>
                  </a:lnTo>
                  <a:lnTo>
                    <a:pt x="244360" y="469861"/>
                  </a:lnTo>
                  <a:lnTo>
                    <a:pt x="244614" y="469239"/>
                  </a:lnTo>
                  <a:lnTo>
                    <a:pt x="244856" y="468083"/>
                  </a:lnTo>
                  <a:lnTo>
                    <a:pt x="244856" y="443306"/>
                  </a:lnTo>
                  <a:close/>
                </a:path>
                <a:path w="251459" h="958214">
                  <a:moveTo>
                    <a:pt x="244856" y="402310"/>
                  </a:moveTo>
                  <a:lnTo>
                    <a:pt x="243497" y="399745"/>
                  </a:lnTo>
                  <a:lnTo>
                    <a:pt x="233718" y="398995"/>
                  </a:lnTo>
                  <a:lnTo>
                    <a:pt x="232498" y="401840"/>
                  </a:lnTo>
                  <a:lnTo>
                    <a:pt x="232498" y="426046"/>
                  </a:lnTo>
                  <a:lnTo>
                    <a:pt x="243687" y="429488"/>
                  </a:lnTo>
                  <a:lnTo>
                    <a:pt x="243878" y="429412"/>
                  </a:lnTo>
                  <a:lnTo>
                    <a:pt x="244360" y="428840"/>
                  </a:lnTo>
                  <a:lnTo>
                    <a:pt x="244614" y="428256"/>
                  </a:lnTo>
                  <a:lnTo>
                    <a:pt x="244856" y="427088"/>
                  </a:lnTo>
                  <a:lnTo>
                    <a:pt x="244856" y="402310"/>
                  </a:lnTo>
                  <a:close/>
                </a:path>
                <a:path w="251459" h="958214">
                  <a:moveTo>
                    <a:pt x="244856" y="361327"/>
                  </a:moveTo>
                  <a:lnTo>
                    <a:pt x="243497" y="358698"/>
                  </a:lnTo>
                  <a:lnTo>
                    <a:pt x="233718" y="357543"/>
                  </a:lnTo>
                  <a:lnTo>
                    <a:pt x="232498" y="360349"/>
                  </a:lnTo>
                  <a:lnTo>
                    <a:pt x="232498" y="384543"/>
                  </a:lnTo>
                  <a:lnTo>
                    <a:pt x="243687" y="388480"/>
                  </a:lnTo>
                  <a:lnTo>
                    <a:pt x="243878" y="388404"/>
                  </a:lnTo>
                  <a:lnTo>
                    <a:pt x="244360" y="387858"/>
                  </a:lnTo>
                  <a:lnTo>
                    <a:pt x="244614" y="387273"/>
                  </a:lnTo>
                  <a:lnTo>
                    <a:pt x="244856" y="386105"/>
                  </a:lnTo>
                  <a:lnTo>
                    <a:pt x="244856" y="361327"/>
                  </a:lnTo>
                  <a:close/>
                </a:path>
                <a:path w="251459" h="958214">
                  <a:moveTo>
                    <a:pt x="244856" y="320319"/>
                  </a:moveTo>
                  <a:lnTo>
                    <a:pt x="233718" y="316064"/>
                  </a:lnTo>
                  <a:lnTo>
                    <a:pt x="233197" y="316433"/>
                  </a:lnTo>
                  <a:lnTo>
                    <a:pt x="233032" y="316661"/>
                  </a:lnTo>
                  <a:lnTo>
                    <a:pt x="232676" y="317588"/>
                  </a:lnTo>
                  <a:lnTo>
                    <a:pt x="232498" y="318833"/>
                  </a:lnTo>
                  <a:lnTo>
                    <a:pt x="232498" y="343027"/>
                  </a:lnTo>
                  <a:lnTo>
                    <a:pt x="243687" y="347421"/>
                  </a:lnTo>
                  <a:lnTo>
                    <a:pt x="243878" y="347357"/>
                  </a:lnTo>
                  <a:lnTo>
                    <a:pt x="244195" y="347065"/>
                  </a:lnTo>
                  <a:lnTo>
                    <a:pt x="244360" y="346837"/>
                  </a:lnTo>
                  <a:lnTo>
                    <a:pt x="244614" y="346240"/>
                  </a:lnTo>
                  <a:lnTo>
                    <a:pt x="244856" y="345122"/>
                  </a:lnTo>
                  <a:lnTo>
                    <a:pt x="244856" y="320319"/>
                  </a:lnTo>
                  <a:close/>
                </a:path>
                <a:path w="251459" h="958214">
                  <a:moveTo>
                    <a:pt x="244856" y="279323"/>
                  </a:moveTo>
                  <a:lnTo>
                    <a:pt x="243497" y="276606"/>
                  </a:lnTo>
                  <a:lnTo>
                    <a:pt x="233718" y="274624"/>
                  </a:lnTo>
                  <a:lnTo>
                    <a:pt x="232498" y="277304"/>
                  </a:lnTo>
                  <a:lnTo>
                    <a:pt x="232498" y="301498"/>
                  </a:lnTo>
                  <a:lnTo>
                    <a:pt x="243687" y="306374"/>
                  </a:lnTo>
                  <a:lnTo>
                    <a:pt x="243878" y="306311"/>
                  </a:lnTo>
                  <a:lnTo>
                    <a:pt x="244195" y="306031"/>
                  </a:lnTo>
                  <a:lnTo>
                    <a:pt x="244360" y="305803"/>
                  </a:lnTo>
                  <a:lnTo>
                    <a:pt x="244614" y="305244"/>
                  </a:lnTo>
                  <a:lnTo>
                    <a:pt x="244856" y="304101"/>
                  </a:lnTo>
                  <a:lnTo>
                    <a:pt x="244856" y="279323"/>
                  </a:lnTo>
                  <a:close/>
                </a:path>
                <a:path w="251459" h="958214">
                  <a:moveTo>
                    <a:pt x="244856" y="238340"/>
                  </a:moveTo>
                  <a:lnTo>
                    <a:pt x="233718" y="233172"/>
                  </a:lnTo>
                  <a:lnTo>
                    <a:pt x="233540" y="233222"/>
                  </a:lnTo>
                  <a:lnTo>
                    <a:pt x="233197" y="233489"/>
                  </a:lnTo>
                  <a:lnTo>
                    <a:pt x="233032" y="233705"/>
                  </a:lnTo>
                  <a:lnTo>
                    <a:pt x="232676" y="234594"/>
                  </a:lnTo>
                  <a:lnTo>
                    <a:pt x="232498" y="235826"/>
                  </a:lnTo>
                  <a:lnTo>
                    <a:pt x="232498" y="260019"/>
                  </a:lnTo>
                  <a:lnTo>
                    <a:pt x="243687" y="265328"/>
                  </a:lnTo>
                  <a:lnTo>
                    <a:pt x="243878" y="265264"/>
                  </a:lnTo>
                  <a:lnTo>
                    <a:pt x="244360" y="264795"/>
                  </a:lnTo>
                  <a:lnTo>
                    <a:pt x="244614" y="264236"/>
                  </a:lnTo>
                  <a:lnTo>
                    <a:pt x="244856" y="263118"/>
                  </a:lnTo>
                  <a:lnTo>
                    <a:pt x="244856" y="238340"/>
                  </a:lnTo>
                  <a:close/>
                </a:path>
                <a:path w="251459" h="958214">
                  <a:moveTo>
                    <a:pt x="244856" y="156349"/>
                  </a:moveTo>
                  <a:lnTo>
                    <a:pt x="233718" y="150253"/>
                  </a:lnTo>
                  <a:lnTo>
                    <a:pt x="233540" y="150291"/>
                  </a:lnTo>
                  <a:lnTo>
                    <a:pt x="233197" y="150533"/>
                  </a:lnTo>
                  <a:lnTo>
                    <a:pt x="233032" y="150723"/>
                  </a:lnTo>
                  <a:lnTo>
                    <a:pt x="232676" y="151599"/>
                  </a:lnTo>
                  <a:lnTo>
                    <a:pt x="232498" y="152806"/>
                  </a:lnTo>
                  <a:lnTo>
                    <a:pt x="232498" y="176999"/>
                  </a:lnTo>
                  <a:lnTo>
                    <a:pt x="243687" y="183261"/>
                  </a:lnTo>
                  <a:lnTo>
                    <a:pt x="243878" y="183222"/>
                  </a:lnTo>
                  <a:lnTo>
                    <a:pt x="244195" y="182981"/>
                  </a:lnTo>
                  <a:lnTo>
                    <a:pt x="244360" y="182778"/>
                  </a:lnTo>
                  <a:lnTo>
                    <a:pt x="244614" y="182245"/>
                  </a:lnTo>
                  <a:lnTo>
                    <a:pt x="244856" y="181127"/>
                  </a:lnTo>
                  <a:lnTo>
                    <a:pt x="244856" y="156349"/>
                  </a:lnTo>
                  <a:close/>
                </a:path>
                <a:path w="251459" h="958214">
                  <a:moveTo>
                    <a:pt x="244856" y="115354"/>
                  </a:moveTo>
                  <a:lnTo>
                    <a:pt x="243497" y="112382"/>
                  </a:lnTo>
                  <a:lnTo>
                    <a:pt x="233718" y="108788"/>
                  </a:lnTo>
                  <a:lnTo>
                    <a:pt x="232498" y="111290"/>
                  </a:lnTo>
                  <a:lnTo>
                    <a:pt x="232498" y="135483"/>
                  </a:lnTo>
                  <a:lnTo>
                    <a:pt x="243687" y="142214"/>
                  </a:lnTo>
                  <a:lnTo>
                    <a:pt x="243878" y="142176"/>
                  </a:lnTo>
                  <a:lnTo>
                    <a:pt x="244195" y="141947"/>
                  </a:lnTo>
                  <a:lnTo>
                    <a:pt x="244360" y="141757"/>
                  </a:lnTo>
                  <a:lnTo>
                    <a:pt x="244614" y="141211"/>
                  </a:lnTo>
                  <a:lnTo>
                    <a:pt x="244856" y="140131"/>
                  </a:lnTo>
                  <a:lnTo>
                    <a:pt x="244856" y="115354"/>
                  </a:lnTo>
                  <a:close/>
                </a:path>
                <a:path w="251459" h="958214">
                  <a:moveTo>
                    <a:pt x="244856" y="74358"/>
                  </a:moveTo>
                  <a:lnTo>
                    <a:pt x="243497" y="71348"/>
                  </a:lnTo>
                  <a:lnTo>
                    <a:pt x="233718" y="67360"/>
                  </a:lnTo>
                  <a:lnTo>
                    <a:pt x="232498" y="69773"/>
                  </a:lnTo>
                  <a:lnTo>
                    <a:pt x="232498" y="93967"/>
                  </a:lnTo>
                  <a:lnTo>
                    <a:pt x="243687" y="101168"/>
                  </a:lnTo>
                  <a:lnTo>
                    <a:pt x="243878" y="101130"/>
                  </a:lnTo>
                  <a:lnTo>
                    <a:pt x="244195" y="100914"/>
                  </a:lnTo>
                  <a:lnTo>
                    <a:pt x="244360" y="100723"/>
                  </a:lnTo>
                  <a:lnTo>
                    <a:pt x="244614" y="100215"/>
                  </a:lnTo>
                  <a:lnTo>
                    <a:pt x="244856" y="99136"/>
                  </a:lnTo>
                  <a:lnTo>
                    <a:pt x="244856" y="74358"/>
                  </a:lnTo>
                  <a:close/>
                </a:path>
                <a:path w="251459" h="958214">
                  <a:moveTo>
                    <a:pt x="244856" y="33362"/>
                  </a:moveTo>
                  <a:lnTo>
                    <a:pt x="243497" y="30289"/>
                  </a:lnTo>
                  <a:lnTo>
                    <a:pt x="233718" y="25895"/>
                  </a:lnTo>
                  <a:lnTo>
                    <a:pt x="233362" y="25984"/>
                  </a:lnTo>
                  <a:lnTo>
                    <a:pt x="233032" y="26263"/>
                  </a:lnTo>
                  <a:lnTo>
                    <a:pt x="232676" y="27101"/>
                  </a:lnTo>
                  <a:lnTo>
                    <a:pt x="232498" y="28282"/>
                  </a:lnTo>
                  <a:lnTo>
                    <a:pt x="232498" y="52476"/>
                  </a:lnTo>
                  <a:lnTo>
                    <a:pt x="243687" y="60109"/>
                  </a:lnTo>
                  <a:lnTo>
                    <a:pt x="243878" y="60083"/>
                  </a:lnTo>
                  <a:lnTo>
                    <a:pt x="244195" y="59893"/>
                  </a:lnTo>
                  <a:lnTo>
                    <a:pt x="244360" y="59715"/>
                  </a:lnTo>
                  <a:lnTo>
                    <a:pt x="244614" y="59207"/>
                  </a:lnTo>
                  <a:lnTo>
                    <a:pt x="244856" y="58140"/>
                  </a:lnTo>
                  <a:lnTo>
                    <a:pt x="244856" y="33362"/>
                  </a:lnTo>
                  <a:close/>
                </a:path>
                <a:path w="251459" h="958214">
                  <a:moveTo>
                    <a:pt x="251053" y="930859"/>
                  </a:moveTo>
                  <a:lnTo>
                    <a:pt x="249694" y="928001"/>
                  </a:lnTo>
                  <a:lnTo>
                    <a:pt x="239915" y="925220"/>
                  </a:lnTo>
                  <a:lnTo>
                    <a:pt x="239395" y="925512"/>
                  </a:lnTo>
                  <a:lnTo>
                    <a:pt x="238988" y="926274"/>
                  </a:lnTo>
                  <a:lnTo>
                    <a:pt x="238696" y="927823"/>
                  </a:lnTo>
                  <a:lnTo>
                    <a:pt x="238696" y="952017"/>
                  </a:lnTo>
                  <a:lnTo>
                    <a:pt x="238874" y="953338"/>
                  </a:lnTo>
                  <a:lnTo>
                    <a:pt x="239395" y="954697"/>
                  </a:lnTo>
                  <a:lnTo>
                    <a:pt x="239915" y="955281"/>
                  </a:lnTo>
                  <a:lnTo>
                    <a:pt x="249885" y="957821"/>
                  </a:lnTo>
                  <a:lnTo>
                    <a:pt x="250075" y="957770"/>
                  </a:lnTo>
                  <a:lnTo>
                    <a:pt x="250393" y="957503"/>
                  </a:lnTo>
                  <a:lnTo>
                    <a:pt x="250812" y="956754"/>
                  </a:lnTo>
                  <a:lnTo>
                    <a:pt x="251053" y="955636"/>
                  </a:lnTo>
                  <a:lnTo>
                    <a:pt x="251053" y="930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51205" y="1050149"/>
              <a:ext cx="1143635" cy="1313815"/>
            </a:xfrm>
            <a:custGeom>
              <a:avLst/>
              <a:gdLst/>
              <a:ahLst/>
              <a:cxnLst/>
              <a:rect l="l" t="t" r="r" b="b"/>
              <a:pathLst>
                <a:path w="1143634" h="1313814">
                  <a:moveTo>
                    <a:pt x="26365" y="1124089"/>
                  </a:moveTo>
                  <a:lnTo>
                    <a:pt x="2616" y="1118311"/>
                  </a:lnTo>
                  <a:lnTo>
                    <a:pt x="2197" y="1118374"/>
                  </a:lnTo>
                  <a:lnTo>
                    <a:pt x="0" y="1121232"/>
                  </a:lnTo>
                  <a:lnTo>
                    <a:pt x="0" y="1147851"/>
                  </a:lnTo>
                  <a:lnTo>
                    <a:pt x="23825" y="1153299"/>
                  </a:lnTo>
                  <a:lnTo>
                    <a:pt x="24218" y="1153236"/>
                  </a:lnTo>
                  <a:lnTo>
                    <a:pt x="26365" y="1150340"/>
                  </a:lnTo>
                  <a:lnTo>
                    <a:pt x="26365" y="1124089"/>
                  </a:lnTo>
                  <a:close/>
                </a:path>
                <a:path w="1143634" h="1313814">
                  <a:moveTo>
                    <a:pt x="26365" y="234251"/>
                  </a:moveTo>
                  <a:lnTo>
                    <a:pt x="23418" y="230657"/>
                  </a:lnTo>
                  <a:lnTo>
                    <a:pt x="2616" y="227901"/>
                  </a:lnTo>
                  <a:lnTo>
                    <a:pt x="0" y="230784"/>
                  </a:lnTo>
                  <a:lnTo>
                    <a:pt x="0" y="257378"/>
                  </a:lnTo>
                  <a:lnTo>
                    <a:pt x="23825" y="263385"/>
                  </a:lnTo>
                  <a:lnTo>
                    <a:pt x="24218" y="263321"/>
                  </a:lnTo>
                  <a:lnTo>
                    <a:pt x="26365" y="260489"/>
                  </a:lnTo>
                  <a:lnTo>
                    <a:pt x="26365" y="234251"/>
                  </a:lnTo>
                  <a:close/>
                </a:path>
                <a:path w="1143634" h="1313814">
                  <a:moveTo>
                    <a:pt x="26365" y="189204"/>
                  </a:moveTo>
                  <a:lnTo>
                    <a:pt x="2616" y="182308"/>
                  </a:lnTo>
                  <a:lnTo>
                    <a:pt x="2197" y="182359"/>
                  </a:lnTo>
                  <a:lnTo>
                    <a:pt x="0" y="185153"/>
                  </a:lnTo>
                  <a:lnTo>
                    <a:pt x="0" y="211747"/>
                  </a:lnTo>
                  <a:lnTo>
                    <a:pt x="23825" y="218300"/>
                  </a:lnTo>
                  <a:lnTo>
                    <a:pt x="24218" y="218249"/>
                  </a:lnTo>
                  <a:lnTo>
                    <a:pt x="26365" y="215455"/>
                  </a:lnTo>
                  <a:lnTo>
                    <a:pt x="26365" y="189204"/>
                  </a:lnTo>
                  <a:close/>
                </a:path>
                <a:path w="1143634" h="1313814">
                  <a:moveTo>
                    <a:pt x="26365" y="144157"/>
                  </a:moveTo>
                  <a:lnTo>
                    <a:pt x="23418" y="140436"/>
                  </a:lnTo>
                  <a:lnTo>
                    <a:pt x="2616" y="136740"/>
                  </a:lnTo>
                  <a:lnTo>
                    <a:pt x="0" y="139522"/>
                  </a:lnTo>
                  <a:lnTo>
                    <a:pt x="0" y="166116"/>
                  </a:lnTo>
                  <a:lnTo>
                    <a:pt x="23825" y="173215"/>
                  </a:lnTo>
                  <a:lnTo>
                    <a:pt x="24218" y="173164"/>
                  </a:lnTo>
                  <a:lnTo>
                    <a:pt x="26365" y="170408"/>
                  </a:lnTo>
                  <a:lnTo>
                    <a:pt x="26365" y="144157"/>
                  </a:lnTo>
                  <a:close/>
                </a:path>
                <a:path w="1143634" h="1313814">
                  <a:moveTo>
                    <a:pt x="26365" y="99110"/>
                  </a:moveTo>
                  <a:lnTo>
                    <a:pt x="23418" y="95313"/>
                  </a:lnTo>
                  <a:lnTo>
                    <a:pt x="2616" y="91147"/>
                  </a:lnTo>
                  <a:lnTo>
                    <a:pt x="0" y="93853"/>
                  </a:lnTo>
                  <a:lnTo>
                    <a:pt x="0" y="120472"/>
                  </a:lnTo>
                  <a:lnTo>
                    <a:pt x="23825" y="128092"/>
                  </a:lnTo>
                  <a:lnTo>
                    <a:pt x="24218" y="128054"/>
                  </a:lnTo>
                  <a:lnTo>
                    <a:pt x="26365" y="125361"/>
                  </a:lnTo>
                  <a:lnTo>
                    <a:pt x="26365" y="99110"/>
                  </a:lnTo>
                  <a:close/>
                </a:path>
                <a:path w="1143634" h="1313814">
                  <a:moveTo>
                    <a:pt x="26365" y="54063"/>
                  </a:moveTo>
                  <a:lnTo>
                    <a:pt x="23418" y="50228"/>
                  </a:lnTo>
                  <a:lnTo>
                    <a:pt x="2616" y="45580"/>
                  </a:lnTo>
                  <a:lnTo>
                    <a:pt x="0" y="48221"/>
                  </a:lnTo>
                  <a:lnTo>
                    <a:pt x="0" y="74815"/>
                  </a:lnTo>
                  <a:lnTo>
                    <a:pt x="23825" y="82981"/>
                  </a:lnTo>
                  <a:lnTo>
                    <a:pt x="24218" y="82969"/>
                  </a:lnTo>
                  <a:lnTo>
                    <a:pt x="26365" y="80314"/>
                  </a:lnTo>
                  <a:lnTo>
                    <a:pt x="26365" y="54063"/>
                  </a:lnTo>
                  <a:close/>
                </a:path>
                <a:path w="1143634" h="1313814">
                  <a:moveTo>
                    <a:pt x="26365" y="9042"/>
                  </a:moveTo>
                  <a:lnTo>
                    <a:pt x="2616" y="0"/>
                  </a:lnTo>
                  <a:lnTo>
                    <a:pt x="2197" y="12"/>
                  </a:lnTo>
                  <a:lnTo>
                    <a:pt x="0" y="2603"/>
                  </a:lnTo>
                  <a:lnTo>
                    <a:pt x="0" y="29197"/>
                  </a:lnTo>
                  <a:lnTo>
                    <a:pt x="23825" y="37896"/>
                  </a:lnTo>
                  <a:lnTo>
                    <a:pt x="24218" y="37871"/>
                  </a:lnTo>
                  <a:lnTo>
                    <a:pt x="26365" y="35293"/>
                  </a:lnTo>
                  <a:lnTo>
                    <a:pt x="26365" y="9042"/>
                  </a:lnTo>
                  <a:close/>
                </a:path>
                <a:path w="1143634" h="1313814">
                  <a:moveTo>
                    <a:pt x="63411" y="283286"/>
                  </a:moveTo>
                  <a:lnTo>
                    <a:pt x="40513" y="277647"/>
                  </a:lnTo>
                  <a:lnTo>
                    <a:pt x="40119" y="277710"/>
                  </a:lnTo>
                  <a:lnTo>
                    <a:pt x="37998" y="280530"/>
                  </a:lnTo>
                  <a:lnTo>
                    <a:pt x="37998" y="306628"/>
                  </a:lnTo>
                  <a:lnTo>
                    <a:pt x="60947" y="311962"/>
                  </a:lnTo>
                  <a:lnTo>
                    <a:pt x="61315" y="311899"/>
                  </a:lnTo>
                  <a:lnTo>
                    <a:pt x="63411" y="309054"/>
                  </a:lnTo>
                  <a:lnTo>
                    <a:pt x="63411" y="283286"/>
                  </a:lnTo>
                  <a:close/>
                </a:path>
                <a:path w="1143634" h="1313814">
                  <a:moveTo>
                    <a:pt x="63411" y="239102"/>
                  </a:moveTo>
                  <a:lnTo>
                    <a:pt x="60553" y="235585"/>
                  </a:lnTo>
                  <a:lnTo>
                    <a:pt x="40513" y="232918"/>
                  </a:lnTo>
                  <a:lnTo>
                    <a:pt x="37998" y="235788"/>
                  </a:lnTo>
                  <a:lnTo>
                    <a:pt x="37998" y="261874"/>
                  </a:lnTo>
                  <a:lnTo>
                    <a:pt x="60947" y="267703"/>
                  </a:lnTo>
                  <a:lnTo>
                    <a:pt x="61315" y="267639"/>
                  </a:lnTo>
                  <a:lnTo>
                    <a:pt x="63411" y="264858"/>
                  </a:lnTo>
                  <a:lnTo>
                    <a:pt x="63411" y="239102"/>
                  </a:lnTo>
                  <a:close/>
                </a:path>
                <a:path w="1143634" h="1313814">
                  <a:moveTo>
                    <a:pt x="63411" y="194894"/>
                  </a:moveTo>
                  <a:lnTo>
                    <a:pt x="40513" y="188201"/>
                  </a:lnTo>
                  <a:lnTo>
                    <a:pt x="40119" y="188239"/>
                  </a:lnTo>
                  <a:lnTo>
                    <a:pt x="37998" y="190982"/>
                  </a:lnTo>
                  <a:lnTo>
                    <a:pt x="37998" y="217093"/>
                  </a:lnTo>
                  <a:lnTo>
                    <a:pt x="60947" y="223469"/>
                  </a:lnTo>
                  <a:lnTo>
                    <a:pt x="61315" y="223418"/>
                  </a:lnTo>
                  <a:lnTo>
                    <a:pt x="63411" y="220675"/>
                  </a:lnTo>
                  <a:lnTo>
                    <a:pt x="63411" y="194894"/>
                  </a:lnTo>
                  <a:close/>
                </a:path>
                <a:path w="1143634" h="1313814">
                  <a:moveTo>
                    <a:pt x="63411" y="150685"/>
                  </a:moveTo>
                  <a:lnTo>
                    <a:pt x="60553" y="147040"/>
                  </a:lnTo>
                  <a:lnTo>
                    <a:pt x="40513" y="143471"/>
                  </a:lnTo>
                  <a:lnTo>
                    <a:pt x="37998" y="146202"/>
                  </a:lnTo>
                  <a:lnTo>
                    <a:pt x="37998" y="172313"/>
                  </a:lnTo>
                  <a:lnTo>
                    <a:pt x="60947" y="179209"/>
                  </a:lnTo>
                  <a:lnTo>
                    <a:pt x="61315" y="179158"/>
                  </a:lnTo>
                  <a:lnTo>
                    <a:pt x="63411" y="176466"/>
                  </a:lnTo>
                  <a:lnTo>
                    <a:pt x="63411" y="150685"/>
                  </a:lnTo>
                  <a:close/>
                </a:path>
                <a:path w="1143634" h="1313814">
                  <a:moveTo>
                    <a:pt x="63411" y="106476"/>
                  </a:moveTo>
                  <a:lnTo>
                    <a:pt x="60553" y="102768"/>
                  </a:lnTo>
                  <a:lnTo>
                    <a:pt x="40513" y="98742"/>
                  </a:lnTo>
                  <a:lnTo>
                    <a:pt x="37998" y="101422"/>
                  </a:lnTo>
                  <a:lnTo>
                    <a:pt x="37998" y="127533"/>
                  </a:lnTo>
                  <a:lnTo>
                    <a:pt x="60947" y="134937"/>
                  </a:lnTo>
                  <a:lnTo>
                    <a:pt x="61315" y="134899"/>
                  </a:lnTo>
                  <a:lnTo>
                    <a:pt x="63411" y="132257"/>
                  </a:lnTo>
                  <a:lnTo>
                    <a:pt x="63411" y="106476"/>
                  </a:lnTo>
                  <a:close/>
                </a:path>
                <a:path w="1143634" h="1313814">
                  <a:moveTo>
                    <a:pt x="63411" y="62268"/>
                  </a:moveTo>
                  <a:lnTo>
                    <a:pt x="60553" y="58508"/>
                  </a:lnTo>
                  <a:lnTo>
                    <a:pt x="40513" y="54025"/>
                  </a:lnTo>
                  <a:lnTo>
                    <a:pt x="37998" y="56642"/>
                  </a:lnTo>
                  <a:lnTo>
                    <a:pt x="37998" y="82727"/>
                  </a:lnTo>
                  <a:lnTo>
                    <a:pt x="60947" y="90665"/>
                  </a:lnTo>
                  <a:lnTo>
                    <a:pt x="61315" y="90627"/>
                  </a:lnTo>
                  <a:lnTo>
                    <a:pt x="63411" y="88023"/>
                  </a:lnTo>
                  <a:lnTo>
                    <a:pt x="63411" y="62268"/>
                  </a:lnTo>
                  <a:close/>
                </a:path>
                <a:path w="1143634" h="1313814">
                  <a:moveTo>
                    <a:pt x="63411" y="18072"/>
                  </a:moveTo>
                  <a:lnTo>
                    <a:pt x="40513" y="9321"/>
                  </a:lnTo>
                  <a:lnTo>
                    <a:pt x="40119" y="9321"/>
                  </a:lnTo>
                  <a:lnTo>
                    <a:pt x="37998" y="11887"/>
                  </a:lnTo>
                  <a:lnTo>
                    <a:pt x="37998" y="37973"/>
                  </a:lnTo>
                  <a:lnTo>
                    <a:pt x="60947" y="46393"/>
                  </a:lnTo>
                  <a:lnTo>
                    <a:pt x="61315" y="46393"/>
                  </a:lnTo>
                  <a:lnTo>
                    <a:pt x="63411" y="43840"/>
                  </a:lnTo>
                  <a:lnTo>
                    <a:pt x="63411" y="18072"/>
                  </a:lnTo>
                  <a:close/>
                </a:path>
                <a:path w="1143634" h="1313814">
                  <a:moveTo>
                    <a:pt x="99085" y="287159"/>
                  </a:moveTo>
                  <a:lnTo>
                    <a:pt x="77012" y="281673"/>
                  </a:lnTo>
                  <a:lnTo>
                    <a:pt x="76631" y="281736"/>
                  </a:lnTo>
                  <a:lnTo>
                    <a:pt x="74587" y="284492"/>
                  </a:lnTo>
                  <a:lnTo>
                    <a:pt x="74587" y="310121"/>
                  </a:lnTo>
                  <a:lnTo>
                    <a:pt x="96697" y="315302"/>
                  </a:lnTo>
                  <a:lnTo>
                    <a:pt x="97066" y="315239"/>
                  </a:lnTo>
                  <a:lnTo>
                    <a:pt x="99085" y="312445"/>
                  </a:lnTo>
                  <a:lnTo>
                    <a:pt x="99085" y="287159"/>
                  </a:lnTo>
                  <a:close/>
                </a:path>
                <a:path w="1143634" h="1313814">
                  <a:moveTo>
                    <a:pt x="99085" y="243789"/>
                  </a:moveTo>
                  <a:lnTo>
                    <a:pt x="77012" y="237769"/>
                  </a:lnTo>
                  <a:lnTo>
                    <a:pt x="76631" y="237832"/>
                  </a:lnTo>
                  <a:lnTo>
                    <a:pt x="74587" y="240576"/>
                  </a:lnTo>
                  <a:lnTo>
                    <a:pt x="74587" y="266192"/>
                  </a:lnTo>
                  <a:lnTo>
                    <a:pt x="96697" y="271868"/>
                  </a:lnTo>
                  <a:lnTo>
                    <a:pt x="97066" y="271805"/>
                  </a:lnTo>
                  <a:lnTo>
                    <a:pt x="99085" y="269074"/>
                  </a:lnTo>
                  <a:lnTo>
                    <a:pt x="99085" y="243789"/>
                  </a:lnTo>
                  <a:close/>
                </a:path>
                <a:path w="1143634" h="1313814">
                  <a:moveTo>
                    <a:pt x="99085" y="200380"/>
                  </a:moveTo>
                  <a:lnTo>
                    <a:pt x="77012" y="193865"/>
                  </a:lnTo>
                  <a:lnTo>
                    <a:pt x="76631" y="193903"/>
                  </a:lnTo>
                  <a:lnTo>
                    <a:pt x="74587" y="196621"/>
                  </a:lnTo>
                  <a:lnTo>
                    <a:pt x="74587" y="222224"/>
                  </a:lnTo>
                  <a:lnTo>
                    <a:pt x="96697" y="228422"/>
                  </a:lnTo>
                  <a:lnTo>
                    <a:pt x="97066" y="228371"/>
                  </a:lnTo>
                  <a:lnTo>
                    <a:pt x="99085" y="225666"/>
                  </a:lnTo>
                  <a:lnTo>
                    <a:pt x="99085" y="200380"/>
                  </a:lnTo>
                  <a:close/>
                </a:path>
                <a:path w="1143634" h="1313814">
                  <a:moveTo>
                    <a:pt x="99085" y="156984"/>
                  </a:moveTo>
                  <a:lnTo>
                    <a:pt x="96316" y="153403"/>
                  </a:lnTo>
                  <a:lnTo>
                    <a:pt x="77012" y="149974"/>
                  </a:lnTo>
                  <a:lnTo>
                    <a:pt x="74587" y="152666"/>
                  </a:lnTo>
                  <a:lnTo>
                    <a:pt x="74587" y="178282"/>
                  </a:lnTo>
                  <a:lnTo>
                    <a:pt x="96697" y="184988"/>
                  </a:lnTo>
                  <a:lnTo>
                    <a:pt x="97066" y="184937"/>
                  </a:lnTo>
                  <a:lnTo>
                    <a:pt x="99085" y="182270"/>
                  </a:lnTo>
                  <a:lnTo>
                    <a:pt x="99085" y="156984"/>
                  </a:lnTo>
                  <a:close/>
                </a:path>
                <a:path w="1143634" h="1313814">
                  <a:moveTo>
                    <a:pt x="99085" y="113576"/>
                  </a:moveTo>
                  <a:lnTo>
                    <a:pt x="96316" y="109931"/>
                  </a:lnTo>
                  <a:lnTo>
                    <a:pt x="77012" y="106057"/>
                  </a:lnTo>
                  <a:lnTo>
                    <a:pt x="74587" y="108699"/>
                  </a:lnTo>
                  <a:lnTo>
                    <a:pt x="74587" y="134315"/>
                  </a:lnTo>
                  <a:lnTo>
                    <a:pt x="96697" y="141516"/>
                  </a:lnTo>
                  <a:lnTo>
                    <a:pt x="97066" y="141478"/>
                  </a:lnTo>
                  <a:lnTo>
                    <a:pt x="99085" y="138861"/>
                  </a:lnTo>
                  <a:lnTo>
                    <a:pt x="99085" y="113576"/>
                  </a:lnTo>
                  <a:close/>
                </a:path>
                <a:path w="1143634" h="1313814">
                  <a:moveTo>
                    <a:pt x="99085" y="70180"/>
                  </a:moveTo>
                  <a:lnTo>
                    <a:pt x="96316" y="66497"/>
                  </a:lnTo>
                  <a:lnTo>
                    <a:pt x="77012" y="62179"/>
                  </a:lnTo>
                  <a:lnTo>
                    <a:pt x="74587" y="64770"/>
                  </a:lnTo>
                  <a:lnTo>
                    <a:pt x="74587" y="90360"/>
                  </a:lnTo>
                  <a:lnTo>
                    <a:pt x="96697" y="98056"/>
                  </a:lnTo>
                  <a:lnTo>
                    <a:pt x="97066" y="98031"/>
                  </a:lnTo>
                  <a:lnTo>
                    <a:pt x="99085" y="95465"/>
                  </a:lnTo>
                  <a:lnTo>
                    <a:pt x="99085" y="70180"/>
                  </a:lnTo>
                  <a:close/>
                </a:path>
                <a:path w="1143634" h="1313814">
                  <a:moveTo>
                    <a:pt x="99085" y="26784"/>
                  </a:moveTo>
                  <a:lnTo>
                    <a:pt x="77012" y="18288"/>
                  </a:lnTo>
                  <a:lnTo>
                    <a:pt x="76631" y="18288"/>
                  </a:lnTo>
                  <a:lnTo>
                    <a:pt x="74587" y="20815"/>
                  </a:lnTo>
                  <a:lnTo>
                    <a:pt x="74587" y="46418"/>
                  </a:lnTo>
                  <a:lnTo>
                    <a:pt x="96697" y="54584"/>
                  </a:lnTo>
                  <a:lnTo>
                    <a:pt x="97066" y="54571"/>
                  </a:lnTo>
                  <a:lnTo>
                    <a:pt x="99085" y="52070"/>
                  </a:lnTo>
                  <a:lnTo>
                    <a:pt x="99085" y="26784"/>
                  </a:lnTo>
                  <a:close/>
                </a:path>
                <a:path w="1143634" h="1313814">
                  <a:moveTo>
                    <a:pt x="133489" y="290893"/>
                  </a:moveTo>
                  <a:lnTo>
                    <a:pt x="130822" y="287591"/>
                  </a:lnTo>
                  <a:lnTo>
                    <a:pt x="112204" y="285546"/>
                  </a:lnTo>
                  <a:lnTo>
                    <a:pt x="109867" y="288823"/>
                  </a:lnTo>
                  <a:lnTo>
                    <a:pt x="109867" y="313486"/>
                  </a:lnTo>
                  <a:lnTo>
                    <a:pt x="131203" y="318554"/>
                  </a:lnTo>
                  <a:lnTo>
                    <a:pt x="131546" y="318490"/>
                  </a:lnTo>
                  <a:lnTo>
                    <a:pt x="133489" y="315722"/>
                  </a:lnTo>
                  <a:lnTo>
                    <a:pt x="133489" y="290893"/>
                  </a:lnTo>
                  <a:close/>
                </a:path>
                <a:path w="1143634" h="1313814">
                  <a:moveTo>
                    <a:pt x="133489" y="248285"/>
                  </a:moveTo>
                  <a:lnTo>
                    <a:pt x="112204" y="242443"/>
                  </a:lnTo>
                  <a:lnTo>
                    <a:pt x="111848" y="242481"/>
                  </a:lnTo>
                  <a:lnTo>
                    <a:pt x="109867" y="245694"/>
                  </a:lnTo>
                  <a:lnTo>
                    <a:pt x="109867" y="270344"/>
                  </a:lnTo>
                  <a:lnTo>
                    <a:pt x="131203" y="275869"/>
                  </a:lnTo>
                  <a:lnTo>
                    <a:pt x="131546" y="275818"/>
                  </a:lnTo>
                  <a:lnTo>
                    <a:pt x="133489" y="273113"/>
                  </a:lnTo>
                  <a:lnTo>
                    <a:pt x="133489" y="248285"/>
                  </a:lnTo>
                  <a:close/>
                </a:path>
                <a:path w="1143634" h="1313814">
                  <a:moveTo>
                    <a:pt x="133489" y="163029"/>
                  </a:moveTo>
                  <a:lnTo>
                    <a:pt x="130822" y="159537"/>
                  </a:lnTo>
                  <a:lnTo>
                    <a:pt x="112204" y="156222"/>
                  </a:lnTo>
                  <a:lnTo>
                    <a:pt x="109867" y="159372"/>
                  </a:lnTo>
                  <a:lnTo>
                    <a:pt x="109867" y="184023"/>
                  </a:lnTo>
                  <a:lnTo>
                    <a:pt x="131203" y="190538"/>
                  </a:lnTo>
                  <a:lnTo>
                    <a:pt x="131546" y="190500"/>
                  </a:lnTo>
                  <a:lnTo>
                    <a:pt x="133489" y="187883"/>
                  </a:lnTo>
                  <a:lnTo>
                    <a:pt x="133489" y="163029"/>
                  </a:lnTo>
                  <a:close/>
                </a:path>
                <a:path w="1143634" h="1313814">
                  <a:moveTo>
                    <a:pt x="133489" y="120421"/>
                  </a:moveTo>
                  <a:lnTo>
                    <a:pt x="112204" y="113131"/>
                  </a:lnTo>
                  <a:lnTo>
                    <a:pt x="111848" y="113144"/>
                  </a:lnTo>
                  <a:lnTo>
                    <a:pt x="109867" y="116217"/>
                  </a:lnTo>
                  <a:lnTo>
                    <a:pt x="109867" y="140868"/>
                  </a:lnTo>
                  <a:lnTo>
                    <a:pt x="131203" y="147853"/>
                  </a:lnTo>
                  <a:lnTo>
                    <a:pt x="131546" y="147828"/>
                  </a:lnTo>
                  <a:lnTo>
                    <a:pt x="133489" y="145262"/>
                  </a:lnTo>
                  <a:lnTo>
                    <a:pt x="133489" y="120421"/>
                  </a:lnTo>
                  <a:close/>
                </a:path>
                <a:path w="1143634" h="1313814">
                  <a:moveTo>
                    <a:pt x="133489" y="77787"/>
                  </a:moveTo>
                  <a:lnTo>
                    <a:pt x="130822" y="74193"/>
                  </a:lnTo>
                  <a:lnTo>
                    <a:pt x="112204" y="70040"/>
                  </a:lnTo>
                  <a:lnTo>
                    <a:pt x="109867" y="73050"/>
                  </a:lnTo>
                  <a:lnTo>
                    <a:pt x="109867" y="97713"/>
                  </a:lnTo>
                  <a:lnTo>
                    <a:pt x="131203" y="105181"/>
                  </a:lnTo>
                  <a:lnTo>
                    <a:pt x="131546" y="105168"/>
                  </a:lnTo>
                  <a:lnTo>
                    <a:pt x="133489" y="102628"/>
                  </a:lnTo>
                  <a:lnTo>
                    <a:pt x="133489" y="77787"/>
                  </a:lnTo>
                  <a:close/>
                </a:path>
                <a:path w="1143634" h="1313814">
                  <a:moveTo>
                    <a:pt x="133489" y="35191"/>
                  </a:moveTo>
                  <a:lnTo>
                    <a:pt x="130822" y="31508"/>
                  </a:lnTo>
                  <a:lnTo>
                    <a:pt x="112204" y="26936"/>
                  </a:lnTo>
                  <a:lnTo>
                    <a:pt x="109867" y="29921"/>
                  </a:lnTo>
                  <a:lnTo>
                    <a:pt x="109867" y="54571"/>
                  </a:lnTo>
                  <a:lnTo>
                    <a:pt x="131203" y="62509"/>
                  </a:lnTo>
                  <a:lnTo>
                    <a:pt x="131546" y="62496"/>
                  </a:lnTo>
                  <a:lnTo>
                    <a:pt x="133489" y="60032"/>
                  </a:lnTo>
                  <a:lnTo>
                    <a:pt x="133489" y="35191"/>
                  </a:lnTo>
                  <a:close/>
                </a:path>
                <a:path w="1143634" h="1313814">
                  <a:moveTo>
                    <a:pt x="145300" y="1286217"/>
                  </a:moveTo>
                  <a:lnTo>
                    <a:pt x="124015" y="1279867"/>
                  </a:lnTo>
                  <a:lnTo>
                    <a:pt x="123659" y="1279918"/>
                  </a:lnTo>
                  <a:lnTo>
                    <a:pt x="121678" y="1283068"/>
                  </a:lnTo>
                  <a:lnTo>
                    <a:pt x="121678" y="1307719"/>
                  </a:lnTo>
                  <a:lnTo>
                    <a:pt x="142989" y="1313751"/>
                  </a:lnTo>
                  <a:lnTo>
                    <a:pt x="143357" y="1313700"/>
                  </a:lnTo>
                  <a:lnTo>
                    <a:pt x="145300" y="1311046"/>
                  </a:lnTo>
                  <a:lnTo>
                    <a:pt x="145300" y="1286217"/>
                  </a:lnTo>
                  <a:close/>
                </a:path>
                <a:path w="1143634" h="1313814">
                  <a:moveTo>
                    <a:pt x="166662" y="294487"/>
                  </a:moveTo>
                  <a:lnTo>
                    <a:pt x="146138" y="289267"/>
                  </a:lnTo>
                  <a:lnTo>
                    <a:pt x="145796" y="289331"/>
                  </a:lnTo>
                  <a:lnTo>
                    <a:pt x="143878" y="292011"/>
                  </a:lnTo>
                  <a:lnTo>
                    <a:pt x="143878" y="316712"/>
                  </a:lnTo>
                  <a:lnTo>
                    <a:pt x="164439" y="321652"/>
                  </a:lnTo>
                  <a:lnTo>
                    <a:pt x="164782" y="321589"/>
                  </a:lnTo>
                  <a:lnTo>
                    <a:pt x="166662" y="318884"/>
                  </a:lnTo>
                  <a:lnTo>
                    <a:pt x="166662" y="294487"/>
                  </a:lnTo>
                  <a:close/>
                </a:path>
                <a:path w="1143634" h="1313814">
                  <a:moveTo>
                    <a:pt x="166662" y="252628"/>
                  </a:moveTo>
                  <a:lnTo>
                    <a:pt x="146138" y="246926"/>
                  </a:lnTo>
                  <a:lnTo>
                    <a:pt x="145796" y="246976"/>
                  </a:lnTo>
                  <a:lnTo>
                    <a:pt x="143878" y="249643"/>
                  </a:lnTo>
                  <a:lnTo>
                    <a:pt x="143878" y="274332"/>
                  </a:lnTo>
                  <a:lnTo>
                    <a:pt x="164439" y="279730"/>
                  </a:lnTo>
                  <a:lnTo>
                    <a:pt x="164782" y="279666"/>
                  </a:lnTo>
                  <a:lnTo>
                    <a:pt x="166662" y="277025"/>
                  </a:lnTo>
                  <a:lnTo>
                    <a:pt x="166662" y="252628"/>
                  </a:lnTo>
                  <a:close/>
                </a:path>
                <a:path w="1143634" h="1313814">
                  <a:moveTo>
                    <a:pt x="166662" y="210756"/>
                  </a:moveTo>
                  <a:lnTo>
                    <a:pt x="164096" y="207391"/>
                  </a:lnTo>
                  <a:lnTo>
                    <a:pt x="146138" y="204597"/>
                  </a:lnTo>
                  <a:lnTo>
                    <a:pt x="143878" y="207746"/>
                  </a:lnTo>
                  <a:lnTo>
                    <a:pt x="143878" y="231978"/>
                  </a:lnTo>
                  <a:lnTo>
                    <a:pt x="164439" y="237845"/>
                  </a:lnTo>
                  <a:lnTo>
                    <a:pt x="164782" y="237794"/>
                  </a:lnTo>
                  <a:lnTo>
                    <a:pt x="166662" y="235165"/>
                  </a:lnTo>
                  <a:lnTo>
                    <a:pt x="166662" y="210756"/>
                  </a:lnTo>
                  <a:close/>
                </a:path>
                <a:path w="1143634" h="1313814">
                  <a:moveTo>
                    <a:pt x="166662" y="168884"/>
                  </a:moveTo>
                  <a:lnTo>
                    <a:pt x="146138" y="162267"/>
                  </a:lnTo>
                  <a:lnTo>
                    <a:pt x="145796" y="162306"/>
                  </a:lnTo>
                  <a:lnTo>
                    <a:pt x="143878" y="165354"/>
                  </a:lnTo>
                  <a:lnTo>
                    <a:pt x="143878" y="189585"/>
                  </a:lnTo>
                  <a:lnTo>
                    <a:pt x="164439" y="195910"/>
                  </a:lnTo>
                  <a:lnTo>
                    <a:pt x="164782" y="195872"/>
                  </a:lnTo>
                  <a:lnTo>
                    <a:pt x="166662" y="193294"/>
                  </a:lnTo>
                  <a:lnTo>
                    <a:pt x="166662" y="168884"/>
                  </a:lnTo>
                  <a:close/>
                </a:path>
                <a:path w="1143634" h="1313814">
                  <a:moveTo>
                    <a:pt x="166662" y="127012"/>
                  </a:moveTo>
                  <a:lnTo>
                    <a:pt x="164096" y="123520"/>
                  </a:lnTo>
                  <a:lnTo>
                    <a:pt x="146138" y="119926"/>
                  </a:lnTo>
                  <a:lnTo>
                    <a:pt x="143878" y="122961"/>
                  </a:lnTo>
                  <a:lnTo>
                    <a:pt x="143878" y="147193"/>
                  </a:lnTo>
                  <a:lnTo>
                    <a:pt x="164439" y="153987"/>
                  </a:lnTo>
                  <a:lnTo>
                    <a:pt x="164782" y="153962"/>
                  </a:lnTo>
                  <a:lnTo>
                    <a:pt x="166662" y="151409"/>
                  </a:lnTo>
                  <a:lnTo>
                    <a:pt x="166662" y="127012"/>
                  </a:lnTo>
                  <a:close/>
                </a:path>
                <a:path w="1143634" h="1313814">
                  <a:moveTo>
                    <a:pt x="166662" y="85153"/>
                  </a:moveTo>
                  <a:lnTo>
                    <a:pt x="164096" y="81622"/>
                  </a:lnTo>
                  <a:lnTo>
                    <a:pt x="146138" y="77622"/>
                  </a:lnTo>
                  <a:lnTo>
                    <a:pt x="143878" y="80581"/>
                  </a:lnTo>
                  <a:lnTo>
                    <a:pt x="143878" y="104800"/>
                  </a:lnTo>
                  <a:lnTo>
                    <a:pt x="164439" y="112077"/>
                  </a:lnTo>
                  <a:lnTo>
                    <a:pt x="164782" y="112039"/>
                  </a:lnTo>
                  <a:lnTo>
                    <a:pt x="166662" y="109537"/>
                  </a:lnTo>
                  <a:lnTo>
                    <a:pt x="166662" y="85153"/>
                  </a:lnTo>
                  <a:close/>
                </a:path>
                <a:path w="1143634" h="1313814">
                  <a:moveTo>
                    <a:pt x="166662" y="43294"/>
                  </a:moveTo>
                  <a:lnTo>
                    <a:pt x="164096" y="39687"/>
                  </a:lnTo>
                  <a:lnTo>
                    <a:pt x="146138" y="35267"/>
                  </a:lnTo>
                  <a:lnTo>
                    <a:pt x="143878" y="38214"/>
                  </a:lnTo>
                  <a:lnTo>
                    <a:pt x="143878" y="62420"/>
                  </a:lnTo>
                  <a:lnTo>
                    <a:pt x="164439" y="70142"/>
                  </a:lnTo>
                  <a:lnTo>
                    <a:pt x="165100" y="70027"/>
                  </a:lnTo>
                  <a:lnTo>
                    <a:pt x="166662" y="67691"/>
                  </a:lnTo>
                  <a:lnTo>
                    <a:pt x="166662" y="43294"/>
                  </a:lnTo>
                  <a:close/>
                </a:path>
                <a:path w="1143634" h="1313814">
                  <a:moveTo>
                    <a:pt x="198704" y="1087475"/>
                  </a:moveTo>
                  <a:lnTo>
                    <a:pt x="196240" y="1084059"/>
                  </a:lnTo>
                  <a:lnTo>
                    <a:pt x="178892" y="1080579"/>
                  </a:lnTo>
                  <a:lnTo>
                    <a:pt x="176720" y="1083106"/>
                  </a:lnTo>
                  <a:lnTo>
                    <a:pt x="176720" y="1107363"/>
                  </a:lnTo>
                  <a:lnTo>
                    <a:pt x="196583" y="1113993"/>
                  </a:lnTo>
                  <a:lnTo>
                    <a:pt x="196913" y="1113955"/>
                  </a:lnTo>
                  <a:lnTo>
                    <a:pt x="198704" y="1111453"/>
                  </a:lnTo>
                  <a:lnTo>
                    <a:pt x="198704" y="1087475"/>
                  </a:lnTo>
                  <a:close/>
                </a:path>
                <a:path w="1143634" h="1313814">
                  <a:moveTo>
                    <a:pt x="198704" y="297954"/>
                  </a:moveTo>
                  <a:lnTo>
                    <a:pt x="178892" y="292862"/>
                  </a:lnTo>
                  <a:lnTo>
                    <a:pt x="177965" y="293204"/>
                  </a:lnTo>
                  <a:lnTo>
                    <a:pt x="176720" y="295567"/>
                  </a:lnTo>
                  <a:lnTo>
                    <a:pt x="176720" y="319836"/>
                  </a:lnTo>
                  <a:lnTo>
                    <a:pt x="196583" y="324662"/>
                  </a:lnTo>
                  <a:lnTo>
                    <a:pt x="196913" y="324599"/>
                  </a:lnTo>
                  <a:lnTo>
                    <a:pt x="198704" y="321932"/>
                  </a:lnTo>
                  <a:lnTo>
                    <a:pt x="198704" y="297954"/>
                  </a:lnTo>
                  <a:close/>
                </a:path>
                <a:path w="1143634" h="1313814">
                  <a:moveTo>
                    <a:pt x="198704" y="256832"/>
                  </a:moveTo>
                  <a:lnTo>
                    <a:pt x="178892" y="251282"/>
                  </a:lnTo>
                  <a:lnTo>
                    <a:pt x="178574" y="251320"/>
                  </a:lnTo>
                  <a:lnTo>
                    <a:pt x="176720" y="253961"/>
                  </a:lnTo>
                  <a:lnTo>
                    <a:pt x="176720" y="278218"/>
                  </a:lnTo>
                  <a:lnTo>
                    <a:pt x="196583" y="283464"/>
                  </a:lnTo>
                  <a:lnTo>
                    <a:pt x="196913" y="283413"/>
                  </a:lnTo>
                  <a:lnTo>
                    <a:pt x="198704" y="280809"/>
                  </a:lnTo>
                  <a:lnTo>
                    <a:pt x="198704" y="256832"/>
                  </a:lnTo>
                  <a:close/>
                </a:path>
                <a:path w="1143634" h="1313814">
                  <a:moveTo>
                    <a:pt x="198704" y="215684"/>
                  </a:moveTo>
                  <a:lnTo>
                    <a:pt x="196240" y="212382"/>
                  </a:lnTo>
                  <a:lnTo>
                    <a:pt x="178892" y="209689"/>
                  </a:lnTo>
                  <a:lnTo>
                    <a:pt x="176720" y="212788"/>
                  </a:lnTo>
                  <a:lnTo>
                    <a:pt x="176720" y="236575"/>
                  </a:lnTo>
                  <a:lnTo>
                    <a:pt x="196583" y="242290"/>
                  </a:lnTo>
                  <a:lnTo>
                    <a:pt x="196913" y="242239"/>
                  </a:lnTo>
                  <a:lnTo>
                    <a:pt x="198704" y="239661"/>
                  </a:lnTo>
                  <a:lnTo>
                    <a:pt x="198704" y="215684"/>
                  </a:lnTo>
                  <a:close/>
                </a:path>
                <a:path w="1143634" h="1313814">
                  <a:moveTo>
                    <a:pt x="198704" y="174536"/>
                  </a:moveTo>
                  <a:lnTo>
                    <a:pt x="178892" y="168084"/>
                  </a:lnTo>
                  <a:lnTo>
                    <a:pt x="177965" y="168363"/>
                  </a:lnTo>
                  <a:lnTo>
                    <a:pt x="176720" y="171132"/>
                  </a:lnTo>
                  <a:lnTo>
                    <a:pt x="176720" y="194919"/>
                  </a:lnTo>
                  <a:lnTo>
                    <a:pt x="196583" y="201104"/>
                  </a:lnTo>
                  <a:lnTo>
                    <a:pt x="196913" y="201053"/>
                  </a:lnTo>
                  <a:lnTo>
                    <a:pt x="198704" y="198513"/>
                  </a:lnTo>
                  <a:lnTo>
                    <a:pt x="198704" y="174536"/>
                  </a:lnTo>
                  <a:close/>
                </a:path>
                <a:path w="1143634" h="1313814">
                  <a:moveTo>
                    <a:pt x="198704" y="92240"/>
                  </a:moveTo>
                  <a:lnTo>
                    <a:pt x="196240" y="88785"/>
                  </a:lnTo>
                  <a:lnTo>
                    <a:pt x="178892" y="84912"/>
                  </a:lnTo>
                  <a:lnTo>
                    <a:pt x="176720" y="87833"/>
                  </a:lnTo>
                  <a:lnTo>
                    <a:pt x="176720" y="111633"/>
                  </a:lnTo>
                  <a:lnTo>
                    <a:pt x="196583" y="118694"/>
                  </a:lnTo>
                  <a:lnTo>
                    <a:pt x="196913" y="118668"/>
                  </a:lnTo>
                  <a:lnTo>
                    <a:pt x="198704" y="116217"/>
                  </a:lnTo>
                  <a:lnTo>
                    <a:pt x="198704" y="92240"/>
                  </a:lnTo>
                  <a:close/>
                </a:path>
                <a:path w="1143634" h="1313814">
                  <a:moveTo>
                    <a:pt x="198704" y="51117"/>
                  </a:moveTo>
                  <a:lnTo>
                    <a:pt x="196240" y="47586"/>
                  </a:lnTo>
                  <a:lnTo>
                    <a:pt x="178892" y="43319"/>
                  </a:lnTo>
                  <a:lnTo>
                    <a:pt x="176720" y="46228"/>
                  </a:lnTo>
                  <a:lnTo>
                    <a:pt x="176720" y="70015"/>
                  </a:lnTo>
                  <a:lnTo>
                    <a:pt x="196583" y="77520"/>
                  </a:lnTo>
                  <a:lnTo>
                    <a:pt x="196913" y="77482"/>
                  </a:lnTo>
                  <a:lnTo>
                    <a:pt x="198704" y="75095"/>
                  </a:lnTo>
                  <a:lnTo>
                    <a:pt x="198704" y="51117"/>
                  </a:lnTo>
                  <a:close/>
                </a:path>
                <a:path w="1143634" h="1313814">
                  <a:moveTo>
                    <a:pt x="229654" y="260883"/>
                  </a:moveTo>
                  <a:lnTo>
                    <a:pt x="210515" y="255473"/>
                  </a:lnTo>
                  <a:lnTo>
                    <a:pt x="210185" y="255524"/>
                  </a:lnTo>
                  <a:lnTo>
                    <a:pt x="208407" y="258102"/>
                  </a:lnTo>
                  <a:lnTo>
                    <a:pt x="208407" y="281952"/>
                  </a:lnTo>
                  <a:lnTo>
                    <a:pt x="227596" y="287070"/>
                  </a:lnTo>
                  <a:lnTo>
                    <a:pt x="227926" y="287020"/>
                  </a:lnTo>
                  <a:lnTo>
                    <a:pt x="228498" y="286740"/>
                  </a:lnTo>
                  <a:lnTo>
                    <a:pt x="229184" y="285978"/>
                  </a:lnTo>
                  <a:lnTo>
                    <a:pt x="229590" y="284873"/>
                  </a:lnTo>
                  <a:lnTo>
                    <a:pt x="229654" y="284454"/>
                  </a:lnTo>
                  <a:lnTo>
                    <a:pt x="229654" y="260883"/>
                  </a:lnTo>
                  <a:close/>
                </a:path>
                <a:path w="1143634" h="1313814">
                  <a:moveTo>
                    <a:pt x="229654" y="220446"/>
                  </a:moveTo>
                  <a:lnTo>
                    <a:pt x="227266" y="217195"/>
                  </a:lnTo>
                  <a:lnTo>
                    <a:pt x="210515" y="214591"/>
                  </a:lnTo>
                  <a:lnTo>
                    <a:pt x="208407" y="217182"/>
                  </a:lnTo>
                  <a:lnTo>
                    <a:pt x="208407" y="241033"/>
                  </a:lnTo>
                  <a:lnTo>
                    <a:pt x="227596" y="246595"/>
                  </a:lnTo>
                  <a:lnTo>
                    <a:pt x="227926" y="246557"/>
                  </a:lnTo>
                  <a:lnTo>
                    <a:pt x="229654" y="244017"/>
                  </a:lnTo>
                  <a:lnTo>
                    <a:pt x="229654" y="220446"/>
                  </a:lnTo>
                  <a:close/>
                </a:path>
                <a:path w="1143634" h="1313814">
                  <a:moveTo>
                    <a:pt x="229654" y="179984"/>
                  </a:moveTo>
                  <a:lnTo>
                    <a:pt x="210515" y="173710"/>
                  </a:lnTo>
                  <a:lnTo>
                    <a:pt x="210185" y="173736"/>
                  </a:lnTo>
                  <a:lnTo>
                    <a:pt x="208407" y="176695"/>
                  </a:lnTo>
                  <a:lnTo>
                    <a:pt x="208407" y="200088"/>
                  </a:lnTo>
                  <a:lnTo>
                    <a:pt x="227596" y="206108"/>
                  </a:lnTo>
                  <a:lnTo>
                    <a:pt x="227926" y="206057"/>
                  </a:lnTo>
                  <a:lnTo>
                    <a:pt x="228498" y="205816"/>
                  </a:lnTo>
                  <a:lnTo>
                    <a:pt x="229184" y="205079"/>
                  </a:lnTo>
                  <a:lnTo>
                    <a:pt x="229590" y="203974"/>
                  </a:lnTo>
                  <a:lnTo>
                    <a:pt x="229654" y="203555"/>
                  </a:lnTo>
                  <a:lnTo>
                    <a:pt x="229654" y="179984"/>
                  </a:lnTo>
                  <a:close/>
                </a:path>
                <a:path w="1143634" h="1313814">
                  <a:moveTo>
                    <a:pt x="229654" y="139534"/>
                  </a:moveTo>
                  <a:lnTo>
                    <a:pt x="227266" y="136182"/>
                  </a:lnTo>
                  <a:lnTo>
                    <a:pt x="210515" y="132816"/>
                  </a:lnTo>
                  <a:lnTo>
                    <a:pt x="208407" y="135775"/>
                  </a:lnTo>
                  <a:lnTo>
                    <a:pt x="208407" y="159169"/>
                  </a:lnTo>
                  <a:lnTo>
                    <a:pt x="227596" y="165608"/>
                  </a:lnTo>
                  <a:lnTo>
                    <a:pt x="227926" y="165569"/>
                  </a:lnTo>
                  <a:lnTo>
                    <a:pt x="228498" y="165341"/>
                  </a:lnTo>
                  <a:lnTo>
                    <a:pt x="229184" y="164630"/>
                  </a:lnTo>
                  <a:lnTo>
                    <a:pt x="229590" y="163525"/>
                  </a:lnTo>
                  <a:lnTo>
                    <a:pt x="229654" y="163106"/>
                  </a:lnTo>
                  <a:lnTo>
                    <a:pt x="229654" y="139534"/>
                  </a:lnTo>
                  <a:close/>
                </a:path>
                <a:path w="1143634" h="1313814">
                  <a:moveTo>
                    <a:pt x="229654" y="99085"/>
                  </a:moveTo>
                  <a:lnTo>
                    <a:pt x="210515" y="91960"/>
                  </a:lnTo>
                  <a:lnTo>
                    <a:pt x="210185" y="91998"/>
                  </a:lnTo>
                  <a:lnTo>
                    <a:pt x="208407" y="94856"/>
                  </a:lnTo>
                  <a:lnTo>
                    <a:pt x="208407" y="118237"/>
                  </a:lnTo>
                  <a:lnTo>
                    <a:pt x="227596" y="125107"/>
                  </a:lnTo>
                  <a:lnTo>
                    <a:pt x="227926" y="125082"/>
                  </a:lnTo>
                  <a:lnTo>
                    <a:pt x="228498" y="124866"/>
                  </a:lnTo>
                  <a:lnTo>
                    <a:pt x="229184" y="124167"/>
                  </a:lnTo>
                  <a:lnTo>
                    <a:pt x="229590" y="123088"/>
                  </a:lnTo>
                  <a:lnTo>
                    <a:pt x="229654" y="122199"/>
                  </a:lnTo>
                  <a:lnTo>
                    <a:pt x="229654" y="99085"/>
                  </a:lnTo>
                  <a:close/>
                </a:path>
                <a:path w="1143634" h="1313814">
                  <a:moveTo>
                    <a:pt x="229654" y="58674"/>
                  </a:moveTo>
                  <a:lnTo>
                    <a:pt x="227266" y="55206"/>
                  </a:lnTo>
                  <a:lnTo>
                    <a:pt x="210515" y="51092"/>
                  </a:lnTo>
                  <a:lnTo>
                    <a:pt x="208407" y="53949"/>
                  </a:lnTo>
                  <a:lnTo>
                    <a:pt x="208407" y="77317"/>
                  </a:lnTo>
                  <a:lnTo>
                    <a:pt x="227596" y="84607"/>
                  </a:lnTo>
                  <a:lnTo>
                    <a:pt x="227926" y="84594"/>
                  </a:lnTo>
                  <a:lnTo>
                    <a:pt x="228498" y="84404"/>
                  </a:lnTo>
                  <a:lnTo>
                    <a:pt x="229184" y="83718"/>
                  </a:lnTo>
                  <a:lnTo>
                    <a:pt x="229590" y="82651"/>
                  </a:lnTo>
                  <a:lnTo>
                    <a:pt x="229654" y="82245"/>
                  </a:lnTo>
                  <a:lnTo>
                    <a:pt x="229654" y="58674"/>
                  </a:lnTo>
                  <a:close/>
                </a:path>
                <a:path w="1143634" h="1313814">
                  <a:moveTo>
                    <a:pt x="259562" y="1024216"/>
                  </a:moveTo>
                  <a:lnTo>
                    <a:pt x="257238" y="1021029"/>
                  </a:lnTo>
                  <a:lnTo>
                    <a:pt x="241046" y="1018514"/>
                  </a:lnTo>
                  <a:lnTo>
                    <a:pt x="239014" y="1021067"/>
                  </a:lnTo>
                  <a:lnTo>
                    <a:pt x="239014" y="1044498"/>
                  </a:lnTo>
                  <a:lnTo>
                    <a:pt x="257568" y="1049947"/>
                  </a:lnTo>
                  <a:lnTo>
                    <a:pt x="257860" y="1049896"/>
                  </a:lnTo>
                  <a:lnTo>
                    <a:pt x="259562" y="1047394"/>
                  </a:lnTo>
                  <a:lnTo>
                    <a:pt x="259562" y="1024216"/>
                  </a:lnTo>
                  <a:close/>
                </a:path>
                <a:path w="1143634" h="1313814">
                  <a:moveTo>
                    <a:pt x="259562" y="264807"/>
                  </a:moveTo>
                  <a:lnTo>
                    <a:pt x="241046" y="259524"/>
                  </a:lnTo>
                  <a:lnTo>
                    <a:pt x="240728" y="259575"/>
                  </a:lnTo>
                  <a:lnTo>
                    <a:pt x="239014" y="262115"/>
                  </a:lnTo>
                  <a:lnTo>
                    <a:pt x="239014" y="285546"/>
                  </a:lnTo>
                  <a:lnTo>
                    <a:pt x="257568" y="290550"/>
                  </a:lnTo>
                  <a:lnTo>
                    <a:pt x="257860" y="290499"/>
                  </a:lnTo>
                  <a:lnTo>
                    <a:pt x="259562" y="287972"/>
                  </a:lnTo>
                  <a:lnTo>
                    <a:pt x="259562" y="264807"/>
                  </a:lnTo>
                  <a:close/>
                </a:path>
                <a:path w="1143634" h="1313814">
                  <a:moveTo>
                    <a:pt x="259562" y="185254"/>
                  </a:moveTo>
                  <a:lnTo>
                    <a:pt x="257238" y="182016"/>
                  </a:lnTo>
                  <a:lnTo>
                    <a:pt x="241046" y="179133"/>
                  </a:lnTo>
                  <a:lnTo>
                    <a:pt x="239014" y="181635"/>
                  </a:lnTo>
                  <a:lnTo>
                    <a:pt x="239014" y="205079"/>
                  </a:lnTo>
                  <a:lnTo>
                    <a:pt x="257568" y="210934"/>
                  </a:lnTo>
                  <a:lnTo>
                    <a:pt x="257860" y="210896"/>
                  </a:lnTo>
                  <a:lnTo>
                    <a:pt x="259562" y="208432"/>
                  </a:lnTo>
                  <a:lnTo>
                    <a:pt x="259562" y="185254"/>
                  </a:lnTo>
                  <a:close/>
                </a:path>
                <a:path w="1143634" h="1313814">
                  <a:moveTo>
                    <a:pt x="259562" y="145491"/>
                  </a:moveTo>
                  <a:lnTo>
                    <a:pt x="257238" y="142201"/>
                  </a:lnTo>
                  <a:lnTo>
                    <a:pt x="241046" y="138950"/>
                  </a:lnTo>
                  <a:lnTo>
                    <a:pt x="239014" y="141401"/>
                  </a:lnTo>
                  <a:lnTo>
                    <a:pt x="239014" y="164858"/>
                  </a:lnTo>
                  <a:lnTo>
                    <a:pt x="257568" y="171132"/>
                  </a:lnTo>
                  <a:lnTo>
                    <a:pt x="257860" y="171107"/>
                  </a:lnTo>
                  <a:lnTo>
                    <a:pt x="259562" y="168668"/>
                  </a:lnTo>
                  <a:lnTo>
                    <a:pt x="259562" y="145491"/>
                  </a:lnTo>
                  <a:close/>
                </a:path>
                <a:path w="1143634" h="1313814">
                  <a:moveTo>
                    <a:pt x="259562" y="105714"/>
                  </a:moveTo>
                  <a:lnTo>
                    <a:pt x="257238" y="102400"/>
                  </a:lnTo>
                  <a:lnTo>
                    <a:pt x="241046" y="98793"/>
                  </a:lnTo>
                  <a:lnTo>
                    <a:pt x="239014" y="101180"/>
                  </a:lnTo>
                  <a:lnTo>
                    <a:pt x="239014" y="124612"/>
                  </a:lnTo>
                  <a:lnTo>
                    <a:pt x="257568" y="131318"/>
                  </a:lnTo>
                  <a:lnTo>
                    <a:pt x="257860" y="131279"/>
                  </a:lnTo>
                  <a:lnTo>
                    <a:pt x="259562" y="128892"/>
                  </a:lnTo>
                  <a:lnTo>
                    <a:pt x="259562" y="105714"/>
                  </a:lnTo>
                  <a:close/>
                </a:path>
                <a:path w="1143634" h="1313814">
                  <a:moveTo>
                    <a:pt x="259562" y="65976"/>
                  </a:moveTo>
                  <a:lnTo>
                    <a:pt x="257238" y="62572"/>
                  </a:lnTo>
                  <a:lnTo>
                    <a:pt x="241046" y="58597"/>
                  </a:lnTo>
                  <a:lnTo>
                    <a:pt x="239014" y="61417"/>
                  </a:lnTo>
                  <a:lnTo>
                    <a:pt x="239014" y="84391"/>
                  </a:lnTo>
                  <a:lnTo>
                    <a:pt x="257568" y="91490"/>
                  </a:lnTo>
                  <a:lnTo>
                    <a:pt x="257860" y="91478"/>
                  </a:lnTo>
                  <a:lnTo>
                    <a:pt x="259562" y="88696"/>
                  </a:lnTo>
                  <a:lnTo>
                    <a:pt x="259562" y="65976"/>
                  </a:lnTo>
                  <a:close/>
                </a:path>
                <a:path w="1143634" h="1313814">
                  <a:moveTo>
                    <a:pt x="1087043" y="760666"/>
                  </a:moveTo>
                  <a:lnTo>
                    <a:pt x="1086853" y="759358"/>
                  </a:lnTo>
                  <a:lnTo>
                    <a:pt x="1086446" y="758355"/>
                  </a:lnTo>
                  <a:lnTo>
                    <a:pt x="1085913" y="757783"/>
                  </a:lnTo>
                  <a:lnTo>
                    <a:pt x="1085710" y="757707"/>
                  </a:lnTo>
                  <a:lnTo>
                    <a:pt x="1085494" y="757720"/>
                  </a:lnTo>
                  <a:lnTo>
                    <a:pt x="1073200" y="762431"/>
                  </a:lnTo>
                  <a:lnTo>
                    <a:pt x="1073200" y="787514"/>
                  </a:lnTo>
                  <a:lnTo>
                    <a:pt x="1073416" y="788847"/>
                  </a:lnTo>
                  <a:lnTo>
                    <a:pt x="1073810" y="789838"/>
                  </a:lnTo>
                  <a:lnTo>
                    <a:pt x="1074369" y="790397"/>
                  </a:lnTo>
                  <a:lnTo>
                    <a:pt x="1074572" y="790473"/>
                  </a:lnTo>
                  <a:lnTo>
                    <a:pt x="1085710" y="789152"/>
                  </a:lnTo>
                  <a:lnTo>
                    <a:pt x="1087043" y="785914"/>
                  </a:lnTo>
                  <a:lnTo>
                    <a:pt x="1087043" y="760666"/>
                  </a:lnTo>
                  <a:close/>
                </a:path>
                <a:path w="1143634" h="1313814">
                  <a:moveTo>
                    <a:pt x="1087043" y="717334"/>
                  </a:moveTo>
                  <a:lnTo>
                    <a:pt x="1085710" y="714311"/>
                  </a:lnTo>
                  <a:lnTo>
                    <a:pt x="1085494" y="714324"/>
                  </a:lnTo>
                  <a:lnTo>
                    <a:pt x="1074572" y="714832"/>
                  </a:lnTo>
                  <a:lnTo>
                    <a:pt x="1074166" y="715137"/>
                  </a:lnTo>
                  <a:lnTo>
                    <a:pt x="1073810" y="715594"/>
                  </a:lnTo>
                  <a:lnTo>
                    <a:pt x="1073416" y="716673"/>
                  </a:lnTo>
                  <a:lnTo>
                    <a:pt x="1073200" y="718019"/>
                  </a:lnTo>
                  <a:lnTo>
                    <a:pt x="1073200" y="743610"/>
                  </a:lnTo>
                  <a:lnTo>
                    <a:pt x="1074572" y="746620"/>
                  </a:lnTo>
                  <a:lnTo>
                    <a:pt x="1085710" y="745756"/>
                  </a:lnTo>
                  <a:lnTo>
                    <a:pt x="1087043" y="742581"/>
                  </a:lnTo>
                  <a:lnTo>
                    <a:pt x="1087043" y="717334"/>
                  </a:lnTo>
                  <a:close/>
                </a:path>
                <a:path w="1143634" h="1313814">
                  <a:moveTo>
                    <a:pt x="1106474" y="928217"/>
                  </a:moveTo>
                  <a:lnTo>
                    <a:pt x="1106284" y="926985"/>
                  </a:lnTo>
                  <a:lnTo>
                    <a:pt x="1105903" y="926122"/>
                  </a:lnTo>
                  <a:lnTo>
                    <a:pt x="1105382" y="925728"/>
                  </a:lnTo>
                  <a:lnTo>
                    <a:pt x="1105192" y="925703"/>
                  </a:lnTo>
                  <a:lnTo>
                    <a:pt x="1104976" y="925779"/>
                  </a:lnTo>
                  <a:lnTo>
                    <a:pt x="1093139" y="933792"/>
                  </a:lnTo>
                  <a:lnTo>
                    <a:pt x="1093139" y="958405"/>
                  </a:lnTo>
                  <a:lnTo>
                    <a:pt x="1094460" y="960920"/>
                  </a:lnTo>
                  <a:lnTo>
                    <a:pt x="1105192" y="956538"/>
                  </a:lnTo>
                  <a:lnTo>
                    <a:pt x="1105738" y="955852"/>
                  </a:lnTo>
                  <a:lnTo>
                    <a:pt x="1106170" y="954798"/>
                  </a:lnTo>
                  <a:lnTo>
                    <a:pt x="1106436" y="953465"/>
                  </a:lnTo>
                  <a:lnTo>
                    <a:pt x="1106474" y="952500"/>
                  </a:lnTo>
                  <a:lnTo>
                    <a:pt x="1106474" y="928217"/>
                  </a:lnTo>
                  <a:close/>
                </a:path>
                <a:path w="1143634" h="1313814">
                  <a:moveTo>
                    <a:pt x="1106474" y="880389"/>
                  </a:moveTo>
                  <a:lnTo>
                    <a:pt x="1106284" y="879132"/>
                  </a:lnTo>
                  <a:lnTo>
                    <a:pt x="1105903" y="878217"/>
                  </a:lnTo>
                  <a:lnTo>
                    <a:pt x="1105382" y="877747"/>
                  </a:lnTo>
                  <a:lnTo>
                    <a:pt x="1105192" y="877697"/>
                  </a:lnTo>
                  <a:lnTo>
                    <a:pt x="1104976" y="877747"/>
                  </a:lnTo>
                  <a:lnTo>
                    <a:pt x="1093139" y="884313"/>
                  </a:lnTo>
                  <a:lnTo>
                    <a:pt x="1093139" y="908913"/>
                  </a:lnTo>
                  <a:lnTo>
                    <a:pt x="1094460" y="911618"/>
                  </a:lnTo>
                  <a:lnTo>
                    <a:pt x="1105192" y="908558"/>
                  </a:lnTo>
                  <a:lnTo>
                    <a:pt x="1105738" y="907948"/>
                  </a:lnTo>
                  <a:lnTo>
                    <a:pt x="1106170" y="906945"/>
                  </a:lnTo>
                  <a:lnTo>
                    <a:pt x="1106436" y="905649"/>
                  </a:lnTo>
                  <a:lnTo>
                    <a:pt x="1106474" y="904684"/>
                  </a:lnTo>
                  <a:lnTo>
                    <a:pt x="1106474" y="880389"/>
                  </a:lnTo>
                  <a:close/>
                </a:path>
                <a:path w="1143634" h="1313814">
                  <a:moveTo>
                    <a:pt x="1106474" y="813358"/>
                  </a:moveTo>
                  <a:lnTo>
                    <a:pt x="1106284" y="812063"/>
                  </a:lnTo>
                  <a:lnTo>
                    <a:pt x="1105903" y="811085"/>
                  </a:lnTo>
                  <a:lnTo>
                    <a:pt x="1105382" y="810526"/>
                  </a:lnTo>
                  <a:lnTo>
                    <a:pt x="1105192" y="810450"/>
                  </a:lnTo>
                  <a:lnTo>
                    <a:pt x="1104976" y="810463"/>
                  </a:lnTo>
                  <a:lnTo>
                    <a:pt x="1093139" y="815073"/>
                  </a:lnTo>
                  <a:lnTo>
                    <a:pt x="1093139" y="839673"/>
                  </a:lnTo>
                  <a:lnTo>
                    <a:pt x="1094460" y="842581"/>
                  </a:lnTo>
                  <a:lnTo>
                    <a:pt x="1105192" y="841311"/>
                  </a:lnTo>
                  <a:lnTo>
                    <a:pt x="1105382" y="841197"/>
                  </a:lnTo>
                  <a:lnTo>
                    <a:pt x="1105903" y="840524"/>
                  </a:lnTo>
                  <a:lnTo>
                    <a:pt x="1106284" y="839457"/>
                  </a:lnTo>
                  <a:lnTo>
                    <a:pt x="1106474" y="838136"/>
                  </a:lnTo>
                  <a:lnTo>
                    <a:pt x="1106474" y="813358"/>
                  </a:lnTo>
                  <a:close/>
                </a:path>
                <a:path w="1143634" h="1313814">
                  <a:moveTo>
                    <a:pt x="1106474" y="716368"/>
                  </a:moveTo>
                  <a:lnTo>
                    <a:pt x="1106284" y="715073"/>
                  </a:lnTo>
                  <a:lnTo>
                    <a:pt x="1105903" y="714082"/>
                  </a:lnTo>
                  <a:lnTo>
                    <a:pt x="1105382" y="713486"/>
                  </a:lnTo>
                  <a:lnTo>
                    <a:pt x="1105192" y="713397"/>
                  </a:lnTo>
                  <a:lnTo>
                    <a:pt x="1104976" y="713409"/>
                  </a:lnTo>
                  <a:lnTo>
                    <a:pt x="1094460" y="713905"/>
                  </a:lnTo>
                  <a:lnTo>
                    <a:pt x="1093139" y="717524"/>
                  </a:lnTo>
                  <a:lnTo>
                    <a:pt x="1093139" y="742124"/>
                  </a:lnTo>
                  <a:lnTo>
                    <a:pt x="1094460" y="745083"/>
                  </a:lnTo>
                  <a:lnTo>
                    <a:pt x="1105192" y="744270"/>
                  </a:lnTo>
                  <a:lnTo>
                    <a:pt x="1106474" y="740664"/>
                  </a:lnTo>
                  <a:lnTo>
                    <a:pt x="1106474" y="716368"/>
                  </a:lnTo>
                  <a:close/>
                </a:path>
                <a:path w="1143634" h="1313814">
                  <a:moveTo>
                    <a:pt x="1106474" y="673836"/>
                  </a:moveTo>
                  <a:lnTo>
                    <a:pt x="1105192" y="670826"/>
                  </a:lnTo>
                  <a:lnTo>
                    <a:pt x="1104976" y="670826"/>
                  </a:lnTo>
                  <a:lnTo>
                    <a:pt x="1093139" y="674433"/>
                  </a:lnTo>
                  <a:lnTo>
                    <a:pt x="1093139" y="699058"/>
                  </a:lnTo>
                  <a:lnTo>
                    <a:pt x="1094460" y="702081"/>
                  </a:lnTo>
                  <a:lnTo>
                    <a:pt x="1105192" y="701687"/>
                  </a:lnTo>
                  <a:lnTo>
                    <a:pt x="1106474" y="698144"/>
                  </a:lnTo>
                  <a:lnTo>
                    <a:pt x="1106474" y="673836"/>
                  </a:lnTo>
                  <a:close/>
                </a:path>
                <a:path w="1143634" h="1313814">
                  <a:moveTo>
                    <a:pt x="1125207" y="993101"/>
                  </a:moveTo>
                  <a:lnTo>
                    <a:pt x="1123937" y="990676"/>
                  </a:lnTo>
                  <a:lnTo>
                    <a:pt x="1123746" y="990752"/>
                  </a:lnTo>
                  <a:lnTo>
                    <a:pt x="1112380" y="998080"/>
                  </a:lnTo>
                  <a:lnTo>
                    <a:pt x="1112380" y="1023620"/>
                  </a:lnTo>
                  <a:lnTo>
                    <a:pt x="1112532" y="1024394"/>
                  </a:lnTo>
                  <a:lnTo>
                    <a:pt x="1112913" y="1025245"/>
                  </a:lnTo>
                  <a:lnTo>
                    <a:pt x="1113066" y="1025423"/>
                  </a:lnTo>
                  <a:lnTo>
                    <a:pt x="1113421" y="1025613"/>
                  </a:lnTo>
                  <a:lnTo>
                    <a:pt x="1113612" y="1025613"/>
                  </a:lnTo>
                  <a:lnTo>
                    <a:pt x="1123937" y="1020978"/>
                  </a:lnTo>
                  <a:lnTo>
                    <a:pt x="1124483" y="1020292"/>
                  </a:lnTo>
                  <a:lnTo>
                    <a:pt x="1124902" y="1019225"/>
                  </a:lnTo>
                  <a:lnTo>
                    <a:pt x="1125207" y="1017447"/>
                  </a:lnTo>
                  <a:lnTo>
                    <a:pt x="1125207" y="993101"/>
                  </a:lnTo>
                  <a:close/>
                </a:path>
                <a:path w="1143634" h="1313814">
                  <a:moveTo>
                    <a:pt x="1125207" y="757174"/>
                  </a:moveTo>
                  <a:lnTo>
                    <a:pt x="1124902" y="755535"/>
                  </a:lnTo>
                  <a:lnTo>
                    <a:pt x="1124648" y="754951"/>
                  </a:lnTo>
                  <a:lnTo>
                    <a:pt x="1124140" y="754392"/>
                  </a:lnTo>
                  <a:lnTo>
                    <a:pt x="1123937" y="754316"/>
                  </a:lnTo>
                  <a:lnTo>
                    <a:pt x="1123746" y="754329"/>
                  </a:lnTo>
                  <a:lnTo>
                    <a:pt x="1112380" y="757872"/>
                  </a:lnTo>
                  <a:lnTo>
                    <a:pt x="1112380" y="783437"/>
                  </a:lnTo>
                  <a:lnTo>
                    <a:pt x="1113612" y="785837"/>
                  </a:lnTo>
                  <a:lnTo>
                    <a:pt x="1123937" y="784618"/>
                  </a:lnTo>
                  <a:lnTo>
                    <a:pt x="1125207" y="781494"/>
                  </a:lnTo>
                  <a:lnTo>
                    <a:pt x="1125207" y="757174"/>
                  </a:lnTo>
                  <a:close/>
                </a:path>
                <a:path w="1143634" h="1313814">
                  <a:moveTo>
                    <a:pt x="1125207" y="715416"/>
                  </a:moveTo>
                  <a:lnTo>
                    <a:pt x="1124902" y="713778"/>
                  </a:lnTo>
                  <a:lnTo>
                    <a:pt x="1124648" y="713168"/>
                  </a:lnTo>
                  <a:lnTo>
                    <a:pt x="1124140" y="712597"/>
                  </a:lnTo>
                  <a:lnTo>
                    <a:pt x="1123937" y="712508"/>
                  </a:lnTo>
                  <a:lnTo>
                    <a:pt x="1123746" y="712520"/>
                  </a:lnTo>
                  <a:lnTo>
                    <a:pt x="1113612" y="712990"/>
                  </a:lnTo>
                  <a:lnTo>
                    <a:pt x="1112380" y="715606"/>
                  </a:lnTo>
                  <a:lnTo>
                    <a:pt x="1112380" y="741159"/>
                  </a:lnTo>
                  <a:lnTo>
                    <a:pt x="1112647" y="742353"/>
                  </a:lnTo>
                  <a:lnTo>
                    <a:pt x="1113066" y="743204"/>
                  </a:lnTo>
                  <a:lnTo>
                    <a:pt x="1113421" y="743521"/>
                  </a:lnTo>
                  <a:lnTo>
                    <a:pt x="1113612" y="743610"/>
                  </a:lnTo>
                  <a:lnTo>
                    <a:pt x="1123937" y="742810"/>
                  </a:lnTo>
                  <a:lnTo>
                    <a:pt x="1124140" y="742696"/>
                  </a:lnTo>
                  <a:lnTo>
                    <a:pt x="1124648" y="742061"/>
                  </a:lnTo>
                  <a:lnTo>
                    <a:pt x="1125004" y="741045"/>
                  </a:lnTo>
                  <a:lnTo>
                    <a:pt x="1125207" y="739749"/>
                  </a:lnTo>
                  <a:lnTo>
                    <a:pt x="1125207" y="715416"/>
                  </a:lnTo>
                  <a:close/>
                </a:path>
                <a:path w="1143634" h="1313814">
                  <a:moveTo>
                    <a:pt x="1125207" y="673671"/>
                  </a:moveTo>
                  <a:lnTo>
                    <a:pt x="1125004" y="672401"/>
                  </a:lnTo>
                  <a:lnTo>
                    <a:pt x="1124648" y="671398"/>
                  </a:lnTo>
                  <a:lnTo>
                    <a:pt x="1124140" y="670814"/>
                  </a:lnTo>
                  <a:lnTo>
                    <a:pt x="1123937" y="670712"/>
                  </a:lnTo>
                  <a:lnTo>
                    <a:pt x="1123746" y="670712"/>
                  </a:lnTo>
                  <a:lnTo>
                    <a:pt x="1113612" y="670763"/>
                  </a:lnTo>
                  <a:lnTo>
                    <a:pt x="1113066" y="671220"/>
                  </a:lnTo>
                  <a:lnTo>
                    <a:pt x="1112647" y="672122"/>
                  </a:lnTo>
                  <a:lnTo>
                    <a:pt x="1112380" y="673328"/>
                  </a:lnTo>
                  <a:lnTo>
                    <a:pt x="1112380" y="698881"/>
                  </a:lnTo>
                  <a:lnTo>
                    <a:pt x="1113612" y="701370"/>
                  </a:lnTo>
                  <a:lnTo>
                    <a:pt x="1123937" y="701014"/>
                  </a:lnTo>
                  <a:lnTo>
                    <a:pt x="1125207" y="697992"/>
                  </a:lnTo>
                  <a:lnTo>
                    <a:pt x="1125207" y="673671"/>
                  </a:lnTo>
                  <a:close/>
                </a:path>
                <a:path w="1143634" h="1313814">
                  <a:moveTo>
                    <a:pt x="1136840" y="825106"/>
                  </a:moveTo>
                  <a:lnTo>
                    <a:pt x="1136675" y="823912"/>
                  </a:lnTo>
                  <a:lnTo>
                    <a:pt x="1136332" y="823010"/>
                  </a:lnTo>
                  <a:lnTo>
                    <a:pt x="1135849" y="822528"/>
                  </a:lnTo>
                  <a:lnTo>
                    <a:pt x="1135672" y="822452"/>
                  </a:lnTo>
                  <a:lnTo>
                    <a:pt x="1135494" y="822490"/>
                  </a:lnTo>
                  <a:lnTo>
                    <a:pt x="1126058" y="824103"/>
                  </a:lnTo>
                  <a:lnTo>
                    <a:pt x="1125550" y="824636"/>
                  </a:lnTo>
                  <a:lnTo>
                    <a:pt x="1125054" y="825919"/>
                  </a:lnTo>
                  <a:lnTo>
                    <a:pt x="1124915" y="826744"/>
                  </a:lnTo>
                  <a:lnTo>
                    <a:pt x="1124915" y="851369"/>
                  </a:lnTo>
                  <a:lnTo>
                    <a:pt x="1126058" y="853617"/>
                  </a:lnTo>
                  <a:lnTo>
                    <a:pt x="1135672" y="851662"/>
                  </a:lnTo>
                  <a:lnTo>
                    <a:pt x="1136180" y="851141"/>
                  </a:lnTo>
                  <a:lnTo>
                    <a:pt x="1136573" y="850214"/>
                  </a:lnTo>
                  <a:lnTo>
                    <a:pt x="1136802" y="849020"/>
                  </a:lnTo>
                  <a:lnTo>
                    <a:pt x="1136840" y="848106"/>
                  </a:lnTo>
                  <a:lnTo>
                    <a:pt x="1136840" y="825106"/>
                  </a:lnTo>
                  <a:close/>
                </a:path>
                <a:path w="1143634" h="1313814">
                  <a:moveTo>
                    <a:pt x="1143215" y="1057160"/>
                  </a:moveTo>
                  <a:lnTo>
                    <a:pt x="1142974" y="1056005"/>
                  </a:lnTo>
                  <a:lnTo>
                    <a:pt x="1142720" y="1055420"/>
                  </a:lnTo>
                  <a:lnTo>
                    <a:pt x="1142238" y="1054874"/>
                  </a:lnTo>
                  <a:lnTo>
                    <a:pt x="1142047" y="1054798"/>
                  </a:lnTo>
                  <a:lnTo>
                    <a:pt x="1141857" y="1054811"/>
                  </a:lnTo>
                  <a:lnTo>
                    <a:pt x="1130858" y="1058735"/>
                  </a:lnTo>
                  <a:lnTo>
                    <a:pt x="1130858" y="1082929"/>
                  </a:lnTo>
                  <a:lnTo>
                    <a:pt x="1132078" y="1085735"/>
                  </a:lnTo>
                  <a:lnTo>
                    <a:pt x="1142047" y="1084541"/>
                  </a:lnTo>
                  <a:lnTo>
                    <a:pt x="1142238" y="1084427"/>
                  </a:lnTo>
                  <a:lnTo>
                    <a:pt x="1142720" y="1083792"/>
                  </a:lnTo>
                  <a:lnTo>
                    <a:pt x="1142974" y="1083132"/>
                  </a:lnTo>
                  <a:lnTo>
                    <a:pt x="1143215" y="1081938"/>
                  </a:lnTo>
                  <a:lnTo>
                    <a:pt x="1143215" y="1057160"/>
                  </a:lnTo>
                  <a:close/>
                </a:path>
                <a:path w="1143634" h="1313814">
                  <a:moveTo>
                    <a:pt x="1143215" y="926122"/>
                  </a:moveTo>
                  <a:lnTo>
                    <a:pt x="1142974" y="925029"/>
                  </a:lnTo>
                  <a:lnTo>
                    <a:pt x="1142720" y="924509"/>
                  </a:lnTo>
                  <a:lnTo>
                    <a:pt x="1142238" y="924077"/>
                  </a:lnTo>
                  <a:lnTo>
                    <a:pt x="1142047" y="924052"/>
                  </a:lnTo>
                  <a:lnTo>
                    <a:pt x="1141857" y="924115"/>
                  </a:lnTo>
                  <a:lnTo>
                    <a:pt x="1130858" y="930783"/>
                  </a:lnTo>
                  <a:lnTo>
                    <a:pt x="1130858" y="954963"/>
                  </a:lnTo>
                  <a:lnTo>
                    <a:pt x="1131036" y="956157"/>
                  </a:lnTo>
                  <a:lnTo>
                    <a:pt x="1131392" y="957008"/>
                  </a:lnTo>
                  <a:lnTo>
                    <a:pt x="1131900" y="957414"/>
                  </a:lnTo>
                  <a:lnTo>
                    <a:pt x="1132078" y="957440"/>
                  </a:lnTo>
                  <a:lnTo>
                    <a:pt x="1142047" y="953782"/>
                  </a:lnTo>
                  <a:lnTo>
                    <a:pt x="1142238" y="953617"/>
                  </a:lnTo>
                  <a:lnTo>
                    <a:pt x="1142720" y="952855"/>
                  </a:lnTo>
                  <a:lnTo>
                    <a:pt x="1143063" y="951750"/>
                  </a:lnTo>
                  <a:lnTo>
                    <a:pt x="1143215" y="950899"/>
                  </a:lnTo>
                  <a:lnTo>
                    <a:pt x="1143215" y="926122"/>
                  </a:lnTo>
                  <a:close/>
                </a:path>
                <a:path w="1143634" h="1313814">
                  <a:moveTo>
                    <a:pt x="1143215" y="883894"/>
                  </a:moveTo>
                  <a:lnTo>
                    <a:pt x="1142047" y="881926"/>
                  </a:lnTo>
                  <a:lnTo>
                    <a:pt x="1141857" y="882002"/>
                  </a:lnTo>
                  <a:lnTo>
                    <a:pt x="1130858" y="889571"/>
                  </a:lnTo>
                  <a:lnTo>
                    <a:pt x="1130858" y="913765"/>
                  </a:lnTo>
                  <a:lnTo>
                    <a:pt x="1132078" y="916165"/>
                  </a:lnTo>
                  <a:lnTo>
                    <a:pt x="1142047" y="911669"/>
                  </a:lnTo>
                  <a:lnTo>
                    <a:pt x="1142238" y="911504"/>
                  </a:lnTo>
                  <a:lnTo>
                    <a:pt x="1142720" y="910691"/>
                  </a:lnTo>
                  <a:lnTo>
                    <a:pt x="1143063" y="909561"/>
                  </a:lnTo>
                  <a:lnTo>
                    <a:pt x="1143215" y="908672"/>
                  </a:lnTo>
                  <a:lnTo>
                    <a:pt x="1143215" y="883894"/>
                  </a:lnTo>
                  <a:close/>
                </a:path>
                <a:path w="1143634" h="1313814">
                  <a:moveTo>
                    <a:pt x="1143215" y="714070"/>
                  </a:moveTo>
                  <a:lnTo>
                    <a:pt x="1142974" y="712914"/>
                  </a:lnTo>
                  <a:lnTo>
                    <a:pt x="1142720" y="712304"/>
                  </a:lnTo>
                  <a:lnTo>
                    <a:pt x="1142238" y="711746"/>
                  </a:lnTo>
                  <a:lnTo>
                    <a:pt x="1142047" y="711669"/>
                  </a:lnTo>
                  <a:lnTo>
                    <a:pt x="1141857" y="711669"/>
                  </a:lnTo>
                  <a:lnTo>
                    <a:pt x="1130858" y="715137"/>
                  </a:lnTo>
                  <a:lnTo>
                    <a:pt x="1130858" y="739330"/>
                  </a:lnTo>
                  <a:lnTo>
                    <a:pt x="1131036" y="740587"/>
                  </a:lnTo>
                  <a:lnTo>
                    <a:pt x="1131392" y="741553"/>
                  </a:lnTo>
                  <a:lnTo>
                    <a:pt x="1131900" y="742099"/>
                  </a:lnTo>
                  <a:lnTo>
                    <a:pt x="1132078" y="742188"/>
                  </a:lnTo>
                  <a:lnTo>
                    <a:pt x="1142047" y="741413"/>
                  </a:lnTo>
                  <a:lnTo>
                    <a:pt x="1142238" y="741299"/>
                  </a:lnTo>
                  <a:lnTo>
                    <a:pt x="1142720" y="740689"/>
                  </a:lnTo>
                  <a:lnTo>
                    <a:pt x="1142974" y="740041"/>
                  </a:lnTo>
                  <a:lnTo>
                    <a:pt x="1143215" y="738847"/>
                  </a:lnTo>
                  <a:lnTo>
                    <a:pt x="1143215" y="714070"/>
                  </a:lnTo>
                  <a:close/>
                </a:path>
                <a:path w="1143634" h="1313814">
                  <a:moveTo>
                    <a:pt x="1143215" y="673074"/>
                  </a:moveTo>
                  <a:lnTo>
                    <a:pt x="1142974" y="671906"/>
                  </a:lnTo>
                  <a:lnTo>
                    <a:pt x="1142720" y="671296"/>
                  </a:lnTo>
                  <a:lnTo>
                    <a:pt x="1142238" y="670712"/>
                  </a:lnTo>
                  <a:lnTo>
                    <a:pt x="1142047" y="670610"/>
                  </a:lnTo>
                  <a:lnTo>
                    <a:pt x="1141857" y="670610"/>
                  </a:lnTo>
                  <a:lnTo>
                    <a:pt x="1130858" y="673620"/>
                  </a:lnTo>
                  <a:lnTo>
                    <a:pt x="1130858" y="697814"/>
                  </a:lnTo>
                  <a:lnTo>
                    <a:pt x="1131036" y="699084"/>
                  </a:lnTo>
                  <a:lnTo>
                    <a:pt x="1131392" y="700049"/>
                  </a:lnTo>
                  <a:lnTo>
                    <a:pt x="1131722" y="700481"/>
                  </a:lnTo>
                  <a:lnTo>
                    <a:pt x="1132078" y="700722"/>
                  </a:lnTo>
                  <a:lnTo>
                    <a:pt x="1142047" y="700354"/>
                  </a:lnTo>
                  <a:lnTo>
                    <a:pt x="1143215" y="697865"/>
                  </a:lnTo>
                  <a:lnTo>
                    <a:pt x="1143215" y="673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51205" y="1343011"/>
              <a:ext cx="282575" cy="958215"/>
            </a:xfrm>
            <a:custGeom>
              <a:avLst/>
              <a:gdLst/>
              <a:ahLst/>
              <a:cxnLst/>
              <a:rect l="l" t="t" r="r" b="b"/>
              <a:pathLst>
                <a:path w="282575" h="958214">
                  <a:moveTo>
                    <a:pt x="26365" y="391807"/>
                  </a:moveTo>
                  <a:lnTo>
                    <a:pt x="23825" y="388861"/>
                  </a:lnTo>
                  <a:lnTo>
                    <a:pt x="23418" y="388899"/>
                  </a:lnTo>
                  <a:lnTo>
                    <a:pt x="2616" y="390842"/>
                  </a:lnTo>
                  <a:lnTo>
                    <a:pt x="0" y="394309"/>
                  </a:lnTo>
                  <a:lnTo>
                    <a:pt x="0" y="420903"/>
                  </a:lnTo>
                  <a:lnTo>
                    <a:pt x="2616" y="423862"/>
                  </a:lnTo>
                  <a:lnTo>
                    <a:pt x="23825" y="421525"/>
                  </a:lnTo>
                  <a:lnTo>
                    <a:pt x="26365" y="418045"/>
                  </a:lnTo>
                  <a:lnTo>
                    <a:pt x="26365" y="391807"/>
                  </a:lnTo>
                  <a:close/>
                </a:path>
                <a:path w="282575" h="958214">
                  <a:moveTo>
                    <a:pt x="26365" y="346773"/>
                  </a:moveTo>
                  <a:lnTo>
                    <a:pt x="23825" y="343738"/>
                  </a:lnTo>
                  <a:lnTo>
                    <a:pt x="23418" y="343776"/>
                  </a:lnTo>
                  <a:lnTo>
                    <a:pt x="2616" y="345249"/>
                  </a:lnTo>
                  <a:lnTo>
                    <a:pt x="0" y="348678"/>
                  </a:lnTo>
                  <a:lnTo>
                    <a:pt x="0" y="375285"/>
                  </a:lnTo>
                  <a:lnTo>
                    <a:pt x="2616" y="378269"/>
                  </a:lnTo>
                  <a:lnTo>
                    <a:pt x="23825" y="376415"/>
                  </a:lnTo>
                  <a:lnTo>
                    <a:pt x="26365" y="373024"/>
                  </a:lnTo>
                  <a:lnTo>
                    <a:pt x="26365" y="346773"/>
                  </a:lnTo>
                  <a:close/>
                </a:path>
                <a:path w="282575" h="958214">
                  <a:moveTo>
                    <a:pt x="26365" y="301726"/>
                  </a:moveTo>
                  <a:lnTo>
                    <a:pt x="23825" y="298653"/>
                  </a:lnTo>
                  <a:lnTo>
                    <a:pt x="23418" y="298665"/>
                  </a:lnTo>
                  <a:lnTo>
                    <a:pt x="0" y="303047"/>
                  </a:lnTo>
                  <a:lnTo>
                    <a:pt x="0" y="329641"/>
                  </a:lnTo>
                  <a:lnTo>
                    <a:pt x="2616" y="332714"/>
                  </a:lnTo>
                  <a:lnTo>
                    <a:pt x="23825" y="331343"/>
                  </a:lnTo>
                  <a:lnTo>
                    <a:pt x="26365" y="327977"/>
                  </a:lnTo>
                  <a:lnTo>
                    <a:pt x="26365" y="301726"/>
                  </a:lnTo>
                  <a:close/>
                </a:path>
                <a:path w="282575" h="958214">
                  <a:moveTo>
                    <a:pt x="26365" y="256679"/>
                  </a:moveTo>
                  <a:lnTo>
                    <a:pt x="23825" y="253542"/>
                  </a:lnTo>
                  <a:lnTo>
                    <a:pt x="23418" y="253555"/>
                  </a:lnTo>
                  <a:lnTo>
                    <a:pt x="2616" y="254101"/>
                  </a:lnTo>
                  <a:lnTo>
                    <a:pt x="0" y="257390"/>
                  </a:lnTo>
                  <a:lnTo>
                    <a:pt x="0" y="284010"/>
                  </a:lnTo>
                  <a:lnTo>
                    <a:pt x="2616" y="287134"/>
                  </a:lnTo>
                  <a:lnTo>
                    <a:pt x="23825" y="286245"/>
                  </a:lnTo>
                  <a:lnTo>
                    <a:pt x="26365" y="282930"/>
                  </a:lnTo>
                  <a:lnTo>
                    <a:pt x="26365" y="256679"/>
                  </a:lnTo>
                  <a:close/>
                </a:path>
                <a:path w="282575" h="958214">
                  <a:moveTo>
                    <a:pt x="26365" y="211620"/>
                  </a:moveTo>
                  <a:lnTo>
                    <a:pt x="23825" y="208432"/>
                  </a:lnTo>
                  <a:lnTo>
                    <a:pt x="23418" y="208432"/>
                  </a:lnTo>
                  <a:lnTo>
                    <a:pt x="0" y="211747"/>
                  </a:lnTo>
                  <a:lnTo>
                    <a:pt x="0" y="238340"/>
                  </a:lnTo>
                  <a:lnTo>
                    <a:pt x="2616" y="241554"/>
                  </a:lnTo>
                  <a:lnTo>
                    <a:pt x="23825" y="241122"/>
                  </a:lnTo>
                  <a:lnTo>
                    <a:pt x="26365" y="237883"/>
                  </a:lnTo>
                  <a:lnTo>
                    <a:pt x="26365" y="211620"/>
                  </a:lnTo>
                  <a:close/>
                </a:path>
                <a:path w="282575" h="958214">
                  <a:moveTo>
                    <a:pt x="26365" y="166585"/>
                  </a:moveTo>
                  <a:lnTo>
                    <a:pt x="23825" y="163347"/>
                  </a:lnTo>
                  <a:lnTo>
                    <a:pt x="23418" y="163347"/>
                  </a:lnTo>
                  <a:lnTo>
                    <a:pt x="2616" y="162941"/>
                  </a:lnTo>
                  <a:lnTo>
                    <a:pt x="0" y="166116"/>
                  </a:lnTo>
                  <a:lnTo>
                    <a:pt x="0" y="192709"/>
                  </a:lnTo>
                  <a:lnTo>
                    <a:pt x="23825" y="196024"/>
                  </a:lnTo>
                  <a:lnTo>
                    <a:pt x="24218" y="195922"/>
                  </a:lnTo>
                  <a:lnTo>
                    <a:pt x="26365" y="192836"/>
                  </a:lnTo>
                  <a:lnTo>
                    <a:pt x="26365" y="166585"/>
                  </a:lnTo>
                  <a:close/>
                </a:path>
                <a:path w="282575" h="958214">
                  <a:moveTo>
                    <a:pt x="26365" y="121551"/>
                  </a:moveTo>
                  <a:lnTo>
                    <a:pt x="23418" y="118237"/>
                  </a:lnTo>
                  <a:lnTo>
                    <a:pt x="2616" y="117348"/>
                  </a:lnTo>
                  <a:lnTo>
                    <a:pt x="0" y="120497"/>
                  </a:lnTo>
                  <a:lnTo>
                    <a:pt x="0" y="147091"/>
                  </a:lnTo>
                  <a:lnTo>
                    <a:pt x="23825" y="150926"/>
                  </a:lnTo>
                  <a:lnTo>
                    <a:pt x="24218" y="150825"/>
                  </a:lnTo>
                  <a:lnTo>
                    <a:pt x="26365" y="147828"/>
                  </a:lnTo>
                  <a:lnTo>
                    <a:pt x="26365" y="121551"/>
                  </a:lnTo>
                  <a:close/>
                </a:path>
                <a:path w="282575" h="958214">
                  <a:moveTo>
                    <a:pt x="26365" y="76517"/>
                  </a:moveTo>
                  <a:lnTo>
                    <a:pt x="2616" y="71780"/>
                  </a:lnTo>
                  <a:lnTo>
                    <a:pt x="2197" y="71843"/>
                  </a:lnTo>
                  <a:lnTo>
                    <a:pt x="0" y="74841"/>
                  </a:lnTo>
                  <a:lnTo>
                    <a:pt x="0" y="101434"/>
                  </a:lnTo>
                  <a:lnTo>
                    <a:pt x="23825" y="105841"/>
                  </a:lnTo>
                  <a:lnTo>
                    <a:pt x="24218" y="105752"/>
                  </a:lnTo>
                  <a:lnTo>
                    <a:pt x="26365" y="102768"/>
                  </a:lnTo>
                  <a:lnTo>
                    <a:pt x="26365" y="76517"/>
                  </a:lnTo>
                  <a:close/>
                </a:path>
                <a:path w="282575" h="958214">
                  <a:moveTo>
                    <a:pt x="26365" y="31470"/>
                  </a:moveTo>
                  <a:lnTo>
                    <a:pt x="2616" y="26187"/>
                  </a:lnTo>
                  <a:lnTo>
                    <a:pt x="2197" y="26250"/>
                  </a:lnTo>
                  <a:lnTo>
                    <a:pt x="0" y="29197"/>
                  </a:lnTo>
                  <a:lnTo>
                    <a:pt x="0" y="55803"/>
                  </a:lnTo>
                  <a:lnTo>
                    <a:pt x="23825" y="60744"/>
                  </a:lnTo>
                  <a:lnTo>
                    <a:pt x="24218" y="60667"/>
                  </a:lnTo>
                  <a:lnTo>
                    <a:pt x="26365" y="57721"/>
                  </a:lnTo>
                  <a:lnTo>
                    <a:pt x="26365" y="31470"/>
                  </a:lnTo>
                  <a:close/>
                </a:path>
                <a:path w="282575" h="958214">
                  <a:moveTo>
                    <a:pt x="63411" y="388277"/>
                  </a:moveTo>
                  <a:lnTo>
                    <a:pt x="60947" y="385381"/>
                  </a:lnTo>
                  <a:lnTo>
                    <a:pt x="60553" y="385419"/>
                  </a:lnTo>
                  <a:lnTo>
                    <a:pt x="40513" y="387299"/>
                  </a:lnTo>
                  <a:lnTo>
                    <a:pt x="37998" y="390702"/>
                  </a:lnTo>
                  <a:lnTo>
                    <a:pt x="37998" y="416788"/>
                  </a:lnTo>
                  <a:lnTo>
                    <a:pt x="40513" y="419696"/>
                  </a:lnTo>
                  <a:lnTo>
                    <a:pt x="60947" y="417436"/>
                  </a:lnTo>
                  <a:lnTo>
                    <a:pt x="63411" y="414020"/>
                  </a:lnTo>
                  <a:lnTo>
                    <a:pt x="63411" y="388277"/>
                  </a:lnTo>
                  <a:close/>
                </a:path>
                <a:path w="282575" h="958214">
                  <a:moveTo>
                    <a:pt x="63411" y="344093"/>
                  </a:moveTo>
                  <a:lnTo>
                    <a:pt x="60947" y="341109"/>
                  </a:lnTo>
                  <a:lnTo>
                    <a:pt x="60553" y="341147"/>
                  </a:lnTo>
                  <a:lnTo>
                    <a:pt x="40513" y="342569"/>
                  </a:lnTo>
                  <a:lnTo>
                    <a:pt x="37998" y="345935"/>
                  </a:lnTo>
                  <a:lnTo>
                    <a:pt x="37998" y="372021"/>
                  </a:lnTo>
                  <a:lnTo>
                    <a:pt x="40513" y="374967"/>
                  </a:lnTo>
                  <a:lnTo>
                    <a:pt x="60947" y="373189"/>
                  </a:lnTo>
                  <a:lnTo>
                    <a:pt x="63411" y="369849"/>
                  </a:lnTo>
                  <a:lnTo>
                    <a:pt x="63411" y="344093"/>
                  </a:lnTo>
                  <a:close/>
                </a:path>
                <a:path w="282575" h="958214">
                  <a:moveTo>
                    <a:pt x="63411" y="299872"/>
                  </a:moveTo>
                  <a:lnTo>
                    <a:pt x="60947" y="296849"/>
                  </a:lnTo>
                  <a:lnTo>
                    <a:pt x="60553" y="296862"/>
                  </a:lnTo>
                  <a:lnTo>
                    <a:pt x="37998" y="301129"/>
                  </a:lnTo>
                  <a:lnTo>
                    <a:pt x="37998" y="327228"/>
                  </a:lnTo>
                  <a:lnTo>
                    <a:pt x="40513" y="330263"/>
                  </a:lnTo>
                  <a:lnTo>
                    <a:pt x="60947" y="328930"/>
                  </a:lnTo>
                  <a:lnTo>
                    <a:pt x="63411" y="325628"/>
                  </a:lnTo>
                  <a:lnTo>
                    <a:pt x="63411" y="299872"/>
                  </a:lnTo>
                  <a:close/>
                </a:path>
                <a:path w="282575" h="958214">
                  <a:moveTo>
                    <a:pt x="63411" y="255663"/>
                  </a:moveTo>
                  <a:lnTo>
                    <a:pt x="60947" y="252577"/>
                  </a:lnTo>
                  <a:lnTo>
                    <a:pt x="60553" y="252590"/>
                  </a:lnTo>
                  <a:lnTo>
                    <a:pt x="40513" y="253111"/>
                  </a:lnTo>
                  <a:lnTo>
                    <a:pt x="37998" y="256349"/>
                  </a:lnTo>
                  <a:lnTo>
                    <a:pt x="37998" y="282448"/>
                  </a:lnTo>
                  <a:lnTo>
                    <a:pt x="40513" y="285521"/>
                  </a:lnTo>
                  <a:lnTo>
                    <a:pt x="60947" y="284670"/>
                  </a:lnTo>
                  <a:lnTo>
                    <a:pt x="63411" y="281419"/>
                  </a:lnTo>
                  <a:lnTo>
                    <a:pt x="63411" y="255663"/>
                  </a:lnTo>
                  <a:close/>
                </a:path>
                <a:path w="282575" h="958214">
                  <a:moveTo>
                    <a:pt x="63411" y="211455"/>
                  </a:moveTo>
                  <a:lnTo>
                    <a:pt x="60947" y="208318"/>
                  </a:lnTo>
                  <a:lnTo>
                    <a:pt x="60553" y="208318"/>
                  </a:lnTo>
                  <a:lnTo>
                    <a:pt x="37998" y="211569"/>
                  </a:lnTo>
                  <a:lnTo>
                    <a:pt x="37998" y="237680"/>
                  </a:lnTo>
                  <a:lnTo>
                    <a:pt x="40513" y="240792"/>
                  </a:lnTo>
                  <a:lnTo>
                    <a:pt x="60947" y="240398"/>
                  </a:lnTo>
                  <a:lnTo>
                    <a:pt x="63411" y="237223"/>
                  </a:lnTo>
                  <a:lnTo>
                    <a:pt x="63411" y="211455"/>
                  </a:lnTo>
                  <a:close/>
                </a:path>
                <a:path w="282575" h="958214">
                  <a:moveTo>
                    <a:pt x="63411" y="167246"/>
                  </a:moveTo>
                  <a:lnTo>
                    <a:pt x="60947" y="164071"/>
                  </a:lnTo>
                  <a:lnTo>
                    <a:pt x="60553" y="164071"/>
                  </a:lnTo>
                  <a:lnTo>
                    <a:pt x="40513" y="163677"/>
                  </a:lnTo>
                  <a:lnTo>
                    <a:pt x="37998" y="166801"/>
                  </a:lnTo>
                  <a:lnTo>
                    <a:pt x="37998" y="192887"/>
                  </a:lnTo>
                  <a:lnTo>
                    <a:pt x="60947" y="196138"/>
                  </a:lnTo>
                  <a:lnTo>
                    <a:pt x="61315" y="196037"/>
                  </a:lnTo>
                  <a:lnTo>
                    <a:pt x="63411" y="193001"/>
                  </a:lnTo>
                  <a:lnTo>
                    <a:pt x="63411" y="167246"/>
                  </a:lnTo>
                  <a:close/>
                </a:path>
                <a:path w="282575" h="958214">
                  <a:moveTo>
                    <a:pt x="63411" y="123063"/>
                  </a:moveTo>
                  <a:lnTo>
                    <a:pt x="60553" y="119799"/>
                  </a:lnTo>
                  <a:lnTo>
                    <a:pt x="40513" y="118948"/>
                  </a:lnTo>
                  <a:lnTo>
                    <a:pt x="37998" y="122034"/>
                  </a:lnTo>
                  <a:lnTo>
                    <a:pt x="37998" y="148120"/>
                  </a:lnTo>
                  <a:lnTo>
                    <a:pt x="60947" y="151879"/>
                  </a:lnTo>
                  <a:lnTo>
                    <a:pt x="61315" y="151790"/>
                  </a:lnTo>
                  <a:lnTo>
                    <a:pt x="63411" y="148831"/>
                  </a:lnTo>
                  <a:lnTo>
                    <a:pt x="63411" y="123063"/>
                  </a:lnTo>
                  <a:close/>
                </a:path>
                <a:path w="282575" h="958214">
                  <a:moveTo>
                    <a:pt x="63411" y="78867"/>
                  </a:moveTo>
                  <a:lnTo>
                    <a:pt x="40513" y="74231"/>
                  </a:lnTo>
                  <a:lnTo>
                    <a:pt x="40119" y="74295"/>
                  </a:lnTo>
                  <a:lnTo>
                    <a:pt x="37998" y="77241"/>
                  </a:lnTo>
                  <a:lnTo>
                    <a:pt x="37998" y="103352"/>
                  </a:lnTo>
                  <a:lnTo>
                    <a:pt x="60947" y="107645"/>
                  </a:lnTo>
                  <a:lnTo>
                    <a:pt x="61315" y="107569"/>
                  </a:lnTo>
                  <a:lnTo>
                    <a:pt x="63411" y="104622"/>
                  </a:lnTo>
                  <a:lnTo>
                    <a:pt x="63411" y="78867"/>
                  </a:lnTo>
                  <a:close/>
                </a:path>
                <a:path w="282575" h="958214">
                  <a:moveTo>
                    <a:pt x="63411" y="34645"/>
                  </a:moveTo>
                  <a:lnTo>
                    <a:pt x="40513" y="29489"/>
                  </a:lnTo>
                  <a:lnTo>
                    <a:pt x="40119" y="29552"/>
                  </a:lnTo>
                  <a:lnTo>
                    <a:pt x="37998" y="32448"/>
                  </a:lnTo>
                  <a:lnTo>
                    <a:pt x="37998" y="58559"/>
                  </a:lnTo>
                  <a:lnTo>
                    <a:pt x="60947" y="63360"/>
                  </a:lnTo>
                  <a:lnTo>
                    <a:pt x="61315" y="63296"/>
                  </a:lnTo>
                  <a:lnTo>
                    <a:pt x="63411" y="60401"/>
                  </a:lnTo>
                  <a:lnTo>
                    <a:pt x="63411" y="34645"/>
                  </a:lnTo>
                  <a:close/>
                </a:path>
                <a:path w="282575" h="958214">
                  <a:moveTo>
                    <a:pt x="99085" y="384873"/>
                  </a:moveTo>
                  <a:lnTo>
                    <a:pt x="96697" y="382028"/>
                  </a:lnTo>
                  <a:lnTo>
                    <a:pt x="96316" y="382066"/>
                  </a:lnTo>
                  <a:lnTo>
                    <a:pt x="77012" y="383882"/>
                  </a:lnTo>
                  <a:lnTo>
                    <a:pt x="74587" y="387197"/>
                  </a:lnTo>
                  <a:lnTo>
                    <a:pt x="74587" y="412813"/>
                  </a:lnTo>
                  <a:lnTo>
                    <a:pt x="77012" y="415671"/>
                  </a:lnTo>
                  <a:lnTo>
                    <a:pt x="96697" y="413512"/>
                  </a:lnTo>
                  <a:lnTo>
                    <a:pt x="99085" y="410159"/>
                  </a:lnTo>
                  <a:lnTo>
                    <a:pt x="99085" y="384873"/>
                  </a:lnTo>
                  <a:close/>
                </a:path>
                <a:path w="282575" h="958214">
                  <a:moveTo>
                    <a:pt x="99085" y="341503"/>
                  </a:moveTo>
                  <a:lnTo>
                    <a:pt x="96697" y="338569"/>
                  </a:lnTo>
                  <a:lnTo>
                    <a:pt x="96316" y="338607"/>
                  </a:lnTo>
                  <a:lnTo>
                    <a:pt x="77012" y="339979"/>
                  </a:lnTo>
                  <a:lnTo>
                    <a:pt x="74587" y="343268"/>
                  </a:lnTo>
                  <a:lnTo>
                    <a:pt x="74587" y="368896"/>
                  </a:lnTo>
                  <a:lnTo>
                    <a:pt x="77012" y="371767"/>
                  </a:lnTo>
                  <a:lnTo>
                    <a:pt x="96697" y="370052"/>
                  </a:lnTo>
                  <a:lnTo>
                    <a:pt x="99085" y="366788"/>
                  </a:lnTo>
                  <a:lnTo>
                    <a:pt x="99085" y="341503"/>
                  </a:lnTo>
                  <a:close/>
                </a:path>
                <a:path w="282575" h="958214">
                  <a:moveTo>
                    <a:pt x="99085" y="298094"/>
                  </a:moveTo>
                  <a:lnTo>
                    <a:pt x="96697" y="295122"/>
                  </a:lnTo>
                  <a:lnTo>
                    <a:pt x="96316" y="295135"/>
                  </a:lnTo>
                  <a:lnTo>
                    <a:pt x="74587" y="299300"/>
                  </a:lnTo>
                  <a:lnTo>
                    <a:pt x="74587" y="324929"/>
                  </a:lnTo>
                  <a:lnTo>
                    <a:pt x="77012" y="327888"/>
                  </a:lnTo>
                  <a:lnTo>
                    <a:pt x="96697" y="326618"/>
                  </a:lnTo>
                  <a:lnTo>
                    <a:pt x="99085" y="323380"/>
                  </a:lnTo>
                  <a:lnTo>
                    <a:pt x="99085" y="298094"/>
                  </a:lnTo>
                  <a:close/>
                </a:path>
                <a:path w="282575" h="958214">
                  <a:moveTo>
                    <a:pt x="99085" y="254685"/>
                  </a:moveTo>
                  <a:lnTo>
                    <a:pt x="96697" y="251663"/>
                  </a:lnTo>
                  <a:lnTo>
                    <a:pt x="96316" y="251675"/>
                  </a:lnTo>
                  <a:lnTo>
                    <a:pt x="77012" y="252171"/>
                  </a:lnTo>
                  <a:lnTo>
                    <a:pt x="74587" y="255358"/>
                  </a:lnTo>
                  <a:lnTo>
                    <a:pt x="74587" y="280987"/>
                  </a:lnTo>
                  <a:lnTo>
                    <a:pt x="77012" y="283984"/>
                  </a:lnTo>
                  <a:lnTo>
                    <a:pt x="96697" y="283171"/>
                  </a:lnTo>
                  <a:lnTo>
                    <a:pt x="99085" y="279984"/>
                  </a:lnTo>
                  <a:lnTo>
                    <a:pt x="99085" y="254685"/>
                  </a:lnTo>
                  <a:close/>
                </a:path>
                <a:path w="282575" h="958214">
                  <a:moveTo>
                    <a:pt x="99085" y="211277"/>
                  </a:moveTo>
                  <a:lnTo>
                    <a:pt x="96697" y="208203"/>
                  </a:lnTo>
                  <a:lnTo>
                    <a:pt x="96316" y="208203"/>
                  </a:lnTo>
                  <a:lnTo>
                    <a:pt x="74587" y="211391"/>
                  </a:lnTo>
                  <a:lnTo>
                    <a:pt x="74587" y="237007"/>
                  </a:lnTo>
                  <a:lnTo>
                    <a:pt x="77012" y="240093"/>
                  </a:lnTo>
                  <a:lnTo>
                    <a:pt x="96697" y="239699"/>
                  </a:lnTo>
                  <a:lnTo>
                    <a:pt x="99085" y="236575"/>
                  </a:lnTo>
                  <a:lnTo>
                    <a:pt x="99085" y="211277"/>
                  </a:lnTo>
                  <a:close/>
                </a:path>
                <a:path w="282575" h="958214">
                  <a:moveTo>
                    <a:pt x="99085" y="167894"/>
                  </a:moveTo>
                  <a:lnTo>
                    <a:pt x="96697" y="164769"/>
                  </a:lnTo>
                  <a:lnTo>
                    <a:pt x="96316" y="164769"/>
                  </a:lnTo>
                  <a:lnTo>
                    <a:pt x="77012" y="164388"/>
                  </a:lnTo>
                  <a:lnTo>
                    <a:pt x="74587" y="167449"/>
                  </a:lnTo>
                  <a:lnTo>
                    <a:pt x="74587" y="193065"/>
                  </a:lnTo>
                  <a:lnTo>
                    <a:pt x="96697" y="196253"/>
                  </a:lnTo>
                  <a:lnTo>
                    <a:pt x="97066" y="196151"/>
                  </a:lnTo>
                  <a:lnTo>
                    <a:pt x="99085" y="193179"/>
                  </a:lnTo>
                  <a:lnTo>
                    <a:pt x="99085" y="167894"/>
                  </a:lnTo>
                  <a:close/>
                </a:path>
                <a:path w="282575" h="958214">
                  <a:moveTo>
                    <a:pt x="99085" y="124510"/>
                  </a:moveTo>
                  <a:lnTo>
                    <a:pt x="96316" y="121310"/>
                  </a:lnTo>
                  <a:lnTo>
                    <a:pt x="77012" y="120497"/>
                  </a:lnTo>
                  <a:lnTo>
                    <a:pt x="74587" y="123520"/>
                  </a:lnTo>
                  <a:lnTo>
                    <a:pt x="74587" y="149136"/>
                  </a:lnTo>
                  <a:lnTo>
                    <a:pt x="96697" y="152806"/>
                  </a:lnTo>
                  <a:lnTo>
                    <a:pt x="97396" y="152552"/>
                  </a:lnTo>
                  <a:lnTo>
                    <a:pt x="99085" y="149796"/>
                  </a:lnTo>
                  <a:lnTo>
                    <a:pt x="99085" y="124510"/>
                  </a:lnTo>
                  <a:close/>
                </a:path>
                <a:path w="282575" h="958214">
                  <a:moveTo>
                    <a:pt x="99085" y="81102"/>
                  </a:moveTo>
                  <a:lnTo>
                    <a:pt x="96316" y="77838"/>
                  </a:lnTo>
                  <a:lnTo>
                    <a:pt x="77012" y="76581"/>
                  </a:lnTo>
                  <a:lnTo>
                    <a:pt x="74587" y="79552"/>
                  </a:lnTo>
                  <a:lnTo>
                    <a:pt x="74587" y="105168"/>
                  </a:lnTo>
                  <a:lnTo>
                    <a:pt x="96697" y="109372"/>
                  </a:lnTo>
                  <a:lnTo>
                    <a:pt x="97066" y="109283"/>
                  </a:lnTo>
                  <a:lnTo>
                    <a:pt x="99085" y="106387"/>
                  </a:lnTo>
                  <a:lnTo>
                    <a:pt x="99085" y="81102"/>
                  </a:lnTo>
                  <a:close/>
                </a:path>
                <a:path w="282575" h="958214">
                  <a:moveTo>
                    <a:pt x="99085" y="37680"/>
                  </a:moveTo>
                  <a:lnTo>
                    <a:pt x="77012" y="32677"/>
                  </a:lnTo>
                  <a:lnTo>
                    <a:pt x="76631" y="32753"/>
                  </a:lnTo>
                  <a:lnTo>
                    <a:pt x="74587" y="35598"/>
                  </a:lnTo>
                  <a:lnTo>
                    <a:pt x="74587" y="61201"/>
                  </a:lnTo>
                  <a:lnTo>
                    <a:pt x="96697" y="65900"/>
                  </a:lnTo>
                  <a:lnTo>
                    <a:pt x="97066" y="65836"/>
                  </a:lnTo>
                  <a:lnTo>
                    <a:pt x="99085" y="62992"/>
                  </a:lnTo>
                  <a:lnTo>
                    <a:pt x="99085" y="37680"/>
                  </a:lnTo>
                  <a:close/>
                </a:path>
                <a:path w="282575" h="958214">
                  <a:moveTo>
                    <a:pt x="133489" y="928382"/>
                  </a:moveTo>
                  <a:lnTo>
                    <a:pt x="131203" y="925461"/>
                  </a:lnTo>
                  <a:lnTo>
                    <a:pt x="130822" y="925474"/>
                  </a:lnTo>
                  <a:lnTo>
                    <a:pt x="109867" y="930046"/>
                  </a:lnTo>
                  <a:lnTo>
                    <a:pt x="109867" y="954697"/>
                  </a:lnTo>
                  <a:lnTo>
                    <a:pt x="112204" y="957630"/>
                  </a:lnTo>
                  <a:lnTo>
                    <a:pt x="131203" y="956398"/>
                  </a:lnTo>
                  <a:lnTo>
                    <a:pt x="133489" y="953211"/>
                  </a:lnTo>
                  <a:lnTo>
                    <a:pt x="133489" y="928382"/>
                  </a:lnTo>
                  <a:close/>
                </a:path>
                <a:path w="282575" h="958214">
                  <a:moveTo>
                    <a:pt x="133489" y="381609"/>
                  </a:moveTo>
                  <a:lnTo>
                    <a:pt x="131203" y="378802"/>
                  </a:lnTo>
                  <a:lnTo>
                    <a:pt x="130822" y="378841"/>
                  </a:lnTo>
                  <a:lnTo>
                    <a:pt x="112204" y="380593"/>
                  </a:lnTo>
                  <a:lnTo>
                    <a:pt x="109867" y="384327"/>
                  </a:lnTo>
                  <a:lnTo>
                    <a:pt x="109867" y="409003"/>
                  </a:lnTo>
                  <a:lnTo>
                    <a:pt x="112204" y="411810"/>
                  </a:lnTo>
                  <a:lnTo>
                    <a:pt x="131203" y="409714"/>
                  </a:lnTo>
                  <a:lnTo>
                    <a:pt x="133489" y="406438"/>
                  </a:lnTo>
                  <a:lnTo>
                    <a:pt x="133489" y="381609"/>
                  </a:lnTo>
                  <a:close/>
                </a:path>
                <a:path w="282575" h="958214">
                  <a:moveTo>
                    <a:pt x="133489" y="339001"/>
                  </a:moveTo>
                  <a:lnTo>
                    <a:pt x="131203" y="336118"/>
                  </a:lnTo>
                  <a:lnTo>
                    <a:pt x="130822" y="336156"/>
                  </a:lnTo>
                  <a:lnTo>
                    <a:pt x="112204" y="337477"/>
                  </a:lnTo>
                  <a:lnTo>
                    <a:pt x="109867" y="341210"/>
                  </a:lnTo>
                  <a:lnTo>
                    <a:pt x="109867" y="365861"/>
                  </a:lnTo>
                  <a:lnTo>
                    <a:pt x="112204" y="368706"/>
                  </a:lnTo>
                  <a:lnTo>
                    <a:pt x="131203" y="367055"/>
                  </a:lnTo>
                  <a:lnTo>
                    <a:pt x="133489" y="363829"/>
                  </a:lnTo>
                  <a:lnTo>
                    <a:pt x="133489" y="339001"/>
                  </a:lnTo>
                  <a:close/>
                </a:path>
                <a:path w="282575" h="958214">
                  <a:moveTo>
                    <a:pt x="133489" y="253746"/>
                  </a:moveTo>
                  <a:lnTo>
                    <a:pt x="131203" y="250774"/>
                  </a:lnTo>
                  <a:lnTo>
                    <a:pt x="130822" y="250786"/>
                  </a:lnTo>
                  <a:lnTo>
                    <a:pt x="112204" y="251256"/>
                  </a:lnTo>
                  <a:lnTo>
                    <a:pt x="109867" y="254393"/>
                  </a:lnTo>
                  <a:lnTo>
                    <a:pt x="109867" y="279539"/>
                  </a:lnTo>
                  <a:lnTo>
                    <a:pt x="112204" y="282511"/>
                  </a:lnTo>
                  <a:lnTo>
                    <a:pt x="131203" y="281711"/>
                  </a:lnTo>
                  <a:lnTo>
                    <a:pt x="133489" y="278587"/>
                  </a:lnTo>
                  <a:lnTo>
                    <a:pt x="133489" y="253746"/>
                  </a:lnTo>
                  <a:close/>
                </a:path>
                <a:path w="282575" h="958214">
                  <a:moveTo>
                    <a:pt x="133489" y="211124"/>
                  </a:moveTo>
                  <a:lnTo>
                    <a:pt x="131203" y="208102"/>
                  </a:lnTo>
                  <a:lnTo>
                    <a:pt x="130822" y="208102"/>
                  </a:lnTo>
                  <a:lnTo>
                    <a:pt x="109867" y="211239"/>
                  </a:lnTo>
                  <a:lnTo>
                    <a:pt x="109867" y="236385"/>
                  </a:lnTo>
                  <a:lnTo>
                    <a:pt x="112204" y="239407"/>
                  </a:lnTo>
                  <a:lnTo>
                    <a:pt x="131203" y="239039"/>
                  </a:lnTo>
                  <a:lnTo>
                    <a:pt x="133489" y="235966"/>
                  </a:lnTo>
                  <a:lnTo>
                    <a:pt x="133489" y="211124"/>
                  </a:lnTo>
                  <a:close/>
                </a:path>
                <a:path w="282575" h="958214">
                  <a:moveTo>
                    <a:pt x="133489" y="168503"/>
                  </a:moveTo>
                  <a:lnTo>
                    <a:pt x="131203" y="165442"/>
                  </a:lnTo>
                  <a:lnTo>
                    <a:pt x="130822" y="165442"/>
                  </a:lnTo>
                  <a:lnTo>
                    <a:pt x="112204" y="165087"/>
                  </a:lnTo>
                  <a:lnTo>
                    <a:pt x="109867" y="168071"/>
                  </a:lnTo>
                  <a:lnTo>
                    <a:pt x="109867" y="193230"/>
                  </a:lnTo>
                  <a:lnTo>
                    <a:pt x="131203" y="196367"/>
                  </a:lnTo>
                  <a:lnTo>
                    <a:pt x="131546" y="196265"/>
                  </a:lnTo>
                  <a:lnTo>
                    <a:pt x="132181" y="195910"/>
                  </a:lnTo>
                  <a:lnTo>
                    <a:pt x="132943" y="195008"/>
                  </a:lnTo>
                  <a:lnTo>
                    <a:pt x="133146" y="194640"/>
                  </a:lnTo>
                  <a:lnTo>
                    <a:pt x="133489" y="193344"/>
                  </a:lnTo>
                  <a:lnTo>
                    <a:pt x="133489" y="168503"/>
                  </a:lnTo>
                  <a:close/>
                </a:path>
                <a:path w="282575" h="958214">
                  <a:moveTo>
                    <a:pt x="133489" y="125895"/>
                  </a:moveTo>
                  <a:lnTo>
                    <a:pt x="130822" y="122758"/>
                  </a:lnTo>
                  <a:lnTo>
                    <a:pt x="112204" y="121970"/>
                  </a:lnTo>
                  <a:lnTo>
                    <a:pt x="109867" y="124942"/>
                  </a:lnTo>
                  <a:lnTo>
                    <a:pt x="109867" y="150088"/>
                  </a:lnTo>
                  <a:lnTo>
                    <a:pt x="131203" y="153682"/>
                  </a:lnTo>
                  <a:lnTo>
                    <a:pt x="131546" y="153606"/>
                  </a:lnTo>
                  <a:lnTo>
                    <a:pt x="132181" y="153263"/>
                  </a:lnTo>
                  <a:lnTo>
                    <a:pt x="132943" y="152387"/>
                  </a:lnTo>
                  <a:lnTo>
                    <a:pt x="133146" y="152031"/>
                  </a:lnTo>
                  <a:lnTo>
                    <a:pt x="133489" y="150736"/>
                  </a:lnTo>
                  <a:lnTo>
                    <a:pt x="133489" y="125895"/>
                  </a:lnTo>
                  <a:close/>
                </a:path>
                <a:path w="282575" h="958214">
                  <a:moveTo>
                    <a:pt x="133489" y="83273"/>
                  </a:moveTo>
                  <a:lnTo>
                    <a:pt x="130822" y="80073"/>
                  </a:lnTo>
                  <a:lnTo>
                    <a:pt x="112204" y="78867"/>
                  </a:lnTo>
                  <a:lnTo>
                    <a:pt x="109867" y="81788"/>
                  </a:lnTo>
                  <a:lnTo>
                    <a:pt x="109867" y="106934"/>
                  </a:lnTo>
                  <a:lnTo>
                    <a:pt x="131203" y="111036"/>
                  </a:lnTo>
                  <a:lnTo>
                    <a:pt x="131546" y="110947"/>
                  </a:lnTo>
                  <a:lnTo>
                    <a:pt x="133489" y="108127"/>
                  </a:lnTo>
                  <a:lnTo>
                    <a:pt x="133489" y="83273"/>
                  </a:lnTo>
                  <a:close/>
                </a:path>
                <a:path w="282575" h="958214">
                  <a:moveTo>
                    <a:pt x="133489" y="40652"/>
                  </a:moveTo>
                  <a:lnTo>
                    <a:pt x="112204" y="35775"/>
                  </a:lnTo>
                  <a:lnTo>
                    <a:pt x="111848" y="35839"/>
                  </a:lnTo>
                  <a:lnTo>
                    <a:pt x="109867" y="39116"/>
                  </a:lnTo>
                  <a:lnTo>
                    <a:pt x="109867" y="63766"/>
                  </a:lnTo>
                  <a:lnTo>
                    <a:pt x="131203" y="68364"/>
                  </a:lnTo>
                  <a:lnTo>
                    <a:pt x="131546" y="68287"/>
                  </a:lnTo>
                  <a:lnTo>
                    <a:pt x="133489" y="65481"/>
                  </a:lnTo>
                  <a:lnTo>
                    <a:pt x="133489" y="40652"/>
                  </a:lnTo>
                  <a:close/>
                </a:path>
                <a:path w="282575" h="958214">
                  <a:moveTo>
                    <a:pt x="166662" y="336588"/>
                  </a:moveTo>
                  <a:lnTo>
                    <a:pt x="164439" y="333756"/>
                  </a:lnTo>
                  <a:lnTo>
                    <a:pt x="164096" y="333794"/>
                  </a:lnTo>
                  <a:lnTo>
                    <a:pt x="146138" y="335064"/>
                  </a:lnTo>
                  <a:lnTo>
                    <a:pt x="143878" y="338239"/>
                  </a:lnTo>
                  <a:lnTo>
                    <a:pt x="143878" y="362940"/>
                  </a:lnTo>
                  <a:lnTo>
                    <a:pt x="146138" y="365734"/>
                  </a:lnTo>
                  <a:lnTo>
                    <a:pt x="164439" y="364134"/>
                  </a:lnTo>
                  <a:lnTo>
                    <a:pt x="166662" y="360997"/>
                  </a:lnTo>
                  <a:lnTo>
                    <a:pt x="166662" y="336588"/>
                  </a:lnTo>
                  <a:close/>
                </a:path>
                <a:path w="282575" h="958214">
                  <a:moveTo>
                    <a:pt x="166662" y="294703"/>
                  </a:moveTo>
                  <a:lnTo>
                    <a:pt x="164439" y="291846"/>
                  </a:lnTo>
                  <a:lnTo>
                    <a:pt x="164096" y="291858"/>
                  </a:lnTo>
                  <a:lnTo>
                    <a:pt x="143878" y="295846"/>
                  </a:lnTo>
                  <a:lnTo>
                    <a:pt x="143878" y="320548"/>
                  </a:lnTo>
                  <a:lnTo>
                    <a:pt x="146138" y="323418"/>
                  </a:lnTo>
                  <a:lnTo>
                    <a:pt x="164439" y="322224"/>
                  </a:lnTo>
                  <a:lnTo>
                    <a:pt x="166662" y="319112"/>
                  </a:lnTo>
                  <a:lnTo>
                    <a:pt x="166662" y="294703"/>
                  </a:lnTo>
                  <a:close/>
                </a:path>
                <a:path w="282575" h="958214">
                  <a:moveTo>
                    <a:pt x="166662" y="252831"/>
                  </a:moveTo>
                  <a:lnTo>
                    <a:pt x="164439" y="249910"/>
                  </a:lnTo>
                  <a:lnTo>
                    <a:pt x="164096" y="249923"/>
                  </a:lnTo>
                  <a:lnTo>
                    <a:pt x="146138" y="250380"/>
                  </a:lnTo>
                  <a:lnTo>
                    <a:pt x="143878" y="253453"/>
                  </a:lnTo>
                  <a:lnTo>
                    <a:pt x="143878" y="278155"/>
                  </a:lnTo>
                  <a:lnTo>
                    <a:pt x="146138" y="281076"/>
                  </a:lnTo>
                  <a:lnTo>
                    <a:pt x="164439" y="280314"/>
                  </a:lnTo>
                  <a:lnTo>
                    <a:pt x="166662" y="277241"/>
                  </a:lnTo>
                  <a:lnTo>
                    <a:pt x="166662" y="252831"/>
                  </a:lnTo>
                  <a:close/>
                </a:path>
                <a:path w="282575" h="958214">
                  <a:moveTo>
                    <a:pt x="166662" y="210972"/>
                  </a:moveTo>
                  <a:lnTo>
                    <a:pt x="164439" y="208000"/>
                  </a:lnTo>
                  <a:lnTo>
                    <a:pt x="164096" y="208000"/>
                  </a:lnTo>
                  <a:lnTo>
                    <a:pt x="143878" y="211074"/>
                  </a:lnTo>
                  <a:lnTo>
                    <a:pt x="143878" y="235788"/>
                  </a:lnTo>
                  <a:lnTo>
                    <a:pt x="146138" y="238747"/>
                  </a:lnTo>
                  <a:lnTo>
                    <a:pt x="164439" y="238391"/>
                  </a:lnTo>
                  <a:lnTo>
                    <a:pt x="166662" y="235381"/>
                  </a:lnTo>
                  <a:lnTo>
                    <a:pt x="166662" y="210972"/>
                  </a:lnTo>
                  <a:close/>
                </a:path>
                <a:path w="282575" h="958214">
                  <a:moveTo>
                    <a:pt x="166662" y="169100"/>
                  </a:moveTo>
                  <a:lnTo>
                    <a:pt x="164439" y="166090"/>
                  </a:lnTo>
                  <a:lnTo>
                    <a:pt x="164096" y="166090"/>
                  </a:lnTo>
                  <a:lnTo>
                    <a:pt x="146138" y="165747"/>
                  </a:lnTo>
                  <a:lnTo>
                    <a:pt x="143878" y="168694"/>
                  </a:lnTo>
                  <a:lnTo>
                    <a:pt x="143878" y="193382"/>
                  </a:lnTo>
                  <a:lnTo>
                    <a:pt x="164439" y="196456"/>
                  </a:lnTo>
                  <a:lnTo>
                    <a:pt x="164782" y="196367"/>
                  </a:lnTo>
                  <a:lnTo>
                    <a:pt x="166662" y="193497"/>
                  </a:lnTo>
                  <a:lnTo>
                    <a:pt x="166662" y="169100"/>
                  </a:lnTo>
                  <a:close/>
                </a:path>
                <a:path w="282575" h="958214">
                  <a:moveTo>
                    <a:pt x="166662" y="127241"/>
                  </a:moveTo>
                  <a:lnTo>
                    <a:pt x="164096" y="124155"/>
                  </a:lnTo>
                  <a:lnTo>
                    <a:pt x="146138" y="123405"/>
                  </a:lnTo>
                  <a:lnTo>
                    <a:pt x="143878" y="126314"/>
                  </a:lnTo>
                  <a:lnTo>
                    <a:pt x="143878" y="151015"/>
                  </a:lnTo>
                  <a:lnTo>
                    <a:pt x="164439" y="154546"/>
                  </a:lnTo>
                  <a:lnTo>
                    <a:pt x="164782" y="154444"/>
                  </a:lnTo>
                  <a:lnTo>
                    <a:pt x="166662" y="151650"/>
                  </a:lnTo>
                  <a:lnTo>
                    <a:pt x="166662" y="127241"/>
                  </a:lnTo>
                  <a:close/>
                </a:path>
                <a:path w="282575" h="958214">
                  <a:moveTo>
                    <a:pt x="166662" y="43497"/>
                  </a:moveTo>
                  <a:lnTo>
                    <a:pt x="146138" y="38722"/>
                  </a:lnTo>
                  <a:lnTo>
                    <a:pt x="145796" y="38798"/>
                  </a:lnTo>
                  <a:lnTo>
                    <a:pt x="143878" y="41541"/>
                  </a:lnTo>
                  <a:lnTo>
                    <a:pt x="143878" y="66255"/>
                  </a:lnTo>
                  <a:lnTo>
                    <a:pt x="164439" y="70713"/>
                  </a:lnTo>
                  <a:lnTo>
                    <a:pt x="164782" y="70650"/>
                  </a:lnTo>
                  <a:lnTo>
                    <a:pt x="166662" y="67906"/>
                  </a:lnTo>
                  <a:lnTo>
                    <a:pt x="166662" y="43497"/>
                  </a:lnTo>
                  <a:close/>
                </a:path>
                <a:path w="282575" h="958214">
                  <a:moveTo>
                    <a:pt x="198704" y="707847"/>
                  </a:moveTo>
                  <a:lnTo>
                    <a:pt x="196583" y="704888"/>
                  </a:lnTo>
                  <a:lnTo>
                    <a:pt x="196240" y="704888"/>
                  </a:lnTo>
                  <a:lnTo>
                    <a:pt x="178892" y="704545"/>
                  </a:lnTo>
                  <a:lnTo>
                    <a:pt x="176720" y="707453"/>
                  </a:lnTo>
                  <a:lnTo>
                    <a:pt x="176720" y="731710"/>
                  </a:lnTo>
                  <a:lnTo>
                    <a:pt x="196583" y="734733"/>
                  </a:lnTo>
                  <a:lnTo>
                    <a:pt x="196913" y="734631"/>
                  </a:lnTo>
                  <a:lnTo>
                    <a:pt x="198704" y="731812"/>
                  </a:lnTo>
                  <a:lnTo>
                    <a:pt x="198704" y="707847"/>
                  </a:lnTo>
                  <a:close/>
                </a:path>
                <a:path w="282575" h="958214">
                  <a:moveTo>
                    <a:pt x="198704" y="334251"/>
                  </a:moveTo>
                  <a:lnTo>
                    <a:pt x="196583" y="331495"/>
                  </a:lnTo>
                  <a:lnTo>
                    <a:pt x="196240" y="331508"/>
                  </a:lnTo>
                  <a:lnTo>
                    <a:pt x="176720" y="335851"/>
                  </a:lnTo>
                  <a:lnTo>
                    <a:pt x="176720" y="360133"/>
                  </a:lnTo>
                  <a:lnTo>
                    <a:pt x="178892" y="362877"/>
                  </a:lnTo>
                  <a:lnTo>
                    <a:pt x="196583" y="361327"/>
                  </a:lnTo>
                  <a:lnTo>
                    <a:pt x="198704" y="358228"/>
                  </a:lnTo>
                  <a:lnTo>
                    <a:pt x="198704" y="334251"/>
                  </a:lnTo>
                  <a:close/>
                </a:path>
                <a:path w="282575" h="958214">
                  <a:moveTo>
                    <a:pt x="198704" y="293116"/>
                  </a:moveTo>
                  <a:lnTo>
                    <a:pt x="196583" y="290296"/>
                  </a:lnTo>
                  <a:lnTo>
                    <a:pt x="196240" y="290309"/>
                  </a:lnTo>
                  <a:lnTo>
                    <a:pt x="176720" y="294220"/>
                  </a:lnTo>
                  <a:lnTo>
                    <a:pt x="176720" y="318490"/>
                  </a:lnTo>
                  <a:lnTo>
                    <a:pt x="178892" y="321297"/>
                  </a:lnTo>
                  <a:lnTo>
                    <a:pt x="196583" y="320154"/>
                  </a:lnTo>
                  <a:lnTo>
                    <a:pt x="198704" y="317093"/>
                  </a:lnTo>
                  <a:lnTo>
                    <a:pt x="198704" y="293116"/>
                  </a:lnTo>
                  <a:close/>
                </a:path>
                <a:path w="282575" h="958214">
                  <a:moveTo>
                    <a:pt x="198704" y="251955"/>
                  </a:moveTo>
                  <a:lnTo>
                    <a:pt x="196583" y="249085"/>
                  </a:lnTo>
                  <a:lnTo>
                    <a:pt x="196240" y="249097"/>
                  </a:lnTo>
                  <a:lnTo>
                    <a:pt x="178892" y="249542"/>
                  </a:lnTo>
                  <a:lnTo>
                    <a:pt x="176720" y="252564"/>
                  </a:lnTo>
                  <a:lnTo>
                    <a:pt x="176720" y="276834"/>
                  </a:lnTo>
                  <a:lnTo>
                    <a:pt x="178892" y="279692"/>
                  </a:lnTo>
                  <a:lnTo>
                    <a:pt x="196583" y="278942"/>
                  </a:lnTo>
                  <a:lnTo>
                    <a:pt x="198704" y="275932"/>
                  </a:lnTo>
                  <a:lnTo>
                    <a:pt x="198704" y="251955"/>
                  </a:lnTo>
                  <a:close/>
                </a:path>
                <a:path w="282575" h="958214">
                  <a:moveTo>
                    <a:pt x="198704" y="210807"/>
                  </a:moveTo>
                  <a:lnTo>
                    <a:pt x="196583" y="207899"/>
                  </a:lnTo>
                  <a:lnTo>
                    <a:pt x="196240" y="207899"/>
                  </a:lnTo>
                  <a:lnTo>
                    <a:pt x="176720" y="210921"/>
                  </a:lnTo>
                  <a:lnTo>
                    <a:pt x="176720" y="235191"/>
                  </a:lnTo>
                  <a:lnTo>
                    <a:pt x="178892" y="238112"/>
                  </a:lnTo>
                  <a:lnTo>
                    <a:pt x="196583" y="237769"/>
                  </a:lnTo>
                  <a:lnTo>
                    <a:pt x="198704" y="234810"/>
                  </a:lnTo>
                  <a:lnTo>
                    <a:pt x="198704" y="210807"/>
                  </a:lnTo>
                  <a:close/>
                </a:path>
                <a:path w="282575" h="958214">
                  <a:moveTo>
                    <a:pt x="198704" y="128536"/>
                  </a:moveTo>
                  <a:lnTo>
                    <a:pt x="196240" y="125514"/>
                  </a:lnTo>
                  <a:lnTo>
                    <a:pt x="178892" y="124777"/>
                  </a:lnTo>
                  <a:lnTo>
                    <a:pt x="176720" y="127660"/>
                  </a:lnTo>
                  <a:lnTo>
                    <a:pt x="176720" y="151930"/>
                  </a:lnTo>
                  <a:lnTo>
                    <a:pt x="196583" y="155359"/>
                  </a:lnTo>
                  <a:lnTo>
                    <a:pt x="196913" y="155282"/>
                  </a:lnTo>
                  <a:lnTo>
                    <a:pt x="198704" y="152514"/>
                  </a:lnTo>
                  <a:lnTo>
                    <a:pt x="198704" y="128536"/>
                  </a:lnTo>
                  <a:close/>
                </a:path>
                <a:path w="282575" h="958214">
                  <a:moveTo>
                    <a:pt x="198704" y="87388"/>
                  </a:moveTo>
                  <a:lnTo>
                    <a:pt x="196240" y="84302"/>
                  </a:lnTo>
                  <a:lnTo>
                    <a:pt x="178892" y="83172"/>
                  </a:lnTo>
                  <a:lnTo>
                    <a:pt x="176720" y="86004"/>
                  </a:lnTo>
                  <a:lnTo>
                    <a:pt x="176720" y="110274"/>
                  </a:lnTo>
                  <a:lnTo>
                    <a:pt x="196583" y="114185"/>
                  </a:lnTo>
                  <a:lnTo>
                    <a:pt x="196913" y="114122"/>
                  </a:lnTo>
                  <a:lnTo>
                    <a:pt x="198704" y="111366"/>
                  </a:lnTo>
                  <a:lnTo>
                    <a:pt x="198704" y="87388"/>
                  </a:lnTo>
                  <a:close/>
                </a:path>
                <a:path w="282575" h="958214">
                  <a:moveTo>
                    <a:pt x="198704" y="46240"/>
                  </a:moveTo>
                  <a:lnTo>
                    <a:pt x="178892" y="41579"/>
                  </a:lnTo>
                  <a:lnTo>
                    <a:pt x="178574" y="41643"/>
                  </a:lnTo>
                  <a:lnTo>
                    <a:pt x="176720" y="44361"/>
                  </a:lnTo>
                  <a:lnTo>
                    <a:pt x="176720" y="68630"/>
                  </a:lnTo>
                  <a:lnTo>
                    <a:pt x="196583" y="72999"/>
                  </a:lnTo>
                  <a:lnTo>
                    <a:pt x="196913" y="72923"/>
                  </a:lnTo>
                  <a:lnTo>
                    <a:pt x="198704" y="70218"/>
                  </a:lnTo>
                  <a:lnTo>
                    <a:pt x="198704" y="46240"/>
                  </a:lnTo>
                  <a:close/>
                </a:path>
                <a:path w="282575" h="958214">
                  <a:moveTo>
                    <a:pt x="198704" y="5092"/>
                  </a:moveTo>
                  <a:lnTo>
                    <a:pt x="178892" y="0"/>
                  </a:lnTo>
                  <a:lnTo>
                    <a:pt x="177965" y="342"/>
                  </a:lnTo>
                  <a:lnTo>
                    <a:pt x="176720" y="2705"/>
                  </a:lnTo>
                  <a:lnTo>
                    <a:pt x="176720" y="26974"/>
                  </a:lnTo>
                  <a:lnTo>
                    <a:pt x="196583" y="31800"/>
                  </a:lnTo>
                  <a:lnTo>
                    <a:pt x="196913" y="31737"/>
                  </a:lnTo>
                  <a:lnTo>
                    <a:pt x="198704" y="29070"/>
                  </a:lnTo>
                  <a:lnTo>
                    <a:pt x="198704" y="5092"/>
                  </a:lnTo>
                  <a:close/>
                </a:path>
                <a:path w="282575" h="958214">
                  <a:moveTo>
                    <a:pt x="229654" y="332003"/>
                  </a:moveTo>
                  <a:lnTo>
                    <a:pt x="227596" y="329298"/>
                  </a:lnTo>
                  <a:lnTo>
                    <a:pt x="227266" y="329311"/>
                  </a:lnTo>
                  <a:lnTo>
                    <a:pt x="208407" y="333565"/>
                  </a:lnTo>
                  <a:lnTo>
                    <a:pt x="208407" y="357403"/>
                  </a:lnTo>
                  <a:lnTo>
                    <a:pt x="210515" y="360108"/>
                  </a:lnTo>
                  <a:lnTo>
                    <a:pt x="227596" y="358622"/>
                  </a:lnTo>
                  <a:lnTo>
                    <a:pt x="229654" y="355600"/>
                  </a:lnTo>
                  <a:lnTo>
                    <a:pt x="229654" y="332003"/>
                  </a:lnTo>
                  <a:close/>
                </a:path>
                <a:path w="282575" h="958214">
                  <a:moveTo>
                    <a:pt x="229654" y="291579"/>
                  </a:moveTo>
                  <a:lnTo>
                    <a:pt x="227596" y="288798"/>
                  </a:lnTo>
                  <a:lnTo>
                    <a:pt x="227266" y="288810"/>
                  </a:lnTo>
                  <a:lnTo>
                    <a:pt x="208407" y="292633"/>
                  </a:lnTo>
                  <a:lnTo>
                    <a:pt x="208407" y="316484"/>
                  </a:lnTo>
                  <a:lnTo>
                    <a:pt x="210515" y="319265"/>
                  </a:lnTo>
                  <a:lnTo>
                    <a:pt x="227596" y="318147"/>
                  </a:lnTo>
                  <a:lnTo>
                    <a:pt x="229654" y="315137"/>
                  </a:lnTo>
                  <a:lnTo>
                    <a:pt x="229654" y="291579"/>
                  </a:lnTo>
                  <a:close/>
                </a:path>
                <a:path w="282575" h="958214">
                  <a:moveTo>
                    <a:pt x="229654" y="251117"/>
                  </a:moveTo>
                  <a:lnTo>
                    <a:pt x="227596" y="248297"/>
                  </a:lnTo>
                  <a:lnTo>
                    <a:pt x="227266" y="248310"/>
                  </a:lnTo>
                  <a:lnTo>
                    <a:pt x="210515" y="248729"/>
                  </a:lnTo>
                  <a:lnTo>
                    <a:pt x="208407" y="251714"/>
                  </a:lnTo>
                  <a:lnTo>
                    <a:pt x="208407" y="275564"/>
                  </a:lnTo>
                  <a:lnTo>
                    <a:pt x="210515" y="278371"/>
                  </a:lnTo>
                  <a:lnTo>
                    <a:pt x="227596" y="277647"/>
                  </a:lnTo>
                  <a:lnTo>
                    <a:pt x="229654" y="274688"/>
                  </a:lnTo>
                  <a:lnTo>
                    <a:pt x="229654" y="251117"/>
                  </a:lnTo>
                  <a:close/>
                </a:path>
                <a:path w="282575" h="958214">
                  <a:moveTo>
                    <a:pt x="229654" y="210654"/>
                  </a:moveTo>
                  <a:lnTo>
                    <a:pt x="227596" y="207797"/>
                  </a:lnTo>
                  <a:lnTo>
                    <a:pt x="227266" y="207797"/>
                  </a:lnTo>
                  <a:lnTo>
                    <a:pt x="208407" y="210769"/>
                  </a:lnTo>
                  <a:lnTo>
                    <a:pt x="208407" y="234619"/>
                  </a:lnTo>
                  <a:lnTo>
                    <a:pt x="210515" y="237477"/>
                  </a:lnTo>
                  <a:lnTo>
                    <a:pt x="227596" y="237159"/>
                  </a:lnTo>
                  <a:lnTo>
                    <a:pt x="229654" y="234238"/>
                  </a:lnTo>
                  <a:lnTo>
                    <a:pt x="229654" y="210654"/>
                  </a:lnTo>
                  <a:close/>
                </a:path>
                <a:path w="282575" h="958214">
                  <a:moveTo>
                    <a:pt x="229654" y="170230"/>
                  </a:moveTo>
                  <a:lnTo>
                    <a:pt x="227596" y="167322"/>
                  </a:lnTo>
                  <a:lnTo>
                    <a:pt x="227266" y="167322"/>
                  </a:lnTo>
                  <a:lnTo>
                    <a:pt x="210515" y="166992"/>
                  </a:lnTo>
                  <a:lnTo>
                    <a:pt x="208407" y="169837"/>
                  </a:lnTo>
                  <a:lnTo>
                    <a:pt x="208407" y="193687"/>
                  </a:lnTo>
                  <a:lnTo>
                    <a:pt x="227596" y="196659"/>
                  </a:lnTo>
                  <a:lnTo>
                    <a:pt x="227926" y="196570"/>
                  </a:lnTo>
                  <a:lnTo>
                    <a:pt x="228498" y="196240"/>
                  </a:lnTo>
                  <a:lnTo>
                    <a:pt x="229184" y="195389"/>
                  </a:lnTo>
                  <a:lnTo>
                    <a:pt x="229590" y="194233"/>
                  </a:lnTo>
                  <a:lnTo>
                    <a:pt x="229654" y="193789"/>
                  </a:lnTo>
                  <a:lnTo>
                    <a:pt x="229654" y="170230"/>
                  </a:lnTo>
                  <a:close/>
                </a:path>
                <a:path w="282575" h="958214">
                  <a:moveTo>
                    <a:pt x="229654" y="129794"/>
                  </a:moveTo>
                  <a:lnTo>
                    <a:pt x="227266" y="126822"/>
                  </a:lnTo>
                  <a:lnTo>
                    <a:pt x="210515" y="126123"/>
                  </a:lnTo>
                  <a:lnTo>
                    <a:pt x="208407" y="128930"/>
                  </a:lnTo>
                  <a:lnTo>
                    <a:pt x="208407" y="152793"/>
                  </a:lnTo>
                  <a:lnTo>
                    <a:pt x="227596" y="156159"/>
                  </a:lnTo>
                  <a:lnTo>
                    <a:pt x="227926" y="156083"/>
                  </a:lnTo>
                  <a:lnTo>
                    <a:pt x="228498" y="155765"/>
                  </a:lnTo>
                  <a:lnTo>
                    <a:pt x="229184" y="154952"/>
                  </a:lnTo>
                  <a:lnTo>
                    <a:pt x="229590" y="153809"/>
                  </a:lnTo>
                  <a:lnTo>
                    <a:pt x="229654" y="153365"/>
                  </a:lnTo>
                  <a:lnTo>
                    <a:pt x="229654" y="129794"/>
                  </a:lnTo>
                  <a:close/>
                </a:path>
                <a:path w="282575" h="958214">
                  <a:moveTo>
                    <a:pt x="229654" y="89331"/>
                  </a:moveTo>
                  <a:lnTo>
                    <a:pt x="227266" y="86309"/>
                  </a:lnTo>
                  <a:lnTo>
                    <a:pt x="210515" y="85229"/>
                  </a:lnTo>
                  <a:lnTo>
                    <a:pt x="208407" y="87998"/>
                  </a:lnTo>
                  <a:lnTo>
                    <a:pt x="208407" y="111861"/>
                  </a:lnTo>
                  <a:lnTo>
                    <a:pt x="227596" y="115684"/>
                  </a:lnTo>
                  <a:lnTo>
                    <a:pt x="227926" y="115620"/>
                  </a:lnTo>
                  <a:lnTo>
                    <a:pt x="228498" y="115303"/>
                  </a:lnTo>
                  <a:lnTo>
                    <a:pt x="229184" y="114490"/>
                  </a:lnTo>
                  <a:lnTo>
                    <a:pt x="229590" y="113347"/>
                  </a:lnTo>
                  <a:lnTo>
                    <a:pt x="229654" y="112915"/>
                  </a:lnTo>
                  <a:lnTo>
                    <a:pt x="229654" y="89331"/>
                  </a:lnTo>
                  <a:close/>
                </a:path>
                <a:path w="282575" h="958214">
                  <a:moveTo>
                    <a:pt x="229654" y="48895"/>
                  </a:moveTo>
                  <a:lnTo>
                    <a:pt x="210515" y="44335"/>
                  </a:lnTo>
                  <a:lnTo>
                    <a:pt x="210185" y="44399"/>
                  </a:lnTo>
                  <a:lnTo>
                    <a:pt x="208407" y="47066"/>
                  </a:lnTo>
                  <a:lnTo>
                    <a:pt x="208407" y="70916"/>
                  </a:lnTo>
                  <a:lnTo>
                    <a:pt x="227596" y="75196"/>
                  </a:lnTo>
                  <a:lnTo>
                    <a:pt x="227926" y="75120"/>
                  </a:lnTo>
                  <a:lnTo>
                    <a:pt x="229654" y="72466"/>
                  </a:lnTo>
                  <a:lnTo>
                    <a:pt x="229654" y="48895"/>
                  </a:lnTo>
                  <a:close/>
                </a:path>
                <a:path w="282575" h="958214">
                  <a:moveTo>
                    <a:pt x="229654" y="8458"/>
                  </a:moveTo>
                  <a:lnTo>
                    <a:pt x="210515" y="3492"/>
                  </a:lnTo>
                  <a:lnTo>
                    <a:pt x="210185" y="3556"/>
                  </a:lnTo>
                  <a:lnTo>
                    <a:pt x="208407" y="6146"/>
                  </a:lnTo>
                  <a:lnTo>
                    <a:pt x="208407" y="29997"/>
                  </a:lnTo>
                  <a:lnTo>
                    <a:pt x="227596" y="34709"/>
                  </a:lnTo>
                  <a:lnTo>
                    <a:pt x="227926" y="34645"/>
                  </a:lnTo>
                  <a:lnTo>
                    <a:pt x="228498" y="34353"/>
                  </a:lnTo>
                  <a:lnTo>
                    <a:pt x="229184" y="33578"/>
                  </a:lnTo>
                  <a:lnTo>
                    <a:pt x="229590" y="32448"/>
                  </a:lnTo>
                  <a:lnTo>
                    <a:pt x="229654" y="32029"/>
                  </a:lnTo>
                  <a:lnTo>
                    <a:pt x="229654" y="8458"/>
                  </a:lnTo>
                  <a:close/>
                </a:path>
                <a:path w="282575" h="958214">
                  <a:moveTo>
                    <a:pt x="259562" y="329844"/>
                  </a:moveTo>
                  <a:lnTo>
                    <a:pt x="257568" y="327164"/>
                  </a:lnTo>
                  <a:lnTo>
                    <a:pt x="257238" y="327177"/>
                  </a:lnTo>
                  <a:lnTo>
                    <a:pt x="239014" y="331330"/>
                  </a:lnTo>
                  <a:lnTo>
                    <a:pt x="239014" y="354787"/>
                  </a:lnTo>
                  <a:lnTo>
                    <a:pt x="241046" y="357428"/>
                  </a:lnTo>
                  <a:lnTo>
                    <a:pt x="257568" y="355993"/>
                  </a:lnTo>
                  <a:lnTo>
                    <a:pt x="259562" y="353021"/>
                  </a:lnTo>
                  <a:lnTo>
                    <a:pt x="259562" y="329844"/>
                  </a:lnTo>
                  <a:close/>
                </a:path>
                <a:path w="282575" h="958214">
                  <a:moveTo>
                    <a:pt x="259562" y="290080"/>
                  </a:moveTo>
                  <a:lnTo>
                    <a:pt x="257568" y="287350"/>
                  </a:lnTo>
                  <a:lnTo>
                    <a:pt x="257238" y="287362"/>
                  </a:lnTo>
                  <a:lnTo>
                    <a:pt x="239014" y="291109"/>
                  </a:lnTo>
                  <a:lnTo>
                    <a:pt x="239014" y="314566"/>
                  </a:lnTo>
                  <a:lnTo>
                    <a:pt x="241046" y="317271"/>
                  </a:lnTo>
                  <a:lnTo>
                    <a:pt x="257568" y="316217"/>
                  </a:lnTo>
                  <a:lnTo>
                    <a:pt x="259562" y="313258"/>
                  </a:lnTo>
                  <a:lnTo>
                    <a:pt x="259562" y="290080"/>
                  </a:lnTo>
                  <a:close/>
                </a:path>
                <a:path w="282575" h="958214">
                  <a:moveTo>
                    <a:pt x="259562" y="250304"/>
                  </a:moveTo>
                  <a:lnTo>
                    <a:pt x="257568" y="247523"/>
                  </a:lnTo>
                  <a:lnTo>
                    <a:pt x="257238" y="247535"/>
                  </a:lnTo>
                  <a:lnTo>
                    <a:pt x="241046" y="247954"/>
                  </a:lnTo>
                  <a:lnTo>
                    <a:pt x="239014" y="250875"/>
                  </a:lnTo>
                  <a:lnTo>
                    <a:pt x="239014" y="274307"/>
                  </a:lnTo>
                  <a:lnTo>
                    <a:pt x="241046" y="277088"/>
                  </a:lnTo>
                  <a:lnTo>
                    <a:pt x="257568" y="276390"/>
                  </a:lnTo>
                  <a:lnTo>
                    <a:pt x="259562" y="273481"/>
                  </a:lnTo>
                  <a:lnTo>
                    <a:pt x="259562" y="250304"/>
                  </a:lnTo>
                  <a:close/>
                </a:path>
                <a:path w="282575" h="958214">
                  <a:moveTo>
                    <a:pt x="259562" y="210515"/>
                  </a:moveTo>
                  <a:lnTo>
                    <a:pt x="257568" y="207708"/>
                  </a:lnTo>
                  <a:lnTo>
                    <a:pt x="257238" y="207708"/>
                  </a:lnTo>
                  <a:lnTo>
                    <a:pt x="239014" y="210616"/>
                  </a:lnTo>
                  <a:lnTo>
                    <a:pt x="239014" y="234073"/>
                  </a:lnTo>
                  <a:lnTo>
                    <a:pt x="241046" y="236905"/>
                  </a:lnTo>
                  <a:lnTo>
                    <a:pt x="257568" y="236575"/>
                  </a:lnTo>
                  <a:lnTo>
                    <a:pt x="259562" y="233718"/>
                  </a:lnTo>
                  <a:lnTo>
                    <a:pt x="259562" y="210515"/>
                  </a:lnTo>
                  <a:close/>
                </a:path>
                <a:path w="282575" h="958214">
                  <a:moveTo>
                    <a:pt x="259562" y="170764"/>
                  </a:moveTo>
                  <a:lnTo>
                    <a:pt x="257568" y="167906"/>
                  </a:lnTo>
                  <a:lnTo>
                    <a:pt x="257238" y="167906"/>
                  </a:lnTo>
                  <a:lnTo>
                    <a:pt x="241046" y="167601"/>
                  </a:lnTo>
                  <a:lnTo>
                    <a:pt x="239014" y="170395"/>
                  </a:lnTo>
                  <a:lnTo>
                    <a:pt x="239014" y="193827"/>
                  </a:lnTo>
                  <a:lnTo>
                    <a:pt x="257568" y="196761"/>
                  </a:lnTo>
                  <a:lnTo>
                    <a:pt x="257860" y="196659"/>
                  </a:lnTo>
                  <a:lnTo>
                    <a:pt x="259562" y="193929"/>
                  </a:lnTo>
                  <a:lnTo>
                    <a:pt x="259562" y="170764"/>
                  </a:lnTo>
                  <a:close/>
                </a:path>
                <a:path w="282575" h="958214">
                  <a:moveTo>
                    <a:pt x="259562" y="131000"/>
                  </a:moveTo>
                  <a:lnTo>
                    <a:pt x="257238" y="128079"/>
                  </a:lnTo>
                  <a:lnTo>
                    <a:pt x="241046" y="127393"/>
                  </a:lnTo>
                  <a:lnTo>
                    <a:pt x="239014" y="130175"/>
                  </a:lnTo>
                  <a:lnTo>
                    <a:pt x="239014" y="153631"/>
                  </a:lnTo>
                  <a:lnTo>
                    <a:pt x="257568" y="156933"/>
                  </a:lnTo>
                  <a:lnTo>
                    <a:pt x="258140" y="156705"/>
                  </a:lnTo>
                  <a:lnTo>
                    <a:pt x="259562" y="154178"/>
                  </a:lnTo>
                  <a:lnTo>
                    <a:pt x="259562" y="131000"/>
                  </a:lnTo>
                  <a:close/>
                </a:path>
                <a:path w="282575" h="958214">
                  <a:moveTo>
                    <a:pt x="259562" y="91224"/>
                  </a:moveTo>
                  <a:lnTo>
                    <a:pt x="257238" y="88252"/>
                  </a:lnTo>
                  <a:lnTo>
                    <a:pt x="241046" y="87210"/>
                  </a:lnTo>
                  <a:lnTo>
                    <a:pt x="239014" y="89941"/>
                  </a:lnTo>
                  <a:lnTo>
                    <a:pt x="239014" y="113372"/>
                  </a:lnTo>
                  <a:lnTo>
                    <a:pt x="257568" y="117132"/>
                  </a:lnTo>
                  <a:lnTo>
                    <a:pt x="257860" y="117068"/>
                  </a:lnTo>
                  <a:lnTo>
                    <a:pt x="259562" y="114401"/>
                  </a:lnTo>
                  <a:lnTo>
                    <a:pt x="259562" y="91224"/>
                  </a:lnTo>
                  <a:close/>
                </a:path>
                <a:path w="282575" h="958214">
                  <a:moveTo>
                    <a:pt x="259562" y="51460"/>
                  </a:moveTo>
                  <a:lnTo>
                    <a:pt x="241046" y="47015"/>
                  </a:lnTo>
                  <a:lnTo>
                    <a:pt x="240728" y="47078"/>
                  </a:lnTo>
                  <a:lnTo>
                    <a:pt x="239014" y="49707"/>
                  </a:lnTo>
                  <a:lnTo>
                    <a:pt x="239014" y="73152"/>
                  </a:lnTo>
                  <a:lnTo>
                    <a:pt x="257568" y="77343"/>
                  </a:lnTo>
                  <a:lnTo>
                    <a:pt x="258419" y="76962"/>
                  </a:lnTo>
                  <a:lnTo>
                    <a:pt x="258673" y="76746"/>
                  </a:lnTo>
                  <a:lnTo>
                    <a:pt x="259080" y="76174"/>
                  </a:lnTo>
                  <a:lnTo>
                    <a:pt x="259499" y="75069"/>
                  </a:lnTo>
                  <a:lnTo>
                    <a:pt x="259562" y="74637"/>
                  </a:lnTo>
                  <a:lnTo>
                    <a:pt x="259562" y="51460"/>
                  </a:lnTo>
                  <a:close/>
                </a:path>
                <a:path w="282575" h="958214">
                  <a:moveTo>
                    <a:pt x="259562" y="11696"/>
                  </a:moveTo>
                  <a:lnTo>
                    <a:pt x="241046" y="6858"/>
                  </a:lnTo>
                  <a:lnTo>
                    <a:pt x="240728" y="6921"/>
                  </a:lnTo>
                  <a:lnTo>
                    <a:pt x="239014" y="9474"/>
                  </a:lnTo>
                  <a:lnTo>
                    <a:pt x="239014" y="32905"/>
                  </a:lnTo>
                  <a:lnTo>
                    <a:pt x="257568" y="37515"/>
                  </a:lnTo>
                  <a:lnTo>
                    <a:pt x="257860" y="37452"/>
                  </a:lnTo>
                  <a:lnTo>
                    <a:pt x="259562" y="34874"/>
                  </a:lnTo>
                  <a:lnTo>
                    <a:pt x="259562" y="11696"/>
                  </a:lnTo>
                  <a:close/>
                </a:path>
                <a:path w="282575" h="958214">
                  <a:moveTo>
                    <a:pt x="282346" y="930046"/>
                  </a:moveTo>
                  <a:lnTo>
                    <a:pt x="279781" y="926909"/>
                  </a:lnTo>
                  <a:lnTo>
                    <a:pt x="261823" y="925753"/>
                  </a:lnTo>
                  <a:lnTo>
                    <a:pt x="259562" y="928611"/>
                  </a:lnTo>
                  <a:lnTo>
                    <a:pt x="259562" y="953312"/>
                  </a:lnTo>
                  <a:lnTo>
                    <a:pt x="280123" y="957326"/>
                  </a:lnTo>
                  <a:lnTo>
                    <a:pt x="280466" y="957249"/>
                  </a:lnTo>
                  <a:lnTo>
                    <a:pt x="282346" y="954455"/>
                  </a:lnTo>
                  <a:lnTo>
                    <a:pt x="282346" y="930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51154" y="1107744"/>
              <a:ext cx="370205" cy="1280160"/>
            </a:xfrm>
            <a:custGeom>
              <a:avLst/>
              <a:gdLst/>
              <a:ahLst/>
              <a:cxnLst/>
              <a:rect l="l" t="t" r="r" b="b"/>
              <a:pathLst>
                <a:path w="370204" h="1280160">
                  <a:moveTo>
                    <a:pt x="9258" y="952525"/>
                  </a:moveTo>
                  <a:lnTo>
                    <a:pt x="0" y="940054"/>
                  </a:lnTo>
                  <a:lnTo>
                    <a:pt x="0" y="959777"/>
                  </a:lnTo>
                  <a:lnTo>
                    <a:pt x="8470" y="975931"/>
                  </a:lnTo>
                  <a:lnTo>
                    <a:pt x="8724" y="975880"/>
                  </a:lnTo>
                  <a:lnTo>
                    <a:pt x="9042" y="975271"/>
                  </a:lnTo>
                  <a:lnTo>
                    <a:pt x="9232" y="974115"/>
                  </a:lnTo>
                  <a:lnTo>
                    <a:pt x="9258" y="952525"/>
                  </a:lnTo>
                  <a:close/>
                </a:path>
                <a:path w="370204" h="1280160">
                  <a:moveTo>
                    <a:pt x="9258" y="821690"/>
                  </a:moveTo>
                  <a:lnTo>
                    <a:pt x="9220" y="60960"/>
                  </a:lnTo>
                  <a:lnTo>
                    <a:pt x="9182" y="55880"/>
                  </a:lnTo>
                  <a:lnTo>
                    <a:pt x="9182" y="45720"/>
                  </a:lnTo>
                  <a:lnTo>
                    <a:pt x="9004" y="45720"/>
                  </a:lnTo>
                  <a:lnTo>
                    <a:pt x="9004" y="44450"/>
                  </a:lnTo>
                  <a:lnTo>
                    <a:pt x="7886" y="44450"/>
                  </a:lnTo>
                  <a:lnTo>
                    <a:pt x="7886" y="45720"/>
                  </a:lnTo>
                  <a:lnTo>
                    <a:pt x="4114" y="45720"/>
                  </a:lnTo>
                  <a:lnTo>
                    <a:pt x="4114" y="55880"/>
                  </a:lnTo>
                  <a:lnTo>
                    <a:pt x="254" y="55880"/>
                  </a:lnTo>
                  <a:lnTo>
                    <a:pt x="254" y="60960"/>
                  </a:lnTo>
                  <a:lnTo>
                    <a:pt x="12" y="60960"/>
                  </a:lnTo>
                  <a:lnTo>
                    <a:pt x="12" y="821690"/>
                  </a:lnTo>
                  <a:lnTo>
                    <a:pt x="4584" y="821690"/>
                  </a:lnTo>
                  <a:lnTo>
                    <a:pt x="4584" y="833120"/>
                  </a:lnTo>
                  <a:lnTo>
                    <a:pt x="9258" y="833120"/>
                  </a:lnTo>
                  <a:lnTo>
                    <a:pt x="9258" y="821690"/>
                  </a:lnTo>
                  <a:close/>
                </a:path>
                <a:path w="370204" h="1280160">
                  <a:moveTo>
                    <a:pt x="23901" y="849528"/>
                  </a:moveTo>
                  <a:lnTo>
                    <a:pt x="13639" y="835698"/>
                  </a:lnTo>
                  <a:lnTo>
                    <a:pt x="13639" y="856589"/>
                  </a:lnTo>
                  <a:lnTo>
                    <a:pt x="23025" y="874280"/>
                  </a:lnTo>
                  <a:lnTo>
                    <a:pt x="23317" y="874242"/>
                  </a:lnTo>
                  <a:lnTo>
                    <a:pt x="23660" y="873633"/>
                  </a:lnTo>
                  <a:lnTo>
                    <a:pt x="23876" y="872426"/>
                  </a:lnTo>
                  <a:lnTo>
                    <a:pt x="23901" y="849528"/>
                  </a:lnTo>
                  <a:close/>
                </a:path>
                <a:path w="370204" h="1280160">
                  <a:moveTo>
                    <a:pt x="23914" y="760018"/>
                  </a:moveTo>
                  <a:lnTo>
                    <a:pt x="23863" y="41198"/>
                  </a:lnTo>
                  <a:lnTo>
                    <a:pt x="23812" y="36118"/>
                  </a:lnTo>
                  <a:lnTo>
                    <a:pt x="23812" y="24688"/>
                  </a:lnTo>
                  <a:lnTo>
                    <a:pt x="23520" y="24688"/>
                  </a:lnTo>
                  <a:lnTo>
                    <a:pt x="23520" y="23418"/>
                  </a:lnTo>
                  <a:lnTo>
                    <a:pt x="22402" y="23418"/>
                  </a:lnTo>
                  <a:lnTo>
                    <a:pt x="22402" y="24688"/>
                  </a:lnTo>
                  <a:lnTo>
                    <a:pt x="18199" y="24688"/>
                  </a:lnTo>
                  <a:lnTo>
                    <a:pt x="18199" y="36118"/>
                  </a:lnTo>
                  <a:lnTo>
                    <a:pt x="13919" y="36118"/>
                  </a:lnTo>
                  <a:lnTo>
                    <a:pt x="13919" y="41198"/>
                  </a:lnTo>
                  <a:lnTo>
                    <a:pt x="13639" y="41198"/>
                  </a:lnTo>
                  <a:lnTo>
                    <a:pt x="13639" y="760018"/>
                  </a:lnTo>
                  <a:lnTo>
                    <a:pt x="18745" y="760018"/>
                  </a:lnTo>
                  <a:lnTo>
                    <a:pt x="18745" y="773988"/>
                  </a:lnTo>
                  <a:lnTo>
                    <a:pt x="23914" y="773988"/>
                  </a:lnTo>
                  <a:lnTo>
                    <a:pt x="23914" y="760018"/>
                  </a:lnTo>
                  <a:close/>
                </a:path>
                <a:path w="370204" h="1280160">
                  <a:moveTo>
                    <a:pt x="40208" y="899337"/>
                  </a:moveTo>
                  <a:lnTo>
                    <a:pt x="28765" y="883932"/>
                  </a:lnTo>
                  <a:lnTo>
                    <a:pt x="28765" y="906119"/>
                  </a:lnTo>
                  <a:lnTo>
                    <a:pt x="39204" y="925576"/>
                  </a:lnTo>
                  <a:lnTo>
                    <a:pt x="39535" y="925576"/>
                  </a:lnTo>
                  <a:lnTo>
                    <a:pt x="39687" y="925436"/>
                  </a:lnTo>
                  <a:lnTo>
                    <a:pt x="39928" y="924953"/>
                  </a:lnTo>
                  <a:lnTo>
                    <a:pt x="40208" y="923137"/>
                  </a:lnTo>
                  <a:lnTo>
                    <a:pt x="40208" y="899337"/>
                  </a:lnTo>
                  <a:close/>
                </a:path>
                <a:path w="370204" h="1280160">
                  <a:moveTo>
                    <a:pt x="40208" y="833120"/>
                  </a:moveTo>
                  <a:lnTo>
                    <a:pt x="40144" y="19050"/>
                  </a:lnTo>
                  <a:lnTo>
                    <a:pt x="40093" y="13970"/>
                  </a:lnTo>
                  <a:lnTo>
                    <a:pt x="40093" y="1270"/>
                  </a:lnTo>
                  <a:lnTo>
                    <a:pt x="39839" y="1270"/>
                  </a:lnTo>
                  <a:lnTo>
                    <a:pt x="39839" y="0"/>
                  </a:lnTo>
                  <a:lnTo>
                    <a:pt x="38595" y="0"/>
                  </a:lnTo>
                  <a:lnTo>
                    <a:pt x="38595" y="1270"/>
                  </a:lnTo>
                  <a:lnTo>
                    <a:pt x="33807" y="1270"/>
                  </a:lnTo>
                  <a:lnTo>
                    <a:pt x="33807" y="13970"/>
                  </a:lnTo>
                  <a:lnTo>
                    <a:pt x="29210" y="13970"/>
                  </a:lnTo>
                  <a:lnTo>
                    <a:pt x="29210" y="19050"/>
                  </a:lnTo>
                  <a:lnTo>
                    <a:pt x="28765" y="19050"/>
                  </a:lnTo>
                  <a:lnTo>
                    <a:pt x="28765" y="833120"/>
                  </a:lnTo>
                  <a:lnTo>
                    <a:pt x="34112" y="833120"/>
                  </a:lnTo>
                  <a:lnTo>
                    <a:pt x="34112" y="848360"/>
                  </a:lnTo>
                  <a:lnTo>
                    <a:pt x="40208" y="848360"/>
                  </a:lnTo>
                  <a:lnTo>
                    <a:pt x="40208" y="833120"/>
                  </a:lnTo>
                  <a:close/>
                </a:path>
                <a:path w="370204" h="1280160">
                  <a:moveTo>
                    <a:pt x="126415" y="897343"/>
                  </a:moveTo>
                  <a:lnTo>
                    <a:pt x="123875" y="894702"/>
                  </a:lnTo>
                  <a:lnTo>
                    <a:pt x="123469" y="894803"/>
                  </a:lnTo>
                  <a:lnTo>
                    <a:pt x="102666" y="899579"/>
                  </a:lnTo>
                  <a:lnTo>
                    <a:pt x="100050" y="903414"/>
                  </a:lnTo>
                  <a:lnTo>
                    <a:pt x="100050" y="930033"/>
                  </a:lnTo>
                  <a:lnTo>
                    <a:pt x="102666" y="932624"/>
                  </a:lnTo>
                  <a:lnTo>
                    <a:pt x="123875" y="927417"/>
                  </a:lnTo>
                  <a:lnTo>
                    <a:pt x="126415" y="923582"/>
                  </a:lnTo>
                  <a:lnTo>
                    <a:pt x="126415" y="897343"/>
                  </a:lnTo>
                  <a:close/>
                </a:path>
                <a:path w="370204" h="1280160">
                  <a:moveTo>
                    <a:pt x="126415" y="852271"/>
                  </a:moveTo>
                  <a:lnTo>
                    <a:pt x="123875" y="849630"/>
                  </a:lnTo>
                  <a:lnTo>
                    <a:pt x="123469" y="849706"/>
                  </a:lnTo>
                  <a:lnTo>
                    <a:pt x="100050" y="857758"/>
                  </a:lnTo>
                  <a:lnTo>
                    <a:pt x="100050" y="884364"/>
                  </a:lnTo>
                  <a:lnTo>
                    <a:pt x="102666" y="887018"/>
                  </a:lnTo>
                  <a:lnTo>
                    <a:pt x="123875" y="882294"/>
                  </a:lnTo>
                  <a:lnTo>
                    <a:pt x="126415" y="878522"/>
                  </a:lnTo>
                  <a:lnTo>
                    <a:pt x="126415" y="852271"/>
                  </a:lnTo>
                  <a:close/>
                </a:path>
                <a:path w="370204" h="1280160">
                  <a:moveTo>
                    <a:pt x="126415" y="807262"/>
                  </a:moveTo>
                  <a:lnTo>
                    <a:pt x="123875" y="804519"/>
                  </a:lnTo>
                  <a:lnTo>
                    <a:pt x="123469" y="804595"/>
                  </a:lnTo>
                  <a:lnTo>
                    <a:pt x="102666" y="808418"/>
                  </a:lnTo>
                  <a:lnTo>
                    <a:pt x="100050" y="812152"/>
                  </a:lnTo>
                  <a:lnTo>
                    <a:pt x="100050" y="838746"/>
                  </a:lnTo>
                  <a:lnTo>
                    <a:pt x="102666" y="841438"/>
                  </a:lnTo>
                  <a:lnTo>
                    <a:pt x="123875" y="837184"/>
                  </a:lnTo>
                  <a:lnTo>
                    <a:pt x="126415" y="833501"/>
                  </a:lnTo>
                  <a:lnTo>
                    <a:pt x="126415" y="807262"/>
                  </a:lnTo>
                  <a:close/>
                </a:path>
                <a:path w="370204" h="1280160">
                  <a:moveTo>
                    <a:pt x="126415" y="762215"/>
                  </a:moveTo>
                  <a:lnTo>
                    <a:pt x="123875" y="759421"/>
                  </a:lnTo>
                  <a:lnTo>
                    <a:pt x="123469" y="759485"/>
                  </a:lnTo>
                  <a:lnTo>
                    <a:pt x="100050" y="766508"/>
                  </a:lnTo>
                  <a:lnTo>
                    <a:pt x="100050" y="793102"/>
                  </a:lnTo>
                  <a:lnTo>
                    <a:pt x="102666" y="795883"/>
                  </a:lnTo>
                  <a:lnTo>
                    <a:pt x="123875" y="792111"/>
                  </a:lnTo>
                  <a:lnTo>
                    <a:pt x="126415" y="788466"/>
                  </a:lnTo>
                  <a:lnTo>
                    <a:pt x="126415" y="762215"/>
                  </a:lnTo>
                  <a:close/>
                </a:path>
                <a:path w="370204" h="1280160">
                  <a:moveTo>
                    <a:pt x="126415" y="717156"/>
                  </a:moveTo>
                  <a:lnTo>
                    <a:pt x="123875" y="714311"/>
                  </a:lnTo>
                  <a:lnTo>
                    <a:pt x="123469" y="714362"/>
                  </a:lnTo>
                  <a:lnTo>
                    <a:pt x="100050" y="720864"/>
                  </a:lnTo>
                  <a:lnTo>
                    <a:pt x="100050" y="747458"/>
                  </a:lnTo>
                  <a:lnTo>
                    <a:pt x="102666" y="750290"/>
                  </a:lnTo>
                  <a:lnTo>
                    <a:pt x="123875" y="747001"/>
                  </a:lnTo>
                  <a:lnTo>
                    <a:pt x="126415" y="743407"/>
                  </a:lnTo>
                  <a:lnTo>
                    <a:pt x="126415" y="717156"/>
                  </a:lnTo>
                  <a:close/>
                </a:path>
                <a:path w="370204" h="1280160">
                  <a:moveTo>
                    <a:pt x="126415" y="672109"/>
                  </a:moveTo>
                  <a:lnTo>
                    <a:pt x="123875" y="669201"/>
                  </a:lnTo>
                  <a:lnTo>
                    <a:pt x="123469" y="669251"/>
                  </a:lnTo>
                  <a:lnTo>
                    <a:pt x="102666" y="671664"/>
                  </a:lnTo>
                  <a:lnTo>
                    <a:pt x="100050" y="675220"/>
                  </a:lnTo>
                  <a:lnTo>
                    <a:pt x="100050" y="701814"/>
                  </a:lnTo>
                  <a:lnTo>
                    <a:pt x="102666" y="704723"/>
                  </a:lnTo>
                  <a:lnTo>
                    <a:pt x="123875" y="701890"/>
                  </a:lnTo>
                  <a:lnTo>
                    <a:pt x="126415" y="698360"/>
                  </a:lnTo>
                  <a:lnTo>
                    <a:pt x="126415" y="672109"/>
                  </a:lnTo>
                  <a:close/>
                </a:path>
                <a:path w="370204" h="1280160">
                  <a:moveTo>
                    <a:pt x="163461" y="1029131"/>
                  </a:moveTo>
                  <a:lnTo>
                    <a:pt x="160997" y="1026515"/>
                  </a:lnTo>
                  <a:lnTo>
                    <a:pt x="160604" y="1026591"/>
                  </a:lnTo>
                  <a:lnTo>
                    <a:pt x="138049" y="1034427"/>
                  </a:lnTo>
                  <a:lnTo>
                    <a:pt x="138049" y="1060513"/>
                  </a:lnTo>
                  <a:lnTo>
                    <a:pt x="140563" y="1063129"/>
                  </a:lnTo>
                  <a:lnTo>
                    <a:pt x="160997" y="1058583"/>
                  </a:lnTo>
                  <a:lnTo>
                    <a:pt x="162064" y="1057859"/>
                  </a:lnTo>
                  <a:lnTo>
                    <a:pt x="162890" y="1056754"/>
                  </a:lnTo>
                  <a:lnTo>
                    <a:pt x="163385" y="1055370"/>
                  </a:lnTo>
                  <a:lnTo>
                    <a:pt x="163461" y="1054887"/>
                  </a:lnTo>
                  <a:lnTo>
                    <a:pt x="163461" y="1029131"/>
                  </a:lnTo>
                  <a:close/>
                </a:path>
                <a:path w="370204" h="1280160">
                  <a:moveTo>
                    <a:pt x="163461" y="979398"/>
                  </a:moveTo>
                  <a:lnTo>
                    <a:pt x="160997" y="976604"/>
                  </a:lnTo>
                  <a:lnTo>
                    <a:pt x="160604" y="976655"/>
                  </a:lnTo>
                  <a:lnTo>
                    <a:pt x="138049" y="982967"/>
                  </a:lnTo>
                  <a:lnTo>
                    <a:pt x="138049" y="1009065"/>
                  </a:lnTo>
                  <a:lnTo>
                    <a:pt x="140563" y="1011859"/>
                  </a:lnTo>
                  <a:lnTo>
                    <a:pt x="160997" y="1008697"/>
                  </a:lnTo>
                  <a:lnTo>
                    <a:pt x="163461" y="1005166"/>
                  </a:lnTo>
                  <a:lnTo>
                    <a:pt x="163461" y="979398"/>
                  </a:lnTo>
                  <a:close/>
                </a:path>
                <a:path w="370204" h="1280160">
                  <a:moveTo>
                    <a:pt x="163461" y="888771"/>
                  </a:moveTo>
                  <a:lnTo>
                    <a:pt x="160997" y="886180"/>
                  </a:lnTo>
                  <a:lnTo>
                    <a:pt x="160604" y="886282"/>
                  </a:lnTo>
                  <a:lnTo>
                    <a:pt x="140563" y="890879"/>
                  </a:lnTo>
                  <a:lnTo>
                    <a:pt x="138049" y="894638"/>
                  </a:lnTo>
                  <a:lnTo>
                    <a:pt x="138049" y="920737"/>
                  </a:lnTo>
                  <a:lnTo>
                    <a:pt x="140563" y="923302"/>
                  </a:lnTo>
                  <a:lnTo>
                    <a:pt x="160997" y="918286"/>
                  </a:lnTo>
                  <a:lnTo>
                    <a:pt x="163461" y="914527"/>
                  </a:lnTo>
                  <a:lnTo>
                    <a:pt x="163461" y="888771"/>
                  </a:lnTo>
                  <a:close/>
                </a:path>
                <a:path w="370204" h="1280160">
                  <a:moveTo>
                    <a:pt x="163461" y="800379"/>
                  </a:moveTo>
                  <a:lnTo>
                    <a:pt x="160997" y="797699"/>
                  </a:lnTo>
                  <a:lnTo>
                    <a:pt x="160604" y="797763"/>
                  </a:lnTo>
                  <a:lnTo>
                    <a:pt x="138049" y="805103"/>
                  </a:lnTo>
                  <a:lnTo>
                    <a:pt x="138049" y="831189"/>
                  </a:lnTo>
                  <a:lnTo>
                    <a:pt x="140563" y="833856"/>
                  </a:lnTo>
                  <a:lnTo>
                    <a:pt x="160997" y="829754"/>
                  </a:lnTo>
                  <a:lnTo>
                    <a:pt x="163461" y="826135"/>
                  </a:lnTo>
                  <a:lnTo>
                    <a:pt x="163461" y="800379"/>
                  </a:lnTo>
                  <a:close/>
                </a:path>
                <a:path w="370204" h="1280160">
                  <a:moveTo>
                    <a:pt x="163461" y="756170"/>
                  </a:moveTo>
                  <a:lnTo>
                    <a:pt x="160997" y="753427"/>
                  </a:lnTo>
                  <a:lnTo>
                    <a:pt x="160604" y="753491"/>
                  </a:lnTo>
                  <a:lnTo>
                    <a:pt x="138049" y="760323"/>
                  </a:lnTo>
                  <a:lnTo>
                    <a:pt x="138049" y="786409"/>
                  </a:lnTo>
                  <a:lnTo>
                    <a:pt x="140563" y="789152"/>
                  </a:lnTo>
                  <a:lnTo>
                    <a:pt x="160997" y="785507"/>
                  </a:lnTo>
                  <a:lnTo>
                    <a:pt x="163461" y="781939"/>
                  </a:lnTo>
                  <a:lnTo>
                    <a:pt x="163461" y="756170"/>
                  </a:lnTo>
                  <a:close/>
                </a:path>
                <a:path w="370204" h="1280160">
                  <a:moveTo>
                    <a:pt x="163461" y="667740"/>
                  </a:moveTo>
                  <a:lnTo>
                    <a:pt x="160997" y="664883"/>
                  </a:lnTo>
                  <a:lnTo>
                    <a:pt x="160604" y="664933"/>
                  </a:lnTo>
                  <a:lnTo>
                    <a:pt x="140563" y="667258"/>
                  </a:lnTo>
                  <a:lnTo>
                    <a:pt x="138049" y="670737"/>
                  </a:lnTo>
                  <a:lnTo>
                    <a:pt x="138049" y="696836"/>
                  </a:lnTo>
                  <a:lnTo>
                    <a:pt x="140563" y="699681"/>
                  </a:lnTo>
                  <a:lnTo>
                    <a:pt x="160997" y="696976"/>
                  </a:lnTo>
                  <a:lnTo>
                    <a:pt x="163461" y="693508"/>
                  </a:lnTo>
                  <a:lnTo>
                    <a:pt x="163461" y="667740"/>
                  </a:lnTo>
                  <a:close/>
                </a:path>
                <a:path w="370204" h="1280160">
                  <a:moveTo>
                    <a:pt x="199136" y="1096581"/>
                  </a:moveTo>
                  <a:lnTo>
                    <a:pt x="196748" y="1094054"/>
                  </a:lnTo>
                  <a:lnTo>
                    <a:pt x="196367" y="1094130"/>
                  </a:lnTo>
                  <a:lnTo>
                    <a:pt x="174637" y="1102233"/>
                  </a:lnTo>
                  <a:lnTo>
                    <a:pt x="174637" y="1127848"/>
                  </a:lnTo>
                  <a:lnTo>
                    <a:pt x="177063" y="1130388"/>
                  </a:lnTo>
                  <a:lnTo>
                    <a:pt x="196748" y="1125550"/>
                  </a:lnTo>
                  <a:lnTo>
                    <a:pt x="197777" y="1124826"/>
                  </a:lnTo>
                  <a:lnTo>
                    <a:pt x="198069" y="1124496"/>
                  </a:lnTo>
                  <a:lnTo>
                    <a:pt x="198767" y="1123289"/>
                  </a:lnTo>
                  <a:lnTo>
                    <a:pt x="199136" y="1121879"/>
                  </a:lnTo>
                  <a:lnTo>
                    <a:pt x="199136" y="1096581"/>
                  </a:lnTo>
                  <a:close/>
                </a:path>
                <a:path w="370204" h="1280160">
                  <a:moveTo>
                    <a:pt x="199136" y="837133"/>
                  </a:moveTo>
                  <a:lnTo>
                    <a:pt x="196748" y="834567"/>
                  </a:lnTo>
                  <a:lnTo>
                    <a:pt x="196367" y="834644"/>
                  </a:lnTo>
                  <a:lnTo>
                    <a:pt x="174637" y="842225"/>
                  </a:lnTo>
                  <a:lnTo>
                    <a:pt x="174637" y="867841"/>
                  </a:lnTo>
                  <a:lnTo>
                    <a:pt x="177063" y="870445"/>
                  </a:lnTo>
                  <a:lnTo>
                    <a:pt x="196748" y="866038"/>
                  </a:lnTo>
                  <a:lnTo>
                    <a:pt x="199136" y="862431"/>
                  </a:lnTo>
                  <a:lnTo>
                    <a:pt x="199136" y="837133"/>
                  </a:lnTo>
                  <a:close/>
                </a:path>
                <a:path w="370204" h="1280160">
                  <a:moveTo>
                    <a:pt x="199136" y="793750"/>
                  </a:moveTo>
                  <a:lnTo>
                    <a:pt x="196748" y="791108"/>
                  </a:lnTo>
                  <a:lnTo>
                    <a:pt x="196367" y="791171"/>
                  </a:lnTo>
                  <a:lnTo>
                    <a:pt x="174637" y="798296"/>
                  </a:lnTo>
                  <a:lnTo>
                    <a:pt x="174637" y="823912"/>
                  </a:lnTo>
                  <a:lnTo>
                    <a:pt x="177063" y="826528"/>
                  </a:lnTo>
                  <a:lnTo>
                    <a:pt x="196748" y="822566"/>
                  </a:lnTo>
                  <a:lnTo>
                    <a:pt x="199136" y="819035"/>
                  </a:lnTo>
                  <a:lnTo>
                    <a:pt x="199136" y="793750"/>
                  </a:lnTo>
                  <a:close/>
                </a:path>
                <a:path w="370204" h="1280160">
                  <a:moveTo>
                    <a:pt x="199136" y="750341"/>
                  </a:moveTo>
                  <a:lnTo>
                    <a:pt x="196748" y="747649"/>
                  </a:lnTo>
                  <a:lnTo>
                    <a:pt x="196367" y="747712"/>
                  </a:lnTo>
                  <a:lnTo>
                    <a:pt x="177063" y="750836"/>
                  </a:lnTo>
                  <a:lnTo>
                    <a:pt x="174637" y="754354"/>
                  </a:lnTo>
                  <a:lnTo>
                    <a:pt x="174637" y="779957"/>
                  </a:lnTo>
                  <a:lnTo>
                    <a:pt x="177063" y="782662"/>
                  </a:lnTo>
                  <a:lnTo>
                    <a:pt x="196748" y="779157"/>
                  </a:lnTo>
                  <a:lnTo>
                    <a:pt x="199136" y="775652"/>
                  </a:lnTo>
                  <a:lnTo>
                    <a:pt x="199136" y="750341"/>
                  </a:lnTo>
                  <a:close/>
                </a:path>
                <a:path w="370204" h="1280160">
                  <a:moveTo>
                    <a:pt x="199136" y="706932"/>
                  </a:moveTo>
                  <a:lnTo>
                    <a:pt x="196748" y="704189"/>
                  </a:lnTo>
                  <a:lnTo>
                    <a:pt x="196367" y="704240"/>
                  </a:lnTo>
                  <a:lnTo>
                    <a:pt x="174637" y="710387"/>
                  </a:lnTo>
                  <a:lnTo>
                    <a:pt x="174637" y="736003"/>
                  </a:lnTo>
                  <a:lnTo>
                    <a:pt x="177063" y="738746"/>
                  </a:lnTo>
                  <a:lnTo>
                    <a:pt x="196748" y="735685"/>
                  </a:lnTo>
                  <a:lnTo>
                    <a:pt x="199136" y="732243"/>
                  </a:lnTo>
                  <a:lnTo>
                    <a:pt x="199136" y="706932"/>
                  </a:lnTo>
                  <a:close/>
                </a:path>
                <a:path w="370204" h="1280160">
                  <a:moveTo>
                    <a:pt x="199136" y="663549"/>
                  </a:moveTo>
                  <a:lnTo>
                    <a:pt x="196748" y="660730"/>
                  </a:lnTo>
                  <a:lnTo>
                    <a:pt x="196367" y="660781"/>
                  </a:lnTo>
                  <a:lnTo>
                    <a:pt x="177063" y="663016"/>
                  </a:lnTo>
                  <a:lnTo>
                    <a:pt x="174637" y="666432"/>
                  </a:lnTo>
                  <a:lnTo>
                    <a:pt x="174637" y="692048"/>
                  </a:lnTo>
                  <a:lnTo>
                    <a:pt x="177063" y="694842"/>
                  </a:lnTo>
                  <a:lnTo>
                    <a:pt x="196748" y="692251"/>
                  </a:lnTo>
                  <a:lnTo>
                    <a:pt x="199136" y="688848"/>
                  </a:lnTo>
                  <a:lnTo>
                    <a:pt x="199136" y="663549"/>
                  </a:lnTo>
                  <a:close/>
                </a:path>
                <a:path w="370204" h="1280160">
                  <a:moveTo>
                    <a:pt x="233540" y="1027391"/>
                  </a:moveTo>
                  <a:lnTo>
                    <a:pt x="233197" y="1026147"/>
                  </a:lnTo>
                  <a:lnTo>
                    <a:pt x="232511" y="1025258"/>
                  </a:lnTo>
                  <a:lnTo>
                    <a:pt x="231597" y="1024813"/>
                  </a:lnTo>
                  <a:lnTo>
                    <a:pt x="231254" y="1024788"/>
                  </a:lnTo>
                  <a:lnTo>
                    <a:pt x="230873" y="1024851"/>
                  </a:lnTo>
                  <a:lnTo>
                    <a:pt x="209918" y="1032268"/>
                  </a:lnTo>
                  <a:lnTo>
                    <a:pt x="209918" y="1056919"/>
                  </a:lnTo>
                  <a:lnTo>
                    <a:pt x="212255" y="1059510"/>
                  </a:lnTo>
                  <a:lnTo>
                    <a:pt x="231254" y="1055700"/>
                  </a:lnTo>
                  <a:lnTo>
                    <a:pt x="233540" y="1052233"/>
                  </a:lnTo>
                  <a:lnTo>
                    <a:pt x="233540" y="1027391"/>
                  </a:lnTo>
                  <a:close/>
                </a:path>
                <a:path w="370204" h="1280160">
                  <a:moveTo>
                    <a:pt x="233540" y="983488"/>
                  </a:moveTo>
                  <a:lnTo>
                    <a:pt x="231254" y="980998"/>
                  </a:lnTo>
                  <a:lnTo>
                    <a:pt x="230873" y="981075"/>
                  </a:lnTo>
                  <a:lnTo>
                    <a:pt x="209918" y="989444"/>
                  </a:lnTo>
                  <a:lnTo>
                    <a:pt x="209918" y="1014107"/>
                  </a:lnTo>
                  <a:lnTo>
                    <a:pt x="212255" y="1016596"/>
                  </a:lnTo>
                  <a:lnTo>
                    <a:pt x="231254" y="1011936"/>
                  </a:lnTo>
                  <a:lnTo>
                    <a:pt x="232232" y="1011237"/>
                  </a:lnTo>
                  <a:lnTo>
                    <a:pt x="232994" y="1010158"/>
                  </a:lnTo>
                  <a:lnTo>
                    <a:pt x="233197" y="1009726"/>
                  </a:lnTo>
                  <a:lnTo>
                    <a:pt x="233540" y="1008341"/>
                  </a:lnTo>
                  <a:lnTo>
                    <a:pt x="233540" y="983488"/>
                  </a:lnTo>
                  <a:close/>
                </a:path>
                <a:path w="370204" h="1280160">
                  <a:moveTo>
                    <a:pt x="233540" y="829957"/>
                  </a:moveTo>
                  <a:lnTo>
                    <a:pt x="231254" y="827430"/>
                  </a:lnTo>
                  <a:lnTo>
                    <a:pt x="230873" y="827506"/>
                  </a:lnTo>
                  <a:lnTo>
                    <a:pt x="209918" y="835367"/>
                  </a:lnTo>
                  <a:lnTo>
                    <a:pt x="209918" y="860031"/>
                  </a:lnTo>
                  <a:lnTo>
                    <a:pt x="212255" y="862584"/>
                  </a:lnTo>
                  <a:lnTo>
                    <a:pt x="231254" y="858329"/>
                  </a:lnTo>
                  <a:lnTo>
                    <a:pt x="233540" y="854798"/>
                  </a:lnTo>
                  <a:lnTo>
                    <a:pt x="233540" y="829957"/>
                  </a:lnTo>
                  <a:close/>
                </a:path>
                <a:path w="370204" h="1280160">
                  <a:moveTo>
                    <a:pt x="233540" y="744740"/>
                  </a:moveTo>
                  <a:lnTo>
                    <a:pt x="231254" y="742073"/>
                  </a:lnTo>
                  <a:lnTo>
                    <a:pt x="230873" y="742137"/>
                  </a:lnTo>
                  <a:lnTo>
                    <a:pt x="212255" y="745147"/>
                  </a:lnTo>
                  <a:lnTo>
                    <a:pt x="209918" y="749084"/>
                  </a:lnTo>
                  <a:lnTo>
                    <a:pt x="209918" y="773734"/>
                  </a:lnTo>
                  <a:lnTo>
                    <a:pt x="212255" y="776401"/>
                  </a:lnTo>
                  <a:lnTo>
                    <a:pt x="231254" y="773010"/>
                  </a:lnTo>
                  <a:lnTo>
                    <a:pt x="233540" y="769581"/>
                  </a:lnTo>
                  <a:lnTo>
                    <a:pt x="233540" y="744740"/>
                  </a:lnTo>
                  <a:close/>
                </a:path>
                <a:path w="370204" h="1280160">
                  <a:moveTo>
                    <a:pt x="233540" y="702119"/>
                  </a:moveTo>
                  <a:lnTo>
                    <a:pt x="231254" y="699401"/>
                  </a:lnTo>
                  <a:lnTo>
                    <a:pt x="230873" y="699452"/>
                  </a:lnTo>
                  <a:lnTo>
                    <a:pt x="209918" y="705929"/>
                  </a:lnTo>
                  <a:lnTo>
                    <a:pt x="209918" y="730580"/>
                  </a:lnTo>
                  <a:lnTo>
                    <a:pt x="212255" y="733285"/>
                  </a:lnTo>
                  <a:lnTo>
                    <a:pt x="231254" y="730351"/>
                  </a:lnTo>
                  <a:lnTo>
                    <a:pt x="233540" y="726948"/>
                  </a:lnTo>
                  <a:lnTo>
                    <a:pt x="233540" y="702119"/>
                  </a:lnTo>
                  <a:close/>
                </a:path>
                <a:path w="370204" h="1280160">
                  <a:moveTo>
                    <a:pt x="233540" y="659498"/>
                  </a:moveTo>
                  <a:lnTo>
                    <a:pt x="231254" y="656717"/>
                  </a:lnTo>
                  <a:lnTo>
                    <a:pt x="230873" y="656767"/>
                  </a:lnTo>
                  <a:lnTo>
                    <a:pt x="212255" y="658926"/>
                  </a:lnTo>
                  <a:lnTo>
                    <a:pt x="209918" y="662762"/>
                  </a:lnTo>
                  <a:lnTo>
                    <a:pt x="209918" y="687412"/>
                  </a:lnTo>
                  <a:lnTo>
                    <a:pt x="212255" y="690181"/>
                  </a:lnTo>
                  <a:lnTo>
                    <a:pt x="231254" y="687666"/>
                  </a:lnTo>
                  <a:lnTo>
                    <a:pt x="233540" y="684326"/>
                  </a:lnTo>
                  <a:lnTo>
                    <a:pt x="233540" y="659498"/>
                  </a:lnTo>
                  <a:close/>
                </a:path>
                <a:path w="370204" h="1280160">
                  <a:moveTo>
                    <a:pt x="233540" y="616877"/>
                  </a:moveTo>
                  <a:lnTo>
                    <a:pt x="231254" y="614070"/>
                  </a:lnTo>
                  <a:lnTo>
                    <a:pt x="230873" y="614108"/>
                  </a:lnTo>
                  <a:lnTo>
                    <a:pt x="212255" y="615861"/>
                  </a:lnTo>
                  <a:lnTo>
                    <a:pt x="209918" y="619594"/>
                  </a:lnTo>
                  <a:lnTo>
                    <a:pt x="209918" y="644271"/>
                  </a:lnTo>
                  <a:lnTo>
                    <a:pt x="212255" y="647077"/>
                  </a:lnTo>
                  <a:lnTo>
                    <a:pt x="231254" y="644982"/>
                  </a:lnTo>
                  <a:lnTo>
                    <a:pt x="233540" y="641705"/>
                  </a:lnTo>
                  <a:lnTo>
                    <a:pt x="233540" y="616877"/>
                  </a:lnTo>
                  <a:close/>
                </a:path>
                <a:path w="370204" h="1280160">
                  <a:moveTo>
                    <a:pt x="266712" y="950836"/>
                  </a:moveTo>
                  <a:lnTo>
                    <a:pt x="264490" y="948080"/>
                  </a:lnTo>
                  <a:lnTo>
                    <a:pt x="264147" y="948118"/>
                  </a:lnTo>
                  <a:lnTo>
                    <a:pt x="246189" y="949807"/>
                  </a:lnTo>
                  <a:lnTo>
                    <a:pt x="243928" y="953477"/>
                  </a:lnTo>
                  <a:lnTo>
                    <a:pt x="243928" y="977709"/>
                  </a:lnTo>
                  <a:lnTo>
                    <a:pt x="246189" y="980465"/>
                  </a:lnTo>
                  <a:lnTo>
                    <a:pt x="264490" y="978458"/>
                  </a:lnTo>
                  <a:lnTo>
                    <a:pt x="266712" y="975233"/>
                  </a:lnTo>
                  <a:lnTo>
                    <a:pt x="266712" y="950836"/>
                  </a:lnTo>
                  <a:close/>
                </a:path>
                <a:path w="370204" h="1280160">
                  <a:moveTo>
                    <a:pt x="266712" y="864920"/>
                  </a:moveTo>
                  <a:lnTo>
                    <a:pt x="264490" y="862457"/>
                  </a:lnTo>
                  <a:lnTo>
                    <a:pt x="264147" y="862533"/>
                  </a:lnTo>
                  <a:lnTo>
                    <a:pt x="243928" y="870673"/>
                  </a:lnTo>
                  <a:lnTo>
                    <a:pt x="243928" y="894880"/>
                  </a:lnTo>
                  <a:lnTo>
                    <a:pt x="246189" y="897343"/>
                  </a:lnTo>
                  <a:lnTo>
                    <a:pt x="264490" y="892835"/>
                  </a:lnTo>
                  <a:lnTo>
                    <a:pt x="266712" y="889317"/>
                  </a:lnTo>
                  <a:lnTo>
                    <a:pt x="266712" y="864920"/>
                  </a:lnTo>
                  <a:close/>
                </a:path>
                <a:path w="370204" h="1280160">
                  <a:moveTo>
                    <a:pt x="266712" y="823036"/>
                  </a:moveTo>
                  <a:lnTo>
                    <a:pt x="264490" y="820547"/>
                  </a:lnTo>
                  <a:lnTo>
                    <a:pt x="264147" y="820623"/>
                  </a:lnTo>
                  <a:lnTo>
                    <a:pt x="246189" y="824331"/>
                  </a:lnTo>
                  <a:lnTo>
                    <a:pt x="243928" y="828268"/>
                  </a:lnTo>
                  <a:lnTo>
                    <a:pt x="243928" y="852500"/>
                  </a:lnTo>
                  <a:lnTo>
                    <a:pt x="246189" y="855002"/>
                  </a:lnTo>
                  <a:lnTo>
                    <a:pt x="264490" y="850912"/>
                  </a:lnTo>
                  <a:lnTo>
                    <a:pt x="266712" y="847445"/>
                  </a:lnTo>
                  <a:lnTo>
                    <a:pt x="266712" y="823036"/>
                  </a:lnTo>
                  <a:close/>
                </a:path>
                <a:path w="370204" h="1280160">
                  <a:moveTo>
                    <a:pt x="266712" y="739330"/>
                  </a:moveTo>
                  <a:lnTo>
                    <a:pt x="264490" y="736714"/>
                  </a:lnTo>
                  <a:lnTo>
                    <a:pt x="264147" y="736765"/>
                  </a:lnTo>
                  <a:lnTo>
                    <a:pt x="243928" y="743534"/>
                  </a:lnTo>
                  <a:lnTo>
                    <a:pt x="243928" y="767740"/>
                  </a:lnTo>
                  <a:lnTo>
                    <a:pt x="246189" y="770356"/>
                  </a:lnTo>
                  <a:lnTo>
                    <a:pt x="264490" y="767105"/>
                  </a:lnTo>
                  <a:lnTo>
                    <a:pt x="266712" y="763739"/>
                  </a:lnTo>
                  <a:lnTo>
                    <a:pt x="266712" y="739330"/>
                  </a:lnTo>
                  <a:close/>
                </a:path>
                <a:path w="370204" h="1280160">
                  <a:moveTo>
                    <a:pt x="266712" y="697445"/>
                  </a:moveTo>
                  <a:lnTo>
                    <a:pt x="264490" y="694778"/>
                  </a:lnTo>
                  <a:lnTo>
                    <a:pt x="264147" y="694829"/>
                  </a:lnTo>
                  <a:lnTo>
                    <a:pt x="246189" y="697331"/>
                  </a:lnTo>
                  <a:lnTo>
                    <a:pt x="243928" y="701141"/>
                  </a:lnTo>
                  <a:lnTo>
                    <a:pt x="243928" y="725347"/>
                  </a:lnTo>
                  <a:lnTo>
                    <a:pt x="246189" y="728014"/>
                  </a:lnTo>
                  <a:lnTo>
                    <a:pt x="264490" y="725170"/>
                  </a:lnTo>
                  <a:lnTo>
                    <a:pt x="266712" y="721855"/>
                  </a:lnTo>
                  <a:lnTo>
                    <a:pt x="266712" y="697445"/>
                  </a:lnTo>
                  <a:close/>
                </a:path>
                <a:path w="370204" h="1280160">
                  <a:moveTo>
                    <a:pt x="266712" y="655586"/>
                  </a:moveTo>
                  <a:lnTo>
                    <a:pt x="264490" y="652856"/>
                  </a:lnTo>
                  <a:lnTo>
                    <a:pt x="264147" y="652907"/>
                  </a:lnTo>
                  <a:lnTo>
                    <a:pt x="246189" y="655002"/>
                  </a:lnTo>
                  <a:lnTo>
                    <a:pt x="243928" y="658761"/>
                  </a:lnTo>
                  <a:lnTo>
                    <a:pt x="243928" y="682967"/>
                  </a:lnTo>
                  <a:lnTo>
                    <a:pt x="246189" y="685685"/>
                  </a:lnTo>
                  <a:lnTo>
                    <a:pt x="264490" y="683260"/>
                  </a:lnTo>
                  <a:lnTo>
                    <a:pt x="266712" y="679996"/>
                  </a:lnTo>
                  <a:lnTo>
                    <a:pt x="266712" y="655586"/>
                  </a:lnTo>
                  <a:close/>
                </a:path>
                <a:path w="370204" h="1280160">
                  <a:moveTo>
                    <a:pt x="298754" y="1089787"/>
                  </a:moveTo>
                  <a:lnTo>
                    <a:pt x="296633" y="1087335"/>
                  </a:lnTo>
                  <a:lnTo>
                    <a:pt x="296291" y="1087412"/>
                  </a:lnTo>
                  <a:lnTo>
                    <a:pt x="276771" y="1095324"/>
                  </a:lnTo>
                  <a:lnTo>
                    <a:pt x="276771" y="1119124"/>
                  </a:lnTo>
                  <a:lnTo>
                    <a:pt x="278942" y="1121537"/>
                  </a:lnTo>
                  <a:lnTo>
                    <a:pt x="296633" y="1117193"/>
                  </a:lnTo>
                  <a:lnTo>
                    <a:pt x="298754" y="1113764"/>
                  </a:lnTo>
                  <a:lnTo>
                    <a:pt x="298754" y="1089787"/>
                  </a:lnTo>
                  <a:close/>
                </a:path>
                <a:path w="370204" h="1280160">
                  <a:moveTo>
                    <a:pt x="298754" y="734110"/>
                  </a:moveTo>
                  <a:lnTo>
                    <a:pt x="296633" y="731520"/>
                  </a:lnTo>
                  <a:lnTo>
                    <a:pt x="296291" y="731570"/>
                  </a:lnTo>
                  <a:lnTo>
                    <a:pt x="276771" y="738162"/>
                  </a:lnTo>
                  <a:lnTo>
                    <a:pt x="276771" y="761961"/>
                  </a:lnTo>
                  <a:lnTo>
                    <a:pt x="278942" y="764527"/>
                  </a:lnTo>
                  <a:lnTo>
                    <a:pt x="296633" y="761390"/>
                  </a:lnTo>
                  <a:lnTo>
                    <a:pt x="298754" y="758088"/>
                  </a:lnTo>
                  <a:lnTo>
                    <a:pt x="298754" y="734110"/>
                  </a:lnTo>
                  <a:close/>
                </a:path>
                <a:path w="370204" h="1280160">
                  <a:moveTo>
                    <a:pt x="298754" y="692950"/>
                  </a:moveTo>
                  <a:lnTo>
                    <a:pt x="296633" y="690321"/>
                  </a:lnTo>
                  <a:lnTo>
                    <a:pt x="296291" y="690372"/>
                  </a:lnTo>
                  <a:lnTo>
                    <a:pt x="278942" y="692772"/>
                  </a:lnTo>
                  <a:lnTo>
                    <a:pt x="276771" y="696518"/>
                  </a:lnTo>
                  <a:lnTo>
                    <a:pt x="276771" y="720318"/>
                  </a:lnTo>
                  <a:lnTo>
                    <a:pt x="278942" y="722934"/>
                  </a:lnTo>
                  <a:lnTo>
                    <a:pt x="296633" y="720191"/>
                  </a:lnTo>
                  <a:lnTo>
                    <a:pt x="298754" y="716927"/>
                  </a:lnTo>
                  <a:lnTo>
                    <a:pt x="298754" y="692950"/>
                  </a:lnTo>
                  <a:close/>
                </a:path>
                <a:path w="370204" h="1280160">
                  <a:moveTo>
                    <a:pt x="298754" y="651789"/>
                  </a:moveTo>
                  <a:lnTo>
                    <a:pt x="296633" y="649122"/>
                  </a:lnTo>
                  <a:lnTo>
                    <a:pt x="296291" y="649160"/>
                  </a:lnTo>
                  <a:lnTo>
                    <a:pt x="276771" y="654862"/>
                  </a:lnTo>
                  <a:lnTo>
                    <a:pt x="276771" y="678662"/>
                  </a:lnTo>
                  <a:lnTo>
                    <a:pt x="278942" y="681329"/>
                  </a:lnTo>
                  <a:lnTo>
                    <a:pt x="296633" y="678992"/>
                  </a:lnTo>
                  <a:lnTo>
                    <a:pt x="298754" y="675792"/>
                  </a:lnTo>
                  <a:lnTo>
                    <a:pt x="298754" y="651789"/>
                  </a:lnTo>
                  <a:close/>
                </a:path>
                <a:path w="370204" h="1280160">
                  <a:moveTo>
                    <a:pt x="298754" y="610666"/>
                  </a:moveTo>
                  <a:lnTo>
                    <a:pt x="296633" y="607949"/>
                  </a:lnTo>
                  <a:lnTo>
                    <a:pt x="296291" y="607987"/>
                  </a:lnTo>
                  <a:lnTo>
                    <a:pt x="278942" y="609600"/>
                  </a:lnTo>
                  <a:lnTo>
                    <a:pt x="276771" y="613219"/>
                  </a:lnTo>
                  <a:lnTo>
                    <a:pt x="276771" y="637019"/>
                  </a:lnTo>
                  <a:lnTo>
                    <a:pt x="278942" y="639749"/>
                  </a:lnTo>
                  <a:lnTo>
                    <a:pt x="296633" y="637806"/>
                  </a:lnTo>
                  <a:lnTo>
                    <a:pt x="298754" y="634631"/>
                  </a:lnTo>
                  <a:lnTo>
                    <a:pt x="298754" y="610666"/>
                  </a:lnTo>
                  <a:close/>
                </a:path>
                <a:path w="370204" h="1280160">
                  <a:moveTo>
                    <a:pt x="303834" y="1163853"/>
                  </a:moveTo>
                  <a:lnTo>
                    <a:pt x="301625" y="1161288"/>
                  </a:lnTo>
                  <a:lnTo>
                    <a:pt x="301269" y="1161351"/>
                  </a:lnTo>
                  <a:lnTo>
                    <a:pt x="281051" y="1168577"/>
                  </a:lnTo>
                  <a:lnTo>
                    <a:pt x="281051" y="1192784"/>
                  </a:lnTo>
                  <a:lnTo>
                    <a:pt x="283311" y="1195311"/>
                  </a:lnTo>
                  <a:lnTo>
                    <a:pt x="301625" y="1191653"/>
                  </a:lnTo>
                  <a:lnTo>
                    <a:pt x="303834" y="1188262"/>
                  </a:lnTo>
                  <a:lnTo>
                    <a:pt x="303834" y="1163853"/>
                  </a:lnTo>
                  <a:close/>
                </a:path>
                <a:path w="370204" h="1280160">
                  <a:moveTo>
                    <a:pt x="329704" y="1249984"/>
                  </a:moveTo>
                  <a:lnTo>
                    <a:pt x="327647" y="1247444"/>
                  </a:lnTo>
                  <a:lnTo>
                    <a:pt x="327317" y="1247495"/>
                  </a:lnTo>
                  <a:lnTo>
                    <a:pt x="308457" y="1253921"/>
                  </a:lnTo>
                  <a:lnTo>
                    <a:pt x="308457" y="1277289"/>
                  </a:lnTo>
                  <a:lnTo>
                    <a:pt x="310565" y="1279842"/>
                  </a:lnTo>
                  <a:lnTo>
                    <a:pt x="327647" y="1276807"/>
                  </a:lnTo>
                  <a:lnTo>
                    <a:pt x="329704" y="1273098"/>
                  </a:lnTo>
                  <a:lnTo>
                    <a:pt x="329704" y="1249984"/>
                  </a:lnTo>
                  <a:close/>
                </a:path>
                <a:path w="370204" h="1280160">
                  <a:moveTo>
                    <a:pt x="329704" y="1047203"/>
                  </a:moveTo>
                  <a:lnTo>
                    <a:pt x="327647" y="1044803"/>
                  </a:lnTo>
                  <a:lnTo>
                    <a:pt x="327317" y="1044879"/>
                  </a:lnTo>
                  <a:lnTo>
                    <a:pt x="310565" y="1048715"/>
                  </a:lnTo>
                  <a:lnTo>
                    <a:pt x="308457" y="1052576"/>
                  </a:lnTo>
                  <a:lnTo>
                    <a:pt x="308457" y="1075969"/>
                  </a:lnTo>
                  <a:lnTo>
                    <a:pt x="310565" y="1078357"/>
                  </a:lnTo>
                  <a:lnTo>
                    <a:pt x="327647" y="1074153"/>
                  </a:lnTo>
                  <a:lnTo>
                    <a:pt x="329704" y="1070317"/>
                  </a:lnTo>
                  <a:lnTo>
                    <a:pt x="329704" y="1047203"/>
                  </a:lnTo>
                  <a:close/>
                </a:path>
                <a:path w="370204" h="1280160">
                  <a:moveTo>
                    <a:pt x="329704" y="809917"/>
                  </a:moveTo>
                  <a:lnTo>
                    <a:pt x="327647" y="807504"/>
                  </a:lnTo>
                  <a:lnTo>
                    <a:pt x="327317" y="807567"/>
                  </a:lnTo>
                  <a:lnTo>
                    <a:pt x="308457" y="814819"/>
                  </a:lnTo>
                  <a:lnTo>
                    <a:pt x="308457" y="838200"/>
                  </a:lnTo>
                  <a:lnTo>
                    <a:pt x="310565" y="840638"/>
                  </a:lnTo>
                  <a:lnTo>
                    <a:pt x="327647" y="836828"/>
                  </a:lnTo>
                  <a:lnTo>
                    <a:pt x="329704" y="833031"/>
                  </a:lnTo>
                  <a:lnTo>
                    <a:pt x="329704" y="809917"/>
                  </a:lnTo>
                  <a:close/>
                </a:path>
                <a:path w="370204" h="1280160">
                  <a:moveTo>
                    <a:pt x="329704" y="769505"/>
                  </a:moveTo>
                  <a:lnTo>
                    <a:pt x="327647" y="767003"/>
                  </a:lnTo>
                  <a:lnTo>
                    <a:pt x="327317" y="767067"/>
                  </a:lnTo>
                  <a:lnTo>
                    <a:pt x="310565" y="770153"/>
                  </a:lnTo>
                  <a:lnTo>
                    <a:pt x="308457" y="773912"/>
                  </a:lnTo>
                  <a:lnTo>
                    <a:pt x="308457" y="797293"/>
                  </a:lnTo>
                  <a:lnTo>
                    <a:pt x="310565" y="799757"/>
                  </a:lnTo>
                  <a:lnTo>
                    <a:pt x="327647" y="796340"/>
                  </a:lnTo>
                  <a:lnTo>
                    <a:pt x="329704" y="792619"/>
                  </a:lnTo>
                  <a:lnTo>
                    <a:pt x="329704" y="769505"/>
                  </a:lnTo>
                  <a:close/>
                </a:path>
                <a:path w="370204" h="1280160">
                  <a:moveTo>
                    <a:pt x="329704" y="688619"/>
                  </a:moveTo>
                  <a:lnTo>
                    <a:pt x="327647" y="686015"/>
                  </a:lnTo>
                  <a:lnTo>
                    <a:pt x="327317" y="686066"/>
                  </a:lnTo>
                  <a:lnTo>
                    <a:pt x="310565" y="688390"/>
                  </a:lnTo>
                  <a:lnTo>
                    <a:pt x="308457" y="691591"/>
                  </a:lnTo>
                  <a:lnTo>
                    <a:pt x="308457" y="715441"/>
                  </a:lnTo>
                  <a:lnTo>
                    <a:pt x="310565" y="718019"/>
                  </a:lnTo>
                  <a:lnTo>
                    <a:pt x="327647" y="715378"/>
                  </a:lnTo>
                  <a:lnTo>
                    <a:pt x="329704" y="712190"/>
                  </a:lnTo>
                  <a:lnTo>
                    <a:pt x="329704" y="688619"/>
                  </a:lnTo>
                  <a:close/>
                </a:path>
                <a:path w="370204" h="1280160">
                  <a:moveTo>
                    <a:pt x="329704" y="648157"/>
                  </a:moveTo>
                  <a:lnTo>
                    <a:pt x="327647" y="645515"/>
                  </a:lnTo>
                  <a:lnTo>
                    <a:pt x="327317" y="645553"/>
                  </a:lnTo>
                  <a:lnTo>
                    <a:pt x="308457" y="650659"/>
                  </a:lnTo>
                  <a:lnTo>
                    <a:pt x="308457" y="674497"/>
                  </a:lnTo>
                  <a:lnTo>
                    <a:pt x="310565" y="677138"/>
                  </a:lnTo>
                  <a:lnTo>
                    <a:pt x="327647" y="674878"/>
                  </a:lnTo>
                  <a:lnTo>
                    <a:pt x="329704" y="671728"/>
                  </a:lnTo>
                  <a:lnTo>
                    <a:pt x="329704" y="648157"/>
                  </a:lnTo>
                  <a:close/>
                </a:path>
                <a:path w="370204" h="1280160">
                  <a:moveTo>
                    <a:pt x="329704" y="607707"/>
                  </a:moveTo>
                  <a:lnTo>
                    <a:pt x="327647" y="605040"/>
                  </a:lnTo>
                  <a:lnTo>
                    <a:pt x="327317" y="605078"/>
                  </a:lnTo>
                  <a:lnTo>
                    <a:pt x="310565" y="606653"/>
                  </a:lnTo>
                  <a:lnTo>
                    <a:pt x="308457" y="609739"/>
                  </a:lnTo>
                  <a:lnTo>
                    <a:pt x="308457" y="633590"/>
                  </a:lnTo>
                  <a:lnTo>
                    <a:pt x="310565" y="636270"/>
                  </a:lnTo>
                  <a:lnTo>
                    <a:pt x="327647" y="634390"/>
                  </a:lnTo>
                  <a:lnTo>
                    <a:pt x="329704" y="631278"/>
                  </a:lnTo>
                  <a:lnTo>
                    <a:pt x="329704" y="607707"/>
                  </a:lnTo>
                  <a:close/>
                </a:path>
                <a:path w="370204" h="1280160">
                  <a:moveTo>
                    <a:pt x="335851" y="1199032"/>
                  </a:moveTo>
                  <a:lnTo>
                    <a:pt x="335546" y="1197851"/>
                  </a:lnTo>
                  <a:lnTo>
                    <a:pt x="334924" y="1197000"/>
                  </a:lnTo>
                  <a:lnTo>
                    <a:pt x="334060" y="1196594"/>
                  </a:lnTo>
                  <a:lnTo>
                    <a:pt x="333743" y="1196581"/>
                  </a:lnTo>
                  <a:lnTo>
                    <a:pt x="333400" y="1196644"/>
                  </a:lnTo>
                  <a:lnTo>
                    <a:pt x="313867" y="1203629"/>
                  </a:lnTo>
                  <a:lnTo>
                    <a:pt x="313867" y="1227886"/>
                  </a:lnTo>
                  <a:lnTo>
                    <a:pt x="316052" y="1230363"/>
                  </a:lnTo>
                  <a:lnTo>
                    <a:pt x="333743" y="1226413"/>
                  </a:lnTo>
                  <a:lnTo>
                    <a:pt x="335851" y="1222552"/>
                  </a:lnTo>
                  <a:lnTo>
                    <a:pt x="335851" y="1199032"/>
                  </a:lnTo>
                  <a:close/>
                </a:path>
                <a:path w="370204" h="1280160">
                  <a:moveTo>
                    <a:pt x="335851" y="1157909"/>
                  </a:moveTo>
                  <a:lnTo>
                    <a:pt x="333743" y="1155382"/>
                  </a:lnTo>
                  <a:lnTo>
                    <a:pt x="333400" y="1155446"/>
                  </a:lnTo>
                  <a:lnTo>
                    <a:pt x="316052" y="1158633"/>
                  </a:lnTo>
                  <a:lnTo>
                    <a:pt x="313867" y="1161999"/>
                  </a:lnTo>
                  <a:lnTo>
                    <a:pt x="313867" y="1186256"/>
                  </a:lnTo>
                  <a:lnTo>
                    <a:pt x="316052" y="1188770"/>
                  </a:lnTo>
                  <a:lnTo>
                    <a:pt x="333743" y="1185227"/>
                  </a:lnTo>
                  <a:lnTo>
                    <a:pt x="335851" y="1181430"/>
                  </a:lnTo>
                  <a:lnTo>
                    <a:pt x="335851" y="1157909"/>
                  </a:lnTo>
                  <a:close/>
                </a:path>
                <a:path w="370204" h="1280160">
                  <a:moveTo>
                    <a:pt x="359613" y="803694"/>
                  </a:moveTo>
                  <a:lnTo>
                    <a:pt x="357619" y="801306"/>
                  </a:lnTo>
                  <a:lnTo>
                    <a:pt x="357289" y="801370"/>
                  </a:lnTo>
                  <a:lnTo>
                    <a:pt x="339064" y="808431"/>
                  </a:lnTo>
                  <a:lnTo>
                    <a:pt x="339064" y="831430"/>
                  </a:lnTo>
                  <a:lnTo>
                    <a:pt x="341096" y="833831"/>
                  </a:lnTo>
                  <a:lnTo>
                    <a:pt x="357619" y="830135"/>
                  </a:lnTo>
                  <a:lnTo>
                    <a:pt x="359613" y="826427"/>
                  </a:lnTo>
                  <a:lnTo>
                    <a:pt x="359613" y="803694"/>
                  </a:lnTo>
                  <a:close/>
                </a:path>
                <a:path w="370204" h="1280160">
                  <a:moveTo>
                    <a:pt x="359613" y="763943"/>
                  </a:moveTo>
                  <a:lnTo>
                    <a:pt x="357619" y="761479"/>
                  </a:lnTo>
                  <a:lnTo>
                    <a:pt x="357289" y="761542"/>
                  </a:lnTo>
                  <a:lnTo>
                    <a:pt x="341096" y="764514"/>
                  </a:lnTo>
                  <a:lnTo>
                    <a:pt x="340220" y="765111"/>
                  </a:lnTo>
                  <a:lnTo>
                    <a:pt x="339534" y="766089"/>
                  </a:lnTo>
                  <a:lnTo>
                    <a:pt x="339128" y="767308"/>
                  </a:lnTo>
                  <a:lnTo>
                    <a:pt x="339064" y="768210"/>
                  </a:lnTo>
                  <a:lnTo>
                    <a:pt x="339064" y="791197"/>
                  </a:lnTo>
                  <a:lnTo>
                    <a:pt x="341096" y="793623"/>
                  </a:lnTo>
                  <a:lnTo>
                    <a:pt x="357619" y="790321"/>
                  </a:lnTo>
                  <a:lnTo>
                    <a:pt x="359613" y="786663"/>
                  </a:lnTo>
                  <a:lnTo>
                    <a:pt x="359613" y="763943"/>
                  </a:lnTo>
                  <a:close/>
                </a:path>
                <a:path w="370204" h="1280160">
                  <a:moveTo>
                    <a:pt x="359613" y="724179"/>
                  </a:moveTo>
                  <a:lnTo>
                    <a:pt x="357619" y="721677"/>
                  </a:lnTo>
                  <a:lnTo>
                    <a:pt x="357289" y="721728"/>
                  </a:lnTo>
                  <a:lnTo>
                    <a:pt x="339064" y="727532"/>
                  </a:lnTo>
                  <a:lnTo>
                    <a:pt x="339064" y="750989"/>
                  </a:lnTo>
                  <a:lnTo>
                    <a:pt x="341096" y="753478"/>
                  </a:lnTo>
                  <a:lnTo>
                    <a:pt x="357619" y="750544"/>
                  </a:lnTo>
                  <a:lnTo>
                    <a:pt x="359613" y="747356"/>
                  </a:lnTo>
                  <a:lnTo>
                    <a:pt x="359613" y="724179"/>
                  </a:lnTo>
                  <a:close/>
                </a:path>
                <a:path w="370204" h="1280160">
                  <a:moveTo>
                    <a:pt x="359613" y="684403"/>
                  </a:moveTo>
                  <a:lnTo>
                    <a:pt x="357619" y="681850"/>
                  </a:lnTo>
                  <a:lnTo>
                    <a:pt x="357289" y="681901"/>
                  </a:lnTo>
                  <a:lnTo>
                    <a:pt x="341096" y="684161"/>
                  </a:lnTo>
                  <a:lnTo>
                    <a:pt x="339064" y="687298"/>
                  </a:lnTo>
                  <a:lnTo>
                    <a:pt x="339064" y="710730"/>
                  </a:lnTo>
                  <a:lnTo>
                    <a:pt x="341096" y="713282"/>
                  </a:lnTo>
                  <a:lnTo>
                    <a:pt x="357619" y="710717"/>
                  </a:lnTo>
                  <a:lnTo>
                    <a:pt x="359613" y="707580"/>
                  </a:lnTo>
                  <a:lnTo>
                    <a:pt x="359613" y="684403"/>
                  </a:lnTo>
                  <a:close/>
                </a:path>
                <a:path w="370204" h="1280160">
                  <a:moveTo>
                    <a:pt x="359613" y="644639"/>
                  </a:moveTo>
                  <a:lnTo>
                    <a:pt x="357619" y="642035"/>
                  </a:lnTo>
                  <a:lnTo>
                    <a:pt x="357289" y="642073"/>
                  </a:lnTo>
                  <a:lnTo>
                    <a:pt x="339064" y="647065"/>
                  </a:lnTo>
                  <a:lnTo>
                    <a:pt x="339064" y="670496"/>
                  </a:lnTo>
                  <a:lnTo>
                    <a:pt x="341096" y="673100"/>
                  </a:lnTo>
                  <a:lnTo>
                    <a:pt x="357619" y="670902"/>
                  </a:lnTo>
                  <a:lnTo>
                    <a:pt x="359613" y="667816"/>
                  </a:lnTo>
                  <a:lnTo>
                    <a:pt x="359613" y="644639"/>
                  </a:lnTo>
                  <a:close/>
                </a:path>
                <a:path w="370204" h="1280160">
                  <a:moveTo>
                    <a:pt x="359613" y="604875"/>
                  </a:moveTo>
                  <a:lnTo>
                    <a:pt x="357619" y="602234"/>
                  </a:lnTo>
                  <a:lnTo>
                    <a:pt x="357289" y="602272"/>
                  </a:lnTo>
                  <a:lnTo>
                    <a:pt x="341096" y="603796"/>
                  </a:lnTo>
                  <a:lnTo>
                    <a:pt x="339064" y="606818"/>
                  </a:lnTo>
                  <a:lnTo>
                    <a:pt x="339064" y="630250"/>
                  </a:lnTo>
                  <a:lnTo>
                    <a:pt x="341096" y="632904"/>
                  </a:lnTo>
                  <a:lnTo>
                    <a:pt x="357619" y="631088"/>
                  </a:lnTo>
                  <a:lnTo>
                    <a:pt x="359613" y="628027"/>
                  </a:lnTo>
                  <a:lnTo>
                    <a:pt x="359613" y="604875"/>
                  </a:lnTo>
                  <a:close/>
                </a:path>
                <a:path w="370204" h="1280160">
                  <a:moveTo>
                    <a:pt x="369887" y="925728"/>
                  </a:moveTo>
                  <a:lnTo>
                    <a:pt x="367893" y="923353"/>
                  </a:lnTo>
                  <a:lnTo>
                    <a:pt x="367563" y="923429"/>
                  </a:lnTo>
                  <a:lnTo>
                    <a:pt x="351370" y="927138"/>
                  </a:lnTo>
                  <a:lnTo>
                    <a:pt x="349338" y="930935"/>
                  </a:lnTo>
                  <a:lnTo>
                    <a:pt x="349338" y="953909"/>
                  </a:lnTo>
                  <a:lnTo>
                    <a:pt x="351370" y="956284"/>
                  </a:lnTo>
                  <a:lnTo>
                    <a:pt x="367893" y="952207"/>
                  </a:lnTo>
                  <a:lnTo>
                    <a:pt x="369887" y="948918"/>
                  </a:lnTo>
                  <a:lnTo>
                    <a:pt x="369887" y="925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51154" y="623061"/>
              <a:ext cx="896619" cy="1656080"/>
            </a:xfrm>
            <a:custGeom>
              <a:avLst/>
              <a:gdLst/>
              <a:ahLst/>
              <a:cxnLst/>
              <a:rect l="l" t="t" r="r" b="b"/>
              <a:pathLst>
                <a:path w="896620" h="1656080">
                  <a:moveTo>
                    <a:pt x="9258" y="1571739"/>
                  </a:moveTo>
                  <a:lnTo>
                    <a:pt x="0" y="1559267"/>
                  </a:lnTo>
                  <a:lnTo>
                    <a:pt x="0" y="1578991"/>
                  </a:lnTo>
                  <a:lnTo>
                    <a:pt x="8470" y="1595145"/>
                  </a:lnTo>
                  <a:lnTo>
                    <a:pt x="8724" y="1595094"/>
                  </a:lnTo>
                  <a:lnTo>
                    <a:pt x="9042" y="1594485"/>
                  </a:lnTo>
                  <a:lnTo>
                    <a:pt x="9232" y="1593329"/>
                  </a:lnTo>
                  <a:lnTo>
                    <a:pt x="9258" y="1571739"/>
                  </a:lnTo>
                  <a:close/>
                </a:path>
                <a:path w="896620" h="1656080">
                  <a:moveTo>
                    <a:pt x="23901" y="1402499"/>
                  </a:moveTo>
                  <a:lnTo>
                    <a:pt x="13639" y="1388668"/>
                  </a:lnTo>
                  <a:lnTo>
                    <a:pt x="13639" y="1409560"/>
                  </a:lnTo>
                  <a:lnTo>
                    <a:pt x="23025" y="1427251"/>
                  </a:lnTo>
                  <a:lnTo>
                    <a:pt x="23317" y="1427213"/>
                  </a:lnTo>
                  <a:lnTo>
                    <a:pt x="23660" y="1426603"/>
                  </a:lnTo>
                  <a:lnTo>
                    <a:pt x="23876" y="1425397"/>
                  </a:lnTo>
                  <a:lnTo>
                    <a:pt x="23901" y="1402499"/>
                  </a:lnTo>
                  <a:close/>
                </a:path>
                <a:path w="896620" h="1656080">
                  <a:moveTo>
                    <a:pt x="39839" y="484682"/>
                  </a:moveTo>
                  <a:lnTo>
                    <a:pt x="38595" y="484682"/>
                  </a:lnTo>
                  <a:lnTo>
                    <a:pt x="38595" y="485952"/>
                  </a:lnTo>
                  <a:lnTo>
                    <a:pt x="39839" y="485952"/>
                  </a:lnTo>
                  <a:lnTo>
                    <a:pt x="39839" y="484682"/>
                  </a:lnTo>
                  <a:close/>
                </a:path>
                <a:path w="896620" h="1656080">
                  <a:moveTo>
                    <a:pt x="40208" y="1473504"/>
                  </a:moveTo>
                  <a:lnTo>
                    <a:pt x="28765" y="1458099"/>
                  </a:lnTo>
                  <a:lnTo>
                    <a:pt x="28765" y="1480286"/>
                  </a:lnTo>
                  <a:lnTo>
                    <a:pt x="39204" y="1499743"/>
                  </a:lnTo>
                  <a:lnTo>
                    <a:pt x="39535" y="1499743"/>
                  </a:lnTo>
                  <a:lnTo>
                    <a:pt x="39687" y="1499603"/>
                  </a:lnTo>
                  <a:lnTo>
                    <a:pt x="39928" y="1499120"/>
                  </a:lnTo>
                  <a:lnTo>
                    <a:pt x="40208" y="1497304"/>
                  </a:lnTo>
                  <a:lnTo>
                    <a:pt x="40208" y="1473504"/>
                  </a:lnTo>
                  <a:close/>
                </a:path>
                <a:path w="896620" h="1656080">
                  <a:moveTo>
                    <a:pt x="58458" y="1573250"/>
                  </a:moveTo>
                  <a:lnTo>
                    <a:pt x="45631" y="1555965"/>
                  </a:lnTo>
                  <a:lnTo>
                    <a:pt x="45631" y="1579587"/>
                  </a:lnTo>
                  <a:lnTo>
                    <a:pt x="57721" y="1601165"/>
                  </a:lnTo>
                  <a:lnTo>
                    <a:pt x="57886" y="1601038"/>
                  </a:lnTo>
                  <a:lnTo>
                    <a:pt x="58267" y="1600187"/>
                  </a:lnTo>
                  <a:lnTo>
                    <a:pt x="58458" y="1598650"/>
                  </a:lnTo>
                  <a:lnTo>
                    <a:pt x="58458" y="1573250"/>
                  </a:lnTo>
                  <a:close/>
                </a:path>
                <a:path w="896620" h="1656080">
                  <a:moveTo>
                    <a:pt x="58458" y="1438719"/>
                  </a:moveTo>
                  <a:lnTo>
                    <a:pt x="45631" y="1421434"/>
                  </a:lnTo>
                  <a:lnTo>
                    <a:pt x="45631" y="1445056"/>
                  </a:lnTo>
                  <a:lnTo>
                    <a:pt x="57721" y="1466634"/>
                  </a:lnTo>
                  <a:lnTo>
                    <a:pt x="57886" y="1466507"/>
                  </a:lnTo>
                  <a:lnTo>
                    <a:pt x="58267" y="1465656"/>
                  </a:lnTo>
                  <a:lnTo>
                    <a:pt x="58458" y="1464119"/>
                  </a:lnTo>
                  <a:lnTo>
                    <a:pt x="58458" y="1438719"/>
                  </a:lnTo>
                  <a:close/>
                </a:path>
                <a:path w="896620" h="1656080">
                  <a:moveTo>
                    <a:pt x="58458" y="1300454"/>
                  </a:moveTo>
                  <a:lnTo>
                    <a:pt x="58394" y="480034"/>
                  </a:lnTo>
                  <a:lnTo>
                    <a:pt x="58343" y="473684"/>
                  </a:lnTo>
                  <a:lnTo>
                    <a:pt x="58343" y="459714"/>
                  </a:lnTo>
                  <a:lnTo>
                    <a:pt x="58064" y="459714"/>
                  </a:lnTo>
                  <a:lnTo>
                    <a:pt x="58064" y="458444"/>
                  </a:lnTo>
                  <a:lnTo>
                    <a:pt x="56705" y="458444"/>
                  </a:lnTo>
                  <a:lnTo>
                    <a:pt x="56705" y="459714"/>
                  </a:lnTo>
                  <a:lnTo>
                    <a:pt x="51498" y="459714"/>
                  </a:lnTo>
                  <a:lnTo>
                    <a:pt x="51498" y="473684"/>
                  </a:lnTo>
                  <a:lnTo>
                    <a:pt x="46126" y="473684"/>
                  </a:lnTo>
                  <a:lnTo>
                    <a:pt x="46126" y="480034"/>
                  </a:lnTo>
                  <a:lnTo>
                    <a:pt x="45631" y="480034"/>
                  </a:lnTo>
                  <a:lnTo>
                    <a:pt x="45631" y="1300454"/>
                  </a:lnTo>
                  <a:lnTo>
                    <a:pt x="52006" y="1300454"/>
                  </a:lnTo>
                  <a:lnTo>
                    <a:pt x="52006" y="1316964"/>
                  </a:lnTo>
                  <a:lnTo>
                    <a:pt x="58458" y="1316964"/>
                  </a:lnTo>
                  <a:lnTo>
                    <a:pt x="58458" y="1300454"/>
                  </a:lnTo>
                  <a:close/>
                </a:path>
                <a:path w="896620" h="1656080">
                  <a:moveTo>
                    <a:pt x="79057" y="1625917"/>
                  </a:moveTo>
                  <a:lnTo>
                    <a:pt x="64554" y="1606397"/>
                  </a:lnTo>
                  <a:lnTo>
                    <a:pt x="64554" y="1632343"/>
                  </a:lnTo>
                  <a:lnTo>
                    <a:pt x="78206" y="1655711"/>
                  </a:lnTo>
                  <a:lnTo>
                    <a:pt x="78689" y="1655102"/>
                  </a:lnTo>
                  <a:lnTo>
                    <a:pt x="79006" y="1653730"/>
                  </a:lnTo>
                  <a:lnTo>
                    <a:pt x="79057" y="1625917"/>
                  </a:lnTo>
                  <a:close/>
                </a:path>
                <a:path w="896620" h="1656080">
                  <a:moveTo>
                    <a:pt x="79057" y="1539024"/>
                  </a:moveTo>
                  <a:lnTo>
                    <a:pt x="64554" y="1519504"/>
                  </a:lnTo>
                  <a:lnTo>
                    <a:pt x="64554" y="1545450"/>
                  </a:lnTo>
                  <a:lnTo>
                    <a:pt x="78206" y="1568818"/>
                  </a:lnTo>
                  <a:lnTo>
                    <a:pt x="78689" y="1568208"/>
                  </a:lnTo>
                  <a:lnTo>
                    <a:pt x="79006" y="1566837"/>
                  </a:lnTo>
                  <a:lnTo>
                    <a:pt x="79057" y="1539024"/>
                  </a:lnTo>
                  <a:close/>
                </a:path>
                <a:path w="896620" h="1656080">
                  <a:moveTo>
                    <a:pt x="79057" y="431977"/>
                  </a:moveTo>
                  <a:lnTo>
                    <a:pt x="78397" y="428752"/>
                  </a:lnTo>
                  <a:lnTo>
                    <a:pt x="77800" y="428713"/>
                  </a:lnTo>
                  <a:lnTo>
                    <a:pt x="65519" y="446722"/>
                  </a:lnTo>
                  <a:lnTo>
                    <a:pt x="64554" y="452716"/>
                  </a:lnTo>
                  <a:lnTo>
                    <a:pt x="64554" y="1407515"/>
                  </a:lnTo>
                  <a:lnTo>
                    <a:pt x="79057" y="1427022"/>
                  </a:lnTo>
                  <a:lnTo>
                    <a:pt x="79057" y="431977"/>
                  </a:lnTo>
                  <a:close/>
                </a:path>
                <a:path w="896620" h="1656080">
                  <a:moveTo>
                    <a:pt x="804494" y="602145"/>
                  </a:moveTo>
                  <a:lnTo>
                    <a:pt x="802551" y="597865"/>
                  </a:lnTo>
                  <a:lnTo>
                    <a:pt x="785990" y="598119"/>
                  </a:lnTo>
                  <a:lnTo>
                    <a:pt x="783894" y="602030"/>
                  </a:lnTo>
                  <a:lnTo>
                    <a:pt x="783894" y="633222"/>
                  </a:lnTo>
                  <a:lnTo>
                    <a:pt x="785990" y="637514"/>
                  </a:lnTo>
                  <a:lnTo>
                    <a:pt x="802551" y="635914"/>
                  </a:lnTo>
                  <a:lnTo>
                    <a:pt x="803122" y="635520"/>
                  </a:lnTo>
                  <a:lnTo>
                    <a:pt x="803630" y="634936"/>
                  </a:lnTo>
                  <a:lnTo>
                    <a:pt x="804202" y="633628"/>
                  </a:lnTo>
                  <a:lnTo>
                    <a:pt x="804494" y="632015"/>
                  </a:lnTo>
                  <a:lnTo>
                    <a:pt x="804494" y="602145"/>
                  </a:lnTo>
                  <a:close/>
                </a:path>
                <a:path w="896620" h="1656080">
                  <a:moveTo>
                    <a:pt x="804494" y="549884"/>
                  </a:moveTo>
                  <a:lnTo>
                    <a:pt x="785990" y="543788"/>
                  </a:lnTo>
                  <a:lnTo>
                    <a:pt x="785685" y="543890"/>
                  </a:lnTo>
                  <a:lnTo>
                    <a:pt x="783894" y="547471"/>
                  </a:lnTo>
                  <a:lnTo>
                    <a:pt x="783894" y="578637"/>
                  </a:lnTo>
                  <a:lnTo>
                    <a:pt x="802551" y="583425"/>
                  </a:lnTo>
                  <a:lnTo>
                    <a:pt x="802843" y="583311"/>
                  </a:lnTo>
                  <a:lnTo>
                    <a:pt x="804494" y="579755"/>
                  </a:lnTo>
                  <a:lnTo>
                    <a:pt x="804494" y="549884"/>
                  </a:lnTo>
                  <a:close/>
                </a:path>
                <a:path w="896620" h="1656080">
                  <a:moveTo>
                    <a:pt x="804494" y="497039"/>
                  </a:moveTo>
                  <a:lnTo>
                    <a:pt x="785990" y="489483"/>
                  </a:lnTo>
                  <a:lnTo>
                    <a:pt x="785685" y="489534"/>
                  </a:lnTo>
                  <a:lnTo>
                    <a:pt x="783894" y="492899"/>
                  </a:lnTo>
                  <a:lnTo>
                    <a:pt x="783894" y="524065"/>
                  </a:lnTo>
                  <a:lnTo>
                    <a:pt x="802551" y="530948"/>
                  </a:lnTo>
                  <a:lnTo>
                    <a:pt x="802843" y="530872"/>
                  </a:lnTo>
                  <a:lnTo>
                    <a:pt x="803122" y="530694"/>
                  </a:lnTo>
                  <a:lnTo>
                    <a:pt x="803630" y="530212"/>
                  </a:lnTo>
                  <a:lnTo>
                    <a:pt x="804202" y="529043"/>
                  </a:lnTo>
                  <a:lnTo>
                    <a:pt x="804494" y="527481"/>
                  </a:lnTo>
                  <a:lnTo>
                    <a:pt x="804494" y="497624"/>
                  </a:lnTo>
                  <a:lnTo>
                    <a:pt x="804494" y="497039"/>
                  </a:lnTo>
                  <a:close/>
                </a:path>
                <a:path w="896620" h="1656080">
                  <a:moveTo>
                    <a:pt x="804494" y="445389"/>
                  </a:moveTo>
                  <a:lnTo>
                    <a:pt x="785990" y="435140"/>
                  </a:lnTo>
                  <a:lnTo>
                    <a:pt x="785685" y="435178"/>
                  </a:lnTo>
                  <a:lnTo>
                    <a:pt x="783894" y="438340"/>
                  </a:lnTo>
                  <a:lnTo>
                    <a:pt x="783894" y="469531"/>
                  </a:lnTo>
                  <a:lnTo>
                    <a:pt x="802551" y="478472"/>
                  </a:lnTo>
                  <a:lnTo>
                    <a:pt x="802843" y="478421"/>
                  </a:lnTo>
                  <a:lnTo>
                    <a:pt x="803376" y="478116"/>
                  </a:lnTo>
                  <a:lnTo>
                    <a:pt x="803630" y="477850"/>
                  </a:lnTo>
                  <a:lnTo>
                    <a:pt x="804202" y="476758"/>
                  </a:lnTo>
                  <a:lnTo>
                    <a:pt x="804494" y="475234"/>
                  </a:lnTo>
                  <a:lnTo>
                    <a:pt x="804494" y="445389"/>
                  </a:lnTo>
                  <a:close/>
                </a:path>
                <a:path w="896620" h="1656080">
                  <a:moveTo>
                    <a:pt x="804494" y="393128"/>
                  </a:moveTo>
                  <a:lnTo>
                    <a:pt x="785990" y="380796"/>
                  </a:lnTo>
                  <a:lnTo>
                    <a:pt x="785685" y="380796"/>
                  </a:lnTo>
                  <a:lnTo>
                    <a:pt x="785088" y="381000"/>
                  </a:lnTo>
                  <a:lnTo>
                    <a:pt x="784834" y="381215"/>
                  </a:lnTo>
                  <a:lnTo>
                    <a:pt x="784212" y="382244"/>
                  </a:lnTo>
                  <a:lnTo>
                    <a:pt x="783894" y="383781"/>
                  </a:lnTo>
                  <a:lnTo>
                    <a:pt x="783894" y="414959"/>
                  </a:lnTo>
                  <a:lnTo>
                    <a:pt x="802551" y="426021"/>
                  </a:lnTo>
                  <a:lnTo>
                    <a:pt x="802843" y="425996"/>
                  </a:lnTo>
                  <a:lnTo>
                    <a:pt x="803630" y="425526"/>
                  </a:lnTo>
                  <a:lnTo>
                    <a:pt x="804202" y="424484"/>
                  </a:lnTo>
                  <a:lnTo>
                    <a:pt x="804494" y="422986"/>
                  </a:lnTo>
                  <a:lnTo>
                    <a:pt x="804494" y="393128"/>
                  </a:lnTo>
                  <a:close/>
                </a:path>
                <a:path w="896620" h="1656080">
                  <a:moveTo>
                    <a:pt x="804494" y="340868"/>
                  </a:moveTo>
                  <a:lnTo>
                    <a:pt x="785685" y="326415"/>
                  </a:lnTo>
                  <a:lnTo>
                    <a:pt x="785088" y="326567"/>
                  </a:lnTo>
                  <a:lnTo>
                    <a:pt x="784834" y="326745"/>
                  </a:lnTo>
                  <a:lnTo>
                    <a:pt x="784390" y="327317"/>
                  </a:lnTo>
                  <a:lnTo>
                    <a:pt x="784212" y="327710"/>
                  </a:lnTo>
                  <a:lnTo>
                    <a:pt x="783894" y="329209"/>
                  </a:lnTo>
                  <a:lnTo>
                    <a:pt x="783894" y="360387"/>
                  </a:lnTo>
                  <a:lnTo>
                    <a:pt x="802843" y="373557"/>
                  </a:lnTo>
                  <a:lnTo>
                    <a:pt x="803376" y="373380"/>
                  </a:lnTo>
                  <a:lnTo>
                    <a:pt x="803630" y="373164"/>
                  </a:lnTo>
                  <a:lnTo>
                    <a:pt x="804202" y="372186"/>
                  </a:lnTo>
                  <a:lnTo>
                    <a:pt x="804494" y="370738"/>
                  </a:lnTo>
                  <a:lnTo>
                    <a:pt x="804494" y="340868"/>
                  </a:lnTo>
                  <a:close/>
                </a:path>
                <a:path w="896620" h="1656080">
                  <a:moveTo>
                    <a:pt x="804494" y="288607"/>
                  </a:moveTo>
                  <a:lnTo>
                    <a:pt x="785685" y="272046"/>
                  </a:lnTo>
                  <a:lnTo>
                    <a:pt x="785088" y="272135"/>
                  </a:lnTo>
                  <a:lnTo>
                    <a:pt x="784834" y="272275"/>
                  </a:lnTo>
                  <a:lnTo>
                    <a:pt x="784390" y="272796"/>
                  </a:lnTo>
                  <a:lnTo>
                    <a:pt x="784212" y="273177"/>
                  </a:lnTo>
                  <a:lnTo>
                    <a:pt x="783894" y="274637"/>
                  </a:lnTo>
                  <a:lnTo>
                    <a:pt x="783894" y="305816"/>
                  </a:lnTo>
                  <a:lnTo>
                    <a:pt x="802843" y="321119"/>
                  </a:lnTo>
                  <a:lnTo>
                    <a:pt x="803376" y="320992"/>
                  </a:lnTo>
                  <a:lnTo>
                    <a:pt x="803630" y="320802"/>
                  </a:lnTo>
                  <a:lnTo>
                    <a:pt x="804202" y="319887"/>
                  </a:lnTo>
                  <a:lnTo>
                    <a:pt x="804494" y="318465"/>
                  </a:lnTo>
                  <a:lnTo>
                    <a:pt x="804494" y="288607"/>
                  </a:lnTo>
                  <a:close/>
                </a:path>
                <a:path w="896620" h="1656080">
                  <a:moveTo>
                    <a:pt x="804494" y="236347"/>
                  </a:moveTo>
                  <a:lnTo>
                    <a:pt x="785685" y="217716"/>
                  </a:lnTo>
                  <a:lnTo>
                    <a:pt x="785088" y="217716"/>
                  </a:lnTo>
                  <a:lnTo>
                    <a:pt x="784834" y="217843"/>
                  </a:lnTo>
                  <a:lnTo>
                    <a:pt x="784390" y="218313"/>
                  </a:lnTo>
                  <a:lnTo>
                    <a:pt x="784212" y="218655"/>
                  </a:lnTo>
                  <a:lnTo>
                    <a:pt x="783894" y="220078"/>
                  </a:lnTo>
                  <a:lnTo>
                    <a:pt x="783894" y="251256"/>
                  </a:lnTo>
                  <a:lnTo>
                    <a:pt x="802843" y="268655"/>
                  </a:lnTo>
                  <a:lnTo>
                    <a:pt x="803630" y="268452"/>
                  </a:lnTo>
                  <a:lnTo>
                    <a:pt x="804202" y="267601"/>
                  </a:lnTo>
                  <a:lnTo>
                    <a:pt x="804494" y="266217"/>
                  </a:lnTo>
                  <a:lnTo>
                    <a:pt x="804494" y="236347"/>
                  </a:lnTo>
                  <a:close/>
                </a:path>
                <a:path w="896620" h="1656080">
                  <a:moveTo>
                    <a:pt x="804494" y="183527"/>
                  </a:moveTo>
                  <a:lnTo>
                    <a:pt x="785088" y="163283"/>
                  </a:lnTo>
                  <a:lnTo>
                    <a:pt x="784834" y="163385"/>
                  </a:lnTo>
                  <a:lnTo>
                    <a:pt x="784390" y="163804"/>
                  </a:lnTo>
                  <a:lnTo>
                    <a:pt x="784212" y="164134"/>
                  </a:lnTo>
                  <a:lnTo>
                    <a:pt x="783894" y="165531"/>
                  </a:lnTo>
                  <a:lnTo>
                    <a:pt x="783894" y="196697"/>
                  </a:lnTo>
                  <a:lnTo>
                    <a:pt x="803376" y="216230"/>
                  </a:lnTo>
                  <a:lnTo>
                    <a:pt x="803630" y="216103"/>
                  </a:lnTo>
                  <a:lnTo>
                    <a:pt x="804202" y="215328"/>
                  </a:lnTo>
                  <a:lnTo>
                    <a:pt x="804494" y="213982"/>
                  </a:lnTo>
                  <a:lnTo>
                    <a:pt x="804494" y="184111"/>
                  </a:lnTo>
                  <a:lnTo>
                    <a:pt x="804494" y="183527"/>
                  </a:lnTo>
                  <a:close/>
                </a:path>
                <a:path w="896620" h="1656080">
                  <a:moveTo>
                    <a:pt x="804494" y="131267"/>
                  </a:moveTo>
                  <a:lnTo>
                    <a:pt x="785088" y="108851"/>
                  </a:lnTo>
                  <a:lnTo>
                    <a:pt x="784834" y="108915"/>
                  </a:lnTo>
                  <a:lnTo>
                    <a:pt x="784212" y="109601"/>
                  </a:lnTo>
                  <a:lnTo>
                    <a:pt x="783894" y="110959"/>
                  </a:lnTo>
                  <a:lnTo>
                    <a:pt x="783894" y="142748"/>
                  </a:lnTo>
                  <a:lnTo>
                    <a:pt x="802843" y="163804"/>
                  </a:lnTo>
                  <a:lnTo>
                    <a:pt x="803630" y="163779"/>
                  </a:lnTo>
                  <a:lnTo>
                    <a:pt x="804202" y="163042"/>
                  </a:lnTo>
                  <a:lnTo>
                    <a:pt x="804494" y="161709"/>
                  </a:lnTo>
                  <a:lnTo>
                    <a:pt x="804494" y="131851"/>
                  </a:lnTo>
                  <a:lnTo>
                    <a:pt x="804494" y="131267"/>
                  </a:lnTo>
                  <a:close/>
                </a:path>
                <a:path w="896620" h="1656080">
                  <a:moveTo>
                    <a:pt x="804494" y="79006"/>
                  </a:moveTo>
                  <a:lnTo>
                    <a:pt x="784834" y="54444"/>
                  </a:lnTo>
                  <a:lnTo>
                    <a:pt x="784390" y="54775"/>
                  </a:lnTo>
                  <a:lnTo>
                    <a:pt x="784212" y="55054"/>
                  </a:lnTo>
                  <a:lnTo>
                    <a:pt x="783894" y="56375"/>
                  </a:lnTo>
                  <a:lnTo>
                    <a:pt x="783894" y="88188"/>
                  </a:lnTo>
                  <a:lnTo>
                    <a:pt x="803376" y="111480"/>
                  </a:lnTo>
                  <a:lnTo>
                    <a:pt x="803630" y="111417"/>
                  </a:lnTo>
                  <a:lnTo>
                    <a:pt x="804202" y="110744"/>
                  </a:lnTo>
                  <a:lnTo>
                    <a:pt x="804494" y="109448"/>
                  </a:lnTo>
                  <a:lnTo>
                    <a:pt x="804494" y="79590"/>
                  </a:lnTo>
                  <a:lnTo>
                    <a:pt x="804494" y="79006"/>
                  </a:lnTo>
                  <a:close/>
                </a:path>
                <a:path w="896620" h="1656080">
                  <a:moveTo>
                    <a:pt x="804494" y="26746"/>
                  </a:moveTo>
                  <a:lnTo>
                    <a:pt x="784834" y="0"/>
                  </a:lnTo>
                  <a:lnTo>
                    <a:pt x="784212" y="546"/>
                  </a:lnTo>
                  <a:lnTo>
                    <a:pt x="783894" y="1816"/>
                  </a:lnTo>
                  <a:lnTo>
                    <a:pt x="783894" y="33629"/>
                  </a:lnTo>
                  <a:lnTo>
                    <a:pt x="803376" y="59093"/>
                  </a:lnTo>
                  <a:lnTo>
                    <a:pt x="803630" y="59055"/>
                  </a:lnTo>
                  <a:lnTo>
                    <a:pt x="804202" y="58458"/>
                  </a:lnTo>
                  <a:lnTo>
                    <a:pt x="804494" y="57200"/>
                  </a:lnTo>
                  <a:lnTo>
                    <a:pt x="804494" y="27330"/>
                  </a:lnTo>
                  <a:lnTo>
                    <a:pt x="804494" y="26746"/>
                  </a:lnTo>
                  <a:close/>
                </a:path>
                <a:path w="896620" h="1656080">
                  <a:moveTo>
                    <a:pt x="831405" y="1295514"/>
                  </a:moveTo>
                  <a:lnTo>
                    <a:pt x="814730" y="1278775"/>
                  </a:lnTo>
                  <a:lnTo>
                    <a:pt x="814222" y="1278813"/>
                  </a:lnTo>
                  <a:lnTo>
                    <a:pt x="813993" y="1278940"/>
                  </a:lnTo>
                  <a:lnTo>
                    <a:pt x="813600" y="1279398"/>
                  </a:lnTo>
                  <a:lnTo>
                    <a:pt x="813447" y="1279728"/>
                  </a:lnTo>
                  <a:lnTo>
                    <a:pt x="813168" y="1281061"/>
                  </a:lnTo>
                  <a:lnTo>
                    <a:pt x="813168" y="1310957"/>
                  </a:lnTo>
                  <a:lnTo>
                    <a:pt x="829945" y="1326032"/>
                  </a:lnTo>
                  <a:lnTo>
                    <a:pt x="830427" y="1325956"/>
                  </a:lnTo>
                  <a:lnTo>
                    <a:pt x="830643" y="1325803"/>
                  </a:lnTo>
                  <a:lnTo>
                    <a:pt x="831138" y="1324991"/>
                  </a:lnTo>
                  <a:lnTo>
                    <a:pt x="831405" y="1323644"/>
                  </a:lnTo>
                  <a:lnTo>
                    <a:pt x="831405" y="1295514"/>
                  </a:lnTo>
                  <a:close/>
                </a:path>
                <a:path w="896620" h="1656080">
                  <a:moveTo>
                    <a:pt x="831405" y="601484"/>
                  </a:moveTo>
                  <a:lnTo>
                    <a:pt x="829678" y="597446"/>
                  </a:lnTo>
                  <a:lnTo>
                    <a:pt x="815022" y="597674"/>
                  </a:lnTo>
                  <a:lnTo>
                    <a:pt x="813168" y="601357"/>
                  </a:lnTo>
                  <a:lnTo>
                    <a:pt x="813168" y="630656"/>
                  </a:lnTo>
                  <a:lnTo>
                    <a:pt x="815022" y="634695"/>
                  </a:lnTo>
                  <a:lnTo>
                    <a:pt x="829678" y="633298"/>
                  </a:lnTo>
                  <a:lnTo>
                    <a:pt x="831405" y="629615"/>
                  </a:lnTo>
                  <a:lnTo>
                    <a:pt x="831405" y="601484"/>
                  </a:lnTo>
                  <a:close/>
                </a:path>
                <a:path w="896620" h="1656080">
                  <a:moveTo>
                    <a:pt x="831405" y="552246"/>
                  </a:moveTo>
                  <a:lnTo>
                    <a:pt x="815022" y="546608"/>
                  </a:lnTo>
                  <a:lnTo>
                    <a:pt x="814730" y="546684"/>
                  </a:lnTo>
                  <a:lnTo>
                    <a:pt x="813168" y="550075"/>
                  </a:lnTo>
                  <a:lnTo>
                    <a:pt x="813168" y="579361"/>
                  </a:lnTo>
                  <a:lnTo>
                    <a:pt x="829678" y="583857"/>
                  </a:lnTo>
                  <a:lnTo>
                    <a:pt x="829945" y="583742"/>
                  </a:lnTo>
                  <a:lnTo>
                    <a:pt x="830427" y="583336"/>
                  </a:lnTo>
                  <a:lnTo>
                    <a:pt x="830643" y="583044"/>
                  </a:lnTo>
                  <a:lnTo>
                    <a:pt x="831138" y="581875"/>
                  </a:lnTo>
                  <a:lnTo>
                    <a:pt x="831405" y="580377"/>
                  </a:lnTo>
                  <a:lnTo>
                    <a:pt x="831405" y="552246"/>
                  </a:lnTo>
                  <a:close/>
                </a:path>
                <a:path w="896620" h="1656080">
                  <a:moveTo>
                    <a:pt x="831405" y="502996"/>
                  </a:moveTo>
                  <a:lnTo>
                    <a:pt x="815022" y="495541"/>
                  </a:lnTo>
                  <a:lnTo>
                    <a:pt x="814730" y="495604"/>
                  </a:lnTo>
                  <a:lnTo>
                    <a:pt x="813168" y="498779"/>
                  </a:lnTo>
                  <a:lnTo>
                    <a:pt x="813168" y="528066"/>
                  </a:lnTo>
                  <a:lnTo>
                    <a:pt x="829678" y="534416"/>
                  </a:lnTo>
                  <a:lnTo>
                    <a:pt x="829945" y="534327"/>
                  </a:lnTo>
                  <a:lnTo>
                    <a:pt x="830427" y="533984"/>
                  </a:lnTo>
                  <a:lnTo>
                    <a:pt x="830643" y="533704"/>
                  </a:lnTo>
                  <a:lnTo>
                    <a:pt x="831138" y="532599"/>
                  </a:lnTo>
                  <a:lnTo>
                    <a:pt x="831405" y="531126"/>
                  </a:lnTo>
                  <a:lnTo>
                    <a:pt x="831405" y="502996"/>
                  </a:lnTo>
                  <a:close/>
                </a:path>
                <a:path w="896620" h="1656080">
                  <a:moveTo>
                    <a:pt x="831405" y="453783"/>
                  </a:moveTo>
                  <a:lnTo>
                    <a:pt x="815022" y="444461"/>
                  </a:lnTo>
                  <a:lnTo>
                    <a:pt x="814730" y="444487"/>
                  </a:lnTo>
                  <a:lnTo>
                    <a:pt x="814222" y="444766"/>
                  </a:lnTo>
                  <a:lnTo>
                    <a:pt x="813993" y="444995"/>
                  </a:lnTo>
                  <a:lnTo>
                    <a:pt x="813447" y="446036"/>
                  </a:lnTo>
                  <a:lnTo>
                    <a:pt x="813168" y="447509"/>
                  </a:lnTo>
                  <a:lnTo>
                    <a:pt x="813168" y="476808"/>
                  </a:lnTo>
                  <a:lnTo>
                    <a:pt x="829678" y="484974"/>
                  </a:lnTo>
                  <a:lnTo>
                    <a:pt x="829945" y="484924"/>
                  </a:lnTo>
                  <a:lnTo>
                    <a:pt x="830427" y="484632"/>
                  </a:lnTo>
                  <a:lnTo>
                    <a:pt x="830643" y="484378"/>
                  </a:lnTo>
                  <a:lnTo>
                    <a:pt x="831138" y="483336"/>
                  </a:lnTo>
                  <a:lnTo>
                    <a:pt x="831405" y="481914"/>
                  </a:lnTo>
                  <a:lnTo>
                    <a:pt x="831405" y="453783"/>
                  </a:lnTo>
                  <a:close/>
                </a:path>
                <a:path w="896620" h="1656080">
                  <a:moveTo>
                    <a:pt x="831405" y="404533"/>
                  </a:moveTo>
                  <a:lnTo>
                    <a:pt x="815022" y="393369"/>
                  </a:lnTo>
                  <a:lnTo>
                    <a:pt x="814730" y="393369"/>
                  </a:lnTo>
                  <a:lnTo>
                    <a:pt x="813168" y="396214"/>
                  </a:lnTo>
                  <a:lnTo>
                    <a:pt x="813168" y="425526"/>
                  </a:lnTo>
                  <a:lnTo>
                    <a:pt x="829678" y="435559"/>
                  </a:lnTo>
                  <a:lnTo>
                    <a:pt x="829945" y="435546"/>
                  </a:lnTo>
                  <a:lnTo>
                    <a:pt x="830643" y="435089"/>
                  </a:lnTo>
                  <a:lnTo>
                    <a:pt x="831138" y="434086"/>
                  </a:lnTo>
                  <a:lnTo>
                    <a:pt x="831405" y="432663"/>
                  </a:lnTo>
                  <a:lnTo>
                    <a:pt x="831405" y="404533"/>
                  </a:lnTo>
                  <a:close/>
                </a:path>
                <a:path w="896620" h="1656080">
                  <a:moveTo>
                    <a:pt x="831405" y="355295"/>
                  </a:moveTo>
                  <a:lnTo>
                    <a:pt x="814730" y="342265"/>
                  </a:lnTo>
                  <a:lnTo>
                    <a:pt x="814222" y="342417"/>
                  </a:lnTo>
                  <a:lnTo>
                    <a:pt x="813993" y="342595"/>
                  </a:lnTo>
                  <a:lnTo>
                    <a:pt x="813447" y="343509"/>
                  </a:lnTo>
                  <a:lnTo>
                    <a:pt x="813168" y="344932"/>
                  </a:lnTo>
                  <a:lnTo>
                    <a:pt x="813168" y="374243"/>
                  </a:lnTo>
                  <a:lnTo>
                    <a:pt x="829678" y="386143"/>
                  </a:lnTo>
                  <a:lnTo>
                    <a:pt x="829945" y="386143"/>
                  </a:lnTo>
                  <a:lnTo>
                    <a:pt x="830427" y="385953"/>
                  </a:lnTo>
                  <a:lnTo>
                    <a:pt x="830643" y="385749"/>
                  </a:lnTo>
                  <a:lnTo>
                    <a:pt x="831138" y="384810"/>
                  </a:lnTo>
                  <a:lnTo>
                    <a:pt x="831405" y="383425"/>
                  </a:lnTo>
                  <a:lnTo>
                    <a:pt x="831405" y="355295"/>
                  </a:lnTo>
                  <a:close/>
                </a:path>
                <a:path w="896620" h="1656080">
                  <a:moveTo>
                    <a:pt x="831405" y="306044"/>
                  </a:moveTo>
                  <a:lnTo>
                    <a:pt x="814730" y="291134"/>
                  </a:lnTo>
                  <a:lnTo>
                    <a:pt x="814222" y="291236"/>
                  </a:lnTo>
                  <a:lnTo>
                    <a:pt x="813993" y="291401"/>
                  </a:lnTo>
                  <a:lnTo>
                    <a:pt x="813447" y="292252"/>
                  </a:lnTo>
                  <a:lnTo>
                    <a:pt x="813168" y="293636"/>
                  </a:lnTo>
                  <a:lnTo>
                    <a:pt x="813168" y="322948"/>
                  </a:lnTo>
                  <a:lnTo>
                    <a:pt x="829945" y="336727"/>
                  </a:lnTo>
                  <a:lnTo>
                    <a:pt x="830427" y="336600"/>
                  </a:lnTo>
                  <a:lnTo>
                    <a:pt x="830643" y="336410"/>
                  </a:lnTo>
                  <a:lnTo>
                    <a:pt x="831138" y="335534"/>
                  </a:lnTo>
                  <a:lnTo>
                    <a:pt x="831405" y="334175"/>
                  </a:lnTo>
                  <a:lnTo>
                    <a:pt x="831405" y="306044"/>
                  </a:lnTo>
                  <a:close/>
                </a:path>
                <a:path w="896620" h="1656080">
                  <a:moveTo>
                    <a:pt x="831405" y="207594"/>
                  </a:moveTo>
                  <a:lnTo>
                    <a:pt x="814222" y="188925"/>
                  </a:lnTo>
                  <a:lnTo>
                    <a:pt x="813993" y="189039"/>
                  </a:lnTo>
                  <a:lnTo>
                    <a:pt x="813600" y="189445"/>
                  </a:lnTo>
                  <a:lnTo>
                    <a:pt x="813447" y="189776"/>
                  </a:lnTo>
                  <a:lnTo>
                    <a:pt x="813168" y="191096"/>
                  </a:lnTo>
                  <a:lnTo>
                    <a:pt x="813168" y="220980"/>
                  </a:lnTo>
                  <a:lnTo>
                    <a:pt x="829945" y="237909"/>
                  </a:lnTo>
                  <a:lnTo>
                    <a:pt x="830427" y="237896"/>
                  </a:lnTo>
                  <a:lnTo>
                    <a:pt x="830643" y="237782"/>
                  </a:lnTo>
                  <a:lnTo>
                    <a:pt x="831138" y="237020"/>
                  </a:lnTo>
                  <a:lnTo>
                    <a:pt x="831405" y="235724"/>
                  </a:lnTo>
                  <a:lnTo>
                    <a:pt x="831405" y="207594"/>
                  </a:lnTo>
                  <a:close/>
                </a:path>
                <a:path w="896620" h="1656080">
                  <a:moveTo>
                    <a:pt x="831405" y="157784"/>
                  </a:moveTo>
                  <a:lnTo>
                    <a:pt x="814222" y="137744"/>
                  </a:lnTo>
                  <a:lnTo>
                    <a:pt x="813993" y="137833"/>
                  </a:lnTo>
                  <a:lnTo>
                    <a:pt x="813600" y="138201"/>
                  </a:lnTo>
                  <a:lnTo>
                    <a:pt x="813447" y="138518"/>
                  </a:lnTo>
                  <a:lnTo>
                    <a:pt x="813168" y="139814"/>
                  </a:lnTo>
                  <a:lnTo>
                    <a:pt x="813168" y="169684"/>
                  </a:lnTo>
                  <a:lnTo>
                    <a:pt x="830427" y="188569"/>
                  </a:lnTo>
                  <a:lnTo>
                    <a:pt x="830643" y="188455"/>
                  </a:lnTo>
                  <a:lnTo>
                    <a:pt x="830999" y="188061"/>
                  </a:lnTo>
                  <a:lnTo>
                    <a:pt x="831354" y="186969"/>
                  </a:lnTo>
                  <a:lnTo>
                    <a:pt x="831405" y="158343"/>
                  </a:lnTo>
                  <a:lnTo>
                    <a:pt x="831405" y="157784"/>
                  </a:lnTo>
                  <a:close/>
                </a:path>
                <a:path w="896620" h="1656080">
                  <a:moveTo>
                    <a:pt x="831405" y="109105"/>
                  </a:moveTo>
                  <a:lnTo>
                    <a:pt x="814222" y="86575"/>
                  </a:lnTo>
                  <a:lnTo>
                    <a:pt x="813993" y="86652"/>
                  </a:lnTo>
                  <a:lnTo>
                    <a:pt x="813600" y="86969"/>
                  </a:lnTo>
                  <a:lnTo>
                    <a:pt x="813447" y="87249"/>
                  </a:lnTo>
                  <a:lnTo>
                    <a:pt x="813168" y="88531"/>
                  </a:lnTo>
                  <a:lnTo>
                    <a:pt x="813168" y="118402"/>
                  </a:lnTo>
                  <a:lnTo>
                    <a:pt x="830427" y="139217"/>
                  </a:lnTo>
                  <a:lnTo>
                    <a:pt x="830643" y="139128"/>
                  </a:lnTo>
                  <a:lnTo>
                    <a:pt x="830999" y="138772"/>
                  </a:lnTo>
                  <a:lnTo>
                    <a:pt x="831354" y="137706"/>
                  </a:lnTo>
                  <a:lnTo>
                    <a:pt x="831405" y="109105"/>
                  </a:lnTo>
                  <a:close/>
                </a:path>
                <a:path w="896620" h="1656080">
                  <a:moveTo>
                    <a:pt x="831405" y="59855"/>
                  </a:moveTo>
                  <a:lnTo>
                    <a:pt x="813993" y="35445"/>
                  </a:lnTo>
                  <a:lnTo>
                    <a:pt x="813447" y="36004"/>
                  </a:lnTo>
                  <a:lnTo>
                    <a:pt x="813168" y="37211"/>
                  </a:lnTo>
                  <a:lnTo>
                    <a:pt x="813168" y="67106"/>
                  </a:lnTo>
                  <a:lnTo>
                    <a:pt x="830427" y="89852"/>
                  </a:lnTo>
                  <a:lnTo>
                    <a:pt x="830643" y="89801"/>
                  </a:lnTo>
                  <a:lnTo>
                    <a:pt x="830999" y="89471"/>
                  </a:lnTo>
                  <a:lnTo>
                    <a:pt x="831354" y="88455"/>
                  </a:lnTo>
                  <a:lnTo>
                    <a:pt x="831405" y="59855"/>
                  </a:lnTo>
                  <a:close/>
                </a:path>
                <a:path w="896620" h="1656080">
                  <a:moveTo>
                    <a:pt x="855370" y="600887"/>
                  </a:moveTo>
                  <a:lnTo>
                    <a:pt x="853846" y="597077"/>
                  </a:lnTo>
                  <a:lnTo>
                    <a:pt x="840778" y="597281"/>
                  </a:lnTo>
                  <a:lnTo>
                    <a:pt x="839127" y="600735"/>
                  </a:lnTo>
                  <a:lnTo>
                    <a:pt x="839127" y="628383"/>
                  </a:lnTo>
                  <a:lnTo>
                    <a:pt x="840778" y="632206"/>
                  </a:lnTo>
                  <a:lnTo>
                    <a:pt x="853846" y="630948"/>
                  </a:lnTo>
                  <a:lnTo>
                    <a:pt x="855370" y="627481"/>
                  </a:lnTo>
                  <a:lnTo>
                    <a:pt x="855370" y="600887"/>
                  </a:lnTo>
                  <a:close/>
                </a:path>
                <a:path w="896620" h="1656080">
                  <a:moveTo>
                    <a:pt x="855370" y="554342"/>
                  </a:moveTo>
                  <a:lnTo>
                    <a:pt x="840778" y="549097"/>
                  </a:lnTo>
                  <a:lnTo>
                    <a:pt x="840524" y="549173"/>
                  </a:lnTo>
                  <a:lnTo>
                    <a:pt x="840054" y="549541"/>
                  </a:lnTo>
                  <a:lnTo>
                    <a:pt x="839863" y="549808"/>
                  </a:lnTo>
                  <a:lnTo>
                    <a:pt x="839368" y="550913"/>
                  </a:lnTo>
                  <a:lnTo>
                    <a:pt x="839127" y="552361"/>
                  </a:lnTo>
                  <a:lnTo>
                    <a:pt x="839127" y="580555"/>
                  </a:lnTo>
                  <a:lnTo>
                    <a:pt x="853846" y="584225"/>
                  </a:lnTo>
                  <a:lnTo>
                    <a:pt x="854075" y="584123"/>
                  </a:lnTo>
                  <a:lnTo>
                    <a:pt x="854506" y="583742"/>
                  </a:lnTo>
                  <a:lnTo>
                    <a:pt x="854697" y="583463"/>
                  </a:lnTo>
                  <a:lnTo>
                    <a:pt x="855141" y="582358"/>
                  </a:lnTo>
                  <a:lnTo>
                    <a:pt x="855370" y="580936"/>
                  </a:lnTo>
                  <a:lnTo>
                    <a:pt x="855370" y="554342"/>
                  </a:lnTo>
                  <a:close/>
                </a:path>
                <a:path w="896620" h="1656080">
                  <a:moveTo>
                    <a:pt x="855370" y="507784"/>
                  </a:moveTo>
                  <a:lnTo>
                    <a:pt x="840778" y="500913"/>
                  </a:lnTo>
                  <a:lnTo>
                    <a:pt x="840524" y="500989"/>
                  </a:lnTo>
                  <a:lnTo>
                    <a:pt x="840054" y="501294"/>
                  </a:lnTo>
                  <a:lnTo>
                    <a:pt x="839863" y="501535"/>
                  </a:lnTo>
                  <a:lnTo>
                    <a:pt x="839368" y="502589"/>
                  </a:lnTo>
                  <a:lnTo>
                    <a:pt x="839127" y="503986"/>
                  </a:lnTo>
                  <a:lnTo>
                    <a:pt x="839127" y="531634"/>
                  </a:lnTo>
                  <a:lnTo>
                    <a:pt x="853846" y="537502"/>
                  </a:lnTo>
                  <a:lnTo>
                    <a:pt x="854075" y="537413"/>
                  </a:lnTo>
                  <a:lnTo>
                    <a:pt x="854506" y="537095"/>
                  </a:lnTo>
                  <a:lnTo>
                    <a:pt x="854697" y="536829"/>
                  </a:lnTo>
                  <a:lnTo>
                    <a:pt x="855141" y="535787"/>
                  </a:lnTo>
                  <a:lnTo>
                    <a:pt x="855370" y="534377"/>
                  </a:lnTo>
                  <a:lnTo>
                    <a:pt x="855370" y="507784"/>
                  </a:lnTo>
                  <a:close/>
                </a:path>
                <a:path w="896620" h="1656080">
                  <a:moveTo>
                    <a:pt x="855370" y="461251"/>
                  </a:moveTo>
                  <a:lnTo>
                    <a:pt x="840778" y="452716"/>
                  </a:lnTo>
                  <a:lnTo>
                    <a:pt x="840524" y="452755"/>
                  </a:lnTo>
                  <a:lnTo>
                    <a:pt x="840054" y="453009"/>
                  </a:lnTo>
                  <a:lnTo>
                    <a:pt x="839863" y="453237"/>
                  </a:lnTo>
                  <a:lnTo>
                    <a:pt x="839368" y="454240"/>
                  </a:lnTo>
                  <a:lnTo>
                    <a:pt x="839127" y="455625"/>
                  </a:lnTo>
                  <a:lnTo>
                    <a:pt x="839127" y="483273"/>
                  </a:lnTo>
                  <a:lnTo>
                    <a:pt x="853846" y="490766"/>
                  </a:lnTo>
                  <a:lnTo>
                    <a:pt x="854075" y="490715"/>
                  </a:lnTo>
                  <a:lnTo>
                    <a:pt x="854697" y="490194"/>
                  </a:lnTo>
                  <a:lnTo>
                    <a:pt x="855141" y="489204"/>
                  </a:lnTo>
                  <a:lnTo>
                    <a:pt x="855370" y="487845"/>
                  </a:lnTo>
                  <a:lnTo>
                    <a:pt x="855370" y="461251"/>
                  </a:lnTo>
                  <a:close/>
                </a:path>
                <a:path w="896620" h="1656080">
                  <a:moveTo>
                    <a:pt x="855370" y="414172"/>
                  </a:moveTo>
                  <a:lnTo>
                    <a:pt x="840778" y="404520"/>
                  </a:lnTo>
                  <a:lnTo>
                    <a:pt x="840524" y="404520"/>
                  </a:lnTo>
                  <a:lnTo>
                    <a:pt x="840054" y="404736"/>
                  </a:lnTo>
                  <a:lnTo>
                    <a:pt x="839863" y="404939"/>
                  </a:lnTo>
                  <a:lnTo>
                    <a:pt x="839368" y="405879"/>
                  </a:lnTo>
                  <a:lnTo>
                    <a:pt x="839127" y="407250"/>
                  </a:lnTo>
                  <a:lnTo>
                    <a:pt x="839127" y="435457"/>
                  </a:lnTo>
                  <a:lnTo>
                    <a:pt x="839368" y="437019"/>
                  </a:lnTo>
                  <a:lnTo>
                    <a:pt x="840054" y="438708"/>
                  </a:lnTo>
                  <a:lnTo>
                    <a:pt x="840778" y="439470"/>
                  </a:lnTo>
                  <a:lnTo>
                    <a:pt x="853846" y="444068"/>
                  </a:lnTo>
                  <a:lnTo>
                    <a:pt x="854075" y="444030"/>
                  </a:lnTo>
                  <a:lnTo>
                    <a:pt x="854506" y="443801"/>
                  </a:lnTo>
                  <a:lnTo>
                    <a:pt x="854697" y="443598"/>
                  </a:lnTo>
                  <a:lnTo>
                    <a:pt x="855141" y="442645"/>
                  </a:lnTo>
                  <a:lnTo>
                    <a:pt x="855370" y="441286"/>
                  </a:lnTo>
                  <a:lnTo>
                    <a:pt x="855370" y="414693"/>
                  </a:lnTo>
                  <a:lnTo>
                    <a:pt x="855370" y="414172"/>
                  </a:lnTo>
                  <a:close/>
                </a:path>
                <a:path w="896620" h="1656080">
                  <a:moveTo>
                    <a:pt x="855370" y="368147"/>
                  </a:moveTo>
                  <a:lnTo>
                    <a:pt x="840524" y="356323"/>
                  </a:lnTo>
                  <a:lnTo>
                    <a:pt x="840054" y="356476"/>
                  </a:lnTo>
                  <a:lnTo>
                    <a:pt x="839863" y="356654"/>
                  </a:lnTo>
                  <a:lnTo>
                    <a:pt x="839368" y="357543"/>
                  </a:lnTo>
                  <a:lnTo>
                    <a:pt x="839127" y="358876"/>
                  </a:lnTo>
                  <a:lnTo>
                    <a:pt x="839127" y="387070"/>
                  </a:lnTo>
                  <a:lnTo>
                    <a:pt x="854075" y="397357"/>
                  </a:lnTo>
                  <a:lnTo>
                    <a:pt x="854506" y="397167"/>
                  </a:lnTo>
                  <a:lnTo>
                    <a:pt x="854697" y="396963"/>
                  </a:lnTo>
                  <a:lnTo>
                    <a:pt x="855141" y="396062"/>
                  </a:lnTo>
                  <a:lnTo>
                    <a:pt x="855370" y="394741"/>
                  </a:lnTo>
                  <a:lnTo>
                    <a:pt x="855370" y="368147"/>
                  </a:lnTo>
                  <a:close/>
                </a:path>
                <a:path w="896620" h="1656080">
                  <a:moveTo>
                    <a:pt x="855370" y="321068"/>
                  </a:moveTo>
                  <a:lnTo>
                    <a:pt x="840524" y="308102"/>
                  </a:lnTo>
                  <a:lnTo>
                    <a:pt x="840054" y="308203"/>
                  </a:lnTo>
                  <a:lnTo>
                    <a:pt x="839863" y="308343"/>
                  </a:lnTo>
                  <a:lnTo>
                    <a:pt x="839368" y="309181"/>
                  </a:lnTo>
                  <a:lnTo>
                    <a:pt x="839127" y="310502"/>
                  </a:lnTo>
                  <a:lnTo>
                    <a:pt x="839127" y="338709"/>
                  </a:lnTo>
                  <a:lnTo>
                    <a:pt x="854075" y="350647"/>
                  </a:lnTo>
                  <a:lnTo>
                    <a:pt x="854506" y="350507"/>
                  </a:lnTo>
                  <a:lnTo>
                    <a:pt x="854697" y="350329"/>
                  </a:lnTo>
                  <a:lnTo>
                    <a:pt x="855141" y="349478"/>
                  </a:lnTo>
                  <a:lnTo>
                    <a:pt x="855370" y="348183"/>
                  </a:lnTo>
                  <a:lnTo>
                    <a:pt x="855370" y="321589"/>
                  </a:lnTo>
                  <a:lnTo>
                    <a:pt x="855370" y="321068"/>
                  </a:lnTo>
                  <a:close/>
                </a:path>
                <a:path w="896620" h="1656080">
                  <a:moveTo>
                    <a:pt x="855370" y="274510"/>
                  </a:moveTo>
                  <a:lnTo>
                    <a:pt x="840524" y="259892"/>
                  </a:lnTo>
                  <a:lnTo>
                    <a:pt x="840054" y="259943"/>
                  </a:lnTo>
                  <a:lnTo>
                    <a:pt x="839673" y="260299"/>
                  </a:lnTo>
                  <a:lnTo>
                    <a:pt x="839368" y="260858"/>
                  </a:lnTo>
                  <a:lnTo>
                    <a:pt x="839127" y="262128"/>
                  </a:lnTo>
                  <a:lnTo>
                    <a:pt x="839127" y="290309"/>
                  </a:lnTo>
                  <a:lnTo>
                    <a:pt x="854075" y="303949"/>
                  </a:lnTo>
                  <a:lnTo>
                    <a:pt x="854506" y="303847"/>
                  </a:lnTo>
                  <a:lnTo>
                    <a:pt x="854697" y="303707"/>
                  </a:lnTo>
                  <a:lnTo>
                    <a:pt x="855141" y="302895"/>
                  </a:lnTo>
                  <a:lnTo>
                    <a:pt x="855370" y="301625"/>
                  </a:lnTo>
                  <a:lnTo>
                    <a:pt x="855370" y="275031"/>
                  </a:lnTo>
                  <a:lnTo>
                    <a:pt x="855370" y="274510"/>
                  </a:lnTo>
                  <a:close/>
                </a:path>
                <a:path w="896620" h="1656080">
                  <a:moveTo>
                    <a:pt x="855370" y="227977"/>
                  </a:moveTo>
                  <a:lnTo>
                    <a:pt x="840524" y="211683"/>
                  </a:lnTo>
                  <a:lnTo>
                    <a:pt x="840054" y="211683"/>
                  </a:lnTo>
                  <a:lnTo>
                    <a:pt x="839673" y="211988"/>
                  </a:lnTo>
                  <a:lnTo>
                    <a:pt x="839368" y="212509"/>
                  </a:lnTo>
                  <a:lnTo>
                    <a:pt x="839127" y="213766"/>
                  </a:lnTo>
                  <a:lnTo>
                    <a:pt x="839127" y="241960"/>
                  </a:lnTo>
                  <a:lnTo>
                    <a:pt x="854075" y="257238"/>
                  </a:lnTo>
                  <a:lnTo>
                    <a:pt x="854506" y="257200"/>
                  </a:lnTo>
                  <a:lnTo>
                    <a:pt x="854697" y="257073"/>
                  </a:lnTo>
                  <a:lnTo>
                    <a:pt x="855141" y="256336"/>
                  </a:lnTo>
                  <a:lnTo>
                    <a:pt x="855370" y="255092"/>
                  </a:lnTo>
                  <a:lnTo>
                    <a:pt x="855370" y="228498"/>
                  </a:lnTo>
                  <a:lnTo>
                    <a:pt x="855370" y="227977"/>
                  </a:lnTo>
                  <a:close/>
                </a:path>
                <a:path w="896620" h="1656080">
                  <a:moveTo>
                    <a:pt x="855370" y="181419"/>
                  </a:moveTo>
                  <a:lnTo>
                    <a:pt x="840524" y="163449"/>
                  </a:lnTo>
                  <a:lnTo>
                    <a:pt x="839863" y="163487"/>
                  </a:lnTo>
                  <a:lnTo>
                    <a:pt x="839368" y="164160"/>
                  </a:lnTo>
                  <a:lnTo>
                    <a:pt x="839127" y="165379"/>
                  </a:lnTo>
                  <a:lnTo>
                    <a:pt x="839127" y="193573"/>
                  </a:lnTo>
                  <a:lnTo>
                    <a:pt x="854075" y="210566"/>
                  </a:lnTo>
                  <a:lnTo>
                    <a:pt x="854506" y="210566"/>
                  </a:lnTo>
                  <a:lnTo>
                    <a:pt x="854697" y="210464"/>
                  </a:lnTo>
                  <a:lnTo>
                    <a:pt x="855141" y="209765"/>
                  </a:lnTo>
                  <a:lnTo>
                    <a:pt x="855370" y="208534"/>
                  </a:lnTo>
                  <a:lnTo>
                    <a:pt x="855370" y="181940"/>
                  </a:lnTo>
                  <a:lnTo>
                    <a:pt x="855370" y="181419"/>
                  </a:lnTo>
                  <a:close/>
                </a:path>
                <a:path w="896620" h="1656080">
                  <a:moveTo>
                    <a:pt x="855370" y="134874"/>
                  </a:moveTo>
                  <a:lnTo>
                    <a:pt x="840054" y="115138"/>
                  </a:lnTo>
                  <a:lnTo>
                    <a:pt x="839673" y="115366"/>
                  </a:lnTo>
                  <a:lnTo>
                    <a:pt x="839368" y="115811"/>
                  </a:lnTo>
                  <a:lnTo>
                    <a:pt x="839127" y="117017"/>
                  </a:lnTo>
                  <a:lnTo>
                    <a:pt x="839127" y="145224"/>
                  </a:lnTo>
                  <a:lnTo>
                    <a:pt x="854506" y="163918"/>
                  </a:lnTo>
                  <a:lnTo>
                    <a:pt x="854697" y="163830"/>
                  </a:lnTo>
                  <a:lnTo>
                    <a:pt x="855141" y="163182"/>
                  </a:lnTo>
                  <a:lnTo>
                    <a:pt x="855370" y="161988"/>
                  </a:lnTo>
                  <a:lnTo>
                    <a:pt x="855370" y="135394"/>
                  </a:lnTo>
                  <a:lnTo>
                    <a:pt x="855370" y="134874"/>
                  </a:lnTo>
                  <a:close/>
                </a:path>
                <a:path w="896620" h="1656080">
                  <a:moveTo>
                    <a:pt x="876871" y="1293825"/>
                  </a:moveTo>
                  <a:lnTo>
                    <a:pt x="863765" y="1288923"/>
                  </a:lnTo>
                  <a:lnTo>
                    <a:pt x="863536" y="1288999"/>
                  </a:lnTo>
                  <a:lnTo>
                    <a:pt x="862279" y="1292021"/>
                  </a:lnTo>
                  <a:lnTo>
                    <a:pt x="862279" y="1318183"/>
                  </a:lnTo>
                  <a:lnTo>
                    <a:pt x="875487" y="1322171"/>
                  </a:lnTo>
                  <a:lnTo>
                    <a:pt x="875690" y="1322070"/>
                  </a:lnTo>
                  <a:lnTo>
                    <a:pt x="876084" y="1321714"/>
                  </a:lnTo>
                  <a:lnTo>
                    <a:pt x="876249" y="1321435"/>
                  </a:lnTo>
                  <a:lnTo>
                    <a:pt x="876655" y="1320380"/>
                  </a:lnTo>
                  <a:lnTo>
                    <a:pt x="876871" y="1319047"/>
                  </a:lnTo>
                  <a:lnTo>
                    <a:pt x="876871" y="1293825"/>
                  </a:lnTo>
                  <a:close/>
                </a:path>
                <a:path w="896620" h="1656080">
                  <a:moveTo>
                    <a:pt x="876871" y="600367"/>
                  </a:moveTo>
                  <a:lnTo>
                    <a:pt x="875487" y="596760"/>
                  </a:lnTo>
                  <a:lnTo>
                    <a:pt x="863993" y="596912"/>
                  </a:lnTo>
                  <a:lnTo>
                    <a:pt x="862279" y="600202"/>
                  </a:lnTo>
                  <a:lnTo>
                    <a:pt x="862279" y="626351"/>
                  </a:lnTo>
                  <a:lnTo>
                    <a:pt x="863765" y="629996"/>
                  </a:lnTo>
                  <a:lnTo>
                    <a:pt x="875487" y="628853"/>
                  </a:lnTo>
                  <a:lnTo>
                    <a:pt x="875690" y="628738"/>
                  </a:lnTo>
                  <a:lnTo>
                    <a:pt x="876249" y="628053"/>
                  </a:lnTo>
                  <a:lnTo>
                    <a:pt x="876655" y="626960"/>
                  </a:lnTo>
                  <a:lnTo>
                    <a:pt x="876871" y="625589"/>
                  </a:lnTo>
                  <a:lnTo>
                    <a:pt x="876871" y="600367"/>
                  </a:lnTo>
                  <a:close/>
                </a:path>
                <a:path w="896620" h="1656080">
                  <a:moveTo>
                    <a:pt x="876871" y="512076"/>
                  </a:moveTo>
                  <a:lnTo>
                    <a:pt x="863765" y="505714"/>
                  </a:lnTo>
                  <a:lnTo>
                    <a:pt x="863536" y="505777"/>
                  </a:lnTo>
                  <a:lnTo>
                    <a:pt x="862926" y="506310"/>
                  </a:lnTo>
                  <a:lnTo>
                    <a:pt x="862507" y="507301"/>
                  </a:lnTo>
                  <a:lnTo>
                    <a:pt x="862279" y="508647"/>
                  </a:lnTo>
                  <a:lnTo>
                    <a:pt x="862279" y="534797"/>
                  </a:lnTo>
                  <a:lnTo>
                    <a:pt x="875487" y="540258"/>
                  </a:lnTo>
                  <a:lnTo>
                    <a:pt x="875690" y="540194"/>
                  </a:lnTo>
                  <a:lnTo>
                    <a:pt x="876084" y="539864"/>
                  </a:lnTo>
                  <a:lnTo>
                    <a:pt x="876249" y="539623"/>
                  </a:lnTo>
                  <a:lnTo>
                    <a:pt x="876655" y="538619"/>
                  </a:lnTo>
                  <a:lnTo>
                    <a:pt x="876871" y="537298"/>
                  </a:lnTo>
                  <a:lnTo>
                    <a:pt x="876871" y="512076"/>
                  </a:lnTo>
                  <a:close/>
                </a:path>
                <a:path w="896620" h="1656080">
                  <a:moveTo>
                    <a:pt x="876871" y="467448"/>
                  </a:moveTo>
                  <a:lnTo>
                    <a:pt x="876541" y="465607"/>
                  </a:lnTo>
                  <a:lnTo>
                    <a:pt x="876084" y="464540"/>
                  </a:lnTo>
                  <a:lnTo>
                    <a:pt x="875487" y="463867"/>
                  </a:lnTo>
                  <a:lnTo>
                    <a:pt x="863765" y="460108"/>
                  </a:lnTo>
                  <a:lnTo>
                    <a:pt x="863536" y="460146"/>
                  </a:lnTo>
                  <a:lnTo>
                    <a:pt x="862279" y="462889"/>
                  </a:lnTo>
                  <a:lnTo>
                    <a:pt x="862279" y="489038"/>
                  </a:lnTo>
                  <a:lnTo>
                    <a:pt x="875487" y="495960"/>
                  </a:lnTo>
                  <a:lnTo>
                    <a:pt x="875893" y="495782"/>
                  </a:lnTo>
                  <a:lnTo>
                    <a:pt x="876249" y="495401"/>
                  </a:lnTo>
                  <a:lnTo>
                    <a:pt x="876655" y="494449"/>
                  </a:lnTo>
                  <a:lnTo>
                    <a:pt x="876871" y="493179"/>
                  </a:lnTo>
                  <a:lnTo>
                    <a:pt x="876871" y="467956"/>
                  </a:lnTo>
                  <a:lnTo>
                    <a:pt x="876871" y="467448"/>
                  </a:lnTo>
                  <a:close/>
                </a:path>
                <a:path w="896620" h="1656080">
                  <a:moveTo>
                    <a:pt x="876871" y="423303"/>
                  </a:moveTo>
                  <a:lnTo>
                    <a:pt x="876541" y="421424"/>
                  </a:lnTo>
                  <a:lnTo>
                    <a:pt x="876084" y="420293"/>
                  </a:lnTo>
                  <a:lnTo>
                    <a:pt x="875487" y="419582"/>
                  </a:lnTo>
                  <a:lnTo>
                    <a:pt x="863765" y="414489"/>
                  </a:lnTo>
                  <a:lnTo>
                    <a:pt x="863536" y="414489"/>
                  </a:lnTo>
                  <a:lnTo>
                    <a:pt x="862279" y="417106"/>
                  </a:lnTo>
                  <a:lnTo>
                    <a:pt x="862317" y="444296"/>
                  </a:lnTo>
                  <a:lnTo>
                    <a:pt x="875487" y="451675"/>
                  </a:lnTo>
                  <a:lnTo>
                    <a:pt x="875690" y="451662"/>
                  </a:lnTo>
                  <a:lnTo>
                    <a:pt x="876084" y="451421"/>
                  </a:lnTo>
                  <a:lnTo>
                    <a:pt x="876249" y="451218"/>
                  </a:lnTo>
                  <a:lnTo>
                    <a:pt x="876655" y="450303"/>
                  </a:lnTo>
                  <a:lnTo>
                    <a:pt x="876871" y="449033"/>
                  </a:lnTo>
                  <a:lnTo>
                    <a:pt x="876871" y="423811"/>
                  </a:lnTo>
                  <a:lnTo>
                    <a:pt x="876871" y="423303"/>
                  </a:lnTo>
                  <a:close/>
                </a:path>
                <a:path w="896620" h="1656080">
                  <a:moveTo>
                    <a:pt x="876871" y="379158"/>
                  </a:moveTo>
                  <a:lnTo>
                    <a:pt x="863536" y="368858"/>
                  </a:lnTo>
                  <a:lnTo>
                    <a:pt x="863130" y="369011"/>
                  </a:lnTo>
                  <a:lnTo>
                    <a:pt x="862926" y="369189"/>
                  </a:lnTo>
                  <a:lnTo>
                    <a:pt x="862622" y="369709"/>
                  </a:lnTo>
                  <a:lnTo>
                    <a:pt x="862317" y="370852"/>
                  </a:lnTo>
                  <a:lnTo>
                    <a:pt x="862279" y="398005"/>
                  </a:lnTo>
                  <a:lnTo>
                    <a:pt x="862406" y="399021"/>
                  </a:lnTo>
                  <a:lnTo>
                    <a:pt x="862926" y="400799"/>
                  </a:lnTo>
                  <a:lnTo>
                    <a:pt x="863320" y="401459"/>
                  </a:lnTo>
                  <a:lnTo>
                    <a:pt x="863765" y="401942"/>
                  </a:lnTo>
                  <a:lnTo>
                    <a:pt x="875487" y="407390"/>
                  </a:lnTo>
                  <a:lnTo>
                    <a:pt x="875690" y="407390"/>
                  </a:lnTo>
                  <a:lnTo>
                    <a:pt x="876249" y="407009"/>
                  </a:lnTo>
                  <a:lnTo>
                    <a:pt x="876655" y="406146"/>
                  </a:lnTo>
                  <a:lnTo>
                    <a:pt x="876871" y="404888"/>
                  </a:lnTo>
                  <a:lnTo>
                    <a:pt x="876871" y="379666"/>
                  </a:lnTo>
                  <a:lnTo>
                    <a:pt x="876871" y="379158"/>
                  </a:lnTo>
                  <a:close/>
                </a:path>
                <a:path w="896620" h="1656080">
                  <a:moveTo>
                    <a:pt x="876871" y="335013"/>
                  </a:moveTo>
                  <a:lnTo>
                    <a:pt x="863536" y="323215"/>
                  </a:lnTo>
                  <a:lnTo>
                    <a:pt x="862926" y="323469"/>
                  </a:lnTo>
                  <a:lnTo>
                    <a:pt x="862622" y="323964"/>
                  </a:lnTo>
                  <a:lnTo>
                    <a:pt x="862317" y="325081"/>
                  </a:lnTo>
                  <a:lnTo>
                    <a:pt x="862317" y="352755"/>
                  </a:lnTo>
                  <a:lnTo>
                    <a:pt x="875690" y="363093"/>
                  </a:lnTo>
                  <a:lnTo>
                    <a:pt x="876084" y="362953"/>
                  </a:lnTo>
                  <a:lnTo>
                    <a:pt x="876249" y="362788"/>
                  </a:lnTo>
                  <a:lnTo>
                    <a:pt x="876655" y="361962"/>
                  </a:lnTo>
                  <a:lnTo>
                    <a:pt x="876871" y="360743"/>
                  </a:lnTo>
                  <a:lnTo>
                    <a:pt x="876871" y="335521"/>
                  </a:lnTo>
                  <a:lnTo>
                    <a:pt x="876871" y="335013"/>
                  </a:lnTo>
                  <a:close/>
                </a:path>
                <a:path w="896620" h="1656080">
                  <a:moveTo>
                    <a:pt x="876871" y="290880"/>
                  </a:moveTo>
                  <a:lnTo>
                    <a:pt x="863536" y="277596"/>
                  </a:lnTo>
                  <a:lnTo>
                    <a:pt x="863130" y="277660"/>
                  </a:lnTo>
                  <a:lnTo>
                    <a:pt x="862926" y="277787"/>
                  </a:lnTo>
                  <a:lnTo>
                    <a:pt x="862622" y="278231"/>
                  </a:lnTo>
                  <a:lnTo>
                    <a:pt x="862317" y="279311"/>
                  </a:lnTo>
                  <a:lnTo>
                    <a:pt x="862317" y="306971"/>
                  </a:lnTo>
                  <a:lnTo>
                    <a:pt x="862926" y="309384"/>
                  </a:lnTo>
                  <a:lnTo>
                    <a:pt x="863765" y="310718"/>
                  </a:lnTo>
                  <a:lnTo>
                    <a:pt x="875487" y="318782"/>
                  </a:lnTo>
                  <a:lnTo>
                    <a:pt x="875690" y="318820"/>
                  </a:lnTo>
                  <a:lnTo>
                    <a:pt x="876084" y="318719"/>
                  </a:lnTo>
                  <a:lnTo>
                    <a:pt x="876249" y="318579"/>
                  </a:lnTo>
                  <a:lnTo>
                    <a:pt x="876655" y="317804"/>
                  </a:lnTo>
                  <a:lnTo>
                    <a:pt x="876871" y="316598"/>
                  </a:lnTo>
                  <a:lnTo>
                    <a:pt x="876871" y="291376"/>
                  </a:lnTo>
                  <a:lnTo>
                    <a:pt x="876871" y="290880"/>
                  </a:lnTo>
                  <a:close/>
                </a:path>
                <a:path w="896620" h="1656080">
                  <a:moveTo>
                    <a:pt x="876871" y="246748"/>
                  </a:moveTo>
                  <a:lnTo>
                    <a:pt x="863536" y="231952"/>
                  </a:lnTo>
                  <a:lnTo>
                    <a:pt x="863130" y="231978"/>
                  </a:lnTo>
                  <a:lnTo>
                    <a:pt x="862926" y="232092"/>
                  </a:lnTo>
                  <a:lnTo>
                    <a:pt x="862622" y="232498"/>
                  </a:lnTo>
                  <a:lnTo>
                    <a:pt x="862317" y="233540"/>
                  </a:lnTo>
                  <a:lnTo>
                    <a:pt x="862317" y="261213"/>
                  </a:lnTo>
                  <a:lnTo>
                    <a:pt x="862926" y="263690"/>
                  </a:lnTo>
                  <a:lnTo>
                    <a:pt x="863765" y="265087"/>
                  </a:lnTo>
                  <a:lnTo>
                    <a:pt x="875487" y="274485"/>
                  </a:lnTo>
                  <a:lnTo>
                    <a:pt x="875690" y="274548"/>
                  </a:lnTo>
                  <a:lnTo>
                    <a:pt x="876084" y="274510"/>
                  </a:lnTo>
                  <a:lnTo>
                    <a:pt x="876249" y="274370"/>
                  </a:lnTo>
                  <a:lnTo>
                    <a:pt x="876655" y="273659"/>
                  </a:lnTo>
                  <a:lnTo>
                    <a:pt x="876871" y="272478"/>
                  </a:lnTo>
                  <a:lnTo>
                    <a:pt x="876871" y="247256"/>
                  </a:lnTo>
                  <a:lnTo>
                    <a:pt x="876871" y="246748"/>
                  </a:lnTo>
                  <a:close/>
                </a:path>
                <a:path w="896620" h="1656080">
                  <a:moveTo>
                    <a:pt x="876871" y="202603"/>
                  </a:moveTo>
                  <a:lnTo>
                    <a:pt x="863130" y="186296"/>
                  </a:lnTo>
                  <a:lnTo>
                    <a:pt x="862926" y="186385"/>
                  </a:lnTo>
                  <a:lnTo>
                    <a:pt x="862622" y="186766"/>
                  </a:lnTo>
                  <a:lnTo>
                    <a:pt x="862317" y="187782"/>
                  </a:lnTo>
                  <a:lnTo>
                    <a:pt x="862317" y="215430"/>
                  </a:lnTo>
                  <a:lnTo>
                    <a:pt x="862926" y="217995"/>
                  </a:lnTo>
                  <a:lnTo>
                    <a:pt x="863765" y="219506"/>
                  </a:lnTo>
                  <a:lnTo>
                    <a:pt x="875487" y="230212"/>
                  </a:lnTo>
                  <a:lnTo>
                    <a:pt x="875690" y="230289"/>
                  </a:lnTo>
                  <a:lnTo>
                    <a:pt x="876084" y="230276"/>
                  </a:lnTo>
                  <a:lnTo>
                    <a:pt x="876249" y="230174"/>
                  </a:lnTo>
                  <a:lnTo>
                    <a:pt x="876655" y="229489"/>
                  </a:lnTo>
                  <a:lnTo>
                    <a:pt x="876871" y="228333"/>
                  </a:lnTo>
                  <a:lnTo>
                    <a:pt x="876871" y="203111"/>
                  </a:lnTo>
                  <a:lnTo>
                    <a:pt x="876871" y="202603"/>
                  </a:lnTo>
                  <a:close/>
                </a:path>
                <a:path w="896620" h="1656080">
                  <a:moveTo>
                    <a:pt x="876871" y="158457"/>
                  </a:moveTo>
                  <a:lnTo>
                    <a:pt x="863536" y="140677"/>
                  </a:lnTo>
                  <a:lnTo>
                    <a:pt x="862926" y="140677"/>
                  </a:lnTo>
                  <a:lnTo>
                    <a:pt x="862622" y="141020"/>
                  </a:lnTo>
                  <a:lnTo>
                    <a:pt x="862317" y="141998"/>
                  </a:lnTo>
                  <a:lnTo>
                    <a:pt x="862317" y="169672"/>
                  </a:lnTo>
                  <a:lnTo>
                    <a:pt x="876084" y="186055"/>
                  </a:lnTo>
                  <a:lnTo>
                    <a:pt x="876249" y="185953"/>
                  </a:lnTo>
                  <a:lnTo>
                    <a:pt x="876655" y="185331"/>
                  </a:lnTo>
                  <a:lnTo>
                    <a:pt x="876871" y="184188"/>
                  </a:lnTo>
                  <a:lnTo>
                    <a:pt x="876871" y="158965"/>
                  </a:lnTo>
                  <a:lnTo>
                    <a:pt x="876871" y="158457"/>
                  </a:lnTo>
                  <a:close/>
                </a:path>
                <a:path w="896620" h="1656080">
                  <a:moveTo>
                    <a:pt x="896239" y="641858"/>
                  </a:moveTo>
                  <a:lnTo>
                    <a:pt x="894994" y="638556"/>
                  </a:lnTo>
                  <a:lnTo>
                    <a:pt x="884402" y="639914"/>
                  </a:lnTo>
                  <a:lnTo>
                    <a:pt x="883081" y="643166"/>
                  </a:lnTo>
                  <a:lnTo>
                    <a:pt x="883081" y="667994"/>
                  </a:lnTo>
                  <a:lnTo>
                    <a:pt x="883132" y="668947"/>
                  </a:lnTo>
                  <a:lnTo>
                    <a:pt x="883386" y="670140"/>
                  </a:lnTo>
                  <a:lnTo>
                    <a:pt x="883831" y="670953"/>
                  </a:lnTo>
                  <a:lnTo>
                    <a:pt x="884402" y="671296"/>
                  </a:lnTo>
                  <a:lnTo>
                    <a:pt x="894994" y="669086"/>
                  </a:lnTo>
                  <a:lnTo>
                    <a:pt x="895540" y="668515"/>
                  </a:lnTo>
                  <a:lnTo>
                    <a:pt x="896061" y="667156"/>
                  </a:lnTo>
                  <a:lnTo>
                    <a:pt x="896239" y="665835"/>
                  </a:lnTo>
                  <a:lnTo>
                    <a:pt x="896239" y="641858"/>
                  </a:lnTo>
                  <a:close/>
                </a:path>
                <a:path w="896620" h="1656080">
                  <a:moveTo>
                    <a:pt x="896239" y="599414"/>
                  </a:moveTo>
                  <a:lnTo>
                    <a:pt x="896061" y="598119"/>
                  </a:lnTo>
                  <a:lnTo>
                    <a:pt x="895946" y="597763"/>
                  </a:lnTo>
                  <a:lnTo>
                    <a:pt x="895540" y="596874"/>
                  </a:lnTo>
                  <a:lnTo>
                    <a:pt x="894994" y="596430"/>
                  </a:lnTo>
                  <a:lnTo>
                    <a:pt x="884402" y="596595"/>
                  </a:lnTo>
                  <a:lnTo>
                    <a:pt x="883081" y="599719"/>
                  </a:lnTo>
                  <a:lnTo>
                    <a:pt x="883081" y="625043"/>
                  </a:lnTo>
                  <a:lnTo>
                    <a:pt x="884402" y="628002"/>
                  </a:lnTo>
                  <a:lnTo>
                    <a:pt x="894994" y="626973"/>
                  </a:lnTo>
                  <a:lnTo>
                    <a:pt x="895172" y="626859"/>
                  </a:lnTo>
                  <a:lnTo>
                    <a:pt x="895540" y="626465"/>
                  </a:lnTo>
                  <a:lnTo>
                    <a:pt x="896061" y="625170"/>
                  </a:lnTo>
                  <a:lnTo>
                    <a:pt x="896239" y="623862"/>
                  </a:lnTo>
                  <a:lnTo>
                    <a:pt x="896239" y="599884"/>
                  </a:lnTo>
                  <a:lnTo>
                    <a:pt x="896239" y="599414"/>
                  </a:lnTo>
                  <a:close/>
                </a:path>
                <a:path w="896620" h="1656080">
                  <a:moveTo>
                    <a:pt x="896239" y="557911"/>
                  </a:moveTo>
                  <a:lnTo>
                    <a:pt x="884402" y="553300"/>
                  </a:lnTo>
                  <a:lnTo>
                    <a:pt x="884212" y="553389"/>
                  </a:lnTo>
                  <a:lnTo>
                    <a:pt x="883831" y="553707"/>
                  </a:lnTo>
                  <a:lnTo>
                    <a:pt x="883386" y="554570"/>
                  </a:lnTo>
                  <a:lnTo>
                    <a:pt x="883272" y="554951"/>
                  </a:lnTo>
                  <a:lnTo>
                    <a:pt x="883081" y="556260"/>
                  </a:lnTo>
                  <a:lnTo>
                    <a:pt x="883081" y="581583"/>
                  </a:lnTo>
                  <a:lnTo>
                    <a:pt x="894994" y="584847"/>
                  </a:lnTo>
                  <a:lnTo>
                    <a:pt x="895172" y="584771"/>
                  </a:lnTo>
                  <a:lnTo>
                    <a:pt x="895540" y="584428"/>
                  </a:lnTo>
                  <a:lnTo>
                    <a:pt x="896061" y="583158"/>
                  </a:lnTo>
                  <a:lnTo>
                    <a:pt x="896239" y="581888"/>
                  </a:lnTo>
                  <a:lnTo>
                    <a:pt x="896239" y="557911"/>
                  </a:lnTo>
                  <a:close/>
                </a:path>
                <a:path w="896620" h="1656080">
                  <a:moveTo>
                    <a:pt x="896239" y="515937"/>
                  </a:moveTo>
                  <a:lnTo>
                    <a:pt x="884402" y="510032"/>
                  </a:lnTo>
                  <a:lnTo>
                    <a:pt x="884212" y="510082"/>
                  </a:lnTo>
                  <a:lnTo>
                    <a:pt x="883831" y="510362"/>
                  </a:lnTo>
                  <a:lnTo>
                    <a:pt x="883666" y="510590"/>
                  </a:lnTo>
                  <a:lnTo>
                    <a:pt x="883272" y="511543"/>
                  </a:lnTo>
                  <a:lnTo>
                    <a:pt x="883081" y="512813"/>
                  </a:lnTo>
                  <a:lnTo>
                    <a:pt x="883081" y="538137"/>
                  </a:lnTo>
                  <a:lnTo>
                    <a:pt x="894994" y="542747"/>
                  </a:lnTo>
                  <a:lnTo>
                    <a:pt x="895540" y="542366"/>
                  </a:lnTo>
                  <a:lnTo>
                    <a:pt x="896061" y="541172"/>
                  </a:lnTo>
                  <a:lnTo>
                    <a:pt x="896239" y="539915"/>
                  </a:lnTo>
                  <a:lnTo>
                    <a:pt x="896239" y="515937"/>
                  </a:lnTo>
                  <a:close/>
                </a:path>
                <a:path w="896620" h="1656080">
                  <a:moveTo>
                    <a:pt x="896239" y="473519"/>
                  </a:moveTo>
                  <a:lnTo>
                    <a:pt x="896061" y="472173"/>
                  </a:lnTo>
                  <a:lnTo>
                    <a:pt x="895540" y="470750"/>
                  </a:lnTo>
                  <a:lnTo>
                    <a:pt x="894994" y="470128"/>
                  </a:lnTo>
                  <a:lnTo>
                    <a:pt x="884402" y="466737"/>
                  </a:lnTo>
                  <a:lnTo>
                    <a:pt x="884212" y="466763"/>
                  </a:lnTo>
                  <a:lnTo>
                    <a:pt x="883831" y="467004"/>
                  </a:lnTo>
                  <a:lnTo>
                    <a:pt x="883666" y="467220"/>
                  </a:lnTo>
                  <a:lnTo>
                    <a:pt x="883272" y="468122"/>
                  </a:lnTo>
                  <a:lnTo>
                    <a:pt x="883081" y="469392"/>
                  </a:lnTo>
                  <a:lnTo>
                    <a:pt x="883081" y="494703"/>
                  </a:lnTo>
                  <a:lnTo>
                    <a:pt x="894994" y="500634"/>
                  </a:lnTo>
                  <a:lnTo>
                    <a:pt x="895172" y="500583"/>
                  </a:lnTo>
                  <a:lnTo>
                    <a:pt x="895540" y="500303"/>
                  </a:lnTo>
                  <a:lnTo>
                    <a:pt x="895680" y="500087"/>
                  </a:lnTo>
                  <a:lnTo>
                    <a:pt x="896061" y="499198"/>
                  </a:lnTo>
                  <a:lnTo>
                    <a:pt x="896239" y="497967"/>
                  </a:lnTo>
                  <a:lnTo>
                    <a:pt x="896239" y="473989"/>
                  </a:lnTo>
                  <a:lnTo>
                    <a:pt x="896239" y="473519"/>
                  </a:lnTo>
                  <a:close/>
                </a:path>
                <a:path w="896620" h="1656080">
                  <a:moveTo>
                    <a:pt x="896239" y="431546"/>
                  </a:moveTo>
                  <a:lnTo>
                    <a:pt x="896061" y="430174"/>
                  </a:lnTo>
                  <a:lnTo>
                    <a:pt x="895540" y="428701"/>
                  </a:lnTo>
                  <a:lnTo>
                    <a:pt x="894994" y="428015"/>
                  </a:lnTo>
                  <a:lnTo>
                    <a:pt x="884402" y="423430"/>
                  </a:lnTo>
                  <a:lnTo>
                    <a:pt x="884212" y="423430"/>
                  </a:lnTo>
                  <a:lnTo>
                    <a:pt x="883831" y="423646"/>
                  </a:lnTo>
                  <a:lnTo>
                    <a:pt x="883666" y="423849"/>
                  </a:lnTo>
                  <a:lnTo>
                    <a:pt x="883272" y="424688"/>
                  </a:lnTo>
                  <a:lnTo>
                    <a:pt x="883081" y="425958"/>
                  </a:lnTo>
                  <a:lnTo>
                    <a:pt x="883081" y="451269"/>
                  </a:lnTo>
                  <a:lnTo>
                    <a:pt x="894994" y="458546"/>
                  </a:lnTo>
                  <a:lnTo>
                    <a:pt x="895172" y="458508"/>
                  </a:lnTo>
                  <a:lnTo>
                    <a:pt x="895540" y="458279"/>
                  </a:lnTo>
                  <a:lnTo>
                    <a:pt x="895680" y="458089"/>
                  </a:lnTo>
                  <a:lnTo>
                    <a:pt x="896061" y="457225"/>
                  </a:lnTo>
                  <a:lnTo>
                    <a:pt x="896239" y="455993"/>
                  </a:lnTo>
                  <a:lnTo>
                    <a:pt x="896239" y="432015"/>
                  </a:lnTo>
                  <a:lnTo>
                    <a:pt x="896239" y="431546"/>
                  </a:lnTo>
                  <a:close/>
                </a:path>
                <a:path w="896620" h="1656080">
                  <a:moveTo>
                    <a:pt x="896239" y="389585"/>
                  </a:moveTo>
                  <a:lnTo>
                    <a:pt x="896061" y="388188"/>
                  </a:lnTo>
                  <a:lnTo>
                    <a:pt x="895540" y="386651"/>
                  </a:lnTo>
                  <a:lnTo>
                    <a:pt x="894994" y="385914"/>
                  </a:lnTo>
                  <a:lnTo>
                    <a:pt x="884402" y="380136"/>
                  </a:lnTo>
                  <a:lnTo>
                    <a:pt x="884212" y="380136"/>
                  </a:lnTo>
                  <a:lnTo>
                    <a:pt x="883831" y="380301"/>
                  </a:lnTo>
                  <a:lnTo>
                    <a:pt x="883666" y="380466"/>
                  </a:lnTo>
                  <a:lnTo>
                    <a:pt x="883272" y="381292"/>
                  </a:lnTo>
                  <a:lnTo>
                    <a:pt x="883081" y="382498"/>
                  </a:lnTo>
                  <a:lnTo>
                    <a:pt x="883081" y="407822"/>
                  </a:lnTo>
                  <a:lnTo>
                    <a:pt x="883386" y="409689"/>
                  </a:lnTo>
                  <a:lnTo>
                    <a:pt x="883831" y="410794"/>
                  </a:lnTo>
                  <a:lnTo>
                    <a:pt x="884402" y="411530"/>
                  </a:lnTo>
                  <a:lnTo>
                    <a:pt x="894994" y="416433"/>
                  </a:lnTo>
                  <a:lnTo>
                    <a:pt x="895172" y="416433"/>
                  </a:lnTo>
                  <a:lnTo>
                    <a:pt x="895540" y="416242"/>
                  </a:lnTo>
                  <a:lnTo>
                    <a:pt x="895680" y="416064"/>
                  </a:lnTo>
                  <a:lnTo>
                    <a:pt x="896061" y="415226"/>
                  </a:lnTo>
                  <a:lnTo>
                    <a:pt x="896239" y="414032"/>
                  </a:lnTo>
                  <a:lnTo>
                    <a:pt x="896239" y="390055"/>
                  </a:lnTo>
                  <a:lnTo>
                    <a:pt x="896239" y="389585"/>
                  </a:lnTo>
                  <a:close/>
                </a:path>
                <a:path w="896620" h="1656080">
                  <a:moveTo>
                    <a:pt x="896239" y="347611"/>
                  </a:moveTo>
                  <a:lnTo>
                    <a:pt x="884212" y="336804"/>
                  </a:lnTo>
                  <a:lnTo>
                    <a:pt x="883831" y="336931"/>
                  </a:lnTo>
                  <a:lnTo>
                    <a:pt x="883666" y="337083"/>
                  </a:lnTo>
                  <a:lnTo>
                    <a:pt x="883272" y="337870"/>
                  </a:lnTo>
                  <a:lnTo>
                    <a:pt x="883081" y="339051"/>
                  </a:lnTo>
                  <a:lnTo>
                    <a:pt x="883081" y="364375"/>
                  </a:lnTo>
                  <a:lnTo>
                    <a:pt x="883386" y="366268"/>
                  </a:lnTo>
                  <a:lnTo>
                    <a:pt x="883831" y="367436"/>
                  </a:lnTo>
                  <a:lnTo>
                    <a:pt x="884402" y="368236"/>
                  </a:lnTo>
                  <a:lnTo>
                    <a:pt x="894994" y="374332"/>
                  </a:lnTo>
                  <a:lnTo>
                    <a:pt x="895172" y="374332"/>
                  </a:lnTo>
                  <a:lnTo>
                    <a:pt x="896239" y="348081"/>
                  </a:lnTo>
                  <a:lnTo>
                    <a:pt x="896239" y="347611"/>
                  </a:lnTo>
                  <a:close/>
                </a:path>
                <a:path w="896620" h="1656080">
                  <a:moveTo>
                    <a:pt x="896239" y="305638"/>
                  </a:moveTo>
                  <a:lnTo>
                    <a:pt x="884212" y="293509"/>
                  </a:lnTo>
                  <a:lnTo>
                    <a:pt x="883831" y="293585"/>
                  </a:lnTo>
                  <a:lnTo>
                    <a:pt x="883666" y="293712"/>
                  </a:lnTo>
                  <a:lnTo>
                    <a:pt x="883272" y="294449"/>
                  </a:lnTo>
                  <a:lnTo>
                    <a:pt x="883081" y="295617"/>
                  </a:lnTo>
                  <a:lnTo>
                    <a:pt x="883081" y="320929"/>
                  </a:lnTo>
                  <a:lnTo>
                    <a:pt x="895172" y="332244"/>
                  </a:lnTo>
                  <a:lnTo>
                    <a:pt x="895540" y="332130"/>
                  </a:lnTo>
                  <a:lnTo>
                    <a:pt x="895946" y="331546"/>
                  </a:lnTo>
                  <a:lnTo>
                    <a:pt x="896200" y="330517"/>
                  </a:lnTo>
                  <a:lnTo>
                    <a:pt x="896239" y="306108"/>
                  </a:lnTo>
                  <a:lnTo>
                    <a:pt x="896239" y="305638"/>
                  </a:lnTo>
                  <a:close/>
                </a:path>
                <a:path w="896620" h="1656080">
                  <a:moveTo>
                    <a:pt x="896239" y="263690"/>
                  </a:moveTo>
                  <a:lnTo>
                    <a:pt x="884212" y="250190"/>
                  </a:lnTo>
                  <a:lnTo>
                    <a:pt x="883831" y="250228"/>
                  </a:lnTo>
                  <a:lnTo>
                    <a:pt x="883666" y="250342"/>
                  </a:lnTo>
                  <a:lnTo>
                    <a:pt x="883386" y="250736"/>
                  </a:lnTo>
                  <a:lnTo>
                    <a:pt x="883272" y="251028"/>
                  </a:lnTo>
                  <a:lnTo>
                    <a:pt x="883081" y="252183"/>
                  </a:lnTo>
                  <a:lnTo>
                    <a:pt x="883081" y="277495"/>
                  </a:lnTo>
                  <a:lnTo>
                    <a:pt x="895172" y="290144"/>
                  </a:lnTo>
                  <a:lnTo>
                    <a:pt x="895540" y="290080"/>
                  </a:lnTo>
                  <a:lnTo>
                    <a:pt x="895946" y="289560"/>
                  </a:lnTo>
                  <a:lnTo>
                    <a:pt x="896200" y="288569"/>
                  </a:lnTo>
                  <a:lnTo>
                    <a:pt x="896239" y="264160"/>
                  </a:lnTo>
                  <a:lnTo>
                    <a:pt x="896239" y="263690"/>
                  </a:lnTo>
                  <a:close/>
                </a:path>
                <a:path w="896620" h="1656080">
                  <a:moveTo>
                    <a:pt x="896239" y="221716"/>
                  </a:moveTo>
                  <a:lnTo>
                    <a:pt x="884212" y="206870"/>
                  </a:lnTo>
                  <a:lnTo>
                    <a:pt x="883666" y="206946"/>
                  </a:lnTo>
                  <a:lnTo>
                    <a:pt x="883386" y="207327"/>
                  </a:lnTo>
                  <a:lnTo>
                    <a:pt x="883272" y="207606"/>
                  </a:lnTo>
                  <a:lnTo>
                    <a:pt x="883081" y="208737"/>
                  </a:lnTo>
                  <a:lnTo>
                    <a:pt x="883081" y="234048"/>
                  </a:lnTo>
                  <a:lnTo>
                    <a:pt x="895172" y="248094"/>
                  </a:lnTo>
                  <a:lnTo>
                    <a:pt x="895540" y="248056"/>
                  </a:lnTo>
                  <a:lnTo>
                    <a:pt x="895680" y="247942"/>
                  </a:lnTo>
                  <a:lnTo>
                    <a:pt x="896061" y="247281"/>
                  </a:lnTo>
                  <a:lnTo>
                    <a:pt x="896200" y="246595"/>
                  </a:lnTo>
                  <a:lnTo>
                    <a:pt x="896239" y="222186"/>
                  </a:lnTo>
                  <a:lnTo>
                    <a:pt x="896239" y="22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47216" y="621778"/>
              <a:ext cx="500380" cy="1623695"/>
            </a:xfrm>
            <a:custGeom>
              <a:avLst/>
              <a:gdLst/>
              <a:ahLst/>
              <a:cxnLst/>
              <a:rect l="l" t="t" r="r" b="b"/>
              <a:pathLst>
                <a:path w="500379" h="1623695">
                  <a:moveTo>
                    <a:pt x="29197" y="216928"/>
                  </a:moveTo>
                  <a:lnTo>
                    <a:pt x="26301" y="213931"/>
                  </a:lnTo>
                  <a:lnTo>
                    <a:pt x="3289" y="217385"/>
                  </a:lnTo>
                  <a:lnTo>
                    <a:pt x="2832" y="217449"/>
                  </a:lnTo>
                  <a:lnTo>
                    <a:pt x="0" y="221259"/>
                  </a:lnTo>
                  <a:lnTo>
                    <a:pt x="0" y="248932"/>
                  </a:lnTo>
                  <a:lnTo>
                    <a:pt x="2832" y="251917"/>
                  </a:lnTo>
                  <a:lnTo>
                    <a:pt x="26301" y="248742"/>
                  </a:lnTo>
                  <a:lnTo>
                    <a:pt x="29197" y="244932"/>
                  </a:lnTo>
                  <a:lnTo>
                    <a:pt x="29197" y="216928"/>
                  </a:lnTo>
                  <a:close/>
                </a:path>
                <a:path w="500379" h="1623695">
                  <a:moveTo>
                    <a:pt x="72720" y="210477"/>
                  </a:moveTo>
                  <a:lnTo>
                    <a:pt x="69723" y="207441"/>
                  </a:lnTo>
                  <a:lnTo>
                    <a:pt x="45910" y="211010"/>
                  </a:lnTo>
                  <a:lnTo>
                    <a:pt x="45440" y="211074"/>
                  </a:lnTo>
                  <a:lnTo>
                    <a:pt x="42506" y="214947"/>
                  </a:lnTo>
                  <a:lnTo>
                    <a:pt x="42506" y="243116"/>
                  </a:lnTo>
                  <a:lnTo>
                    <a:pt x="45440" y="246138"/>
                  </a:lnTo>
                  <a:lnTo>
                    <a:pt x="69723" y="242849"/>
                  </a:lnTo>
                  <a:lnTo>
                    <a:pt x="72720" y="238963"/>
                  </a:lnTo>
                  <a:lnTo>
                    <a:pt x="72720" y="210477"/>
                  </a:lnTo>
                  <a:close/>
                </a:path>
                <a:path w="500379" h="1623695">
                  <a:moveTo>
                    <a:pt x="117754" y="203809"/>
                  </a:moveTo>
                  <a:lnTo>
                    <a:pt x="114655" y="200736"/>
                  </a:lnTo>
                  <a:lnTo>
                    <a:pt x="90004" y="204419"/>
                  </a:lnTo>
                  <a:lnTo>
                    <a:pt x="89535" y="204482"/>
                  </a:lnTo>
                  <a:lnTo>
                    <a:pt x="86512" y="208445"/>
                  </a:lnTo>
                  <a:lnTo>
                    <a:pt x="86512" y="237070"/>
                  </a:lnTo>
                  <a:lnTo>
                    <a:pt x="89535" y="240169"/>
                  </a:lnTo>
                  <a:lnTo>
                    <a:pt x="114655" y="236753"/>
                  </a:lnTo>
                  <a:lnTo>
                    <a:pt x="117754" y="232791"/>
                  </a:lnTo>
                  <a:lnTo>
                    <a:pt x="117754" y="203809"/>
                  </a:lnTo>
                  <a:close/>
                </a:path>
                <a:path w="500379" h="1623695">
                  <a:moveTo>
                    <a:pt x="117754" y="154076"/>
                  </a:moveTo>
                  <a:lnTo>
                    <a:pt x="114655" y="151066"/>
                  </a:lnTo>
                  <a:lnTo>
                    <a:pt x="90004" y="155219"/>
                  </a:lnTo>
                  <a:lnTo>
                    <a:pt x="89535" y="155295"/>
                  </a:lnTo>
                  <a:lnTo>
                    <a:pt x="86512" y="159308"/>
                  </a:lnTo>
                  <a:lnTo>
                    <a:pt x="86512" y="187947"/>
                  </a:lnTo>
                  <a:lnTo>
                    <a:pt x="89535" y="190969"/>
                  </a:lnTo>
                  <a:lnTo>
                    <a:pt x="114655" y="187071"/>
                  </a:lnTo>
                  <a:lnTo>
                    <a:pt x="117754" y="183070"/>
                  </a:lnTo>
                  <a:lnTo>
                    <a:pt x="117754" y="154076"/>
                  </a:lnTo>
                  <a:close/>
                </a:path>
                <a:path w="500379" h="1623695">
                  <a:moveTo>
                    <a:pt x="164426" y="196900"/>
                  </a:moveTo>
                  <a:lnTo>
                    <a:pt x="161201" y="193789"/>
                  </a:lnTo>
                  <a:lnTo>
                    <a:pt x="135674" y="197599"/>
                  </a:lnTo>
                  <a:lnTo>
                    <a:pt x="132029" y="201701"/>
                  </a:lnTo>
                  <a:lnTo>
                    <a:pt x="132029" y="230847"/>
                  </a:lnTo>
                  <a:lnTo>
                    <a:pt x="135166" y="233972"/>
                  </a:lnTo>
                  <a:lnTo>
                    <a:pt x="161201" y="230441"/>
                  </a:lnTo>
                  <a:lnTo>
                    <a:pt x="164426" y="226402"/>
                  </a:lnTo>
                  <a:lnTo>
                    <a:pt x="164426" y="196900"/>
                  </a:lnTo>
                  <a:close/>
                </a:path>
                <a:path w="500379" h="1623695">
                  <a:moveTo>
                    <a:pt x="164426" y="146278"/>
                  </a:moveTo>
                  <a:lnTo>
                    <a:pt x="161201" y="143217"/>
                  </a:lnTo>
                  <a:lnTo>
                    <a:pt x="135674" y="147523"/>
                  </a:lnTo>
                  <a:lnTo>
                    <a:pt x="135166" y="147599"/>
                  </a:lnTo>
                  <a:lnTo>
                    <a:pt x="132029" y="151688"/>
                  </a:lnTo>
                  <a:lnTo>
                    <a:pt x="132029" y="180835"/>
                  </a:lnTo>
                  <a:lnTo>
                    <a:pt x="135166" y="183908"/>
                  </a:lnTo>
                  <a:lnTo>
                    <a:pt x="161201" y="179870"/>
                  </a:lnTo>
                  <a:lnTo>
                    <a:pt x="164426" y="175780"/>
                  </a:lnTo>
                  <a:lnTo>
                    <a:pt x="164426" y="146278"/>
                  </a:lnTo>
                  <a:close/>
                </a:path>
                <a:path w="500379" h="1623695">
                  <a:moveTo>
                    <a:pt x="212763" y="189738"/>
                  </a:moveTo>
                  <a:lnTo>
                    <a:pt x="209435" y="186575"/>
                  </a:lnTo>
                  <a:lnTo>
                    <a:pt x="182968" y="190525"/>
                  </a:lnTo>
                  <a:lnTo>
                    <a:pt x="182448" y="190601"/>
                  </a:lnTo>
                  <a:lnTo>
                    <a:pt x="179197" y="194703"/>
                  </a:lnTo>
                  <a:lnTo>
                    <a:pt x="179197" y="224370"/>
                  </a:lnTo>
                  <a:lnTo>
                    <a:pt x="182448" y="227545"/>
                  </a:lnTo>
                  <a:lnTo>
                    <a:pt x="209435" y="223888"/>
                  </a:lnTo>
                  <a:lnTo>
                    <a:pt x="212763" y="219773"/>
                  </a:lnTo>
                  <a:lnTo>
                    <a:pt x="212763" y="189738"/>
                  </a:lnTo>
                  <a:close/>
                </a:path>
                <a:path w="500379" h="1623695">
                  <a:moveTo>
                    <a:pt x="212763" y="138188"/>
                  </a:moveTo>
                  <a:lnTo>
                    <a:pt x="209435" y="135089"/>
                  </a:lnTo>
                  <a:lnTo>
                    <a:pt x="182968" y="139547"/>
                  </a:lnTo>
                  <a:lnTo>
                    <a:pt x="182448" y="139623"/>
                  </a:lnTo>
                  <a:lnTo>
                    <a:pt x="179197" y="143802"/>
                  </a:lnTo>
                  <a:lnTo>
                    <a:pt x="179197" y="173469"/>
                  </a:lnTo>
                  <a:lnTo>
                    <a:pt x="182448" y="176580"/>
                  </a:lnTo>
                  <a:lnTo>
                    <a:pt x="209435" y="172402"/>
                  </a:lnTo>
                  <a:lnTo>
                    <a:pt x="212763" y="168236"/>
                  </a:lnTo>
                  <a:lnTo>
                    <a:pt x="212763" y="138188"/>
                  </a:lnTo>
                  <a:close/>
                </a:path>
                <a:path w="500379" h="1623695">
                  <a:moveTo>
                    <a:pt x="212763" y="86664"/>
                  </a:moveTo>
                  <a:lnTo>
                    <a:pt x="209435" y="83642"/>
                  </a:lnTo>
                  <a:lnTo>
                    <a:pt x="182968" y="88607"/>
                  </a:lnTo>
                  <a:lnTo>
                    <a:pt x="179197" y="92913"/>
                  </a:lnTo>
                  <a:lnTo>
                    <a:pt x="179197" y="122567"/>
                  </a:lnTo>
                  <a:lnTo>
                    <a:pt x="182448" y="125628"/>
                  </a:lnTo>
                  <a:lnTo>
                    <a:pt x="209435" y="120942"/>
                  </a:lnTo>
                  <a:lnTo>
                    <a:pt x="212763" y="116687"/>
                  </a:lnTo>
                  <a:lnTo>
                    <a:pt x="212763" y="86664"/>
                  </a:lnTo>
                  <a:close/>
                </a:path>
                <a:path w="500379" h="1623695">
                  <a:moveTo>
                    <a:pt x="262890" y="182308"/>
                  </a:moveTo>
                  <a:lnTo>
                    <a:pt x="259461" y="179095"/>
                  </a:lnTo>
                  <a:lnTo>
                    <a:pt x="232016" y="183197"/>
                  </a:lnTo>
                  <a:lnTo>
                    <a:pt x="231482" y="183273"/>
                  </a:lnTo>
                  <a:lnTo>
                    <a:pt x="228104" y="187464"/>
                  </a:lnTo>
                  <a:lnTo>
                    <a:pt x="228104" y="217665"/>
                  </a:lnTo>
                  <a:lnTo>
                    <a:pt x="231482" y="220903"/>
                  </a:lnTo>
                  <a:lnTo>
                    <a:pt x="259461" y="217119"/>
                  </a:lnTo>
                  <a:lnTo>
                    <a:pt x="262890" y="212915"/>
                  </a:lnTo>
                  <a:lnTo>
                    <a:pt x="262890" y="182308"/>
                  </a:lnTo>
                  <a:close/>
                </a:path>
                <a:path w="500379" h="1623695">
                  <a:moveTo>
                    <a:pt x="262890" y="129819"/>
                  </a:moveTo>
                  <a:lnTo>
                    <a:pt x="259461" y="126669"/>
                  </a:lnTo>
                  <a:lnTo>
                    <a:pt x="232016" y="131292"/>
                  </a:lnTo>
                  <a:lnTo>
                    <a:pt x="228104" y="135636"/>
                  </a:lnTo>
                  <a:lnTo>
                    <a:pt x="228104" y="165849"/>
                  </a:lnTo>
                  <a:lnTo>
                    <a:pt x="231482" y="168998"/>
                  </a:lnTo>
                  <a:lnTo>
                    <a:pt x="259461" y="164668"/>
                  </a:lnTo>
                  <a:lnTo>
                    <a:pt x="262890" y="160426"/>
                  </a:lnTo>
                  <a:lnTo>
                    <a:pt x="262890" y="129819"/>
                  </a:lnTo>
                  <a:close/>
                </a:path>
                <a:path w="500379" h="1623695">
                  <a:moveTo>
                    <a:pt x="262890" y="77343"/>
                  </a:moveTo>
                  <a:lnTo>
                    <a:pt x="259461" y="74269"/>
                  </a:lnTo>
                  <a:lnTo>
                    <a:pt x="232016" y="79413"/>
                  </a:lnTo>
                  <a:lnTo>
                    <a:pt x="228104" y="83807"/>
                  </a:lnTo>
                  <a:lnTo>
                    <a:pt x="228104" y="114020"/>
                  </a:lnTo>
                  <a:lnTo>
                    <a:pt x="231482" y="117106"/>
                  </a:lnTo>
                  <a:lnTo>
                    <a:pt x="259461" y="112255"/>
                  </a:lnTo>
                  <a:lnTo>
                    <a:pt x="262890" y="107924"/>
                  </a:lnTo>
                  <a:lnTo>
                    <a:pt x="262890" y="77343"/>
                  </a:lnTo>
                  <a:close/>
                </a:path>
                <a:path w="500379" h="1623695">
                  <a:moveTo>
                    <a:pt x="262890" y="24853"/>
                  </a:moveTo>
                  <a:lnTo>
                    <a:pt x="259461" y="21818"/>
                  </a:lnTo>
                  <a:lnTo>
                    <a:pt x="232016" y="27495"/>
                  </a:lnTo>
                  <a:lnTo>
                    <a:pt x="228104" y="31991"/>
                  </a:lnTo>
                  <a:lnTo>
                    <a:pt x="228104" y="62179"/>
                  </a:lnTo>
                  <a:lnTo>
                    <a:pt x="231482" y="65201"/>
                  </a:lnTo>
                  <a:lnTo>
                    <a:pt x="259461" y="59804"/>
                  </a:lnTo>
                  <a:lnTo>
                    <a:pt x="262890" y="55448"/>
                  </a:lnTo>
                  <a:lnTo>
                    <a:pt x="262890" y="24853"/>
                  </a:lnTo>
                  <a:close/>
                </a:path>
                <a:path w="500379" h="1623695">
                  <a:moveTo>
                    <a:pt x="314921" y="174612"/>
                  </a:moveTo>
                  <a:lnTo>
                    <a:pt x="311340" y="171348"/>
                  </a:lnTo>
                  <a:lnTo>
                    <a:pt x="282854" y="175602"/>
                  </a:lnTo>
                  <a:lnTo>
                    <a:pt x="282282" y="175679"/>
                  </a:lnTo>
                  <a:lnTo>
                    <a:pt x="278790" y="179971"/>
                  </a:lnTo>
                  <a:lnTo>
                    <a:pt x="278790" y="210731"/>
                  </a:lnTo>
                  <a:lnTo>
                    <a:pt x="282282" y="214020"/>
                  </a:lnTo>
                  <a:lnTo>
                    <a:pt x="311340" y="210070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500379" h="1623695">
                  <a:moveTo>
                    <a:pt x="314921" y="121119"/>
                  </a:moveTo>
                  <a:lnTo>
                    <a:pt x="311340" y="117919"/>
                  </a:lnTo>
                  <a:lnTo>
                    <a:pt x="282854" y="122720"/>
                  </a:lnTo>
                  <a:lnTo>
                    <a:pt x="278790" y="127152"/>
                  </a:lnTo>
                  <a:lnTo>
                    <a:pt x="278790" y="157924"/>
                  </a:lnTo>
                  <a:lnTo>
                    <a:pt x="282282" y="161137"/>
                  </a:lnTo>
                  <a:lnTo>
                    <a:pt x="311340" y="156654"/>
                  </a:lnTo>
                  <a:lnTo>
                    <a:pt x="314921" y="152285"/>
                  </a:lnTo>
                  <a:lnTo>
                    <a:pt x="314921" y="121119"/>
                  </a:lnTo>
                  <a:close/>
                </a:path>
                <a:path w="500379" h="1623695">
                  <a:moveTo>
                    <a:pt x="314921" y="67640"/>
                  </a:moveTo>
                  <a:lnTo>
                    <a:pt x="311340" y="64528"/>
                  </a:lnTo>
                  <a:lnTo>
                    <a:pt x="282854" y="69875"/>
                  </a:lnTo>
                  <a:lnTo>
                    <a:pt x="282282" y="69977"/>
                  </a:lnTo>
                  <a:lnTo>
                    <a:pt x="278790" y="74371"/>
                  </a:lnTo>
                  <a:lnTo>
                    <a:pt x="278790" y="105130"/>
                  </a:lnTo>
                  <a:lnTo>
                    <a:pt x="282282" y="108267"/>
                  </a:lnTo>
                  <a:lnTo>
                    <a:pt x="311340" y="103225"/>
                  </a:lnTo>
                  <a:lnTo>
                    <a:pt x="314921" y="98806"/>
                  </a:lnTo>
                  <a:lnTo>
                    <a:pt x="314921" y="67640"/>
                  </a:lnTo>
                  <a:close/>
                </a:path>
                <a:path w="500379" h="1623695">
                  <a:moveTo>
                    <a:pt x="314921" y="14173"/>
                  </a:moveTo>
                  <a:lnTo>
                    <a:pt x="311340" y="11125"/>
                  </a:lnTo>
                  <a:lnTo>
                    <a:pt x="282854" y="17005"/>
                  </a:lnTo>
                  <a:lnTo>
                    <a:pt x="282282" y="17119"/>
                  </a:lnTo>
                  <a:lnTo>
                    <a:pt x="278790" y="21602"/>
                  </a:lnTo>
                  <a:lnTo>
                    <a:pt x="278790" y="52362"/>
                  </a:lnTo>
                  <a:lnTo>
                    <a:pt x="282282" y="55422"/>
                  </a:lnTo>
                  <a:lnTo>
                    <a:pt x="311340" y="49809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500379" h="1623695">
                  <a:moveTo>
                    <a:pt x="368935" y="166624"/>
                  </a:moveTo>
                  <a:lnTo>
                    <a:pt x="365226" y="163296"/>
                  </a:lnTo>
                  <a:lnTo>
                    <a:pt x="335635" y="167716"/>
                  </a:lnTo>
                  <a:lnTo>
                    <a:pt x="335064" y="167792"/>
                  </a:lnTo>
                  <a:lnTo>
                    <a:pt x="331444" y="172161"/>
                  </a:lnTo>
                  <a:lnTo>
                    <a:pt x="331444" y="203517"/>
                  </a:lnTo>
                  <a:lnTo>
                    <a:pt x="335064" y="206844"/>
                  </a:lnTo>
                  <a:lnTo>
                    <a:pt x="365226" y="202755"/>
                  </a:lnTo>
                  <a:lnTo>
                    <a:pt x="368935" y="198374"/>
                  </a:lnTo>
                  <a:lnTo>
                    <a:pt x="368935" y="166624"/>
                  </a:lnTo>
                  <a:close/>
                </a:path>
                <a:path w="500379" h="1623695">
                  <a:moveTo>
                    <a:pt x="368935" y="112102"/>
                  </a:moveTo>
                  <a:lnTo>
                    <a:pt x="365226" y="108839"/>
                  </a:lnTo>
                  <a:lnTo>
                    <a:pt x="335635" y="113830"/>
                  </a:lnTo>
                  <a:lnTo>
                    <a:pt x="331444" y="118351"/>
                  </a:lnTo>
                  <a:lnTo>
                    <a:pt x="331444" y="149707"/>
                  </a:lnTo>
                  <a:lnTo>
                    <a:pt x="335064" y="152984"/>
                  </a:lnTo>
                  <a:lnTo>
                    <a:pt x="365226" y="148323"/>
                  </a:lnTo>
                  <a:lnTo>
                    <a:pt x="368935" y="143852"/>
                  </a:lnTo>
                  <a:lnTo>
                    <a:pt x="368935" y="112102"/>
                  </a:lnTo>
                  <a:close/>
                </a:path>
                <a:path w="500379" h="1623695">
                  <a:moveTo>
                    <a:pt x="368935" y="57594"/>
                  </a:moveTo>
                  <a:lnTo>
                    <a:pt x="365226" y="54444"/>
                  </a:lnTo>
                  <a:lnTo>
                    <a:pt x="335635" y="59982"/>
                  </a:lnTo>
                  <a:lnTo>
                    <a:pt x="331444" y="64579"/>
                  </a:lnTo>
                  <a:lnTo>
                    <a:pt x="331444" y="95910"/>
                  </a:lnTo>
                  <a:lnTo>
                    <a:pt x="335064" y="99110"/>
                  </a:lnTo>
                  <a:lnTo>
                    <a:pt x="365226" y="93865"/>
                  </a:lnTo>
                  <a:lnTo>
                    <a:pt x="368935" y="89357"/>
                  </a:lnTo>
                  <a:lnTo>
                    <a:pt x="368935" y="57594"/>
                  </a:lnTo>
                  <a:close/>
                </a:path>
                <a:path w="500379" h="1623695">
                  <a:moveTo>
                    <a:pt x="368935" y="3098"/>
                  </a:moveTo>
                  <a:lnTo>
                    <a:pt x="365226" y="0"/>
                  </a:lnTo>
                  <a:lnTo>
                    <a:pt x="335635" y="6108"/>
                  </a:lnTo>
                  <a:lnTo>
                    <a:pt x="335064" y="6223"/>
                  </a:lnTo>
                  <a:lnTo>
                    <a:pt x="331444" y="10795"/>
                  </a:lnTo>
                  <a:lnTo>
                    <a:pt x="331444" y="42151"/>
                  </a:lnTo>
                  <a:lnTo>
                    <a:pt x="335064" y="45237"/>
                  </a:lnTo>
                  <a:lnTo>
                    <a:pt x="365226" y="39433"/>
                  </a:lnTo>
                  <a:lnTo>
                    <a:pt x="368935" y="34861"/>
                  </a:lnTo>
                  <a:lnTo>
                    <a:pt x="368935" y="3098"/>
                  </a:lnTo>
                  <a:close/>
                </a:path>
                <a:path w="500379" h="1623695">
                  <a:moveTo>
                    <a:pt x="408432" y="1398117"/>
                  </a:moveTo>
                  <a:lnTo>
                    <a:pt x="408368" y="1397025"/>
                  </a:lnTo>
                  <a:lnTo>
                    <a:pt x="407974" y="1395844"/>
                  </a:lnTo>
                  <a:lnTo>
                    <a:pt x="407314" y="1395272"/>
                  </a:lnTo>
                  <a:lnTo>
                    <a:pt x="406781" y="1395272"/>
                  </a:lnTo>
                  <a:lnTo>
                    <a:pt x="387832" y="1414170"/>
                  </a:lnTo>
                  <a:lnTo>
                    <a:pt x="387832" y="1445361"/>
                  </a:lnTo>
                  <a:lnTo>
                    <a:pt x="387896" y="1446504"/>
                  </a:lnTo>
                  <a:lnTo>
                    <a:pt x="388327" y="1447698"/>
                  </a:lnTo>
                  <a:lnTo>
                    <a:pt x="388772" y="1448117"/>
                  </a:lnTo>
                  <a:lnTo>
                    <a:pt x="389026" y="1448219"/>
                  </a:lnTo>
                  <a:lnTo>
                    <a:pt x="389623" y="1448155"/>
                  </a:lnTo>
                  <a:lnTo>
                    <a:pt x="408432" y="1427988"/>
                  </a:lnTo>
                  <a:lnTo>
                    <a:pt x="408432" y="1398117"/>
                  </a:lnTo>
                  <a:close/>
                </a:path>
                <a:path w="500379" h="1623695">
                  <a:moveTo>
                    <a:pt x="408432" y="1125982"/>
                  </a:moveTo>
                  <a:lnTo>
                    <a:pt x="408368" y="1124889"/>
                  </a:lnTo>
                  <a:lnTo>
                    <a:pt x="407974" y="1123835"/>
                  </a:lnTo>
                  <a:lnTo>
                    <a:pt x="407314" y="1123480"/>
                  </a:lnTo>
                  <a:lnTo>
                    <a:pt x="406781" y="1123657"/>
                  </a:lnTo>
                  <a:lnTo>
                    <a:pt x="387832" y="1148969"/>
                  </a:lnTo>
                  <a:lnTo>
                    <a:pt x="387832" y="1180134"/>
                  </a:lnTo>
                  <a:lnTo>
                    <a:pt x="387896" y="1181277"/>
                  </a:lnTo>
                  <a:lnTo>
                    <a:pt x="388327" y="1182306"/>
                  </a:lnTo>
                  <a:lnTo>
                    <a:pt x="388772" y="1182585"/>
                  </a:lnTo>
                  <a:lnTo>
                    <a:pt x="389026" y="1182598"/>
                  </a:lnTo>
                  <a:lnTo>
                    <a:pt x="389928" y="1182077"/>
                  </a:lnTo>
                  <a:lnTo>
                    <a:pt x="406171" y="1162304"/>
                  </a:lnTo>
                  <a:lnTo>
                    <a:pt x="406781" y="1161440"/>
                  </a:lnTo>
                  <a:lnTo>
                    <a:pt x="407974" y="1158455"/>
                  </a:lnTo>
                  <a:lnTo>
                    <a:pt x="408432" y="1155839"/>
                  </a:lnTo>
                  <a:lnTo>
                    <a:pt x="408432" y="1125982"/>
                  </a:lnTo>
                  <a:close/>
                </a:path>
                <a:path w="500379" h="1623695">
                  <a:moveTo>
                    <a:pt x="408432" y="1073721"/>
                  </a:moveTo>
                  <a:lnTo>
                    <a:pt x="408368" y="1072629"/>
                  </a:lnTo>
                  <a:lnTo>
                    <a:pt x="407974" y="1071537"/>
                  </a:lnTo>
                  <a:lnTo>
                    <a:pt x="407568" y="1071168"/>
                  </a:lnTo>
                  <a:lnTo>
                    <a:pt x="407314" y="1071105"/>
                  </a:lnTo>
                  <a:lnTo>
                    <a:pt x="406488" y="1071397"/>
                  </a:lnTo>
                  <a:lnTo>
                    <a:pt x="389928" y="1088364"/>
                  </a:lnTo>
                  <a:lnTo>
                    <a:pt x="389026" y="1089875"/>
                  </a:lnTo>
                  <a:lnTo>
                    <a:pt x="388327" y="1091730"/>
                  </a:lnTo>
                  <a:lnTo>
                    <a:pt x="387832" y="1094397"/>
                  </a:lnTo>
                  <a:lnTo>
                    <a:pt x="387832" y="1125575"/>
                  </a:lnTo>
                  <a:lnTo>
                    <a:pt x="387896" y="1126718"/>
                  </a:lnTo>
                  <a:lnTo>
                    <a:pt x="388327" y="1127810"/>
                  </a:lnTo>
                  <a:lnTo>
                    <a:pt x="388772" y="1128141"/>
                  </a:lnTo>
                  <a:lnTo>
                    <a:pt x="389026" y="1128166"/>
                  </a:lnTo>
                  <a:lnTo>
                    <a:pt x="389623" y="1127975"/>
                  </a:lnTo>
                  <a:lnTo>
                    <a:pt x="408432" y="1103579"/>
                  </a:lnTo>
                  <a:lnTo>
                    <a:pt x="408432" y="1073721"/>
                  </a:lnTo>
                  <a:close/>
                </a:path>
                <a:path w="500379" h="1623695">
                  <a:moveTo>
                    <a:pt x="408432" y="1021461"/>
                  </a:moveTo>
                  <a:lnTo>
                    <a:pt x="408368" y="1020343"/>
                  </a:lnTo>
                  <a:lnTo>
                    <a:pt x="407974" y="1019225"/>
                  </a:lnTo>
                  <a:lnTo>
                    <a:pt x="407314" y="1018717"/>
                  </a:lnTo>
                  <a:lnTo>
                    <a:pt x="406781" y="1018768"/>
                  </a:lnTo>
                  <a:lnTo>
                    <a:pt x="387832" y="1039812"/>
                  </a:lnTo>
                  <a:lnTo>
                    <a:pt x="387832" y="1071003"/>
                  </a:lnTo>
                  <a:lnTo>
                    <a:pt x="387896" y="1072146"/>
                  </a:lnTo>
                  <a:lnTo>
                    <a:pt x="388327" y="1073289"/>
                  </a:lnTo>
                  <a:lnTo>
                    <a:pt x="388772" y="1073670"/>
                  </a:lnTo>
                  <a:lnTo>
                    <a:pt x="389026" y="1073734"/>
                  </a:lnTo>
                  <a:lnTo>
                    <a:pt x="389623" y="1073607"/>
                  </a:lnTo>
                  <a:lnTo>
                    <a:pt x="408432" y="1051318"/>
                  </a:lnTo>
                  <a:lnTo>
                    <a:pt x="408432" y="1021461"/>
                  </a:lnTo>
                  <a:close/>
                </a:path>
                <a:path w="500379" h="1623695">
                  <a:moveTo>
                    <a:pt x="408432" y="916978"/>
                  </a:moveTo>
                  <a:lnTo>
                    <a:pt x="408368" y="915860"/>
                  </a:lnTo>
                  <a:lnTo>
                    <a:pt x="407974" y="914641"/>
                  </a:lnTo>
                  <a:lnTo>
                    <a:pt x="407314" y="913980"/>
                  </a:lnTo>
                  <a:lnTo>
                    <a:pt x="406781" y="913917"/>
                  </a:lnTo>
                  <a:lnTo>
                    <a:pt x="406488" y="914006"/>
                  </a:lnTo>
                  <a:lnTo>
                    <a:pt x="389928" y="925398"/>
                  </a:lnTo>
                  <a:lnTo>
                    <a:pt x="389026" y="926604"/>
                  </a:lnTo>
                  <a:lnTo>
                    <a:pt x="388150" y="928827"/>
                  </a:lnTo>
                  <a:lnTo>
                    <a:pt x="387832" y="930719"/>
                  </a:lnTo>
                  <a:lnTo>
                    <a:pt x="387832" y="961898"/>
                  </a:lnTo>
                  <a:lnTo>
                    <a:pt x="387896" y="963053"/>
                  </a:lnTo>
                  <a:lnTo>
                    <a:pt x="388327" y="964285"/>
                  </a:lnTo>
                  <a:lnTo>
                    <a:pt x="388772" y="964755"/>
                  </a:lnTo>
                  <a:lnTo>
                    <a:pt x="389026" y="964869"/>
                  </a:lnTo>
                  <a:lnTo>
                    <a:pt x="389623" y="964869"/>
                  </a:lnTo>
                  <a:lnTo>
                    <a:pt x="408432" y="946835"/>
                  </a:lnTo>
                  <a:lnTo>
                    <a:pt x="408432" y="916978"/>
                  </a:lnTo>
                  <a:close/>
                </a:path>
                <a:path w="500379" h="1623695">
                  <a:moveTo>
                    <a:pt x="408432" y="864120"/>
                  </a:moveTo>
                  <a:lnTo>
                    <a:pt x="408139" y="862672"/>
                  </a:lnTo>
                  <a:lnTo>
                    <a:pt x="407568" y="861758"/>
                  </a:lnTo>
                  <a:lnTo>
                    <a:pt x="407314" y="861580"/>
                  </a:lnTo>
                  <a:lnTo>
                    <a:pt x="406781" y="861466"/>
                  </a:lnTo>
                  <a:lnTo>
                    <a:pt x="406488" y="861517"/>
                  </a:lnTo>
                  <a:lnTo>
                    <a:pt x="387832" y="876134"/>
                  </a:lnTo>
                  <a:lnTo>
                    <a:pt x="387832" y="907313"/>
                  </a:lnTo>
                  <a:lnTo>
                    <a:pt x="389623" y="910526"/>
                  </a:lnTo>
                  <a:lnTo>
                    <a:pt x="389928" y="910437"/>
                  </a:lnTo>
                  <a:lnTo>
                    <a:pt x="408432" y="894575"/>
                  </a:lnTo>
                  <a:lnTo>
                    <a:pt x="408432" y="864704"/>
                  </a:lnTo>
                  <a:lnTo>
                    <a:pt x="408432" y="864120"/>
                  </a:lnTo>
                  <a:close/>
                </a:path>
                <a:path w="500379" h="1623695">
                  <a:moveTo>
                    <a:pt x="408432" y="812444"/>
                  </a:moveTo>
                  <a:lnTo>
                    <a:pt x="406781" y="809015"/>
                  </a:lnTo>
                  <a:lnTo>
                    <a:pt x="406488" y="809028"/>
                  </a:lnTo>
                  <a:lnTo>
                    <a:pt x="387832" y="821563"/>
                  </a:lnTo>
                  <a:lnTo>
                    <a:pt x="387832" y="852754"/>
                  </a:lnTo>
                  <a:lnTo>
                    <a:pt x="387896" y="853935"/>
                  </a:lnTo>
                  <a:lnTo>
                    <a:pt x="388327" y="855256"/>
                  </a:lnTo>
                  <a:lnTo>
                    <a:pt x="389026" y="856018"/>
                  </a:lnTo>
                  <a:lnTo>
                    <a:pt x="389623" y="856157"/>
                  </a:lnTo>
                  <a:lnTo>
                    <a:pt x="389928" y="856107"/>
                  </a:lnTo>
                  <a:lnTo>
                    <a:pt x="408432" y="842302"/>
                  </a:lnTo>
                  <a:lnTo>
                    <a:pt x="408432" y="812444"/>
                  </a:lnTo>
                  <a:close/>
                </a:path>
                <a:path w="500379" h="1623695">
                  <a:moveTo>
                    <a:pt x="408432" y="760183"/>
                  </a:moveTo>
                  <a:lnTo>
                    <a:pt x="406488" y="756589"/>
                  </a:lnTo>
                  <a:lnTo>
                    <a:pt x="389928" y="762406"/>
                  </a:lnTo>
                  <a:lnTo>
                    <a:pt x="389623" y="762647"/>
                  </a:lnTo>
                  <a:lnTo>
                    <a:pt x="388772" y="763714"/>
                  </a:lnTo>
                  <a:lnTo>
                    <a:pt x="388150" y="765213"/>
                  </a:lnTo>
                  <a:lnTo>
                    <a:pt x="387832" y="767003"/>
                  </a:lnTo>
                  <a:lnTo>
                    <a:pt x="387832" y="798169"/>
                  </a:lnTo>
                  <a:lnTo>
                    <a:pt x="387896" y="799363"/>
                  </a:lnTo>
                  <a:lnTo>
                    <a:pt x="388327" y="800735"/>
                  </a:lnTo>
                  <a:lnTo>
                    <a:pt x="389026" y="801585"/>
                  </a:lnTo>
                  <a:lnTo>
                    <a:pt x="389623" y="801789"/>
                  </a:lnTo>
                  <a:lnTo>
                    <a:pt x="389928" y="801763"/>
                  </a:lnTo>
                  <a:lnTo>
                    <a:pt x="408432" y="790041"/>
                  </a:lnTo>
                  <a:lnTo>
                    <a:pt x="408432" y="760183"/>
                  </a:lnTo>
                  <a:close/>
                </a:path>
                <a:path w="500379" h="1623695">
                  <a:moveTo>
                    <a:pt x="408432" y="707961"/>
                  </a:moveTo>
                  <a:lnTo>
                    <a:pt x="406488" y="704126"/>
                  </a:lnTo>
                  <a:lnTo>
                    <a:pt x="389928" y="708088"/>
                  </a:lnTo>
                  <a:lnTo>
                    <a:pt x="387832" y="712470"/>
                  </a:lnTo>
                  <a:lnTo>
                    <a:pt x="387832" y="743648"/>
                  </a:lnTo>
                  <a:lnTo>
                    <a:pt x="389928" y="747433"/>
                  </a:lnTo>
                  <a:lnTo>
                    <a:pt x="406488" y="742124"/>
                  </a:lnTo>
                  <a:lnTo>
                    <a:pt x="406781" y="741908"/>
                  </a:lnTo>
                  <a:lnTo>
                    <a:pt x="407568" y="740918"/>
                  </a:lnTo>
                  <a:lnTo>
                    <a:pt x="408139" y="739495"/>
                  </a:lnTo>
                  <a:lnTo>
                    <a:pt x="408432" y="737806"/>
                  </a:lnTo>
                  <a:lnTo>
                    <a:pt x="408432" y="707961"/>
                  </a:lnTo>
                  <a:close/>
                </a:path>
                <a:path w="500379" h="1623695">
                  <a:moveTo>
                    <a:pt x="408432" y="655688"/>
                  </a:moveTo>
                  <a:lnTo>
                    <a:pt x="406488" y="651624"/>
                  </a:lnTo>
                  <a:lnTo>
                    <a:pt x="389928" y="653745"/>
                  </a:lnTo>
                  <a:lnTo>
                    <a:pt x="387832" y="657872"/>
                  </a:lnTo>
                  <a:lnTo>
                    <a:pt x="387832" y="689063"/>
                  </a:lnTo>
                  <a:lnTo>
                    <a:pt x="389928" y="693115"/>
                  </a:lnTo>
                  <a:lnTo>
                    <a:pt x="406488" y="689673"/>
                  </a:lnTo>
                  <a:lnTo>
                    <a:pt x="406781" y="689495"/>
                  </a:lnTo>
                  <a:lnTo>
                    <a:pt x="407568" y="688581"/>
                  </a:lnTo>
                  <a:lnTo>
                    <a:pt x="408139" y="687197"/>
                  </a:lnTo>
                  <a:lnTo>
                    <a:pt x="408432" y="685558"/>
                  </a:lnTo>
                  <a:lnTo>
                    <a:pt x="408432" y="655688"/>
                  </a:lnTo>
                  <a:close/>
                </a:path>
                <a:path w="500379" h="1623695">
                  <a:moveTo>
                    <a:pt x="435343" y="1584629"/>
                  </a:moveTo>
                  <a:lnTo>
                    <a:pt x="433616" y="1581200"/>
                  </a:lnTo>
                  <a:lnTo>
                    <a:pt x="418960" y="1586357"/>
                  </a:lnTo>
                  <a:lnTo>
                    <a:pt x="417106" y="1590624"/>
                  </a:lnTo>
                  <a:lnTo>
                    <a:pt x="417106" y="1619935"/>
                  </a:lnTo>
                  <a:lnTo>
                    <a:pt x="418668" y="1623364"/>
                  </a:lnTo>
                  <a:lnTo>
                    <a:pt x="418960" y="1623364"/>
                  </a:lnTo>
                  <a:lnTo>
                    <a:pt x="435343" y="1612760"/>
                  </a:lnTo>
                  <a:lnTo>
                    <a:pt x="435343" y="1584629"/>
                  </a:lnTo>
                  <a:close/>
                </a:path>
                <a:path w="500379" h="1623695">
                  <a:moveTo>
                    <a:pt x="435343" y="1095146"/>
                  </a:moveTo>
                  <a:lnTo>
                    <a:pt x="435292" y="1094117"/>
                  </a:lnTo>
                  <a:lnTo>
                    <a:pt x="434936" y="1093101"/>
                  </a:lnTo>
                  <a:lnTo>
                    <a:pt x="434581" y="1092771"/>
                  </a:lnTo>
                  <a:lnTo>
                    <a:pt x="434365" y="1092733"/>
                  </a:lnTo>
                  <a:lnTo>
                    <a:pt x="433616" y="1093038"/>
                  </a:lnTo>
                  <a:lnTo>
                    <a:pt x="418960" y="1109713"/>
                  </a:lnTo>
                  <a:lnTo>
                    <a:pt x="418160" y="1111161"/>
                  </a:lnTo>
                  <a:lnTo>
                    <a:pt x="417537" y="1112951"/>
                  </a:lnTo>
                  <a:lnTo>
                    <a:pt x="417106" y="1115466"/>
                  </a:lnTo>
                  <a:lnTo>
                    <a:pt x="417106" y="1144778"/>
                  </a:lnTo>
                  <a:lnTo>
                    <a:pt x="417169" y="1145832"/>
                  </a:lnTo>
                  <a:lnTo>
                    <a:pt x="417537" y="1146848"/>
                  </a:lnTo>
                  <a:lnTo>
                    <a:pt x="417931" y="1147140"/>
                  </a:lnTo>
                  <a:lnTo>
                    <a:pt x="418160" y="1147152"/>
                  </a:lnTo>
                  <a:lnTo>
                    <a:pt x="418960" y="1146733"/>
                  </a:lnTo>
                  <a:lnTo>
                    <a:pt x="433616" y="1128877"/>
                  </a:lnTo>
                  <a:lnTo>
                    <a:pt x="434581" y="1126896"/>
                  </a:lnTo>
                  <a:lnTo>
                    <a:pt x="435292" y="1123886"/>
                  </a:lnTo>
                  <a:lnTo>
                    <a:pt x="435343" y="1095146"/>
                  </a:lnTo>
                  <a:close/>
                </a:path>
                <a:path w="500379" h="1623695">
                  <a:moveTo>
                    <a:pt x="435343" y="1045908"/>
                  </a:moveTo>
                  <a:lnTo>
                    <a:pt x="435292" y="1044879"/>
                  </a:lnTo>
                  <a:lnTo>
                    <a:pt x="434936" y="1043813"/>
                  </a:lnTo>
                  <a:lnTo>
                    <a:pt x="434365" y="1043368"/>
                  </a:lnTo>
                  <a:lnTo>
                    <a:pt x="433616" y="1043622"/>
                  </a:lnTo>
                  <a:lnTo>
                    <a:pt x="417106" y="1064183"/>
                  </a:lnTo>
                  <a:lnTo>
                    <a:pt x="417106" y="1093495"/>
                  </a:lnTo>
                  <a:lnTo>
                    <a:pt x="417169" y="1094549"/>
                  </a:lnTo>
                  <a:lnTo>
                    <a:pt x="417537" y="1095616"/>
                  </a:lnTo>
                  <a:lnTo>
                    <a:pt x="417931" y="1095946"/>
                  </a:lnTo>
                  <a:lnTo>
                    <a:pt x="418160" y="1096010"/>
                  </a:lnTo>
                  <a:lnTo>
                    <a:pt x="418960" y="1095667"/>
                  </a:lnTo>
                  <a:lnTo>
                    <a:pt x="433616" y="1079449"/>
                  </a:lnTo>
                  <a:lnTo>
                    <a:pt x="434581" y="1077569"/>
                  </a:lnTo>
                  <a:lnTo>
                    <a:pt x="435292" y="1074648"/>
                  </a:lnTo>
                  <a:lnTo>
                    <a:pt x="435343" y="1045908"/>
                  </a:lnTo>
                  <a:close/>
                </a:path>
                <a:path w="500379" h="1623695">
                  <a:moveTo>
                    <a:pt x="435343" y="996657"/>
                  </a:moveTo>
                  <a:lnTo>
                    <a:pt x="435292" y="995616"/>
                  </a:lnTo>
                  <a:lnTo>
                    <a:pt x="434936" y="994511"/>
                  </a:lnTo>
                  <a:lnTo>
                    <a:pt x="434581" y="994117"/>
                  </a:lnTo>
                  <a:lnTo>
                    <a:pt x="434365" y="994016"/>
                  </a:lnTo>
                  <a:lnTo>
                    <a:pt x="433616" y="994168"/>
                  </a:lnTo>
                  <a:lnTo>
                    <a:pt x="418960" y="1007541"/>
                  </a:lnTo>
                  <a:lnTo>
                    <a:pt x="418160" y="1008824"/>
                  </a:lnTo>
                  <a:lnTo>
                    <a:pt x="417537" y="1010450"/>
                  </a:lnTo>
                  <a:lnTo>
                    <a:pt x="417106" y="1012888"/>
                  </a:lnTo>
                  <a:lnTo>
                    <a:pt x="417106" y="1042200"/>
                  </a:lnTo>
                  <a:lnTo>
                    <a:pt x="417169" y="1043279"/>
                  </a:lnTo>
                  <a:lnTo>
                    <a:pt x="417537" y="1044371"/>
                  </a:lnTo>
                  <a:lnTo>
                    <a:pt x="417931" y="1044740"/>
                  </a:lnTo>
                  <a:lnTo>
                    <a:pt x="418160" y="1044829"/>
                  </a:lnTo>
                  <a:lnTo>
                    <a:pt x="418960" y="1044587"/>
                  </a:lnTo>
                  <a:lnTo>
                    <a:pt x="435343" y="996657"/>
                  </a:lnTo>
                  <a:close/>
                </a:path>
                <a:path w="500379" h="1623695">
                  <a:moveTo>
                    <a:pt x="435343" y="947420"/>
                  </a:moveTo>
                  <a:lnTo>
                    <a:pt x="433882" y="944676"/>
                  </a:lnTo>
                  <a:lnTo>
                    <a:pt x="433616" y="944778"/>
                  </a:lnTo>
                  <a:lnTo>
                    <a:pt x="418960" y="956513"/>
                  </a:lnTo>
                  <a:lnTo>
                    <a:pt x="418160" y="957681"/>
                  </a:lnTo>
                  <a:lnTo>
                    <a:pt x="417537" y="959256"/>
                  </a:lnTo>
                  <a:lnTo>
                    <a:pt x="417106" y="961605"/>
                  </a:lnTo>
                  <a:lnTo>
                    <a:pt x="417106" y="990904"/>
                  </a:lnTo>
                  <a:lnTo>
                    <a:pt x="417169" y="991997"/>
                  </a:lnTo>
                  <a:lnTo>
                    <a:pt x="417537" y="993140"/>
                  </a:lnTo>
                  <a:lnTo>
                    <a:pt x="417931" y="993546"/>
                  </a:lnTo>
                  <a:lnTo>
                    <a:pt x="418160" y="993660"/>
                  </a:lnTo>
                  <a:lnTo>
                    <a:pt x="418668" y="993635"/>
                  </a:lnTo>
                  <a:lnTo>
                    <a:pt x="435343" y="975550"/>
                  </a:lnTo>
                  <a:lnTo>
                    <a:pt x="435343" y="947420"/>
                  </a:lnTo>
                  <a:close/>
                </a:path>
                <a:path w="500379" h="1623695">
                  <a:moveTo>
                    <a:pt x="435343" y="898207"/>
                  </a:moveTo>
                  <a:lnTo>
                    <a:pt x="433882" y="895261"/>
                  </a:lnTo>
                  <a:lnTo>
                    <a:pt x="433616" y="895324"/>
                  </a:lnTo>
                  <a:lnTo>
                    <a:pt x="417106" y="910336"/>
                  </a:lnTo>
                  <a:lnTo>
                    <a:pt x="417106" y="939647"/>
                  </a:lnTo>
                  <a:lnTo>
                    <a:pt x="417169" y="940739"/>
                  </a:lnTo>
                  <a:lnTo>
                    <a:pt x="417537" y="941920"/>
                  </a:lnTo>
                  <a:lnTo>
                    <a:pt x="417931" y="942378"/>
                  </a:lnTo>
                  <a:lnTo>
                    <a:pt x="418160" y="942505"/>
                  </a:lnTo>
                  <a:lnTo>
                    <a:pt x="418960" y="942428"/>
                  </a:lnTo>
                  <a:lnTo>
                    <a:pt x="435343" y="926338"/>
                  </a:lnTo>
                  <a:lnTo>
                    <a:pt x="435343" y="898207"/>
                  </a:lnTo>
                  <a:close/>
                </a:path>
                <a:path w="500379" h="1623695">
                  <a:moveTo>
                    <a:pt x="435343" y="848956"/>
                  </a:moveTo>
                  <a:lnTo>
                    <a:pt x="435292" y="847890"/>
                  </a:lnTo>
                  <a:lnTo>
                    <a:pt x="434936" y="846683"/>
                  </a:lnTo>
                  <a:lnTo>
                    <a:pt x="434365" y="845985"/>
                  </a:lnTo>
                  <a:lnTo>
                    <a:pt x="433882" y="845845"/>
                  </a:lnTo>
                  <a:lnTo>
                    <a:pt x="433616" y="845883"/>
                  </a:lnTo>
                  <a:lnTo>
                    <a:pt x="417106" y="859040"/>
                  </a:lnTo>
                  <a:lnTo>
                    <a:pt x="417106" y="888352"/>
                  </a:lnTo>
                  <a:lnTo>
                    <a:pt x="417169" y="889457"/>
                  </a:lnTo>
                  <a:lnTo>
                    <a:pt x="417537" y="890676"/>
                  </a:lnTo>
                  <a:lnTo>
                    <a:pt x="418160" y="891336"/>
                  </a:lnTo>
                  <a:lnTo>
                    <a:pt x="418668" y="891438"/>
                  </a:lnTo>
                  <a:lnTo>
                    <a:pt x="418960" y="891362"/>
                  </a:lnTo>
                  <a:lnTo>
                    <a:pt x="433616" y="881735"/>
                  </a:lnTo>
                  <a:lnTo>
                    <a:pt x="434365" y="880719"/>
                  </a:lnTo>
                  <a:lnTo>
                    <a:pt x="434936" y="879297"/>
                  </a:lnTo>
                  <a:lnTo>
                    <a:pt x="435343" y="877087"/>
                  </a:lnTo>
                  <a:lnTo>
                    <a:pt x="435343" y="848956"/>
                  </a:lnTo>
                  <a:close/>
                </a:path>
                <a:path w="500379" h="1623695">
                  <a:moveTo>
                    <a:pt x="435343" y="799719"/>
                  </a:moveTo>
                  <a:lnTo>
                    <a:pt x="435292" y="798652"/>
                  </a:lnTo>
                  <a:lnTo>
                    <a:pt x="434936" y="797394"/>
                  </a:lnTo>
                  <a:lnTo>
                    <a:pt x="434365" y="796645"/>
                  </a:lnTo>
                  <a:lnTo>
                    <a:pt x="433882" y="796455"/>
                  </a:lnTo>
                  <a:lnTo>
                    <a:pt x="433616" y="796455"/>
                  </a:lnTo>
                  <a:lnTo>
                    <a:pt x="417106" y="807758"/>
                  </a:lnTo>
                  <a:lnTo>
                    <a:pt x="417106" y="837069"/>
                  </a:lnTo>
                  <a:lnTo>
                    <a:pt x="418668" y="840320"/>
                  </a:lnTo>
                  <a:lnTo>
                    <a:pt x="418960" y="840282"/>
                  </a:lnTo>
                  <a:lnTo>
                    <a:pt x="433616" y="832294"/>
                  </a:lnTo>
                  <a:lnTo>
                    <a:pt x="434365" y="831367"/>
                  </a:lnTo>
                  <a:lnTo>
                    <a:pt x="434936" y="830021"/>
                  </a:lnTo>
                  <a:lnTo>
                    <a:pt x="435343" y="827849"/>
                  </a:lnTo>
                  <a:lnTo>
                    <a:pt x="435343" y="799719"/>
                  </a:lnTo>
                  <a:close/>
                </a:path>
                <a:path w="500379" h="1623695">
                  <a:moveTo>
                    <a:pt x="435343" y="701255"/>
                  </a:moveTo>
                  <a:lnTo>
                    <a:pt x="433616" y="697611"/>
                  </a:lnTo>
                  <a:lnTo>
                    <a:pt x="418960" y="701128"/>
                  </a:lnTo>
                  <a:lnTo>
                    <a:pt x="418668" y="701306"/>
                  </a:lnTo>
                  <a:lnTo>
                    <a:pt x="417931" y="702221"/>
                  </a:lnTo>
                  <a:lnTo>
                    <a:pt x="417385" y="703580"/>
                  </a:lnTo>
                  <a:lnTo>
                    <a:pt x="417106" y="705205"/>
                  </a:lnTo>
                  <a:lnTo>
                    <a:pt x="417106" y="734517"/>
                  </a:lnTo>
                  <a:lnTo>
                    <a:pt x="418960" y="738111"/>
                  </a:lnTo>
                  <a:lnTo>
                    <a:pt x="433616" y="733425"/>
                  </a:lnTo>
                  <a:lnTo>
                    <a:pt x="435343" y="729386"/>
                  </a:lnTo>
                  <a:lnTo>
                    <a:pt x="435343" y="701255"/>
                  </a:lnTo>
                  <a:close/>
                </a:path>
                <a:path w="500379" h="1623695">
                  <a:moveTo>
                    <a:pt x="435343" y="652018"/>
                  </a:moveTo>
                  <a:lnTo>
                    <a:pt x="433616" y="648182"/>
                  </a:lnTo>
                  <a:lnTo>
                    <a:pt x="418960" y="650036"/>
                  </a:lnTo>
                  <a:lnTo>
                    <a:pt x="417106" y="653935"/>
                  </a:lnTo>
                  <a:lnTo>
                    <a:pt x="417106" y="683234"/>
                  </a:lnTo>
                  <a:lnTo>
                    <a:pt x="418960" y="687082"/>
                  </a:lnTo>
                  <a:lnTo>
                    <a:pt x="433616" y="684022"/>
                  </a:lnTo>
                  <a:lnTo>
                    <a:pt x="433882" y="683844"/>
                  </a:lnTo>
                  <a:lnTo>
                    <a:pt x="434581" y="682993"/>
                  </a:lnTo>
                  <a:lnTo>
                    <a:pt x="435076" y="681723"/>
                  </a:lnTo>
                  <a:lnTo>
                    <a:pt x="435343" y="680148"/>
                  </a:lnTo>
                  <a:lnTo>
                    <a:pt x="435343" y="652018"/>
                  </a:lnTo>
                  <a:close/>
                </a:path>
                <a:path w="500379" h="1623695">
                  <a:moveTo>
                    <a:pt x="459308" y="1400721"/>
                  </a:moveTo>
                  <a:lnTo>
                    <a:pt x="459257" y="1399730"/>
                  </a:lnTo>
                  <a:lnTo>
                    <a:pt x="458952" y="1398676"/>
                  </a:lnTo>
                  <a:lnTo>
                    <a:pt x="458635" y="1398270"/>
                  </a:lnTo>
                  <a:lnTo>
                    <a:pt x="458444" y="1398168"/>
                  </a:lnTo>
                  <a:lnTo>
                    <a:pt x="458012" y="1398168"/>
                  </a:lnTo>
                  <a:lnTo>
                    <a:pt x="443064" y="1415148"/>
                  </a:lnTo>
                  <a:lnTo>
                    <a:pt x="443064" y="1442796"/>
                  </a:lnTo>
                  <a:lnTo>
                    <a:pt x="443115" y="1443812"/>
                  </a:lnTo>
                  <a:lnTo>
                    <a:pt x="443458" y="1444866"/>
                  </a:lnTo>
                  <a:lnTo>
                    <a:pt x="443801" y="1445247"/>
                  </a:lnTo>
                  <a:lnTo>
                    <a:pt x="443992" y="1445323"/>
                  </a:lnTo>
                  <a:lnTo>
                    <a:pt x="444461" y="1445285"/>
                  </a:lnTo>
                  <a:lnTo>
                    <a:pt x="459308" y="1427314"/>
                  </a:lnTo>
                  <a:lnTo>
                    <a:pt x="459308" y="1400721"/>
                  </a:lnTo>
                  <a:close/>
                </a:path>
                <a:path w="500379" h="1623695">
                  <a:moveTo>
                    <a:pt x="459308" y="1067676"/>
                  </a:moveTo>
                  <a:lnTo>
                    <a:pt x="459257" y="1066698"/>
                  </a:lnTo>
                  <a:lnTo>
                    <a:pt x="458952" y="1065720"/>
                  </a:lnTo>
                  <a:lnTo>
                    <a:pt x="458444" y="1065326"/>
                  </a:lnTo>
                  <a:lnTo>
                    <a:pt x="457784" y="1065568"/>
                  </a:lnTo>
                  <a:lnTo>
                    <a:pt x="444715" y="1080439"/>
                  </a:lnTo>
                  <a:lnTo>
                    <a:pt x="443992" y="1081747"/>
                  </a:lnTo>
                  <a:lnTo>
                    <a:pt x="443306" y="1083983"/>
                  </a:lnTo>
                  <a:lnTo>
                    <a:pt x="443064" y="1085748"/>
                  </a:lnTo>
                  <a:lnTo>
                    <a:pt x="443115" y="1114412"/>
                  </a:lnTo>
                  <a:lnTo>
                    <a:pt x="443458" y="1115377"/>
                  </a:lnTo>
                  <a:lnTo>
                    <a:pt x="443801" y="1115682"/>
                  </a:lnTo>
                  <a:lnTo>
                    <a:pt x="443992" y="1115720"/>
                  </a:lnTo>
                  <a:lnTo>
                    <a:pt x="444715" y="1115377"/>
                  </a:lnTo>
                  <a:lnTo>
                    <a:pt x="457784" y="1099451"/>
                  </a:lnTo>
                  <a:lnTo>
                    <a:pt x="458635" y="1097635"/>
                  </a:lnTo>
                  <a:lnTo>
                    <a:pt x="459257" y="1094841"/>
                  </a:lnTo>
                  <a:lnTo>
                    <a:pt x="459308" y="1067676"/>
                  </a:lnTo>
                  <a:close/>
                </a:path>
                <a:path w="500379" h="1623695">
                  <a:moveTo>
                    <a:pt x="459308" y="1021130"/>
                  </a:moveTo>
                  <a:lnTo>
                    <a:pt x="459257" y="1020152"/>
                  </a:lnTo>
                  <a:lnTo>
                    <a:pt x="458952" y="1019136"/>
                  </a:lnTo>
                  <a:lnTo>
                    <a:pt x="458635" y="1018755"/>
                  </a:lnTo>
                  <a:lnTo>
                    <a:pt x="458444" y="1018679"/>
                  </a:lnTo>
                  <a:lnTo>
                    <a:pt x="457784" y="1018857"/>
                  </a:lnTo>
                  <a:lnTo>
                    <a:pt x="444715" y="1032243"/>
                  </a:lnTo>
                  <a:lnTo>
                    <a:pt x="443992" y="1033487"/>
                  </a:lnTo>
                  <a:lnTo>
                    <a:pt x="443306" y="1035646"/>
                  </a:lnTo>
                  <a:lnTo>
                    <a:pt x="443064" y="1037374"/>
                  </a:lnTo>
                  <a:lnTo>
                    <a:pt x="443064" y="1065022"/>
                  </a:lnTo>
                  <a:lnTo>
                    <a:pt x="443115" y="1066038"/>
                  </a:lnTo>
                  <a:lnTo>
                    <a:pt x="443458" y="1067066"/>
                  </a:lnTo>
                  <a:lnTo>
                    <a:pt x="443992" y="1067460"/>
                  </a:lnTo>
                  <a:lnTo>
                    <a:pt x="444461" y="1067358"/>
                  </a:lnTo>
                  <a:lnTo>
                    <a:pt x="459308" y="1047724"/>
                  </a:lnTo>
                  <a:lnTo>
                    <a:pt x="459308" y="1021130"/>
                  </a:lnTo>
                  <a:close/>
                </a:path>
                <a:path w="500379" h="1623695">
                  <a:moveTo>
                    <a:pt x="459308" y="928014"/>
                  </a:moveTo>
                  <a:lnTo>
                    <a:pt x="459257" y="927036"/>
                  </a:lnTo>
                  <a:lnTo>
                    <a:pt x="458952" y="925957"/>
                  </a:lnTo>
                  <a:lnTo>
                    <a:pt x="458635" y="925512"/>
                  </a:lnTo>
                  <a:lnTo>
                    <a:pt x="458444" y="925398"/>
                  </a:lnTo>
                  <a:lnTo>
                    <a:pt x="457784" y="925410"/>
                  </a:lnTo>
                  <a:lnTo>
                    <a:pt x="444715" y="935888"/>
                  </a:lnTo>
                  <a:lnTo>
                    <a:pt x="443992" y="936967"/>
                  </a:lnTo>
                  <a:lnTo>
                    <a:pt x="443306" y="938961"/>
                  </a:lnTo>
                  <a:lnTo>
                    <a:pt x="443064" y="940638"/>
                  </a:lnTo>
                  <a:lnTo>
                    <a:pt x="443064" y="968806"/>
                  </a:lnTo>
                  <a:lnTo>
                    <a:pt x="443306" y="970076"/>
                  </a:lnTo>
                  <a:lnTo>
                    <a:pt x="443611" y="970597"/>
                  </a:lnTo>
                  <a:lnTo>
                    <a:pt x="443992" y="970902"/>
                  </a:lnTo>
                  <a:lnTo>
                    <a:pt x="444461" y="970902"/>
                  </a:lnTo>
                  <a:lnTo>
                    <a:pt x="459308" y="954608"/>
                  </a:lnTo>
                  <a:lnTo>
                    <a:pt x="459308" y="928014"/>
                  </a:lnTo>
                  <a:close/>
                </a:path>
                <a:path w="500379" h="1623695">
                  <a:moveTo>
                    <a:pt x="459308" y="880960"/>
                  </a:moveTo>
                  <a:lnTo>
                    <a:pt x="459079" y="879678"/>
                  </a:lnTo>
                  <a:lnTo>
                    <a:pt x="458635" y="878878"/>
                  </a:lnTo>
                  <a:lnTo>
                    <a:pt x="458444" y="878738"/>
                  </a:lnTo>
                  <a:lnTo>
                    <a:pt x="458012" y="878636"/>
                  </a:lnTo>
                  <a:lnTo>
                    <a:pt x="457784" y="878687"/>
                  </a:lnTo>
                  <a:lnTo>
                    <a:pt x="444715" y="887691"/>
                  </a:lnTo>
                  <a:lnTo>
                    <a:pt x="443992" y="888695"/>
                  </a:lnTo>
                  <a:lnTo>
                    <a:pt x="443306" y="890625"/>
                  </a:lnTo>
                  <a:lnTo>
                    <a:pt x="443064" y="892263"/>
                  </a:lnTo>
                  <a:lnTo>
                    <a:pt x="443064" y="919911"/>
                  </a:lnTo>
                  <a:lnTo>
                    <a:pt x="443115" y="920940"/>
                  </a:lnTo>
                  <a:lnTo>
                    <a:pt x="443458" y="922045"/>
                  </a:lnTo>
                  <a:lnTo>
                    <a:pt x="443992" y="922642"/>
                  </a:lnTo>
                  <a:lnTo>
                    <a:pt x="444461" y="922693"/>
                  </a:lnTo>
                  <a:lnTo>
                    <a:pt x="444715" y="922604"/>
                  </a:lnTo>
                  <a:lnTo>
                    <a:pt x="457784" y="912533"/>
                  </a:lnTo>
                  <a:lnTo>
                    <a:pt x="458444" y="911542"/>
                  </a:lnTo>
                  <a:lnTo>
                    <a:pt x="458952" y="910183"/>
                  </a:lnTo>
                  <a:lnTo>
                    <a:pt x="459308" y="908075"/>
                  </a:lnTo>
                  <a:lnTo>
                    <a:pt x="459308" y="881481"/>
                  </a:lnTo>
                  <a:lnTo>
                    <a:pt x="459308" y="880960"/>
                  </a:lnTo>
                  <a:close/>
                </a:path>
                <a:path w="500379" h="1623695">
                  <a:moveTo>
                    <a:pt x="459308" y="834923"/>
                  </a:moveTo>
                  <a:lnTo>
                    <a:pt x="459257" y="833907"/>
                  </a:lnTo>
                  <a:lnTo>
                    <a:pt x="458952" y="832764"/>
                  </a:lnTo>
                  <a:lnTo>
                    <a:pt x="458444" y="832078"/>
                  </a:lnTo>
                  <a:lnTo>
                    <a:pt x="458012" y="831926"/>
                  </a:lnTo>
                  <a:lnTo>
                    <a:pt x="457784" y="831964"/>
                  </a:lnTo>
                  <a:lnTo>
                    <a:pt x="444715" y="839495"/>
                  </a:lnTo>
                  <a:lnTo>
                    <a:pt x="443992" y="840409"/>
                  </a:lnTo>
                  <a:lnTo>
                    <a:pt x="443306" y="842264"/>
                  </a:lnTo>
                  <a:lnTo>
                    <a:pt x="443064" y="843876"/>
                  </a:lnTo>
                  <a:lnTo>
                    <a:pt x="443064" y="871524"/>
                  </a:lnTo>
                  <a:lnTo>
                    <a:pt x="443115" y="872566"/>
                  </a:lnTo>
                  <a:lnTo>
                    <a:pt x="443458" y="873721"/>
                  </a:lnTo>
                  <a:lnTo>
                    <a:pt x="443992" y="874382"/>
                  </a:lnTo>
                  <a:lnTo>
                    <a:pt x="444461" y="874483"/>
                  </a:lnTo>
                  <a:lnTo>
                    <a:pt x="444715" y="874433"/>
                  </a:lnTo>
                  <a:lnTo>
                    <a:pt x="457784" y="865835"/>
                  </a:lnTo>
                  <a:lnTo>
                    <a:pt x="458444" y="864895"/>
                  </a:lnTo>
                  <a:lnTo>
                    <a:pt x="458952" y="863600"/>
                  </a:lnTo>
                  <a:lnTo>
                    <a:pt x="459308" y="861517"/>
                  </a:lnTo>
                  <a:lnTo>
                    <a:pt x="459308" y="834923"/>
                  </a:lnTo>
                  <a:close/>
                </a:path>
                <a:path w="500379" h="1623695">
                  <a:moveTo>
                    <a:pt x="459308" y="788377"/>
                  </a:moveTo>
                  <a:lnTo>
                    <a:pt x="459257" y="787361"/>
                  </a:lnTo>
                  <a:lnTo>
                    <a:pt x="458952" y="786168"/>
                  </a:lnTo>
                  <a:lnTo>
                    <a:pt x="458444" y="785431"/>
                  </a:lnTo>
                  <a:lnTo>
                    <a:pt x="458012" y="785241"/>
                  </a:lnTo>
                  <a:lnTo>
                    <a:pt x="457784" y="785241"/>
                  </a:lnTo>
                  <a:lnTo>
                    <a:pt x="443064" y="795515"/>
                  </a:lnTo>
                  <a:lnTo>
                    <a:pt x="443064" y="823163"/>
                  </a:lnTo>
                  <a:lnTo>
                    <a:pt x="443115" y="824204"/>
                  </a:lnTo>
                  <a:lnTo>
                    <a:pt x="443458" y="825411"/>
                  </a:lnTo>
                  <a:lnTo>
                    <a:pt x="443992" y="826122"/>
                  </a:lnTo>
                  <a:lnTo>
                    <a:pt x="444715" y="826249"/>
                  </a:lnTo>
                  <a:lnTo>
                    <a:pt x="457784" y="819124"/>
                  </a:lnTo>
                  <a:lnTo>
                    <a:pt x="458444" y="818261"/>
                  </a:lnTo>
                  <a:lnTo>
                    <a:pt x="458952" y="817016"/>
                  </a:lnTo>
                  <a:lnTo>
                    <a:pt x="459308" y="814971"/>
                  </a:lnTo>
                  <a:lnTo>
                    <a:pt x="459308" y="788377"/>
                  </a:lnTo>
                  <a:close/>
                </a:path>
                <a:path w="500379" h="1623695">
                  <a:moveTo>
                    <a:pt x="459308" y="741819"/>
                  </a:moveTo>
                  <a:lnTo>
                    <a:pt x="457784" y="738555"/>
                  </a:lnTo>
                  <a:lnTo>
                    <a:pt x="444715" y="743140"/>
                  </a:lnTo>
                  <a:lnTo>
                    <a:pt x="444461" y="743343"/>
                  </a:lnTo>
                  <a:lnTo>
                    <a:pt x="443801" y="744258"/>
                  </a:lnTo>
                  <a:lnTo>
                    <a:pt x="443306" y="745578"/>
                  </a:lnTo>
                  <a:lnTo>
                    <a:pt x="443064" y="747128"/>
                  </a:lnTo>
                  <a:lnTo>
                    <a:pt x="443064" y="774776"/>
                  </a:lnTo>
                  <a:lnTo>
                    <a:pt x="444715" y="778052"/>
                  </a:lnTo>
                  <a:lnTo>
                    <a:pt x="457784" y="772388"/>
                  </a:lnTo>
                  <a:lnTo>
                    <a:pt x="458012" y="772172"/>
                  </a:lnTo>
                  <a:lnTo>
                    <a:pt x="458635" y="771245"/>
                  </a:lnTo>
                  <a:lnTo>
                    <a:pt x="459079" y="769937"/>
                  </a:lnTo>
                  <a:lnTo>
                    <a:pt x="459308" y="768413"/>
                  </a:lnTo>
                  <a:lnTo>
                    <a:pt x="459308" y="741819"/>
                  </a:lnTo>
                  <a:close/>
                </a:path>
                <a:path w="500379" h="1623695">
                  <a:moveTo>
                    <a:pt x="459308" y="695286"/>
                  </a:moveTo>
                  <a:lnTo>
                    <a:pt x="459257" y="694258"/>
                  </a:lnTo>
                  <a:lnTo>
                    <a:pt x="458952" y="693000"/>
                  </a:lnTo>
                  <a:lnTo>
                    <a:pt x="458444" y="692150"/>
                  </a:lnTo>
                  <a:lnTo>
                    <a:pt x="457784" y="691807"/>
                  </a:lnTo>
                  <a:lnTo>
                    <a:pt x="444715" y="694944"/>
                  </a:lnTo>
                  <a:lnTo>
                    <a:pt x="444220" y="695363"/>
                  </a:lnTo>
                  <a:lnTo>
                    <a:pt x="443801" y="695972"/>
                  </a:lnTo>
                  <a:lnTo>
                    <a:pt x="443306" y="697242"/>
                  </a:lnTo>
                  <a:lnTo>
                    <a:pt x="443064" y="698779"/>
                  </a:lnTo>
                  <a:lnTo>
                    <a:pt x="443064" y="726960"/>
                  </a:lnTo>
                  <a:lnTo>
                    <a:pt x="444715" y="729856"/>
                  </a:lnTo>
                  <a:lnTo>
                    <a:pt x="457784" y="725652"/>
                  </a:lnTo>
                  <a:lnTo>
                    <a:pt x="458012" y="725474"/>
                  </a:lnTo>
                  <a:lnTo>
                    <a:pt x="458635" y="724611"/>
                  </a:lnTo>
                  <a:lnTo>
                    <a:pt x="459079" y="723366"/>
                  </a:lnTo>
                  <a:lnTo>
                    <a:pt x="459308" y="721880"/>
                  </a:lnTo>
                  <a:lnTo>
                    <a:pt x="459308" y="695286"/>
                  </a:lnTo>
                  <a:close/>
                </a:path>
                <a:path w="500379" h="1623695">
                  <a:moveTo>
                    <a:pt x="459308" y="648728"/>
                  </a:moveTo>
                  <a:lnTo>
                    <a:pt x="457784" y="645083"/>
                  </a:lnTo>
                  <a:lnTo>
                    <a:pt x="444715" y="646747"/>
                  </a:lnTo>
                  <a:lnTo>
                    <a:pt x="443064" y="650392"/>
                  </a:lnTo>
                  <a:lnTo>
                    <a:pt x="443064" y="678040"/>
                  </a:lnTo>
                  <a:lnTo>
                    <a:pt x="444715" y="681685"/>
                  </a:lnTo>
                  <a:lnTo>
                    <a:pt x="457784" y="678954"/>
                  </a:lnTo>
                  <a:lnTo>
                    <a:pt x="458012" y="678802"/>
                  </a:lnTo>
                  <a:lnTo>
                    <a:pt x="458635" y="678002"/>
                  </a:lnTo>
                  <a:lnTo>
                    <a:pt x="459079" y="676795"/>
                  </a:lnTo>
                  <a:lnTo>
                    <a:pt x="459308" y="675322"/>
                  </a:lnTo>
                  <a:lnTo>
                    <a:pt x="459308" y="648728"/>
                  </a:lnTo>
                  <a:close/>
                </a:path>
                <a:path w="500379" h="1623695">
                  <a:moveTo>
                    <a:pt x="480809" y="1230579"/>
                  </a:moveTo>
                  <a:lnTo>
                    <a:pt x="480758" y="1229652"/>
                  </a:lnTo>
                  <a:lnTo>
                    <a:pt x="480479" y="1228699"/>
                  </a:lnTo>
                  <a:lnTo>
                    <a:pt x="480021" y="1228305"/>
                  </a:lnTo>
                  <a:lnTo>
                    <a:pt x="479628" y="1228369"/>
                  </a:lnTo>
                  <a:lnTo>
                    <a:pt x="466255" y="1246238"/>
                  </a:lnTo>
                  <a:lnTo>
                    <a:pt x="466255" y="1273898"/>
                  </a:lnTo>
                  <a:lnTo>
                    <a:pt x="466559" y="1274838"/>
                  </a:lnTo>
                  <a:lnTo>
                    <a:pt x="466864" y="1275156"/>
                  </a:lnTo>
                  <a:lnTo>
                    <a:pt x="467067" y="1275207"/>
                  </a:lnTo>
                  <a:lnTo>
                    <a:pt x="467474" y="1275092"/>
                  </a:lnTo>
                  <a:lnTo>
                    <a:pt x="480809" y="1255801"/>
                  </a:lnTo>
                  <a:lnTo>
                    <a:pt x="480809" y="1230579"/>
                  </a:lnTo>
                  <a:close/>
                </a:path>
                <a:path w="500379" h="1623695">
                  <a:moveTo>
                    <a:pt x="480809" y="1172832"/>
                  </a:moveTo>
                  <a:lnTo>
                    <a:pt x="479425" y="1169530"/>
                  </a:lnTo>
                  <a:lnTo>
                    <a:pt x="467702" y="1172337"/>
                  </a:lnTo>
                  <a:lnTo>
                    <a:pt x="467474" y="1172489"/>
                  </a:lnTo>
                  <a:lnTo>
                    <a:pt x="466864" y="1173289"/>
                  </a:lnTo>
                  <a:lnTo>
                    <a:pt x="466445" y="1174483"/>
                  </a:lnTo>
                  <a:lnTo>
                    <a:pt x="466217" y="1175943"/>
                  </a:lnTo>
                  <a:lnTo>
                    <a:pt x="466217" y="1202105"/>
                  </a:lnTo>
                  <a:lnTo>
                    <a:pt x="467702" y="1205382"/>
                  </a:lnTo>
                  <a:lnTo>
                    <a:pt x="479425" y="1201610"/>
                  </a:lnTo>
                  <a:lnTo>
                    <a:pt x="479628" y="1201432"/>
                  </a:lnTo>
                  <a:lnTo>
                    <a:pt x="480187" y="1200632"/>
                  </a:lnTo>
                  <a:lnTo>
                    <a:pt x="480593" y="1199464"/>
                  </a:lnTo>
                  <a:lnTo>
                    <a:pt x="480809" y="1198054"/>
                  </a:lnTo>
                  <a:lnTo>
                    <a:pt x="480809" y="1172832"/>
                  </a:lnTo>
                  <a:close/>
                </a:path>
                <a:path w="500379" h="1623695">
                  <a:moveTo>
                    <a:pt x="480809" y="998893"/>
                  </a:moveTo>
                  <a:lnTo>
                    <a:pt x="480758" y="997966"/>
                  </a:lnTo>
                  <a:lnTo>
                    <a:pt x="480479" y="996975"/>
                  </a:lnTo>
                  <a:lnTo>
                    <a:pt x="480021" y="996518"/>
                  </a:lnTo>
                  <a:lnTo>
                    <a:pt x="479628" y="996556"/>
                  </a:lnTo>
                  <a:lnTo>
                    <a:pt x="466255" y="1012913"/>
                  </a:lnTo>
                  <a:lnTo>
                    <a:pt x="466255" y="1040574"/>
                  </a:lnTo>
                  <a:lnTo>
                    <a:pt x="466559" y="1041552"/>
                  </a:lnTo>
                  <a:lnTo>
                    <a:pt x="466864" y="1041895"/>
                  </a:lnTo>
                  <a:lnTo>
                    <a:pt x="467067" y="1041984"/>
                  </a:lnTo>
                  <a:lnTo>
                    <a:pt x="467702" y="1041755"/>
                  </a:lnTo>
                  <a:lnTo>
                    <a:pt x="479425" y="1028788"/>
                  </a:lnTo>
                  <a:lnTo>
                    <a:pt x="480021" y="1027658"/>
                  </a:lnTo>
                  <a:lnTo>
                    <a:pt x="480479" y="1026223"/>
                  </a:lnTo>
                  <a:lnTo>
                    <a:pt x="480809" y="1024115"/>
                  </a:lnTo>
                  <a:lnTo>
                    <a:pt x="480809" y="998893"/>
                  </a:lnTo>
                  <a:close/>
                </a:path>
                <a:path w="500379" h="1623695">
                  <a:moveTo>
                    <a:pt x="480809" y="954747"/>
                  </a:moveTo>
                  <a:lnTo>
                    <a:pt x="480758" y="953795"/>
                  </a:lnTo>
                  <a:lnTo>
                    <a:pt x="480479" y="952804"/>
                  </a:lnTo>
                  <a:lnTo>
                    <a:pt x="480021" y="952296"/>
                  </a:lnTo>
                  <a:lnTo>
                    <a:pt x="479425" y="952360"/>
                  </a:lnTo>
                  <a:lnTo>
                    <a:pt x="467702" y="963066"/>
                  </a:lnTo>
                  <a:lnTo>
                    <a:pt x="467258" y="963752"/>
                  </a:lnTo>
                  <a:lnTo>
                    <a:pt x="466559" y="965555"/>
                  </a:lnTo>
                  <a:lnTo>
                    <a:pt x="466255" y="967143"/>
                  </a:lnTo>
                  <a:lnTo>
                    <a:pt x="466255" y="994816"/>
                  </a:lnTo>
                  <a:lnTo>
                    <a:pt x="466559" y="995819"/>
                  </a:lnTo>
                  <a:lnTo>
                    <a:pt x="466864" y="996200"/>
                  </a:lnTo>
                  <a:lnTo>
                    <a:pt x="467067" y="996276"/>
                  </a:lnTo>
                  <a:lnTo>
                    <a:pt x="467474" y="996264"/>
                  </a:lnTo>
                  <a:lnTo>
                    <a:pt x="480809" y="979970"/>
                  </a:lnTo>
                  <a:lnTo>
                    <a:pt x="480809" y="954747"/>
                  </a:lnTo>
                  <a:close/>
                </a:path>
                <a:path w="500379" h="1623695">
                  <a:moveTo>
                    <a:pt x="480809" y="910602"/>
                  </a:moveTo>
                  <a:lnTo>
                    <a:pt x="480758" y="909675"/>
                  </a:lnTo>
                  <a:lnTo>
                    <a:pt x="480479" y="908646"/>
                  </a:lnTo>
                  <a:lnTo>
                    <a:pt x="480021" y="908088"/>
                  </a:lnTo>
                  <a:lnTo>
                    <a:pt x="479628" y="908024"/>
                  </a:lnTo>
                  <a:lnTo>
                    <a:pt x="479425" y="908100"/>
                  </a:lnTo>
                  <a:lnTo>
                    <a:pt x="467702" y="917486"/>
                  </a:lnTo>
                  <a:lnTo>
                    <a:pt x="467258" y="918121"/>
                  </a:lnTo>
                  <a:lnTo>
                    <a:pt x="466559" y="919835"/>
                  </a:lnTo>
                  <a:lnTo>
                    <a:pt x="466255" y="921372"/>
                  </a:lnTo>
                  <a:lnTo>
                    <a:pt x="466255" y="949032"/>
                  </a:lnTo>
                  <a:lnTo>
                    <a:pt x="466559" y="950074"/>
                  </a:lnTo>
                  <a:lnTo>
                    <a:pt x="466864" y="950480"/>
                  </a:lnTo>
                  <a:lnTo>
                    <a:pt x="467067" y="950595"/>
                  </a:lnTo>
                  <a:lnTo>
                    <a:pt x="467474" y="950620"/>
                  </a:lnTo>
                  <a:lnTo>
                    <a:pt x="467702" y="950518"/>
                  </a:lnTo>
                  <a:lnTo>
                    <a:pt x="479425" y="940193"/>
                  </a:lnTo>
                  <a:lnTo>
                    <a:pt x="480021" y="939190"/>
                  </a:lnTo>
                  <a:lnTo>
                    <a:pt x="480479" y="937856"/>
                  </a:lnTo>
                  <a:lnTo>
                    <a:pt x="480809" y="935824"/>
                  </a:lnTo>
                  <a:lnTo>
                    <a:pt x="480809" y="910602"/>
                  </a:lnTo>
                  <a:close/>
                </a:path>
                <a:path w="500379" h="1623695">
                  <a:moveTo>
                    <a:pt x="480809" y="866482"/>
                  </a:moveTo>
                  <a:lnTo>
                    <a:pt x="480758" y="865530"/>
                  </a:lnTo>
                  <a:lnTo>
                    <a:pt x="480479" y="864450"/>
                  </a:lnTo>
                  <a:lnTo>
                    <a:pt x="480021" y="863854"/>
                  </a:lnTo>
                  <a:lnTo>
                    <a:pt x="479628" y="863752"/>
                  </a:lnTo>
                  <a:lnTo>
                    <a:pt x="479425" y="863803"/>
                  </a:lnTo>
                  <a:lnTo>
                    <a:pt x="466255" y="875601"/>
                  </a:lnTo>
                  <a:lnTo>
                    <a:pt x="466255" y="903274"/>
                  </a:lnTo>
                  <a:lnTo>
                    <a:pt x="466559" y="904354"/>
                  </a:lnTo>
                  <a:lnTo>
                    <a:pt x="466864" y="904786"/>
                  </a:lnTo>
                  <a:lnTo>
                    <a:pt x="467067" y="904913"/>
                  </a:lnTo>
                  <a:lnTo>
                    <a:pt x="467474" y="904976"/>
                  </a:lnTo>
                  <a:lnTo>
                    <a:pt x="467702" y="904913"/>
                  </a:lnTo>
                  <a:lnTo>
                    <a:pt x="479425" y="895883"/>
                  </a:lnTo>
                  <a:lnTo>
                    <a:pt x="480021" y="894956"/>
                  </a:lnTo>
                  <a:lnTo>
                    <a:pt x="480479" y="893686"/>
                  </a:lnTo>
                  <a:lnTo>
                    <a:pt x="480809" y="891705"/>
                  </a:lnTo>
                  <a:lnTo>
                    <a:pt x="480809" y="866482"/>
                  </a:lnTo>
                  <a:close/>
                </a:path>
                <a:path w="500379" h="1623695">
                  <a:moveTo>
                    <a:pt x="480809" y="822350"/>
                  </a:moveTo>
                  <a:lnTo>
                    <a:pt x="480758" y="821397"/>
                  </a:lnTo>
                  <a:lnTo>
                    <a:pt x="480479" y="820293"/>
                  </a:lnTo>
                  <a:lnTo>
                    <a:pt x="480021" y="819632"/>
                  </a:lnTo>
                  <a:lnTo>
                    <a:pt x="479425" y="819505"/>
                  </a:lnTo>
                  <a:lnTo>
                    <a:pt x="467931" y="826122"/>
                  </a:lnTo>
                  <a:lnTo>
                    <a:pt x="467474" y="826503"/>
                  </a:lnTo>
                  <a:lnTo>
                    <a:pt x="466864" y="827493"/>
                  </a:lnTo>
                  <a:lnTo>
                    <a:pt x="466559" y="828370"/>
                  </a:lnTo>
                  <a:lnTo>
                    <a:pt x="466255" y="829856"/>
                  </a:lnTo>
                  <a:lnTo>
                    <a:pt x="466255" y="857504"/>
                  </a:lnTo>
                  <a:lnTo>
                    <a:pt x="466559" y="858634"/>
                  </a:lnTo>
                  <a:lnTo>
                    <a:pt x="466864" y="859116"/>
                  </a:lnTo>
                  <a:lnTo>
                    <a:pt x="467067" y="859256"/>
                  </a:lnTo>
                  <a:lnTo>
                    <a:pt x="467702" y="859345"/>
                  </a:lnTo>
                  <a:lnTo>
                    <a:pt x="479425" y="851623"/>
                  </a:lnTo>
                  <a:lnTo>
                    <a:pt x="480021" y="850760"/>
                  </a:lnTo>
                  <a:lnTo>
                    <a:pt x="480479" y="849528"/>
                  </a:lnTo>
                  <a:lnTo>
                    <a:pt x="480809" y="847572"/>
                  </a:lnTo>
                  <a:lnTo>
                    <a:pt x="480809" y="822350"/>
                  </a:lnTo>
                  <a:close/>
                </a:path>
                <a:path w="500379" h="1623695">
                  <a:moveTo>
                    <a:pt x="480809" y="778205"/>
                  </a:moveTo>
                  <a:lnTo>
                    <a:pt x="480758" y="777240"/>
                  </a:lnTo>
                  <a:lnTo>
                    <a:pt x="480479" y="776109"/>
                  </a:lnTo>
                  <a:lnTo>
                    <a:pt x="480021" y="775398"/>
                  </a:lnTo>
                  <a:lnTo>
                    <a:pt x="479628" y="775220"/>
                  </a:lnTo>
                  <a:lnTo>
                    <a:pt x="479425" y="775220"/>
                  </a:lnTo>
                  <a:lnTo>
                    <a:pt x="466255" y="784072"/>
                  </a:lnTo>
                  <a:lnTo>
                    <a:pt x="466255" y="811745"/>
                  </a:lnTo>
                  <a:lnTo>
                    <a:pt x="466559" y="812888"/>
                  </a:lnTo>
                  <a:lnTo>
                    <a:pt x="466864" y="813396"/>
                  </a:lnTo>
                  <a:lnTo>
                    <a:pt x="467067" y="813574"/>
                  </a:lnTo>
                  <a:lnTo>
                    <a:pt x="467474" y="813739"/>
                  </a:lnTo>
                  <a:lnTo>
                    <a:pt x="467702" y="813727"/>
                  </a:lnTo>
                  <a:lnTo>
                    <a:pt x="480809" y="803427"/>
                  </a:lnTo>
                  <a:lnTo>
                    <a:pt x="480809" y="778205"/>
                  </a:lnTo>
                  <a:close/>
                </a:path>
                <a:path w="500379" h="1623695">
                  <a:moveTo>
                    <a:pt x="480809" y="734060"/>
                  </a:moveTo>
                  <a:lnTo>
                    <a:pt x="479425" y="730935"/>
                  </a:lnTo>
                  <a:lnTo>
                    <a:pt x="467702" y="735050"/>
                  </a:lnTo>
                  <a:lnTo>
                    <a:pt x="467474" y="735241"/>
                  </a:lnTo>
                  <a:lnTo>
                    <a:pt x="466864" y="736104"/>
                  </a:lnTo>
                  <a:lnTo>
                    <a:pt x="466559" y="736892"/>
                  </a:lnTo>
                  <a:lnTo>
                    <a:pt x="466217" y="738797"/>
                  </a:lnTo>
                  <a:lnTo>
                    <a:pt x="466255" y="765962"/>
                  </a:lnTo>
                  <a:lnTo>
                    <a:pt x="467702" y="768108"/>
                  </a:lnTo>
                  <a:lnTo>
                    <a:pt x="479425" y="763028"/>
                  </a:lnTo>
                  <a:lnTo>
                    <a:pt x="480021" y="762292"/>
                  </a:lnTo>
                  <a:lnTo>
                    <a:pt x="480479" y="761161"/>
                  </a:lnTo>
                  <a:lnTo>
                    <a:pt x="480809" y="759282"/>
                  </a:lnTo>
                  <a:lnTo>
                    <a:pt x="480809" y="734060"/>
                  </a:lnTo>
                  <a:close/>
                </a:path>
                <a:path w="500379" h="1623695">
                  <a:moveTo>
                    <a:pt x="480809" y="645795"/>
                  </a:moveTo>
                  <a:lnTo>
                    <a:pt x="480758" y="644817"/>
                  </a:lnTo>
                  <a:lnTo>
                    <a:pt x="480479" y="643585"/>
                  </a:lnTo>
                  <a:lnTo>
                    <a:pt x="480021" y="642721"/>
                  </a:lnTo>
                  <a:lnTo>
                    <a:pt x="479425" y="642327"/>
                  </a:lnTo>
                  <a:lnTo>
                    <a:pt x="467702" y="643839"/>
                  </a:lnTo>
                  <a:lnTo>
                    <a:pt x="467474" y="643966"/>
                  </a:lnTo>
                  <a:lnTo>
                    <a:pt x="466864" y="644702"/>
                  </a:lnTo>
                  <a:lnTo>
                    <a:pt x="466559" y="645414"/>
                  </a:lnTo>
                  <a:lnTo>
                    <a:pt x="466217" y="647268"/>
                  </a:lnTo>
                  <a:lnTo>
                    <a:pt x="466217" y="673430"/>
                  </a:lnTo>
                  <a:lnTo>
                    <a:pt x="467702" y="676897"/>
                  </a:lnTo>
                  <a:lnTo>
                    <a:pt x="479425" y="674446"/>
                  </a:lnTo>
                  <a:lnTo>
                    <a:pt x="479628" y="674306"/>
                  </a:lnTo>
                  <a:lnTo>
                    <a:pt x="480187" y="673544"/>
                  </a:lnTo>
                  <a:lnTo>
                    <a:pt x="480593" y="672401"/>
                  </a:lnTo>
                  <a:lnTo>
                    <a:pt x="480809" y="671017"/>
                  </a:lnTo>
                  <a:lnTo>
                    <a:pt x="480809" y="645795"/>
                  </a:lnTo>
                  <a:close/>
                </a:path>
                <a:path w="500379" h="1623695">
                  <a:moveTo>
                    <a:pt x="500176" y="1020838"/>
                  </a:moveTo>
                  <a:lnTo>
                    <a:pt x="500138" y="1019949"/>
                  </a:lnTo>
                  <a:lnTo>
                    <a:pt x="499884" y="1019035"/>
                  </a:lnTo>
                  <a:lnTo>
                    <a:pt x="499478" y="1018628"/>
                  </a:lnTo>
                  <a:lnTo>
                    <a:pt x="499110" y="1018679"/>
                  </a:lnTo>
                  <a:lnTo>
                    <a:pt x="487019" y="1035418"/>
                  </a:lnTo>
                  <a:lnTo>
                    <a:pt x="487019" y="1060246"/>
                  </a:lnTo>
                  <a:lnTo>
                    <a:pt x="487070" y="1061161"/>
                  </a:lnTo>
                  <a:lnTo>
                    <a:pt x="487324" y="1062075"/>
                  </a:lnTo>
                  <a:lnTo>
                    <a:pt x="487603" y="1062393"/>
                  </a:lnTo>
                  <a:lnTo>
                    <a:pt x="487768" y="1062456"/>
                  </a:lnTo>
                  <a:lnTo>
                    <a:pt x="488340" y="1062228"/>
                  </a:lnTo>
                  <a:lnTo>
                    <a:pt x="498932" y="1049324"/>
                  </a:lnTo>
                  <a:lnTo>
                    <a:pt x="499478" y="1048219"/>
                  </a:lnTo>
                  <a:lnTo>
                    <a:pt x="500138" y="1045324"/>
                  </a:lnTo>
                  <a:lnTo>
                    <a:pt x="500176" y="1020838"/>
                  </a:lnTo>
                  <a:close/>
                </a:path>
                <a:path w="500379" h="1623695">
                  <a:moveTo>
                    <a:pt x="500176" y="978865"/>
                  </a:moveTo>
                  <a:lnTo>
                    <a:pt x="500138" y="977963"/>
                  </a:lnTo>
                  <a:lnTo>
                    <a:pt x="499884" y="977036"/>
                  </a:lnTo>
                  <a:lnTo>
                    <a:pt x="499478" y="976579"/>
                  </a:lnTo>
                  <a:lnTo>
                    <a:pt x="499110" y="976591"/>
                  </a:lnTo>
                  <a:lnTo>
                    <a:pt x="487019" y="991971"/>
                  </a:lnTo>
                  <a:lnTo>
                    <a:pt x="487019" y="1017295"/>
                  </a:lnTo>
                  <a:lnTo>
                    <a:pt x="487324" y="1018667"/>
                  </a:lnTo>
                  <a:lnTo>
                    <a:pt x="487603" y="1019009"/>
                  </a:lnTo>
                  <a:lnTo>
                    <a:pt x="487768" y="1019073"/>
                  </a:lnTo>
                  <a:lnTo>
                    <a:pt x="488149" y="1019048"/>
                  </a:lnTo>
                  <a:lnTo>
                    <a:pt x="500176" y="978865"/>
                  </a:lnTo>
                  <a:close/>
                </a:path>
                <a:path w="500379" h="1623695">
                  <a:moveTo>
                    <a:pt x="500176" y="936891"/>
                  </a:moveTo>
                  <a:lnTo>
                    <a:pt x="500138" y="935990"/>
                  </a:lnTo>
                  <a:lnTo>
                    <a:pt x="499884" y="935024"/>
                  </a:lnTo>
                  <a:lnTo>
                    <a:pt x="499478" y="934516"/>
                  </a:lnTo>
                  <a:lnTo>
                    <a:pt x="499110" y="934491"/>
                  </a:lnTo>
                  <a:lnTo>
                    <a:pt x="498932" y="934567"/>
                  </a:lnTo>
                  <a:lnTo>
                    <a:pt x="488340" y="944232"/>
                  </a:lnTo>
                  <a:lnTo>
                    <a:pt x="487768" y="945210"/>
                  </a:lnTo>
                  <a:lnTo>
                    <a:pt x="487324" y="946518"/>
                  </a:lnTo>
                  <a:lnTo>
                    <a:pt x="487019" y="948524"/>
                  </a:lnTo>
                  <a:lnTo>
                    <a:pt x="487019" y="973848"/>
                  </a:lnTo>
                  <a:lnTo>
                    <a:pt x="487324" y="975258"/>
                  </a:lnTo>
                  <a:lnTo>
                    <a:pt x="487768" y="975715"/>
                  </a:lnTo>
                  <a:lnTo>
                    <a:pt x="488149" y="975715"/>
                  </a:lnTo>
                  <a:lnTo>
                    <a:pt x="500176" y="936891"/>
                  </a:lnTo>
                  <a:close/>
                </a:path>
                <a:path w="500379" h="1623695">
                  <a:moveTo>
                    <a:pt x="500176" y="894930"/>
                  </a:moveTo>
                  <a:lnTo>
                    <a:pt x="500138" y="894041"/>
                  </a:lnTo>
                  <a:lnTo>
                    <a:pt x="499884" y="893051"/>
                  </a:lnTo>
                  <a:lnTo>
                    <a:pt x="499478" y="892517"/>
                  </a:lnTo>
                  <a:lnTo>
                    <a:pt x="499110" y="892441"/>
                  </a:lnTo>
                  <a:lnTo>
                    <a:pt x="498932" y="892492"/>
                  </a:lnTo>
                  <a:lnTo>
                    <a:pt x="488340" y="900963"/>
                  </a:lnTo>
                  <a:lnTo>
                    <a:pt x="487768" y="901877"/>
                  </a:lnTo>
                  <a:lnTo>
                    <a:pt x="487210" y="903605"/>
                  </a:lnTo>
                  <a:lnTo>
                    <a:pt x="487019" y="905103"/>
                  </a:lnTo>
                  <a:lnTo>
                    <a:pt x="487019" y="929906"/>
                  </a:lnTo>
                  <a:lnTo>
                    <a:pt x="488149" y="932408"/>
                  </a:lnTo>
                  <a:lnTo>
                    <a:pt x="488340" y="932332"/>
                  </a:lnTo>
                  <a:lnTo>
                    <a:pt x="498932" y="922997"/>
                  </a:lnTo>
                  <a:lnTo>
                    <a:pt x="499618" y="921689"/>
                  </a:lnTo>
                  <a:lnTo>
                    <a:pt x="500138" y="919403"/>
                  </a:lnTo>
                  <a:lnTo>
                    <a:pt x="500176" y="894930"/>
                  </a:lnTo>
                  <a:close/>
                </a:path>
                <a:path w="500379" h="1623695">
                  <a:moveTo>
                    <a:pt x="500176" y="852982"/>
                  </a:moveTo>
                  <a:lnTo>
                    <a:pt x="500138" y="852081"/>
                  </a:lnTo>
                  <a:lnTo>
                    <a:pt x="499884" y="851052"/>
                  </a:lnTo>
                  <a:lnTo>
                    <a:pt x="499478" y="850468"/>
                  </a:lnTo>
                  <a:lnTo>
                    <a:pt x="498932" y="850379"/>
                  </a:lnTo>
                  <a:lnTo>
                    <a:pt x="488340" y="857669"/>
                  </a:lnTo>
                  <a:lnTo>
                    <a:pt x="487768" y="858520"/>
                  </a:lnTo>
                  <a:lnTo>
                    <a:pt x="487210" y="860196"/>
                  </a:lnTo>
                  <a:lnTo>
                    <a:pt x="487019" y="861656"/>
                  </a:lnTo>
                  <a:lnTo>
                    <a:pt x="487019" y="886485"/>
                  </a:lnTo>
                  <a:lnTo>
                    <a:pt x="487070" y="887425"/>
                  </a:lnTo>
                  <a:lnTo>
                    <a:pt x="487324" y="888453"/>
                  </a:lnTo>
                  <a:lnTo>
                    <a:pt x="487768" y="889012"/>
                  </a:lnTo>
                  <a:lnTo>
                    <a:pt x="488149" y="889088"/>
                  </a:lnTo>
                  <a:lnTo>
                    <a:pt x="488340" y="889025"/>
                  </a:lnTo>
                  <a:lnTo>
                    <a:pt x="500176" y="852982"/>
                  </a:lnTo>
                  <a:close/>
                </a:path>
                <a:path w="500379" h="1623695">
                  <a:moveTo>
                    <a:pt x="500176" y="811009"/>
                  </a:moveTo>
                  <a:lnTo>
                    <a:pt x="500138" y="810094"/>
                  </a:lnTo>
                  <a:lnTo>
                    <a:pt x="499884" y="809053"/>
                  </a:lnTo>
                  <a:lnTo>
                    <a:pt x="499478" y="808405"/>
                  </a:lnTo>
                  <a:lnTo>
                    <a:pt x="498932" y="808266"/>
                  </a:lnTo>
                  <a:lnTo>
                    <a:pt x="488340" y="814362"/>
                  </a:lnTo>
                  <a:lnTo>
                    <a:pt x="487603" y="815505"/>
                  </a:lnTo>
                  <a:lnTo>
                    <a:pt x="487210" y="816775"/>
                  </a:lnTo>
                  <a:lnTo>
                    <a:pt x="487019" y="818222"/>
                  </a:lnTo>
                  <a:lnTo>
                    <a:pt x="487019" y="843051"/>
                  </a:lnTo>
                  <a:lnTo>
                    <a:pt x="488149" y="845794"/>
                  </a:lnTo>
                  <a:lnTo>
                    <a:pt x="488340" y="845756"/>
                  </a:lnTo>
                  <a:lnTo>
                    <a:pt x="500176" y="811009"/>
                  </a:lnTo>
                  <a:close/>
                </a:path>
                <a:path w="500379" h="1623695">
                  <a:moveTo>
                    <a:pt x="500176" y="769035"/>
                  </a:moveTo>
                  <a:lnTo>
                    <a:pt x="500138" y="768121"/>
                  </a:lnTo>
                  <a:lnTo>
                    <a:pt x="499884" y="767041"/>
                  </a:lnTo>
                  <a:lnTo>
                    <a:pt x="499478" y="766356"/>
                  </a:lnTo>
                  <a:lnTo>
                    <a:pt x="499110" y="766152"/>
                  </a:lnTo>
                  <a:lnTo>
                    <a:pt x="498932" y="766152"/>
                  </a:lnTo>
                  <a:lnTo>
                    <a:pt x="487019" y="774776"/>
                  </a:lnTo>
                  <a:lnTo>
                    <a:pt x="487019" y="800087"/>
                  </a:lnTo>
                  <a:lnTo>
                    <a:pt x="487210" y="801306"/>
                  </a:lnTo>
                  <a:lnTo>
                    <a:pt x="487603" y="802132"/>
                  </a:lnTo>
                  <a:lnTo>
                    <a:pt x="487768" y="802297"/>
                  </a:lnTo>
                  <a:lnTo>
                    <a:pt x="488149" y="802462"/>
                  </a:lnTo>
                  <a:lnTo>
                    <a:pt x="488340" y="802449"/>
                  </a:lnTo>
                  <a:lnTo>
                    <a:pt x="498932" y="796671"/>
                  </a:lnTo>
                  <a:lnTo>
                    <a:pt x="499478" y="795934"/>
                  </a:lnTo>
                  <a:lnTo>
                    <a:pt x="499999" y="794397"/>
                  </a:lnTo>
                  <a:lnTo>
                    <a:pt x="500176" y="793013"/>
                  </a:lnTo>
                  <a:lnTo>
                    <a:pt x="500176" y="769035"/>
                  </a:lnTo>
                  <a:close/>
                </a:path>
                <a:path w="500379" h="1623695">
                  <a:moveTo>
                    <a:pt x="500176" y="727062"/>
                  </a:moveTo>
                  <a:lnTo>
                    <a:pt x="498932" y="724065"/>
                  </a:lnTo>
                  <a:lnTo>
                    <a:pt x="488340" y="727786"/>
                  </a:lnTo>
                  <a:lnTo>
                    <a:pt x="487768" y="728446"/>
                  </a:lnTo>
                  <a:lnTo>
                    <a:pt x="487603" y="728764"/>
                  </a:lnTo>
                  <a:lnTo>
                    <a:pt x="487210" y="729919"/>
                  </a:lnTo>
                  <a:lnTo>
                    <a:pt x="487019" y="731316"/>
                  </a:lnTo>
                  <a:lnTo>
                    <a:pt x="487019" y="756145"/>
                  </a:lnTo>
                  <a:lnTo>
                    <a:pt x="488340" y="759142"/>
                  </a:lnTo>
                  <a:lnTo>
                    <a:pt x="498932" y="754570"/>
                  </a:lnTo>
                  <a:lnTo>
                    <a:pt x="499478" y="753884"/>
                  </a:lnTo>
                  <a:lnTo>
                    <a:pt x="499999" y="752411"/>
                  </a:lnTo>
                  <a:lnTo>
                    <a:pt x="500176" y="751039"/>
                  </a:lnTo>
                  <a:lnTo>
                    <a:pt x="500176" y="727062"/>
                  </a:lnTo>
                  <a:close/>
                </a:path>
                <a:path w="500379" h="1623695">
                  <a:moveTo>
                    <a:pt x="500176" y="685114"/>
                  </a:moveTo>
                  <a:lnTo>
                    <a:pt x="498932" y="681964"/>
                  </a:lnTo>
                  <a:lnTo>
                    <a:pt x="488340" y="684491"/>
                  </a:lnTo>
                  <a:lnTo>
                    <a:pt x="487768" y="685076"/>
                  </a:lnTo>
                  <a:lnTo>
                    <a:pt x="487603" y="685393"/>
                  </a:lnTo>
                  <a:lnTo>
                    <a:pt x="487210" y="686523"/>
                  </a:lnTo>
                  <a:lnTo>
                    <a:pt x="487019" y="687895"/>
                  </a:lnTo>
                  <a:lnTo>
                    <a:pt x="487019" y="713206"/>
                  </a:lnTo>
                  <a:lnTo>
                    <a:pt x="488340" y="715848"/>
                  </a:lnTo>
                  <a:lnTo>
                    <a:pt x="498932" y="712457"/>
                  </a:lnTo>
                  <a:lnTo>
                    <a:pt x="499478" y="711835"/>
                  </a:lnTo>
                  <a:lnTo>
                    <a:pt x="499999" y="710412"/>
                  </a:lnTo>
                  <a:lnTo>
                    <a:pt x="500176" y="709091"/>
                  </a:lnTo>
                  <a:lnTo>
                    <a:pt x="500176" y="685114"/>
                  </a:lnTo>
                  <a:close/>
                </a:path>
                <a:path w="500379" h="1623695">
                  <a:moveTo>
                    <a:pt x="500176" y="643140"/>
                  </a:moveTo>
                  <a:lnTo>
                    <a:pt x="498932" y="639838"/>
                  </a:lnTo>
                  <a:lnTo>
                    <a:pt x="488340" y="641197"/>
                  </a:lnTo>
                  <a:lnTo>
                    <a:pt x="487019" y="644448"/>
                  </a:lnTo>
                  <a:lnTo>
                    <a:pt x="487019" y="669277"/>
                  </a:lnTo>
                  <a:lnTo>
                    <a:pt x="487070" y="670229"/>
                  </a:lnTo>
                  <a:lnTo>
                    <a:pt x="487324" y="671423"/>
                  </a:lnTo>
                  <a:lnTo>
                    <a:pt x="487768" y="672236"/>
                  </a:lnTo>
                  <a:lnTo>
                    <a:pt x="488340" y="672579"/>
                  </a:lnTo>
                  <a:lnTo>
                    <a:pt x="498932" y="670369"/>
                  </a:lnTo>
                  <a:lnTo>
                    <a:pt x="499478" y="669798"/>
                  </a:lnTo>
                  <a:lnTo>
                    <a:pt x="499999" y="668439"/>
                  </a:lnTo>
                  <a:lnTo>
                    <a:pt x="500176" y="667118"/>
                  </a:lnTo>
                  <a:lnTo>
                    <a:pt x="500176" y="643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447216" y="835710"/>
              <a:ext cx="368935" cy="1259840"/>
            </a:xfrm>
            <a:custGeom>
              <a:avLst/>
              <a:gdLst/>
              <a:ahLst/>
              <a:cxnLst/>
              <a:rect l="l" t="t" r="r" b="b"/>
              <a:pathLst>
                <a:path w="368934" h="1259839">
                  <a:moveTo>
                    <a:pt x="29197" y="387375"/>
                  </a:moveTo>
                  <a:lnTo>
                    <a:pt x="3289" y="383895"/>
                  </a:lnTo>
                  <a:lnTo>
                    <a:pt x="2832" y="383895"/>
                  </a:lnTo>
                  <a:lnTo>
                    <a:pt x="0" y="387261"/>
                  </a:lnTo>
                  <a:lnTo>
                    <a:pt x="0" y="414947"/>
                  </a:lnTo>
                  <a:lnTo>
                    <a:pt x="26301" y="418744"/>
                  </a:lnTo>
                  <a:lnTo>
                    <a:pt x="26746" y="418642"/>
                  </a:lnTo>
                  <a:lnTo>
                    <a:pt x="29197" y="415378"/>
                  </a:lnTo>
                  <a:lnTo>
                    <a:pt x="29197" y="387375"/>
                  </a:lnTo>
                  <a:close/>
                </a:path>
                <a:path w="368934" h="1259839">
                  <a:moveTo>
                    <a:pt x="29197" y="339331"/>
                  </a:moveTo>
                  <a:lnTo>
                    <a:pt x="26301" y="335978"/>
                  </a:lnTo>
                  <a:lnTo>
                    <a:pt x="3289" y="336359"/>
                  </a:lnTo>
                  <a:lnTo>
                    <a:pt x="2832" y="336359"/>
                  </a:lnTo>
                  <a:lnTo>
                    <a:pt x="0" y="339775"/>
                  </a:lnTo>
                  <a:lnTo>
                    <a:pt x="0" y="367449"/>
                  </a:lnTo>
                  <a:lnTo>
                    <a:pt x="2832" y="370814"/>
                  </a:lnTo>
                  <a:lnTo>
                    <a:pt x="26301" y="370751"/>
                  </a:lnTo>
                  <a:lnTo>
                    <a:pt x="29197" y="367322"/>
                  </a:lnTo>
                  <a:lnTo>
                    <a:pt x="29197" y="339331"/>
                  </a:lnTo>
                  <a:close/>
                </a:path>
                <a:path w="368934" h="1259839">
                  <a:moveTo>
                    <a:pt x="29197" y="291299"/>
                  </a:moveTo>
                  <a:lnTo>
                    <a:pt x="26301" y="287985"/>
                  </a:lnTo>
                  <a:lnTo>
                    <a:pt x="3289" y="288798"/>
                  </a:lnTo>
                  <a:lnTo>
                    <a:pt x="2832" y="288810"/>
                  </a:lnTo>
                  <a:lnTo>
                    <a:pt x="0" y="292290"/>
                  </a:lnTo>
                  <a:lnTo>
                    <a:pt x="0" y="319963"/>
                  </a:lnTo>
                  <a:lnTo>
                    <a:pt x="2832" y="323253"/>
                  </a:lnTo>
                  <a:lnTo>
                    <a:pt x="26301" y="322745"/>
                  </a:lnTo>
                  <a:lnTo>
                    <a:pt x="29197" y="319303"/>
                  </a:lnTo>
                  <a:lnTo>
                    <a:pt x="29197" y="291299"/>
                  </a:lnTo>
                  <a:close/>
                </a:path>
                <a:path w="368934" h="1259839">
                  <a:moveTo>
                    <a:pt x="29197" y="243243"/>
                  </a:moveTo>
                  <a:lnTo>
                    <a:pt x="26301" y="239979"/>
                  </a:lnTo>
                  <a:lnTo>
                    <a:pt x="3289" y="241236"/>
                  </a:lnTo>
                  <a:lnTo>
                    <a:pt x="2832" y="241249"/>
                  </a:lnTo>
                  <a:lnTo>
                    <a:pt x="0" y="244805"/>
                  </a:lnTo>
                  <a:lnTo>
                    <a:pt x="0" y="272478"/>
                  </a:lnTo>
                  <a:lnTo>
                    <a:pt x="2832" y="275742"/>
                  </a:lnTo>
                  <a:lnTo>
                    <a:pt x="26301" y="274777"/>
                  </a:lnTo>
                  <a:lnTo>
                    <a:pt x="29197" y="271246"/>
                  </a:lnTo>
                  <a:lnTo>
                    <a:pt x="29197" y="243243"/>
                  </a:lnTo>
                  <a:close/>
                </a:path>
                <a:path w="368934" h="1259839">
                  <a:moveTo>
                    <a:pt x="29197" y="195199"/>
                  </a:moveTo>
                  <a:lnTo>
                    <a:pt x="26301" y="191985"/>
                  </a:lnTo>
                  <a:lnTo>
                    <a:pt x="3289" y="193675"/>
                  </a:lnTo>
                  <a:lnTo>
                    <a:pt x="0" y="197281"/>
                  </a:lnTo>
                  <a:lnTo>
                    <a:pt x="0" y="224980"/>
                  </a:lnTo>
                  <a:lnTo>
                    <a:pt x="2832" y="228180"/>
                  </a:lnTo>
                  <a:lnTo>
                    <a:pt x="26301" y="226771"/>
                  </a:lnTo>
                  <a:lnTo>
                    <a:pt x="29197" y="223189"/>
                  </a:lnTo>
                  <a:lnTo>
                    <a:pt x="29197" y="195199"/>
                  </a:lnTo>
                  <a:close/>
                </a:path>
                <a:path w="368934" h="1259839">
                  <a:moveTo>
                    <a:pt x="29197" y="147129"/>
                  </a:moveTo>
                  <a:lnTo>
                    <a:pt x="26301" y="144018"/>
                  </a:lnTo>
                  <a:lnTo>
                    <a:pt x="3289" y="146138"/>
                  </a:lnTo>
                  <a:lnTo>
                    <a:pt x="0" y="149783"/>
                  </a:lnTo>
                  <a:lnTo>
                    <a:pt x="0" y="177469"/>
                  </a:lnTo>
                  <a:lnTo>
                    <a:pt x="2832" y="180632"/>
                  </a:lnTo>
                  <a:lnTo>
                    <a:pt x="26301" y="178777"/>
                  </a:lnTo>
                  <a:lnTo>
                    <a:pt x="29197" y="175133"/>
                  </a:lnTo>
                  <a:lnTo>
                    <a:pt x="29197" y="147129"/>
                  </a:lnTo>
                  <a:close/>
                </a:path>
                <a:path w="368934" h="1259839">
                  <a:moveTo>
                    <a:pt x="29197" y="99098"/>
                  </a:moveTo>
                  <a:lnTo>
                    <a:pt x="26301" y="96012"/>
                  </a:lnTo>
                  <a:lnTo>
                    <a:pt x="3289" y="98577"/>
                  </a:lnTo>
                  <a:lnTo>
                    <a:pt x="2832" y="98628"/>
                  </a:lnTo>
                  <a:lnTo>
                    <a:pt x="0" y="102323"/>
                  </a:lnTo>
                  <a:lnTo>
                    <a:pt x="0" y="129997"/>
                  </a:lnTo>
                  <a:lnTo>
                    <a:pt x="2832" y="133070"/>
                  </a:lnTo>
                  <a:lnTo>
                    <a:pt x="26301" y="130771"/>
                  </a:lnTo>
                  <a:lnTo>
                    <a:pt x="26746" y="130632"/>
                  </a:lnTo>
                  <a:lnTo>
                    <a:pt x="27901" y="129832"/>
                  </a:lnTo>
                  <a:lnTo>
                    <a:pt x="28778" y="128600"/>
                  </a:lnTo>
                  <a:lnTo>
                    <a:pt x="29197" y="127101"/>
                  </a:lnTo>
                  <a:lnTo>
                    <a:pt x="29197" y="99098"/>
                  </a:lnTo>
                  <a:close/>
                </a:path>
                <a:path w="368934" h="1259839">
                  <a:moveTo>
                    <a:pt x="29197" y="51054"/>
                  </a:moveTo>
                  <a:lnTo>
                    <a:pt x="26301" y="48006"/>
                  </a:lnTo>
                  <a:lnTo>
                    <a:pt x="3289" y="51015"/>
                  </a:lnTo>
                  <a:lnTo>
                    <a:pt x="0" y="54825"/>
                  </a:lnTo>
                  <a:lnTo>
                    <a:pt x="0" y="82499"/>
                  </a:lnTo>
                  <a:lnTo>
                    <a:pt x="2832" y="85559"/>
                  </a:lnTo>
                  <a:lnTo>
                    <a:pt x="26301" y="82804"/>
                  </a:lnTo>
                  <a:lnTo>
                    <a:pt x="29197" y="79044"/>
                  </a:lnTo>
                  <a:lnTo>
                    <a:pt x="29197" y="51054"/>
                  </a:lnTo>
                  <a:close/>
                </a:path>
                <a:path w="368934" h="1259839">
                  <a:moveTo>
                    <a:pt x="29197" y="2997"/>
                  </a:moveTo>
                  <a:lnTo>
                    <a:pt x="26301" y="0"/>
                  </a:lnTo>
                  <a:lnTo>
                    <a:pt x="3289" y="3454"/>
                  </a:lnTo>
                  <a:lnTo>
                    <a:pt x="2832" y="3517"/>
                  </a:lnTo>
                  <a:lnTo>
                    <a:pt x="0" y="7327"/>
                  </a:lnTo>
                  <a:lnTo>
                    <a:pt x="0" y="35001"/>
                  </a:lnTo>
                  <a:lnTo>
                    <a:pt x="2832" y="37985"/>
                  </a:lnTo>
                  <a:lnTo>
                    <a:pt x="26301" y="34810"/>
                  </a:lnTo>
                  <a:lnTo>
                    <a:pt x="29197" y="31000"/>
                  </a:lnTo>
                  <a:lnTo>
                    <a:pt x="29197" y="2997"/>
                  </a:lnTo>
                  <a:close/>
                </a:path>
                <a:path w="368934" h="1259839">
                  <a:moveTo>
                    <a:pt x="72720" y="966203"/>
                  </a:moveTo>
                  <a:lnTo>
                    <a:pt x="69723" y="962837"/>
                  </a:lnTo>
                  <a:lnTo>
                    <a:pt x="45910" y="963688"/>
                  </a:lnTo>
                  <a:lnTo>
                    <a:pt x="45440" y="963701"/>
                  </a:lnTo>
                  <a:lnTo>
                    <a:pt x="42506" y="967232"/>
                  </a:lnTo>
                  <a:lnTo>
                    <a:pt x="42506" y="995400"/>
                  </a:lnTo>
                  <a:lnTo>
                    <a:pt x="45440" y="998728"/>
                  </a:lnTo>
                  <a:lnTo>
                    <a:pt x="69723" y="998207"/>
                  </a:lnTo>
                  <a:lnTo>
                    <a:pt x="72720" y="994689"/>
                  </a:lnTo>
                  <a:lnTo>
                    <a:pt x="72720" y="966203"/>
                  </a:lnTo>
                  <a:close/>
                </a:path>
                <a:path w="368934" h="1259839">
                  <a:moveTo>
                    <a:pt x="72720" y="387553"/>
                  </a:moveTo>
                  <a:lnTo>
                    <a:pt x="45910" y="384009"/>
                  </a:lnTo>
                  <a:lnTo>
                    <a:pt x="45440" y="384009"/>
                  </a:lnTo>
                  <a:lnTo>
                    <a:pt x="42506" y="387438"/>
                  </a:lnTo>
                  <a:lnTo>
                    <a:pt x="42506" y="415594"/>
                  </a:lnTo>
                  <a:lnTo>
                    <a:pt x="69723" y="419468"/>
                  </a:lnTo>
                  <a:lnTo>
                    <a:pt x="70180" y="419366"/>
                  </a:lnTo>
                  <a:lnTo>
                    <a:pt x="72720" y="416052"/>
                  </a:lnTo>
                  <a:lnTo>
                    <a:pt x="72720" y="387553"/>
                  </a:lnTo>
                  <a:close/>
                </a:path>
                <a:path w="368934" h="1259839">
                  <a:moveTo>
                    <a:pt x="72720" y="338670"/>
                  </a:moveTo>
                  <a:lnTo>
                    <a:pt x="69723" y="335267"/>
                  </a:lnTo>
                  <a:lnTo>
                    <a:pt x="45910" y="335661"/>
                  </a:lnTo>
                  <a:lnTo>
                    <a:pt x="45440" y="335661"/>
                  </a:lnTo>
                  <a:lnTo>
                    <a:pt x="42506" y="339128"/>
                  </a:lnTo>
                  <a:lnTo>
                    <a:pt x="42506" y="367271"/>
                  </a:lnTo>
                  <a:lnTo>
                    <a:pt x="45440" y="370700"/>
                  </a:lnTo>
                  <a:lnTo>
                    <a:pt x="69723" y="370636"/>
                  </a:lnTo>
                  <a:lnTo>
                    <a:pt x="72720" y="367157"/>
                  </a:lnTo>
                  <a:lnTo>
                    <a:pt x="72720" y="338670"/>
                  </a:lnTo>
                  <a:close/>
                </a:path>
                <a:path w="368934" h="1259839">
                  <a:moveTo>
                    <a:pt x="72720" y="240931"/>
                  </a:moveTo>
                  <a:lnTo>
                    <a:pt x="69723" y="237629"/>
                  </a:lnTo>
                  <a:lnTo>
                    <a:pt x="45910" y="238925"/>
                  </a:lnTo>
                  <a:lnTo>
                    <a:pt x="42506" y="242531"/>
                  </a:lnTo>
                  <a:lnTo>
                    <a:pt x="42506" y="270700"/>
                  </a:lnTo>
                  <a:lnTo>
                    <a:pt x="45440" y="274015"/>
                  </a:lnTo>
                  <a:lnTo>
                    <a:pt x="69723" y="273024"/>
                  </a:lnTo>
                  <a:lnTo>
                    <a:pt x="72720" y="269430"/>
                  </a:lnTo>
                  <a:lnTo>
                    <a:pt x="72720" y="240931"/>
                  </a:lnTo>
                  <a:close/>
                </a:path>
                <a:path w="368934" h="1259839">
                  <a:moveTo>
                    <a:pt x="72720" y="192049"/>
                  </a:moveTo>
                  <a:lnTo>
                    <a:pt x="69723" y="188798"/>
                  </a:lnTo>
                  <a:lnTo>
                    <a:pt x="45910" y="190550"/>
                  </a:lnTo>
                  <a:lnTo>
                    <a:pt x="42506" y="194233"/>
                  </a:lnTo>
                  <a:lnTo>
                    <a:pt x="42506" y="222389"/>
                  </a:lnTo>
                  <a:lnTo>
                    <a:pt x="45440" y="225640"/>
                  </a:lnTo>
                  <a:lnTo>
                    <a:pt x="69723" y="224193"/>
                  </a:lnTo>
                  <a:lnTo>
                    <a:pt x="72720" y="220548"/>
                  </a:lnTo>
                  <a:lnTo>
                    <a:pt x="72720" y="192049"/>
                  </a:lnTo>
                  <a:close/>
                </a:path>
                <a:path w="368934" h="1259839">
                  <a:moveTo>
                    <a:pt x="72720" y="143167"/>
                  </a:moveTo>
                  <a:lnTo>
                    <a:pt x="69723" y="139992"/>
                  </a:lnTo>
                  <a:lnTo>
                    <a:pt x="45910" y="142201"/>
                  </a:lnTo>
                  <a:lnTo>
                    <a:pt x="42506" y="145923"/>
                  </a:lnTo>
                  <a:lnTo>
                    <a:pt x="42506" y="174078"/>
                  </a:lnTo>
                  <a:lnTo>
                    <a:pt x="45440" y="177279"/>
                  </a:lnTo>
                  <a:lnTo>
                    <a:pt x="69723" y="175361"/>
                  </a:lnTo>
                  <a:lnTo>
                    <a:pt x="72720" y="171653"/>
                  </a:lnTo>
                  <a:lnTo>
                    <a:pt x="72720" y="143167"/>
                  </a:lnTo>
                  <a:close/>
                </a:path>
                <a:path w="368934" h="1259839">
                  <a:moveTo>
                    <a:pt x="72720" y="94322"/>
                  </a:moveTo>
                  <a:lnTo>
                    <a:pt x="69723" y="91186"/>
                  </a:lnTo>
                  <a:lnTo>
                    <a:pt x="45910" y="93827"/>
                  </a:lnTo>
                  <a:lnTo>
                    <a:pt x="45440" y="93878"/>
                  </a:lnTo>
                  <a:lnTo>
                    <a:pt x="42506" y="97637"/>
                  </a:lnTo>
                  <a:lnTo>
                    <a:pt x="42506" y="125780"/>
                  </a:lnTo>
                  <a:lnTo>
                    <a:pt x="45440" y="128905"/>
                  </a:lnTo>
                  <a:lnTo>
                    <a:pt x="69723" y="126530"/>
                  </a:lnTo>
                  <a:lnTo>
                    <a:pt x="72720" y="122796"/>
                  </a:lnTo>
                  <a:lnTo>
                    <a:pt x="72720" y="94322"/>
                  </a:lnTo>
                  <a:close/>
                </a:path>
                <a:path w="368934" h="1259839">
                  <a:moveTo>
                    <a:pt x="72720" y="45440"/>
                  </a:moveTo>
                  <a:lnTo>
                    <a:pt x="69723" y="42341"/>
                  </a:lnTo>
                  <a:lnTo>
                    <a:pt x="45910" y="45453"/>
                  </a:lnTo>
                  <a:lnTo>
                    <a:pt x="42506" y="49326"/>
                  </a:lnTo>
                  <a:lnTo>
                    <a:pt x="42506" y="77470"/>
                  </a:lnTo>
                  <a:lnTo>
                    <a:pt x="45440" y="80581"/>
                  </a:lnTo>
                  <a:lnTo>
                    <a:pt x="69723" y="77736"/>
                  </a:lnTo>
                  <a:lnTo>
                    <a:pt x="72720" y="73914"/>
                  </a:lnTo>
                  <a:lnTo>
                    <a:pt x="72720" y="45440"/>
                  </a:lnTo>
                  <a:close/>
                </a:path>
                <a:path w="368934" h="1259839">
                  <a:moveTo>
                    <a:pt x="117754" y="1224559"/>
                  </a:moveTo>
                  <a:lnTo>
                    <a:pt x="114655" y="1221371"/>
                  </a:lnTo>
                  <a:lnTo>
                    <a:pt x="90004" y="1224114"/>
                  </a:lnTo>
                  <a:lnTo>
                    <a:pt x="89535" y="1224165"/>
                  </a:lnTo>
                  <a:lnTo>
                    <a:pt x="86512" y="1227988"/>
                  </a:lnTo>
                  <a:lnTo>
                    <a:pt x="86512" y="1256626"/>
                  </a:lnTo>
                  <a:lnTo>
                    <a:pt x="89535" y="1259814"/>
                  </a:lnTo>
                  <a:lnTo>
                    <a:pt x="114655" y="1257350"/>
                  </a:lnTo>
                  <a:lnTo>
                    <a:pt x="117754" y="1253540"/>
                  </a:lnTo>
                  <a:lnTo>
                    <a:pt x="117754" y="1224559"/>
                  </a:lnTo>
                  <a:close/>
                </a:path>
                <a:path w="368934" h="1259839">
                  <a:moveTo>
                    <a:pt x="117754" y="1118590"/>
                  </a:moveTo>
                  <a:lnTo>
                    <a:pt x="114655" y="1115441"/>
                  </a:lnTo>
                  <a:lnTo>
                    <a:pt x="90004" y="1118666"/>
                  </a:lnTo>
                  <a:lnTo>
                    <a:pt x="86512" y="1122616"/>
                  </a:lnTo>
                  <a:lnTo>
                    <a:pt x="86512" y="1151255"/>
                  </a:lnTo>
                  <a:lnTo>
                    <a:pt x="89535" y="1154391"/>
                  </a:lnTo>
                  <a:lnTo>
                    <a:pt x="114655" y="1151470"/>
                  </a:lnTo>
                  <a:lnTo>
                    <a:pt x="117754" y="1147572"/>
                  </a:lnTo>
                  <a:lnTo>
                    <a:pt x="117754" y="1118590"/>
                  </a:lnTo>
                  <a:close/>
                </a:path>
                <a:path w="368934" h="1259839">
                  <a:moveTo>
                    <a:pt x="117754" y="1061186"/>
                  </a:moveTo>
                  <a:lnTo>
                    <a:pt x="114655" y="1057821"/>
                  </a:lnTo>
                  <a:lnTo>
                    <a:pt x="90004" y="1059154"/>
                  </a:lnTo>
                  <a:lnTo>
                    <a:pt x="86512" y="1062837"/>
                  </a:lnTo>
                  <a:lnTo>
                    <a:pt x="86512" y="1091488"/>
                  </a:lnTo>
                  <a:lnTo>
                    <a:pt x="89535" y="1094854"/>
                  </a:lnTo>
                  <a:lnTo>
                    <a:pt x="114655" y="1093825"/>
                  </a:lnTo>
                  <a:lnTo>
                    <a:pt x="117754" y="1090168"/>
                  </a:lnTo>
                  <a:lnTo>
                    <a:pt x="117754" y="1061186"/>
                  </a:lnTo>
                  <a:close/>
                </a:path>
                <a:path w="368934" h="1259839">
                  <a:moveTo>
                    <a:pt x="117754" y="437476"/>
                  </a:moveTo>
                  <a:lnTo>
                    <a:pt x="90004" y="433336"/>
                  </a:lnTo>
                  <a:lnTo>
                    <a:pt x="89535" y="433324"/>
                  </a:lnTo>
                  <a:lnTo>
                    <a:pt x="86512" y="436753"/>
                  </a:lnTo>
                  <a:lnTo>
                    <a:pt x="86512" y="465391"/>
                  </a:lnTo>
                  <a:lnTo>
                    <a:pt x="114655" y="469887"/>
                  </a:lnTo>
                  <a:lnTo>
                    <a:pt x="115125" y="469785"/>
                  </a:lnTo>
                  <a:lnTo>
                    <a:pt x="117754" y="466458"/>
                  </a:lnTo>
                  <a:lnTo>
                    <a:pt x="117754" y="437476"/>
                  </a:lnTo>
                  <a:close/>
                </a:path>
                <a:path w="368934" h="1259839">
                  <a:moveTo>
                    <a:pt x="117754" y="387731"/>
                  </a:moveTo>
                  <a:lnTo>
                    <a:pt x="90004" y="384124"/>
                  </a:lnTo>
                  <a:lnTo>
                    <a:pt x="89535" y="384124"/>
                  </a:lnTo>
                  <a:lnTo>
                    <a:pt x="86512" y="387604"/>
                  </a:lnTo>
                  <a:lnTo>
                    <a:pt x="86512" y="416242"/>
                  </a:lnTo>
                  <a:lnTo>
                    <a:pt x="114655" y="420192"/>
                  </a:lnTo>
                  <a:lnTo>
                    <a:pt x="115125" y="420103"/>
                  </a:lnTo>
                  <a:lnTo>
                    <a:pt x="117754" y="416712"/>
                  </a:lnTo>
                  <a:lnTo>
                    <a:pt x="117754" y="387731"/>
                  </a:lnTo>
                  <a:close/>
                </a:path>
                <a:path w="368934" h="1259839">
                  <a:moveTo>
                    <a:pt x="117754" y="337997"/>
                  </a:moveTo>
                  <a:lnTo>
                    <a:pt x="114655" y="334530"/>
                  </a:lnTo>
                  <a:lnTo>
                    <a:pt x="90004" y="334937"/>
                  </a:lnTo>
                  <a:lnTo>
                    <a:pt x="89535" y="334937"/>
                  </a:lnTo>
                  <a:lnTo>
                    <a:pt x="86512" y="338467"/>
                  </a:lnTo>
                  <a:lnTo>
                    <a:pt x="86512" y="367106"/>
                  </a:lnTo>
                  <a:lnTo>
                    <a:pt x="89535" y="370586"/>
                  </a:lnTo>
                  <a:lnTo>
                    <a:pt x="114655" y="370522"/>
                  </a:lnTo>
                  <a:lnTo>
                    <a:pt x="117754" y="366979"/>
                  </a:lnTo>
                  <a:lnTo>
                    <a:pt x="117754" y="337997"/>
                  </a:lnTo>
                  <a:close/>
                </a:path>
                <a:path w="368934" h="1259839">
                  <a:moveTo>
                    <a:pt x="117754" y="288290"/>
                  </a:moveTo>
                  <a:lnTo>
                    <a:pt x="114655" y="284873"/>
                  </a:lnTo>
                  <a:lnTo>
                    <a:pt x="90004" y="285737"/>
                  </a:lnTo>
                  <a:lnTo>
                    <a:pt x="89535" y="285750"/>
                  </a:lnTo>
                  <a:lnTo>
                    <a:pt x="86512" y="289344"/>
                  </a:lnTo>
                  <a:lnTo>
                    <a:pt x="86512" y="317982"/>
                  </a:lnTo>
                  <a:lnTo>
                    <a:pt x="89535" y="321386"/>
                  </a:lnTo>
                  <a:lnTo>
                    <a:pt x="114655" y="320852"/>
                  </a:lnTo>
                  <a:lnTo>
                    <a:pt x="117754" y="317284"/>
                  </a:lnTo>
                  <a:lnTo>
                    <a:pt x="117754" y="288290"/>
                  </a:lnTo>
                  <a:close/>
                </a:path>
                <a:path w="368934" h="1259839">
                  <a:moveTo>
                    <a:pt x="117754" y="188810"/>
                  </a:moveTo>
                  <a:lnTo>
                    <a:pt x="114655" y="185496"/>
                  </a:lnTo>
                  <a:lnTo>
                    <a:pt x="90004" y="187312"/>
                  </a:lnTo>
                  <a:lnTo>
                    <a:pt x="86512" y="191058"/>
                  </a:lnTo>
                  <a:lnTo>
                    <a:pt x="86512" y="219710"/>
                  </a:lnTo>
                  <a:lnTo>
                    <a:pt x="89535" y="223012"/>
                  </a:lnTo>
                  <a:lnTo>
                    <a:pt x="114655" y="221526"/>
                  </a:lnTo>
                  <a:lnTo>
                    <a:pt x="117754" y="217792"/>
                  </a:lnTo>
                  <a:lnTo>
                    <a:pt x="117754" y="188810"/>
                  </a:lnTo>
                  <a:close/>
                </a:path>
                <a:path w="368934" h="1259839">
                  <a:moveTo>
                    <a:pt x="117754" y="139077"/>
                  </a:moveTo>
                  <a:lnTo>
                    <a:pt x="114655" y="135851"/>
                  </a:lnTo>
                  <a:lnTo>
                    <a:pt x="90004" y="138125"/>
                  </a:lnTo>
                  <a:lnTo>
                    <a:pt x="86512" y="141922"/>
                  </a:lnTo>
                  <a:lnTo>
                    <a:pt x="86512" y="170561"/>
                  </a:lnTo>
                  <a:lnTo>
                    <a:pt x="89535" y="173812"/>
                  </a:lnTo>
                  <a:lnTo>
                    <a:pt x="114655" y="171831"/>
                  </a:lnTo>
                  <a:lnTo>
                    <a:pt x="117754" y="168059"/>
                  </a:lnTo>
                  <a:lnTo>
                    <a:pt x="117754" y="139077"/>
                  </a:lnTo>
                  <a:close/>
                </a:path>
                <a:path w="368934" h="1259839">
                  <a:moveTo>
                    <a:pt x="164426" y="438543"/>
                  </a:moveTo>
                  <a:lnTo>
                    <a:pt x="135674" y="434327"/>
                  </a:lnTo>
                  <a:lnTo>
                    <a:pt x="135166" y="434314"/>
                  </a:lnTo>
                  <a:lnTo>
                    <a:pt x="132029" y="437807"/>
                  </a:lnTo>
                  <a:lnTo>
                    <a:pt x="132029" y="466953"/>
                  </a:lnTo>
                  <a:lnTo>
                    <a:pt x="161201" y="471525"/>
                  </a:lnTo>
                  <a:lnTo>
                    <a:pt x="161696" y="471436"/>
                  </a:lnTo>
                  <a:lnTo>
                    <a:pt x="164426" y="468045"/>
                  </a:lnTo>
                  <a:lnTo>
                    <a:pt x="164426" y="438543"/>
                  </a:lnTo>
                  <a:close/>
                </a:path>
                <a:path w="368934" h="1259839">
                  <a:moveTo>
                    <a:pt x="164426" y="387921"/>
                  </a:moveTo>
                  <a:lnTo>
                    <a:pt x="135674" y="384238"/>
                  </a:lnTo>
                  <a:lnTo>
                    <a:pt x="135166" y="384238"/>
                  </a:lnTo>
                  <a:lnTo>
                    <a:pt x="132029" y="387781"/>
                  </a:lnTo>
                  <a:lnTo>
                    <a:pt x="132029" y="416928"/>
                  </a:lnTo>
                  <a:lnTo>
                    <a:pt x="161201" y="420966"/>
                  </a:lnTo>
                  <a:lnTo>
                    <a:pt x="161696" y="420852"/>
                  </a:lnTo>
                  <a:lnTo>
                    <a:pt x="164426" y="417423"/>
                  </a:lnTo>
                  <a:lnTo>
                    <a:pt x="164426" y="387921"/>
                  </a:lnTo>
                  <a:close/>
                </a:path>
                <a:path w="368934" h="1259839">
                  <a:moveTo>
                    <a:pt x="164426" y="337299"/>
                  </a:moveTo>
                  <a:lnTo>
                    <a:pt x="161201" y="333768"/>
                  </a:lnTo>
                  <a:lnTo>
                    <a:pt x="135674" y="334187"/>
                  </a:lnTo>
                  <a:lnTo>
                    <a:pt x="135166" y="334187"/>
                  </a:lnTo>
                  <a:lnTo>
                    <a:pt x="132029" y="337781"/>
                  </a:lnTo>
                  <a:lnTo>
                    <a:pt x="132029" y="366915"/>
                  </a:lnTo>
                  <a:lnTo>
                    <a:pt x="135166" y="370459"/>
                  </a:lnTo>
                  <a:lnTo>
                    <a:pt x="161201" y="370395"/>
                  </a:lnTo>
                  <a:lnTo>
                    <a:pt x="164426" y="366776"/>
                  </a:lnTo>
                  <a:lnTo>
                    <a:pt x="164426" y="337299"/>
                  </a:lnTo>
                  <a:close/>
                </a:path>
                <a:path w="368934" h="1259839">
                  <a:moveTo>
                    <a:pt x="164426" y="286689"/>
                  </a:moveTo>
                  <a:lnTo>
                    <a:pt x="161201" y="283210"/>
                  </a:lnTo>
                  <a:lnTo>
                    <a:pt x="135674" y="284111"/>
                  </a:lnTo>
                  <a:lnTo>
                    <a:pt x="135166" y="284124"/>
                  </a:lnTo>
                  <a:lnTo>
                    <a:pt x="132029" y="287794"/>
                  </a:lnTo>
                  <a:lnTo>
                    <a:pt x="132029" y="316928"/>
                  </a:lnTo>
                  <a:lnTo>
                    <a:pt x="135166" y="320395"/>
                  </a:lnTo>
                  <a:lnTo>
                    <a:pt x="161201" y="319824"/>
                  </a:lnTo>
                  <a:lnTo>
                    <a:pt x="164426" y="316191"/>
                  </a:lnTo>
                  <a:lnTo>
                    <a:pt x="164426" y="286689"/>
                  </a:lnTo>
                  <a:close/>
                </a:path>
                <a:path w="368934" h="1259839">
                  <a:moveTo>
                    <a:pt x="164426" y="236067"/>
                  </a:moveTo>
                  <a:lnTo>
                    <a:pt x="161201" y="232651"/>
                  </a:lnTo>
                  <a:lnTo>
                    <a:pt x="135674" y="234035"/>
                  </a:lnTo>
                  <a:lnTo>
                    <a:pt x="132029" y="237794"/>
                  </a:lnTo>
                  <a:lnTo>
                    <a:pt x="132029" y="266941"/>
                  </a:lnTo>
                  <a:lnTo>
                    <a:pt x="135166" y="270357"/>
                  </a:lnTo>
                  <a:lnTo>
                    <a:pt x="161201" y="269303"/>
                  </a:lnTo>
                  <a:lnTo>
                    <a:pt x="164426" y="265569"/>
                  </a:lnTo>
                  <a:lnTo>
                    <a:pt x="164426" y="236067"/>
                  </a:lnTo>
                  <a:close/>
                </a:path>
                <a:path w="368934" h="1259839">
                  <a:moveTo>
                    <a:pt x="164426" y="134823"/>
                  </a:moveTo>
                  <a:lnTo>
                    <a:pt x="161201" y="131559"/>
                  </a:lnTo>
                  <a:lnTo>
                    <a:pt x="135674" y="133908"/>
                  </a:lnTo>
                  <a:lnTo>
                    <a:pt x="132029" y="137769"/>
                  </a:lnTo>
                  <a:lnTo>
                    <a:pt x="132029" y="166916"/>
                  </a:lnTo>
                  <a:lnTo>
                    <a:pt x="135166" y="170230"/>
                  </a:lnTo>
                  <a:lnTo>
                    <a:pt x="161201" y="168173"/>
                  </a:lnTo>
                  <a:lnTo>
                    <a:pt x="164426" y="164325"/>
                  </a:lnTo>
                  <a:lnTo>
                    <a:pt x="164426" y="134823"/>
                  </a:lnTo>
                  <a:close/>
                </a:path>
                <a:path w="368934" h="1259839">
                  <a:moveTo>
                    <a:pt x="164426" y="84226"/>
                  </a:moveTo>
                  <a:lnTo>
                    <a:pt x="161201" y="80987"/>
                  </a:lnTo>
                  <a:lnTo>
                    <a:pt x="135674" y="83832"/>
                  </a:lnTo>
                  <a:lnTo>
                    <a:pt x="135166" y="83883"/>
                  </a:lnTo>
                  <a:lnTo>
                    <a:pt x="132029" y="87782"/>
                  </a:lnTo>
                  <a:lnTo>
                    <a:pt x="132029" y="116928"/>
                  </a:lnTo>
                  <a:lnTo>
                    <a:pt x="135166" y="120154"/>
                  </a:lnTo>
                  <a:lnTo>
                    <a:pt x="161201" y="117614"/>
                  </a:lnTo>
                  <a:lnTo>
                    <a:pt x="164426" y="113728"/>
                  </a:lnTo>
                  <a:lnTo>
                    <a:pt x="164426" y="84226"/>
                  </a:lnTo>
                  <a:close/>
                </a:path>
                <a:path w="368934" h="1259839">
                  <a:moveTo>
                    <a:pt x="164426" y="33591"/>
                  </a:moveTo>
                  <a:lnTo>
                    <a:pt x="161201" y="30403"/>
                  </a:lnTo>
                  <a:lnTo>
                    <a:pt x="135674" y="33743"/>
                  </a:lnTo>
                  <a:lnTo>
                    <a:pt x="135166" y="33807"/>
                  </a:lnTo>
                  <a:lnTo>
                    <a:pt x="132029" y="37782"/>
                  </a:lnTo>
                  <a:lnTo>
                    <a:pt x="132029" y="66903"/>
                  </a:lnTo>
                  <a:lnTo>
                    <a:pt x="135166" y="70116"/>
                  </a:lnTo>
                  <a:lnTo>
                    <a:pt x="161201" y="67068"/>
                  </a:lnTo>
                  <a:lnTo>
                    <a:pt x="164426" y="63106"/>
                  </a:lnTo>
                  <a:lnTo>
                    <a:pt x="164426" y="33591"/>
                  </a:lnTo>
                  <a:close/>
                </a:path>
                <a:path w="368934" h="1259839">
                  <a:moveTo>
                    <a:pt x="195389" y="1098169"/>
                  </a:moveTo>
                  <a:lnTo>
                    <a:pt x="192163" y="1094803"/>
                  </a:lnTo>
                  <a:lnTo>
                    <a:pt x="166636" y="1096683"/>
                  </a:lnTo>
                  <a:lnTo>
                    <a:pt x="162991" y="1100505"/>
                  </a:lnTo>
                  <a:lnTo>
                    <a:pt x="162991" y="1129652"/>
                  </a:lnTo>
                  <a:lnTo>
                    <a:pt x="166128" y="1133017"/>
                  </a:lnTo>
                  <a:lnTo>
                    <a:pt x="192163" y="1131468"/>
                  </a:lnTo>
                  <a:lnTo>
                    <a:pt x="195389" y="1127671"/>
                  </a:lnTo>
                  <a:lnTo>
                    <a:pt x="195389" y="1098169"/>
                  </a:lnTo>
                  <a:close/>
                </a:path>
                <a:path w="368934" h="1259839">
                  <a:moveTo>
                    <a:pt x="212763" y="439661"/>
                  </a:moveTo>
                  <a:lnTo>
                    <a:pt x="182968" y="435343"/>
                  </a:lnTo>
                  <a:lnTo>
                    <a:pt x="182448" y="435330"/>
                  </a:lnTo>
                  <a:lnTo>
                    <a:pt x="179197" y="438873"/>
                  </a:lnTo>
                  <a:lnTo>
                    <a:pt x="179197" y="468541"/>
                  </a:lnTo>
                  <a:lnTo>
                    <a:pt x="209435" y="473227"/>
                  </a:lnTo>
                  <a:lnTo>
                    <a:pt x="209943" y="473138"/>
                  </a:lnTo>
                  <a:lnTo>
                    <a:pt x="212763" y="469684"/>
                  </a:lnTo>
                  <a:lnTo>
                    <a:pt x="212763" y="439661"/>
                  </a:lnTo>
                  <a:close/>
                </a:path>
                <a:path w="368934" h="1259839">
                  <a:moveTo>
                    <a:pt x="212763" y="388112"/>
                  </a:moveTo>
                  <a:lnTo>
                    <a:pt x="182968" y="384365"/>
                  </a:lnTo>
                  <a:lnTo>
                    <a:pt x="182448" y="384365"/>
                  </a:lnTo>
                  <a:lnTo>
                    <a:pt x="179197" y="387972"/>
                  </a:lnTo>
                  <a:lnTo>
                    <a:pt x="179197" y="417639"/>
                  </a:lnTo>
                  <a:lnTo>
                    <a:pt x="209435" y="421741"/>
                  </a:lnTo>
                  <a:lnTo>
                    <a:pt x="209943" y="421652"/>
                  </a:lnTo>
                  <a:lnTo>
                    <a:pt x="212763" y="418147"/>
                  </a:lnTo>
                  <a:lnTo>
                    <a:pt x="212763" y="388112"/>
                  </a:lnTo>
                  <a:close/>
                </a:path>
                <a:path w="368934" h="1259839">
                  <a:moveTo>
                    <a:pt x="212763" y="336562"/>
                  </a:moveTo>
                  <a:lnTo>
                    <a:pt x="209435" y="332994"/>
                  </a:lnTo>
                  <a:lnTo>
                    <a:pt x="182968" y="333413"/>
                  </a:lnTo>
                  <a:lnTo>
                    <a:pt x="179197" y="337070"/>
                  </a:lnTo>
                  <a:lnTo>
                    <a:pt x="179197" y="366725"/>
                  </a:lnTo>
                  <a:lnTo>
                    <a:pt x="182448" y="370332"/>
                  </a:lnTo>
                  <a:lnTo>
                    <a:pt x="209435" y="370268"/>
                  </a:lnTo>
                  <a:lnTo>
                    <a:pt x="212763" y="366598"/>
                  </a:lnTo>
                  <a:lnTo>
                    <a:pt x="212763" y="336562"/>
                  </a:lnTo>
                  <a:close/>
                </a:path>
                <a:path w="368934" h="1259839">
                  <a:moveTo>
                    <a:pt x="212763" y="285051"/>
                  </a:moveTo>
                  <a:lnTo>
                    <a:pt x="209435" y="281508"/>
                  </a:lnTo>
                  <a:lnTo>
                    <a:pt x="182968" y="282435"/>
                  </a:lnTo>
                  <a:lnTo>
                    <a:pt x="182448" y="282448"/>
                  </a:lnTo>
                  <a:lnTo>
                    <a:pt x="179197" y="286181"/>
                  </a:lnTo>
                  <a:lnTo>
                    <a:pt x="179197" y="315849"/>
                  </a:lnTo>
                  <a:lnTo>
                    <a:pt x="182448" y="319379"/>
                  </a:lnTo>
                  <a:lnTo>
                    <a:pt x="209435" y="318782"/>
                  </a:lnTo>
                  <a:lnTo>
                    <a:pt x="212763" y="315074"/>
                  </a:lnTo>
                  <a:lnTo>
                    <a:pt x="212763" y="285051"/>
                  </a:lnTo>
                  <a:close/>
                </a:path>
                <a:path w="368934" h="1259839">
                  <a:moveTo>
                    <a:pt x="212763" y="233502"/>
                  </a:moveTo>
                  <a:lnTo>
                    <a:pt x="209435" y="230022"/>
                  </a:lnTo>
                  <a:lnTo>
                    <a:pt x="182968" y="231457"/>
                  </a:lnTo>
                  <a:lnTo>
                    <a:pt x="179197" y="235280"/>
                  </a:lnTo>
                  <a:lnTo>
                    <a:pt x="179197" y="264947"/>
                  </a:lnTo>
                  <a:lnTo>
                    <a:pt x="182448" y="268427"/>
                  </a:lnTo>
                  <a:lnTo>
                    <a:pt x="209435" y="267335"/>
                  </a:lnTo>
                  <a:lnTo>
                    <a:pt x="212763" y="263537"/>
                  </a:lnTo>
                  <a:lnTo>
                    <a:pt x="212763" y="233502"/>
                  </a:lnTo>
                  <a:close/>
                </a:path>
                <a:path w="368934" h="1259839">
                  <a:moveTo>
                    <a:pt x="212763" y="181952"/>
                  </a:moveTo>
                  <a:lnTo>
                    <a:pt x="209435" y="178536"/>
                  </a:lnTo>
                  <a:lnTo>
                    <a:pt x="182968" y="180479"/>
                  </a:lnTo>
                  <a:lnTo>
                    <a:pt x="182448" y="180517"/>
                  </a:lnTo>
                  <a:lnTo>
                    <a:pt x="179197" y="184365"/>
                  </a:lnTo>
                  <a:lnTo>
                    <a:pt x="179197" y="214033"/>
                  </a:lnTo>
                  <a:lnTo>
                    <a:pt x="182448" y="217474"/>
                  </a:lnTo>
                  <a:lnTo>
                    <a:pt x="209435" y="215849"/>
                  </a:lnTo>
                  <a:lnTo>
                    <a:pt x="212763" y="211988"/>
                  </a:lnTo>
                  <a:lnTo>
                    <a:pt x="212763" y="181952"/>
                  </a:lnTo>
                  <a:close/>
                </a:path>
                <a:path w="368934" h="1259839">
                  <a:moveTo>
                    <a:pt x="212763" y="130429"/>
                  </a:moveTo>
                  <a:lnTo>
                    <a:pt x="209435" y="127088"/>
                  </a:lnTo>
                  <a:lnTo>
                    <a:pt x="182968" y="129540"/>
                  </a:lnTo>
                  <a:lnTo>
                    <a:pt x="179197" y="133477"/>
                  </a:lnTo>
                  <a:lnTo>
                    <a:pt x="179197" y="163144"/>
                  </a:lnTo>
                  <a:lnTo>
                    <a:pt x="182448" y="166497"/>
                  </a:lnTo>
                  <a:lnTo>
                    <a:pt x="209435" y="164388"/>
                  </a:lnTo>
                  <a:lnTo>
                    <a:pt x="212763" y="160464"/>
                  </a:lnTo>
                  <a:lnTo>
                    <a:pt x="212763" y="130429"/>
                  </a:lnTo>
                  <a:close/>
                </a:path>
                <a:path w="368934" h="1259839">
                  <a:moveTo>
                    <a:pt x="212763" y="78892"/>
                  </a:moveTo>
                  <a:lnTo>
                    <a:pt x="209435" y="75603"/>
                  </a:lnTo>
                  <a:lnTo>
                    <a:pt x="182968" y="78549"/>
                  </a:lnTo>
                  <a:lnTo>
                    <a:pt x="179197" y="82588"/>
                  </a:lnTo>
                  <a:lnTo>
                    <a:pt x="179197" y="112255"/>
                  </a:lnTo>
                  <a:lnTo>
                    <a:pt x="182448" y="115519"/>
                  </a:lnTo>
                  <a:lnTo>
                    <a:pt x="209435" y="112890"/>
                  </a:lnTo>
                  <a:lnTo>
                    <a:pt x="212763" y="108915"/>
                  </a:lnTo>
                  <a:lnTo>
                    <a:pt x="212763" y="78892"/>
                  </a:lnTo>
                  <a:close/>
                </a:path>
                <a:path w="368934" h="1259839">
                  <a:moveTo>
                    <a:pt x="212763" y="27343"/>
                  </a:moveTo>
                  <a:lnTo>
                    <a:pt x="209435" y="24117"/>
                  </a:lnTo>
                  <a:lnTo>
                    <a:pt x="182968" y="27571"/>
                  </a:lnTo>
                  <a:lnTo>
                    <a:pt x="182448" y="27635"/>
                  </a:lnTo>
                  <a:lnTo>
                    <a:pt x="179197" y="31673"/>
                  </a:lnTo>
                  <a:lnTo>
                    <a:pt x="179197" y="61341"/>
                  </a:lnTo>
                  <a:lnTo>
                    <a:pt x="182448" y="64592"/>
                  </a:lnTo>
                  <a:lnTo>
                    <a:pt x="209435" y="61442"/>
                  </a:lnTo>
                  <a:lnTo>
                    <a:pt x="212763" y="57391"/>
                  </a:lnTo>
                  <a:lnTo>
                    <a:pt x="212763" y="27343"/>
                  </a:lnTo>
                  <a:close/>
                </a:path>
                <a:path w="368934" h="1259839">
                  <a:moveTo>
                    <a:pt x="262890" y="440791"/>
                  </a:moveTo>
                  <a:lnTo>
                    <a:pt x="232016" y="436397"/>
                  </a:lnTo>
                  <a:lnTo>
                    <a:pt x="231482" y="436384"/>
                  </a:lnTo>
                  <a:lnTo>
                    <a:pt x="228104" y="439991"/>
                  </a:lnTo>
                  <a:lnTo>
                    <a:pt x="228104" y="470204"/>
                  </a:lnTo>
                  <a:lnTo>
                    <a:pt x="259461" y="475005"/>
                  </a:lnTo>
                  <a:lnTo>
                    <a:pt x="259981" y="474891"/>
                  </a:lnTo>
                  <a:lnTo>
                    <a:pt x="262890" y="471398"/>
                  </a:lnTo>
                  <a:lnTo>
                    <a:pt x="262890" y="440791"/>
                  </a:lnTo>
                  <a:close/>
                </a:path>
                <a:path w="368934" h="1259839">
                  <a:moveTo>
                    <a:pt x="262890" y="388302"/>
                  </a:moveTo>
                  <a:lnTo>
                    <a:pt x="232016" y="384492"/>
                  </a:lnTo>
                  <a:lnTo>
                    <a:pt x="231482" y="384492"/>
                  </a:lnTo>
                  <a:lnTo>
                    <a:pt x="228104" y="388175"/>
                  </a:lnTo>
                  <a:lnTo>
                    <a:pt x="228104" y="418376"/>
                  </a:lnTo>
                  <a:lnTo>
                    <a:pt x="259461" y="422579"/>
                  </a:lnTo>
                  <a:lnTo>
                    <a:pt x="259981" y="422465"/>
                  </a:lnTo>
                  <a:lnTo>
                    <a:pt x="262890" y="418896"/>
                  </a:lnTo>
                  <a:lnTo>
                    <a:pt x="262890" y="388302"/>
                  </a:lnTo>
                  <a:close/>
                </a:path>
                <a:path w="368934" h="1259839">
                  <a:moveTo>
                    <a:pt x="262890" y="335813"/>
                  </a:moveTo>
                  <a:lnTo>
                    <a:pt x="259461" y="332155"/>
                  </a:lnTo>
                  <a:lnTo>
                    <a:pt x="232016" y="332613"/>
                  </a:lnTo>
                  <a:lnTo>
                    <a:pt x="228104" y="336334"/>
                  </a:lnTo>
                  <a:lnTo>
                    <a:pt x="228104" y="366547"/>
                  </a:lnTo>
                  <a:lnTo>
                    <a:pt x="231482" y="370205"/>
                  </a:lnTo>
                  <a:lnTo>
                    <a:pt x="259461" y="370141"/>
                  </a:lnTo>
                  <a:lnTo>
                    <a:pt x="262890" y="366395"/>
                  </a:lnTo>
                  <a:lnTo>
                    <a:pt x="262890" y="335813"/>
                  </a:lnTo>
                  <a:close/>
                </a:path>
                <a:path w="368934" h="1259839">
                  <a:moveTo>
                    <a:pt x="262890" y="283337"/>
                  </a:moveTo>
                  <a:lnTo>
                    <a:pt x="259461" y="279742"/>
                  </a:lnTo>
                  <a:lnTo>
                    <a:pt x="232016" y="280708"/>
                  </a:lnTo>
                  <a:lnTo>
                    <a:pt x="231482" y="280720"/>
                  </a:lnTo>
                  <a:lnTo>
                    <a:pt x="228104" y="284530"/>
                  </a:lnTo>
                  <a:lnTo>
                    <a:pt x="228104" y="314744"/>
                  </a:lnTo>
                  <a:lnTo>
                    <a:pt x="231482" y="318325"/>
                  </a:lnTo>
                  <a:lnTo>
                    <a:pt x="259461" y="317715"/>
                  </a:lnTo>
                  <a:lnTo>
                    <a:pt x="262890" y="313944"/>
                  </a:lnTo>
                  <a:lnTo>
                    <a:pt x="262890" y="283337"/>
                  </a:lnTo>
                  <a:close/>
                </a:path>
                <a:path w="368934" h="1259839">
                  <a:moveTo>
                    <a:pt x="262890" y="230847"/>
                  </a:moveTo>
                  <a:lnTo>
                    <a:pt x="259461" y="227304"/>
                  </a:lnTo>
                  <a:lnTo>
                    <a:pt x="232016" y="228790"/>
                  </a:lnTo>
                  <a:lnTo>
                    <a:pt x="228104" y="232676"/>
                  </a:lnTo>
                  <a:lnTo>
                    <a:pt x="228104" y="262902"/>
                  </a:lnTo>
                  <a:lnTo>
                    <a:pt x="231482" y="266446"/>
                  </a:lnTo>
                  <a:lnTo>
                    <a:pt x="259461" y="265303"/>
                  </a:lnTo>
                  <a:lnTo>
                    <a:pt x="262890" y="261429"/>
                  </a:lnTo>
                  <a:lnTo>
                    <a:pt x="262890" y="230847"/>
                  </a:lnTo>
                  <a:close/>
                </a:path>
                <a:path w="368934" h="1259839">
                  <a:moveTo>
                    <a:pt x="262890" y="178358"/>
                  </a:moveTo>
                  <a:lnTo>
                    <a:pt x="259461" y="174879"/>
                  </a:lnTo>
                  <a:lnTo>
                    <a:pt x="232016" y="176885"/>
                  </a:lnTo>
                  <a:lnTo>
                    <a:pt x="231482" y="176923"/>
                  </a:lnTo>
                  <a:lnTo>
                    <a:pt x="228104" y="180860"/>
                  </a:lnTo>
                  <a:lnTo>
                    <a:pt x="228104" y="211061"/>
                  </a:lnTo>
                  <a:lnTo>
                    <a:pt x="231482" y="214541"/>
                  </a:lnTo>
                  <a:lnTo>
                    <a:pt x="259461" y="212877"/>
                  </a:lnTo>
                  <a:lnTo>
                    <a:pt x="262890" y="208940"/>
                  </a:lnTo>
                  <a:lnTo>
                    <a:pt x="262890" y="178358"/>
                  </a:lnTo>
                  <a:close/>
                </a:path>
                <a:path w="368934" h="1259839">
                  <a:moveTo>
                    <a:pt x="262890" y="125857"/>
                  </a:moveTo>
                  <a:lnTo>
                    <a:pt x="259461" y="122466"/>
                  </a:lnTo>
                  <a:lnTo>
                    <a:pt x="232016" y="125006"/>
                  </a:lnTo>
                  <a:lnTo>
                    <a:pt x="228104" y="129032"/>
                  </a:lnTo>
                  <a:lnTo>
                    <a:pt x="228104" y="159232"/>
                  </a:lnTo>
                  <a:lnTo>
                    <a:pt x="231482" y="162648"/>
                  </a:lnTo>
                  <a:lnTo>
                    <a:pt x="259461" y="160439"/>
                  </a:lnTo>
                  <a:lnTo>
                    <a:pt x="262890" y="156451"/>
                  </a:lnTo>
                  <a:lnTo>
                    <a:pt x="262890" y="125857"/>
                  </a:lnTo>
                  <a:close/>
                </a:path>
                <a:path w="368934" h="1259839">
                  <a:moveTo>
                    <a:pt x="262890" y="73380"/>
                  </a:moveTo>
                  <a:lnTo>
                    <a:pt x="259461" y="70027"/>
                  </a:lnTo>
                  <a:lnTo>
                    <a:pt x="232016" y="73088"/>
                  </a:lnTo>
                  <a:lnTo>
                    <a:pt x="228104" y="77203"/>
                  </a:lnTo>
                  <a:lnTo>
                    <a:pt x="228104" y="107416"/>
                  </a:lnTo>
                  <a:lnTo>
                    <a:pt x="231482" y="110744"/>
                  </a:lnTo>
                  <a:lnTo>
                    <a:pt x="259461" y="108000"/>
                  </a:lnTo>
                  <a:lnTo>
                    <a:pt x="262890" y="103962"/>
                  </a:lnTo>
                  <a:lnTo>
                    <a:pt x="262890" y="73380"/>
                  </a:lnTo>
                  <a:close/>
                </a:path>
                <a:path w="368934" h="1259839">
                  <a:moveTo>
                    <a:pt x="262890" y="20891"/>
                  </a:moveTo>
                  <a:lnTo>
                    <a:pt x="259461" y="17602"/>
                  </a:lnTo>
                  <a:lnTo>
                    <a:pt x="232016" y="21183"/>
                  </a:lnTo>
                  <a:lnTo>
                    <a:pt x="231482" y="21247"/>
                  </a:lnTo>
                  <a:lnTo>
                    <a:pt x="228104" y="25387"/>
                  </a:lnTo>
                  <a:lnTo>
                    <a:pt x="228104" y="55587"/>
                  </a:lnTo>
                  <a:lnTo>
                    <a:pt x="231482" y="58877"/>
                  </a:lnTo>
                  <a:lnTo>
                    <a:pt x="259461" y="55613"/>
                  </a:lnTo>
                  <a:lnTo>
                    <a:pt x="262890" y="51485"/>
                  </a:lnTo>
                  <a:lnTo>
                    <a:pt x="262890" y="20891"/>
                  </a:lnTo>
                  <a:close/>
                </a:path>
                <a:path w="368934" h="1259839">
                  <a:moveTo>
                    <a:pt x="314921" y="441998"/>
                  </a:moveTo>
                  <a:lnTo>
                    <a:pt x="282854" y="437502"/>
                  </a:lnTo>
                  <a:lnTo>
                    <a:pt x="282282" y="437489"/>
                  </a:lnTo>
                  <a:lnTo>
                    <a:pt x="278790" y="441159"/>
                  </a:lnTo>
                  <a:lnTo>
                    <a:pt x="278790" y="471944"/>
                  </a:lnTo>
                  <a:lnTo>
                    <a:pt x="311340" y="476846"/>
                  </a:lnTo>
                  <a:lnTo>
                    <a:pt x="311886" y="476732"/>
                  </a:lnTo>
                  <a:lnTo>
                    <a:pt x="314921" y="473163"/>
                  </a:lnTo>
                  <a:lnTo>
                    <a:pt x="314921" y="441998"/>
                  </a:lnTo>
                  <a:close/>
                </a:path>
                <a:path w="368934" h="1259839">
                  <a:moveTo>
                    <a:pt x="314921" y="388518"/>
                  </a:moveTo>
                  <a:lnTo>
                    <a:pt x="282854" y="384632"/>
                  </a:lnTo>
                  <a:lnTo>
                    <a:pt x="282282" y="384632"/>
                  </a:lnTo>
                  <a:lnTo>
                    <a:pt x="278790" y="388378"/>
                  </a:lnTo>
                  <a:lnTo>
                    <a:pt x="278790" y="419150"/>
                  </a:lnTo>
                  <a:lnTo>
                    <a:pt x="311340" y="423430"/>
                  </a:lnTo>
                  <a:lnTo>
                    <a:pt x="311886" y="423316"/>
                  </a:lnTo>
                  <a:lnTo>
                    <a:pt x="314921" y="419696"/>
                  </a:lnTo>
                  <a:lnTo>
                    <a:pt x="314921" y="388518"/>
                  </a:lnTo>
                  <a:close/>
                </a:path>
                <a:path w="368934" h="1259839">
                  <a:moveTo>
                    <a:pt x="314921" y="335026"/>
                  </a:moveTo>
                  <a:lnTo>
                    <a:pt x="311340" y="331304"/>
                  </a:lnTo>
                  <a:lnTo>
                    <a:pt x="282854" y="331774"/>
                  </a:lnTo>
                  <a:lnTo>
                    <a:pt x="278790" y="335572"/>
                  </a:lnTo>
                  <a:lnTo>
                    <a:pt x="278790" y="366331"/>
                  </a:lnTo>
                  <a:lnTo>
                    <a:pt x="282282" y="370078"/>
                  </a:lnTo>
                  <a:lnTo>
                    <a:pt x="311340" y="370001"/>
                  </a:lnTo>
                  <a:lnTo>
                    <a:pt x="314921" y="366179"/>
                  </a:lnTo>
                  <a:lnTo>
                    <a:pt x="314921" y="335026"/>
                  </a:lnTo>
                  <a:close/>
                </a:path>
                <a:path w="368934" h="1259839">
                  <a:moveTo>
                    <a:pt x="314921" y="281571"/>
                  </a:moveTo>
                  <a:lnTo>
                    <a:pt x="311340" y="277888"/>
                  </a:lnTo>
                  <a:lnTo>
                    <a:pt x="282854" y="278904"/>
                  </a:lnTo>
                  <a:lnTo>
                    <a:pt x="282282" y="278917"/>
                  </a:lnTo>
                  <a:lnTo>
                    <a:pt x="278790" y="282790"/>
                  </a:lnTo>
                  <a:lnTo>
                    <a:pt x="278790" y="313575"/>
                  </a:lnTo>
                  <a:lnTo>
                    <a:pt x="282282" y="317220"/>
                  </a:lnTo>
                  <a:lnTo>
                    <a:pt x="311340" y="316585"/>
                  </a:lnTo>
                  <a:lnTo>
                    <a:pt x="314921" y="312737"/>
                  </a:lnTo>
                  <a:lnTo>
                    <a:pt x="314921" y="281571"/>
                  </a:lnTo>
                  <a:close/>
                </a:path>
                <a:path w="368934" h="1259839">
                  <a:moveTo>
                    <a:pt x="314921" y="228079"/>
                  </a:moveTo>
                  <a:lnTo>
                    <a:pt x="311340" y="224472"/>
                  </a:lnTo>
                  <a:lnTo>
                    <a:pt x="282854" y="226021"/>
                  </a:lnTo>
                  <a:lnTo>
                    <a:pt x="278790" y="229997"/>
                  </a:lnTo>
                  <a:lnTo>
                    <a:pt x="278790" y="260769"/>
                  </a:lnTo>
                  <a:lnTo>
                    <a:pt x="282282" y="264388"/>
                  </a:lnTo>
                  <a:lnTo>
                    <a:pt x="311340" y="263194"/>
                  </a:lnTo>
                  <a:lnTo>
                    <a:pt x="314921" y="259257"/>
                  </a:lnTo>
                  <a:lnTo>
                    <a:pt x="314921" y="228079"/>
                  </a:lnTo>
                  <a:close/>
                </a:path>
                <a:path w="368934" h="1259839">
                  <a:moveTo>
                    <a:pt x="314921" y="174612"/>
                  </a:moveTo>
                  <a:lnTo>
                    <a:pt x="311340" y="171056"/>
                  </a:lnTo>
                  <a:lnTo>
                    <a:pt x="282854" y="173151"/>
                  </a:lnTo>
                  <a:lnTo>
                    <a:pt x="278790" y="177203"/>
                  </a:lnTo>
                  <a:lnTo>
                    <a:pt x="278790" y="207962"/>
                  </a:lnTo>
                  <a:lnTo>
                    <a:pt x="282282" y="211518"/>
                  </a:lnTo>
                  <a:lnTo>
                    <a:pt x="311340" y="209778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368934" h="1259839">
                  <a:moveTo>
                    <a:pt x="314921" y="121107"/>
                  </a:moveTo>
                  <a:lnTo>
                    <a:pt x="311340" y="117678"/>
                  </a:lnTo>
                  <a:lnTo>
                    <a:pt x="282854" y="120307"/>
                  </a:lnTo>
                  <a:lnTo>
                    <a:pt x="282282" y="120357"/>
                  </a:lnTo>
                  <a:lnTo>
                    <a:pt x="278790" y="124409"/>
                  </a:lnTo>
                  <a:lnTo>
                    <a:pt x="278790" y="155168"/>
                  </a:lnTo>
                  <a:lnTo>
                    <a:pt x="282282" y="158648"/>
                  </a:lnTo>
                  <a:lnTo>
                    <a:pt x="311340" y="156362"/>
                  </a:lnTo>
                  <a:lnTo>
                    <a:pt x="314921" y="152273"/>
                  </a:lnTo>
                  <a:lnTo>
                    <a:pt x="314921" y="121107"/>
                  </a:lnTo>
                  <a:close/>
                </a:path>
                <a:path w="368934" h="1259839">
                  <a:moveTo>
                    <a:pt x="314921" y="67652"/>
                  </a:moveTo>
                  <a:lnTo>
                    <a:pt x="311340" y="64249"/>
                  </a:lnTo>
                  <a:lnTo>
                    <a:pt x="282854" y="67424"/>
                  </a:lnTo>
                  <a:lnTo>
                    <a:pt x="282282" y="67487"/>
                  </a:lnTo>
                  <a:lnTo>
                    <a:pt x="278790" y="71628"/>
                  </a:lnTo>
                  <a:lnTo>
                    <a:pt x="278790" y="102387"/>
                  </a:lnTo>
                  <a:lnTo>
                    <a:pt x="282282" y="105765"/>
                  </a:lnTo>
                  <a:lnTo>
                    <a:pt x="311340" y="102946"/>
                  </a:lnTo>
                  <a:lnTo>
                    <a:pt x="314921" y="98806"/>
                  </a:lnTo>
                  <a:lnTo>
                    <a:pt x="314921" y="67652"/>
                  </a:lnTo>
                  <a:close/>
                </a:path>
                <a:path w="368934" h="1259839">
                  <a:moveTo>
                    <a:pt x="314921" y="14173"/>
                  </a:moveTo>
                  <a:lnTo>
                    <a:pt x="311340" y="10845"/>
                  </a:lnTo>
                  <a:lnTo>
                    <a:pt x="282854" y="14554"/>
                  </a:lnTo>
                  <a:lnTo>
                    <a:pt x="282282" y="14617"/>
                  </a:lnTo>
                  <a:lnTo>
                    <a:pt x="278790" y="18834"/>
                  </a:lnTo>
                  <a:lnTo>
                    <a:pt x="278790" y="49593"/>
                  </a:lnTo>
                  <a:lnTo>
                    <a:pt x="282282" y="52946"/>
                  </a:lnTo>
                  <a:lnTo>
                    <a:pt x="311340" y="49568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368934" h="1259839">
                  <a:moveTo>
                    <a:pt x="368935" y="443242"/>
                  </a:moveTo>
                  <a:lnTo>
                    <a:pt x="335635" y="438645"/>
                  </a:lnTo>
                  <a:lnTo>
                    <a:pt x="335064" y="438632"/>
                  </a:lnTo>
                  <a:lnTo>
                    <a:pt x="331444" y="442379"/>
                  </a:lnTo>
                  <a:lnTo>
                    <a:pt x="331444" y="473735"/>
                  </a:lnTo>
                  <a:lnTo>
                    <a:pt x="365226" y="478751"/>
                  </a:lnTo>
                  <a:lnTo>
                    <a:pt x="365772" y="478637"/>
                  </a:lnTo>
                  <a:lnTo>
                    <a:pt x="368935" y="475018"/>
                  </a:lnTo>
                  <a:lnTo>
                    <a:pt x="368935" y="443242"/>
                  </a:lnTo>
                  <a:close/>
                </a:path>
                <a:path w="368934" h="1259839">
                  <a:moveTo>
                    <a:pt x="368935" y="388708"/>
                  </a:moveTo>
                  <a:lnTo>
                    <a:pt x="335635" y="384759"/>
                  </a:lnTo>
                  <a:lnTo>
                    <a:pt x="335064" y="384759"/>
                  </a:lnTo>
                  <a:lnTo>
                    <a:pt x="331444" y="388569"/>
                  </a:lnTo>
                  <a:lnTo>
                    <a:pt x="331444" y="419912"/>
                  </a:lnTo>
                  <a:lnTo>
                    <a:pt x="365226" y="424294"/>
                  </a:lnTo>
                  <a:lnTo>
                    <a:pt x="365772" y="424180"/>
                  </a:lnTo>
                  <a:lnTo>
                    <a:pt x="368935" y="420484"/>
                  </a:lnTo>
                  <a:lnTo>
                    <a:pt x="368935" y="388708"/>
                  </a:lnTo>
                  <a:close/>
                </a:path>
                <a:path w="368934" h="1259839">
                  <a:moveTo>
                    <a:pt x="368935" y="334213"/>
                  </a:moveTo>
                  <a:lnTo>
                    <a:pt x="365226" y="330415"/>
                  </a:lnTo>
                  <a:lnTo>
                    <a:pt x="335635" y="330911"/>
                  </a:lnTo>
                  <a:lnTo>
                    <a:pt x="331444" y="334784"/>
                  </a:lnTo>
                  <a:lnTo>
                    <a:pt x="331444" y="366115"/>
                  </a:lnTo>
                  <a:lnTo>
                    <a:pt x="335064" y="369938"/>
                  </a:lnTo>
                  <a:lnTo>
                    <a:pt x="365226" y="369862"/>
                  </a:lnTo>
                  <a:lnTo>
                    <a:pt x="368935" y="365975"/>
                  </a:lnTo>
                  <a:lnTo>
                    <a:pt x="368935" y="334213"/>
                  </a:lnTo>
                  <a:close/>
                </a:path>
                <a:path w="368934" h="1259839">
                  <a:moveTo>
                    <a:pt x="368935" y="279730"/>
                  </a:moveTo>
                  <a:lnTo>
                    <a:pt x="365226" y="275996"/>
                  </a:lnTo>
                  <a:lnTo>
                    <a:pt x="335635" y="277037"/>
                  </a:lnTo>
                  <a:lnTo>
                    <a:pt x="335064" y="277050"/>
                  </a:lnTo>
                  <a:lnTo>
                    <a:pt x="331444" y="281012"/>
                  </a:lnTo>
                  <a:lnTo>
                    <a:pt x="331444" y="312356"/>
                  </a:lnTo>
                  <a:lnTo>
                    <a:pt x="335064" y="316064"/>
                  </a:lnTo>
                  <a:lnTo>
                    <a:pt x="365226" y="315417"/>
                  </a:lnTo>
                  <a:lnTo>
                    <a:pt x="368935" y="311492"/>
                  </a:lnTo>
                  <a:lnTo>
                    <a:pt x="368935" y="279730"/>
                  </a:lnTo>
                  <a:close/>
                </a:path>
                <a:path w="368934" h="1259839">
                  <a:moveTo>
                    <a:pt x="368935" y="225209"/>
                  </a:moveTo>
                  <a:lnTo>
                    <a:pt x="365226" y="221551"/>
                  </a:lnTo>
                  <a:lnTo>
                    <a:pt x="335635" y="223151"/>
                  </a:lnTo>
                  <a:lnTo>
                    <a:pt x="331444" y="227203"/>
                  </a:lnTo>
                  <a:lnTo>
                    <a:pt x="331444" y="258559"/>
                  </a:lnTo>
                  <a:lnTo>
                    <a:pt x="335064" y="262229"/>
                  </a:lnTo>
                  <a:lnTo>
                    <a:pt x="365226" y="261010"/>
                  </a:lnTo>
                  <a:lnTo>
                    <a:pt x="368935" y="256984"/>
                  </a:lnTo>
                  <a:lnTo>
                    <a:pt x="368935" y="225209"/>
                  </a:lnTo>
                  <a:close/>
                </a:path>
                <a:path w="368934" h="1259839">
                  <a:moveTo>
                    <a:pt x="368935" y="170700"/>
                  </a:moveTo>
                  <a:lnTo>
                    <a:pt x="365226" y="167106"/>
                  </a:lnTo>
                  <a:lnTo>
                    <a:pt x="335635" y="169278"/>
                  </a:lnTo>
                  <a:lnTo>
                    <a:pt x="331444" y="173418"/>
                  </a:lnTo>
                  <a:lnTo>
                    <a:pt x="331444" y="204762"/>
                  </a:lnTo>
                  <a:lnTo>
                    <a:pt x="335064" y="208381"/>
                  </a:lnTo>
                  <a:lnTo>
                    <a:pt x="365226" y="206578"/>
                  </a:lnTo>
                  <a:lnTo>
                    <a:pt x="368935" y="202476"/>
                  </a:lnTo>
                  <a:lnTo>
                    <a:pt x="368935" y="170700"/>
                  </a:lnTo>
                  <a:close/>
                </a:path>
                <a:path w="368934" h="1259839">
                  <a:moveTo>
                    <a:pt x="368935" y="116192"/>
                  </a:moveTo>
                  <a:lnTo>
                    <a:pt x="365226" y="112699"/>
                  </a:lnTo>
                  <a:lnTo>
                    <a:pt x="335635" y="115430"/>
                  </a:lnTo>
                  <a:lnTo>
                    <a:pt x="335064" y="115481"/>
                  </a:lnTo>
                  <a:lnTo>
                    <a:pt x="331444" y="119608"/>
                  </a:lnTo>
                  <a:lnTo>
                    <a:pt x="331444" y="150964"/>
                  </a:lnTo>
                  <a:lnTo>
                    <a:pt x="335064" y="154495"/>
                  </a:lnTo>
                  <a:lnTo>
                    <a:pt x="365226" y="152120"/>
                  </a:lnTo>
                  <a:lnTo>
                    <a:pt x="368935" y="147955"/>
                  </a:lnTo>
                  <a:lnTo>
                    <a:pt x="368935" y="116192"/>
                  </a:lnTo>
                  <a:close/>
                </a:path>
                <a:path w="368934" h="1259839">
                  <a:moveTo>
                    <a:pt x="368935" y="61709"/>
                  </a:moveTo>
                  <a:lnTo>
                    <a:pt x="365226" y="58242"/>
                  </a:lnTo>
                  <a:lnTo>
                    <a:pt x="335635" y="61544"/>
                  </a:lnTo>
                  <a:lnTo>
                    <a:pt x="335064" y="61607"/>
                  </a:lnTo>
                  <a:lnTo>
                    <a:pt x="331444" y="65824"/>
                  </a:lnTo>
                  <a:lnTo>
                    <a:pt x="331444" y="97180"/>
                  </a:lnTo>
                  <a:lnTo>
                    <a:pt x="335064" y="100622"/>
                  </a:lnTo>
                  <a:lnTo>
                    <a:pt x="365226" y="97688"/>
                  </a:lnTo>
                  <a:lnTo>
                    <a:pt x="368935" y="93472"/>
                  </a:lnTo>
                  <a:lnTo>
                    <a:pt x="368935" y="61709"/>
                  </a:lnTo>
                  <a:close/>
                </a:path>
                <a:path w="368934" h="1259839">
                  <a:moveTo>
                    <a:pt x="368935" y="7188"/>
                  </a:moveTo>
                  <a:lnTo>
                    <a:pt x="365226" y="3797"/>
                  </a:lnTo>
                  <a:lnTo>
                    <a:pt x="335635" y="7658"/>
                  </a:lnTo>
                  <a:lnTo>
                    <a:pt x="331444" y="12026"/>
                  </a:lnTo>
                  <a:lnTo>
                    <a:pt x="331444" y="43370"/>
                  </a:lnTo>
                  <a:lnTo>
                    <a:pt x="335064" y="46786"/>
                  </a:lnTo>
                  <a:lnTo>
                    <a:pt x="365226" y="43256"/>
                  </a:lnTo>
                  <a:lnTo>
                    <a:pt x="368935" y="38963"/>
                  </a:lnTo>
                  <a:lnTo>
                    <a:pt x="368935" y="7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47216" y="1267154"/>
              <a:ext cx="368935" cy="883285"/>
            </a:xfrm>
            <a:custGeom>
              <a:avLst/>
              <a:gdLst/>
              <a:ahLst/>
              <a:cxnLst/>
              <a:rect l="l" t="t" r="r" b="b"/>
              <a:pathLst>
                <a:path w="368934" h="883285">
                  <a:moveTo>
                    <a:pt x="29197" y="518515"/>
                  </a:moveTo>
                  <a:lnTo>
                    <a:pt x="2832" y="510540"/>
                  </a:lnTo>
                  <a:lnTo>
                    <a:pt x="2413" y="510565"/>
                  </a:lnTo>
                  <a:lnTo>
                    <a:pt x="0" y="513397"/>
                  </a:lnTo>
                  <a:lnTo>
                    <a:pt x="0" y="541070"/>
                  </a:lnTo>
                  <a:lnTo>
                    <a:pt x="26301" y="549389"/>
                  </a:lnTo>
                  <a:lnTo>
                    <a:pt x="26746" y="549351"/>
                  </a:lnTo>
                  <a:lnTo>
                    <a:pt x="29197" y="546506"/>
                  </a:lnTo>
                  <a:lnTo>
                    <a:pt x="29197" y="518515"/>
                  </a:lnTo>
                  <a:close/>
                </a:path>
                <a:path w="368934" h="883285">
                  <a:moveTo>
                    <a:pt x="29197" y="416712"/>
                  </a:moveTo>
                  <a:lnTo>
                    <a:pt x="2832" y="409232"/>
                  </a:lnTo>
                  <a:lnTo>
                    <a:pt x="2413" y="409257"/>
                  </a:lnTo>
                  <a:lnTo>
                    <a:pt x="0" y="412153"/>
                  </a:lnTo>
                  <a:lnTo>
                    <a:pt x="0" y="439826"/>
                  </a:lnTo>
                  <a:lnTo>
                    <a:pt x="26301" y="447624"/>
                  </a:lnTo>
                  <a:lnTo>
                    <a:pt x="26746" y="447598"/>
                  </a:lnTo>
                  <a:lnTo>
                    <a:pt x="29197" y="444715"/>
                  </a:lnTo>
                  <a:lnTo>
                    <a:pt x="29197" y="416712"/>
                  </a:lnTo>
                  <a:close/>
                </a:path>
                <a:path w="368934" h="883285">
                  <a:moveTo>
                    <a:pt x="29197" y="292303"/>
                  </a:moveTo>
                  <a:lnTo>
                    <a:pt x="3289" y="285369"/>
                  </a:lnTo>
                  <a:lnTo>
                    <a:pt x="2832" y="285305"/>
                  </a:lnTo>
                  <a:lnTo>
                    <a:pt x="0" y="288290"/>
                  </a:lnTo>
                  <a:lnTo>
                    <a:pt x="0" y="315988"/>
                  </a:lnTo>
                  <a:lnTo>
                    <a:pt x="26301" y="323291"/>
                  </a:lnTo>
                  <a:lnTo>
                    <a:pt x="26746" y="323240"/>
                  </a:lnTo>
                  <a:lnTo>
                    <a:pt x="27546" y="322961"/>
                  </a:lnTo>
                  <a:lnTo>
                    <a:pt x="27901" y="322732"/>
                  </a:lnTo>
                  <a:lnTo>
                    <a:pt x="28778" y="321703"/>
                  </a:lnTo>
                  <a:lnTo>
                    <a:pt x="29197" y="320294"/>
                  </a:lnTo>
                  <a:lnTo>
                    <a:pt x="29197" y="292303"/>
                  </a:lnTo>
                  <a:close/>
                </a:path>
                <a:path w="368934" h="883285">
                  <a:moveTo>
                    <a:pt x="29197" y="244233"/>
                  </a:moveTo>
                  <a:lnTo>
                    <a:pt x="2832" y="237744"/>
                  </a:lnTo>
                  <a:lnTo>
                    <a:pt x="2413" y="237794"/>
                  </a:lnTo>
                  <a:lnTo>
                    <a:pt x="0" y="240792"/>
                  </a:lnTo>
                  <a:lnTo>
                    <a:pt x="0" y="268478"/>
                  </a:lnTo>
                  <a:lnTo>
                    <a:pt x="26301" y="275272"/>
                  </a:lnTo>
                  <a:lnTo>
                    <a:pt x="26746" y="275221"/>
                  </a:lnTo>
                  <a:lnTo>
                    <a:pt x="29197" y="272237"/>
                  </a:lnTo>
                  <a:lnTo>
                    <a:pt x="29197" y="244233"/>
                  </a:lnTo>
                  <a:close/>
                </a:path>
                <a:path w="368934" h="883285">
                  <a:moveTo>
                    <a:pt x="29197" y="196189"/>
                  </a:moveTo>
                  <a:lnTo>
                    <a:pt x="3289" y="190233"/>
                  </a:lnTo>
                  <a:lnTo>
                    <a:pt x="2832" y="190182"/>
                  </a:lnTo>
                  <a:lnTo>
                    <a:pt x="0" y="193294"/>
                  </a:lnTo>
                  <a:lnTo>
                    <a:pt x="0" y="220967"/>
                  </a:lnTo>
                  <a:lnTo>
                    <a:pt x="26301" y="227266"/>
                  </a:lnTo>
                  <a:lnTo>
                    <a:pt x="26746" y="227228"/>
                  </a:lnTo>
                  <a:lnTo>
                    <a:pt x="29197" y="224180"/>
                  </a:lnTo>
                  <a:lnTo>
                    <a:pt x="29197" y="196189"/>
                  </a:lnTo>
                  <a:close/>
                </a:path>
                <a:path w="368934" h="883285">
                  <a:moveTo>
                    <a:pt x="29197" y="148120"/>
                  </a:moveTo>
                  <a:lnTo>
                    <a:pt x="3289" y="142697"/>
                  </a:lnTo>
                  <a:lnTo>
                    <a:pt x="2832" y="142659"/>
                  </a:lnTo>
                  <a:lnTo>
                    <a:pt x="0" y="145783"/>
                  </a:lnTo>
                  <a:lnTo>
                    <a:pt x="0" y="173482"/>
                  </a:lnTo>
                  <a:lnTo>
                    <a:pt x="26301" y="179273"/>
                  </a:lnTo>
                  <a:lnTo>
                    <a:pt x="26746" y="179209"/>
                  </a:lnTo>
                  <a:lnTo>
                    <a:pt x="29197" y="176123"/>
                  </a:lnTo>
                  <a:lnTo>
                    <a:pt x="29197" y="148120"/>
                  </a:lnTo>
                  <a:close/>
                </a:path>
                <a:path w="368934" h="883285">
                  <a:moveTo>
                    <a:pt x="29197" y="100088"/>
                  </a:moveTo>
                  <a:lnTo>
                    <a:pt x="3289" y="95135"/>
                  </a:lnTo>
                  <a:lnTo>
                    <a:pt x="2832" y="95097"/>
                  </a:lnTo>
                  <a:lnTo>
                    <a:pt x="0" y="98310"/>
                  </a:lnTo>
                  <a:lnTo>
                    <a:pt x="0" y="125996"/>
                  </a:lnTo>
                  <a:lnTo>
                    <a:pt x="26301" y="131279"/>
                  </a:lnTo>
                  <a:lnTo>
                    <a:pt x="26746" y="131191"/>
                  </a:lnTo>
                  <a:lnTo>
                    <a:pt x="29197" y="128104"/>
                  </a:lnTo>
                  <a:lnTo>
                    <a:pt x="29197" y="100088"/>
                  </a:lnTo>
                  <a:close/>
                </a:path>
                <a:path w="368934" h="883285">
                  <a:moveTo>
                    <a:pt x="29197" y="52031"/>
                  </a:moveTo>
                  <a:lnTo>
                    <a:pt x="2832" y="47561"/>
                  </a:lnTo>
                  <a:lnTo>
                    <a:pt x="2413" y="47650"/>
                  </a:lnTo>
                  <a:lnTo>
                    <a:pt x="0" y="50812"/>
                  </a:lnTo>
                  <a:lnTo>
                    <a:pt x="0" y="78498"/>
                  </a:lnTo>
                  <a:lnTo>
                    <a:pt x="26301" y="83299"/>
                  </a:lnTo>
                  <a:lnTo>
                    <a:pt x="26746" y="83223"/>
                  </a:lnTo>
                  <a:lnTo>
                    <a:pt x="29197" y="80048"/>
                  </a:lnTo>
                  <a:lnTo>
                    <a:pt x="29197" y="52031"/>
                  </a:lnTo>
                  <a:close/>
                </a:path>
                <a:path w="368934" h="883285">
                  <a:moveTo>
                    <a:pt x="29197" y="3987"/>
                  </a:moveTo>
                  <a:lnTo>
                    <a:pt x="3289" y="12"/>
                  </a:lnTo>
                  <a:lnTo>
                    <a:pt x="2832" y="0"/>
                  </a:lnTo>
                  <a:lnTo>
                    <a:pt x="0" y="3314"/>
                  </a:lnTo>
                  <a:lnTo>
                    <a:pt x="0" y="31000"/>
                  </a:lnTo>
                  <a:lnTo>
                    <a:pt x="26301" y="35306"/>
                  </a:lnTo>
                  <a:lnTo>
                    <a:pt x="26746" y="35204"/>
                  </a:lnTo>
                  <a:lnTo>
                    <a:pt x="29197" y="32004"/>
                  </a:lnTo>
                  <a:lnTo>
                    <a:pt x="29197" y="3987"/>
                  </a:lnTo>
                  <a:close/>
                </a:path>
                <a:path w="368934" h="883285">
                  <a:moveTo>
                    <a:pt x="72720" y="395998"/>
                  </a:moveTo>
                  <a:lnTo>
                    <a:pt x="45440" y="387819"/>
                  </a:lnTo>
                  <a:lnTo>
                    <a:pt x="44996" y="387845"/>
                  </a:lnTo>
                  <a:lnTo>
                    <a:pt x="42506" y="390702"/>
                  </a:lnTo>
                  <a:lnTo>
                    <a:pt x="42506" y="418858"/>
                  </a:lnTo>
                  <a:lnTo>
                    <a:pt x="69723" y="427405"/>
                  </a:lnTo>
                  <a:lnTo>
                    <a:pt x="70180" y="427367"/>
                  </a:lnTo>
                  <a:lnTo>
                    <a:pt x="72720" y="424472"/>
                  </a:lnTo>
                  <a:lnTo>
                    <a:pt x="72720" y="395998"/>
                  </a:lnTo>
                  <a:close/>
                </a:path>
                <a:path w="368934" h="883285">
                  <a:moveTo>
                    <a:pt x="72720" y="347141"/>
                  </a:moveTo>
                  <a:lnTo>
                    <a:pt x="45440" y="339458"/>
                  </a:lnTo>
                  <a:lnTo>
                    <a:pt x="44996" y="339483"/>
                  </a:lnTo>
                  <a:lnTo>
                    <a:pt x="42506" y="342430"/>
                  </a:lnTo>
                  <a:lnTo>
                    <a:pt x="42506" y="370573"/>
                  </a:lnTo>
                  <a:lnTo>
                    <a:pt x="69723" y="378574"/>
                  </a:lnTo>
                  <a:lnTo>
                    <a:pt x="70180" y="378536"/>
                  </a:lnTo>
                  <a:lnTo>
                    <a:pt x="72720" y="375627"/>
                  </a:lnTo>
                  <a:lnTo>
                    <a:pt x="72720" y="347141"/>
                  </a:lnTo>
                  <a:close/>
                </a:path>
                <a:path w="368934" h="883285">
                  <a:moveTo>
                    <a:pt x="72720" y="298259"/>
                  </a:moveTo>
                  <a:lnTo>
                    <a:pt x="45440" y="291084"/>
                  </a:lnTo>
                  <a:lnTo>
                    <a:pt x="44996" y="291134"/>
                  </a:lnTo>
                  <a:lnTo>
                    <a:pt x="42506" y="294119"/>
                  </a:lnTo>
                  <a:lnTo>
                    <a:pt x="42506" y="322275"/>
                  </a:lnTo>
                  <a:lnTo>
                    <a:pt x="69723" y="329768"/>
                  </a:lnTo>
                  <a:lnTo>
                    <a:pt x="70180" y="329717"/>
                  </a:lnTo>
                  <a:lnTo>
                    <a:pt x="72720" y="326745"/>
                  </a:lnTo>
                  <a:lnTo>
                    <a:pt x="72720" y="298259"/>
                  </a:lnTo>
                  <a:close/>
                </a:path>
                <a:path w="368934" h="883285">
                  <a:moveTo>
                    <a:pt x="72720" y="249377"/>
                  </a:moveTo>
                  <a:lnTo>
                    <a:pt x="45440" y="242722"/>
                  </a:lnTo>
                  <a:lnTo>
                    <a:pt x="44996" y="242773"/>
                  </a:lnTo>
                  <a:lnTo>
                    <a:pt x="42506" y="245808"/>
                  </a:lnTo>
                  <a:lnTo>
                    <a:pt x="42506" y="273964"/>
                  </a:lnTo>
                  <a:lnTo>
                    <a:pt x="69723" y="280936"/>
                  </a:lnTo>
                  <a:lnTo>
                    <a:pt x="70180" y="280885"/>
                  </a:lnTo>
                  <a:lnTo>
                    <a:pt x="72720" y="277863"/>
                  </a:lnTo>
                  <a:lnTo>
                    <a:pt x="72720" y="249377"/>
                  </a:lnTo>
                  <a:close/>
                </a:path>
                <a:path w="368934" h="883285">
                  <a:moveTo>
                    <a:pt x="72720" y="200494"/>
                  </a:moveTo>
                  <a:lnTo>
                    <a:pt x="45910" y="194398"/>
                  </a:lnTo>
                  <a:lnTo>
                    <a:pt x="45440" y="194348"/>
                  </a:lnTo>
                  <a:lnTo>
                    <a:pt x="42506" y="197510"/>
                  </a:lnTo>
                  <a:lnTo>
                    <a:pt x="42506" y="225653"/>
                  </a:lnTo>
                  <a:lnTo>
                    <a:pt x="69723" y="232130"/>
                  </a:lnTo>
                  <a:lnTo>
                    <a:pt x="70180" y="232054"/>
                  </a:lnTo>
                  <a:lnTo>
                    <a:pt x="72720" y="228981"/>
                  </a:lnTo>
                  <a:lnTo>
                    <a:pt x="72720" y="200494"/>
                  </a:lnTo>
                  <a:close/>
                </a:path>
                <a:path w="368934" h="883285">
                  <a:moveTo>
                    <a:pt x="72720" y="151625"/>
                  </a:moveTo>
                  <a:lnTo>
                    <a:pt x="45910" y="146062"/>
                  </a:lnTo>
                  <a:lnTo>
                    <a:pt x="45440" y="146024"/>
                  </a:lnTo>
                  <a:lnTo>
                    <a:pt x="42506" y="149199"/>
                  </a:lnTo>
                  <a:lnTo>
                    <a:pt x="42506" y="177342"/>
                  </a:lnTo>
                  <a:lnTo>
                    <a:pt x="69723" y="183299"/>
                  </a:lnTo>
                  <a:lnTo>
                    <a:pt x="70180" y="183235"/>
                  </a:lnTo>
                  <a:lnTo>
                    <a:pt x="72720" y="180111"/>
                  </a:lnTo>
                  <a:lnTo>
                    <a:pt x="72720" y="151625"/>
                  </a:lnTo>
                  <a:close/>
                </a:path>
                <a:path w="368934" h="883285">
                  <a:moveTo>
                    <a:pt x="72720" y="102755"/>
                  </a:moveTo>
                  <a:lnTo>
                    <a:pt x="45910" y="97688"/>
                  </a:lnTo>
                  <a:lnTo>
                    <a:pt x="45440" y="97650"/>
                  </a:lnTo>
                  <a:lnTo>
                    <a:pt x="42506" y="100926"/>
                  </a:lnTo>
                  <a:lnTo>
                    <a:pt x="42506" y="129070"/>
                  </a:lnTo>
                  <a:lnTo>
                    <a:pt x="69723" y="134467"/>
                  </a:lnTo>
                  <a:lnTo>
                    <a:pt x="70180" y="134404"/>
                  </a:lnTo>
                  <a:lnTo>
                    <a:pt x="72720" y="131241"/>
                  </a:lnTo>
                  <a:lnTo>
                    <a:pt x="72720" y="102755"/>
                  </a:lnTo>
                  <a:close/>
                </a:path>
                <a:path w="368934" h="883285">
                  <a:moveTo>
                    <a:pt x="72720" y="53873"/>
                  </a:moveTo>
                  <a:lnTo>
                    <a:pt x="45440" y="49301"/>
                  </a:lnTo>
                  <a:lnTo>
                    <a:pt x="44996" y="49390"/>
                  </a:lnTo>
                  <a:lnTo>
                    <a:pt x="42506" y="52616"/>
                  </a:lnTo>
                  <a:lnTo>
                    <a:pt x="42506" y="80759"/>
                  </a:lnTo>
                  <a:lnTo>
                    <a:pt x="69723" y="85686"/>
                  </a:lnTo>
                  <a:lnTo>
                    <a:pt x="70180" y="85585"/>
                  </a:lnTo>
                  <a:lnTo>
                    <a:pt x="72720" y="82359"/>
                  </a:lnTo>
                  <a:lnTo>
                    <a:pt x="72720" y="53873"/>
                  </a:lnTo>
                  <a:close/>
                </a:path>
                <a:path w="368934" h="883285">
                  <a:moveTo>
                    <a:pt x="72720" y="4991"/>
                  </a:moveTo>
                  <a:lnTo>
                    <a:pt x="45910" y="939"/>
                  </a:lnTo>
                  <a:lnTo>
                    <a:pt x="45440" y="927"/>
                  </a:lnTo>
                  <a:lnTo>
                    <a:pt x="42506" y="4305"/>
                  </a:lnTo>
                  <a:lnTo>
                    <a:pt x="42506" y="32448"/>
                  </a:lnTo>
                  <a:lnTo>
                    <a:pt x="69723" y="36855"/>
                  </a:lnTo>
                  <a:lnTo>
                    <a:pt x="70180" y="36753"/>
                  </a:lnTo>
                  <a:lnTo>
                    <a:pt x="72720" y="33489"/>
                  </a:lnTo>
                  <a:lnTo>
                    <a:pt x="72720" y="4991"/>
                  </a:lnTo>
                  <a:close/>
                </a:path>
                <a:path w="368934" h="883285">
                  <a:moveTo>
                    <a:pt x="117754" y="403872"/>
                  </a:moveTo>
                  <a:lnTo>
                    <a:pt x="89535" y="395478"/>
                  </a:lnTo>
                  <a:lnTo>
                    <a:pt x="89052" y="395503"/>
                  </a:lnTo>
                  <a:lnTo>
                    <a:pt x="86512" y="398411"/>
                  </a:lnTo>
                  <a:lnTo>
                    <a:pt x="86512" y="402729"/>
                  </a:lnTo>
                  <a:lnTo>
                    <a:pt x="86512" y="427050"/>
                  </a:lnTo>
                  <a:lnTo>
                    <a:pt x="86512" y="431355"/>
                  </a:lnTo>
                  <a:lnTo>
                    <a:pt x="86601" y="431901"/>
                  </a:lnTo>
                  <a:lnTo>
                    <a:pt x="114655" y="439572"/>
                  </a:lnTo>
                  <a:lnTo>
                    <a:pt x="115125" y="439534"/>
                  </a:lnTo>
                  <a:lnTo>
                    <a:pt x="117754" y="436575"/>
                  </a:lnTo>
                  <a:lnTo>
                    <a:pt x="117754" y="432866"/>
                  </a:lnTo>
                  <a:lnTo>
                    <a:pt x="117754" y="407606"/>
                  </a:lnTo>
                  <a:lnTo>
                    <a:pt x="117754" y="403872"/>
                  </a:lnTo>
                  <a:close/>
                </a:path>
                <a:path w="368934" h="883285">
                  <a:moveTo>
                    <a:pt x="117754" y="304431"/>
                  </a:moveTo>
                  <a:lnTo>
                    <a:pt x="89535" y="297065"/>
                  </a:lnTo>
                  <a:lnTo>
                    <a:pt x="89052" y="297116"/>
                  </a:lnTo>
                  <a:lnTo>
                    <a:pt x="86512" y="300151"/>
                  </a:lnTo>
                  <a:lnTo>
                    <a:pt x="86512" y="328790"/>
                  </a:lnTo>
                  <a:lnTo>
                    <a:pt x="114655" y="336486"/>
                  </a:lnTo>
                  <a:lnTo>
                    <a:pt x="115125" y="336435"/>
                  </a:lnTo>
                  <a:lnTo>
                    <a:pt x="117754" y="333413"/>
                  </a:lnTo>
                  <a:lnTo>
                    <a:pt x="117754" y="304431"/>
                  </a:lnTo>
                  <a:close/>
                </a:path>
                <a:path w="368934" h="883285">
                  <a:moveTo>
                    <a:pt x="117754" y="254685"/>
                  </a:moveTo>
                  <a:lnTo>
                    <a:pt x="89535" y="247865"/>
                  </a:lnTo>
                  <a:lnTo>
                    <a:pt x="89052" y="247916"/>
                  </a:lnTo>
                  <a:lnTo>
                    <a:pt x="86512" y="251002"/>
                  </a:lnTo>
                  <a:lnTo>
                    <a:pt x="86512" y="279641"/>
                  </a:lnTo>
                  <a:lnTo>
                    <a:pt x="114655" y="286804"/>
                  </a:lnTo>
                  <a:lnTo>
                    <a:pt x="115125" y="286753"/>
                  </a:lnTo>
                  <a:lnTo>
                    <a:pt x="117754" y="283679"/>
                  </a:lnTo>
                  <a:lnTo>
                    <a:pt x="117754" y="254685"/>
                  </a:lnTo>
                  <a:close/>
                </a:path>
                <a:path w="368934" h="883285">
                  <a:moveTo>
                    <a:pt x="117754" y="204952"/>
                  </a:moveTo>
                  <a:lnTo>
                    <a:pt x="90004" y="198704"/>
                  </a:lnTo>
                  <a:lnTo>
                    <a:pt x="89535" y="198653"/>
                  </a:lnTo>
                  <a:lnTo>
                    <a:pt x="86512" y="201853"/>
                  </a:lnTo>
                  <a:lnTo>
                    <a:pt x="86512" y="230492"/>
                  </a:lnTo>
                  <a:lnTo>
                    <a:pt x="114655" y="237134"/>
                  </a:lnTo>
                  <a:lnTo>
                    <a:pt x="115125" y="237070"/>
                  </a:lnTo>
                  <a:lnTo>
                    <a:pt x="117754" y="233934"/>
                  </a:lnTo>
                  <a:lnTo>
                    <a:pt x="117754" y="204952"/>
                  </a:lnTo>
                  <a:close/>
                </a:path>
                <a:path w="368934" h="883285">
                  <a:moveTo>
                    <a:pt x="117754" y="155219"/>
                  </a:moveTo>
                  <a:lnTo>
                    <a:pt x="90004" y="149529"/>
                  </a:lnTo>
                  <a:lnTo>
                    <a:pt x="89535" y="149491"/>
                  </a:lnTo>
                  <a:lnTo>
                    <a:pt x="86512" y="152717"/>
                  </a:lnTo>
                  <a:lnTo>
                    <a:pt x="86512" y="181356"/>
                  </a:lnTo>
                  <a:lnTo>
                    <a:pt x="114655" y="187452"/>
                  </a:lnTo>
                  <a:lnTo>
                    <a:pt x="115125" y="187388"/>
                  </a:lnTo>
                  <a:lnTo>
                    <a:pt x="117754" y="184200"/>
                  </a:lnTo>
                  <a:lnTo>
                    <a:pt x="117754" y="155219"/>
                  </a:lnTo>
                  <a:close/>
                </a:path>
                <a:path w="368934" h="883285">
                  <a:moveTo>
                    <a:pt x="117754" y="105498"/>
                  </a:moveTo>
                  <a:lnTo>
                    <a:pt x="90004" y="100317"/>
                  </a:lnTo>
                  <a:lnTo>
                    <a:pt x="89535" y="100279"/>
                  </a:lnTo>
                  <a:lnTo>
                    <a:pt x="86512" y="103606"/>
                  </a:lnTo>
                  <a:lnTo>
                    <a:pt x="86512" y="132245"/>
                  </a:lnTo>
                  <a:lnTo>
                    <a:pt x="114655" y="137769"/>
                  </a:lnTo>
                  <a:lnTo>
                    <a:pt x="115125" y="137693"/>
                  </a:lnTo>
                  <a:lnTo>
                    <a:pt x="117754" y="134493"/>
                  </a:lnTo>
                  <a:lnTo>
                    <a:pt x="117754" y="105498"/>
                  </a:lnTo>
                  <a:close/>
                </a:path>
                <a:path w="368934" h="883285">
                  <a:moveTo>
                    <a:pt x="117754" y="55765"/>
                  </a:moveTo>
                  <a:lnTo>
                    <a:pt x="89535" y="51092"/>
                  </a:lnTo>
                  <a:lnTo>
                    <a:pt x="89052" y="51181"/>
                  </a:lnTo>
                  <a:lnTo>
                    <a:pt x="86512" y="54457"/>
                  </a:lnTo>
                  <a:lnTo>
                    <a:pt x="86512" y="83096"/>
                  </a:lnTo>
                  <a:lnTo>
                    <a:pt x="114655" y="88125"/>
                  </a:lnTo>
                  <a:lnTo>
                    <a:pt x="115125" y="88023"/>
                  </a:lnTo>
                  <a:lnTo>
                    <a:pt x="117754" y="84759"/>
                  </a:lnTo>
                  <a:lnTo>
                    <a:pt x="117754" y="55765"/>
                  </a:lnTo>
                  <a:close/>
                </a:path>
                <a:path w="368934" h="883285">
                  <a:moveTo>
                    <a:pt x="117754" y="6032"/>
                  </a:moveTo>
                  <a:lnTo>
                    <a:pt x="90004" y="1892"/>
                  </a:lnTo>
                  <a:lnTo>
                    <a:pt x="89535" y="1879"/>
                  </a:lnTo>
                  <a:lnTo>
                    <a:pt x="86512" y="5308"/>
                  </a:lnTo>
                  <a:lnTo>
                    <a:pt x="86512" y="33947"/>
                  </a:lnTo>
                  <a:lnTo>
                    <a:pt x="114655" y="38442"/>
                  </a:lnTo>
                  <a:lnTo>
                    <a:pt x="115125" y="38341"/>
                  </a:lnTo>
                  <a:lnTo>
                    <a:pt x="117754" y="35013"/>
                  </a:lnTo>
                  <a:lnTo>
                    <a:pt x="117754" y="6032"/>
                  </a:lnTo>
                  <a:close/>
                </a:path>
                <a:path w="368934" h="883285">
                  <a:moveTo>
                    <a:pt x="164426" y="480898"/>
                  </a:moveTo>
                  <a:lnTo>
                    <a:pt x="135166" y="472262"/>
                  </a:lnTo>
                  <a:lnTo>
                    <a:pt x="134696" y="472287"/>
                  </a:lnTo>
                  <a:lnTo>
                    <a:pt x="132029" y="475234"/>
                  </a:lnTo>
                  <a:lnTo>
                    <a:pt x="132029" y="504380"/>
                  </a:lnTo>
                  <a:lnTo>
                    <a:pt x="161201" y="513397"/>
                  </a:lnTo>
                  <a:lnTo>
                    <a:pt x="161696" y="513372"/>
                  </a:lnTo>
                  <a:lnTo>
                    <a:pt x="164426" y="510400"/>
                  </a:lnTo>
                  <a:lnTo>
                    <a:pt x="164426" y="480898"/>
                  </a:lnTo>
                  <a:close/>
                </a:path>
                <a:path w="368934" h="883285">
                  <a:moveTo>
                    <a:pt x="164426" y="361442"/>
                  </a:moveTo>
                  <a:lnTo>
                    <a:pt x="135166" y="353326"/>
                  </a:lnTo>
                  <a:lnTo>
                    <a:pt x="134696" y="353364"/>
                  </a:lnTo>
                  <a:lnTo>
                    <a:pt x="132029" y="356400"/>
                  </a:lnTo>
                  <a:lnTo>
                    <a:pt x="132029" y="385533"/>
                  </a:lnTo>
                  <a:lnTo>
                    <a:pt x="161201" y="393966"/>
                  </a:lnTo>
                  <a:lnTo>
                    <a:pt x="161696" y="393941"/>
                  </a:lnTo>
                  <a:lnTo>
                    <a:pt x="164426" y="390944"/>
                  </a:lnTo>
                  <a:lnTo>
                    <a:pt x="164426" y="361442"/>
                  </a:lnTo>
                  <a:close/>
                </a:path>
                <a:path w="368934" h="883285">
                  <a:moveTo>
                    <a:pt x="164426" y="310832"/>
                  </a:moveTo>
                  <a:lnTo>
                    <a:pt x="135166" y="303263"/>
                  </a:lnTo>
                  <a:lnTo>
                    <a:pt x="134696" y="303314"/>
                  </a:lnTo>
                  <a:lnTo>
                    <a:pt x="132029" y="306387"/>
                  </a:lnTo>
                  <a:lnTo>
                    <a:pt x="132029" y="335521"/>
                  </a:lnTo>
                  <a:lnTo>
                    <a:pt x="161201" y="343433"/>
                  </a:lnTo>
                  <a:lnTo>
                    <a:pt x="161696" y="343408"/>
                  </a:lnTo>
                  <a:lnTo>
                    <a:pt x="164426" y="340334"/>
                  </a:lnTo>
                  <a:lnTo>
                    <a:pt x="164426" y="310832"/>
                  </a:lnTo>
                  <a:close/>
                </a:path>
                <a:path w="368934" h="883285">
                  <a:moveTo>
                    <a:pt x="164426" y="260197"/>
                  </a:moveTo>
                  <a:lnTo>
                    <a:pt x="135674" y="253250"/>
                  </a:lnTo>
                  <a:lnTo>
                    <a:pt x="135166" y="253187"/>
                  </a:lnTo>
                  <a:lnTo>
                    <a:pt x="132029" y="256374"/>
                  </a:lnTo>
                  <a:lnTo>
                    <a:pt x="132029" y="285521"/>
                  </a:lnTo>
                  <a:lnTo>
                    <a:pt x="161201" y="292887"/>
                  </a:lnTo>
                  <a:lnTo>
                    <a:pt x="161696" y="292836"/>
                  </a:lnTo>
                  <a:lnTo>
                    <a:pt x="164426" y="289699"/>
                  </a:lnTo>
                  <a:lnTo>
                    <a:pt x="164426" y="260197"/>
                  </a:lnTo>
                  <a:close/>
                </a:path>
                <a:path w="368934" h="883285">
                  <a:moveTo>
                    <a:pt x="164426" y="209575"/>
                  </a:moveTo>
                  <a:lnTo>
                    <a:pt x="135674" y="203161"/>
                  </a:lnTo>
                  <a:lnTo>
                    <a:pt x="135166" y="203111"/>
                  </a:lnTo>
                  <a:lnTo>
                    <a:pt x="132029" y="206362"/>
                  </a:lnTo>
                  <a:lnTo>
                    <a:pt x="132029" y="235508"/>
                  </a:lnTo>
                  <a:lnTo>
                    <a:pt x="161201" y="242316"/>
                  </a:lnTo>
                  <a:lnTo>
                    <a:pt x="161696" y="242239"/>
                  </a:lnTo>
                  <a:lnTo>
                    <a:pt x="164426" y="239077"/>
                  </a:lnTo>
                  <a:lnTo>
                    <a:pt x="164426" y="209575"/>
                  </a:lnTo>
                  <a:close/>
                </a:path>
                <a:path w="368934" h="883285">
                  <a:moveTo>
                    <a:pt x="164426" y="158940"/>
                  </a:moveTo>
                  <a:lnTo>
                    <a:pt x="135166" y="153073"/>
                  </a:lnTo>
                  <a:lnTo>
                    <a:pt x="134696" y="153149"/>
                  </a:lnTo>
                  <a:lnTo>
                    <a:pt x="132029" y="156362"/>
                  </a:lnTo>
                  <a:lnTo>
                    <a:pt x="132029" y="185496"/>
                  </a:lnTo>
                  <a:lnTo>
                    <a:pt x="161201" y="191757"/>
                  </a:lnTo>
                  <a:lnTo>
                    <a:pt x="161696" y="191668"/>
                  </a:lnTo>
                  <a:lnTo>
                    <a:pt x="164426" y="188429"/>
                  </a:lnTo>
                  <a:lnTo>
                    <a:pt x="164426" y="158940"/>
                  </a:lnTo>
                  <a:close/>
                </a:path>
                <a:path w="368934" h="883285">
                  <a:moveTo>
                    <a:pt x="164426" y="108343"/>
                  </a:moveTo>
                  <a:lnTo>
                    <a:pt x="135674" y="103035"/>
                  </a:lnTo>
                  <a:lnTo>
                    <a:pt x="135166" y="102997"/>
                  </a:lnTo>
                  <a:lnTo>
                    <a:pt x="132029" y="106375"/>
                  </a:lnTo>
                  <a:lnTo>
                    <a:pt x="132029" y="135509"/>
                  </a:lnTo>
                  <a:lnTo>
                    <a:pt x="161201" y="141185"/>
                  </a:lnTo>
                  <a:lnTo>
                    <a:pt x="161696" y="141097"/>
                  </a:lnTo>
                  <a:lnTo>
                    <a:pt x="164426" y="137845"/>
                  </a:lnTo>
                  <a:lnTo>
                    <a:pt x="164426" y="108343"/>
                  </a:lnTo>
                  <a:close/>
                </a:path>
                <a:path w="368934" h="883285">
                  <a:moveTo>
                    <a:pt x="164426" y="57734"/>
                  </a:moveTo>
                  <a:lnTo>
                    <a:pt x="135166" y="52946"/>
                  </a:lnTo>
                  <a:lnTo>
                    <a:pt x="134696" y="53035"/>
                  </a:lnTo>
                  <a:lnTo>
                    <a:pt x="132029" y="56362"/>
                  </a:lnTo>
                  <a:lnTo>
                    <a:pt x="132029" y="85509"/>
                  </a:lnTo>
                  <a:lnTo>
                    <a:pt x="161201" y="90652"/>
                  </a:lnTo>
                  <a:lnTo>
                    <a:pt x="161696" y="90576"/>
                  </a:lnTo>
                  <a:lnTo>
                    <a:pt x="164426" y="87236"/>
                  </a:lnTo>
                  <a:lnTo>
                    <a:pt x="164426" y="57734"/>
                  </a:lnTo>
                  <a:close/>
                </a:path>
                <a:path w="368934" h="883285">
                  <a:moveTo>
                    <a:pt x="212763" y="765187"/>
                  </a:moveTo>
                  <a:lnTo>
                    <a:pt x="182968" y="759739"/>
                  </a:lnTo>
                  <a:lnTo>
                    <a:pt x="182448" y="759701"/>
                  </a:lnTo>
                  <a:lnTo>
                    <a:pt x="179197" y="763143"/>
                  </a:lnTo>
                  <a:lnTo>
                    <a:pt x="179197" y="792810"/>
                  </a:lnTo>
                  <a:lnTo>
                    <a:pt x="209435" y="798614"/>
                  </a:lnTo>
                  <a:lnTo>
                    <a:pt x="209943" y="798525"/>
                  </a:lnTo>
                  <a:lnTo>
                    <a:pt x="212763" y="795223"/>
                  </a:lnTo>
                  <a:lnTo>
                    <a:pt x="212763" y="765187"/>
                  </a:lnTo>
                  <a:close/>
                </a:path>
                <a:path w="368934" h="883285">
                  <a:moveTo>
                    <a:pt x="212763" y="607136"/>
                  </a:moveTo>
                  <a:lnTo>
                    <a:pt x="182968" y="598322"/>
                  </a:lnTo>
                  <a:lnTo>
                    <a:pt x="182448" y="598220"/>
                  </a:lnTo>
                  <a:lnTo>
                    <a:pt x="179197" y="601243"/>
                  </a:lnTo>
                  <a:lnTo>
                    <a:pt x="179197" y="630910"/>
                  </a:lnTo>
                  <a:lnTo>
                    <a:pt x="209435" y="640219"/>
                  </a:lnTo>
                  <a:lnTo>
                    <a:pt x="209943" y="640181"/>
                  </a:lnTo>
                  <a:lnTo>
                    <a:pt x="212763" y="637171"/>
                  </a:lnTo>
                  <a:lnTo>
                    <a:pt x="212763" y="607136"/>
                  </a:lnTo>
                  <a:close/>
                </a:path>
                <a:path w="368934" h="883285">
                  <a:moveTo>
                    <a:pt x="212763" y="523151"/>
                  </a:moveTo>
                  <a:lnTo>
                    <a:pt x="182968" y="513753"/>
                  </a:lnTo>
                  <a:lnTo>
                    <a:pt x="182448" y="513651"/>
                  </a:lnTo>
                  <a:lnTo>
                    <a:pt x="179197" y="516648"/>
                  </a:lnTo>
                  <a:lnTo>
                    <a:pt x="179197" y="546315"/>
                  </a:lnTo>
                  <a:lnTo>
                    <a:pt x="209435" y="556171"/>
                  </a:lnTo>
                  <a:lnTo>
                    <a:pt x="209943" y="556158"/>
                  </a:lnTo>
                  <a:lnTo>
                    <a:pt x="212763" y="553199"/>
                  </a:lnTo>
                  <a:lnTo>
                    <a:pt x="212763" y="523151"/>
                  </a:lnTo>
                  <a:close/>
                </a:path>
                <a:path w="368934" h="883285">
                  <a:moveTo>
                    <a:pt x="212763" y="422414"/>
                  </a:moveTo>
                  <a:lnTo>
                    <a:pt x="182448" y="414070"/>
                  </a:lnTo>
                  <a:lnTo>
                    <a:pt x="181952" y="414108"/>
                  </a:lnTo>
                  <a:lnTo>
                    <a:pt x="179197" y="417182"/>
                  </a:lnTo>
                  <a:lnTo>
                    <a:pt x="179197" y="446836"/>
                  </a:lnTo>
                  <a:lnTo>
                    <a:pt x="209435" y="455536"/>
                  </a:lnTo>
                  <a:lnTo>
                    <a:pt x="209943" y="455498"/>
                  </a:lnTo>
                  <a:lnTo>
                    <a:pt x="212763" y="452450"/>
                  </a:lnTo>
                  <a:lnTo>
                    <a:pt x="212763" y="422414"/>
                  </a:lnTo>
                  <a:close/>
                </a:path>
                <a:path w="368934" h="883285">
                  <a:moveTo>
                    <a:pt x="212763" y="317436"/>
                  </a:moveTo>
                  <a:lnTo>
                    <a:pt x="182448" y="309676"/>
                  </a:lnTo>
                  <a:lnTo>
                    <a:pt x="181952" y="309727"/>
                  </a:lnTo>
                  <a:lnTo>
                    <a:pt x="179197" y="312851"/>
                  </a:lnTo>
                  <a:lnTo>
                    <a:pt x="179197" y="342519"/>
                  </a:lnTo>
                  <a:lnTo>
                    <a:pt x="209435" y="350647"/>
                  </a:lnTo>
                  <a:lnTo>
                    <a:pt x="209943" y="350608"/>
                  </a:lnTo>
                  <a:lnTo>
                    <a:pt x="212763" y="347484"/>
                  </a:lnTo>
                  <a:lnTo>
                    <a:pt x="212763" y="317436"/>
                  </a:lnTo>
                  <a:close/>
                </a:path>
                <a:path w="368934" h="883285">
                  <a:moveTo>
                    <a:pt x="212763" y="265899"/>
                  </a:moveTo>
                  <a:lnTo>
                    <a:pt x="182968" y="258762"/>
                  </a:lnTo>
                  <a:lnTo>
                    <a:pt x="182448" y="258699"/>
                  </a:lnTo>
                  <a:lnTo>
                    <a:pt x="179197" y="261937"/>
                  </a:lnTo>
                  <a:lnTo>
                    <a:pt x="179197" y="291604"/>
                  </a:lnTo>
                  <a:lnTo>
                    <a:pt x="209435" y="299173"/>
                  </a:lnTo>
                  <a:lnTo>
                    <a:pt x="209943" y="299123"/>
                  </a:lnTo>
                  <a:lnTo>
                    <a:pt x="212763" y="295948"/>
                  </a:lnTo>
                  <a:lnTo>
                    <a:pt x="212763" y="265899"/>
                  </a:lnTo>
                  <a:close/>
                </a:path>
                <a:path w="368934" h="883285">
                  <a:moveTo>
                    <a:pt x="212763" y="214350"/>
                  </a:moveTo>
                  <a:lnTo>
                    <a:pt x="182968" y="207784"/>
                  </a:lnTo>
                  <a:lnTo>
                    <a:pt x="182448" y="207733"/>
                  </a:lnTo>
                  <a:lnTo>
                    <a:pt x="179197" y="211035"/>
                  </a:lnTo>
                  <a:lnTo>
                    <a:pt x="179197" y="240703"/>
                  </a:lnTo>
                  <a:lnTo>
                    <a:pt x="209435" y="247688"/>
                  </a:lnTo>
                  <a:lnTo>
                    <a:pt x="209943" y="247637"/>
                  </a:lnTo>
                  <a:lnTo>
                    <a:pt x="212763" y="244398"/>
                  </a:lnTo>
                  <a:lnTo>
                    <a:pt x="212763" y="214350"/>
                  </a:lnTo>
                  <a:close/>
                </a:path>
                <a:path w="368934" h="883285">
                  <a:moveTo>
                    <a:pt x="212763" y="162814"/>
                  </a:moveTo>
                  <a:lnTo>
                    <a:pt x="182968" y="156832"/>
                  </a:lnTo>
                  <a:lnTo>
                    <a:pt x="182448" y="156781"/>
                  </a:lnTo>
                  <a:lnTo>
                    <a:pt x="179197" y="160134"/>
                  </a:lnTo>
                  <a:lnTo>
                    <a:pt x="179197" y="189788"/>
                  </a:lnTo>
                  <a:lnTo>
                    <a:pt x="209435" y="196215"/>
                  </a:lnTo>
                  <a:lnTo>
                    <a:pt x="209943" y="196126"/>
                  </a:lnTo>
                  <a:lnTo>
                    <a:pt x="212763" y="192836"/>
                  </a:lnTo>
                  <a:lnTo>
                    <a:pt x="212763" y="162814"/>
                  </a:lnTo>
                  <a:close/>
                </a:path>
                <a:path w="368934" h="883285">
                  <a:moveTo>
                    <a:pt x="212763" y="59753"/>
                  </a:moveTo>
                  <a:lnTo>
                    <a:pt x="182448" y="54864"/>
                  </a:lnTo>
                  <a:lnTo>
                    <a:pt x="181952" y="54952"/>
                  </a:lnTo>
                  <a:lnTo>
                    <a:pt x="179197" y="58343"/>
                  </a:lnTo>
                  <a:lnTo>
                    <a:pt x="179197" y="88011"/>
                  </a:lnTo>
                  <a:lnTo>
                    <a:pt x="209435" y="93268"/>
                  </a:lnTo>
                  <a:lnTo>
                    <a:pt x="209943" y="93179"/>
                  </a:lnTo>
                  <a:lnTo>
                    <a:pt x="212763" y="89789"/>
                  </a:lnTo>
                  <a:lnTo>
                    <a:pt x="212763" y="59753"/>
                  </a:lnTo>
                  <a:close/>
                </a:path>
                <a:path w="368934" h="883285">
                  <a:moveTo>
                    <a:pt x="262890" y="565467"/>
                  </a:moveTo>
                  <a:lnTo>
                    <a:pt x="232016" y="558126"/>
                  </a:lnTo>
                  <a:lnTo>
                    <a:pt x="231482" y="558063"/>
                  </a:lnTo>
                  <a:lnTo>
                    <a:pt x="228104" y="561365"/>
                  </a:lnTo>
                  <a:lnTo>
                    <a:pt x="228104" y="591566"/>
                  </a:lnTo>
                  <a:lnTo>
                    <a:pt x="259461" y="599338"/>
                  </a:lnTo>
                  <a:lnTo>
                    <a:pt x="259981" y="599287"/>
                  </a:lnTo>
                  <a:lnTo>
                    <a:pt x="262890" y="596049"/>
                  </a:lnTo>
                  <a:lnTo>
                    <a:pt x="262890" y="565467"/>
                  </a:lnTo>
                  <a:close/>
                </a:path>
                <a:path w="368934" h="883285">
                  <a:moveTo>
                    <a:pt x="262890" y="481774"/>
                  </a:moveTo>
                  <a:lnTo>
                    <a:pt x="231482" y="471995"/>
                  </a:lnTo>
                  <a:lnTo>
                    <a:pt x="230949" y="472020"/>
                  </a:lnTo>
                  <a:lnTo>
                    <a:pt x="228104" y="475018"/>
                  </a:lnTo>
                  <a:lnTo>
                    <a:pt x="228104" y="505231"/>
                  </a:lnTo>
                  <a:lnTo>
                    <a:pt x="259461" y="515391"/>
                  </a:lnTo>
                  <a:lnTo>
                    <a:pt x="259981" y="515378"/>
                  </a:lnTo>
                  <a:lnTo>
                    <a:pt x="262890" y="512368"/>
                  </a:lnTo>
                  <a:lnTo>
                    <a:pt x="262890" y="481774"/>
                  </a:lnTo>
                  <a:close/>
                </a:path>
                <a:path w="368934" h="883285">
                  <a:moveTo>
                    <a:pt x="262890" y="429272"/>
                  </a:moveTo>
                  <a:lnTo>
                    <a:pt x="232016" y="420217"/>
                  </a:lnTo>
                  <a:lnTo>
                    <a:pt x="231482" y="420116"/>
                  </a:lnTo>
                  <a:lnTo>
                    <a:pt x="228104" y="423189"/>
                  </a:lnTo>
                  <a:lnTo>
                    <a:pt x="228104" y="453402"/>
                  </a:lnTo>
                  <a:lnTo>
                    <a:pt x="259461" y="462965"/>
                  </a:lnTo>
                  <a:lnTo>
                    <a:pt x="259981" y="462940"/>
                  </a:lnTo>
                  <a:lnTo>
                    <a:pt x="262890" y="459867"/>
                  </a:lnTo>
                  <a:lnTo>
                    <a:pt x="262890" y="429272"/>
                  </a:lnTo>
                  <a:close/>
                </a:path>
                <a:path w="368934" h="883285">
                  <a:moveTo>
                    <a:pt x="262890" y="376809"/>
                  </a:moveTo>
                  <a:lnTo>
                    <a:pt x="231482" y="368236"/>
                  </a:lnTo>
                  <a:lnTo>
                    <a:pt x="230949" y="368261"/>
                  </a:lnTo>
                  <a:lnTo>
                    <a:pt x="228104" y="371386"/>
                  </a:lnTo>
                  <a:lnTo>
                    <a:pt x="228104" y="401586"/>
                  </a:lnTo>
                  <a:lnTo>
                    <a:pt x="259461" y="410527"/>
                  </a:lnTo>
                  <a:lnTo>
                    <a:pt x="259981" y="410502"/>
                  </a:lnTo>
                  <a:lnTo>
                    <a:pt x="262890" y="407416"/>
                  </a:lnTo>
                  <a:lnTo>
                    <a:pt x="262890" y="376809"/>
                  </a:lnTo>
                  <a:close/>
                </a:path>
                <a:path w="368934" h="883285">
                  <a:moveTo>
                    <a:pt x="262890" y="324307"/>
                  </a:moveTo>
                  <a:lnTo>
                    <a:pt x="231482" y="316331"/>
                  </a:lnTo>
                  <a:lnTo>
                    <a:pt x="230949" y="316382"/>
                  </a:lnTo>
                  <a:lnTo>
                    <a:pt x="228104" y="319544"/>
                  </a:lnTo>
                  <a:lnTo>
                    <a:pt x="228104" y="349758"/>
                  </a:lnTo>
                  <a:lnTo>
                    <a:pt x="259461" y="358127"/>
                  </a:lnTo>
                  <a:lnTo>
                    <a:pt x="259981" y="358089"/>
                  </a:lnTo>
                  <a:lnTo>
                    <a:pt x="262890" y="354901"/>
                  </a:lnTo>
                  <a:lnTo>
                    <a:pt x="262890" y="324307"/>
                  </a:lnTo>
                  <a:close/>
                </a:path>
                <a:path w="368934" h="883285">
                  <a:moveTo>
                    <a:pt x="262890" y="219329"/>
                  </a:moveTo>
                  <a:lnTo>
                    <a:pt x="231482" y="212521"/>
                  </a:lnTo>
                  <a:lnTo>
                    <a:pt x="230949" y="212585"/>
                  </a:lnTo>
                  <a:lnTo>
                    <a:pt x="228104" y="215874"/>
                  </a:lnTo>
                  <a:lnTo>
                    <a:pt x="228104" y="246075"/>
                  </a:lnTo>
                  <a:lnTo>
                    <a:pt x="259461" y="253250"/>
                  </a:lnTo>
                  <a:lnTo>
                    <a:pt x="259981" y="253187"/>
                  </a:lnTo>
                  <a:lnTo>
                    <a:pt x="262890" y="249910"/>
                  </a:lnTo>
                  <a:lnTo>
                    <a:pt x="262890" y="219329"/>
                  </a:lnTo>
                  <a:close/>
                </a:path>
                <a:path w="368934" h="883285">
                  <a:moveTo>
                    <a:pt x="262890" y="166827"/>
                  </a:moveTo>
                  <a:lnTo>
                    <a:pt x="232016" y="160693"/>
                  </a:lnTo>
                  <a:lnTo>
                    <a:pt x="231482" y="160642"/>
                  </a:lnTo>
                  <a:lnTo>
                    <a:pt x="228104" y="164045"/>
                  </a:lnTo>
                  <a:lnTo>
                    <a:pt x="228104" y="194246"/>
                  </a:lnTo>
                  <a:lnTo>
                    <a:pt x="259461" y="200837"/>
                  </a:lnTo>
                  <a:lnTo>
                    <a:pt x="259981" y="200761"/>
                  </a:lnTo>
                  <a:lnTo>
                    <a:pt x="262890" y="197421"/>
                  </a:lnTo>
                  <a:lnTo>
                    <a:pt x="262890" y="166827"/>
                  </a:lnTo>
                  <a:close/>
                </a:path>
                <a:path w="368934" h="883285">
                  <a:moveTo>
                    <a:pt x="262890" y="114363"/>
                  </a:moveTo>
                  <a:lnTo>
                    <a:pt x="232016" y="108788"/>
                  </a:lnTo>
                  <a:lnTo>
                    <a:pt x="231482" y="108750"/>
                  </a:lnTo>
                  <a:lnTo>
                    <a:pt x="228104" y="112242"/>
                  </a:lnTo>
                  <a:lnTo>
                    <a:pt x="228104" y="142443"/>
                  </a:lnTo>
                  <a:lnTo>
                    <a:pt x="259461" y="148412"/>
                  </a:lnTo>
                  <a:lnTo>
                    <a:pt x="259981" y="148323"/>
                  </a:lnTo>
                  <a:lnTo>
                    <a:pt x="262890" y="144957"/>
                  </a:lnTo>
                  <a:lnTo>
                    <a:pt x="262890" y="114363"/>
                  </a:lnTo>
                  <a:close/>
                </a:path>
                <a:path w="368934" h="883285">
                  <a:moveTo>
                    <a:pt x="262890" y="61861"/>
                  </a:moveTo>
                  <a:lnTo>
                    <a:pt x="231482" y="56857"/>
                  </a:lnTo>
                  <a:lnTo>
                    <a:pt x="230949" y="56946"/>
                  </a:lnTo>
                  <a:lnTo>
                    <a:pt x="228104" y="60401"/>
                  </a:lnTo>
                  <a:lnTo>
                    <a:pt x="228104" y="90601"/>
                  </a:lnTo>
                  <a:lnTo>
                    <a:pt x="259461" y="95999"/>
                  </a:lnTo>
                  <a:lnTo>
                    <a:pt x="259981" y="95897"/>
                  </a:lnTo>
                  <a:lnTo>
                    <a:pt x="262890" y="92456"/>
                  </a:lnTo>
                  <a:lnTo>
                    <a:pt x="262890" y="61861"/>
                  </a:lnTo>
                  <a:close/>
                </a:path>
                <a:path w="368934" h="883285">
                  <a:moveTo>
                    <a:pt x="314921" y="848448"/>
                  </a:moveTo>
                  <a:lnTo>
                    <a:pt x="282282" y="839609"/>
                  </a:lnTo>
                  <a:lnTo>
                    <a:pt x="281762" y="839635"/>
                  </a:lnTo>
                  <a:lnTo>
                    <a:pt x="278790" y="842810"/>
                  </a:lnTo>
                  <a:lnTo>
                    <a:pt x="278790" y="873569"/>
                  </a:lnTo>
                  <a:lnTo>
                    <a:pt x="311340" y="882789"/>
                  </a:lnTo>
                  <a:lnTo>
                    <a:pt x="311886" y="882751"/>
                  </a:lnTo>
                  <a:lnTo>
                    <a:pt x="314921" y="879614"/>
                  </a:lnTo>
                  <a:lnTo>
                    <a:pt x="314921" y="848448"/>
                  </a:lnTo>
                  <a:close/>
                </a:path>
                <a:path w="368934" h="883285">
                  <a:moveTo>
                    <a:pt x="314921" y="767080"/>
                  </a:moveTo>
                  <a:lnTo>
                    <a:pt x="282854" y="757097"/>
                  </a:lnTo>
                  <a:lnTo>
                    <a:pt x="282282" y="756983"/>
                  </a:lnTo>
                  <a:lnTo>
                    <a:pt x="278790" y="760069"/>
                  </a:lnTo>
                  <a:lnTo>
                    <a:pt x="278790" y="790829"/>
                  </a:lnTo>
                  <a:lnTo>
                    <a:pt x="311340" y="801319"/>
                  </a:lnTo>
                  <a:lnTo>
                    <a:pt x="311886" y="801293"/>
                  </a:lnTo>
                  <a:lnTo>
                    <a:pt x="314921" y="798258"/>
                  </a:lnTo>
                  <a:lnTo>
                    <a:pt x="314921" y="767080"/>
                  </a:lnTo>
                  <a:close/>
                </a:path>
                <a:path w="368934" h="883285">
                  <a:moveTo>
                    <a:pt x="314921" y="669010"/>
                  </a:moveTo>
                  <a:lnTo>
                    <a:pt x="282282" y="661416"/>
                  </a:lnTo>
                  <a:lnTo>
                    <a:pt x="281762" y="661479"/>
                  </a:lnTo>
                  <a:lnTo>
                    <a:pt x="278790" y="664768"/>
                  </a:lnTo>
                  <a:lnTo>
                    <a:pt x="278790" y="695528"/>
                  </a:lnTo>
                  <a:lnTo>
                    <a:pt x="311340" y="703516"/>
                  </a:lnTo>
                  <a:lnTo>
                    <a:pt x="311886" y="703465"/>
                  </a:lnTo>
                  <a:lnTo>
                    <a:pt x="314921" y="700189"/>
                  </a:lnTo>
                  <a:lnTo>
                    <a:pt x="314921" y="669010"/>
                  </a:lnTo>
                  <a:close/>
                </a:path>
                <a:path w="368934" h="883285">
                  <a:moveTo>
                    <a:pt x="314921" y="584466"/>
                  </a:moveTo>
                  <a:lnTo>
                    <a:pt x="282282" y="579348"/>
                  </a:lnTo>
                  <a:lnTo>
                    <a:pt x="281762" y="579437"/>
                  </a:lnTo>
                  <a:lnTo>
                    <a:pt x="278790" y="582942"/>
                  </a:lnTo>
                  <a:lnTo>
                    <a:pt x="278790" y="613714"/>
                  </a:lnTo>
                  <a:lnTo>
                    <a:pt x="311340" y="619239"/>
                  </a:lnTo>
                  <a:lnTo>
                    <a:pt x="311886" y="619150"/>
                  </a:lnTo>
                  <a:lnTo>
                    <a:pt x="314921" y="615632"/>
                  </a:lnTo>
                  <a:lnTo>
                    <a:pt x="314921" y="584466"/>
                  </a:lnTo>
                  <a:close/>
                </a:path>
                <a:path w="368934" h="883285">
                  <a:moveTo>
                    <a:pt x="314921" y="488607"/>
                  </a:moveTo>
                  <a:lnTo>
                    <a:pt x="282854" y="479272"/>
                  </a:lnTo>
                  <a:lnTo>
                    <a:pt x="282282" y="479171"/>
                  </a:lnTo>
                  <a:lnTo>
                    <a:pt x="278790" y="482295"/>
                  </a:lnTo>
                  <a:lnTo>
                    <a:pt x="278790" y="513054"/>
                  </a:lnTo>
                  <a:lnTo>
                    <a:pt x="311340" y="522909"/>
                  </a:lnTo>
                  <a:lnTo>
                    <a:pt x="311886" y="522897"/>
                  </a:lnTo>
                  <a:lnTo>
                    <a:pt x="314921" y="519772"/>
                  </a:lnTo>
                  <a:lnTo>
                    <a:pt x="314921" y="488607"/>
                  </a:lnTo>
                  <a:close/>
                </a:path>
                <a:path w="368934" h="883285">
                  <a:moveTo>
                    <a:pt x="314921" y="331444"/>
                  </a:moveTo>
                  <a:lnTo>
                    <a:pt x="282282" y="323215"/>
                  </a:lnTo>
                  <a:lnTo>
                    <a:pt x="281762" y="323253"/>
                  </a:lnTo>
                  <a:lnTo>
                    <a:pt x="278790" y="326491"/>
                  </a:lnTo>
                  <a:lnTo>
                    <a:pt x="278790" y="357251"/>
                  </a:lnTo>
                  <a:lnTo>
                    <a:pt x="311340" y="365874"/>
                  </a:lnTo>
                  <a:lnTo>
                    <a:pt x="311886" y="365836"/>
                  </a:lnTo>
                  <a:lnTo>
                    <a:pt x="314921" y="362623"/>
                  </a:lnTo>
                  <a:lnTo>
                    <a:pt x="314921" y="331444"/>
                  </a:lnTo>
                  <a:close/>
                </a:path>
                <a:path w="368934" h="883285">
                  <a:moveTo>
                    <a:pt x="314921" y="224472"/>
                  </a:moveTo>
                  <a:lnTo>
                    <a:pt x="282282" y="217487"/>
                  </a:lnTo>
                  <a:lnTo>
                    <a:pt x="281762" y="217551"/>
                  </a:lnTo>
                  <a:lnTo>
                    <a:pt x="278790" y="220891"/>
                  </a:lnTo>
                  <a:lnTo>
                    <a:pt x="278790" y="251663"/>
                  </a:lnTo>
                  <a:lnTo>
                    <a:pt x="311340" y="259041"/>
                  </a:lnTo>
                  <a:lnTo>
                    <a:pt x="311886" y="258978"/>
                  </a:lnTo>
                  <a:lnTo>
                    <a:pt x="314921" y="255638"/>
                  </a:lnTo>
                  <a:lnTo>
                    <a:pt x="314921" y="224472"/>
                  </a:lnTo>
                  <a:close/>
                </a:path>
                <a:path w="368934" h="883285">
                  <a:moveTo>
                    <a:pt x="314921" y="170992"/>
                  </a:moveTo>
                  <a:lnTo>
                    <a:pt x="282854" y="164693"/>
                  </a:lnTo>
                  <a:lnTo>
                    <a:pt x="282282" y="164642"/>
                  </a:lnTo>
                  <a:lnTo>
                    <a:pt x="278790" y="168109"/>
                  </a:lnTo>
                  <a:lnTo>
                    <a:pt x="278790" y="198869"/>
                  </a:lnTo>
                  <a:lnTo>
                    <a:pt x="311340" y="205625"/>
                  </a:lnTo>
                  <a:lnTo>
                    <a:pt x="311886" y="205562"/>
                  </a:lnTo>
                  <a:lnTo>
                    <a:pt x="314921" y="202158"/>
                  </a:lnTo>
                  <a:lnTo>
                    <a:pt x="314921" y="170992"/>
                  </a:lnTo>
                  <a:close/>
                </a:path>
                <a:path w="368934" h="883285">
                  <a:moveTo>
                    <a:pt x="314921" y="117513"/>
                  </a:moveTo>
                  <a:lnTo>
                    <a:pt x="282854" y="111810"/>
                  </a:lnTo>
                  <a:lnTo>
                    <a:pt x="282282" y="111772"/>
                  </a:lnTo>
                  <a:lnTo>
                    <a:pt x="278790" y="115328"/>
                  </a:lnTo>
                  <a:lnTo>
                    <a:pt x="278790" y="146088"/>
                  </a:lnTo>
                  <a:lnTo>
                    <a:pt x="311340" y="152196"/>
                  </a:lnTo>
                  <a:lnTo>
                    <a:pt x="311886" y="152120"/>
                  </a:lnTo>
                  <a:lnTo>
                    <a:pt x="314921" y="148691"/>
                  </a:lnTo>
                  <a:lnTo>
                    <a:pt x="314921" y="117513"/>
                  </a:lnTo>
                  <a:close/>
                </a:path>
                <a:path w="368934" h="883285">
                  <a:moveTo>
                    <a:pt x="368935" y="567131"/>
                  </a:moveTo>
                  <a:lnTo>
                    <a:pt x="335635" y="556831"/>
                  </a:lnTo>
                  <a:lnTo>
                    <a:pt x="335064" y="556717"/>
                  </a:lnTo>
                  <a:lnTo>
                    <a:pt x="331444" y="559854"/>
                  </a:lnTo>
                  <a:lnTo>
                    <a:pt x="331444" y="591210"/>
                  </a:lnTo>
                  <a:lnTo>
                    <a:pt x="365226" y="601992"/>
                  </a:lnTo>
                  <a:lnTo>
                    <a:pt x="365772" y="601992"/>
                  </a:lnTo>
                  <a:lnTo>
                    <a:pt x="368935" y="598893"/>
                  </a:lnTo>
                  <a:lnTo>
                    <a:pt x="368935" y="567131"/>
                  </a:lnTo>
                  <a:close/>
                </a:path>
                <a:path w="368934" h="883285">
                  <a:moveTo>
                    <a:pt x="368935" y="447840"/>
                  </a:moveTo>
                  <a:lnTo>
                    <a:pt x="335635" y="438213"/>
                  </a:lnTo>
                  <a:lnTo>
                    <a:pt x="335064" y="438111"/>
                  </a:lnTo>
                  <a:lnTo>
                    <a:pt x="331444" y="441274"/>
                  </a:lnTo>
                  <a:lnTo>
                    <a:pt x="331444" y="472643"/>
                  </a:lnTo>
                  <a:lnTo>
                    <a:pt x="365226" y="482790"/>
                  </a:lnTo>
                  <a:lnTo>
                    <a:pt x="365772" y="482777"/>
                  </a:lnTo>
                  <a:lnTo>
                    <a:pt x="368935" y="479615"/>
                  </a:lnTo>
                  <a:lnTo>
                    <a:pt x="368935" y="447840"/>
                  </a:lnTo>
                  <a:close/>
                </a:path>
                <a:path w="368934" h="883285">
                  <a:moveTo>
                    <a:pt x="368935" y="393357"/>
                  </a:moveTo>
                  <a:lnTo>
                    <a:pt x="335064" y="384263"/>
                  </a:lnTo>
                  <a:lnTo>
                    <a:pt x="334505" y="384289"/>
                  </a:lnTo>
                  <a:lnTo>
                    <a:pt x="331444" y="387515"/>
                  </a:lnTo>
                  <a:lnTo>
                    <a:pt x="331444" y="418858"/>
                  </a:lnTo>
                  <a:lnTo>
                    <a:pt x="365226" y="428345"/>
                  </a:lnTo>
                  <a:lnTo>
                    <a:pt x="365772" y="428320"/>
                  </a:lnTo>
                  <a:lnTo>
                    <a:pt x="368935" y="425119"/>
                  </a:lnTo>
                  <a:lnTo>
                    <a:pt x="368935" y="393357"/>
                  </a:lnTo>
                  <a:close/>
                </a:path>
                <a:path w="368934" h="883285">
                  <a:moveTo>
                    <a:pt x="368935" y="338836"/>
                  </a:moveTo>
                  <a:lnTo>
                    <a:pt x="335064" y="330377"/>
                  </a:lnTo>
                  <a:lnTo>
                    <a:pt x="334505" y="330415"/>
                  </a:lnTo>
                  <a:lnTo>
                    <a:pt x="331444" y="333705"/>
                  </a:lnTo>
                  <a:lnTo>
                    <a:pt x="331444" y="365061"/>
                  </a:lnTo>
                  <a:lnTo>
                    <a:pt x="365226" y="373938"/>
                  </a:lnTo>
                  <a:lnTo>
                    <a:pt x="365772" y="373900"/>
                  </a:lnTo>
                  <a:lnTo>
                    <a:pt x="368935" y="370611"/>
                  </a:lnTo>
                  <a:lnTo>
                    <a:pt x="368935" y="338836"/>
                  </a:lnTo>
                  <a:close/>
                </a:path>
                <a:path w="368934" h="883285">
                  <a:moveTo>
                    <a:pt x="368935" y="284327"/>
                  </a:moveTo>
                  <a:lnTo>
                    <a:pt x="335064" y="276504"/>
                  </a:lnTo>
                  <a:lnTo>
                    <a:pt x="334505" y="276567"/>
                  </a:lnTo>
                  <a:lnTo>
                    <a:pt x="331444" y="279908"/>
                  </a:lnTo>
                  <a:lnTo>
                    <a:pt x="331444" y="311251"/>
                  </a:lnTo>
                  <a:lnTo>
                    <a:pt x="365226" y="319493"/>
                  </a:lnTo>
                  <a:lnTo>
                    <a:pt x="365772" y="319430"/>
                  </a:lnTo>
                  <a:lnTo>
                    <a:pt x="368935" y="316090"/>
                  </a:lnTo>
                  <a:lnTo>
                    <a:pt x="368935" y="284327"/>
                  </a:lnTo>
                  <a:close/>
                </a:path>
                <a:path w="368934" h="883285">
                  <a:moveTo>
                    <a:pt x="368935" y="229819"/>
                  </a:moveTo>
                  <a:lnTo>
                    <a:pt x="335064" y="222643"/>
                  </a:lnTo>
                  <a:lnTo>
                    <a:pt x="334505" y="222707"/>
                  </a:lnTo>
                  <a:lnTo>
                    <a:pt x="331444" y="226110"/>
                  </a:lnTo>
                  <a:lnTo>
                    <a:pt x="331444" y="257467"/>
                  </a:lnTo>
                  <a:lnTo>
                    <a:pt x="365226" y="265049"/>
                  </a:lnTo>
                  <a:lnTo>
                    <a:pt x="365772" y="264985"/>
                  </a:lnTo>
                  <a:lnTo>
                    <a:pt x="368935" y="261594"/>
                  </a:lnTo>
                  <a:lnTo>
                    <a:pt x="368935" y="229819"/>
                  </a:lnTo>
                  <a:close/>
                </a:path>
                <a:path w="368934" h="883285">
                  <a:moveTo>
                    <a:pt x="368935" y="175323"/>
                  </a:moveTo>
                  <a:lnTo>
                    <a:pt x="335635" y="168846"/>
                  </a:lnTo>
                  <a:lnTo>
                    <a:pt x="335064" y="168795"/>
                  </a:lnTo>
                  <a:lnTo>
                    <a:pt x="331444" y="172313"/>
                  </a:lnTo>
                  <a:lnTo>
                    <a:pt x="331444" y="203657"/>
                  </a:lnTo>
                  <a:lnTo>
                    <a:pt x="365226" y="210604"/>
                  </a:lnTo>
                  <a:lnTo>
                    <a:pt x="365772" y="210527"/>
                  </a:lnTo>
                  <a:lnTo>
                    <a:pt x="368935" y="207073"/>
                  </a:lnTo>
                  <a:lnTo>
                    <a:pt x="368935" y="175323"/>
                  </a:lnTo>
                  <a:close/>
                </a:path>
                <a:path w="368934" h="883285">
                  <a:moveTo>
                    <a:pt x="368935" y="120827"/>
                  </a:moveTo>
                  <a:lnTo>
                    <a:pt x="335635" y="114960"/>
                  </a:lnTo>
                  <a:lnTo>
                    <a:pt x="335064" y="114922"/>
                  </a:lnTo>
                  <a:lnTo>
                    <a:pt x="331444" y="118541"/>
                  </a:lnTo>
                  <a:lnTo>
                    <a:pt x="331444" y="149885"/>
                  </a:lnTo>
                  <a:lnTo>
                    <a:pt x="365226" y="156171"/>
                  </a:lnTo>
                  <a:lnTo>
                    <a:pt x="365772" y="156070"/>
                  </a:lnTo>
                  <a:lnTo>
                    <a:pt x="368935" y="152590"/>
                  </a:lnTo>
                  <a:lnTo>
                    <a:pt x="368935" y="120827"/>
                  </a:lnTo>
                  <a:close/>
                </a:path>
                <a:path w="368934" h="883285">
                  <a:moveTo>
                    <a:pt x="368935" y="66306"/>
                  </a:moveTo>
                  <a:lnTo>
                    <a:pt x="335064" y="61061"/>
                  </a:lnTo>
                  <a:lnTo>
                    <a:pt x="334505" y="61150"/>
                  </a:lnTo>
                  <a:lnTo>
                    <a:pt x="331444" y="64731"/>
                  </a:lnTo>
                  <a:lnTo>
                    <a:pt x="331444" y="96088"/>
                  </a:lnTo>
                  <a:lnTo>
                    <a:pt x="365226" y="101739"/>
                  </a:lnTo>
                  <a:lnTo>
                    <a:pt x="365772" y="101638"/>
                  </a:lnTo>
                  <a:lnTo>
                    <a:pt x="368935" y="98069"/>
                  </a:lnTo>
                  <a:lnTo>
                    <a:pt x="368935" y="663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728680" y="566851"/>
              <a:ext cx="2931795" cy="1721485"/>
            </a:xfrm>
            <a:custGeom>
              <a:avLst/>
              <a:gdLst/>
              <a:ahLst/>
              <a:cxnLst/>
              <a:rect l="l" t="t" r="r" b="b"/>
              <a:pathLst>
                <a:path w="2931795" h="1721485">
                  <a:moveTo>
                    <a:pt x="2246223" y="685368"/>
                  </a:moveTo>
                  <a:lnTo>
                    <a:pt x="2073389" y="621779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30" y="909281"/>
                  </a:lnTo>
                  <a:lnTo>
                    <a:pt x="1614030" y="193509"/>
                  </a:lnTo>
                  <a:lnTo>
                    <a:pt x="1420533" y="0"/>
                  </a:lnTo>
                  <a:lnTo>
                    <a:pt x="1420533" y="1418958"/>
                  </a:lnTo>
                  <a:lnTo>
                    <a:pt x="1280426" y="1418958"/>
                  </a:lnTo>
                  <a:lnTo>
                    <a:pt x="1280426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60" y="1092301"/>
                  </a:lnTo>
                  <a:lnTo>
                    <a:pt x="1272260" y="1427124"/>
                  </a:lnTo>
                  <a:lnTo>
                    <a:pt x="1428699" y="1427124"/>
                  </a:lnTo>
                  <a:lnTo>
                    <a:pt x="1428699" y="19723"/>
                  </a:lnTo>
                  <a:lnTo>
                    <a:pt x="1605851" y="196900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71"/>
                  </a:lnTo>
                  <a:lnTo>
                    <a:pt x="2073186" y="630428"/>
                  </a:lnTo>
                  <a:lnTo>
                    <a:pt x="2243417" y="693039"/>
                  </a:lnTo>
                  <a:lnTo>
                    <a:pt x="2246223" y="685368"/>
                  </a:lnTo>
                  <a:close/>
                </a:path>
                <a:path w="2931795" h="1721485">
                  <a:moveTo>
                    <a:pt x="2747734" y="1266863"/>
                  </a:moveTo>
                  <a:lnTo>
                    <a:pt x="2721368" y="1258379"/>
                  </a:lnTo>
                  <a:lnTo>
                    <a:pt x="2720949" y="1258392"/>
                  </a:lnTo>
                  <a:lnTo>
                    <a:pt x="2718536" y="1261198"/>
                  </a:lnTo>
                  <a:lnTo>
                    <a:pt x="2718536" y="1288872"/>
                  </a:lnTo>
                  <a:lnTo>
                    <a:pt x="2744838" y="1297686"/>
                  </a:lnTo>
                  <a:lnTo>
                    <a:pt x="2745282" y="1297673"/>
                  </a:lnTo>
                  <a:lnTo>
                    <a:pt x="2746083" y="1297444"/>
                  </a:lnTo>
                  <a:lnTo>
                    <a:pt x="2746438" y="1297216"/>
                  </a:lnTo>
                  <a:lnTo>
                    <a:pt x="2747314" y="1296250"/>
                  </a:lnTo>
                  <a:lnTo>
                    <a:pt x="2747734" y="1294879"/>
                  </a:lnTo>
                  <a:lnTo>
                    <a:pt x="2747734" y="1266863"/>
                  </a:lnTo>
                  <a:close/>
                </a:path>
                <a:path w="2931795" h="1721485">
                  <a:moveTo>
                    <a:pt x="2791256" y="1145184"/>
                  </a:moveTo>
                  <a:lnTo>
                    <a:pt x="2764447" y="1136535"/>
                  </a:lnTo>
                  <a:lnTo>
                    <a:pt x="2763977" y="1136434"/>
                  </a:lnTo>
                  <a:lnTo>
                    <a:pt x="2761043" y="1139317"/>
                  </a:lnTo>
                  <a:lnTo>
                    <a:pt x="2761043" y="1167460"/>
                  </a:lnTo>
                  <a:lnTo>
                    <a:pt x="2788259" y="1176515"/>
                  </a:lnTo>
                  <a:lnTo>
                    <a:pt x="2788716" y="1176502"/>
                  </a:lnTo>
                  <a:lnTo>
                    <a:pt x="2791256" y="1173657"/>
                  </a:lnTo>
                  <a:lnTo>
                    <a:pt x="2791256" y="1145184"/>
                  </a:lnTo>
                  <a:close/>
                </a:path>
                <a:path w="2931795" h="1721485">
                  <a:moveTo>
                    <a:pt x="2836291" y="1153909"/>
                  </a:moveTo>
                  <a:lnTo>
                    <a:pt x="2808541" y="1145032"/>
                  </a:lnTo>
                  <a:lnTo>
                    <a:pt x="2808071" y="1144930"/>
                  </a:lnTo>
                  <a:lnTo>
                    <a:pt x="2805049" y="1147838"/>
                  </a:lnTo>
                  <a:lnTo>
                    <a:pt x="2805049" y="1176502"/>
                  </a:lnTo>
                  <a:lnTo>
                    <a:pt x="2833192" y="1185799"/>
                  </a:lnTo>
                  <a:lnTo>
                    <a:pt x="2833662" y="1185786"/>
                  </a:lnTo>
                  <a:lnTo>
                    <a:pt x="2836291" y="1182903"/>
                  </a:lnTo>
                  <a:lnTo>
                    <a:pt x="2836291" y="1153909"/>
                  </a:lnTo>
                  <a:close/>
                </a:path>
                <a:path w="2931795" h="1721485">
                  <a:moveTo>
                    <a:pt x="2882963" y="1559737"/>
                  </a:moveTo>
                  <a:lnTo>
                    <a:pt x="2853702" y="1551101"/>
                  </a:lnTo>
                  <a:lnTo>
                    <a:pt x="2853232" y="1551114"/>
                  </a:lnTo>
                  <a:lnTo>
                    <a:pt x="2850565" y="1554073"/>
                  </a:lnTo>
                  <a:lnTo>
                    <a:pt x="2850565" y="1583220"/>
                  </a:lnTo>
                  <a:lnTo>
                    <a:pt x="2879737" y="1592237"/>
                  </a:lnTo>
                  <a:lnTo>
                    <a:pt x="2880233" y="1592199"/>
                  </a:lnTo>
                  <a:lnTo>
                    <a:pt x="2882963" y="1589239"/>
                  </a:lnTo>
                  <a:lnTo>
                    <a:pt x="2882963" y="1559737"/>
                  </a:lnTo>
                  <a:close/>
                </a:path>
                <a:path w="2931795" h="1721485">
                  <a:moveTo>
                    <a:pt x="2882963" y="1246797"/>
                  </a:moveTo>
                  <a:lnTo>
                    <a:pt x="2854210" y="1237665"/>
                  </a:lnTo>
                  <a:lnTo>
                    <a:pt x="2853702" y="1237564"/>
                  </a:lnTo>
                  <a:lnTo>
                    <a:pt x="2850565" y="1240523"/>
                  </a:lnTo>
                  <a:lnTo>
                    <a:pt x="2850565" y="1269669"/>
                  </a:lnTo>
                  <a:lnTo>
                    <a:pt x="2879737" y="1279245"/>
                  </a:lnTo>
                  <a:lnTo>
                    <a:pt x="2880233" y="1279232"/>
                  </a:lnTo>
                  <a:lnTo>
                    <a:pt x="2882963" y="1276311"/>
                  </a:lnTo>
                  <a:lnTo>
                    <a:pt x="2882963" y="1246797"/>
                  </a:lnTo>
                  <a:close/>
                </a:path>
                <a:path w="2931795" h="1721485">
                  <a:moveTo>
                    <a:pt x="2931299" y="1688312"/>
                  </a:moveTo>
                  <a:lnTo>
                    <a:pt x="2901505" y="1678914"/>
                  </a:lnTo>
                  <a:lnTo>
                    <a:pt x="2900984" y="1678813"/>
                  </a:lnTo>
                  <a:lnTo>
                    <a:pt x="2897733" y="1681810"/>
                  </a:lnTo>
                  <a:lnTo>
                    <a:pt x="2897733" y="1711477"/>
                  </a:lnTo>
                  <a:lnTo>
                    <a:pt x="2927972" y="1721332"/>
                  </a:lnTo>
                  <a:lnTo>
                    <a:pt x="2928480" y="1721319"/>
                  </a:lnTo>
                  <a:lnTo>
                    <a:pt x="2931299" y="1718360"/>
                  </a:lnTo>
                  <a:lnTo>
                    <a:pt x="2931299" y="1688312"/>
                  </a:lnTo>
                  <a:close/>
                </a:path>
                <a:path w="2931795" h="1721485">
                  <a:moveTo>
                    <a:pt x="2931299" y="1612176"/>
                  </a:moveTo>
                  <a:lnTo>
                    <a:pt x="2901505" y="1603362"/>
                  </a:lnTo>
                  <a:lnTo>
                    <a:pt x="2900984" y="1603260"/>
                  </a:lnTo>
                  <a:lnTo>
                    <a:pt x="2897733" y="1606283"/>
                  </a:lnTo>
                  <a:lnTo>
                    <a:pt x="2897733" y="1635950"/>
                  </a:lnTo>
                  <a:lnTo>
                    <a:pt x="2927972" y="1645234"/>
                  </a:lnTo>
                  <a:lnTo>
                    <a:pt x="2928480" y="1645221"/>
                  </a:lnTo>
                  <a:lnTo>
                    <a:pt x="2931299" y="1642198"/>
                  </a:lnTo>
                  <a:lnTo>
                    <a:pt x="2931299" y="1612176"/>
                  </a:lnTo>
                  <a:close/>
                </a:path>
                <a:path w="2931795" h="1721485">
                  <a:moveTo>
                    <a:pt x="2931299" y="1223454"/>
                  </a:moveTo>
                  <a:lnTo>
                    <a:pt x="2901505" y="1214056"/>
                  </a:lnTo>
                  <a:lnTo>
                    <a:pt x="2900984" y="1213954"/>
                  </a:lnTo>
                  <a:lnTo>
                    <a:pt x="2897733" y="1216952"/>
                  </a:lnTo>
                  <a:lnTo>
                    <a:pt x="2897733" y="1246619"/>
                  </a:lnTo>
                  <a:lnTo>
                    <a:pt x="2927972" y="1256474"/>
                  </a:lnTo>
                  <a:lnTo>
                    <a:pt x="2928480" y="1256461"/>
                  </a:lnTo>
                  <a:lnTo>
                    <a:pt x="2931299" y="1253502"/>
                  </a:lnTo>
                  <a:lnTo>
                    <a:pt x="2931299" y="12234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215753" y="566849"/>
              <a:ext cx="263525" cy="145415"/>
            </a:xfrm>
            <a:custGeom>
              <a:avLst/>
              <a:gdLst/>
              <a:ahLst/>
              <a:cxnLst/>
              <a:rect l="l" t="t" r="r" b="b"/>
              <a:pathLst>
                <a:path w="263525" h="145415">
                  <a:moveTo>
                    <a:pt x="0" y="145164"/>
                  </a:moveTo>
                  <a:lnTo>
                    <a:pt x="3378" y="141926"/>
                  </a:lnTo>
                  <a:lnTo>
                    <a:pt x="6870" y="136693"/>
                  </a:lnTo>
                  <a:lnTo>
                    <a:pt x="17716" y="136693"/>
                  </a:lnTo>
                  <a:lnTo>
                    <a:pt x="148043" y="136693"/>
                  </a:lnTo>
                  <a:lnTo>
                    <a:pt x="162297" y="128464"/>
                  </a:lnTo>
                  <a:lnTo>
                    <a:pt x="206295" y="89769"/>
                  </a:lnTo>
                  <a:lnTo>
                    <a:pt x="240434" y="47696"/>
                  </a:lnTo>
                  <a:lnTo>
                    <a:pt x="263156" y="9604"/>
                  </a:lnTo>
                  <a:lnTo>
                    <a:pt x="257763" y="4979"/>
                  </a:lnTo>
                  <a:lnTo>
                    <a:pt x="249670" y="1527"/>
                  </a:lnTo>
                  <a:lnTo>
                    <a:pt x="239466" y="0"/>
                  </a:lnTo>
                  <a:lnTo>
                    <a:pt x="227736" y="1146"/>
                  </a:lnTo>
                  <a:lnTo>
                    <a:pt x="217079" y="5146"/>
                  </a:lnTo>
                  <a:lnTo>
                    <a:pt x="208110" y="12025"/>
                  </a:lnTo>
                  <a:lnTo>
                    <a:pt x="200095" y="21936"/>
                  </a:lnTo>
                  <a:lnTo>
                    <a:pt x="192303" y="35030"/>
                  </a:lnTo>
                  <a:lnTo>
                    <a:pt x="151714" y="55197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9736" y="590233"/>
              <a:ext cx="296084" cy="17579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7779" y="429261"/>
              <a:ext cx="156895" cy="14190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662466" y="671761"/>
              <a:ext cx="288290" cy="381635"/>
            </a:xfrm>
            <a:custGeom>
              <a:avLst/>
              <a:gdLst/>
              <a:ahLst/>
              <a:cxnLst/>
              <a:rect l="l" t="t" r="r" b="b"/>
              <a:pathLst>
                <a:path w="288290" h="381634">
                  <a:moveTo>
                    <a:pt x="143967" y="0"/>
                  </a:moveTo>
                  <a:lnTo>
                    <a:pt x="106065" y="27000"/>
                  </a:lnTo>
                  <a:lnTo>
                    <a:pt x="59016" y="47129"/>
                  </a:lnTo>
                  <a:lnTo>
                    <a:pt x="14825" y="59384"/>
                  </a:lnTo>
                  <a:lnTo>
                    <a:pt x="4076" y="60337"/>
                  </a:lnTo>
                  <a:lnTo>
                    <a:pt x="0" y="60337"/>
                  </a:lnTo>
                  <a:lnTo>
                    <a:pt x="0" y="220751"/>
                  </a:lnTo>
                  <a:lnTo>
                    <a:pt x="21423" y="286197"/>
                  </a:lnTo>
                  <a:lnTo>
                    <a:pt x="68554" y="336080"/>
                  </a:lnTo>
                  <a:lnTo>
                    <a:pt x="105962" y="362095"/>
                  </a:lnTo>
                  <a:lnTo>
                    <a:pt x="141224" y="380568"/>
                  </a:lnTo>
                  <a:lnTo>
                    <a:pt x="143967" y="381292"/>
                  </a:lnTo>
                  <a:lnTo>
                    <a:pt x="144970" y="381050"/>
                  </a:lnTo>
                  <a:lnTo>
                    <a:pt x="142976" y="373126"/>
                  </a:lnTo>
                  <a:lnTo>
                    <a:pt x="143167" y="373100"/>
                  </a:lnTo>
                  <a:lnTo>
                    <a:pt x="143967" y="372791"/>
                  </a:lnTo>
                  <a:lnTo>
                    <a:pt x="141643" y="371894"/>
                  </a:lnTo>
                  <a:lnTo>
                    <a:pt x="137464" y="369900"/>
                  </a:lnTo>
                  <a:lnTo>
                    <a:pt x="83108" y="336981"/>
                  </a:lnTo>
                  <a:lnTo>
                    <a:pt x="40798" y="298248"/>
                  </a:lnTo>
                  <a:lnTo>
                    <a:pt x="12393" y="248795"/>
                  </a:lnTo>
                  <a:lnTo>
                    <a:pt x="8166" y="220751"/>
                  </a:lnTo>
                  <a:lnTo>
                    <a:pt x="8166" y="68503"/>
                  </a:lnTo>
                  <a:lnTo>
                    <a:pt x="4076" y="68503"/>
                  </a:lnTo>
                  <a:lnTo>
                    <a:pt x="4076" y="64401"/>
                  </a:lnTo>
                  <a:lnTo>
                    <a:pt x="29876" y="64401"/>
                  </a:lnTo>
                  <a:lnTo>
                    <a:pt x="40206" y="61879"/>
                  </a:lnTo>
                  <a:lnTo>
                    <a:pt x="83870" y="46177"/>
                  </a:lnTo>
                  <a:lnTo>
                    <a:pt x="123479" y="26955"/>
                  </a:lnTo>
                  <a:lnTo>
                    <a:pt x="143963" y="12751"/>
                  </a:lnTo>
                  <a:lnTo>
                    <a:pt x="140703" y="9271"/>
                  </a:lnTo>
                  <a:lnTo>
                    <a:pt x="143967" y="6819"/>
                  </a:lnTo>
                  <a:lnTo>
                    <a:pt x="149558" y="6819"/>
                  </a:lnTo>
                  <a:lnTo>
                    <a:pt x="147231" y="4368"/>
                  </a:lnTo>
                  <a:lnTo>
                    <a:pt x="143967" y="0"/>
                  </a:lnTo>
                  <a:close/>
                </a:path>
                <a:path w="288290" h="381634">
                  <a:moveTo>
                    <a:pt x="279755" y="68145"/>
                  </a:moveTo>
                  <a:lnTo>
                    <a:pt x="279755" y="220751"/>
                  </a:lnTo>
                  <a:lnTo>
                    <a:pt x="274299" y="252632"/>
                  </a:lnTo>
                  <a:lnTo>
                    <a:pt x="238704" y="307531"/>
                  </a:lnTo>
                  <a:lnTo>
                    <a:pt x="201700" y="339267"/>
                  </a:lnTo>
                  <a:lnTo>
                    <a:pt x="167106" y="361289"/>
                  </a:lnTo>
                  <a:lnTo>
                    <a:pt x="143967" y="372791"/>
                  </a:lnTo>
                  <a:lnTo>
                    <a:pt x="144767" y="373100"/>
                  </a:lnTo>
                  <a:lnTo>
                    <a:pt x="144970" y="373126"/>
                  </a:lnTo>
                  <a:lnTo>
                    <a:pt x="143967" y="377075"/>
                  </a:lnTo>
                  <a:lnTo>
                    <a:pt x="144970" y="381050"/>
                  </a:lnTo>
                  <a:lnTo>
                    <a:pt x="187825" y="358490"/>
                  </a:lnTo>
                  <a:lnTo>
                    <a:pt x="232206" y="325183"/>
                  </a:lnTo>
                  <a:lnTo>
                    <a:pt x="271094" y="278830"/>
                  </a:lnTo>
                  <a:lnTo>
                    <a:pt x="287921" y="220751"/>
                  </a:lnTo>
                  <a:lnTo>
                    <a:pt x="287921" y="68503"/>
                  </a:lnTo>
                  <a:lnTo>
                    <a:pt x="283857" y="68503"/>
                  </a:lnTo>
                  <a:lnTo>
                    <a:pt x="279755" y="68145"/>
                  </a:lnTo>
                  <a:close/>
                </a:path>
                <a:path w="288290" h="381634">
                  <a:moveTo>
                    <a:pt x="143967" y="372791"/>
                  </a:moveTo>
                  <a:lnTo>
                    <a:pt x="143167" y="373100"/>
                  </a:lnTo>
                  <a:lnTo>
                    <a:pt x="142976" y="373126"/>
                  </a:lnTo>
                  <a:lnTo>
                    <a:pt x="143967" y="377075"/>
                  </a:lnTo>
                  <a:lnTo>
                    <a:pt x="144970" y="373126"/>
                  </a:lnTo>
                  <a:lnTo>
                    <a:pt x="144767" y="373100"/>
                  </a:lnTo>
                  <a:lnTo>
                    <a:pt x="143967" y="372791"/>
                  </a:lnTo>
                  <a:close/>
                </a:path>
                <a:path w="288290" h="381634">
                  <a:moveTo>
                    <a:pt x="180987" y="191973"/>
                  </a:moveTo>
                  <a:lnTo>
                    <a:pt x="168190" y="194556"/>
                  </a:lnTo>
                  <a:lnTo>
                    <a:pt x="157741" y="201602"/>
                  </a:lnTo>
                  <a:lnTo>
                    <a:pt x="150696" y="212054"/>
                  </a:lnTo>
                  <a:lnTo>
                    <a:pt x="148107" y="224853"/>
                  </a:lnTo>
                  <a:lnTo>
                    <a:pt x="150696" y="237658"/>
                  </a:lnTo>
                  <a:lnTo>
                    <a:pt x="157741" y="248108"/>
                  </a:lnTo>
                  <a:lnTo>
                    <a:pt x="168190" y="255151"/>
                  </a:lnTo>
                  <a:lnTo>
                    <a:pt x="180987" y="257733"/>
                  </a:lnTo>
                  <a:lnTo>
                    <a:pt x="180987" y="249567"/>
                  </a:lnTo>
                  <a:lnTo>
                    <a:pt x="171377" y="247613"/>
                  </a:lnTo>
                  <a:lnTo>
                    <a:pt x="163529" y="242316"/>
                  </a:lnTo>
                  <a:lnTo>
                    <a:pt x="158233" y="234465"/>
                  </a:lnTo>
                  <a:lnTo>
                    <a:pt x="156273" y="224853"/>
                  </a:lnTo>
                  <a:lnTo>
                    <a:pt x="158233" y="215241"/>
                  </a:lnTo>
                  <a:lnTo>
                    <a:pt x="163529" y="207392"/>
                  </a:lnTo>
                  <a:lnTo>
                    <a:pt x="171377" y="202098"/>
                  </a:lnTo>
                  <a:lnTo>
                    <a:pt x="180987" y="200152"/>
                  </a:lnTo>
                  <a:lnTo>
                    <a:pt x="202091" y="200152"/>
                  </a:lnTo>
                  <a:lnTo>
                    <a:pt x="193788" y="194556"/>
                  </a:lnTo>
                  <a:lnTo>
                    <a:pt x="180987" y="191973"/>
                  </a:lnTo>
                  <a:close/>
                </a:path>
                <a:path w="288290" h="381634">
                  <a:moveTo>
                    <a:pt x="202091" y="200152"/>
                  </a:moveTo>
                  <a:lnTo>
                    <a:pt x="180987" y="200152"/>
                  </a:lnTo>
                  <a:lnTo>
                    <a:pt x="190607" y="202098"/>
                  </a:lnTo>
                  <a:lnTo>
                    <a:pt x="198459" y="207392"/>
                  </a:lnTo>
                  <a:lnTo>
                    <a:pt x="203754" y="215241"/>
                  </a:lnTo>
                  <a:lnTo>
                    <a:pt x="205701" y="224853"/>
                  </a:lnTo>
                  <a:lnTo>
                    <a:pt x="203754" y="234465"/>
                  </a:lnTo>
                  <a:lnTo>
                    <a:pt x="198459" y="242316"/>
                  </a:lnTo>
                  <a:lnTo>
                    <a:pt x="190607" y="247613"/>
                  </a:lnTo>
                  <a:lnTo>
                    <a:pt x="180987" y="249567"/>
                  </a:lnTo>
                  <a:lnTo>
                    <a:pt x="180987" y="257733"/>
                  </a:lnTo>
                  <a:lnTo>
                    <a:pt x="193788" y="255151"/>
                  </a:lnTo>
                  <a:lnTo>
                    <a:pt x="204244" y="248108"/>
                  </a:lnTo>
                  <a:lnTo>
                    <a:pt x="211295" y="237658"/>
                  </a:lnTo>
                  <a:lnTo>
                    <a:pt x="213880" y="224853"/>
                  </a:lnTo>
                  <a:lnTo>
                    <a:pt x="211295" y="212054"/>
                  </a:lnTo>
                  <a:lnTo>
                    <a:pt x="204244" y="201602"/>
                  </a:lnTo>
                  <a:lnTo>
                    <a:pt x="202091" y="200152"/>
                  </a:lnTo>
                  <a:close/>
                </a:path>
                <a:path w="288290" h="381634">
                  <a:moveTo>
                    <a:pt x="190157" y="119418"/>
                  </a:moveTo>
                  <a:lnTo>
                    <a:pt x="83197" y="251079"/>
                  </a:lnTo>
                  <a:lnTo>
                    <a:pt x="89535" y="256235"/>
                  </a:lnTo>
                  <a:lnTo>
                    <a:pt x="196507" y="124587"/>
                  </a:lnTo>
                  <a:lnTo>
                    <a:pt x="190157" y="119418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85906" y="120503"/>
                  </a:lnTo>
                  <a:lnTo>
                    <a:pt x="75458" y="127549"/>
                  </a:lnTo>
                  <a:lnTo>
                    <a:pt x="68413" y="138000"/>
                  </a:lnTo>
                  <a:lnTo>
                    <a:pt x="65824" y="150799"/>
                  </a:lnTo>
                  <a:lnTo>
                    <a:pt x="68413" y="163601"/>
                  </a:lnTo>
                  <a:lnTo>
                    <a:pt x="75458" y="174056"/>
                  </a:lnTo>
                  <a:lnTo>
                    <a:pt x="85906" y="181107"/>
                  </a:lnTo>
                  <a:lnTo>
                    <a:pt x="98704" y="183692"/>
                  </a:lnTo>
                  <a:lnTo>
                    <a:pt x="111510" y="181107"/>
                  </a:lnTo>
                  <a:lnTo>
                    <a:pt x="119804" y="175514"/>
                  </a:lnTo>
                  <a:lnTo>
                    <a:pt x="98704" y="175514"/>
                  </a:lnTo>
                  <a:lnTo>
                    <a:pt x="89088" y="173561"/>
                  </a:lnTo>
                  <a:lnTo>
                    <a:pt x="81241" y="168267"/>
                  </a:lnTo>
                  <a:lnTo>
                    <a:pt x="75947" y="160417"/>
                  </a:lnTo>
                  <a:lnTo>
                    <a:pt x="73990" y="150799"/>
                  </a:lnTo>
                  <a:lnTo>
                    <a:pt x="75947" y="141189"/>
                  </a:lnTo>
                  <a:lnTo>
                    <a:pt x="81241" y="133342"/>
                  </a:lnTo>
                  <a:lnTo>
                    <a:pt x="89088" y="128045"/>
                  </a:lnTo>
                  <a:lnTo>
                    <a:pt x="98704" y="126085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98704" y="126085"/>
                  </a:lnTo>
                  <a:lnTo>
                    <a:pt x="108323" y="128045"/>
                  </a:lnTo>
                  <a:lnTo>
                    <a:pt x="116176" y="133342"/>
                  </a:lnTo>
                  <a:lnTo>
                    <a:pt x="121471" y="141189"/>
                  </a:lnTo>
                  <a:lnTo>
                    <a:pt x="123418" y="150799"/>
                  </a:lnTo>
                  <a:lnTo>
                    <a:pt x="121471" y="160417"/>
                  </a:lnTo>
                  <a:lnTo>
                    <a:pt x="116176" y="168267"/>
                  </a:lnTo>
                  <a:lnTo>
                    <a:pt x="108323" y="173561"/>
                  </a:lnTo>
                  <a:lnTo>
                    <a:pt x="98704" y="175514"/>
                  </a:lnTo>
                  <a:lnTo>
                    <a:pt x="119804" y="175514"/>
                  </a:lnTo>
                  <a:lnTo>
                    <a:pt x="121966" y="174056"/>
                  </a:lnTo>
                  <a:lnTo>
                    <a:pt x="129013" y="163601"/>
                  </a:lnTo>
                  <a:lnTo>
                    <a:pt x="131597" y="150799"/>
                  </a:lnTo>
                  <a:lnTo>
                    <a:pt x="129013" y="138000"/>
                  </a:lnTo>
                  <a:lnTo>
                    <a:pt x="121966" y="127549"/>
                  </a:lnTo>
                  <a:lnTo>
                    <a:pt x="111510" y="120503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8166" y="64401"/>
                  </a:moveTo>
                  <a:lnTo>
                    <a:pt x="4076" y="64401"/>
                  </a:lnTo>
                  <a:lnTo>
                    <a:pt x="4076" y="68503"/>
                  </a:lnTo>
                  <a:lnTo>
                    <a:pt x="8166" y="68052"/>
                  </a:lnTo>
                  <a:lnTo>
                    <a:pt x="8166" y="64401"/>
                  </a:lnTo>
                  <a:close/>
                </a:path>
                <a:path w="288290" h="381634">
                  <a:moveTo>
                    <a:pt x="8166" y="68052"/>
                  </a:moveTo>
                  <a:lnTo>
                    <a:pt x="4076" y="68503"/>
                  </a:lnTo>
                  <a:lnTo>
                    <a:pt x="8166" y="68503"/>
                  </a:lnTo>
                  <a:lnTo>
                    <a:pt x="8166" y="68052"/>
                  </a:lnTo>
                  <a:close/>
                </a:path>
                <a:path w="288290" h="381634">
                  <a:moveTo>
                    <a:pt x="283857" y="64401"/>
                  </a:moveTo>
                  <a:lnTo>
                    <a:pt x="279755" y="64401"/>
                  </a:lnTo>
                  <a:lnTo>
                    <a:pt x="279755" y="68145"/>
                  </a:lnTo>
                  <a:lnTo>
                    <a:pt x="283857" y="68503"/>
                  </a:lnTo>
                  <a:lnTo>
                    <a:pt x="283857" y="64401"/>
                  </a:lnTo>
                  <a:close/>
                </a:path>
                <a:path w="288290" h="381634">
                  <a:moveTo>
                    <a:pt x="287921" y="64401"/>
                  </a:moveTo>
                  <a:lnTo>
                    <a:pt x="283857" y="64401"/>
                  </a:lnTo>
                  <a:lnTo>
                    <a:pt x="283857" y="68503"/>
                  </a:lnTo>
                  <a:lnTo>
                    <a:pt x="287921" y="68503"/>
                  </a:lnTo>
                  <a:lnTo>
                    <a:pt x="287921" y="64401"/>
                  </a:lnTo>
                  <a:close/>
                </a:path>
                <a:path w="288290" h="381634">
                  <a:moveTo>
                    <a:pt x="149558" y="6819"/>
                  </a:moveTo>
                  <a:lnTo>
                    <a:pt x="143967" y="6819"/>
                  </a:lnTo>
                  <a:lnTo>
                    <a:pt x="147231" y="9271"/>
                  </a:lnTo>
                  <a:lnTo>
                    <a:pt x="143963" y="12751"/>
                  </a:lnTo>
                  <a:lnTo>
                    <a:pt x="178108" y="34246"/>
                  </a:lnTo>
                  <a:lnTo>
                    <a:pt x="226136" y="54813"/>
                  </a:lnTo>
                  <a:lnTo>
                    <a:pt x="271875" y="67455"/>
                  </a:lnTo>
                  <a:lnTo>
                    <a:pt x="279755" y="68145"/>
                  </a:lnTo>
                  <a:lnTo>
                    <a:pt x="279755" y="64401"/>
                  </a:lnTo>
                  <a:lnTo>
                    <a:pt x="287921" y="64401"/>
                  </a:lnTo>
                  <a:lnTo>
                    <a:pt x="287921" y="60337"/>
                  </a:lnTo>
                  <a:lnTo>
                    <a:pt x="283857" y="60337"/>
                  </a:lnTo>
                  <a:lnTo>
                    <a:pt x="268924" y="58668"/>
                  </a:lnTo>
                  <a:lnTo>
                    <a:pt x="228900" y="47123"/>
                  </a:lnTo>
                  <a:lnTo>
                    <a:pt x="186588" y="29327"/>
                  </a:lnTo>
                  <a:lnTo>
                    <a:pt x="150130" y="7422"/>
                  </a:lnTo>
                  <a:lnTo>
                    <a:pt x="149558" y="6819"/>
                  </a:lnTo>
                  <a:close/>
                </a:path>
                <a:path w="288290" h="381634">
                  <a:moveTo>
                    <a:pt x="29876" y="64401"/>
                  </a:moveTo>
                  <a:lnTo>
                    <a:pt x="8166" y="64401"/>
                  </a:lnTo>
                  <a:lnTo>
                    <a:pt x="8166" y="68052"/>
                  </a:lnTo>
                  <a:lnTo>
                    <a:pt x="20511" y="66688"/>
                  </a:lnTo>
                  <a:lnTo>
                    <a:pt x="29876" y="64401"/>
                  </a:lnTo>
                  <a:close/>
                </a:path>
                <a:path w="288290" h="381634">
                  <a:moveTo>
                    <a:pt x="143967" y="6819"/>
                  </a:moveTo>
                  <a:lnTo>
                    <a:pt x="140703" y="9271"/>
                  </a:lnTo>
                  <a:lnTo>
                    <a:pt x="143963" y="12751"/>
                  </a:lnTo>
                  <a:lnTo>
                    <a:pt x="147231" y="9271"/>
                  </a:lnTo>
                  <a:lnTo>
                    <a:pt x="143967" y="68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943091" y="717938"/>
              <a:ext cx="58419" cy="660400"/>
            </a:xfrm>
            <a:custGeom>
              <a:avLst/>
              <a:gdLst/>
              <a:ahLst/>
              <a:cxnLst/>
              <a:rect l="l" t="t" r="r" b="b"/>
              <a:pathLst>
                <a:path w="58420" h="660400">
                  <a:moveTo>
                    <a:pt x="0" y="0"/>
                  </a:moveTo>
                  <a:lnTo>
                    <a:pt x="57912" y="57912"/>
                  </a:lnTo>
                  <a:lnTo>
                    <a:pt x="57912" y="66026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05102" y="768492"/>
              <a:ext cx="320675" cy="116205"/>
            </a:xfrm>
            <a:custGeom>
              <a:avLst/>
              <a:gdLst/>
              <a:ahLst/>
              <a:cxnLst/>
              <a:rect l="l" t="t" r="r" b="b"/>
              <a:pathLst>
                <a:path w="320675" h="116205">
                  <a:moveTo>
                    <a:pt x="320243" y="0"/>
                  </a:moveTo>
                  <a:lnTo>
                    <a:pt x="204406" y="115836"/>
                  </a:lnTo>
                  <a:lnTo>
                    <a:pt x="0" y="11583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3611" y="1188631"/>
              <a:ext cx="289598" cy="7491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2470" y="671766"/>
              <a:ext cx="220738" cy="38126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728693" y="566850"/>
              <a:ext cx="1864995" cy="1427480"/>
            </a:xfrm>
            <a:custGeom>
              <a:avLst/>
              <a:gdLst/>
              <a:ahLst/>
              <a:cxnLst/>
              <a:rect l="l" t="t" r="r" b="b"/>
              <a:pathLst>
                <a:path w="1864995" h="1427480">
                  <a:moveTo>
                    <a:pt x="1420507" y="0"/>
                  </a:moveTo>
                  <a:lnTo>
                    <a:pt x="1420507" y="1418958"/>
                  </a:lnTo>
                  <a:lnTo>
                    <a:pt x="1280414" y="1418958"/>
                  </a:lnTo>
                  <a:lnTo>
                    <a:pt x="1280414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35" y="1092301"/>
                  </a:lnTo>
                  <a:lnTo>
                    <a:pt x="1272235" y="1427124"/>
                  </a:lnTo>
                  <a:lnTo>
                    <a:pt x="1428686" y="1427124"/>
                  </a:lnTo>
                  <a:lnTo>
                    <a:pt x="1428686" y="19723"/>
                  </a:lnTo>
                  <a:lnTo>
                    <a:pt x="1605851" y="196888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46"/>
                  </a:lnTo>
                  <a:lnTo>
                    <a:pt x="1864931" y="696683"/>
                  </a:lnTo>
                  <a:lnTo>
                    <a:pt x="1864931" y="688111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17" y="909281"/>
                  </a:lnTo>
                  <a:lnTo>
                    <a:pt x="1614017" y="193497"/>
                  </a:lnTo>
                  <a:lnTo>
                    <a:pt x="1420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266088" y="2506899"/>
              <a:ext cx="424180" cy="212090"/>
            </a:xfrm>
            <a:custGeom>
              <a:avLst/>
              <a:gdLst/>
              <a:ahLst/>
              <a:cxnLst/>
              <a:rect l="l" t="t" r="r" b="b"/>
              <a:pathLst>
                <a:path w="424179" h="212089">
                  <a:moveTo>
                    <a:pt x="138302" y="212064"/>
                  </a:moveTo>
                  <a:lnTo>
                    <a:pt x="0" y="212064"/>
                  </a:lnTo>
                  <a:lnTo>
                    <a:pt x="0" y="0"/>
                  </a:lnTo>
                  <a:lnTo>
                    <a:pt x="424129" y="0"/>
                  </a:lnTo>
                  <a:lnTo>
                    <a:pt x="424129" y="212064"/>
                  </a:lnTo>
                  <a:lnTo>
                    <a:pt x="322706" y="212064"/>
                  </a:lnTo>
                </a:path>
                <a:path w="424179" h="212089">
                  <a:moveTo>
                    <a:pt x="322706" y="175183"/>
                  </a:moveTo>
                  <a:lnTo>
                    <a:pt x="359587" y="175183"/>
                  </a:lnTo>
                  <a:lnTo>
                    <a:pt x="361761" y="164416"/>
                  </a:lnTo>
                  <a:lnTo>
                    <a:pt x="367688" y="155624"/>
                  </a:lnTo>
                  <a:lnTo>
                    <a:pt x="376480" y="149696"/>
                  </a:lnTo>
                  <a:lnTo>
                    <a:pt x="387248" y="147523"/>
                  </a:lnTo>
                  <a:lnTo>
                    <a:pt x="387248" y="64541"/>
                  </a:lnTo>
                  <a:lnTo>
                    <a:pt x="376480" y="62367"/>
                  </a:lnTo>
                  <a:lnTo>
                    <a:pt x="367688" y="56440"/>
                  </a:lnTo>
                  <a:lnTo>
                    <a:pt x="361761" y="47648"/>
                  </a:lnTo>
                  <a:lnTo>
                    <a:pt x="359587" y="36880"/>
                  </a:lnTo>
                  <a:lnTo>
                    <a:pt x="64541" y="36880"/>
                  </a:lnTo>
                  <a:lnTo>
                    <a:pt x="62812" y="47648"/>
                  </a:lnTo>
                  <a:lnTo>
                    <a:pt x="57626" y="56440"/>
                  </a:lnTo>
                  <a:lnTo>
                    <a:pt x="48982" y="62367"/>
                  </a:lnTo>
                  <a:lnTo>
                    <a:pt x="36880" y="64541"/>
                  </a:lnTo>
                  <a:lnTo>
                    <a:pt x="36880" y="147523"/>
                  </a:lnTo>
                  <a:lnTo>
                    <a:pt x="47648" y="149696"/>
                  </a:lnTo>
                  <a:lnTo>
                    <a:pt x="56440" y="155624"/>
                  </a:lnTo>
                  <a:lnTo>
                    <a:pt x="62367" y="164416"/>
                  </a:lnTo>
                  <a:lnTo>
                    <a:pt x="64541" y="175183"/>
                  </a:lnTo>
                  <a:lnTo>
                    <a:pt x="138302" y="175183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367510" y="2617542"/>
              <a:ext cx="212090" cy="0"/>
            </a:xfrm>
            <a:custGeom>
              <a:avLst/>
              <a:gdLst/>
              <a:ahLst/>
              <a:cxnLst/>
              <a:rect l="l" t="t" r="r" b="b"/>
              <a:pathLst>
                <a:path w="212090">
                  <a:moveTo>
                    <a:pt x="0" y="0"/>
                  </a:moveTo>
                  <a:lnTo>
                    <a:pt x="18440" y="0"/>
                  </a:lnTo>
                </a:path>
                <a:path w="212090">
                  <a:moveTo>
                    <a:pt x="193624" y="0"/>
                  </a:moveTo>
                  <a:lnTo>
                    <a:pt x="212064" y="0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26184" y="2565561"/>
              <a:ext cx="94741" cy="7628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345333" y="2672863"/>
              <a:ext cx="114935" cy="267970"/>
            </a:xfrm>
            <a:custGeom>
              <a:avLst/>
              <a:gdLst/>
              <a:ahLst/>
              <a:cxnLst/>
              <a:rect l="l" t="t" r="r" b="b"/>
              <a:pathLst>
                <a:path w="114935" h="267969">
                  <a:moveTo>
                    <a:pt x="114379" y="18440"/>
                  </a:moveTo>
                  <a:lnTo>
                    <a:pt x="112930" y="11262"/>
                  </a:lnTo>
                  <a:lnTo>
                    <a:pt x="108978" y="5400"/>
                  </a:lnTo>
                  <a:lnTo>
                    <a:pt x="103117" y="1448"/>
                  </a:lnTo>
                  <a:lnTo>
                    <a:pt x="95938" y="0"/>
                  </a:lnTo>
                  <a:lnTo>
                    <a:pt x="88760" y="1448"/>
                  </a:lnTo>
                  <a:lnTo>
                    <a:pt x="82899" y="5400"/>
                  </a:lnTo>
                  <a:lnTo>
                    <a:pt x="78947" y="11262"/>
                  </a:lnTo>
                  <a:lnTo>
                    <a:pt x="77498" y="18440"/>
                  </a:lnTo>
                  <a:lnTo>
                    <a:pt x="77498" y="108292"/>
                  </a:lnTo>
                  <a:lnTo>
                    <a:pt x="75500" y="124077"/>
                  </a:lnTo>
                  <a:lnTo>
                    <a:pt x="71103" y="134669"/>
                  </a:lnTo>
                  <a:lnTo>
                    <a:pt x="66707" y="140620"/>
                  </a:lnTo>
                  <a:lnTo>
                    <a:pt x="64709" y="142481"/>
                  </a:lnTo>
                  <a:lnTo>
                    <a:pt x="61260" y="140780"/>
                  </a:lnTo>
                  <a:lnTo>
                    <a:pt x="58640" y="137777"/>
                  </a:lnTo>
                  <a:lnTo>
                    <a:pt x="55527" y="131281"/>
                  </a:lnTo>
                  <a:lnTo>
                    <a:pt x="50599" y="119100"/>
                  </a:lnTo>
                  <a:lnTo>
                    <a:pt x="38313" y="100517"/>
                  </a:lnTo>
                  <a:lnTo>
                    <a:pt x="23958" y="93225"/>
                  </a:lnTo>
                  <a:lnTo>
                    <a:pt x="10941" y="93613"/>
                  </a:lnTo>
                  <a:lnTo>
                    <a:pt x="2669" y="98069"/>
                  </a:lnTo>
                  <a:lnTo>
                    <a:pt x="0" y="104196"/>
                  </a:lnTo>
                  <a:lnTo>
                    <a:pt x="1522" y="112707"/>
                  </a:lnTo>
                  <a:lnTo>
                    <a:pt x="7247" y="124631"/>
                  </a:lnTo>
                  <a:lnTo>
                    <a:pt x="17186" y="140995"/>
                  </a:lnTo>
                  <a:lnTo>
                    <a:pt x="24738" y="157226"/>
                  </a:lnTo>
                  <a:lnTo>
                    <a:pt x="31986" y="177317"/>
                  </a:lnTo>
                  <a:lnTo>
                    <a:pt x="40451" y="197055"/>
                  </a:lnTo>
                  <a:lnTo>
                    <a:pt x="51653" y="212229"/>
                  </a:lnTo>
                  <a:lnTo>
                    <a:pt x="63048" y="222443"/>
                  </a:lnTo>
                  <a:lnTo>
                    <a:pt x="71115" y="230697"/>
                  </a:lnTo>
                  <a:lnTo>
                    <a:pt x="75912" y="237895"/>
                  </a:lnTo>
                  <a:lnTo>
                    <a:pt x="77498" y="244944"/>
                  </a:lnTo>
                  <a:lnTo>
                    <a:pt x="77498" y="267385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3845" y="2630115"/>
              <a:ext cx="122377" cy="31600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975819" y="2372512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>
                  <a:moveTo>
                    <a:pt x="0" y="0"/>
                  </a:moveTo>
                  <a:lnTo>
                    <a:pt x="320395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136021" y="2212317"/>
              <a:ext cx="0" cy="320675"/>
            </a:xfrm>
            <a:custGeom>
              <a:avLst/>
              <a:gdLst/>
              <a:ahLst/>
              <a:cxnLst/>
              <a:rect l="l" t="t" r="r" b="b"/>
              <a:pathLst>
                <a:path h="320675">
                  <a:moveTo>
                    <a:pt x="0" y="32039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136970" y="2372980"/>
              <a:ext cx="683895" cy="683895"/>
            </a:xfrm>
            <a:custGeom>
              <a:avLst/>
              <a:gdLst/>
              <a:ahLst/>
              <a:cxnLst/>
              <a:rect l="l" t="t" r="r" b="b"/>
              <a:pathLst>
                <a:path w="683895" h="683894">
                  <a:moveTo>
                    <a:pt x="0" y="195211"/>
                  </a:moveTo>
                  <a:lnTo>
                    <a:pt x="0" y="683298"/>
                  </a:lnTo>
                  <a:lnTo>
                    <a:pt x="683298" y="683298"/>
                  </a:lnTo>
                  <a:lnTo>
                    <a:pt x="683298" y="0"/>
                  </a:lnTo>
                  <a:lnTo>
                    <a:pt x="187617" y="0"/>
                  </a:lnTo>
                </a:path>
              </a:pathLst>
            </a:custGeom>
            <a:ln w="635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143031" y="3419906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624001" y="0"/>
                  </a:moveTo>
                  <a:lnTo>
                    <a:pt x="0" y="0"/>
                  </a:lnTo>
                  <a:lnTo>
                    <a:pt x="0" y="1994192"/>
                  </a:lnTo>
                  <a:lnTo>
                    <a:pt x="620941" y="1994192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063321" y="3419900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0" y="1994192"/>
                  </a:moveTo>
                  <a:lnTo>
                    <a:pt x="624001" y="1994192"/>
                  </a:lnTo>
                  <a:lnTo>
                    <a:pt x="624001" y="0"/>
                  </a:lnTo>
                  <a:lnTo>
                    <a:pt x="3048" y="0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368567" y="3590124"/>
              <a:ext cx="2069464" cy="1666875"/>
            </a:xfrm>
            <a:custGeom>
              <a:avLst/>
              <a:gdLst/>
              <a:ahLst/>
              <a:cxnLst/>
              <a:rect l="l" t="t" r="r" b="b"/>
              <a:pathLst>
                <a:path w="2069465" h="1666875">
                  <a:moveTo>
                    <a:pt x="2069274" y="0"/>
                  </a:moveTo>
                  <a:lnTo>
                    <a:pt x="0" y="0"/>
                  </a:lnTo>
                  <a:lnTo>
                    <a:pt x="0" y="1666608"/>
                  </a:lnTo>
                  <a:lnTo>
                    <a:pt x="2069274" y="1666608"/>
                  </a:lnTo>
                  <a:lnTo>
                    <a:pt x="2069274" y="0"/>
                  </a:lnTo>
                  <a:close/>
                </a:path>
              </a:pathLst>
            </a:custGeom>
            <a:solidFill>
              <a:srgbClr val="FFCA00">
                <a:alpha val="9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590106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1733042" y="0"/>
                  </a:moveTo>
                  <a:lnTo>
                    <a:pt x="0" y="0"/>
                  </a:lnTo>
                  <a:lnTo>
                    <a:pt x="0" y="7365"/>
                  </a:lnTo>
                  <a:lnTo>
                    <a:pt x="1733042" y="7365"/>
                  </a:lnTo>
                  <a:lnTo>
                    <a:pt x="17330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590105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0" y="7361"/>
                  </a:moveTo>
                  <a:lnTo>
                    <a:pt x="0" y="0"/>
                  </a:lnTo>
                  <a:lnTo>
                    <a:pt x="1733027" y="0"/>
                  </a:lnTo>
                  <a:lnTo>
                    <a:pt x="1733054" y="7253"/>
                  </a:lnTo>
                  <a:lnTo>
                    <a:pt x="28" y="7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590114" y="3669478"/>
            <a:ext cx="1537335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INVESTMENT</a:t>
            </a:r>
            <a:r>
              <a:rPr sz="1250" spc="2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VALUE</a:t>
            </a:r>
            <a:endParaRPr sz="1250">
              <a:latin typeface="Brandon Grotesque Regular"/>
              <a:cs typeface="Brandon Grotesque Regular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520925" y="3878858"/>
            <a:ext cx="186374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spc="-28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R75.4</a:t>
            </a:r>
            <a:endParaRPr sz="6000" dirty="0">
              <a:latin typeface="Brandon Grotesque Regular"/>
              <a:cs typeface="Brandon Grotesque Regular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572314" y="4599321"/>
            <a:ext cx="173355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3600" spc="-10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MILLION</a:t>
            </a:r>
            <a:endParaRPr sz="3600" dirty="0">
              <a:latin typeface="Brandon Grotesque Regular"/>
              <a:cs typeface="Brandon Grotesque Regular"/>
            </a:endParaRPr>
          </a:p>
        </p:txBody>
      </p:sp>
      <p:sp>
        <p:nvSpPr>
          <p:cNvPr id="50" name="object 8">
            <a:extLst>
              <a:ext uri="{FF2B5EF4-FFF2-40B4-BE49-F238E27FC236}">
                <a16:creationId xmlns:a16="http://schemas.microsoft.com/office/drawing/2014/main" id="{87FDBC1A-8E59-9A54-3412-EE7A81EAAF05}"/>
              </a:ext>
            </a:extLst>
          </p:cNvPr>
          <p:cNvSpPr txBox="1"/>
          <p:nvPr/>
        </p:nvSpPr>
        <p:spPr>
          <a:xfrm>
            <a:off x="679763" y="6266361"/>
            <a:ext cx="408432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Nearby Airport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298450" marR="5080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50" dirty="0">
                <a:solidFill>
                  <a:srgbClr val="565655"/>
                </a:solidFill>
                <a:latin typeface="Arial"/>
                <a:cs typeface="Arial"/>
              </a:rPr>
              <a:t>King Shaka International Airport is 130km away</a:t>
            </a:r>
          </a:p>
          <a:p>
            <a:pPr marL="298450" marR="5080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50" dirty="0">
                <a:solidFill>
                  <a:srgbClr val="565655"/>
                </a:solidFill>
                <a:latin typeface="Arial"/>
                <a:cs typeface="Arial"/>
              </a:rPr>
              <a:t>Richards Bay Airport 92,1km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348200" cy="9753600"/>
            <a:chOff x="0" y="0"/>
            <a:chExt cx="17348200" cy="9753600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0364" y="0"/>
              <a:ext cx="11637835" cy="9753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5710555" cy="9753600"/>
            </a:xfrm>
            <a:custGeom>
              <a:avLst/>
              <a:gdLst/>
              <a:ahLst/>
              <a:cxnLst/>
              <a:rect l="l" t="t" r="r" b="b"/>
              <a:pathLst>
                <a:path w="5710555" h="9753600">
                  <a:moveTo>
                    <a:pt x="5710364" y="0"/>
                  </a:moveTo>
                  <a:lnTo>
                    <a:pt x="0" y="0"/>
                  </a:lnTo>
                  <a:lnTo>
                    <a:pt x="0" y="9753600"/>
                  </a:lnTo>
                  <a:lnTo>
                    <a:pt x="5710364" y="9753600"/>
                  </a:lnTo>
                  <a:lnTo>
                    <a:pt x="5710364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92924" y="373630"/>
            <a:ext cx="4256405" cy="1895391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1680210">
              <a:lnSpc>
                <a:spcPts val="2900"/>
              </a:lnSpc>
              <a:spcBef>
                <a:spcPts val="680"/>
              </a:spcBef>
            </a:pPr>
            <a:r>
              <a:rPr sz="290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DURBAN </a:t>
            </a:r>
            <a:r>
              <a:rPr sz="2900" spc="-25" dirty="0">
                <a:solidFill>
                  <a:srgbClr val="249FA0"/>
                </a:solidFill>
                <a:latin typeface="BrandonGrotesque-Black"/>
                <a:cs typeface="BrandonGrotesque-Black"/>
              </a:rPr>
              <a:t>EYE </a:t>
            </a:r>
            <a:r>
              <a:rPr sz="290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FERRIS </a:t>
            </a:r>
            <a:r>
              <a:rPr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WHEEL</a:t>
            </a:r>
            <a:endParaRPr sz="2900" dirty="0">
              <a:latin typeface="BrandonGrotesque-Black"/>
              <a:cs typeface="BrandonGrotesque-Black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Description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Establishment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giant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observation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ferris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wheel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5" dirty="0">
                <a:solidFill>
                  <a:srgbClr val="565655"/>
                </a:solidFill>
                <a:latin typeface="Arial"/>
                <a:cs typeface="Arial"/>
              </a:rPr>
              <a:t>that</a:t>
            </a:r>
            <a:r>
              <a:rPr sz="1500" spc="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15" dirty="0">
                <a:solidFill>
                  <a:srgbClr val="565655"/>
                </a:solidFill>
                <a:latin typeface="Arial"/>
                <a:cs typeface="Arial"/>
              </a:rPr>
              <a:t>will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offer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spectacular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360-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degree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panoramic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view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2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Durban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City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Indian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Ocean.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7505" y="5989580"/>
            <a:ext cx="4270875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Rationale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143510" algn="just">
              <a:lnSpc>
                <a:spcPct val="100000"/>
              </a:lnSpc>
            </a:pP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area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offers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Durban's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Golden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Mile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-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where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you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can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find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uShaka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Marine</a:t>
            </a:r>
            <a:r>
              <a:rPr sz="1500" spc="-11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World,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Point</a:t>
            </a:r>
            <a:r>
              <a:rPr sz="1500" spc="-11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Waterfront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endParaRPr sz="15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Suncoast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Casino;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iincluding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direct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route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to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Moses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Mabhida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stadium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it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is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home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to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mini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town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-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major tourist</a:t>
            </a:r>
            <a:r>
              <a:rPr sz="1500" spc="-8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attraction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for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tourists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local</a:t>
            </a:r>
            <a:r>
              <a:rPr lang="en-US" sz="1500" spc="-45" dirty="0">
                <a:solidFill>
                  <a:srgbClr val="565655"/>
                </a:solidFill>
                <a:latin typeface="Arial"/>
                <a:cs typeface="Arial"/>
              </a:rPr>
              <a:t>s</a:t>
            </a:r>
            <a:r>
              <a:rPr lang="en-US" sz="1500" spc="-75" dirty="0">
                <a:solidFill>
                  <a:srgbClr val="565655"/>
                </a:solidFill>
                <a:latin typeface="Arial"/>
                <a:cs typeface="Arial"/>
              </a:rPr>
              <a:t>. Including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host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of 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restaurants,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hotels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and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popular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surfing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spots.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0046" y="8133706"/>
            <a:ext cx="4280263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Project</a:t>
            </a:r>
            <a:r>
              <a:rPr sz="1500" b="1" spc="12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Status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Feasibility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study,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design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development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business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plan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 completed.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lang="en-US" sz="1500" spc="-30" dirty="0">
                <a:solidFill>
                  <a:srgbClr val="565655"/>
                </a:solidFill>
                <a:latin typeface="Arial"/>
                <a:cs typeface="Arial"/>
              </a:rPr>
              <a:t>Land lease from the eThekwini Municipality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728681" y="429261"/>
            <a:ext cx="3977004" cy="4989195"/>
            <a:chOff x="4728681" y="429261"/>
            <a:chExt cx="3977004" cy="4989195"/>
          </a:xfrm>
        </p:grpSpPr>
        <p:sp>
          <p:nvSpPr>
            <p:cNvPr id="9" name="object 9"/>
            <p:cNvSpPr/>
            <p:nvPr/>
          </p:nvSpPr>
          <p:spPr>
            <a:xfrm>
              <a:off x="8440572" y="1005268"/>
              <a:ext cx="232410" cy="1078865"/>
            </a:xfrm>
            <a:custGeom>
              <a:avLst/>
              <a:gdLst/>
              <a:ahLst/>
              <a:cxnLst/>
              <a:rect l="l" t="t" r="r" b="b"/>
              <a:pathLst>
                <a:path w="232409" h="1078864">
                  <a:moveTo>
                    <a:pt x="21678" y="852462"/>
                  </a:moveTo>
                  <a:lnTo>
                    <a:pt x="19265" y="848296"/>
                  </a:lnTo>
                  <a:lnTo>
                    <a:pt x="2146" y="845566"/>
                  </a:lnTo>
                  <a:lnTo>
                    <a:pt x="0" y="849680"/>
                  </a:lnTo>
                  <a:lnTo>
                    <a:pt x="0" y="880770"/>
                  </a:lnTo>
                  <a:lnTo>
                    <a:pt x="19596" y="887298"/>
                  </a:lnTo>
                  <a:lnTo>
                    <a:pt x="19926" y="887209"/>
                  </a:lnTo>
                  <a:lnTo>
                    <a:pt x="20497" y="886853"/>
                  </a:lnTo>
                  <a:lnTo>
                    <a:pt x="21196" y="885825"/>
                  </a:lnTo>
                  <a:lnTo>
                    <a:pt x="21615" y="884339"/>
                  </a:lnTo>
                  <a:lnTo>
                    <a:pt x="21678" y="883158"/>
                  </a:lnTo>
                  <a:lnTo>
                    <a:pt x="21678" y="852462"/>
                  </a:lnTo>
                  <a:close/>
                </a:path>
                <a:path w="232409" h="1078864">
                  <a:moveTo>
                    <a:pt x="21678" y="711949"/>
                  </a:moveTo>
                  <a:lnTo>
                    <a:pt x="2146" y="706310"/>
                  </a:lnTo>
                  <a:lnTo>
                    <a:pt x="1828" y="706412"/>
                  </a:lnTo>
                  <a:lnTo>
                    <a:pt x="1219" y="706793"/>
                  </a:lnTo>
                  <a:lnTo>
                    <a:pt x="495" y="707859"/>
                  </a:lnTo>
                  <a:lnTo>
                    <a:pt x="63" y="709383"/>
                  </a:lnTo>
                  <a:lnTo>
                    <a:pt x="0" y="710590"/>
                  </a:lnTo>
                  <a:lnTo>
                    <a:pt x="0" y="741680"/>
                  </a:lnTo>
                  <a:lnTo>
                    <a:pt x="19596" y="746925"/>
                  </a:lnTo>
                  <a:lnTo>
                    <a:pt x="19926" y="746823"/>
                  </a:lnTo>
                  <a:lnTo>
                    <a:pt x="20497" y="746417"/>
                  </a:lnTo>
                  <a:lnTo>
                    <a:pt x="21196" y="745337"/>
                  </a:lnTo>
                  <a:lnTo>
                    <a:pt x="21615" y="743839"/>
                  </a:lnTo>
                  <a:lnTo>
                    <a:pt x="21678" y="742645"/>
                  </a:lnTo>
                  <a:lnTo>
                    <a:pt x="21678" y="711949"/>
                  </a:lnTo>
                  <a:close/>
                </a:path>
                <a:path w="232409" h="1078864">
                  <a:moveTo>
                    <a:pt x="21678" y="439089"/>
                  </a:moveTo>
                  <a:lnTo>
                    <a:pt x="2146" y="434733"/>
                  </a:lnTo>
                  <a:lnTo>
                    <a:pt x="1828" y="434848"/>
                  </a:lnTo>
                  <a:lnTo>
                    <a:pt x="1219" y="435292"/>
                  </a:lnTo>
                  <a:lnTo>
                    <a:pt x="495" y="436410"/>
                  </a:lnTo>
                  <a:lnTo>
                    <a:pt x="63" y="437946"/>
                  </a:lnTo>
                  <a:lnTo>
                    <a:pt x="0" y="439140"/>
                  </a:lnTo>
                  <a:lnTo>
                    <a:pt x="0" y="470230"/>
                  </a:lnTo>
                  <a:lnTo>
                    <a:pt x="19596" y="474192"/>
                  </a:lnTo>
                  <a:lnTo>
                    <a:pt x="19926" y="474065"/>
                  </a:lnTo>
                  <a:lnTo>
                    <a:pt x="20497" y="473621"/>
                  </a:lnTo>
                  <a:lnTo>
                    <a:pt x="21196" y="472503"/>
                  </a:lnTo>
                  <a:lnTo>
                    <a:pt x="21615" y="470954"/>
                  </a:lnTo>
                  <a:lnTo>
                    <a:pt x="21678" y="469760"/>
                  </a:lnTo>
                  <a:lnTo>
                    <a:pt x="21678" y="439089"/>
                  </a:lnTo>
                  <a:close/>
                </a:path>
                <a:path w="232409" h="1078864">
                  <a:moveTo>
                    <a:pt x="21678" y="385394"/>
                  </a:moveTo>
                  <a:lnTo>
                    <a:pt x="19265" y="381444"/>
                  </a:lnTo>
                  <a:lnTo>
                    <a:pt x="2146" y="380403"/>
                  </a:lnTo>
                  <a:lnTo>
                    <a:pt x="0" y="384746"/>
                  </a:lnTo>
                  <a:lnTo>
                    <a:pt x="0" y="415848"/>
                  </a:lnTo>
                  <a:lnTo>
                    <a:pt x="19596" y="420408"/>
                  </a:lnTo>
                  <a:lnTo>
                    <a:pt x="19926" y="420293"/>
                  </a:lnTo>
                  <a:lnTo>
                    <a:pt x="20497" y="419887"/>
                  </a:lnTo>
                  <a:lnTo>
                    <a:pt x="21196" y="418795"/>
                  </a:lnTo>
                  <a:lnTo>
                    <a:pt x="21615" y="417296"/>
                  </a:lnTo>
                  <a:lnTo>
                    <a:pt x="21678" y="416102"/>
                  </a:lnTo>
                  <a:lnTo>
                    <a:pt x="21678" y="385394"/>
                  </a:lnTo>
                  <a:close/>
                </a:path>
                <a:path w="232409" h="1078864">
                  <a:moveTo>
                    <a:pt x="21678" y="277977"/>
                  </a:moveTo>
                  <a:lnTo>
                    <a:pt x="2146" y="271691"/>
                  </a:lnTo>
                  <a:lnTo>
                    <a:pt x="1828" y="271767"/>
                  </a:lnTo>
                  <a:lnTo>
                    <a:pt x="1219" y="272161"/>
                  </a:lnTo>
                  <a:lnTo>
                    <a:pt x="495" y="273215"/>
                  </a:lnTo>
                  <a:lnTo>
                    <a:pt x="63" y="274713"/>
                  </a:lnTo>
                  <a:lnTo>
                    <a:pt x="0" y="275907"/>
                  </a:lnTo>
                  <a:lnTo>
                    <a:pt x="0" y="307009"/>
                  </a:lnTo>
                  <a:lnTo>
                    <a:pt x="19596" y="312889"/>
                  </a:lnTo>
                  <a:lnTo>
                    <a:pt x="19926" y="312801"/>
                  </a:lnTo>
                  <a:lnTo>
                    <a:pt x="20497" y="312407"/>
                  </a:lnTo>
                  <a:lnTo>
                    <a:pt x="21196" y="311365"/>
                  </a:lnTo>
                  <a:lnTo>
                    <a:pt x="21615" y="309854"/>
                  </a:lnTo>
                  <a:lnTo>
                    <a:pt x="21678" y="308673"/>
                  </a:lnTo>
                  <a:lnTo>
                    <a:pt x="21678" y="277977"/>
                  </a:lnTo>
                  <a:close/>
                </a:path>
                <a:path w="232409" h="1078864">
                  <a:moveTo>
                    <a:pt x="21678" y="170611"/>
                  </a:moveTo>
                  <a:lnTo>
                    <a:pt x="2146" y="163042"/>
                  </a:lnTo>
                  <a:lnTo>
                    <a:pt x="1828" y="163093"/>
                  </a:lnTo>
                  <a:lnTo>
                    <a:pt x="1219" y="163436"/>
                  </a:lnTo>
                  <a:lnTo>
                    <a:pt x="495" y="164439"/>
                  </a:lnTo>
                  <a:lnTo>
                    <a:pt x="63" y="165925"/>
                  </a:lnTo>
                  <a:lnTo>
                    <a:pt x="0" y="167119"/>
                  </a:lnTo>
                  <a:lnTo>
                    <a:pt x="0" y="198208"/>
                  </a:lnTo>
                  <a:lnTo>
                    <a:pt x="19596" y="205346"/>
                  </a:lnTo>
                  <a:lnTo>
                    <a:pt x="19926" y="205282"/>
                  </a:lnTo>
                  <a:lnTo>
                    <a:pt x="20497" y="204927"/>
                  </a:lnTo>
                  <a:lnTo>
                    <a:pt x="21196" y="203923"/>
                  </a:lnTo>
                  <a:lnTo>
                    <a:pt x="21615" y="202476"/>
                  </a:lnTo>
                  <a:lnTo>
                    <a:pt x="21678" y="201295"/>
                  </a:lnTo>
                  <a:lnTo>
                    <a:pt x="21678" y="170611"/>
                  </a:lnTo>
                  <a:close/>
                </a:path>
                <a:path w="232409" h="1078864">
                  <a:moveTo>
                    <a:pt x="21678" y="116903"/>
                  </a:moveTo>
                  <a:lnTo>
                    <a:pt x="2146" y="108673"/>
                  </a:lnTo>
                  <a:lnTo>
                    <a:pt x="1828" y="108724"/>
                  </a:lnTo>
                  <a:lnTo>
                    <a:pt x="1219" y="109054"/>
                  </a:lnTo>
                  <a:lnTo>
                    <a:pt x="495" y="110032"/>
                  </a:lnTo>
                  <a:lnTo>
                    <a:pt x="63" y="111493"/>
                  </a:lnTo>
                  <a:lnTo>
                    <a:pt x="0" y="112687"/>
                  </a:lnTo>
                  <a:lnTo>
                    <a:pt x="0" y="143776"/>
                  </a:lnTo>
                  <a:lnTo>
                    <a:pt x="19596" y="151587"/>
                  </a:lnTo>
                  <a:lnTo>
                    <a:pt x="19926" y="151536"/>
                  </a:lnTo>
                  <a:lnTo>
                    <a:pt x="20497" y="151193"/>
                  </a:lnTo>
                  <a:lnTo>
                    <a:pt x="21196" y="150215"/>
                  </a:lnTo>
                  <a:lnTo>
                    <a:pt x="21615" y="148755"/>
                  </a:lnTo>
                  <a:lnTo>
                    <a:pt x="21678" y="147574"/>
                  </a:lnTo>
                  <a:lnTo>
                    <a:pt x="21678" y="116903"/>
                  </a:lnTo>
                  <a:close/>
                </a:path>
                <a:path w="232409" h="1078864">
                  <a:moveTo>
                    <a:pt x="21678" y="63195"/>
                  </a:moveTo>
                  <a:lnTo>
                    <a:pt x="19265" y="58750"/>
                  </a:lnTo>
                  <a:lnTo>
                    <a:pt x="2146" y="54330"/>
                  </a:lnTo>
                  <a:lnTo>
                    <a:pt x="0" y="58280"/>
                  </a:lnTo>
                  <a:lnTo>
                    <a:pt x="0" y="89369"/>
                  </a:lnTo>
                  <a:lnTo>
                    <a:pt x="19596" y="97815"/>
                  </a:lnTo>
                  <a:lnTo>
                    <a:pt x="19926" y="97764"/>
                  </a:lnTo>
                  <a:lnTo>
                    <a:pt x="20497" y="97459"/>
                  </a:lnTo>
                  <a:lnTo>
                    <a:pt x="21196" y="96494"/>
                  </a:lnTo>
                  <a:lnTo>
                    <a:pt x="21615" y="95059"/>
                  </a:lnTo>
                  <a:lnTo>
                    <a:pt x="21678" y="93878"/>
                  </a:lnTo>
                  <a:lnTo>
                    <a:pt x="21678" y="63195"/>
                  </a:lnTo>
                  <a:close/>
                </a:path>
                <a:path w="232409" h="1078864">
                  <a:moveTo>
                    <a:pt x="21678" y="9499"/>
                  </a:moveTo>
                  <a:lnTo>
                    <a:pt x="2146" y="0"/>
                  </a:lnTo>
                  <a:lnTo>
                    <a:pt x="1828" y="25"/>
                  </a:lnTo>
                  <a:lnTo>
                    <a:pt x="1219" y="304"/>
                  </a:lnTo>
                  <a:lnTo>
                    <a:pt x="495" y="1244"/>
                  </a:lnTo>
                  <a:lnTo>
                    <a:pt x="63" y="2667"/>
                  </a:lnTo>
                  <a:lnTo>
                    <a:pt x="0" y="3860"/>
                  </a:lnTo>
                  <a:lnTo>
                    <a:pt x="0" y="34937"/>
                  </a:lnTo>
                  <a:lnTo>
                    <a:pt x="19596" y="44043"/>
                  </a:lnTo>
                  <a:lnTo>
                    <a:pt x="20218" y="43865"/>
                  </a:lnTo>
                  <a:lnTo>
                    <a:pt x="20751" y="43459"/>
                  </a:lnTo>
                  <a:lnTo>
                    <a:pt x="21196" y="42773"/>
                  </a:lnTo>
                  <a:lnTo>
                    <a:pt x="21615" y="41351"/>
                  </a:lnTo>
                  <a:lnTo>
                    <a:pt x="21678" y="40170"/>
                  </a:lnTo>
                  <a:lnTo>
                    <a:pt x="21678" y="9499"/>
                  </a:lnTo>
                  <a:close/>
                </a:path>
                <a:path w="232409" h="1078864">
                  <a:moveTo>
                    <a:pt x="52146" y="439889"/>
                  </a:moveTo>
                  <a:lnTo>
                    <a:pt x="33324" y="435622"/>
                  </a:lnTo>
                  <a:lnTo>
                    <a:pt x="33007" y="435737"/>
                  </a:lnTo>
                  <a:lnTo>
                    <a:pt x="32423" y="436168"/>
                  </a:lnTo>
                  <a:lnTo>
                    <a:pt x="31737" y="437273"/>
                  </a:lnTo>
                  <a:lnTo>
                    <a:pt x="31305" y="438772"/>
                  </a:lnTo>
                  <a:lnTo>
                    <a:pt x="31242" y="439928"/>
                  </a:lnTo>
                  <a:lnTo>
                    <a:pt x="31242" y="470446"/>
                  </a:lnTo>
                  <a:lnTo>
                    <a:pt x="50126" y="474319"/>
                  </a:lnTo>
                  <a:lnTo>
                    <a:pt x="50431" y="474205"/>
                  </a:lnTo>
                  <a:lnTo>
                    <a:pt x="52146" y="469988"/>
                  </a:lnTo>
                  <a:lnTo>
                    <a:pt x="52146" y="439889"/>
                  </a:lnTo>
                  <a:close/>
                </a:path>
                <a:path w="232409" h="1078864">
                  <a:moveTo>
                    <a:pt x="52146" y="387197"/>
                  </a:moveTo>
                  <a:lnTo>
                    <a:pt x="49796" y="383311"/>
                  </a:lnTo>
                  <a:lnTo>
                    <a:pt x="33324" y="382295"/>
                  </a:lnTo>
                  <a:lnTo>
                    <a:pt x="31242" y="386575"/>
                  </a:lnTo>
                  <a:lnTo>
                    <a:pt x="31242" y="417080"/>
                  </a:lnTo>
                  <a:lnTo>
                    <a:pt x="50126" y="421563"/>
                  </a:lnTo>
                  <a:lnTo>
                    <a:pt x="50431" y="421449"/>
                  </a:lnTo>
                  <a:lnTo>
                    <a:pt x="52146" y="417309"/>
                  </a:lnTo>
                  <a:lnTo>
                    <a:pt x="52146" y="387197"/>
                  </a:lnTo>
                  <a:close/>
                </a:path>
                <a:path w="232409" h="1078864">
                  <a:moveTo>
                    <a:pt x="52146" y="334492"/>
                  </a:moveTo>
                  <a:lnTo>
                    <a:pt x="33324" y="328968"/>
                  </a:lnTo>
                  <a:lnTo>
                    <a:pt x="33007" y="329057"/>
                  </a:lnTo>
                  <a:lnTo>
                    <a:pt x="32423" y="329450"/>
                  </a:lnTo>
                  <a:lnTo>
                    <a:pt x="31737" y="330517"/>
                  </a:lnTo>
                  <a:lnTo>
                    <a:pt x="31305" y="332003"/>
                  </a:lnTo>
                  <a:lnTo>
                    <a:pt x="31242" y="333184"/>
                  </a:lnTo>
                  <a:lnTo>
                    <a:pt x="31242" y="363677"/>
                  </a:lnTo>
                  <a:lnTo>
                    <a:pt x="50126" y="368820"/>
                  </a:lnTo>
                  <a:lnTo>
                    <a:pt x="50431" y="368706"/>
                  </a:lnTo>
                  <a:lnTo>
                    <a:pt x="52146" y="364604"/>
                  </a:lnTo>
                  <a:lnTo>
                    <a:pt x="52146" y="334492"/>
                  </a:lnTo>
                  <a:close/>
                </a:path>
                <a:path w="232409" h="1078864">
                  <a:moveTo>
                    <a:pt x="52146" y="281774"/>
                  </a:moveTo>
                  <a:lnTo>
                    <a:pt x="33324" y="275640"/>
                  </a:lnTo>
                  <a:lnTo>
                    <a:pt x="33007" y="275729"/>
                  </a:lnTo>
                  <a:lnTo>
                    <a:pt x="32423" y="276098"/>
                  </a:lnTo>
                  <a:lnTo>
                    <a:pt x="31737" y="277126"/>
                  </a:lnTo>
                  <a:lnTo>
                    <a:pt x="31305" y="278625"/>
                  </a:lnTo>
                  <a:lnTo>
                    <a:pt x="31242" y="279793"/>
                  </a:lnTo>
                  <a:lnTo>
                    <a:pt x="31242" y="310299"/>
                  </a:lnTo>
                  <a:lnTo>
                    <a:pt x="50126" y="316039"/>
                  </a:lnTo>
                  <a:lnTo>
                    <a:pt x="50431" y="315950"/>
                  </a:lnTo>
                  <a:lnTo>
                    <a:pt x="52146" y="311899"/>
                  </a:lnTo>
                  <a:lnTo>
                    <a:pt x="52146" y="281774"/>
                  </a:lnTo>
                  <a:close/>
                </a:path>
                <a:path w="232409" h="1078864">
                  <a:moveTo>
                    <a:pt x="52146" y="229069"/>
                  </a:moveTo>
                  <a:lnTo>
                    <a:pt x="49796" y="224980"/>
                  </a:lnTo>
                  <a:lnTo>
                    <a:pt x="33324" y="222351"/>
                  </a:lnTo>
                  <a:lnTo>
                    <a:pt x="31242" y="226390"/>
                  </a:lnTo>
                  <a:lnTo>
                    <a:pt x="31242" y="256908"/>
                  </a:lnTo>
                  <a:lnTo>
                    <a:pt x="50126" y="263258"/>
                  </a:lnTo>
                  <a:lnTo>
                    <a:pt x="50431" y="263182"/>
                  </a:lnTo>
                  <a:lnTo>
                    <a:pt x="50990" y="262826"/>
                  </a:lnTo>
                  <a:lnTo>
                    <a:pt x="51676" y="261810"/>
                  </a:lnTo>
                  <a:lnTo>
                    <a:pt x="52082" y="260350"/>
                  </a:lnTo>
                  <a:lnTo>
                    <a:pt x="52146" y="259194"/>
                  </a:lnTo>
                  <a:lnTo>
                    <a:pt x="52146" y="229069"/>
                  </a:lnTo>
                  <a:close/>
                </a:path>
                <a:path w="232409" h="1078864">
                  <a:moveTo>
                    <a:pt x="52146" y="176403"/>
                  </a:moveTo>
                  <a:lnTo>
                    <a:pt x="49796" y="172199"/>
                  </a:lnTo>
                  <a:lnTo>
                    <a:pt x="33324" y="169024"/>
                  </a:lnTo>
                  <a:lnTo>
                    <a:pt x="31242" y="173037"/>
                  </a:lnTo>
                  <a:lnTo>
                    <a:pt x="31242" y="203530"/>
                  </a:lnTo>
                  <a:lnTo>
                    <a:pt x="50126" y="210477"/>
                  </a:lnTo>
                  <a:lnTo>
                    <a:pt x="50431" y="210413"/>
                  </a:lnTo>
                  <a:lnTo>
                    <a:pt x="52146" y="206514"/>
                  </a:lnTo>
                  <a:lnTo>
                    <a:pt x="52146" y="176403"/>
                  </a:lnTo>
                  <a:close/>
                </a:path>
                <a:path w="232409" h="1078864">
                  <a:moveTo>
                    <a:pt x="52146" y="123685"/>
                  </a:moveTo>
                  <a:lnTo>
                    <a:pt x="33324" y="115697"/>
                  </a:lnTo>
                  <a:lnTo>
                    <a:pt x="33007" y="115747"/>
                  </a:lnTo>
                  <a:lnTo>
                    <a:pt x="32423" y="116065"/>
                  </a:lnTo>
                  <a:lnTo>
                    <a:pt x="31737" y="117017"/>
                  </a:lnTo>
                  <a:lnTo>
                    <a:pt x="31305" y="118452"/>
                  </a:lnTo>
                  <a:lnTo>
                    <a:pt x="31242" y="119634"/>
                  </a:lnTo>
                  <a:lnTo>
                    <a:pt x="31242" y="150139"/>
                  </a:lnTo>
                  <a:lnTo>
                    <a:pt x="50126" y="157734"/>
                  </a:lnTo>
                  <a:lnTo>
                    <a:pt x="50431" y="157670"/>
                  </a:lnTo>
                  <a:lnTo>
                    <a:pt x="52146" y="153797"/>
                  </a:lnTo>
                  <a:lnTo>
                    <a:pt x="52146" y="123685"/>
                  </a:lnTo>
                  <a:close/>
                </a:path>
                <a:path w="232409" h="1078864">
                  <a:moveTo>
                    <a:pt x="52146" y="70967"/>
                  </a:moveTo>
                  <a:lnTo>
                    <a:pt x="49796" y="66624"/>
                  </a:lnTo>
                  <a:lnTo>
                    <a:pt x="33324" y="62369"/>
                  </a:lnTo>
                  <a:lnTo>
                    <a:pt x="31242" y="66243"/>
                  </a:lnTo>
                  <a:lnTo>
                    <a:pt x="31242" y="96748"/>
                  </a:lnTo>
                  <a:lnTo>
                    <a:pt x="50126" y="104965"/>
                  </a:lnTo>
                  <a:lnTo>
                    <a:pt x="50431" y="104927"/>
                  </a:lnTo>
                  <a:lnTo>
                    <a:pt x="52146" y="101092"/>
                  </a:lnTo>
                  <a:lnTo>
                    <a:pt x="52146" y="70967"/>
                  </a:lnTo>
                  <a:close/>
                </a:path>
                <a:path w="232409" h="1078864">
                  <a:moveTo>
                    <a:pt x="52146" y="18275"/>
                  </a:moveTo>
                  <a:lnTo>
                    <a:pt x="33324" y="9055"/>
                  </a:lnTo>
                  <a:lnTo>
                    <a:pt x="33007" y="9080"/>
                  </a:lnTo>
                  <a:lnTo>
                    <a:pt x="32423" y="9359"/>
                  </a:lnTo>
                  <a:lnTo>
                    <a:pt x="31737" y="10274"/>
                  </a:lnTo>
                  <a:lnTo>
                    <a:pt x="31305" y="11684"/>
                  </a:lnTo>
                  <a:lnTo>
                    <a:pt x="31242" y="12865"/>
                  </a:lnTo>
                  <a:lnTo>
                    <a:pt x="31242" y="43357"/>
                  </a:lnTo>
                  <a:lnTo>
                    <a:pt x="50126" y="52184"/>
                  </a:lnTo>
                  <a:lnTo>
                    <a:pt x="50431" y="52158"/>
                  </a:lnTo>
                  <a:lnTo>
                    <a:pt x="52146" y="48399"/>
                  </a:lnTo>
                  <a:lnTo>
                    <a:pt x="52146" y="18275"/>
                  </a:lnTo>
                  <a:close/>
                </a:path>
                <a:path w="232409" h="1078864">
                  <a:moveTo>
                    <a:pt x="81495" y="440639"/>
                  </a:moveTo>
                  <a:lnTo>
                    <a:pt x="63334" y="436473"/>
                  </a:lnTo>
                  <a:lnTo>
                    <a:pt x="63042" y="436575"/>
                  </a:lnTo>
                  <a:lnTo>
                    <a:pt x="61353" y="440715"/>
                  </a:lnTo>
                  <a:lnTo>
                    <a:pt x="61353" y="470649"/>
                  </a:lnTo>
                  <a:lnTo>
                    <a:pt x="79527" y="474446"/>
                  </a:lnTo>
                  <a:lnTo>
                    <a:pt x="79832" y="474332"/>
                  </a:lnTo>
                  <a:lnTo>
                    <a:pt x="81495" y="470192"/>
                  </a:lnTo>
                  <a:lnTo>
                    <a:pt x="81495" y="440639"/>
                  </a:lnTo>
                  <a:close/>
                </a:path>
                <a:path w="232409" h="1078864">
                  <a:moveTo>
                    <a:pt x="81495" y="388912"/>
                  </a:moveTo>
                  <a:lnTo>
                    <a:pt x="79222" y="385102"/>
                  </a:lnTo>
                  <a:lnTo>
                    <a:pt x="63334" y="384136"/>
                  </a:lnTo>
                  <a:lnTo>
                    <a:pt x="61353" y="388340"/>
                  </a:lnTo>
                  <a:lnTo>
                    <a:pt x="61353" y="418287"/>
                  </a:lnTo>
                  <a:lnTo>
                    <a:pt x="79527" y="422643"/>
                  </a:lnTo>
                  <a:lnTo>
                    <a:pt x="79832" y="422554"/>
                  </a:lnTo>
                  <a:lnTo>
                    <a:pt x="81495" y="418477"/>
                  </a:lnTo>
                  <a:lnTo>
                    <a:pt x="81495" y="388912"/>
                  </a:lnTo>
                  <a:close/>
                </a:path>
                <a:path w="232409" h="1078864">
                  <a:moveTo>
                    <a:pt x="81495" y="337172"/>
                  </a:moveTo>
                  <a:lnTo>
                    <a:pt x="63334" y="331800"/>
                  </a:lnTo>
                  <a:lnTo>
                    <a:pt x="63042" y="331876"/>
                  </a:lnTo>
                  <a:lnTo>
                    <a:pt x="61353" y="335927"/>
                  </a:lnTo>
                  <a:lnTo>
                    <a:pt x="61353" y="365874"/>
                  </a:lnTo>
                  <a:lnTo>
                    <a:pt x="79527" y="370878"/>
                  </a:lnTo>
                  <a:lnTo>
                    <a:pt x="79832" y="370776"/>
                  </a:lnTo>
                  <a:lnTo>
                    <a:pt x="80378" y="370395"/>
                  </a:lnTo>
                  <a:lnTo>
                    <a:pt x="81038" y="369341"/>
                  </a:lnTo>
                  <a:lnTo>
                    <a:pt x="81432" y="367893"/>
                  </a:lnTo>
                  <a:lnTo>
                    <a:pt x="81495" y="366750"/>
                  </a:lnTo>
                  <a:lnTo>
                    <a:pt x="81495" y="337172"/>
                  </a:lnTo>
                  <a:close/>
                </a:path>
                <a:path w="232409" h="1078864">
                  <a:moveTo>
                    <a:pt x="81495" y="285432"/>
                  </a:moveTo>
                  <a:lnTo>
                    <a:pt x="79222" y="281457"/>
                  </a:lnTo>
                  <a:lnTo>
                    <a:pt x="63334" y="279450"/>
                  </a:lnTo>
                  <a:lnTo>
                    <a:pt x="61353" y="283514"/>
                  </a:lnTo>
                  <a:lnTo>
                    <a:pt x="61353" y="313461"/>
                  </a:lnTo>
                  <a:lnTo>
                    <a:pt x="79527" y="319049"/>
                  </a:lnTo>
                  <a:lnTo>
                    <a:pt x="79832" y="318973"/>
                  </a:lnTo>
                  <a:lnTo>
                    <a:pt x="81495" y="314998"/>
                  </a:lnTo>
                  <a:lnTo>
                    <a:pt x="81495" y="285432"/>
                  </a:lnTo>
                  <a:close/>
                </a:path>
                <a:path w="232409" h="1078864">
                  <a:moveTo>
                    <a:pt x="81495" y="233667"/>
                  </a:moveTo>
                  <a:lnTo>
                    <a:pt x="63334" y="227126"/>
                  </a:lnTo>
                  <a:lnTo>
                    <a:pt x="63042" y="227203"/>
                  </a:lnTo>
                  <a:lnTo>
                    <a:pt x="61353" y="231101"/>
                  </a:lnTo>
                  <a:lnTo>
                    <a:pt x="61353" y="261048"/>
                  </a:lnTo>
                  <a:lnTo>
                    <a:pt x="79527" y="267246"/>
                  </a:lnTo>
                  <a:lnTo>
                    <a:pt x="79832" y="267169"/>
                  </a:lnTo>
                  <a:lnTo>
                    <a:pt x="81495" y="263245"/>
                  </a:lnTo>
                  <a:lnTo>
                    <a:pt x="81495" y="233667"/>
                  </a:lnTo>
                  <a:close/>
                </a:path>
                <a:path w="232409" h="1078864">
                  <a:moveTo>
                    <a:pt x="81495" y="181965"/>
                  </a:moveTo>
                  <a:lnTo>
                    <a:pt x="63334" y="174790"/>
                  </a:lnTo>
                  <a:lnTo>
                    <a:pt x="63042" y="174853"/>
                  </a:lnTo>
                  <a:lnTo>
                    <a:pt x="61353" y="178739"/>
                  </a:lnTo>
                  <a:lnTo>
                    <a:pt x="61353" y="208673"/>
                  </a:lnTo>
                  <a:lnTo>
                    <a:pt x="79527" y="215430"/>
                  </a:lnTo>
                  <a:lnTo>
                    <a:pt x="79832" y="215366"/>
                  </a:lnTo>
                  <a:lnTo>
                    <a:pt x="81495" y="211518"/>
                  </a:lnTo>
                  <a:lnTo>
                    <a:pt x="81495" y="181965"/>
                  </a:lnTo>
                  <a:close/>
                </a:path>
                <a:path w="232409" h="1078864">
                  <a:moveTo>
                    <a:pt x="81495" y="130213"/>
                  </a:moveTo>
                  <a:lnTo>
                    <a:pt x="79222" y="126034"/>
                  </a:lnTo>
                  <a:lnTo>
                    <a:pt x="63334" y="122453"/>
                  </a:lnTo>
                  <a:lnTo>
                    <a:pt x="61353" y="126326"/>
                  </a:lnTo>
                  <a:lnTo>
                    <a:pt x="61353" y="156273"/>
                  </a:lnTo>
                  <a:lnTo>
                    <a:pt x="79527" y="163664"/>
                  </a:lnTo>
                  <a:lnTo>
                    <a:pt x="79832" y="163601"/>
                  </a:lnTo>
                  <a:lnTo>
                    <a:pt x="81495" y="159791"/>
                  </a:lnTo>
                  <a:lnTo>
                    <a:pt x="81495" y="130213"/>
                  </a:lnTo>
                  <a:close/>
                </a:path>
                <a:path w="232409" h="1078864">
                  <a:moveTo>
                    <a:pt x="81495" y="78473"/>
                  </a:moveTo>
                  <a:lnTo>
                    <a:pt x="79222" y="74206"/>
                  </a:lnTo>
                  <a:lnTo>
                    <a:pt x="63334" y="70116"/>
                  </a:lnTo>
                  <a:lnTo>
                    <a:pt x="61353" y="73317"/>
                  </a:lnTo>
                  <a:lnTo>
                    <a:pt x="61353" y="103873"/>
                  </a:lnTo>
                  <a:lnTo>
                    <a:pt x="79527" y="111848"/>
                  </a:lnTo>
                  <a:lnTo>
                    <a:pt x="79832" y="111798"/>
                  </a:lnTo>
                  <a:lnTo>
                    <a:pt x="81495" y="108038"/>
                  </a:lnTo>
                  <a:lnTo>
                    <a:pt x="81495" y="78473"/>
                  </a:lnTo>
                  <a:close/>
                </a:path>
                <a:path w="232409" h="1078864">
                  <a:moveTo>
                    <a:pt x="81495" y="26720"/>
                  </a:moveTo>
                  <a:lnTo>
                    <a:pt x="63334" y="17780"/>
                  </a:lnTo>
                  <a:lnTo>
                    <a:pt x="63042" y="17818"/>
                  </a:lnTo>
                  <a:lnTo>
                    <a:pt x="62484" y="18084"/>
                  </a:lnTo>
                  <a:lnTo>
                    <a:pt x="61836" y="18986"/>
                  </a:lnTo>
                  <a:lnTo>
                    <a:pt x="61417" y="20383"/>
                  </a:lnTo>
                  <a:lnTo>
                    <a:pt x="61353" y="21526"/>
                  </a:lnTo>
                  <a:lnTo>
                    <a:pt x="61353" y="51473"/>
                  </a:lnTo>
                  <a:lnTo>
                    <a:pt x="79527" y="60032"/>
                  </a:lnTo>
                  <a:lnTo>
                    <a:pt x="79832" y="60007"/>
                  </a:lnTo>
                  <a:lnTo>
                    <a:pt x="81495" y="56286"/>
                  </a:lnTo>
                  <a:lnTo>
                    <a:pt x="81495" y="26720"/>
                  </a:lnTo>
                  <a:close/>
                </a:path>
                <a:path w="232409" h="1078864">
                  <a:moveTo>
                    <a:pt x="109778" y="441375"/>
                  </a:moveTo>
                  <a:lnTo>
                    <a:pt x="92278" y="437311"/>
                  </a:lnTo>
                  <a:lnTo>
                    <a:pt x="91986" y="437400"/>
                  </a:lnTo>
                  <a:lnTo>
                    <a:pt x="90347" y="441452"/>
                  </a:lnTo>
                  <a:lnTo>
                    <a:pt x="90347" y="470865"/>
                  </a:lnTo>
                  <a:lnTo>
                    <a:pt x="107899" y="474586"/>
                  </a:lnTo>
                  <a:lnTo>
                    <a:pt x="108178" y="474472"/>
                  </a:lnTo>
                  <a:lnTo>
                    <a:pt x="108712" y="474052"/>
                  </a:lnTo>
                  <a:lnTo>
                    <a:pt x="108953" y="473760"/>
                  </a:lnTo>
                  <a:lnTo>
                    <a:pt x="109512" y="472541"/>
                  </a:lnTo>
                  <a:lnTo>
                    <a:pt x="109778" y="470992"/>
                  </a:lnTo>
                  <a:lnTo>
                    <a:pt x="109778" y="441375"/>
                  </a:lnTo>
                  <a:close/>
                </a:path>
                <a:path w="232409" h="1078864">
                  <a:moveTo>
                    <a:pt x="109778" y="390588"/>
                  </a:moveTo>
                  <a:lnTo>
                    <a:pt x="107594" y="386842"/>
                  </a:lnTo>
                  <a:lnTo>
                    <a:pt x="92278" y="385914"/>
                  </a:lnTo>
                  <a:lnTo>
                    <a:pt x="90347" y="390029"/>
                  </a:lnTo>
                  <a:lnTo>
                    <a:pt x="90347" y="419430"/>
                  </a:lnTo>
                  <a:lnTo>
                    <a:pt x="107899" y="423722"/>
                  </a:lnTo>
                  <a:lnTo>
                    <a:pt x="108178" y="423608"/>
                  </a:lnTo>
                  <a:lnTo>
                    <a:pt x="109778" y="420204"/>
                  </a:lnTo>
                  <a:lnTo>
                    <a:pt x="109778" y="390588"/>
                  </a:lnTo>
                  <a:close/>
                </a:path>
                <a:path w="232409" h="1078864">
                  <a:moveTo>
                    <a:pt x="109778" y="339763"/>
                  </a:moveTo>
                  <a:lnTo>
                    <a:pt x="92278" y="334505"/>
                  </a:lnTo>
                  <a:lnTo>
                    <a:pt x="91986" y="334594"/>
                  </a:lnTo>
                  <a:lnTo>
                    <a:pt x="90347" y="338569"/>
                  </a:lnTo>
                  <a:lnTo>
                    <a:pt x="90347" y="367957"/>
                  </a:lnTo>
                  <a:lnTo>
                    <a:pt x="107899" y="372846"/>
                  </a:lnTo>
                  <a:lnTo>
                    <a:pt x="108712" y="372376"/>
                  </a:lnTo>
                  <a:lnTo>
                    <a:pt x="108953" y="372084"/>
                  </a:lnTo>
                  <a:lnTo>
                    <a:pt x="109347" y="371348"/>
                  </a:lnTo>
                  <a:lnTo>
                    <a:pt x="109512" y="370903"/>
                  </a:lnTo>
                  <a:lnTo>
                    <a:pt x="109778" y="369366"/>
                  </a:lnTo>
                  <a:lnTo>
                    <a:pt x="109778" y="339763"/>
                  </a:lnTo>
                  <a:close/>
                </a:path>
                <a:path w="232409" h="1078864">
                  <a:moveTo>
                    <a:pt x="109778" y="288937"/>
                  </a:moveTo>
                  <a:lnTo>
                    <a:pt x="107594" y="285051"/>
                  </a:lnTo>
                  <a:lnTo>
                    <a:pt x="92278" y="283108"/>
                  </a:lnTo>
                  <a:lnTo>
                    <a:pt x="90347" y="287108"/>
                  </a:lnTo>
                  <a:lnTo>
                    <a:pt x="90347" y="316522"/>
                  </a:lnTo>
                  <a:lnTo>
                    <a:pt x="107899" y="321970"/>
                  </a:lnTo>
                  <a:lnTo>
                    <a:pt x="108178" y="321881"/>
                  </a:lnTo>
                  <a:lnTo>
                    <a:pt x="109778" y="318554"/>
                  </a:lnTo>
                  <a:lnTo>
                    <a:pt x="109778" y="288937"/>
                  </a:lnTo>
                  <a:close/>
                </a:path>
                <a:path w="232409" h="1078864">
                  <a:moveTo>
                    <a:pt x="109778" y="238125"/>
                  </a:moveTo>
                  <a:lnTo>
                    <a:pt x="92278" y="231762"/>
                  </a:lnTo>
                  <a:lnTo>
                    <a:pt x="91986" y="231825"/>
                  </a:lnTo>
                  <a:lnTo>
                    <a:pt x="90347" y="235673"/>
                  </a:lnTo>
                  <a:lnTo>
                    <a:pt x="90347" y="265061"/>
                  </a:lnTo>
                  <a:lnTo>
                    <a:pt x="107899" y="271106"/>
                  </a:lnTo>
                  <a:lnTo>
                    <a:pt x="108178" y="271030"/>
                  </a:lnTo>
                  <a:lnTo>
                    <a:pt x="109778" y="267741"/>
                  </a:lnTo>
                  <a:lnTo>
                    <a:pt x="109778" y="238125"/>
                  </a:lnTo>
                  <a:close/>
                </a:path>
                <a:path w="232409" h="1078864">
                  <a:moveTo>
                    <a:pt x="109778" y="187350"/>
                  </a:moveTo>
                  <a:lnTo>
                    <a:pt x="92278" y="180365"/>
                  </a:lnTo>
                  <a:lnTo>
                    <a:pt x="91986" y="180428"/>
                  </a:lnTo>
                  <a:lnTo>
                    <a:pt x="90347" y="184238"/>
                  </a:lnTo>
                  <a:lnTo>
                    <a:pt x="90347" y="213626"/>
                  </a:lnTo>
                  <a:lnTo>
                    <a:pt x="107899" y="220218"/>
                  </a:lnTo>
                  <a:lnTo>
                    <a:pt x="108178" y="220154"/>
                  </a:lnTo>
                  <a:lnTo>
                    <a:pt x="109778" y="216954"/>
                  </a:lnTo>
                  <a:lnTo>
                    <a:pt x="109778" y="187350"/>
                  </a:lnTo>
                  <a:close/>
                </a:path>
                <a:path w="232409" h="1078864">
                  <a:moveTo>
                    <a:pt x="109778" y="85686"/>
                  </a:moveTo>
                  <a:lnTo>
                    <a:pt x="107594" y="81521"/>
                  </a:lnTo>
                  <a:lnTo>
                    <a:pt x="92278" y="77571"/>
                  </a:lnTo>
                  <a:lnTo>
                    <a:pt x="90347" y="81330"/>
                  </a:lnTo>
                  <a:lnTo>
                    <a:pt x="90347" y="110718"/>
                  </a:lnTo>
                  <a:lnTo>
                    <a:pt x="107899" y="118478"/>
                  </a:lnTo>
                  <a:lnTo>
                    <a:pt x="108178" y="118427"/>
                  </a:lnTo>
                  <a:lnTo>
                    <a:pt x="108712" y="118135"/>
                  </a:lnTo>
                  <a:lnTo>
                    <a:pt x="109347" y="117221"/>
                  </a:lnTo>
                  <a:lnTo>
                    <a:pt x="109512" y="116789"/>
                  </a:lnTo>
                  <a:lnTo>
                    <a:pt x="109778" y="115303"/>
                  </a:lnTo>
                  <a:lnTo>
                    <a:pt x="109778" y="85686"/>
                  </a:lnTo>
                  <a:close/>
                </a:path>
                <a:path w="232409" h="1078864">
                  <a:moveTo>
                    <a:pt x="109778" y="34886"/>
                  </a:moveTo>
                  <a:lnTo>
                    <a:pt x="107594" y="30632"/>
                  </a:lnTo>
                  <a:lnTo>
                    <a:pt x="92278" y="26187"/>
                  </a:lnTo>
                  <a:lnTo>
                    <a:pt x="90347" y="29870"/>
                  </a:lnTo>
                  <a:lnTo>
                    <a:pt x="90347" y="59270"/>
                  </a:lnTo>
                  <a:lnTo>
                    <a:pt x="107899" y="67602"/>
                  </a:lnTo>
                  <a:lnTo>
                    <a:pt x="108712" y="67284"/>
                  </a:lnTo>
                  <a:lnTo>
                    <a:pt x="108953" y="67030"/>
                  </a:lnTo>
                  <a:lnTo>
                    <a:pt x="109347" y="66382"/>
                  </a:lnTo>
                  <a:lnTo>
                    <a:pt x="109512" y="65976"/>
                  </a:lnTo>
                  <a:lnTo>
                    <a:pt x="109778" y="64503"/>
                  </a:lnTo>
                  <a:lnTo>
                    <a:pt x="109778" y="34886"/>
                  </a:lnTo>
                  <a:close/>
                </a:path>
                <a:path w="232409" h="1078864">
                  <a:moveTo>
                    <a:pt x="119481" y="1045730"/>
                  </a:moveTo>
                  <a:lnTo>
                    <a:pt x="117309" y="1041628"/>
                  </a:lnTo>
                  <a:lnTo>
                    <a:pt x="101993" y="1038174"/>
                  </a:lnTo>
                  <a:lnTo>
                    <a:pt x="100063" y="1041984"/>
                  </a:lnTo>
                  <a:lnTo>
                    <a:pt x="100063" y="1071397"/>
                  </a:lnTo>
                  <a:lnTo>
                    <a:pt x="117602" y="1078585"/>
                  </a:lnTo>
                  <a:lnTo>
                    <a:pt x="117894" y="1078522"/>
                  </a:lnTo>
                  <a:lnTo>
                    <a:pt x="119481" y="1074762"/>
                  </a:lnTo>
                  <a:lnTo>
                    <a:pt x="119481" y="1045730"/>
                  </a:lnTo>
                  <a:close/>
                </a:path>
                <a:path w="232409" h="1078864">
                  <a:moveTo>
                    <a:pt x="137071" y="442087"/>
                  </a:moveTo>
                  <a:lnTo>
                    <a:pt x="135255" y="438505"/>
                  </a:lnTo>
                  <a:lnTo>
                    <a:pt x="134962" y="438505"/>
                  </a:lnTo>
                  <a:lnTo>
                    <a:pt x="120192" y="438086"/>
                  </a:lnTo>
                  <a:lnTo>
                    <a:pt x="118338" y="442163"/>
                  </a:lnTo>
                  <a:lnTo>
                    <a:pt x="118338" y="471055"/>
                  </a:lnTo>
                  <a:lnTo>
                    <a:pt x="135255" y="474713"/>
                  </a:lnTo>
                  <a:lnTo>
                    <a:pt x="135534" y="474599"/>
                  </a:lnTo>
                  <a:lnTo>
                    <a:pt x="137071" y="470611"/>
                  </a:lnTo>
                  <a:lnTo>
                    <a:pt x="137071" y="442087"/>
                  </a:lnTo>
                  <a:close/>
                </a:path>
                <a:path w="232409" h="1078864">
                  <a:moveTo>
                    <a:pt x="137071" y="392188"/>
                  </a:moveTo>
                  <a:lnTo>
                    <a:pt x="134962" y="388505"/>
                  </a:lnTo>
                  <a:lnTo>
                    <a:pt x="120192" y="387604"/>
                  </a:lnTo>
                  <a:lnTo>
                    <a:pt x="118338" y="391655"/>
                  </a:lnTo>
                  <a:lnTo>
                    <a:pt x="118338" y="420522"/>
                  </a:lnTo>
                  <a:lnTo>
                    <a:pt x="135255" y="424726"/>
                  </a:lnTo>
                  <a:lnTo>
                    <a:pt x="135534" y="424624"/>
                  </a:lnTo>
                  <a:lnTo>
                    <a:pt x="137071" y="420700"/>
                  </a:lnTo>
                  <a:lnTo>
                    <a:pt x="137071" y="392188"/>
                  </a:lnTo>
                  <a:close/>
                </a:path>
                <a:path w="232409" h="1078864">
                  <a:moveTo>
                    <a:pt x="137071" y="292328"/>
                  </a:moveTo>
                  <a:lnTo>
                    <a:pt x="120192" y="286639"/>
                  </a:lnTo>
                  <a:lnTo>
                    <a:pt x="119380" y="287083"/>
                  </a:lnTo>
                  <a:lnTo>
                    <a:pt x="118770" y="288061"/>
                  </a:lnTo>
                  <a:lnTo>
                    <a:pt x="118605" y="288480"/>
                  </a:lnTo>
                  <a:lnTo>
                    <a:pt x="118389" y="289471"/>
                  </a:lnTo>
                  <a:lnTo>
                    <a:pt x="118338" y="290576"/>
                  </a:lnTo>
                  <a:lnTo>
                    <a:pt x="118338" y="319455"/>
                  </a:lnTo>
                  <a:lnTo>
                    <a:pt x="135255" y="324789"/>
                  </a:lnTo>
                  <a:lnTo>
                    <a:pt x="135534" y="324713"/>
                  </a:lnTo>
                  <a:lnTo>
                    <a:pt x="137071" y="320865"/>
                  </a:lnTo>
                  <a:lnTo>
                    <a:pt x="137071" y="292328"/>
                  </a:lnTo>
                  <a:close/>
                </a:path>
                <a:path w="232409" h="1078864">
                  <a:moveTo>
                    <a:pt x="137071" y="242417"/>
                  </a:moveTo>
                  <a:lnTo>
                    <a:pt x="120192" y="236207"/>
                  </a:lnTo>
                  <a:lnTo>
                    <a:pt x="119913" y="236270"/>
                  </a:lnTo>
                  <a:lnTo>
                    <a:pt x="118338" y="240042"/>
                  </a:lnTo>
                  <a:lnTo>
                    <a:pt x="118338" y="268922"/>
                  </a:lnTo>
                  <a:lnTo>
                    <a:pt x="135255" y="274815"/>
                  </a:lnTo>
                  <a:lnTo>
                    <a:pt x="135534" y="274726"/>
                  </a:lnTo>
                  <a:lnTo>
                    <a:pt x="137071" y="270941"/>
                  </a:lnTo>
                  <a:lnTo>
                    <a:pt x="137071" y="242417"/>
                  </a:lnTo>
                  <a:close/>
                </a:path>
                <a:path w="232409" h="1078864">
                  <a:moveTo>
                    <a:pt x="137071" y="192532"/>
                  </a:moveTo>
                  <a:lnTo>
                    <a:pt x="134962" y="188569"/>
                  </a:lnTo>
                  <a:lnTo>
                    <a:pt x="120192" y="185724"/>
                  </a:lnTo>
                  <a:lnTo>
                    <a:pt x="118338" y="189534"/>
                  </a:lnTo>
                  <a:lnTo>
                    <a:pt x="118338" y="218414"/>
                  </a:lnTo>
                  <a:lnTo>
                    <a:pt x="135255" y="224828"/>
                  </a:lnTo>
                  <a:lnTo>
                    <a:pt x="135534" y="224764"/>
                  </a:lnTo>
                  <a:lnTo>
                    <a:pt x="137071" y="221043"/>
                  </a:lnTo>
                  <a:lnTo>
                    <a:pt x="137071" y="192532"/>
                  </a:lnTo>
                  <a:close/>
                </a:path>
                <a:path w="232409" h="1078864">
                  <a:moveTo>
                    <a:pt x="137071" y="142608"/>
                  </a:moveTo>
                  <a:lnTo>
                    <a:pt x="134962" y="138582"/>
                  </a:lnTo>
                  <a:lnTo>
                    <a:pt x="120192" y="135267"/>
                  </a:lnTo>
                  <a:lnTo>
                    <a:pt x="118338" y="139001"/>
                  </a:lnTo>
                  <a:lnTo>
                    <a:pt x="118338" y="167894"/>
                  </a:lnTo>
                  <a:lnTo>
                    <a:pt x="135255" y="174891"/>
                  </a:lnTo>
                  <a:lnTo>
                    <a:pt x="135534" y="174815"/>
                  </a:lnTo>
                  <a:lnTo>
                    <a:pt x="136042" y="174510"/>
                  </a:lnTo>
                  <a:lnTo>
                    <a:pt x="136652" y="173583"/>
                  </a:lnTo>
                  <a:lnTo>
                    <a:pt x="137007" y="172224"/>
                  </a:lnTo>
                  <a:lnTo>
                    <a:pt x="137071" y="171132"/>
                  </a:lnTo>
                  <a:lnTo>
                    <a:pt x="137071" y="142608"/>
                  </a:lnTo>
                  <a:close/>
                </a:path>
                <a:path w="232409" h="1078864">
                  <a:moveTo>
                    <a:pt x="137071" y="92671"/>
                  </a:moveTo>
                  <a:lnTo>
                    <a:pt x="120192" y="84772"/>
                  </a:lnTo>
                  <a:lnTo>
                    <a:pt x="119646" y="84950"/>
                  </a:lnTo>
                  <a:lnTo>
                    <a:pt x="118338" y="88468"/>
                  </a:lnTo>
                  <a:lnTo>
                    <a:pt x="118338" y="117335"/>
                  </a:lnTo>
                  <a:lnTo>
                    <a:pt x="135255" y="124891"/>
                  </a:lnTo>
                  <a:lnTo>
                    <a:pt x="135534" y="124841"/>
                  </a:lnTo>
                  <a:lnTo>
                    <a:pt x="137071" y="121208"/>
                  </a:lnTo>
                  <a:lnTo>
                    <a:pt x="137071" y="92671"/>
                  </a:lnTo>
                  <a:close/>
                </a:path>
                <a:path w="232409" h="1078864">
                  <a:moveTo>
                    <a:pt x="137071" y="42760"/>
                  </a:moveTo>
                  <a:lnTo>
                    <a:pt x="134962" y="38595"/>
                  </a:lnTo>
                  <a:lnTo>
                    <a:pt x="120192" y="34302"/>
                  </a:lnTo>
                  <a:lnTo>
                    <a:pt x="118338" y="37922"/>
                  </a:lnTo>
                  <a:lnTo>
                    <a:pt x="118338" y="66802"/>
                  </a:lnTo>
                  <a:lnTo>
                    <a:pt x="135255" y="74917"/>
                  </a:lnTo>
                  <a:lnTo>
                    <a:pt x="135534" y="74866"/>
                  </a:lnTo>
                  <a:lnTo>
                    <a:pt x="137071" y="71285"/>
                  </a:lnTo>
                  <a:lnTo>
                    <a:pt x="137071" y="42760"/>
                  </a:lnTo>
                  <a:close/>
                </a:path>
                <a:path w="232409" h="1078864">
                  <a:moveTo>
                    <a:pt x="163423" y="808786"/>
                  </a:moveTo>
                  <a:lnTo>
                    <a:pt x="161391" y="804722"/>
                  </a:lnTo>
                  <a:lnTo>
                    <a:pt x="147116" y="800569"/>
                  </a:lnTo>
                  <a:lnTo>
                    <a:pt x="145338" y="804151"/>
                  </a:lnTo>
                  <a:lnTo>
                    <a:pt x="145338" y="832523"/>
                  </a:lnTo>
                  <a:lnTo>
                    <a:pt x="161671" y="840409"/>
                  </a:lnTo>
                  <a:lnTo>
                    <a:pt x="161925" y="840371"/>
                  </a:lnTo>
                  <a:lnTo>
                    <a:pt x="163423" y="836828"/>
                  </a:lnTo>
                  <a:lnTo>
                    <a:pt x="163423" y="808786"/>
                  </a:lnTo>
                  <a:close/>
                </a:path>
                <a:path w="232409" h="1078864">
                  <a:moveTo>
                    <a:pt x="163423" y="705358"/>
                  </a:moveTo>
                  <a:lnTo>
                    <a:pt x="163156" y="703859"/>
                  </a:lnTo>
                  <a:lnTo>
                    <a:pt x="162636" y="702678"/>
                  </a:lnTo>
                  <a:lnTo>
                    <a:pt x="161925" y="701954"/>
                  </a:lnTo>
                  <a:lnTo>
                    <a:pt x="161671" y="701827"/>
                  </a:lnTo>
                  <a:lnTo>
                    <a:pt x="161391" y="701827"/>
                  </a:lnTo>
                  <a:lnTo>
                    <a:pt x="147116" y="701421"/>
                  </a:lnTo>
                  <a:lnTo>
                    <a:pt x="145338" y="705434"/>
                  </a:lnTo>
                  <a:lnTo>
                    <a:pt x="145338" y="733818"/>
                  </a:lnTo>
                  <a:lnTo>
                    <a:pt x="161671" y="737412"/>
                  </a:lnTo>
                  <a:lnTo>
                    <a:pt x="161925" y="737298"/>
                  </a:lnTo>
                  <a:lnTo>
                    <a:pt x="162420" y="736892"/>
                  </a:lnTo>
                  <a:lnTo>
                    <a:pt x="163004" y="735863"/>
                  </a:lnTo>
                  <a:lnTo>
                    <a:pt x="163347" y="734466"/>
                  </a:lnTo>
                  <a:lnTo>
                    <a:pt x="163423" y="733933"/>
                  </a:lnTo>
                  <a:lnTo>
                    <a:pt x="163423" y="705358"/>
                  </a:lnTo>
                  <a:close/>
                </a:path>
                <a:path w="232409" h="1078864">
                  <a:moveTo>
                    <a:pt x="163423" y="393725"/>
                  </a:moveTo>
                  <a:lnTo>
                    <a:pt x="161391" y="390118"/>
                  </a:lnTo>
                  <a:lnTo>
                    <a:pt x="147116" y="389255"/>
                  </a:lnTo>
                  <a:lnTo>
                    <a:pt x="145338" y="393230"/>
                  </a:lnTo>
                  <a:lnTo>
                    <a:pt x="145338" y="421601"/>
                  </a:lnTo>
                  <a:lnTo>
                    <a:pt x="161671" y="425704"/>
                  </a:lnTo>
                  <a:lnTo>
                    <a:pt x="161925" y="425602"/>
                  </a:lnTo>
                  <a:lnTo>
                    <a:pt x="162420" y="425234"/>
                  </a:lnTo>
                  <a:lnTo>
                    <a:pt x="163004" y="424230"/>
                  </a:lnTo>
                  <a:lnTo>
                    <a:pt x="163347" y="422846"/>
                  </a:lnTo>
                  <a:lnTo>
                    <a:pt x="163423" y="422313"/>
                  </a:lnTo>
                  <a:lnTo>
                    <a:pt x="163423" y="393725"/>
                  </a:lnTo>
                  <a:close/>
                </a:path>
                <a:path w="232409" h="1078864">
                  <a:moveTo>
                    <a:pt x="163423" y="344678"/>
                  </a:moveTo>
                  <a:lnTo>
                    <a:pt x="147116" y="339648"/>
                  </a:lnTo>
                  <a:lnTo>
                    <a:pt x="146354" y="340106"/>
                  </a:lnTo>
                  <a:lnTo>
                    <a:pt x="146126" y="340385"/>
                  </a:lnTo>
                  <a:lnTo>
                    <a:pt x="145745" y="341096"/>
                  </a:lnTo>
                  <a:lnTo>
                    <a:pt x="145389" y="342480"/>
                  </a:lnTo>
                  <a:lnTo>
                    <a:pt x="145338" y="343573"/>
                  </a:lnTo>
                  <a:lnTo>
                    <a:pt x="145338" y="371957"/>
                  </a:lnTo>
                  <a:lnTo>
                    <a:pt x="161671" y="376631"/>
                  </a:lnTo>
                  <a:lnTo>
                    <a:pt x="162179" y="376351"/>
                  </a:lnTo>
                  <a:lnTo>
                    <a:pt x="162636" y="375881"/>
                  </a:lnTo>
                  <a:lnTo>
                    <a:pt x="163156" y="374751"/>
                  </a:lnTo>
                  <a:lnTo>
                    <a:pt x="163423" y="373265"/>
                  </a:lnTo>
                  <a:lnTo>
                    <a:pt x="163423" y="344678"/>
                  </a:lnTo>
                  <a:close/>
                </a:path>
                <a:path w="232409" h="1078864">
                  <a:moveTo>
                    <a:pt x="163423" y="295617"/>
                  </a:moveTo>
                  <a:lnTo>
                    <a:pt x="147116" y="290055"/>
                  </a:lnTo>
                  <a:lnTo>
                    <a:pt x="146850" y="290144"/>
                  </a:lnTo>
                  <a:lnTo>
                    <a:pt x="145338" y="293928"/>
                  </a:lnTo>
                  <a:lnTo>
                    <a:pt x="145338" y="322300"/>
                  </a:lnTo>
                  <a:lnTo>
                    <a:pt x="161671" y="327507"/>
                  </a:lnTo>
                  <a:lnTo>
                    <a:pt x="161925" y="327418"/>
                  </a:lnTo>
                  <a:lnTo>
                    <a:pt x="162420" y="327063"/>
                  </a:lnTo>
                  <a:lnTo>
                    <a:pt x="163004" y="326097"/>
                  </a:lnTo>
                  <a:lnTo>
                    <a:pt x="163347" y="324726"/>
                  </a:lnTo>
                  <a:lnTo>
                    <a:pt x="163423" y="324205"/>
                  </a:lnTo>
                  <a:lnTo>
                    <a:pt x="163423" y="295617"/>
                  </a:lnTo>
                  <a:close/>
                </a:path>
                <a:path w="232409" h="1078864">
                  <a:moveTo>
                    <a:pt x="163423" y="246545"/>
                  </a:moveTo>
                  <a:lnTo>
                    <a:pt x="147116" y="240499"/>
                  </a:lnTo>
                  <a:lnTo>
                    <a:pt x="146850" y="240563"/>
                  </a:lnTo>
                  <a:lnTo>
                    <a:pt x="145338" y="244271"/>
                  </a:lnTo>
                  <a:lnTo>
                    <a:pt x="145338" y="272656"/>
                  </a:lnTo>
                  <a:lnTo>
                    <a:pt x="161671" y="278396"/>
                  </a:lnTo>
                  <a:lnTo>
                    <a:pt x="162420" y="277964"/>
                  </a:lnTo>
                  <a:lnTo>
                    <a:pt x="163004" y="277012"/>
                  </a:lnTo>
                  <a:lnTo>
                    <a:pt x="163347" y="275678"/>
                  </a:lnTo>
                  <a:lnTo>
                    <a:pt x="163423" y="275132"/>
                  </a:lnTo>
                  <a:lnTo>
                    <a:pt x="163423" y="246545"/>
                  </a:lnTo>
                  <a:close/>
                </a:path>
                <a:path w="232409" h="1078864">
                  <a:moveTo>
                    <a:pt x="163423" y="197523"/>
                  </a:moveTo>
                  <a:lnTo>
                    <a:pt x="161391" y="193649"/>
                  </a:lnTo>
                  <a:lnTo>
                    <a:pt x="147116" y="190906"/>
                  </a:lnTo>
                  <a:lnTo>
                    <a:pt x="145338" y="194665"/>
                  </a:lnTo>
                  <a:lnTo>
                    <a:pt x="145338" y="223024"/>
                  </a:lnTo>
                  <a:lnTo>
                    <a:pt x="161671" y="229285"/>
                  </a:lnTo>
                  <a:lnTo>
                    <a:pt x="161925" y="229222"/>
                  </a:lnTo>
                  <a:lnTo>
                    <a:pt x="162420" y="228892"/>
                  </a:lnTo>
                  <a:lnTo>
                    <a:pt x="163004" y="227965"/>
                  </a:lnTo>
                  <a:lnTo>
                    <a:pt x="163423" y="226110"/>
                  </a:lnTo>
                  <a:lnTo>
                    <a:pt x="163423" y="197523"/>
                  </a:lnTo>
                  <a:close/>
                </a:path>
                <a:path w="232409" h="1078864">
                  <a:moveTo>
                    <a:pt x="163423" y="148463"/>
                  </a:moveTo>
                  <a:lnTo>
                    <a:pt x="147116" y="141325"/>
                  </a:lnTo>
                  <a:lnTo>
                    <a:pt x="146850" y="141376"/>
                  </a:lnTo>
                  <a:lnTo>
                    <a:pt x="145338" y="144995"/>
                  </a:lnTo>
                  <a:lnTo>
                    <a:pt x="145338" y="173380"/>
                  </a:lnTo>
                  <a:lnTo>
                    <a:pt x="161671" y="180187"/>
                  </a:lnTo>
                  <a:lnTo>
                    <a:pt x="162179" y="179984"/>
                  </a:lnTo>
                  <a:lnTo>
                    <a:pt x="162420" y="179819"/>
                  </a:lnTo>
                  <a:lnTo>
                    <a:pt x="163004" y="178917"/>
                  </a:lnTo>
                  <a:lnTo>
                    <a:pt x="163347" y="177571"/>
                  </a:lnTo>
                  <a:lnTo>
                    <a:pt x="163423" y="177050"/>
                  </a:lnTo>
                  <a:lnTo>
                    <a:pt x="163423" y="148463"/>
                  </a:lnTo>
                  <a:close/>
                </a:path>
                <a:path w="232409" h="1078864">
                  <a:moveTo>
                    <a:pt x="163423" y="99402"/>
                  </a:moveTo>
                  <a:lnTo>
                    <a:pt x="161391" y="95402"/>
                  </a:lnTo>
                  <a:lnTo>
                    <a:pt x="147116" y="91719"/>
                  </a:lnTo>
                  <a:lnTo>
                    <a:pt x="145338" y="95351"/>
                  </a:lnTo>
                  <a:lnTo>
                    <a:pt x="145338" y="123723"/>
                  </a:lnTo>
                  <a:lnTo>
                    <a:pt x="161671" y="131089"/>
                  </a:lnTo>
                  <a:lnTo>
                    <a:pt x="161925" y="131038"/>
                  </a:lnTo>
                  <a:lnTo>
                    <a:pt x="162420" y="130721"/>
                  </a:lnTo>
                  <a:lnTo>
                    <a:pt x="163004" y="129844"/>
                  </a:lnTo>
                  <a:lnTo>
                    <a:pt x="163347" y="128524"/>
                  </a:lnTo>
                  <a:lnTo>
                    <a:pt x="163423" y="127444"/>
                  </a:lnTo>
                  <a:lnTo>
                    <a:pt x="163423" y="99402"/>
                  </a:lnTo>
                  <a:close/>
                </a:path>
                <a:path w="232409" h="1078864">
                  <a:moveTo>
                    <a:pt x="188887" y="443433"/>
                  </a:moveTo>
                  <a:lnTo>
                    <a:pt x="187185" y="439966"/>
                  </a:lnTo>
                  <a:lnTo>
                    <a:pt x="186905" y="439966"/>
                  </a:lnTo>
                  <a:lnTo>
                    <a:pt x="173126" y="439572"/>
                  </a:lnTo>
                  <a:lnTo>
                    <a:pt x="171399" y="443534"/>
                  </a:lnTo>
                  <a:lnTo>
                    <a:pt x="171399" y="471398"/>
                  </a:lnTo>
                  <a:lnTo>
                    <a:pt x="187185" y="474941"/>
                  </a:lnTo>
                  <a:lnTo>
                    <a:pt x="187439" y="474827"/>
                  </a:lnTo>
                  <a:lnTo>
                    <a:pt x="187896" y="474433"/>
                  </a:lnTo>
                  <a:lnTo>
                    <a:pt x="188480" y="473430"/>
                  </a:lnTo>
                  <a:lnTo>
                    <a:pt x="188823" y="472046"/>
                  </a:lnTo>
                  <a:lnTo>
                    <a:pt x="188887" y="470966"/>
                  </a:lnTo>
                  <a:lnTo>
                    <a:pt x="188887" y="443433"/>
                  </a:lnTo>
                  <a:close/>
                </a:path>
                <a:path w="232409" h="1078864">
                  <a:moveTo>
                    <a:pt x="188887" y="395224"/>
                  </a:moveTo>
                  <a:lnTo>
                    <a:pt x="186905" y="391680"/>
                  </a:lnTo>
                  <a:lnTo>
                    <a:pt x="173126" y="390829"/>
                  </a:lnTo>
                  <a:lnTo>
                    <a:pt x="171399" y="394754"/>
                  </a:lnTo>
                  <a:lnTo>
                    <a:pt x="171399" y="422643"/>
                  </a:lnTo>
                  <a:lnTo>
                    <a:pt x="187185" y="426656"/>
                  </a:lnTo>
                  <a:lnTo>
                    <a:pt x="187439" y="426567"/>
                  </a:lnTo>
                  <a:lnTo>
                    <a:pt x="187896" y="426186"/>
                  </a:lnTo>
                  <a:lnTo>
                    <a:pt x="188480" y="425208"/>
                  </a:lnTo>
                  <a:lnTo>
                    <a:pt x="188823" y="423849"/>
                  </a:lnTo>
                  <a:lnTo>
                    <a:pt x="188887" y="422783"/>
                  </a:lnTo>
                  <a:lnTo>
                    <a:pt x="188887" y="395224"/>
                  </a:lnTo>
                  <a:close/>
                </a:path>
                <a:path w="232409" h="1078864">
                  <a:moveTo>
                    <a:pt x="188887" y="347002"/>
                  </a:moveTo>
                  <a:lnTo>
                    <a:pt x="173126" y="342099"/>
                  </a:lnTo>
                  <a:lnTo>
                    <a:pt x="172859" y="342188"/>
                  </a:lnTo>
                  <a:lnTo>
                    <a:pt x="172389" y="342544"/>
                  </a:lnTo>
                  <a:lnTo>
                    <a:pt x="172161" y="342823"/>
                  </a:lnTo>
                  <a:lnTo>
                    <a:pt x="171653" y="343928"/>
                  </a:lnTo>
                  <a:lnTo>
                    <a:pt x="171399" y="345401"/>
                  </a:lnTo>
                  <a:lnTo>
                    <a:pt x="171399" y="373849"/>
                  </a:lnTo>
                  <a:lnTo>
                    <a:pt x="187185" y="378421"/>
                  </a:lnTo>
                  <a:lnTo>
                    <a:pt x="187439" y="378320"/>
                  </a:lnTo>
                  <a:lnTo>
                    <a:pt x="187896" y="377964"/>
                  </a:lnTo>
                  <a:lnTo>
                    <a:pt x="188480" y="376986"/>
                  </a:lnTo>
                  <a:lnTo>
                    <a:pt x="188823" y="375627"/>
                  </a:lnTo>
                  <a:lnTo>
                    <a:pt x="188887" y="374561"/>
                  </a:lnTo>
                  <a:lnTo>
                    <a:pt x="188887" y="347002"/>
                  </a:lnTo>
                  <a:close/>
                </a:path>
                <a:path w="232409" h="1078864">
                  <a:moveTo>
                    <a:pt x="188887" y="298780"/>
                  </a:moveTo>
                  <a:lnTo>
                    <a:pt x="173126" y="293344"/>
                  </a:lnTo>
                  <a:lnTo>
                    <a:pt x="172859" y="293433"/>
                  </a:lnTo>
                  <a:lnTo>
                    <a:pt x="172389" y="293776"/>
                  </a:lnTo>
                  <a:lnTo>
                    <a:pt x="171805" y="294716"/>
                  </a:lnTo>
                  <a:lnTo>
                    <a:pt x="171462" y="296075"/>
                  </a:lnTo>
                  <a:lnTo>
                    <a:pt x="171399" y="297154"/>
                  </a:lnTo>
                  <a:lnTo>
                    <a:pt x="171399" y="325043"/>
                  </a:lnTo>
                  <a:lnTo>
                    <a:pt x="187185" y="330123"/>
                  </a:lnTo>
                  <a:lnTo>
                    <a:pt x="187439" y="330047"/>
                  </a:lnTo>
                  <a:lnTo>
                    <a:pt x="188887" y="326339"/>
                  </a:lnTo>
                  <a:lnTo>
                    <a:pt x="188887" y="298780"/>
                  </a:lnTo>
                  <a:close/>
                </a:path>
                <a:path w="232409" h="1078864">
                  <a:moveTo>
                    <a:pt x="188887" y="250545"/>
                  </a:moveTo>
                  <a:lnTo>
                    <a:pt x="173126" y="244652"/>
                  </a:lnTo>
                  <a:lnTo>
                    <a:pt x="172859" y="244716"/>
                  </a:lnTo>
                  <a:lnTo>
                    <a:pt x="171399" y="248361"/>
                  </a:lnTo>
                  <a:lnTo>
                    <a:pt x="171399" y="276237"/>
                  </a:lnTo>
                  <a:lnTo>
                    <a:pt x="187185" y="281851"/>
                  </a:lnTo>
                  <a:lnTo>
                    <a:pt x="187896" y="281444"/>
                  </a:lnTo>
                  <a:lnTo>
                    <a:pt x="188480" y="280504"/>
                  </a:lnTo>
                  <a:lnTo>
                    <a:pt x="188823" y="279171"/>
                  </a:lnTo>
                  <a:lnTo>
                    <a:pt x="188887" y="278104"/>
                  </a:lnTo>
                  <a:lnTo>
                    <a:pt x="188887" y="250545"/>
                  </a:lnTo>
                  <a:close/>
                </a:path>
                <a:path w="232409" h="1078864">
                  <a:moveTo>
                    <a:pt x="188887" y="202361"/>
                  </a:moveTo>
                  <a:lnTo>
                    <a:pt x="186905" y="198551"/>
                  </a:lnTo>
                  <a:lnTo>
                    <a:pt x="173126" y="195910"/>
                  </a:lnTo>
                  <a:lnTo>
                    <a:pt x="171399" y="199047"/>
                  </a:lnTo>
                  <a:lnTo>
                    <a:pt x="171399" y="227469"/>
                  </a:lnTo>
                  <a:lnTo>
                    <a:pt x="187185" y="233578"/>
                  </a:lnTo>
                  <a:lnTo>
                    <a:pt x="187439" y="233502"/>
                  </a:lnTo>
                  <a:lnTo>
                    <a:pt x="187896" y="233184"/>
                  </a:lnTo>
                  <a:lnTo>
                    <a:pt x="188480" y="232270"/>
                  </a:lnTo>
                  <a:lnTo>
                    <a:pt x="188823" y="230962"/>
                  </a:lnTo>
                  <a:lnTo>
                    <a:pt x="188887" y="229908"/>
                  </a:lnTo>
                  <a:lnTo>
                    <a:pt x="188887" y="202361"/>
                  </a:lnTo>
                  <a:close/>
                </a:path>
                <a:path w="232409" h="1078864">
                  <a:moveTo>
                    <a:pt x="188887" y="154139"/>
                  </a:moveTo>
                  <a:lnTo>
                    <a:pt x="173126" y="147154"/>
                  </a:lnTo>
                  <a:lnTo>
                    <a:pt x="172389" y="147523"/>
                  </a:lnTo>
                  <a:lnTo>
                    <a:pt x="172161" y="147764"/>
                  </a:lnTo>
                  <a:lnTo>
                    <a:pt x="171805" y="148399"/>
                  </a:lnTo>
                  <a:lnTo>
                    <a:pt x="171462" y="149733"/>
                  </a:lnTo>
                  <a:lnTo>
                    <a:pt x="171399" y="150812"/>
                  </a:lnTo>
                  <a:lnTo>
                    <a:pt x="171399" y="178676"/>
                  </a:lnTo>
                  <a:lnTo>
                    <a:pt x="187185" y="185331"/>
                  </a:lnTo>
                  <a:lnTo>
                    <a:pt x="187439" y="185267"/>
                  </a:lnTo>
                  <a:lnTo>
                    <a:pt x="188887" y="181686"/>
                  </a:lnTo>
                  <a:lnTo>
                    <a:pt x="188887" y="154139"/>
                  </a:lnTo>
                  <a:close/>
                </a:path>
                <a:path w="232409" h="1078864">
                  <a:moveTo>
                    <a:pt x="188887" y="105918"/>
                  </a:moveTo>
                  <a:lnTo>
                    <a:pt x="186905" y="101981"/>
                  </a:lnTo>
                  <a:lnTo>
                    <a:pt x="173126" y="98437"/>
                  </a:lnTo>
                  <a:lnTo>
                    <a:pt x="171399" y="101460"/>
                  </a:lnTo>
                  <a:lnTo>
                    <a:pt x="171399" y="129882"/>
                  </a:lnTo>
                  <a:lnTo>
                    <a:pt x="187185" y="137058"/>
                  </a:lnTo>
                  <a:lnTo>
                    <a:pt x="187439" y="136994"/>
                  </a:lnTo>
                  <a:lnTo>
                    <a:pt x="188887" y="133477"/>
                  </a:lnTo>
                  <a:lnTo>
                    <a:pt x="188887" y="105918"/>
                  </a:lnTo>
                  <a:close/>
                </a:path>
                <a:path w="232409" h="1078864">
                  <a:moveTo>
                    <a:pt x="188887" y="57683"/>
                  </a:moveTo>
                  <a:lnTo>
                    <a:pt x="186905" y="53682"/>
                  </a:lnTo>
                  <a:lnTo>
                    <a:pt x="173126" y="49682"/>
                  </a:lnTo>
                  <a:lnTo>
                    <a:pt x="171399" y="53187"/>
                  </a:lnTo>
                  <a:lnTo>
                    <a:pt x="171399" y="81076"/>
                  </a:lnTo>
                  <a:lnTo>
                    <a:pt x="187185" y="88760"/>
                  </a:lnTo>
                  <a:lnTo>
                    <a:pt x="187439" y="88709"/>
                  </a:lnTo>
                  <a:lnTo>
                    <a:pt x="187896" y="88430"/>
                  </a:lnTo>
                  <a:lnTo>
                    <a:pt x="188480" y="87579"/>
                  </a:lnTo>
                  <a:lnTo>
                    <a:pt x="188823" y="86296"/>
                  </a:lnTo>
                  <a:lnTo>
                    <a:pt x="188887" y="85229"/>
                  </a:lnTo>
                  <a:lnTo>
                    <a:pt x="188887" y="57683"/>
                  </a:lnTo>
                  <a:close/>
                </a:path>
                <a:path w="232409" h="1078864">
                  <a:moveTo>
                    <a:pt x="213461" y="733374"/>
                  </a:moveTo>
                  <a:lnTo>
                    <a:pt x="198247" y="726579"/>
                  </a:lnTo>
                  <a:lnTo>
                    <a:pt x="197980" y="726630"/>
                  </a:lnTo>
                  <a:lnTo>
                    <a:pt x="197523" y="726935"/>
                  </a:lnTo>
                  <a:lnTo>
                    <a:pt x="196951" y="727811"/>
                  </a:lnTo>
                  <a:lnTo>
                    <a:pt x="196634" y="729107"/>
                  </a:lnTo>
                  <a:lnTo>
                    <a:pt x="196583" y="730161"/>
                  </a:lnTo>
                  <a:lnTo>
                    <a:pt x="196583" y="757555"/>
                  </a:lnTo>
                  <a:lnTo>
                    <a:pt x="211836" y="764044"/>
                  </a:lnTo>
                  <a:lnTo>
                    <a:pt x="212077" y="763981"/>
                  </a:lnTo>
                  <a:lnTo>
                    <a:pt x="213461" y="760476"/>
                  </a:lnTo>
                  <a:lnTo>
                    <a:pt x="213461" y="733374"/>
                  </a:lnTo>
                  <a:close/>
                </a:path>
                <a:path w="232409" h="1078864">
                  <a:moveTo>
                    <a:pt x="213461" y="396659"/>
                  </a:moveTo>
                  <a:lnTo>
                    <a:pt x="211569" y="393179"/>
                  </a:lnTo>
                  <a:lnTo>
                    <a:pt x="198247" y="392366"/>
                  </a:lnTo>
                  <a:lnTo>
                    <a:pt x="196583" y="396214"/>
                  </a:lnTo>
                  <a:lnTo>
                    <a:pt x="196583" y="423633"/>
                  </a:lnTo>
                  <a:lnTo>
                    <a:pt x="211836" y="427583"/>
                  </a:lnTo>
                  <a:lnTo>
                    <a:pt x="212077" y="427494"/>
                  </a:lnTo>
                  <a:lnTo>
                    <a:pt x="213461" y="423760"/>
                  </a:lnTo>
                  <a:lnTo>
                    <a:pt x="213461" y="396659"/>
                  </a:lnTo>
                  <a:close/>
                </a:path>
                <a:path w="232409" h="1078864">
                  <a:moveTo>
                    <a:pt x="213461" y="349250"/>
                  </a:moveTo>
                  <a:lnTo>
                    <a:pt x="198247" y="344462"/>
                  </a:lnTo>
                  <a:lnTo>
                    <a:pt x="197980" y="344551"/>
                  </a:lnTo>
                  <a:lnTo>
                    <a:pt x="197523" y="344906"/>
                  </a:lnTo>
                  <a:lnTo>
                    <a:pt x="196951" y="345859"/>
                  </a:lnTo>
                  <a:lnTo>
                    <a:pt x="196634" y="347192"/>
                  </a:lnTo>
                  <a:lnTo>
                    <a:pt x="196583" y="348259"/>
                  </a:lnTo>
                  <a:lnTo>
                    <a:pt x="196583" y="375666"/>
                  </a:lnTo>
                  <a:lnTo>
                    <a:pt x="211836" y="380149"/>
                  </a:lnTo>
                  <a:lnTo>
                    <a:pt x="212077" y="380047"/>
                  </a:lnTo>
                  <a:lnTo>
                    <a:pt x="212534" y="379691"/>
                  </a:lnTo>
                  <a:lnTo>
                    <a:pt x="213093" y="378739"/>
                  </a:lnTo>
                  <a:lnTo>
                    <a:pt x="213410" y="377405"/>
                  </a:lnTo>
                  <a:lnTo>
                    <a:pt x="213461" y="376351"/>
                  </a:lnTo>
                  <a:lnTo>
                    <a:pt x="213461" y="349250"/>
                  </a:lnTo>
                  <a:close/>
                </a:path>
                <a:path w="232409" h="1078864">
                  <a:moveTo>
                    <a:pt x="213461" y="301828"/>
                  </a:moveTo>
                  <a:lnTo>
                    <a:pt x="198247" y="296532"/>
                  </a:lnTo>
                  <a:lnTo>
                    <a:pt x="197980" y="296621"/>
                  </a:lnTo>
                  <a:lnTo>
                    <a:pt x="197523" y="296951"/>
                  </a:lnTo>
                  <a:lnTo>
                    <a:pt x="196951" y="297891"/>
                  </a:lnTo>
                  <a:lnTo>
                    <a:pt x="196634" y="299212"/>
                  </a:lnTo>
                  <a:lnTo>
                    <a:pt x="196583" y="300278"/>
                  </a:lnTo>
                  <a:lnTo>
                    <a:pt x="196583" y="327685"/>
                  </a:lnTo>
                  <a:lnTo>
                    <a:pt x="211836" y="332663"/>
                  </a:lnTo>
                  <a:lnTo>
                    <a:pt x="212305" y="332422"/>
                  </a:lnTo>
                  <a:lnTo>
                    <a:pt x="212750" y="331978"/>
                  </a:lnTo>
                  <a:lnTo>
                    <a:pt x="213093" y="331304"/>
                  </a:lnTo>
                  <a:lnTo>
                    <a:pt x="213410" y="329984"/>
                  </a:lnTo>
                  <a:lnTo>
                    <a:pt x="213461" y="328930"/>
                  </a:lnTo>
                  <a:lnTo>
                    <a:pt x="213461" y="301828"/>
                  </a:lnTo>
                  <a:close/>
                </a:path>
                <a:path w="232409" h="1078864">
                  <a:moveTo>
                    <a:pt x="213461" y="254419"/>
                  </a:moveTo>
                  <a:lnTo>
                    <a:pt x="198247" y="248653"/>
                  </a:lnTo>
                  <a:lnTo>
                    <a:pt x="197980" y="248716"/>
                  </a:lnTo>
                  <a:lnTo>
                    <a:pt x="197523" y="249047"/>
                  </a:lnTo>
                  <a:lnTo>
                    <a:pt x="196951" y="249936"/>
                  </a:lnTo>
                  <a:lnTo>
                    <a:pt x="196634" y="251244"/>
                  </a:lnTo>
                  <a:lnTo>
                    <a:pt x="196583" y="252310"/>
                  </a:lnTo>
                  <a:lnTo>
                    <a:pt x="196583" y="279717"/>
                  </a:lnTo>
                  <a:lnTo>
                    <a:pt x="211836" y="285203"/>
                  </a:lnTo>
                  <a:lnTo>
                    <a:pt x="212077" y="285127"/>
                  </a:lnTo>
                  <a:lnTo>
                    <a:pt x="213461" y="281520"/>
                  </a:lnTo>
                  <a:lnTo>
                    <a:pt x="213461" y="254419"/>
                  </a:lnTo>
                  <a:close/>
                </a:path>
                <a:path w="232409" h="1078864">
                  <a:moveTo>
                    <a:pt x="213461" y="207035"/>
                  </a:moveTo>
                  <a:lnTo>
                    <a:pt x="211569" y="203288"/>
                  </a:lnTo>
                  <a:lnTo>
                    <a:pt x="198247" y="200723"/>
                  </a:lnTo>
                  <a:lnTo>
                    <a:pt x="196583" y="204368"/>
                  </a:lnTo>
                  <a:lnTo>
                    <a:pt x="196583" y="231762"/>
                  </a:lnTo>
                  <a:lnTo>
                    <a:pt x="211836" y="237731"/>
                  </a:lnTo>
                  <a:lnTo>
                    <a:pt x="212077" y="237667"/>
                  </a:lnTo>
                  <a:lnTo>
                    <a:pt x="213461" y="234111"/>
                  </a:lnTo>
                  <a:lnTo>
                    <a:pt x="213461" y="207035"/>
                  </a:lnTo>
                  <a:close/>
                </a:path>
                <a:path w="232409" h="1078864">
                  <a:moveTo>
                    <a:pt x="213461" y="112191"/>
                  </a:moveTo>
                  <a:lnTo>
                    <a:pt x="211569" y="108331"/>
                  </a:lnTo>
                  <a:lnTo>
                    <a:pt x="198247" y="104902"/>
                  </a:lnTo>
                  <a:lnTo>
                    <a:pt x="196583" y="108407"/>
                  </a:lnTo>
                  <a:lnTo>
                    <a:pt x="196583" y="135826"/>
                  </a:lnTo>
                  <a:lnTo>
                    <a:pt x="211836" y="142824"/>
                  </a:lnTo>
                  <a:lnTo>
                    <a:pt x="212534" y="142481"/>
                  </a:lnTo>
                  <a:lnTo>
                    <a:pt x="213093" y="141605"/>
                  </a:lnTo>
                  <a:lnTo>
                    <a:pt x="213410" y="140335"/>
                  </a:lnTo>
                  <a:lnTo>
                    <a:pt x="213461" y="139293"/>
                  </a:lnTo>
                  <a:lnTo>
                    <a:pt x="213461" y="112191"/>
                  </a:lnTo>
                  <a:close/>
                </a:path>
                <a:path w="232409" h="1078864">
                  <a:moveTo>
                    <a:pt x="213461" y="64782"/>
                  </a:moveTo>
                  <a:lnTo>
                    <a:pt x="211569" y="60858"/>
                  </a:lnTo>
                  <a:lnTo>
                    <a:pt x="198247" y="56984"/>
                  </a:lnTo>
                  <a:lnTo>
                    <a:pt x="196583" y="60452"/>
                  </a:lnTo>
                  <a:lnTo>
                    <a:pt x="196583" y="87858"/>
                  </a:lnTo>
                  <a:lnTo>
                    <a:pt x="211836" y="95351"/>
                  </a:lnTo>
                  <a:lnTo>
                    <a:pt x="212534" y="95034"/>
                  </a:lnTo>
                  <a:lnTo>
                    <a:pt x="213093" y="94183"/>
                  </a:lnTo>
                  <a:lnTo>
                    <a:pt x="213410" y="92913"/>
                  </a:lnTo>
                  <a:lnTo>
                    <a:pt x="213461" y="91884"/>
                  </a:lnTo>
                  <a:lnTo>
                    <a:pt x="213461" y="64782"/>
                  </a:lnTo>
                  <a:close/>
                </a:path>
                <a:path w="232409" h="1078864">
                  <a:moveTo>
                    <a:pt x="232206" y="970267"/>
                  </a:moveTo>
                  <a:lnTo>
                    <a:pt x="215328" y="965136"/>
                  </a:lnTo>
                  <a:lnTo>
                    <a:pt x="215049" y="965225"/>
                  </a:lnTo>
                  <a:lnTo>
                    <a:pt x="214515" y="965606"/>
                  </a:lnTo>
                  <a:lnTo>
                    <a:pt x="213906" y="966597"/>
                  </a:lnTo>
                  <a:lnTo>
                    <a:pt x="213525" y="968006"/>
                  </a:lnTo>
                  <a:lnTo>
                    <a:pt x="213461" y="969124"/>
                  </a:lnTo>
                  <a:lnTo>
                    <a:pt x="213461" y="998004"/>
                  </a:lnTo>
                  <a:lnTo>
                    <a:pt x="230390" y="1002792"/>
                  </a:lnTo>
                  <a:lnTo>
                    <a:pt x="230670" y="1002690"/>
                  </a:lnTo>
                  <a:lnTo>
                    <a:pt x="232206" y="998791"/>
                  </a:lnTo>
                  <a:lnTo>
                    <a:pt x="232206" y="9702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312010" y="1001889"/>
              <a:ext cx="393700" cy="1187450"/>
            </a:xfrm>
            <a:custGeom>
              <a:avLst/>
              <a:gdLst/>
              <a:ahLst/>
              <a:cxnLst/>
              <a:rect l="l" t="t" r="r" b="b"/>
              <a:pathLst>
                <a:path w="393700" h="1187450">
                  <a:moveTo>
                    <a:pt x="19431" y="1150658"/>
                  </a:moveTo>
                  <a:lnTo>
                    <a:pt x="17500" y="1146848"/>
                  </a:lnTo>
                  <a:lnTo>
                    <a:pt x="2184" y="1150302"/>
                  </a:lnTo>
                  <a:lnTo>
                    <a:pt x="1879" y="1150366"/>
                  </a:lnTo>
                  <a:lnTo>
                    <a:pt x="1600" y="1150543"/>
                  </a:lnTo>
                  <a:lnTo>
                    <a:pt x="825" y="1151445"/>
                  </a:lnTo>
                  <a:lnTo>
                    <a:pt x="266" y="1152791"/>
                  </a:lnTo>
                  <a:lnTo>
                    <a:pt x="0" y="1154404"/>
                  </a:lnTo>
                  <a:lnTo>
                    <a:pt x="0" y="1184021"/>
                  </a:lnTo>
                  <a:lnTo>
                    <a:pt x="1879" y="1187259"/>
                  </a:lnTo>
                  <a:lnTo>
                    <a:pt x="17500" y="1184109"/>
                  </a:lnTo>
                  <a:lnTo>
                    <a:pt x="17792" y="1183919"/>
                  </a:lnTo>
                  <a:lnTo>
                    <a:pt x="18567" y="1183043"/>
                  </a:lnTo>
                  <a:lnTo>
                    <a:pt x="19138" y="1181696"/>
                  </a:lnTo>
                  <a:lnTo>
                    <a:pt x="19431" y="1180071"/>
                  </a:lnTo>
                  <a:lnTo>
                    <a:pt x="19431" y="1150658"/>
                  </a:lnTo>
                  <a:close/>
                </a:path>
                <a:path w="393700" h="1187450">
                  <a:moveTo>
                    <a:pt x="29146" y="395795"/>
                  </a:moveTo>
                  <a:lnTo>
                    <a:pt x="27216" y="391795"/>
                  </a:lnTo>
                  <a:lnTo>
                    <a:pt x="11899" y="393738"/>
                  </a:lnTo>
                  <a:lnTo>
                    <a:pt x="11595" y="393776"/>
                  </a:lnTo>
                  <a:lnTo>
                    <a:pt x="9715" y="397624"/>
                  </a:lnTo>
                  <a:lnTo>
                    <a:pt x="9715" y="426656"/>
                  </a:lnTo>
                  <a:lnTo>
                    <a:pt x="11595" y="430657"/>
                  </a:lnTo>
                  <a:lnTo>
                    <a:pt x="27216" y="429056"/>
                  </a:lnTo>
                  <a:lnTo>
                    <a:pt x="27508" y="428891"/>
                  </a:lnTo>
                  <a:lnTo>
                    <a:pt x="28282" y="428078"/>
                  </a:lnTo>
                  <a:lnTo>
                    <a:pt x="28854" y="426808"/>
                  </a:lnTo>
                  <a:lnTo>
                    <a:pt x="29146" y="425208"/>
                  </a:lnTo>
                  <a:lnTo>
                    <a:pt x="29146" y="395795"/>
                  </a:lnTo>
                  <a:close/>
                </a:path>
                <a:path w="393700" h="1187450">
                  <a:moveTo>
                    <a:pt x="29146" y="344347"/>
                  </a:moveTo>
                  <a:lnTo>
                    <a:pt x="27216" y="340436"/>
                  </a:lnTo>
                  <a:lnTo>
                    <a:pt x="11899" y="342874"/>
                  </a:lnTo>
                  <a:lnTo>
                    <a:pt x="9715" y="346798"/>
                  </a:lnTo>
                  <a:lnTo>
                    <a:pt x="9715" y="375843"/>
                  </a:lnTo>
                  <a:lnTo>
                    <a:pt x="11595" y="379780"/>
                  </a:lnTo>
                  <a:lnTo>
                    <a:pt x="27216" y="377659"/>
                  </a:lnTo>
                  <a:lnTo>
                    <a:pt x="27508" y="377494"/>
                  </a:lnTo>
                  <a:lnTo>
                    <a:pt x="28282" y="376656"/>
                  </a:lnTo>
                  <a:lnTo>
                    <a:pt x="28854" y="375348"/>
                  </a:lnTo>
                  <a:lnTo>
                    <a:pt x="29146" y="373735"/>
                  </a:lnTo>
                  <a:lnTo>
                    <a:pt x="29146" y="344347"/>
                  </a:lnTo>
                  <a:close/>
                </a:path>
                <a:path w="393700" h="1187450">
                  <a:moveTo>
                    <a:pt x="29146" y="292912"/>
                  </a:moveTo>
                  <a:lnTo>
                    <a:pt x="27216" y="289039"/>
                  </a:lnTo>
                  <a:lnTo>
                    <a:pt x="11899" y="291985"/>
                  </a:lnTo>
                  <a:lnTo>
                    <a:pt x="9715" y="296024"/>
                  </a:lnTo>
                  <a:lnTo>
                    <a:pt x="9715" y="325056"/>
                  </a:lnTo>
                  <a:lnTo>
                    <a:pt x="11595" y="328891"/>
                  </a:lnTo>
                  <a:lnTo>
                    <a:pt x="27216" y="326263"/>
                  </a:lnTo>
                  <a:lnTo>
                    <a:pt x="27508" y="326097"/>
                  </a:lnTo>
                  <a:lnTo>
                    <a:pt x="28282" y="325234"/>
                  </a:lnTo>
                  <a:lnTo>
                    <a:pt x="28854" y="323913"/>
                  </a:lnTo>
                  <a:lnTo>
                    <a:pt x="29146" y="322300"/>
                  </a:lnTo>
                  <a:lnTo>
                    <a:pt x="29146" y="292912"/>
                  </a:lnTo>
                  <a:close/>
                </a:path>
                <a:path w="393700" h="1187450">
                  <a:moveTo>
                    <a:pt x="29146" y="190017"/>
                  </a:moveTo>
                  <a:lnTo>
                    <a:pt x="27216" y="186258"/>
                  </a:lnTo>
                  <a:lnTo>
                    <a:pt x="11899" y="190207"/>
                  </a:lnTo>
                  <a:lnTo>
                    <a:pt x="11595" y="190284"/>
                  </a:lnTo>
                  <a:lnTo>
                    <a:pt x="11315" y="190474"/>
                  </a:lnTo>
                  <a:lnTo>
                    <a:pt x="10541" y="191401"/>
                  </a:lnTo>
                  <a:lnTo>
                    <a:pt x="10147" y="192265"/>
                  </a:lnTo>
                  <a:lnTo>
                    <a:pt x="9715" y="194373"/>
                  </a:lnTo>
                  <a:lnTo>
                    <a:pt x="9715" y="223418"/>
                  </a:lnTo>
                  <a:lnTo>
                    <a:pt x="11595" y="227164"/>
                  </a:lnTo>
                  <a:lnTo>
                    <a:pt x="27216" y="223520"/>
                  </a:lnTo>
                  <a:lnTo>
                    <a:pt x="27508" y="223329"/>
                  </a:lnTo>
                  <a:lnTo>
                    <a:pt x="28282" y="222402"/>
                  </a:lnTo>
                  <a:lnTo>
                    <a:pt x="28854" y="221056"/>
                  </a:lnTo>
                  <a:lnTo>
                    <a:pt x="29146" y="219405"/>
                  </a:lnTo>
                  <a:lnTo>
                    <a:pt x="29146" y="190017"/>
                  </a:lnTo>
                  <a:close/>
                </a:path>
                <a:path w="393700" h="1187450">
                  <a:moveTo>
                    <a:pt x="29146" y="138557"/>
                  </a:moveTo>
                  <a:lnTo>
                    <a:pt x="27216" y="134874"/>
                  </a:lnTo>
                  <a:lnTo>
                    <a:pt x="11899" y="139319"/>
                  </a:lnTo>
                  <a:lnTo>
                    <a:pt x="11595" y="139395"/>
                  </a:lnTo>
                  <a:lnTo>
                    <a:pt x="11315" y="139611"/>
                  </a:lnTo>
                  <a:lnTo>
                    <a:pt x="10541" y="140563"/>
                  </a:lnTo>
                  <a:lnTo>
                    <a:pt x="10147" y="141427"/>
                  </a:lnTo>
                  <a:lnTo>
                    <a:pt x="9715" y="143573"/>
                  </a:lnTo>
                  <a:lnTo>
                    <a:pt x="9715" y="172593"/>
                  </a:lnTo>
                  <a:lnTo>
                    <a:pt x="11595" y="176288"/>
                  </a:lnTo>
                  <a:lnTo>
                    <a:pt x="27216" y="172123"/>
                  </a:lnTo>
                  <a:lnTo>
                    <a:pt x="27508" y="171932"/>
                  </a:lnTo>
                  <a:lnTo>
                    <a:pt x="28282" y="170980"/>
                  </a:lnTo>
                  <a:lnTo>
                    <a:pt x="28854" y="169608"/>
                  </a:lnTo>
                  <a:lnTo>
                    <a:pt x="29146" y="167957"/>
                  </a:lnTo>
                  <a:lnTo>
                    <a:pt x="29146" y="138557"/>
                  </a:lnTo>
                  <a:close/>
                </a:path>
                <a:path w="393700" h="1187450">
                  <a:moveTo>
                    <a:pt x="29146" y="87096"/>
                  </a:moveTo>
                  <a:lnTo>
                    <a:pt x="27216" y="83502"/>
                  </a:lnTo>
                  <a:lnTo>
                    <a:pt x="11899" y="88455"/>
                  </a:lnTo>
                  <a:lnTo>
                    <a:pt x="9715" y="92760"/>
                  </a:lnTo>
                  <a:lnTo>
                    <a:pt x="9715" y="121780"/>
                  </a:lnTo>
                  <a:lnTo>
                    <a:pt x="11595" y="125412"/>
                  </a:lnTo>
                  <a:lnTo>
                    <a:pt x="27216" y="120726"/>
                  </a:lnTo>
                  <a:lnTo>
                    <a:pt x="27508" y="120523"/>
                  </a:lnTo>
                  <a:lnTo>
                    <a:pt x="28282" y="119545"/>
                  </a:lnTo>
                  <a:lnTo>
                    <a:pt x="28854" y="118160"/>
                  </a:lnTo>
                  <a:lnTo>
                    <a:pt x="29146" y="116484"/>
                  </a:lnTo>
                  <a:lnTo>
                    <a:pt x="29146" y="87096"/>
                  </a:lnTo>
                  <a:close/>
                </a:path>
                <a:path w="393700" h="1187450">
                  <a:moveTo>
                    <a:pt x="29146" y="35674"/>
                  </a:moveTo>
                  <a:lnTo>
                    <a:pt x="27216" y="32105"/>
                  </a:lnTo>
                  <a:lnTo>
                    <a:pt x="11899" y="37566"/>
                  </a:lnTo>
                  <a:lnTo>
                    <a:pt x="9715" y="41948"/>
                  </a:lnTo>
                  <a:lnTo>
                    <a:pt x="9715" y="70993"/>
                  </a:lnTo>
                  <a:lnTo>
                    <a:pt x="11595" y="74523"/>
                  </a:lnTo>
                  <a:lnTo>
                    <a:pt x="27216" y="69342"/>
                  </a:lnTo>
                  <a:lnTo>
                    <a:pt x="27508" y="69113"/>
                  </a:lnTo>
                  <a:lnTo>
                    <a:pt x="28282" y="68135"/>
                  </a:lnTo>
                  <a:lnTo>
                    <a:pt x="28854" y="66713"/>
                  </a:lnTo>
                  <a:lnTo>
                    <a:pt x="29146" y="65062"/>
                  </a:lnTo>
                  <a:lnTo>
                    <a:pt x="29146" y="35674"/>
                  </a:lnTo>
                  <a:close/>
                </a:path>
                <a:path w="393700" h="1187450">
                  <a:moveTo>
                    <a:pt x="58140" y="392201"/>
                  </a:moveTo>
                  <a:lnTo>
                    <a:pt x="56159" y="388137"/>
                  </a:lnTo>
                  <a:lnTo>
                    <a:pt x="40271" y="390144"/>
                  </a:lnTo>
                  <a:lnTo>
                    <a:pt x="39966" y="390182"/>
                  </a:lnTo>
                  <a:lnTo>
                    <a:pt x="39662" y="390334"/>
                  </a:lnTo>
                  <a:lnTo>
                    <a:pt x="38862" y="391185"/>
                  </a:lnTo>
                  <a:lnTo>
                    <a:pt x="38290" y="392493"/>
                  </a:lnTo>
                  <a:lnTo>
                    <a:pt x="37998" y="394119"/>
                  </a:lnTo>
                  <a:lnTo>
                    <a:pt x="37998" y="423672"/>
                  </a:lnTo>
                  <a:lnTo>
                    <a:pt x="39966" y="427736"/>
                  </a:lnTo>
                  <a:lnTo>
                    <a:pt x="56159" y="426072"/>
                  </a:lnTo>
                  <a:lnTo>
                    <a:pt x="58140" y="422148"/>
                  </a:lnTo>
                  <a:lnTo>
                    <a:pt x="58140" y="392201"/>
                  </a:lnTo>
                  <a:close/>
                </a:path>
                <a:path w="393700" h="1187450">
                  <a:moveTo>
                    <a:pt x="58140" y="339788"/>
                  </a:moveTo>
                  <a:lnTo>
                    <a:pt x="56159" y="335813"/>
                  </a:lnTo>
                  <a:lnTo>
                    <a:pt x="40271" y="338353"/>
                  </a:lnTo>
                  <a:lnTo>
                    <a:pt x="37998" y="342353"/>
                  </a:lnTo>
                  <a:lnTo>
                    <a:pt x="37998" y="371932"/>
                  </a:lnTo>
                  <a:lnTo>
                    <a:pt x="39966" y="375932"/>
                  </a:lnTo>
                  <a:lnTo>
                    <a:pt x="56159" y="373722"/>
                  </a:lnTo>
                  <a:lnTo>
                    <a:pt x="56451" y="373583"/>
                  </a:lnTo>
                  <a:lnTo>
                    <a:pt x="57251" y="372706"/>
                  </a:lnTo>
                  <a:lnTo>
                    <a:pt x="57848" y="371386"/>
                  </a:lnTo>
                  <a:lnTo>
                    <a:pt x="58140" y="369735"/>
                  </a:lnTo>
                  <a:lnTo>
                    <a:pt x="58140" y="339788"/>
                  </a:lnTo>
                  <a:close/>
                </a:path>
                <a:path w="393700" h="1187450">
                  <a:moveTo>
                    <a:pt x="58140" y="287413"/>
                  </a:moveTo>
                  <a:lnTo>
                    <a:pt x="56159" y="283464"/>
                  </a:lnTo>
                  <a:lnTo>
                    <a:pt x="40271" y="286524"/>
                  </a:lnTo>
                  <a:lnTo>
                    <a:pt x="37998" y="290639"/>
                  </a:lnTo>
                  <a:lnTo>
                    <a:pt x="37998" y="320192"/>
                  </a:lnTo>
                  <a:lnTo>
                    <a:pt x="39966" y="324116"/>
                  </a:lnTo>
                  <a:lnTo>
                    <a:pt x="56159" y="321386"/>
                  </a:lnTo>
                  <a:lnTo>
                    <a:pt x="58140" y="317347"/>
                  </a:lnTo>
                  <a:lnTo>
                    <a:pt x="58140" y="287413"/>
                  </a:lnTo>
                  <a:close/>
                </a:path>
                <a:path w="393700" h="1187450">
                  <a:moveTo>
                    <a:pt x="58140" y="235000"/>
                  </a:moveTo>
                  <a:lnTo>
                    <a:pt x="56159" y="231127"/>
                  </a:lnTo>
                  <a:lnTo>
                    <a:pt x="40271" y="234708"/>
                  </a:lnTo>
                  <a:lnTo>
                    <a:pt x="39966" y="234772"/>
                  </a:lnTo>
                  <a:lnTo>
                    <a:pt x="37998" y="238887"/>
                  </a:lnTo>
                  <a:lnTo>
                    <a:pt x="37998" y="268465"/>
                  </a:lnTo>
                  <a:lnTo>
                    <a:pt x="39966" y="272338"/>
                  </a:lnTo>
                  <a:lnTo>
                    <a:pt x="56159" y="269087"/>
                  </a:lnTo>
                  <a:lnTo>
                    <a:pt x="58140" y="264947"/>
                  </a:lnTo>
                  <a:lnTo>
                    <a:pt x="58140" y="235000"/>
                  </a:lnTo>
                  <a:close/>
                </a:path>
                <a:path w="393700" h="1187450">
                  <a:moveTo>
                    <a:pt x="58140" y="181991"/>
                  </a:moveTo>
                  <a:lnTo>
                    <a:pt x="56159" y="178790"/>
                  </a:lnTo>
                  <a:lnTo>
                    <a:pt x="40271" y="182880"/>
                  </a:lnTo>
                  <a:lnTo>
                    <a:pt x="39966" y="182956"/>
                  </a:lnTo>
                  <a:lnTo>
                    <a:pt x="39662" y="183159"/>
                  </a:lnTo>
                  <a:lnTo>
                    <a:pt x="38862" y="184111"/>
                  </a:lnTo>
                  <a:lnTo>
                    <a:pt x="38290" y="185483"/>
                  </a:lnTo>
                  <a:lnTo>
                    <a:pt x="37998" y="187147"/>
                  </a:lnTo>
                  <a:lnTo>
                    <a:pt x="37998" y="216712"/>
                  </a:lnTo>
                  <a:lnTo>
                    <a:pt x="39966" y="220522"/>
                  </a:lnTo>
                  <a:lnTo>
                    <a:pt x="56159" y="216725"/>
                  </a:lnTo>
                  <a:lnTo>
                    <a:pt x="56451" y="216535"/>
                  </a:lnTo>
                  <a:lnTo>
                    <a:pt x="57251" y="215607"/>
                  </a:lnTo>
                  <a:lnTo>
                    <a:pt x="57848" y="214210"/>
                  </a:lnTo>
                  <a:lnTo>
                    <a:pt x="58140" y="212547"/>
                  </a:lnTo>
                  <a:lnTo>
                    <a:pt x="58140" y="181991"/>
                  </a:lnTo>
                  <a:close/>
                </a:path>
                <a:path w="393700" h="1187450">
                  <a:moveTo>
                    <a:pt x="58140" y="130200"/>
                  </a:moveTo>
                  <a:lnTo>
                    <a:pt x="56159" y="126453"/>
                  </a:lnTo>
                  <a:lnTo>
                    <a:pt x="40271" y="131064"/>
                  </a:lnTo>
                  <a:lnTo>
                    <a:pt x="39662" y="131356"/>
                  </a:lnTo>
                  <a:lnTo>
                    <a:pt x="38862" y="132334"/>
                  </a:lnTo>
                  <a:lnTo>
                    <a:pt x="38290" y="133731"/>
                  </a:lnTo>
                  <a:lnTo>
                    <a:pt x="37998" y="135394"/>
                  </a:lnTo>
                  <a:lnTo>
                    <a:pt x="37998" y="164960"/>
                  </a:lnTo>
                  <a:lnTo>
                    <a:pt x="39966" y="168706"/>
                  </a:lnTo>
                  <a:lnTo>
                    <a:pt x="56159" y="164388"/>
                  </a:lnTo>
                  <a:lnTo>
                    <a:pt x="58140" y="160147"/>
                  </a:lnTo>
                  <a:lnTo>
                    <a:pt x="58140" y="130200"/>
                  </a:lnTo>
                  <a:close/>
                </a:path>
                <a:path w="393700" h="1187450">
                  <a:moveTo>
                    <a:pt x="58140" y="77190"/>
                  </a:moveTo>
                  <a:lnTo>
                    <a:pt x="56159" y="74142"/>
                  </a:lnTo>
                  <a:lnTo>
                    <a:pt x="40271" y="79273"/>
                  </a:lnTo>
                  <a:lnTo>
                    <a:pt x="37998" y="83654"/>
                  </a:lnTo>
                  <a:lnTo>
                    <a:pt x="37998" y="113220"/>
                  </a:lnTo>
                  <a:lnTo>
                    <a:pt x="39966" y="116903"/>
                  </a:lnTo>
                  <a:lnTo>
                    <a:pt x="56159" y="112052"/>
                  </a:lnTo>
                  <a:lnTo>
                    <a:pt x="56451" y="111836"/>
                  </a:lnTo>
                  <a:lnTo>
                    <a:pt x="57251" y="110858"/>
                  </a:lnTo>
                  <a:lnTo>
                    <a:pt x="57848" y="109435"/>
                  </a:lnTo>
                  <a:lnTo>
                    <a:pt x="58140" y="107734"/>
                  </a:lnTo>
                  <a:lnTo>
                    <a:pt x="58140" y="77190"/>
                  </a:lnTo>
                  <a:close/>
                </a:path>
                <a:path w="393700" h="1187450">
                  <a:moveTo>
                    <a:pt x="58140" y="25412"/>
                  </a:moveTo>
                  <a:lnTo>
                    <a:pt x="56159" y="21805"/>
                  </a:lnTo>
                  <a:lnTo>
                    <a:pt x="40271" y="27457"/>
                  </a:lnTo>
                  <a:lnTo>
                    <a:pt x="37998" y="31940"/>
                  </a:lnTo>
                  <a:lnTo>
                    <a:pt x="37998" y="61506"/>
                  </a:lnTo>
                  <a:lnTo>
                    <a:pt x="39966" y="65100"/>
                  </a:lnTo>
                  <a:lnTo>
                    <a:pt x="56159" y="59702"/>
                  </a:lnTo>
                  <a:lnTo>
                    <a:pt x="56451" y="59499"/>
                  </a:lnTo>
                  <a:lnTo>
                    <a:pt x="57251" y="58483"/>
                  </a:lnTo>
                  <a:lnTo>
                    <a:pt x="57848" y="57048"/>
                  </a:lnTo>
                  <a:lnTo>
                    <a:pt x="58140" y="55359"/>
                  </a:lnTo>
                  <a:lnTo>
                    <a:pt x="58140" y="25412"/>
                  </a:lnTo>
                  <a:close/>
                </a:path>
                <a:path w="393700" h="1187450">
                  <a:moveTo>
                    <a:pt x="88252" y="388467"/>
                  </a:moveTo>
                  <a:lnTo>
                    <a:pt x="86169" y="384314"/>
                  </a:lnTo>
                  <a:lnTo>
                    <a:pt x="69697" y="386410"/>
                  </a:lnTo>
                  <a:lnTo>
                    <a:pt x="67348" y="390448"/>
                  </a:lnTo>
                  <a:lnTo>
                    <a:pt x="67348" y="420573"/>
                  </a:lnTo>
                  <a:lnTo>
                    <a:pt x="69367" y="424713"/>
                  </a:lnTo>
                  <a:lnTo>
                    <a:pt x="86169" y="422973"/>
                  </a:lnTo>
                  <a:lnTo>
                    <a:pt x="88252" y="418973"/>
                  </a:lnTo>
                  <a:lnTo>
                    <a:pt x="88252" y="388467"/>
                  </a:lnTo>
                  <a:close/>
                </a:path>
                <a:path w="393700" h="1187450">
                  <a:moveTo>
                    <a:pt x="88252" y="335076"/>
                  </a:moveTo>
                  <a:lnTo>
                    <a:pt x="86169" y="331025"/>
                  </a:lnTo>
                  <a:lnTo>
                    <a:pt x="69697" y="333654"/>
                  </a:lnTo>
                  <a:lnTo>
                    <a:pt x="69367" y="333705"/>
                  </a:lnTo>
                  <a:lnTo>
                    <a:pt x="69062" y="333883"/>
                  </a:lnTo>
                  <a:lnTo>
                    <a:pt x="68237" y="334746"/>
                  </a:lnTo>
                  <a:lnTo>
                    <a:pt x="67652" y="336092"/>
                  </a:lnTo>
                  <a:lnTo>
                    <a:pt x="67348" y="337743"/>
                  </a:lnTo>
                  <a:lnTo>
                    <a:pt x="67348" y="367868"/>
                  </a:lnTo>
                  <a:lnTo>
                    <a:pt x="69367" y="371932"/>
                  </a:lnTo>
                  <a:lnTo>
                    <a:pt x="86169" y="369646"/>
                  </a:lnTo>
                  <a:lnTo>
                    <a:pt x="86499" y="369481"/>
                  </a:lnTo>
                  <a:lnTo>
                    <a:pt x="87337" y="368604"/>
                  </a:lnTo>
                  <a:lnTo>
                    <a:pt x="87934" y="367245"/>
                  </a:lnTo>
                  <a:lnTo>
                    <a:pt x="88252" y="365582"/>
                  </a:lnTo>
                  <a:lnTo>
                    <a:pt x="88252" y="335076"/>
                  </a:lnTo>
                  <a:close/>
                </a:path>
                <a:path w="393700" h="1187450">
                  <a:moveTo>
                    <a:pt x="88252" y="281711"/>
                  </a:moveTo>
                  <a:lnTo>
                    <a:pt x="86169" y="277698"/>
                  </a:lnTo>
                  <a:lnTo>
                    <a:pt x="69697" y="280873"/>
                  </a:lnTo>
                  <a:lnTo>
                    <a:pt x="69367" y="280936"/>
                  </a:lnTo>
                  <a:lnTo>
                    <a:pt x="69062" y="281114"/>
                  </a:lnTo>
                  <a:lnTo>
                    <a:pt x="68237" y="282028"/>
                  </a:lnTo>
                  <a:lnTo>
                    <a:pt x="67652" y="283413"/>
                  </a:lnTo>
                  <a:lnTo>
                    <a:pt x="67348" y="285076"/>
                  </a:lnTo>
                  <a:lnTo>
                    <a:pt x="67348" y="315188"/>
                  </a:lnTo>
                  <a:lnTo>
                    <a:pt x="69367" y="319151"/>
                  </a:lnTo>
                  <a:lnTo>
                    <a:pt x="86169" y="316331"/>
                  </a:lnTo>
                  <a:lnTo>
                    <a:pt x="86499" y="316141"/>
                  </a:lnTo>
                  <a:lnTo>
                    <a:pt x="87337" y="315252"/>
                  </a:lnTo>
                  <a:lnTo>
                    <a:pt x="87934" y="313880"/>
                  </a:lnTo>
                  <a:lnTo>
                    <a:pt x="88252" y="312204"/>
                  </a:lnTo>
                  <a:lnTo>
                    <a:pt x="88252" y="281711"/>
                  </a:lnTo>
                  <a:close/>
                </a:path>
                <a:path w="393700" h="1187450">
                  <a:moveTo>
                    <a:pt x="88252" y="228320"/>
                  </a:moveTo>
                  <a:lnTo>
                    <a:pt x="86169" y="224383"/>
                  </a:lnTo>
                  <a:lnTo>
                    <a:pt x="69697" y="228092"/>
                  </a:lnTo>
                  <a:lnTo>
                    <a:pt x="69367" y="228155"/>
                  </a:lnTo>
                  <a:lnTo>
                    <a:pt x="69062" y="228358"/>
                  </a:lnTo>
                  <a:lnTo>
                    <a:pt x="68237" y="229298"/>
                  </a:lnTo>
                  <a:lnTo>
                    <a:pt x="67652" y="230695"/>
                  </a:lnTo>
                  <a:lnTo>
                    <a:pt x="67348" y="232359"/>
                  </a:lnTo>
                  <a:lnTo>
                    <a:pt x="67348" y="262483"/>
                  </a:lnTo>
                  <a:lnTo>
                    <a:pt x="69367" y="266420"/>
                  </a:lnTo>
                  <a:lnTo>
                    <a:pt x="86169" y="263042"/>
                  </a:lnTo>
                  <a:lnTo>
                    <a:pt x="88252" y="258826"/>
                  </a:lnTo>
                  <a:lnTo>
                    <a:pt x="88252" y="228320"/>
                  </a:lnTo>
                  <a:close/>
                </a:path>
                <a:path w="393700" h="1187450">
                  <a:moveTo>
                    <a:pt x="88252" y="174917"/>
                  </a:moveTo>
                  <a:lnTo>
                    <a:pt x="86169" y="171043"/>
                  </a:lnTo>
                  <a:lnTo>
                    <a:pt x="69697" y="175298"/>
                  </a:lnTo>
                  <a:lnTo>
                    <a:pt x="69367" y="175374"/>
                  </a:lnTo>
                  <a:lnTo>
                    <a:pt x="69062" y="175577"/>
                  </a:lnTo>
                  <a:lnTo>
                    <a:pt x="68237" y="176555"/>
                  </a:lnTo>
                  <a:lnTo>
                    <a:pt x="67652" y="177965"/>
                  </a:lnTo>
                  <a:lnTo>
                    <a:pt x="67348" y="179641"/>
                  </a:lnTo>
                  <a:lnTo>
                    <a:pt x="67348" y="209765"/>
                  </a:lnTo>
                  <a:lnTo>
                    <a:pt x="69367" y="213639"/>
                  </a:lnTo>
                  <a:lnTo>
                    <a:pt x="86169" y="209702"/>
                  </a:lnTo>
                  <a:lnTo>
                    <a:pt x="86499" y="209511"/>
                  </a:lnTo>
                  <a:lnTo>
                    <a:pt x="87337" y="208546"/>
                  </a:lnTo>
                  <a:lnTo>
                    <a:pt x="87934" y="207137"/>
                  </a:lnTo>
                  <a:lnTo>
                    <a:pt x="88252" y="205422"/>
                  </a:lnTo>
                  <a:lnTo>
                    <a:pt x="88252" y="174917"/>
                  </a:lnTo>
                  <a:close/>
                </a:path>
                <a:path w="393700" h="1187450">
                  <a:moveTo>
                    <a:pt x="88252" y="121526"/>
                  </a:moveTo>
                  <a:lnTo>
                    <a:pt x="86169" y="117729"/>
                  </a:lnTo>
                  <a:lnTo>
                    <a:pt x="69697" y="122516"/>
                  </a:lnTo>
                  <a:lnTo>
                    <a:pt x="67348" y="126949"/>
                  </a:lnTo>
                  <a:lnTo>
                    <a:pt x="67348" y="157048"/>
                  </a:lnTo>
                  <a:lnTo>
                    <a:pt x="69367" y="160858"/>
                  </a:lnTo>
                  <a:lnTo>
                    <a:pt x="86169" y="156387"/>
                  </a:lnTo>
                  <a:lnTo>
                    <a:pt x="86499" y="156171"/>
                  </a:lnTo>
                  <a:lnTo>
                    <a:pt x="87337" y="155194"/>
                  </a:lnTo>
                  <a:lnTo>
                    <a:pt x="87934" y="153758"/>
                  </a:lnTo>
                  <a:lnTo>
                    <a:pt x="88252" y="152031"/>
                  </a:lnTo>
                  <a:lnTo>
                    <a:pt x="88252" y="121526"/>
                  </a:lnTo>
                  <a:close/>
                </a:path>
                <a:path w="393700" h="1187450">
                  <a:moveTo>
                    <a:pt x="88252" y="68122"/>
                  </a:moveTo>
                  <a:lnTo>
                    <a:pt x="86169" y="64427"/>
                  </a:lnTo>
                  <a:lnTo>
                    <a:pt x="69697" y="69761"/>
                  </a:lnTo>
                  <a:lnTo>
                    <a:pt x="69367" y="69862"/>
                  </a:lnTo>
                  <a:lnTo>
                    <a:pt x="69062" y="70091"/>
                  </a:lnTo>
                  <a:lnTo>
                    <a:pt x="68237" y="71094"/>
                  </a:lnTo>
                  <a:lnTo>
                    <a:pt x="67652" y="72555"/>
                  </a:lnTo>
                  <a:lnTo>
                    <a:pt x="67348" y="74244"/>
                  </a:lnTo>
                  <a:lnTo>
                    <a:pt x="67348" y="104343"/>
                  </a:lnTo>
                  <a:lnTo>
                    <a:pt x="69367" y="108089"/>
                  </a:lnTo>
                  <a:lnTo>
                    <a:pt x="86169" y="103060"/>
                  </a:lnTo>
                  <a:lnTo>
                    <a:pt x="86499" y="102844"/>
                  </a:lnTo>
                  <a:lnTo>
                    <a:pt x="87337" y="101815"/>
                  </a:lnTo>
                  <a:lnTo>
                    <a:pt x="87934" y="100355"/>
                  </a:lnTo>
                  <a:lnTo>
                    <a:pt x="88252" y="98640"/>
                  </a:lnTo>
                  <a:lnTo>
                    <a:pt x="88252" y="68122"/>
                  </a:lnTo>
                  <a:close/>
                </a:path>
                <a:path w="393700" h="1187450">
                  <a:moveTo>
                    <a:pt x="88252" y="14770"/>
                  </a:moveTo>
                  <a:lnTo>
                    <a:pt x="86499" y="11112"/>
                  </a:lnTo>
                  <a:lnTo>
                    <a:pt x="86169" y="11112"/>
                  </a:lnTo>
                  <a:lnTo>
                    <a:pt x="69697" y="16979"/>
                  </a:lnTo>
                  <a:lnTo>
                    <a:pt x="69367" y="17094"/>
                  </a:lnTo>
                  <a:lnTo>
                    <a:pt x="69062" y="17322"/>
                  </a:lnTo>
                  <a:lnTo>
                    <a:pt x="68237" y="18364"/>
                  </a:lnTo>
                  <a:lnTo>
                    <a:pt x="67652" y="19837"/>
                  </a:lnTo>
                  <a:lnTo>
                    <a:pt x="67348" y="21551"/>
                  </a:lnTo>
                  <a:lnTo>
                    <a:pt x="67348" y="51676"/>
                  </a:lnTo>
                  <a:lnTo>
                    <a:pt x="69367" y="55321"/>
                  </a:lnTo>
                  <a:lnTo>
                    <a:pt x="86169" y="49733"/>
                  </a:lnTo>
                  <a:lnTo>
                    <a:pt x="86499" y="49504"/>
                  </a:lnTo>
                  <a:lnTo>
                    <a:pt x="87337" y="48463"/>
                  </a:lnTo>
                  <a:lnTo>
                    <a:pt x="87934" y="46990"/>
                  </a:lnTo>
                  <a:lnTo>
                    <a:pt x="88252" y="45275"/>
                  </a:lnTo>
                  <a:lnTo>
                    <a:pt x="88252" y="14770"/>
                  </a:lnTo>
                  <a:close/>
                </a:path>
                <a:path w="393700" h="1187450">
                  <a:moveTo>
                    <a:pt x="119494" y="958354"/>
                  </a:moveTo>
                  <a:lnTo>
                    <a:pt x="117348" y="954239"/>
                  </a:lnTo>
                  <a:lnTo>
                    <a:pt x="100228" y="956970"/>
                  </a:lnTo>
                  <a:lnTo>
                    <a:pt x="99898" y="957021"/>
                  </a:lnTo>
                  <a:lnTo>
                    <a:pt x="97815" y="961136"/>
                  </a:lnTo>
                  <a:lnTo>
                    <a:pt x="97815" y="991831"/>
                  </a:lnTo>
                  <a:lnTo>
                    <a:pt x="99898" y="995972"/>
                  </a:lnTo>
                  <a:lnTo>
                    <a:pt x="117348" y="993597"/>
                  </a:lnTo>
                  <a:lnTo>
                    <a:pt x="117983" y="993178"/>
                  </a:lnTo>
                  <a:lnTo>
                    <a:pt x="118541" y="992543"/>
                  </a:lnTo>
                  <a:lnTo>
                    <a:pt x="119176" y="991146"/>
                  </a:lnTo>
                  <a:lnTo>
                    <a:pt x="119494" y="989444"/>
                  </a:lnTo>
                  <a:lnTo>
                    <a:pt x="119494" y="958354"/>
                  </a:lnTo>
                  <a:close/>
                </a:path>
                <a:path w="393700" h="1187450">
                  <a:moveTo>
                    <a:pt x="119494" y="384594"/>
                  </a:moveTo>
                  <a:lnTo>
                    <a:pt x="117348" y="380377"/>
                  </a:lnTo>
                  <a:lnTo>
                    <a:pt x="100228" y="382549"/>
                  </a:lnTo>
                  <a:lnTo>
                    <a:pt x="97815" y="386664"/>
                  </a:lnTo>
                  <a:lnTo>
                    <a:pt x="97815" y="417360"/>
                  </a:lnTo>
                  <a:lnTo>
                    <a:pt x="99898" y="421576"/>
                  </a:lnTo>
                  <a:lnTo>
                    <a:pt x="117348" y="419785"/>
                  </a:lnTo>
                  <a:lnTo>
                    <a:pt x="117665" y="419620"/>
                  </a:lnTo>
                  <a:lnTo>
                    <a:pt x="118541" y="418757"/>
                  </a:lnTo>
                  <a:lnTo>
                    <a:pt x="119176" y="417385"/>
                  </a:lnTo>
                  <a:lnTo>
                    <a:pt x="119494" y="415696"/>
                  </a:lnTo>
                  <a:lnTo>
                    <a:pt x="119494" y="384594"/>
                  </a:lnTo>
                  <a:close/>
                </a:path>
                <a:path w="393700" h="1187450">
                  <a:moveTo>
                    <a:pt x="119494" y="275793"/>
                  </a:moveTo>
                  <a:lnTo>
                    <a:pt x="117348" y="271716"/>
                  </a:lnTo>
                  <a:lnTo>
                    <a:pt x="100228" y="275005"/>
                  </a:lnTo>
                  <a:lnTo>
                    <a:pt x="97815" y="279285"/>
                  </a:lnTo>
                  <a:lnTo>
                    <a:pt x="97815" y="309968"/>
                  </a:lnTo>
                  <a:lnTo>
                    <a:pt x="99898" y="314020"/>
                  </a:lnTo>
                  <a:lnTo>
                    <a:pt x="117348" y="311073"/>
                  </a:lnTo>
                  <a:lnTo>
                    <a:pt x="119494" y="306882"/>
                  </a:lnTo>
                  <a:lnTo>
                    <a:pt x="119494" y="275793"/>
                  </a:lnTo>
                  <a:close/>
                </a:path>
                <a:path w="393700" h="1187450">
                  <a:moveTo>
                    <a:pt x="119494" y="221373"/>
                  </a:moveTo>
                  <a:lnTo>
                    <a:pt x="117348" y="217360"/>
                  </a:lnTo>
                  <a:lnTo>
                    <a:pt x="100228" y="221221"/>
                  </a:lnTo>
                  <a:lnTo>
                    <a:pt x="97815" y="225590"/>
                  </a:lnTo>
                  <a:lnTo>
                    <a:pt x="97815" y="256260"/>
                  </a:lnTo>
                  <a:lnTo>
                    <a:pt x="99898" y="260286"/>
                  </a:lnTo>
                  <a:lnTo>
                    <a:pt x="117348" y="256768"/>
                  </a:lnTo>
                  <a:lnTo>
                    <a:pt x="119494" y="252463"/>
                  </a:lnTo>
                  <a:lnTo>
                    <a:pt x="119494" y="221373"/>
                  </a:lnTo>
                  <a:close/>
                </a:path>
                <a:path w="393700" h="1187450">
                  <a:moveTo>
                    <a:pt x="119494" y="166954"/>
                  </a:moveTo>
                  <a:lnTo>
                    <a:pt x="117348" y="163004"/>
                  </a:lnTo>
                  <a:lnTo>
                    <a:pt x="100228" y="167424"/>
                  </a:lnTo>
                  <a:lnTo>
                    <a:pt x="99898" y="167500"/>
                  </a:lnTo>
                  <a:lnTo>
                    <a:pt x="99580" y="167716"/>
                  </a:lnTo>
                  <a:lnTo>
                    <a:pt x="98742" y="168694"/>
                  </a:lnTo>
                  <a:lnTo>
                    <a:pt x="98120" y="170141"/>
                  </a:lnTo>
                  <a:lnTo>
                    <a:pt x="97815" y="171869"/>
                  </a:lnTo>
                  <a:lnTo>
                    <a:pt x="97815" y="202552"/>
                  </a:lnTo>
                  <a:lnTo>
                    <a:pt x="99898" y="206489"/>
                  </a:lnTo>
                  <a:lnTo>
                    <a:pt x="117348" y="202399"/>
                  </a:lnTo>
                  <a:lnTo>
                    <a:pt x="117665" y="202209"/>
                  </a:lnTo>
                  <a:lnTo>
                    <a:pt x="118541" y="201231"/>
                  </a:lnTo>
                  <a:lnTo>
                    <a:pt x="119176" y="199771"/>
                  </a:lnTo>
                  <a:lnTo>
                    <a:pt x="119494" y="198043"/>
                  </a:lnTo>
                  <a:lnTo>
                    <a:pt x="119494" y="166954"/>
                  </a:lnTo>
                  <a:close/>
                </a:path>
                <a:path w="393700" h="1187450">
                  <a:moveTo>
                    <a:pt x="119494" y="112522"/>
                  </a:moveTo>
                  <a:lnTo>
                    <a:pt x="117348" y="108673"/>
                  </a:lnTo>
                  <a:lnTo>
                    <a:pt x="100228" y="113639"/>
                  </a:lnTo>
                  <a:lnTo>
                    <a:pt x="97815" y="118173"/>
                  </a:lnTo>
                  <a:lnTo>
                    <a:pt x="97815" y="148844"/>
                  </a:lnTo>
                  <a:lnTo>
                    <a:pt x="99898" y="152717"/>
                  </a:lnTo>
                  <a:lnTo>
                    <a:pt x="117348" y="148069"/>
                  </a:lnTo>
                  <a:lnTo>
                    <a:pt x="117665" y="147853"/>
                  </a:lnTo>
                  <a:lnTo>
                    <a:pt x="118541" y="146837"/>
                  </a:lnTo>
                  <a:lnTo>
                    <a:pt x="119176" y="145364"/>
                  </a:lnTo>
                  <a:lnTo>
                    <a:pt x="119494" y="143611"/>
                  </a:lnTo>
                  <a:lnTo>
                    <a:pt x="119494" y="112522"/>
                  </a:lnTo>
                  <a:close/>
                </a:path>
                <a:path w="393700" h="1187450">
                  <a:moveTo>
                    <a:pt x="119494" y="58102"/>
                  </a:moveTo>
                  <a:lnTo>
                    <a:pt x="117348" y="54343"/>
                  </a:lnTo>
                  <a:lnTo>
                    <a:pt x="100228" y="59880"/>
                  </a:lnTo>
                  <a:lnTo>
                    <a:pt x="97815" y="64452"/>
                  </a:lnTo>
                  <a:lnTo>
                    <a:pt x="97815" y="95135"/>
                  </a:lnTo>
                  <a:lnTo>
                    <a:pt x="99898" y="98945"/>
                  </a:lnTo>
                  <a:lnTo>
                    <a:pt x="117348" y="93713"/>
                  </a:lnTo>
                  <a:lnTo>
                    <a:pt x="117983" y="93179"/>
                  </a:lnTo>
                  <a:lnTo>
                    <a:pt x="118541" y="92443"/>
                  </a:lnTo>
                  <a:lnTo>
                    <a:pt x="119176" y="90957"/>
                  </a:lnTo>
                  <a:lnTo>
                    <a:pt x="119494" y="89204"/>
                  </a:lnTo>
                  <a:lnTo>
                    <a:pt x="119494" y="58102"/>
                  </a:lnTo>
                  <a:close/>
                </a:path>
                <a:path w="393700" h="1187450">
                  <a:moveTo>
                    <a:pt x="119494" y="3721"/>
                  </a:moveTo>
                  <a:lnTo>
                    <a:pt x="117348" y="0"/>
                  </a:lnTo>
                  <a:lnTo>
                    <a:pt x="100228" y="6096"/>
                  </a:lnTo>
                  <a:lnTo>
                    <a:pt x="99898" y="6210"/>
                  </a:lnTo>
                  <a:lnTo>
                    <a:pt x="99580" y="6451"/>
                  </a:lnTo>
                  <a:lnTo>
                    <a:pt x="98742" y="7518"/>
                  </a:lnTo>
                  <a:lnTo>
                    <a:pt x="98120" y="9017"/>
                  </a:lnTo>
                  <a:lnTo>
                    <a:pt x="97815" y="10769"/>
                  </a:lnTo>
                  <a:lnTo>
                    <a:pt x="97815" y="41465"/>
                  </a:lnTo>
                  <a:lnTo>
                    <a:pt x="99898" y="45161"/>
                  </a:lnTo>
                  <a:lnTo>
                    <a:pt x="117348" y="39357"/>
                  </a:lnTo>
                  <a:lnTo>
                    <a:pt x="117665" y="39128"/>
                  </a:lnTo>
                  <a:lnTo>
                    <a:pt x="118541" y="38061"/>
                  </a:lnTo>
                  <a:lnTo>
                    <a:pt x="119176" y="36563"/>
                  </a:lnTo>
                  <a:lnTo>
                    <a:pt x="119494" y="34798"/>
                  </a:lnTo>
                  <a:lnTo>
                    <a:pt x="119494" y="3721"/>
                  </a:lnTo>
                  <a:close/>
                </a:path>
                <a:path w="393700" h="1187450">
                  <a:moveTo>
                    <a:pt x="150241" y="603580"/>
                  </a:moveTo>
                  <a:lnTo>
                    <a:pt x="149936" y="601967"/>
                  </a:lnTo>
                  <a:lnTo>
                    <a:pt x="149313" y="600722"/>
                  </a:lnTo>
                  <a:lnTo>
                    <a:pt x="148488" y="600011"/>
                  </a:lnTo>
                  <a:lnTo>
                    <a:pt x="148158" y="599922"/>
                  </a:lnTo>
                  <a:lnTo>
                    <a:pt x="147828" y="599935"/>
                  </a:lnTo>
                  <a:lnTo>
                    <a:pt x="128562" y="605764"/>
                  </a:lnTo>
                  <a:lnTo>
                    <a:pt x="128562" y="636879"/>
                  </a:lnTo>
                  <a:lnTo>
                    <a:pt x="130708" y="640537"/>
                  </a:lnTo>
                  <a:lnTo>
                    <a:pt x="148158" y="638898"/>
                  </a:lnTo>
                  <a:lnTo>
                    <a:pt x="150241" y="634276"/>
                  </a:lnTo>
                  <a:lnTo>
                    <a:pt x="150241" y="603580"/>
                  </a:lnTo>
                  <a:close/>
                </a:path>
                <a:path w="393700" h="1187450">
                  <a:moveTo>
                    <a:pt x="150241" y="549884"/>
                  </a:moveTo>
                  <a:lnTo>
                    <a:pt x="148158" y="546138"/>
                  </a:lnTo>
                  <a:lnTo>
                    <a:pt x="147828" y="546150"/>
                  </a:lnTo>
                  <a:lnTo>
                    <a:pt x="130708" y="546785"/>
                  </a:lnTo>
                  <a:lnTo>
                    <a:pt x="128562" y="551370"/>
                  </a:lnTo>
                  <a:lnTo>
                    <a:pt x="128562" y="582460"/>
                  </a:lnTo>
                  <a:lnTo>
                    <a:pt x="130708" y="586181"/>
                  </a:lnTo>
                  <a:lnTo>
                    <a:pt x="148158" y="585114"/>
                  </a:lnTo>
                  <a:lnTo>
                    <a:pt x="150241" y="580555"/>
                  </a:lnTo>
                  <a:lnTo>
                    <a:pt x="150241" y="549884"/>
                  </a:lnTo>
                  <a:close/>
                </a:path>
                <a:path w="393700" h="1187450">
                  <a:moveTo>
                    <a:pt x="150241" y="496176"/>
                  </a:moveTo>
                  <a:lnTo>
                    <a:pt x="148158" y="492366"/>
                  </a:lnTo>
                  <a:lnTo>
                    <a:pt x="147828" y="492366"/>
                  </a:lnTo>
                  <a:lnTo>
                    <a:pt x="128562" y="496938"/>
                  </a:lnTo>
                  <a:lnTo>
                    <a:pt x="128562" y="528027"/>
                  </a:lnTo>
                  <a:lnTo>
                    <a:pt x="130708" y="531837"/>
                  </a:lnTo>
                  <a:lnTo>
                    <a:pt x="148158" y="531355"/>
                  </a:lnTo>
                  <a:lnTo>
                    <a:pt x="150241" y="526859"/>
                  </a:lnTo>
                  <a:lnTo>
                    <a:pt x="150241" y="496176"/>
                  </a:lnTo>
                  <a:close/>
                </a:path>
                <a:path w="393700" h="1187450">
                  <a:moveTo>
                    <a:pt x="180708" y="811263"/>
                  </a:moveTo>
                  <a:lnTo>
                    <a:pt x="178689" y="808151"/>
                  </a:lnTo>
                  <a:lnTo>
                    <a:pt x="178358" y="808253"/>
                  </a:lnTo>
                  <a:lnTo>
                    <a:pt x="161886" y="813193"/>
                  </a:lnTo>
                  <a:lnTo>
                    <a:pt x="159804" y="818184"/>
                  </a:lnTo>
                  <a:lnTo>
                    <a:pt x="159804" y="848690"/>
                  </a:lnTo>
                  <a:lnTo>
                    <a:pt x="161886" y="851814"/>
                  </a:lnTo>
                  <a:lnTo>
                    <a:pt x="178689" y="846391"/>
                  </a:lnTo>
                  <a:lnTo>
                    <a:pt x="180708" y="841387"/>
                  </a:lnTo>
                  <a:lnTo>
                    <a:pt x="180708" y="811263"/>
                  </a:lnTo>
                  <a:close/>
                </a:path>
                <a:path w="393700" h="1187450">
                  <a:moveTo>
                    <a:pt x="180708" y="751992"/>
                  </a:moveTo>
                  <a:lnTo>
                    <a:pt x="180403" y="750443"/>
                  </a:lnTo>
                  <a:lnTo>
                    <a:pt x="179819" y="749312"/>
                  </a:lnTo>
                  <a:lnTo>
                    <a:pt x="178993" y="748728"/>
                  </a:lnTo>
                  <a:lnTo>
                    <a:pt x="178689" y="748665"/>
                  </a:lnTo>
                  <a:lnTo>
                    <a:pt x="178358" y="748728"/>
                  </a:lnTo>
                  <a:lnTo>
                    <a:pt x="159804" y="756869"/>
                  </a:lnTo>
                  <a:lnTo>
                    <a:pt x="159804" y="787374"/>
                  </a:lnTo>
                  <a:lnTo>
                    <a:pt x="161886" y="790702"/>
                  </a:lnTo>
                  <a:lnTo>
                    <a:pt x="178689" y="786930"/>
                  </a:lnTo>
                  <a:lnTo>
                    <a:pt x="180708" y="782116"/>
                  </a:lnTo>
                  <a:lnTo>
                    <a:pt x="180708" y="751992"/>
                  </a:lnTo>
                  <a:close/>
                </a:path>
                <a:path w="393700" h="1187450">
                  <a:moveTo>
                    <a:pt x="180708" y="668909"/>
                  </a:moveTo>
                  <a:lnTo>
                    <a:pt x="178689" y="665314"/>
                  </a:lnTo>
                  <a:lnTo>
                    <a:pt x="178358" y="665327"/>
                  </a:lnTo>
                  <a:lnTo>
                    <a:pt x="159804" y="671029"/>
                  </a:lnTo>
                  <a:lnTo>
                    <a:pt x="159804" y="701535"/>
                  </a:lnTo>
                  <a:lnTo>
                    <a:pt x="161886" y="705142"/>
                  </a:lnTo>
                  <a:lnTo>
                    <a:pt x="178689" y="703554"/>
                  </a:lnTo>
                  <a:lnTo>
                    <a:pt x="180708" y="699033"/>
                  </a:lnTo>
                  <a:lnTo>
                    <a:pt x="180708" y="668909"/>
                  </a:lnTo>
                  <a:close/>
                </a:path>
                <a:path w="393700" h="1187450">
                  <a:moveTo>
                    <a:pt x="180708" y="548665"/>
                  </a:moveTo>
                  <a:lnTo>
                    <a:pt x="178689" y="544995"/>
                  </a:lnTo>
                  <a:lnTo>
                    <a:pt x="178358" y="545007"/>
                  </a:lnTo>
                  <a:lnTo>
                    <a:pt x="161886" y="545630"/>
                  </a:lnTo>
                  <a:lnTo>
                    <a:pt x="159804" y="550113"/>
                  </a:lnTo>
                  <a:lnTo>
                    <a:pt x="159804" y="580605"/>
                  </a:lnTo>
                  <a:lnTo>
                    <a:pt x="161886" y="584288"/>
                  </a:lnTo>
                  <a:lnTo>
                    <a:pt x="178689" y="583260"/>
                  </a:lnTo>
                  <a:lnTo>
                    <a:pt x="180708" y="578777"/>
                  </a:lnTo>
                  <a:lnTo>
                    <a:pt x="180708" y="548665"/>
                  </a:lnTo>
                  <a:close/>
                </a:path>
                <a:path w="393700" h="1187450">
                  <a:moveTo>
                    <a:pt x="180708" y="495973"/>
                  </a:moveTo>
                  <a:lnTo>
                    <a:pt x="180403" y="494347"/>
                  </a:lnTo>
                  <a:lnTo>
                    <a:pt x="179819" y="493090"/>
                  </a:lnTo>
                  <a:lnTo>
                    <a:pt x="178993" y="492340"/>
                  </a:lnTo>
                  <a:lnTo>
                    <a:pt x="178689" y="492226"/>
                  </a:lnTo>
                  <a:lnTo>
                    <a:pt x="178358" y="492226"/>
                  </a:lnTo>
                  <a:lnTo>
                    <a:pt x="159804" y="496722"/>
                  </a:lnTo>
                  <a:lnTo>
                    <a:pt x="159804" y="527227"/>
                  </a:lnTo>
                  <a:lnTo>
                    <a:pt x="161886" y="530961"/>
                  </a:lnTo>
                  <a:lnTo>
                    <a:pt x="178689" y="530479"/>
                  </a:lnTo>
                  <a:lnTo>
                    <a:pt x="180708" y="526072"/>
                  </a:lnTo>
                  <a:lnTo>
                    <a:pt x="180708" y="495973"/>
                  </a:lnTo>
                  <a:close/>
                </a:path>
                <a:path w="393700" h="1187450">
                  <a:moveTo>
                    <a:pt x="210058" y="891705"/>
                  </a:moveTo>
                  <a:lnTo>
                    <a:pt x="208089" y="888682"/>
                  </a:lnTo>
                  <a:lnTo>
                    <a:pt x="207784" y="888784"/>
                  </a:lnTo>
                  <a:lnTo>
                    <a:pt x="191897" y="894067"/>
                  </a:lnTo>
                  <a:lnTo>
                    <a:pt x="191046" y="894918"/>
                  </a:lnTo>
                  <a:lnTo>
                    <a:pt x="190398" y="896226"/>
                  </a:lnTo>
                  <a:lnTo>
                    <a:pt x="189979" y="897851"/>
                  </a:lnTo>
                  <a:lnTo>
                    <a:pt x="189915" y="899045"/>
                  </a:lnTo>
                  <a:lnTo>
                    <a:pt x="189915" y="928992"/>
                  </a:lnTo>
                  <a:lnTo>
                    <a:pt x="190207" y="930478"/>
                  </a:lnTo>
                  <a:lnTo>
                    <a:pt x="190804" y="931532"/>
                  </a:lnTo>
                  <a:lnTo>
                    <a:pt x="191046" y="931760"/>
                  </a:lnTo>
                  <a:lnTo>
                    <a:pt x="191604" y="932002"/>
                  </a:lnTo>
                  <a:lnTo>
                    <a:pt x="191897" y="932002"/>
                  </a:lnTo>
                  <a:lnTo>
                    <a:pt x="210058" y="921867"/>
                  </a:lnTo>
                  <a:lnTo>
                    <a:pt x="210058" y="891705"/>
                  </a:lnTo>
                  <a:close/>
                </a:path>
                <a:path w="393700" h="1187450">
                  <a:moveTo>
                    <a:pt x="210058" y="599249"/>
                  </a:moveTo>
                  <a:lnTo>
                    <a:pt x="208089" y="595718"/>
                  </a:lnTo>
                  <a:lnTo>
                    <a:pt x="207784" y="595731"/>
                  </a:lnTo>
                  <a:lnTo>
                    <a:pt x="189915" y="601306"/>
                  </a:lnTo>
                  <a:lnTo>
                    <a:pt x="189915" y="631253"/>
                  </a:lnTo>
                  <a:lnTo>
                    <a:pt x="191897" y="634796"/>
                  </a:lnTo>
                  <a:lnTo>
                    <a:pt x="208089" y="633272"/>
                  </a:lnTo>
                  <a:lnTo>
                    <a:pt x="210058" y="628815"/>
                  </a:lnTo>
                  <a:lnTo>
                    <a:pt x="210058" y="599249"/>
                  </a:lnTo>
                  <a:close/>
                </a:path>
                <a:path w="393700" h="1187450">
                  <a:moveTo>
                    <a:pt x="210058" y="547509"/>
                  </a:moveTo>
                  <a:lnTo>
                    <a:pt x="208089" y="543902"/>
                  </a:lnTo>
                  <a:lnTo>
                    <a:pt x="207784" y="543915"/>
                  </a:lnTo>
                  <a:lnTo>
                    <a:pt x="191897" y="544499"/>
                  </a:lnTo>
                  <a:lnTo>
                    <a:pt x="189915" y="548906"/>
                  </a:lnTo>
                  <a:lnTo>
                    <a:pt x="189915" y="578840"/>
                  </a:lnTo>
                  <a:lnTo>
                    <a:pt x="191897" y="582460"/>
                  </a:lnTo>
                  <a:lnTo>
                    <a:pt x="208089" y="581456"/>
                  </a:lnTo>
                  <a:lnTo>
                    <a:pt x="210058" y="577075"/>
                  </a:lnTo>
                  <a:lnTo>
                    <a:pt x="210058" y="547509"/>
                  </a:lnTo>
                  <a:close/>
                </a:path>
                <a:path w="393700" h="1187450">
                  <a:moveTo>
                    <a:pt x="210058" y="495744"/>
                  </a:moveTo>
                  <a:lnTo>
                    <a:pt x="208089" y="492086"/>
                  </a:lnTo>
                  <a:lnTo>
                    <a:pt x="207784" y="492086"/>
                  </a:lnTo>
                  <a:lnTo>
                    <a:pt x="189915" y="496481"/>
                  </a:lnTo>
                  <a:lnTo>
                    <a:pt x="189915" y="526427"/>
                  </a:lnTo>
                  <a:lnTo>
                    <a:pt x="191897" y="530110"/>
                  </a:lnTo>
                  <a:lnTo>
                    <a:pt x="208089" y="529653"/>
                  </a:lnTo>
                  <a:lnTo>
                    <a:pt x="210058" y="525322"/>
                  </a:lnTo>
                  <a:lnTo>
                    <a:pt x="210058" y="495744"/>
                  </a:lnTo>
                  <a:close/>
                </a:path>
                <a:path w="393700" h="1187450">
                  <a:moveTo>
                    <a:pt x="228295" y="683475"/>
                  </a:moveTo>
                  <a:lnTo>
                    <a:pt x="226479" y="680199"/>
                  </a:lnTo>
                  <a:lnTo>
                    <a:pt x="226187" y="680237"/>
                  </a:lnTo>
                  <a:lnTo>
                    <a:pt x="209550" y="686054"/>
                  </a:lnTo>
                  <a:lnTo>
                    <a:pt x="209550" y="715505"/>
                  </a:lnTo>
                  <a:lnTo>
                    <a:pt x="211416" y="718794"/>
                  </a:lnTo>
                  <a:lnTo>
                    <a:pt x="226479" y="716394"/>
                  </a:lnTo>
                  <a:lnTo>
                    <a:pt x="228295" y="712000"/>
                  </a:lnTo>
                  <a:lnTo>
                    <a:pt x="228295" y="683475"/>
                  </a:lnTo>
                  <a:close/>
                </a:path>
                <a:path w="393700" h="1187450">
                  <a:moveTo>
                    <a:pt x="238340" y="971664"/>
                  </a:moveTo>
                  <a:lnTo>
                    <a:pt x="236461" y="968184"/>
                  </a:lnTo>
                  <a:lnTo>
                    <a:pt x="236156" y="968197"/>
                  </a:lnTo>
                  <a:lnTo>
                    <a:pt x="218909" y="973658"/>
                  </a:lnTo>
                  <a:lnTo>
                    <a:pt x="218909" y="1003046"/>
                  </a:lnTo>
                  <a:lnTo>
                    <a:pt x="219202" y="1004595"/>
                  </a:lnTo>
                  <a:lnTo>
                    <a:pt x="219773" y="1005776"/>
                  </a:lnTo>
                  <a:lnTo>
                    <a:pt x="220548" y="1006424"/>
                  </a:lnTo>
                  <a:lnTo>
                    <a:pt x="220840" y="1006525"/>
                  </a:lnTo>
                  <a:lnTo>
                    <a:pt x="236461" y="1005052"/>
                  </a:lnTo>
                  <a:lnTo>
                    <a:pt x="238340" y="1001268"/>
                  </a:lnTo>
                  <a:lnTo>
                    <a:pt x="238340" y="971664"/>
                  </a:lnTo>
                  <a:close/>
                </a:path>
                <a:path w="393700" h="1187450">
                  <a:moveTo>
                    <a:pt x="238340" y="809205"/>
                  </a:moveTo>
                  <a:lnTo>
                    <a:pt x="236461" y="806107"/>
                  </a:lnTo>
                  <a:lnTo>
                    <a:pt x="236156" y="806183"/>
                  </a:lnTo>
                  <a:lnTo>
                    <a:pt x="218909" y="815022"/>
                  </a:lnTo>
                  <a:lnTo>
                    <a:pt x="218909" y="844410"/>
                  </a:lnTo>
                  <a:lnTo>
                    <a:pt x="219202" y="845908"/>
                  </a:lnTo>
                  <a:lnTo>
                    <a:pt x="219773" y="846950"/>
                  </a:lnTo>
                  <a:lnTo>
                    <a:pt x="220548" y="847458"/>
                  </a:lnTo>
                  <a:lnTo>
                    <a:pt x="220840" y="847483"/>
                  </a:lnTo>
                  <a:lnTo>
                    <a:pt x="236461" y="842962"/>
                  </a:lnTo>
                  <a:lnTo>
                    <a:pt x="237274" y="842175"/>
                  </a:lnTo>
                  <a:lnTo>
                    <a:pt x="237515" y="841806"/>
                  </a:lnTo>
                  <a:lnTo>
                    <a:pt x="238074" y="840447"/>
                  </a:lnTo>
                  <a:lnTo>
                    <a:pt x="238340" y="838822"/>
                  </a:lnTo>
                  <a:lnTo>
                    <a:pt x="238340" y="809205"/>
                  </a:lnTo>
                  <a:close/>
                </a:path>
                <a:path w="393700" h="1187450">
                  <a:moveTo>
                    <a:pt x="238340" y="756881"/>
                  </a:moveTo>
                  <a:lnTo>
                    <a:pt x="236461" y="753884"/>
                  </a:lnTo>
                  <a:lnTo>
                    <a:pt x="236156" y="753986"/>
                  </a:lnTo>
                  <a:lnTo>
                    <a:pt x="220840" y="759066"/>
                  </a:lnTo>
                  <a:lnTo>
                    <a:pt x="220027" y="759904"/>
                  </a:lnTo>
                  <a:lnTo>
                    <a:pt x="219367" y="761199"/>
                  </a:lnTo>
                  <a:lnTo>
                    <a:pt x="218973" y="762800"/>
                  </a:lnTo>
                  <a:lnTo>
                    <a:pt x="218909" y="763955"/>
                  </a:lnTo>
                  <a:lnTo>
                    <a:pt x="218909" y="793356"/>
                  </a:lnTo>
                  <a:lnTo>
                    <a:pt x="219202" y="794829"/>
                  </a:lnTo>
                  <a:lnTo>
                    <a:pt x="219773" y="795858"/>
                  </a:lnTo>
                  <a:lnTo>
                    <a:pt x="220548" y="796315"/>
                  </a:lnTo>
                  <a:lnTo>
                    <a:pt x="220840" y="796340"/>
                  </a:lnTo>
                  <a:lnTo>
                    <a:pt x="236461" y="790765"/>
                  </a:lnTo>
                  <a:lnTo>
                    <a:pt x="237274" y="789952"/>
                  </a:lnTo>
                  <a:lnTo>
                    <a:pt x="237515" y="789559"/>
                  </a:lnTo>
                  <a:lnTo>
                    <a:pt x="238074" y="788149"/>
                  </a:lnTo>
                  <a:lnTo>
                    <a:pt x="238340" y="786485"/>
                  </a:lnTo>
                  <a:lnTo>
                    <a:pt x="238340" y="756881"/>
                  </a:lnTo>
                  <a:close/>
                </a:path>
                <a:path w="393700" h="1187450">
                  <a:moveTo>
                    <a:pt x="238340" y="546379"/>
                  </a:moveTo>
                  <a:lnTo>
                    <a:pt x="236461" y="542836"/>
                  </a:lnTo>
                  <a:lnTo>
                    <a:pt x="236156" y="542848"/>
                  </a:lnTo>
                  <a:lnTo>
                    <a:pt x="220840" y="543420"/>
                  </a:lnTo>
                  <a:lnTo>
                    <a:pt x="218909" y="547738"/>
                  </a:lnTo>
                  <a:lnTo>
                    <a:pt x="218909" y="577138"/>
                  </a:lnTo>
                  <a:lnTo>
                    <a:pt x="220840" y="580669"/>
                  </a:lnTo>
                  <a:lnTo>
                    <a:pt x="236461" y="579729"/>
                  </a:lnTo>
                  <a:lnTo>
                    <a:pt x="238340" y="575995"/>
                  </a:lnTo>
                  <a:lnTo>
                    <a:pt x="238340" y="546379"/>
                  </a:lnTo>
                  <a:close/>
                </a:path>
                <a:path w="393700" h="1187450">
                  <a:moveTo>
                    <a:pt x="238340" y="495554"/>
                  </a:moveTo>
                  <a:lnTo>
                    <a:pt x="236461" y="491959"/>
                  </a:lnTo>
                  <a:lnTo>
                    <a:pt x="236156" y="491959"/>
                  </a:lnTo>
                  <a:lnTo>
                    <a:pt x="218909" y="496277"/>
                  </a:lnTo>
                  <a:lnTo>
                    <a:pt x="218909" y="525678"/>
                  </a:lnTo>
                  <a:lnTo>
                    <a:pt x="219202" y="527253"/>
                  </a:lnTo>
                  <a:lnTo>
                    <a:pt x="219773" y="528459"/>
                  </a:lnTo>
                  <a:lnTo>
                    <a:pt x="220548" y="529183"/>
                  </a:lnTo>
                  <a:lnTo>
                    <a:pt x="220840" y="529272"/>
                  </a:lnTo>
                  <a:lnTo>
                    <a:pt x="236461" y="528840"/>
                  </a:lnTo>
                  <a:lnTo>
                    <a:pt x="238340" y="525170"/>
                  </a:lnTo>
                  <a:lnTo>
                    <a:pt x="238340" y="495554"/>
                  </a:lnTo>
                  <a:close/>
                </a:path>
                <a:path w="393700" h="1187450">
                  <a:moveTo>
                    <a:pt x="265633" y="595223"/>
                  </a:moveTo>
                  <a:lnTo>
                    <a:pt x="263817" y="591807"/>
                  </a:lnTo>
                  <a:lnTo>
                    <a:pt x="263525" y="591820"/>
                  </a:lnTo>
                  <a:lnTo>
                    <a:pt x="246900" y="597154"/>
                  </a:lnTo>
                  <a:lnTo>
                    <a:pt x="246900" y="626033"/>
                  </a:lnTo>
                  <a:lnTo>
                    <a:pt x="248754" y="629450"/>
                  </a:lnTo>
                  <a:lnTo>
                    <a:pt x="263817" y="628040"/>
                  </a:lnTo>
                  <a:lnTo>
                    <a:pt x="265633" y="623747"/>
                  </a:lnTo>
                  <a:lnTo>
                    <a:pt x="265633" y="595223"/>
                  </a:lnTo>
                  <a:close/>
                </a:path>
                <a:path w="393700" h="1187450">
                  <a:moveTo>
                    <a:pt x="265633" y="545299"/>
                  </a:moveTo>
                  <a:lnTo>
                    <a:pt x="263817" y="541820"/>
                  </a:lnTo>
                  <a:lnTo>
                    <a:pt x="263525" y="541832"/>
                  </a:lnTo>
                  <a:lnTo>
                    <a:pt x="248754" y="542391"/>
                  </a:lnTo>
                  <a:lnTo>
                    <a:pt x="246900" y="546620"/>
                  </a:lnTo>
                  <a:lnTo>
                    <a:pt x="246900" y="575500"/>
                  </a:lnTo>
                  <a:lnTo>
                    <a:pt x="248754" y="578967"/>
                  </a:lnTo>
                  <a:lnTo>
                    <a:pt x="263817" y="578053"/>
                  </a:lnTo>
                  <a:lnTo>
                    <a:pt x="265633" y="573824"/>
                  </a:lnTo>
                  <a:lnTo>
                    <a:pt x="265633" y="545299"/>
                  </a:lnTo>
                  <a:close/>
                </a:path>
                <a:path w="393700" h="1187450">
                  <a:moveTo>
                    <a:pt x="265633" y="495376"/>
                  </a:moveTo>
                  <a:lnTo>
                    <a:pt x="263817" y="491845"/>
                  </a:lnTo>
                  <a:lnTo>
                    <a:pt x="263525" y="491845"/>
                  </a:lnTo>
                  <a:lnTo>
                    <a:pt x="246900" y="496100"/>
                  </a:lnTo>
                  <a:lnTo>
                    <a:pt x="246900" y="524967"/>
                  </a:lnTo>
                  <a:lnTo>
                    <a:pt x="248754" y="528510"/>
                  </a:lnTo>
                  <a:lnTo>
                    <a:pt x="263817" y="528078"/>
                  </a:lnTo>
                  <a:lnTo>
                    <a:pt x="265633" y="523913"/>
                  </a:lnTo>
                  <a:lnTo>
                    <a:pt x="265633" y="495376"/>
                  </a:lnTo>
                  <a:close/>
                </a:path>
                <a:path w="393700" h="1187450">
                  <a:moveTo>
                    <a:pt x="291985" y="883564"/>
                  </a:moveTo>
                  <a:lnTo>
                    <a:pt x="290233" y="880656"/>
                  </a:lnTo>
                  <a:lnTo>
                    <a:pt x="289953" y="880757"/>
                  </a:lnTo>
                  <a:lnTo>
                    <a:pt x="275678" y="885494"/>
                  </a:lnTo>
                  <a:lnTo>
                    <a:pt x="274916" y="886282"/>
                  </a:lnTo>
                  <a:lnTo>
                    <a:pt x="274307" y="887526"/>
                  </a:lnTo>
                  <a:lnTo>
                    <a:pt x="273951" y="889063"/>
                  </a:lnTo>
                  <a:lnTo>
                    <a:pt x="273900" y="890193"/>
                  </a:lnTo>
                  <a:lnTo>
                    <a:pt x="273900" y="918565"/>
                  </a:lnTo>
                  <a:lnTo>
                    <a:pt x="275678" y="921461"/>
                  </a:lnTo>
                  <a:lnTo>
                    <a:pt x="290233" y="916279"/>
                  </a:lnTo>
                  <a:lnTo>
                    <a:pt x="290982" y="915479"/>
                  </a:lnTo>
                  <a:lnTo>
                    <a:pt x="291566" y="914247"/>
                  </a:lnTo>
                  <a:lnTo>
                    <a:pt x="291985" y="912152"/>
                  </a:lnTo>
                  <a:lnTo>
                    <a:pt x="291985" y="883564"/>
                  </a:lnTo>
                  <a:close/>
                </a:path>
                <a:path w="393700" h="1187450">
                  <a:moveTo>
                    <a:pt x="291985" y="593318"/>
                  </a:moveTo>
                  <a:lnTo>
                    <a:pt x="290233" y="589953"/>
                  </a:lnTo>
                  <a:lnTo>
                    <a:pt x="289953" y="589965"/>
                  </a:lnTo>
                  <a:lnTo>
                    <a:pt x="273900" y="595185"/>
                  </a:lnTo>
                  <a:lnTo>
                    <a:pt x="273900" y="623557"/>
                  </a:lnTo>
                  <a:lnTo>
                    <a:pt x="275678" y="626922"/>
                  </a:lnTo>
                  <a:lnTo>
                    <a:pt x="290233" y="625551"/>
                  </a:lnTo>
                  <a:lnTo>
                    <a:pt x="290487" y="625424"/>
                  </a:lnTo>
                  <a:lnTo>
                    <a:pt x="290982" y="624967"/>
                  </a:lnTo>
                  <a:lnTo>
                    <a:pt x="291566" y="623887"/>
                  </a:lnTo>
                  <a:lnTo>
                    <a:pt x="291985" y="621906"/>
                  </a:lnTo>
                  <a:lnTo>
                    <a:pt x="291985" y="593318"/>
                  </a:lnTo>
                  <a:close/>
                </a:path>
                <a:path w="393700" h="1187450">
                  <a:moveTo>
                    <a:pt x="291985" y="544258"/>
                  </a:moveTo>
                  <a:lnTo>
                    <a:pt x="291719" y="542772"/>
                  </a:lnTo>
                  <a:lnTo>
                    <a:pt x="291198" y="541604"/>
                  </a:lnTo>
                  <a:lnTo>
                    <a:pt x="290487" y="540943"/>
                  </a:lnTo>
                  <a:lnTo>
                    <a:pt x="290233" y="540829"/>
                  </a:lnTo>
                  <a:lnTo>
                    <a:pt x="289953" y="540842"/>
                  </a:lnTo>
                  <a:lnTo>
                    <a:pt x="275678" y="541388"/>
                  </a:lnTo>
                  <a:lnTo>
                    <a:pt x="273900" y="545528"/>
                  </a:lnTo>
                  <a:lnTo>
                    <a:pt x="273900" y="573913"/>
                  </a:lnTo>
                  <a:lnTo>
                    <a:pt x="275678" y="577329"/>
                  </a:lnTo>
                  <a:lnTo>
                    <a:pt x="290233" y="576440"/>
                  </a:lnTo>
                  <a:lnTo>
                    <a:pt x="291985" y="572846"/>
                  </a:lnTo>
                  <a:lnTo>
                    <a:pt x="291985" y="544258"/>
                  </a:lnTo>
                  <a:close/>
                </a:path>
                <a:path w="393700" h="1187450">
                  <a:moveTo>
                    <a:pt x="291985" y="495198"/>
                  </a:moveTo>
                  <a:lnTo>
                    <a:pt x="291719" y="493699"/>
                  </a:lnTo>
                  <a:lnTo>
                    <a:pt x="291198" y="492531"/>
                  </a:lnTo>
                  <a:lnTo>
                    <a:pt x="290741" y="492023"/>
                  </a:lnTo>
                  <a:lnTo>
                    <a:pt x="290233" y="491718"/>
                  </a:lnTo>
                  <a:lnTo>
                    <a:pt x="289953" y="491718"/>
                  </a:lnTo>
                  <a:lnTo>
                    <a:pt x="273900" y="495884"/>
                  </a:lnTo>
                  <a:lnTo>
                    <a:pt x="273900" y="524268"/>
                  </a:lnTo>
                  <a:lnTo>
                    <a:pt x="275678" y="527723"/>
                  </a:lnTo>
                  <a:lnTo>
                    <a:pt x="290233" y="527316"/>
                  </a:lnTo>
                  <a:lnTo>
                    <a:pt x="291985" y="523786"/>
                  </a:lnTo>
                  <a:lnTo>
                    <a:pt x="291985" y="495198"/>
                  </a:lnTo>
                  <a:close/>
                </a:path>
                <a:path w="393700" h="1187450">
                  <a:moveTo>
                    <a:pt x="309003" y="951661"/>
                  </a:moveTo>
                  <a:lnTo>
                    <a:pt x="307251" y="948639"/>
                  </a:lnTo>
                  <a:lnTo>
                    <a:pt x="306971" y="948715"/>
                  </a:lnTo>
                  <a:lnTo>
                    <a:pt x="292696" y="952525"/>
                  </a:lnTo>
                  <a:lnTo>
                    <a:pt x="290918" y="957097"/>
                  </a:lnTo>
                  <a:lnTo>
                    <a:pt x="290918" y="985456"/>
                  </a:lnTo>
                  <a:lnTo>
                    <a:pt x="292696" y="988453"/>
                  </a:lnTo>
                  <a:lnTo>
                    <a:pt x="307251" y="984211"/>
                  </a:lnTo>
                  <a:lnTo>
                    <a:pt x="308000" y="983488"/>
                  </a:lnTo>
                  <a:lnTo>
                    <a:pt x="308584" y="982294"/>
                  </a:lnTo>
                  <a:lnTo>
                    <a:pt x="309003" y="980249"/>
                  </a:lnTo>
                  <a:lnTo>
                    <a:pt x="309003" y="951661"/>
                  </a:lnTo>
                  <a:close/>
                </a:path>
                <a:path w="393700" h="1187450">
                  <a:moveTo>
                    <a:pt x="317449" y="1074572"/>
                  </a:moveTo>
                  <a:lnTo>
                    <a:pt x="315747" y="1071549"/>
                  </a:lnTo>
                  <a:lnTo>
                    <a:pt x="315468" y="1071613"/>
                  </a:lnTo>
                  <a:lnTo>
                    <a:pt x="299961" y="1079258"/>
                  </a:lnTo>
                  <a:lnTo>
                    <a:pt x="299961" y="1107147"/>
                  </a:lnTo>
                  <a:lnTo>
                    <a:pt x="301688" y="1110170"/>
                  </a:lnTo>
                  <a:lnTo>
                    <a:pt x="315747" y="1106538"/>
                  </a:lnTo>
                  <a:lnTo>
                    <a:pt x="316458" y="1105839"/>
                  </a:lnTo>
                  <a:lnTo>
                    <a:pt x="317042" y="1104684"/>
                  </a:lnTo>
                  <a:lnTo>
                    <a:pt x="317385" y="1103223"/>
                  </a:lnTo>
                  <a:lnTo>
                    <a:pt x="317449" y="1102131"/>
                  </a:lnTo>
                  <a:lnTo>
                    <a:pt x="317449" y="1074572"/>
                  </a:lnTo>
                  <a:close/>
                </a:path>
                <a:path w="393700" h="1187450">
                  <a:moveTo>
                    <a:pt x="317449" y="657860"/>
                  </a:moveTo>
                  <a:lnTo>
                    <a:pt x="315747" y="654558"/>
                  </a:lnTo>
                  <a:lnTo>
                    <a:pt x="315468" y="654570"/>
                  </a:lnTo>
                  <a:lnTo>
                    <a:pt x="299961" y="659130"/>
                  </a:lnTo>
                  <a:lnTo>
                    <a:pt x="299961" y="687578"/>
                  </a:lnTo>
                  <a:lnTo>
                    <a:pt x="300215" y="689025"/>
                  </a:lnTo>
                  <a:lnTo>
                    <a:pt x="300723" y="690156"/>
                  </a:lnTo>
                  <a:lnTo>
                    <a:pt x="301421" y="690778"/>
                  </a:lnTo>
                  <a:lnTo>
                    <a:pt x="301688" y="690880"/>
                  </a:lnTo>
                  <a:lnTo>
                    <a:pt x="315747" y="689546"/>
                  </a:lnTo>
                  <a:lnTo>
                    <a:pt x="317449" y="685419"/>
                  </a:lnTo>
                  <a:lnTo>
                    <a:pt x="317449" y="657860"/>
                  </a:lnTo>
                  <a:close/>
                </a:path>
                <a:path w="393700" h="1187450">
                  <a:moveTo>
                    <a:pt x="317449" y="543242"/>
                  </a:moveTo>
                  <a:lnTo>
                    <a:pt x="315747" y="539877"/>
                  </a:lnTo>
                  <a:lnTo>
                    <a:pt x="315468" y="539889"/>
                  </a:lnTo>
                  <a:lnTo>
                    <a:pt x="301688" y="540397"/>
                  </a:lnTo>
                  <a:lnTo>
                    <a:pt x="299961" y="543941"/>
                  </a:lnTo>
                  <a:lnTo>
                    <a:pt x="299961" y="572363"/>
                  </a:lnTo>
                  <a:lnTo>
                    <a:pt x="301688" y="575741"/>
                  </a:lnTo>
                  <a:lnTo>
                    <a:pt x="315747" y="574890"/>
                  </a:lnTo>
                  <a:lnTo>
                    <a:pt x="316458" y="574319"/>
                  </a:lnTo>
                  <a:lnTo>
                    <a:pt x="317042" y="573265"/>
                  </a:lnTo>
                  <a:lnTo>
                    <a:pt x="317385" y="571881"/>
                  </a:lnTo>
                  <a:lnTo>
                    <a:pt x="317449" y="570801"/>
                  </a:lnTo>
                  <a:lnTo>
                    <a:pt x="317449" y="543242"/>
                  </a:lnTo>
                  <a:close/>
                </a:path>
                <a:path w="393700" h="1187450">
                  <a:moveTo>
                    <a:pt x="317449" y="495020"/>
                  </a:moveTo>
                  <a:lnTo>
                    <a:pt x="317182" y="493547"/>
                  </a:lnTo>
                  <a:lnTo>
                    <a:pt x="316674" y="492404"/>
                  </a:lnTo>
                  <a:lnTo>
                    <a:pt x="316001" y="491718"/>
                  </a:lnTo>
                  <a:lnTo>
                    <a:pt x="315747" y="491604"/>
                  </a:lnTo>
                  <a:lnTo>
                    <a:pt x="315468" y="491604"/>
                  </a:lnTo>
                  <a:lnTo>
                    <a:pt x="299961" y="495693"/>
                  </a:lnTo>
                  <a:lnTo>
                    <a:pt x="299961" y="523570"/>
                  </a:lnTo>
                  <a:lnTo>
                    <a:pt x="300215" y="525068"/>
                  </a:lnTo>
                  <a:lnTo>
                    <a:pt x="300723" y="526211"/>
                  </a:lnTo>
                  <a:lnTo>
                    <a:pt x="301421" y="526897"/>
                  </a:lnTo>
                  <a:lnTo>
                    <a:pt x="301688" y="526986"/>
                  </a:lnTo>
                  <a:lnTo>
                    <a:pt x="315747" y="526605"/>
                  </a:lnTo>
                  <a:lnTo>
                    <a:pt x="317449" y="522579"/>
                  </a:lnTo>
                  <a:lnTo>
                    <a:pt x="317449" y="495020"/>
                  </a:lnTo>
                  <a:close/>
                </a:path>
                <a:path w="393700" h="1187450">
                  <a:moveTo>
                    <a:pt x="317449" y="446811"/>
                  </a:moveTo>
                  <a:lnTo>
                    <a:pt x="315747" y="443344"/>
                  </a:lnTo>
                  <a:lnTo>
                    <a:pt x="315468" y="443344"/>
                  </a:lnTo>
                  <a:lnTo>
                    <a:pt x="301688" y="442950"/>
                  </a:lnTo>
                  <a:lnTo>
                    <a:pt x="299961" y="446913"/>
                  </a:lnTo>
                  <a:lnTo>
                    <a:pt x="299961" y="474776"/>
                  </a:lnTo>
                  <a:lnTo>
                    <a:pt x="315747" y="478320"/>
                  </a:lnTo>
                  <a:lnTo>
                    <a:pt x="316001" y="478205"/>
                  </a:lnTo>
                  <a:lnTo>
                    <a:pt x="316458" y="477812"/>
                  </a:lnTo>
                  <a:lnTo>
                    <a:pt x="317042" y="476808"/>
                  </a:lnTo>
                  <a:lnTo>
                    <a:pt x="317385" y="475424"/>
                  </a:lnTo>
                  <a:lnTo>
                    <a:pt x="317449" y="474345"/>
                  </a:lnTo>
                  <a:lnTo>
                    <a:pt x="317449" y="446811"/>
                  </a:lnTo>
                  <a:close/>
                </a:path>
                <a:path w="393700" h="1187450">
                  <a:moveTo>
                    <a:pt x="322503" y="1013841"/>
                  </a:moveTo>
                  <a:lnTo>
                    <a:pt x="320751" y="1010920"/>
                  </a:lnTo>
                  <a:lnTo>
                    <a:pt x="320471" y="1010996"/>
                  </a:lnTo>
                  <a:lnTo>
                    <a:pt x="304406" y="1019873"/>
                  </a:lnTo>
                  <a:lnTo>
                    <a:pt x="304406" y="1048245"/>
                  </a:lnTo>
                  <a:lnTo>
                    <a:pt x="306197" y="1051191"/>
                  </a:lnTo>
                  <a:lnTo>
                    <a:pt x="320751" y="1046480"/>
                  </a:lnTo>
                  <a:lnTo>
                    <a:pt x="321500" y="1045730"/>
                  </a:lnTo>
                  <a:lnTo>
                    <a:pt x="322084" y="1044498"/>
                  </a:lnTo>
                  <a:lnTo>
                    <a:pt x="322503" y="1042441"/>
                  </a:lnTo>
                  <a:lnTo>
                    <a:pt x="322503" y="1013841"/>
                  </a:lnTo>
                  <a:close/>
                </a:path>
                <a:path w="393700" h="1187450">
                  <a:moveTo>
                    <a:pt x="342023" y="589686"/>
                  </a:moveTo>
                  <a:lnTo>
                    <a:pt x="340398" y="586435"/>
                  </a:lnTo>
                  <a:lnTo>
                    <a:pt x="340131" y="586447"/>
                  </a:lnTo>
                  <a:lnTo>
                    <a:pt x="325145" y="591451"/>
                  </a:lnTo>
                  <a:lnTo>
                    <a:pt x="325145" y="618858"/>
                  </a:lnTo>
                  <a:lnTo>
                    <a:pt x="326809" y="622109"/>
                  </a:lnTo>
                  <a:lnTo>
                    <a:pt x="340398" y="620839"/>
                  </a:lnTo>
                  <a:lnTo>
                    <a:pt x="342023" y="616788"/>
                  </a:lnTo>
                  <a:lnTo>
                    <a:pt x="342023" y="589686"/>
                  </a:lnTo>
                  <a:close/>
                </a:path>
                <a:path w="393700" h="1187450">
                  <a:moveTo>
                    <a:pt x="342023" y="542277"/>
                  </a:moveTo>
                  <a:lnTo>
                    <a:pt x="340398" y="538962"/>
                  </a:lnTo>
                  <a:lnTo>
                    <a:pt x="340131" y="538975"/>
                  </a:lnTo>
                  <a:lnTo>
                    <a:pt x="326809" y="539470"/>
                  </a:lnTo>
                  <a:lnTo>
                    <a:pt x="325145" y="543483"/>
                  </a:lnTo>
                  <a:lnTo>
                    <a:pt x="325145" y="570903"/>
                  </a:lnTo>
                  <a:lnTo>
                    <a:pt x="326809" y="574205"/>
                  </a:lnTo>
                  <a:lnTo>
                    <a:pt x="340398" y="573379"/>
                  </a:lnTo>
                  <a:lnTo>
                    <a:pt x="342023" y="569366"/>
                  </a:lnTo>
                  <a:lnTo>
                    <a:pt x="342023" y="542277"/>
                  </a:lnTo>
                  <a:close/>
                </a:path>
                <a:path w="393700" h="1187450">
                  <a:moveTo>
                    <a:pt x="342023" y="494855"/>
                  </a:moveTo>
                  <a:lnTo>
                    <a:pt x="340398" y="491490"/>
                  </a:lnTo>
                  <a:lnTo>
                    <a:pt x="340131" y="491490"/>
                  </a:lnTo>
                  <a:lnTo>
                    <a:pt x="325145" y="495515"/>
                  </a:lnTo>
                  <a:lnTo>
                    <a:pt x="325145" y="522922"/>
                  </a:lnTo>
                  <a:lnTo>
                    <a:pt x="326809" y="526288"/>
                  </a:lnTo>
                  <a:lnTo>
                    <a:pt x="340398" y="525894"/>
                  </a:lnTo>
                  <a:lnTo>
                    <a:pt x="342023" y="521944"/>
                  </a:lnTo>
                  <a:lnTo>
                    <a:pt x="342023" y="494855"/>
                  </a:lnTo>
                  <a:close/>
                </a:path>
                <a:path w="393700" h="1187450">
                  <a:moveTo>
                    <a:pt x="342023" y="447446"/>
                  </a:moveTo>
                  <a:lnTo>
                    <a:pt x="340398" y="444042"/>
                  </a:lnTo>
                  <a:lnTo>
                    <a:pt x="340131" y="444042"/>
                  </a:lnTo>
                  <a:lnTo>
                    <a:pt x="326809" y="443661"/>
                  </a:lnTo>
                  <a:lnTo>
                    <a:pt x="325145" y="447535"/>
                  </a:lnTo>
                  <a:lnTo>
                    <a:pt x="325145" y="474954"/>
                  </a:lnTo>
                  <a:lnTo>
                    <a:pt x="340398" y="478434"/>
                  </a:lnTo>
                  <a:lnTo>
                    <a:pt x="340639" y="478320"/>
                  </a:lnTo>
                  <a:lnTo>
                    <a:pt x="342023" y="474522"/>
                  </a:lnTo>
                  <a:lnTo>
                    <a:pt x="342023" y="447446"/>
                  </a:lnTo>
                  <a:close/>
                </a:path>
                <a:path w="393700" h="1187450">
                  <a:moveTo>
                    <a:pt x="350494" y="688009"/>
                  </a:moveTo>
                  <a:lnTo>
                    <a:pt x="348843" y="685190"/>
                  </a:lnTo>
                  <a:lnTo>
                    <a:pt x="348576" y="685266"/>
                  </a:lnTo>
                  <a:lnTo>
                    <a:pt x="333590" y="694207"/>
                  </a:lnTo>
                  <a:lnTo>
                    <a:pt x="333590" y="721614"/>
                  </a:lnTo>
                  <a:lnTo>
                    <a:pt x="335254" y="724433"/>
                  </a:lnTo>
                  <a:lnTo>
                    <a:pt x="348843" y="719594"/>
                  </a:lnTo>
                  <a:lnTo>
                    <a:pt x="349542" y="718845"/>
                  </a:lnTo>
                  <a:lnTo>
                    <a:pt x="350100" y="717651"/>
                  </a:lnTo>
                  <a:lnTo>
                    <a:pt x="350494" y="715632"/>
                  </a:lnTo>
                  <a:lnTo>
                    <a:pt x="350494" y="688009"/>
                  </a:lnTo>
                  <a:close/>
                </a:path>
                <a:path w="393700" h="1187450">
                  <a:moveTo>
                    <a:pt x="369468" y="823531"/>
                  </a:moveTo>
                  <a:lnTo>
                    <a:pt x="367830" y="821182"/>
                  </a:lnTo>
                  <a:lnTo>
                    <a:pt x="367550" y="821258"/>
                  </a:lnTo>
                  <a:lnTo>
                    <a:pt x="353771" y="825830"/>
                  </a:lnTo>
                  <a:lnTo>
                    <a:pt x="353021" y="826604"/>
                  </a:lnTo>
                  <a:lnTo>
                    <a:pt x="352450" y="827824"/>
                  </a:lnTo>
                  <a:lnTo>
                    <a:pt x="352082" y="829335"/>
                  </a:lnTo>
                  <a:lnTo>
                    <a:pt x="352082" y="858837"/>
                  </a:lnTo>
                  <a:lnTo>
                    <a:pt x="352450" y="860094"/>
                  </a:lnTo>
                  <a:lnTo>
                    <a:pt x="352806" y="860704"/>
                  </a:lnTo>
                  <a:lnTo>
                    <a:pt x="353504" y="861161"/>
                  </a:lnTo>
                  <a:lnTo>
                    <a:pt x="353771" y="861174"/>
                  </a:lnTo>
                  <a:lnTo>
                    <a:pt x="367830" y="856170"/>
                  </a:lnTo>
                  <a:lnTo>
                    <a:pt x="368541" y="855383"/>
                  </a:lnTo>
                  <a:lnTo>
                    <a:pt x="369125" y="854176"/>
                  </a:lnTo>
                  <a:lnTo>
                    <a:pt x="369468" y="852678"/>
                  </a:lnTo>
                  <a:lnTo>
                    <a:pt x="369468" y="823531"/>
                  </a:lnTo>
                  <a:close/>
                </a:path>
                <a:path w="393700" h="1187450">
                  <a:moveTo>
                    <a:pt x="393534" y="914755"/>
                  </a:moveTo>
                  <a:lnTo>
                    <a:pt x="391718" y="911682"/>
                  </a:lnTo>
                  <a:lnTo>
                    <a:pt x="391426" y="911758"/>
                  </a:lnTo>
                  <a:lnTo>
                    <a:pt x="374802" y="920356"/>
                  </a:lnTo>
                  <a:lnTo>
                    <a:pt x="374802" y="949236"/>
                  </a:lnTo>
                  <a:lnTo>
                    <a:pt x="376643" y="952258"/>
                  </a:lnTo>
                  <a:lnTo>
                    <a:pt x="391718" y="947877"/>
                  </a:lnTo>
                  <a:lnTo>
                    <a:pt x="393534" y="943267"/>
                  </a:lnTo>
                  <a:lnTo>
                    <a:pt x="393534" y="9147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961287" y="1393684"/>
              <a:ext cx="470534" cy="720090"/>
            </a:xfrm>
            <a:custGeom>
              <a:avLst/>
              <a:gdLst/>
              <a:ahLst/>
              <a:cxnLst/>
              <a:rect l="l" t="t" r="r" b="b"/>
              <a:pathLst>
                <a:path w="470534" h="720089">
                  <a:moveTo>
                    <a:pt x="11557" y="447763"/>
                  </a:moveTo>
                  <a:lnTo>
                    <a:pt x="1130" y="444563"/>
                  </a:lnTo>
                  <a:lnTo>
                    <a:pt x="952" y="444614"/>
                  </a:lnTo>
                  <a:lnTo>
                    <a:pt x="635" y="444817"/>
                  </a:lnTo>
                  <a:lnTo>
                    <a:pt x="508" y="444982"/>
                  </a:lnTo>
                  <a:lnTo>
                    <a:pt x="165" y="445655"/>
                  </a:lnTo>
                  <a:lnTo>
                    <a:pt x="0" y="446557"/>
                  </a:lnTo>
                  <a:lnTo>
                    <a:pt x="0" y="463867"/>
                  </a:lnTo>
                  <a:lnTo>
                    <a:pt x="10426" y="467283"/>
                  </a:lnTo>
                  <a:lnTo>
                    <a:pt x="10604" y="467245"/>
                  </a:lnTo>
                  <a:lnTo>
                    <a:pt x="10922" y="467029"/>
                  </a:lnTo>
                  <a:lnTo>
                    <a:pt x="11061" y="466877"/>
                  </a:lnTo>
                  <a:lnTo>
                    <a:pt x="11391" y="466204"/>
                  </a:lnTo>
                  <a:lnTo>
                    <a:pt x="11557" y="465302"/>
                  </a:lnTo>
                  <a:lnTo>
                    <a:pt x="11557" y="447763"/>
                  </a:lnTo>
                  <a:close/>
                </a:path>
                <a:path w="470534" h="720089">
                  <a:moveTo>
                    <a:pt x="11557" y="418020"/>
                  </a:moveTo>
                  <a:lnTo>
                    <a:pt x="1308" y="414820"/>
                  </a:lnTo>
                  <a:lnTo>
                    <a:pt x="1130" y="414807"/>
                  </a:lnTo>
                  <a:lnTo>
                    <a:pt x="0" y="416852"/>
                  </a:lnTo>
                  <a:lnTo>
                    <a:pt x="0" y="434162"/>
                  </a:lnTo>
                  <a:lnTo>
                    <a:pt x="10426" y="437248"/>
                  </a:lnTo>
                  <a:lnTo>
                    <a:pt x="10604" y="437197"/>
                  </a:lnTo>
                  <a:lnTo>
                    <a:pt x="10922" y="436968"/>
                  </a:lnTo>
                  <a:lnTo>
                    <a:pt x="11061" y="436803"/>
                  </a:lnTo>
                  <a:lnTo>
                    <a:pt x="11391" y="436118"/>
                  </a:lnTo>
                  <a:lnTo>
                    <a:pt x="11557" y="435216"/>
                  </a:lnTo>
                  <a:lnTo>
                    <a:pt x="11557" y="418020"/>
                  </a:lnTo>
                  <a:close/>
                </a:path>
                <a:path w="470534" h="720089">
                  <a:moveTo>
                    <a:pt x="11557" y="387578"/>
                  </a:moveTo>
                  <a:lnTo>
                    <a:pt x="1308" y="385064"/>
                  </a:lnTo>
                  <a:lnTo>
                    <a:pt x="1130" y="385064"/>
                  </a:lnTo>
                  <a:lnTo>
                    <a:pt x="0" y="387121"/>
                  </a:lnTo>
                  <a:lnTo>
                    <a:pt x="0" y="404444"/>
                  </a:lnTo>
                  <a:lnTo>
                    <a:pt x="10426" y="407200"/>
                  </a:lnTo>
                  <a:lnTo>
                    <a:pt x="10604" y="407123"/>
                  </a:lnTo>
                  <a:lnTo>
                    <a:pt x="10922" y="406908"/>
                  </a:lnTo>
                  <a:lnTo>
                    <a:pt x="11061" y="406742"/>
                  </a:lnTo>
                  <a:lnTo>
                    <a:pt x="11391" y="406031"/>
                  </a:lnTo>
                  <a:lnTo>
                    <a:pt x="11557" y="405117"/>
                  </a:lnTo>
                  <a:lnTo>
                    <a:pt x="11557" y="387578"/>
                  </a:lnTo>
                  <a:close/>
                </a:path>
                <a:path w="470534" h="720089">
                  <a:moveTo>
                    <a:pt x="11557" y="357479"/>
                  </a:moveTo>
                  <a:lnTo>
                    <a:pt x="1308" y="355295"/>
                  </a:lnTo>
                  <a:lnTo>
                    <a:pt x="1130" y="355295"/>
                  </a:lnTo>
                  <a:lnTo>
                    <a:pt x="0" y="357403"/>
                  </a:lnTo>
                  <a:lnTo>
                    <a:pt x="0" y="374713"/>
                  </a:lnTo>
                  <a:lnTo>
                    <a:pt x="10426" y="377126"/>
                  </a:lnTo>
                  <a:lnTo>
                    <a:pt x="10604" y="377063"/>
                  </a:lnTo>
                  <a:lnTo>
                    <a:pt x="10922" y="376821"/>
                  </a:lnTo>
                  <a:lnTo>
                    <a:pt x="11061" y="376643"/>
                  </a:lnTo>
                  <a:lnTo>
                    <a:pt x="11391" y="375945"/>
                  </a:lnTo>
                  <a:lnTo>
                    <a:pt x="11557" y="375018"/>
                  </a:lnTo>
                  <a:lnTo>
                    <a:pt x="11557" y="357479"/>
                  </a:lnTo>
                  <a:close/>
                </a:path>
                <a:path w="470534" h="720089">
                  <a:moveTo>
                    <a:pt x="11557" y="327393"/>
                  </a:moveTo>
                  <a:lnTo>
                    <a:pt x="10426" y="325297"/>
                  </a:lnTo>
                  <a:lnTo>
                    <a:pt x="1308" y="325564"/>
                  </a:lnTo>
                  <a:lnTo>
                    <a:pt x="1130" y="325564"/>
                  </a:lnTo>
                  <a:lnTo>
                    <a:pt x="0" y="327710"/>
                  </a:lnTo>
                  <a:lnTo>
                    <a:pt x="0" y="345020"/>
                  </a:lnTo>
                  <a:lnTo>
                    <a:pt x="1130" y="347129"/>
                  </a:lnTo>
                  <a:lnTo>
                    <a:pt x="10426" y="347078"/>
                  </a:lnTo>
                  <a:lnTo>
                    <a:pt x="11557" y="344932"/>
                  </a:lnTo>
                  <a:lnTo>
                    <a:pt x="11557" y="327393"/>
                  </a:lnTo>
                  <a:close/>
                </a:path>
                <a:path w="470534" h="720089">
                  <a:moveTo>
                    <a:pt x="11557" y="267563"/>
                  </a:moveTo>
                  <a:lnTo>
                    <a:pt x="10426" y="265188"/>
                  </a:lnTo>
                  <a:lnTo>
                    <a:pt x="1308" y="266039"/>
                  </a:lnTo>
                  <a:lnTo>
                    <a:pt x="1130" y="266052"/>
                  </a:lnTo>
                  <a:lnTo>
                    <a:pt x="0" y="268274"/>
                  </a:lnTo>
                  <a:lnTo>
                    <a:pt x="0" y="285584"/>
                  </a:lnTo>
                  <a:lnTo>
                    <a:pt x="1130" y="287629"/>
                  </a:lnTo>
                  <a:lnTo>
                    <a:pt x="10426" y="286981"/>
                  </a:lnTo>
                  <a:lnTo>
                    <a:pt x="11557" y="284759"/>
                  </a:lnTo>
                  <a:lnTo>
                    <a:pt x="11557" y="267563"/>
                  </a:lnTo>
                  <a:close/>
                </a:path>
                <a:path w="470534" h="720089">
                  <a:moveTo>
                    <a:pt x="11557" y="237121"/>
                  </a:moveTo>
                  <a:lnTo>
                    <a:pt x="10426" y="235127"/>
                  </a:lnTo>
                  <a:lnTo>
                    <a:pt x="1308" y="236283"/>
                  </a:lnTo>
                  <a:lnTo>
                    <a:pt x="1130" y="236296"/>
                  </a:lnTo>
                  <a:lnTo>
                    <a:pt x="952" y="236397"/>
                  </a:lnTo>
                  <a:lnTo>
                    <a:pt x="635" y="236689"/>
                  </a:lnTo>
                  <a:lnTo>
                    <a:pt x="165" y="237617"/>
                  </a:lnTo>
                  <a:lnTo>
                    <a:pt x="0" y="238556"/>
                  </a:lnTo>
                  <a:lnTo>
                    <a:pt x="0" y="255879"/>
                  </a:lnTo>
                  <a:lnTo>
                    <a:pt x="1130" y="257873"/>
                  </a:lnTo>
                  <a:lnTo>
                    <a:pt x="10248" y="256946"/>
                  </a:lnTo>
                  <a:lnTo>
                    <a:pt x="11557" y="254660"/>
                  </a:lnTo>
                  <a:lnTo>
                    <a:pt x="11557" y="237121"/>
                  </a:lnTo>
                  <a:close/>
                </a:path>
                <a:path w="470534" h="720089">
                  <a:moveTo>
                    <a:pt x="11557" y="207035"/>
                  </a:moveTo>
                  <a:lnTo>
                    <a:pt x="10426" y="205079"/>
                  </a:lnTo>
                  <a:lnTo>
                    <a:pt x="1308" y="206540"/>
                  </a:lnTo>
                  <a:lnTo>
                    <a:pt x="0" y="208838"/>
                  </a:lnTo>
                  <a:lnTo>
                    <a:pt x="0" y="226148"/>
                  </a:lnTo>
                  <a:lnTo>
                    <a:pt x="1130" y="228117"/>
                  </a:lnTo>
                  <a:lnTo>
                    <a:pt x="10426" y="226860"/>
                  </a:lnTo>
                  <a:lnTo>
                    <a:pt x="11557" y="224574"/>
                  </a:lnTo>
                  <a:lnTo>
                    <a:pt x="11557" y="207035"/>
                  </a:lnTo>
                  <a:close/>
                </a:path>
                <a:path w="470534" h="720089">
                  <a:moveTo>
                    <a:pt x="11557" y="176949"/>
                  </a:moveTo>
                  <a:lnTo>
                    <a:pt x="10426" y="175031"/>
                  </a:lnTo>
                  <a:lnTo>
                    <a:pt x="1308" y="176784"/>
                  </a:lnTo>
                  <a:lnTo>
                    <a:pt x="0" y="179133"/>
                  </a:lnTo>
                  <a:lnTo>
                    <a:pt x="0" y="196469"/>
                  </a:lnTo>
                  <a:lnTo>
                    <a:pt x="165" y="197332"/>
                  </a:lnTo>
                  <a:lnTo>
                    <a:pt x="266" y="197573"/>
                  </a:lnTo>
                  <a:lnTo>
                    <a:pt x="635" y="198132"/>
                  </a:lnTo>
                  <a:lnTo>
                    <a:pt x="1130" y="198374"/>
                  </a:lnTo>
                  <a:lnTo>
                    <a:pt x="10426" y="196811"/>
                  </a:lnTo>
                  <a:lnTo>
                    <a:pt x="10604" y="196710"/>
                  </a:lnTo>
                  <a:lnTo>
                    <a:pt x="11061" y="196202"/>
                  </a:lnTo>
                  <a:lnTo>
                    <a:pt x="11391" y="195440"/>
                  </a:lnTo>
                  <a:lnTo>
                    <a:pt x="11557" y="194487"/>
                  </a:lnTo>
                  <a:lnTo>
                    <a:pt x="11557" y="176949"/>
                  </a:lnTo>
                  <a:close/>
                </a:path>
                <a:path w="470534" h="720089">
                  <a:moveTo>
                    <a:pt x="11557" y="147193"/>
                  </a:moveTo>
                  <a:lnTo>
                    <a:pt x="10426" y="144957"/>
                  </a:lnTo>
                  <a:lnTo>
                    <a:pt x="1308" y="147015"/>
                  </a:lnTo>
                  <a:lnTo>
                    <a:pt x="0" y="149415"/>
                  </a:lnTo>
                  <a:lnTo>
                    <a:pt x="0" y="166738"/>
                  </a:lnTo>
                  <a:lnTo>
                    <a:pt x="1130" y="168617"/>
                  </a:lnTo>
                  <a:lnTo>
                    <a:pt x="10426" y="166763"/>
                  </a:lnTo>
                  <a:lnTo>
                    <a:pt x="10604" y="166649"/>
                  </a:lnTo>
                  <a:lnTo>
                    <a:pt x="11061" y="166128"/>
                  </a:lnTo>
                  <a:lnTo>
                    <a:pt x="11391" y="165341"/>
                  </a:lnTo>
                  <a:lnTo>
                    <a:pt x="11557" y="164388"/>
                  </a:lnTo>
                  <a:lnTo>
                    <a:pt x="11557" y="147193"/>
                  </a:lnTo>
                  <a:close/>
                </a:path>
                <a:path w="470534" h="720089">
                  <a:moveTo>
                    <a:pt x="11557" y="116751"/>
                  </a:moveTo>
                  <a:lnTo>
                    <a:pt x="10426" y="114909"/>
                  </a:lnTo>
                  <a:lnTo>
                    <a:pt x="1308" y="117259"/>
                  </a:lnTo>
                  <a:lnTo>
                    <a:pt x="0" y="119710"/>
                  </a:lnTo>
                  <a:lnTo>
                    <a:pt x="0" y="137020"/>
                  </a:lnTo>
                  <a:lnTo>
                    <a:pt x="1130" y="138861"/>
                  </a:lnTo>
                  <a:lnTo>
                    <a:pt x="10248" y="136740"/>
                  </a:lnTo>
                  <a:lnTo>
                    <a:pt x="11557" y="134289"/>
                  </a:lnTo>
                  <a:lnTo>
                    <a:pt x="11557" y="116751"/>
                  </a:lnTo>
                  <a:close/>
                </a:path>
                <a:path w="470534" h="720089">
                  <a:moveTo>
                    <a:pt x="11557" y="86652"/>
                  </a:moveTo>
                  <a:lnTo>
                    <a:pt x="10426" y="84861"/>
                  </a:lnTo>
                  <a:lnTo>
                    <a:pt x="1308" y="87503"/>
                  </a:lnTo>
                  <a:lnTo>
                    <a:pt x="1130" y="87553"/>
                  </a:lnTo>
                  <a:lnTo>
                    <a:pt x="952" y="87668"/>
                  </a:lnTo>
                  <a:lnTo>
                    <a:pt x="635" y="88011"/>
                  </a:lnTo>
                  <a:lnTo>
                    <a:pt x="165" y="89039"/>
                  </a:lnTo>
                  <a:lnTo>
                    <a:pt x="0" y="89992"/>
                  </a:lnTo>
                  <a:lnTo>
                    <a:pt x="0" y="107315"/>
                  </a:lnTo>
                  <a:lnTo>
                    <a:pt x="165" y="108178"/>
                  </a:lnTo>
                  <a:lnTo>
                    <a:pt x="266" y="108407"/>
                  </a:lnTo>
                  <a:lnTo>
                    <a:pt x="635" y="108927"/>
                  </a:lnTo>
                  <a:lnTo>
                    <a:pt x="1130" y="109131"/>
                  </a:lnTo>
                  <a:lnTo>
                    <a:pt x="10426" y="106641"/>
                  </a:lnTo>
                  <a:lnTo>
                    <a:pt x="10604" y="106527"/>
                  </a:lnTo>
                  <a:lnTo>
                    <a:pt x="11061" y="105968"/>
                  </a:lnTo>
                  <a:lnTo>
                    <a:pt x="11391" y="105168"/>
                  </a:lnTo>
                  <a:lnTo>
                    <a:pt x="11557" y="104203"/>
                  </a:lnTo>
                  <a:lnTo>
                    <a:pt x="11557" y="86652"/>
                  </a:lnTo>
                  <a:close/>
                </a:path>
                <a:path w="470534" h="720089">
                  <a:moveTo>
                    <a:pt x="11557" y="56908"/>
                  </a:moveTo>
                  <a:lnTo>
                    <a:pt x="11518" y="56261"/>
                  </a:lnTo>
                  <a:lnTo>
                    <a:pt x="11290" y="55473"/>
                  </a:lnTo>
                  <a:lnTo>
                    <a:pt x="10922" y="54965"/>
                  </a:lnTo>
                  <a:lnTo>
                    <a:pt x="10604" y="54813"/>
                  </a:lnTo>
                  <a:lnTo>
                    <a:pt x="10426" y="54813"/>
                  </a:lnTo>
                  <a:lnTo>
                    <a:pt x="0" y="60274"/>
                  </a:lnTo>
                  <a:lnTo>
                    <a:pt x="0" y="77584"/>
                  </a:lnTo>
                  <a:lnTo>
                    <a:pt x="1130" y="79375"/>
                  </a:lnTo>
                  <a:lnTo>
                    <a:pt x="10426" y="76593"/>
                  </a:lnTo>
                  <a:lnTo>
                    <a:pt x="10922" y="76111"/>
                  </a:lnTo>
                  <a:lnTo>
                    <a:pt x="11061" y="75882"/>
                  </a:lnTo>
                  <a:lnTo>
                    <a:pt x="11391" y="75069"/>
                  </a:lnTo>
                  <a:lnTo>
                    <a:pt x="11557" y="74104"/>
                  </a:lnTo>
                  <a:lnTo>
                    <a:pt x="11557" y="56908"/>
                  </a:lnTo>
                  <a:close/>
                </a:path>
                <a:path w="470534" h="720089">
                  <a:moveTo>
                    <a:pt x="28854" y="449948"/>
                  </a:moveTo>
                  <a:lnTo>
                    <a:pt x="18021" y="446303"/>
                  </a:lnTo>
                  <a:lnTo>
                    <a:pt x="17843" y="446354"/>
                  </a:lnTo>
                  <a:lnTo>
                    <a:pt x="17513" y="446557"/>
                  </a:lnTo>
                  <a:lnTo>
                    <a:pt x="17360" y="446735"/>
                  </a:lnTo>
                  <a:lnTo>
                    <a:pt x="17018" y="447433"/>
                  </a:lnTo>
                  <a:lnTo>
                    <a:pt x="16840" y="448322"/>
                  </a:lnTo>
                  <a:lnTo>
                    <a:pt x="16840" y="465963"/>
                  </a:lnTo>
                  <a:lnTo>
                    <a:pt x="27660" y="469480"/>
                  </a:lnTo>
                  <a:lnTo>
                    <a:pt x="27838" y="469430"/>
                  </a:lnTo>
                  <a:lnTo>
                    <a:pt x="28854" y="467461"/>
                  </a:lnTo>
                  <a:lnTo>
                    <a:pt x="28854" y="449948"/>
                  </a:lnTo>
                  <a:close/>
                </a:path>
                <a:path w="470534" h="720089">
                  <a:moveTo>
                    <a:pt x="28854" y="419265"/>
                  </a:moveTo>
                  <a:lnTo>
                    <a:pt x="18199" y="416001"/>
                  </a:lnTo>
                  <a:lnTo>
                    <a:pt x="18021" y="415988"/>
                  </a:lnTo>
                  <a:lnTo>
                    <a:pt x="16840" y="418058"/>
                  </a:lnTo>
                  <a:lnTo>
                    <a:pt x="16840" y="435698"/>
                  </a:lnTo>
                  <a:lnTo>
                    <a:pt x="27660" y="438873"/>
                  </a:lnTo>
                  <a:lnTo>
                    <a:pt x="27838" y="438823"/>
                  </a:lnTo>
                  <a:lnTo>
                    <a:pt x="28854" y="436791"/>
                  </a:lnTo>
                  <a:lnTo>
                    <a:pt x="28854" y="419265"/>
                  </a:lnTo>
                  <a:close/>
                </a:path>
                <a:path w="470534" h="720089">
                  <a:moveTo>
                    <a:pt x="28854" y="388607"/>
                  </a:moveTo>
                  <a:lnTo>
                    <a:pt x="18199" y="385686"/>
                  </a:lnTo>
                  <a:lnTo>
                    <a:pt x="18021" y="385686"/>
                  </a:lnTo>
                  <a:lnTo>
                    <a:pt x="16840" y="387794"/>
                  </a:lnTo>
                  <a:lnTo>
                    <a:pt x="16840" y="405434"/>
                  </a:lnTo>
                  <a:lnTo>
                    <a:pt x="27660" y="408241"/>
                  </a:lnTo>
                  <a:lnTo>
                    <a:pt x="27838" y="408178"/>
                  </a:lnTo>
                  <a:lnTo>
                    <a:pt x="28854" y="406133"/>
                  </a:lnTo>
                  <a:lnTo>
                    <a:pt x="28854" y="388607"/>
                  </a:lnTo>
                  <a:close/>
                </a:path>
                <a:path w="470534" h="720089">
                  <a:moveTo>
                    <a:pt x="28854" y="357962"/>
                  </a:moveTo>
                  <a:lnTo>
                    <a:pt x="18199" y="355384"/>
                  </a:lnTo>
                  <a:lnTo>
                    <a:pt x="18021" y="355384"/>
                  </a:lnTo>
                  <a:lnTo>
                    <a:pt x="17843" y="355447"/>
                  </a:lnTo>
                  <a:lnTo>
                    <a:pt x="17360" y="355892"/>
                  </a:lnTo>
                  <a:lnTo>
                    <a:pt x="17018" y="356616"/>
                  </a:lnTo>
                  <a:lnTo>
                    <a:pt x="16840" y="357530"/>
                  </a:lnTo>
                  <a:lnTo>
                    <a:pt x="16840" y="375183"/>
                  </a:lnTo>
                  <a:lnTo>
                    <a:pt x="27660" y="377634"/>
                  </a:lnTo>
                  <a:lnTo>
                    <a:pt x="27838" y="377571"/>
                  </a:lnTo>
                  <a:lnTo>
                    <a:pt x="28854" y="375488"/>
                  </a:lnTo>
                  <a:lnTo>
                    <a:pt x="28854" y="357962"/>
                  </a:lnTo>
                  <a:close/>
                </a:path>
                <a:path w="470534" h="720089">
                  <a:moveTo>
                    <a:pt x="28854" y="327291"/>
                  </a:moveTo>
                  <a:lnTo>
                    <a:pt x="27660" y="324815"/>
                  </a:lnTo>
                  <a:lnTo>
                    <a:pt x="18199" y="325081"/>
                  </a:lnTo>
                  <a:lnTo>
                    <a:pt x="18021" y="325081"/>
                  </a:lnTo>
                  <a:lnTo>
                    <a:pt x="16840" y="327253"/>
                  </a:lnTo>
                  <a:lnTo>
                    <a:pt x="16840" y="344893"/>
                  </a:lnTo>
                  <a:lnTo>
                    <a:pt x="18021" y="347040"/>
                  </a:lnTo>
                  <a:lnTo>
                    <a:pt x="27660" y="347002"/>
                  </a:lnTo>
                  <a:lnTo>
                    <a:pt x="28854" y="344805"/>
                  </a:lnTo>
                  <a:lnTo>
                    <a:pt x="28854" y="327291"/>
                  </a:lnTo>
                  <a:close/>
                </a:path>
                <a:path w="470534" h="720089">
                  <a:moveTo>
                    <a:pt x="28854" y="296646"/>
                  </a:moveTo>
                  <a:lnTo>
                    <a:pt x="27660" y="294195"/>
                  </a:lnTo>
                  <a:lnTo>
                    <a:pt x="18199" y="294767"/>
                  </a:lnTo>
                  <a:lnTo>
                    <a:pt x="16840" y="297002"/>
                  </a:lnTo>
                  <a:lnTo>
                    <a:pt x="16840" y="314642"/>
                  </a:lnTo>
                  <a:lnTo>
                    <a:pt x="18021" y="316738"/>
                  </a:lnTo>
                  <a:lnTo>
                    <a:pt x="27660" y="316369"/>
                  </a:lnTo>
                  <a:lnTo>
                    <a:pt x="28854" y="314172"/>
                  </a:lnTo>
                  <a:lnTo>
                    <a:pt x="28854" y="296646"/>
                  </a:lnTo>
                  <a:close/>
                </a:path>
                <a:path w="470534" h="720089">
                  <a:moveTo>
                    <a:pt x="28854" y="265988"/>
                  </a:moveTo>
                  <a:lnTo>
                    <a:pt x="27660" y="263563"/>
                  </a:lnTo>
                  <a:lnTo>
                    <a:pt x="18199" y="264452"/>
                  </a:lnTo>
                  <a:lnTo>
                    <a:pt x="18021" y="264464"/>
                  </a:lnTo>
                  <a:lnTo>
                    <a:pt x="17843" y="264553"/>
                  </a:lnTo>
                  <a:lnTo>
                    <a:pt x="17360" y="265036"/>
                  </a:lnTo>
                  <a:lnTo>
                    <a:pt x="17018" y="265785"/>
                  </a:lnTo>
                  <a:lnTo>
                    <a:pt x="16840" y="266725"/>
                  </a:lnTo>
                  <a:lnTo>
                    <a:pt x="16840" y="284378"/>
                  </a:lnTo>
                  <a:lnTo>
                    <a:pt x="18021" y="286435"/>
                  </a:lnTo>
                  <a:lnTo>
                    <a:pt x="27660" y="285762"/>
                  </a:lnTo>
                  <a:lnTo>
                    <a:pt x="28854" y="283489"/>
                  </a:lnTo>
                  <a:lnTo>
                    <a:pt x="28854" y="265988"/>
                  </a:lnTo>
                  <a:close/>
                </a:path>
                <a:path w="470534" h="720089">
                  <a:moveTo>
                    <a:pt x="28854" y="235318"/>
                  </a:moveTo>
                  <a:lnTo>
                    <a:pt x="27660" y="232943"/>
                  </a:lnTo>
                  <a:lnTo>
                    <a:pt x="18199" y="234137"/>
                  </a:lnTo>
                  <a:lnTo>
                    <a:pt x="18021" y="234149"/>
                  </a:lnTo>
                  <a:lnTo>
                    <a:pt x="16840" y="236461"/>
                  </a:lnTo>
                  <a:lnTo>
                    <a:pt x="16840" y="254101"/>
                  </a:lnTo>
                  <a:lnTo>
                    <a:pt x="17018" y="255016"/>
                  </a:lnTo>
                  <a:lnTo>
                    <a:pt x="17360" y="255701"/>
                  </a:lnTo>
                  <a:lnTo>
                    <a:pt x="17513" y="255854"/>
                  </a:lnTo>
                  <a:lnTo>
                    <a:pt x="18021" y="256133"/>
                  </a:lnTo>
                  <a:lnTo>
                    <a:pt x="27660" y="255143"/>
                  </a:lnTo>
                  <a:lnTo>
                    <a:pt x="28854" y="252831"/>
                  </a:lnTo>
                  <a:lnTo>
                    <a:pt x="28854" y="235318"/>
                  </a:lnTo>
                  <a:close/>
                </a:path>
                <a:path w="470534" h="720089">
                  <a:moveTo>
                    <a:pt x="28854" y="204660"/>
                  </a:moveTo>
                  <a:lnTo>
                    <a:pt x="27660" y="202349"/>
                  </a:lnTo>
                  <a:lnTo>
                    <a:pt x="18199" y="203847"/>
                  </a:lnTo>
                  <a:lnTo>
                    <a:pt x="16840" y="206197"/>
                  </a:lnTo>
                  <a:lnTo>
                    <a:pt x="16840" y="223837"/>
                  </a:lnTo>
                  <a:lnTo>
                    <a:pt x="18021" y="225831"/>
                  </a:lnTo>
                  <a:lnTo>
                    <a:pt x="27660" y="224523"/>
                  </a:lnTo>
                  <a:lnTo>
                    <a:pt x="28854" y="222186"/>
                  </a:lnTo>
                  <a:lnTo>
                    <a:pt x="28854" y="204660"/>
                  </a:lnTo>
                  <a:close/>
                </a:path>
                <a:path w="470534" h="720089">
                  <a:moveTo>
                    <a:pt x="28854" y="174002"/>
                  </a:moveTo>
                  <a:lnTo>
                    <a:pt x="27660" y="171716"/>
                  </a:lnTo>
                  <a:lnTo>
                    <a:pt x="18199" y="173532"/>
                  </a:lnTo>
                  <a:lnTo>
                    <a:pt x="16840" y="175933"/>
                  </a:lnTo>
                  <a:lnTo>
                    <a:pt x="16840" y="193573"/>
                  </a:lnTo>
                  <a:lnTo>
                    <a:pt x="18021" y="195516"/>
                  </a:lnTo>
                  <a:lnTo>
                    <a:pt x="27660" y="193903"/>
                  </a:lnTo>
                  <a:lnTo>
                    <a:pt x="28854" y="191528"/>
                  </a:lnTo>
                  <a:lnTo>
                    <a:pt x="28854" y="174002"/>
                  </a:lnTo>
                  <a:close/>
                </a:path>
                <a:path w="470534" h="720089">
                  <a:moveTo>
                    <a:pt x="28854" y="143344"/>
                  </a:moveTo>
                  <a:lnTo>
                    <a:pt x="27660" y="141097"/>
                  </a:lnTo>
                  <a:lnTo>
                    <a:pt x="18199" y="143217"/>
                  </a:lnTo>
                  <a:lnTo>
                    <a:pt x="17843" y="143370"/>
                  </a:lnTo>
                  <a:lnTo>
                    <a:pt x="17360" y="143903"/>
                  </a:lnTo>
                  <a:lnTo>
                    <a:pt x="17018" y="144703"/>
                  </a:lnTo>
                  <a:lnTo>
                    <a:pt x="16840" y="145669"/>
                  </a:lnTo>
                  <a:lnTo>
                    <a:pt x="16840" y="163309"/>
                  </a:lnTo>
                  <a:lnTo>
                    <a:pt x="18021" y="165239"/>
                  </a:lnTo>
                  <a:lnTo>
                    <a:pt x="27660" y="163296"/>
                  </a:lnTo>
                  <a:lnTo>
                    <a:pt x="28854" y="160870"/>
                  </a:lnTo>
                  <a:lnTo>
                    <a:pt x="28854" y="143344"/>
                  </a:lnTo>
                  <a:close/>
                </a:path>
                <a:path w="470534" h="720089">
                  <a:moveTo>
                    <a:pt x="28854" y="130200"/>
                  </a:moveTo>
                  <a:lnTo>
                    <a:pt x="27660" y="110464"/>
                  </a:lnTo>
                  <a:lnTo>
                    <a:pt x="18199" y="112903"/>
                  </a:lnTo>
                  <a:lnTo>
                    <a:pt x="16840" y="115404"/>
                  </a:lnTo>
                  <a:lnTo>
                    <a:pt x="16840" y="133045"/>
                  </a:lnTo>
                  <a:lnTo>
                    <a:pt x="16891" y="133362"/>
                  </a:lnTo>
                  <a:lnTo>
                    <a:pt x="17119" y="134162"/>
                  </a:lnTo>
                  <a:lnTo>
                    <a:pt x="17513" y="134721"/>
                  </a:lnTo>
                  <a:lnTo>
                    <a:pt x="18021" y="134924"/>
                  </a:lnTo>
                  <a:lnTo>
                    <a:pt x="27660" y="132664"/>
                  </a:lnTo>
                  <a:lnTo>
                    <a:pt x="28854" y="130200"/>
                  </a:lnTo>
                  <a:close/>
                </a:path>
                <a:path w="470534" h="720089">
                  <a:moveTo>
                    <a:pt x="28854" y="99542"/>
                  </a:moveTo>
                  <a:lnTo>
                    <a:pt x="27660" y="79844"/>
                  </a:lnTo>
                  <a:lnTo>
                    <a:pt x="18199" y="82588"/>
                  </a:lnTo>
                  <a:lnTo>
                    <a:pt x="18021" y="82638"/>
                  </a:lnTo>
                  <a:lnTo>
                    <a:pt x="17843" y="82765"/>
                  </a:lnTo>
                  <a:lnTo>
                    <a:pt x="17360" y="83337"/>
                  </a:lnTo>
                  <a:lnTo>
                    <a:pt x="17018" y="84162"/>
                  </a:lnTo>
                  <a:lnTo>
                    <a:pt x="16840" y="85140"/>
                  </a:lnTo>
                  <a:lnTo>
                    <a:pt x="16840" y="102768"/>
                  </a:lnTo>
                  <a:lnTo>
                    <a:pt x="18021" y="104609"/>
                  </a:lnTo>
                  <a:lnTo>
                    <a:pt x="27660" y="102044"/>
                  </a:lnTo>
                  <a:lnTo>
                    <a:pt x="28829" y="99885"/>
                  </a:lnTo>
                  <a:lnTo>
                    <a:pt x="28854" y="99542"/>
                  </a:lnTo>
                  <a:close/>
                </a:path>
                <a:path w="470534" h="720089">
                  <a:moveTo>
                    <a:pt x="28854" y="68884"/>
                  </a:moveTo>
                  <a:lnTo>
                    <a:pt x="27838" y="49237"/>
                  </a:lnTo>
                  <a:lnTo>
                    <a:pt x="27660" y="49237"/>
                  </a:lnTo>
                  <a:lnTo>
                    <a:pt x="16840" y="54864"/>
                  </a:lnTo>
                  <a:lnTo>
                    <a:pt x="16840" y="72504"/>
                  </a:lnTo>
                  <a:lnTo>
                    <a:pt x="18021" y="74320"/>
                  </a:lnTo>
                  <a:lnTo>
                    <a:pt x="27660" y="71424"/>
                  </a:lnTo>
                  <a:lnTo>
                    <a:pt x="28854" y="68884"/>
                  </a:lnTo>
                  <a:close/>
                </a:path>
                <a:path w="470534" h="720089">
                  <a:moveTo>
                    <a:pt x="46774" y="44919"/>
                  </a:moveTo>
                  <a:lnTo>
                    <a:pt x="45567" y="43434"/>
                  </a:lnTo>
                  <a:lnTo>
                    <a:pt x="35737" y="46621"/>
                  </a:lnTo>
                  <a:lnTo>
                    <a:pt x="34378" y="48907"/>
                  </a:lnTo>
                  <a:lnTo>
                    <a:pt x="34378" y="67538"/>
                  </a:lnTo>
                  <a:lnTo>
                    <a:pt x="34620" y="68338"/>
                  </a:lnTo>
                  <a:lnTo>
                    <a:pt x="35039" y="68884"/>
                  </a:lnTo>
                  <a:lnTo>
                    <a:pt x="35356" y="69037"/>
                  </a:lnTo>
                  <a:lnTo>
                    <a:pt x="35547" y="69049"/>
                  </a:lnTo>
                  <a:lnTo>
                    <a:pt x="45567" y="66052"/>
                  </a:lnTo>
                  <a:lnTo>
                    <a:pt x="45758" y="65925"/>
                  </a:lnTo>
                  <a:lnTo>
                    <a:pt x="46253" y="65316"/>
                  </a:lnTo>
                  <a:lnTo>
                    <a:pt x="46507" y="64782"/>
                  </a:lnTo>
                  <a:lnTo>
                    <a:pt x="46774" y="63817"/>
                  </a:lnTo>
                  <a:lnTo>
                    <a:pt x="46774" y="44919"/>
                  </a:lnTo>
                  <a:close/>
                </a:path>
                <a:path w="470534" h="720089">
                  <a:moveTo>
                    <a:pt x="46799" y="589229"/>
                  </a:moveTo>
                  <a:lnTo>
                    <a:pt x="35547" y="585863"/>
                  </a:lnTo>
                  <a:lnTo>
                    <a:pt x="35356" y="585927"/>
                  </a:lnTo>
                  <a:lnTo>
                    <a:pt x="34353" y="587971"/>
                  </a:lnTo>
                  <a:lnTo>
                    <a:pt x="34353" y="605586"/>
                  </a:lnTo>
                  <a:lnTo>
                    <a:pt x="45567" y="609180"/>
                  </a:lnTo>
                  <a:lnTo>
                    <a:pt x="45758" y="609130"/>
                  </a:lnTo>
                  <a:lnTo>
                    <a:pt x="46799" y="607098"/>
                  </a:lnTo>
                  <a:lnTo>
                    <a:pt x="46799" y="589229"/>
                  </a:lnTo>
                  <a:close/>
                </a:path>
                <a:path w="470534" h="720089">
                  <a:moveTo>
                    <a:pt x="46799" y="451827"/>
                  </a:moveTo>
                  <a:lnTo>
                    <a:pt x="35547" y="448106"/>
                  </a:lnTo>
                  <a:lnTo>
                    <a:pt x="35356" y="448157"/>
                  </a:lnTo>
                  <a:lnTo>
                    <a:pt x="34886" y="448538"/>
                  </a:lnTo>
                  <a:lnTo>
                    <a:pt x="34620" y="448983"/>
                  </a:lnTo>
                  <a:lnTo>
                    <a:pt x="34378" y="449834"/>
                  </a:lnTo>
                  <a:lnTo>
                    <a:pt x="34353" y="450164"/>
                  </a:lnTo>
                  <a:lnTo>
                    <a:pt x="34353" y="467779"/>
                  </a:lnTo>
                  <a:lnTo>
                    <a:pt x="45567" y="471741"/>
                  </a:lnTo>
                  <a:lnTo>
                    <a:pt x="45758" y="471690"/>
                  </a:lnTo>
                  <a:lnTo>
                    <a:pt x="46799" y="469696"/>
                  </a:lnTo>
                  <a:lnTo>
                    <a:pt x="46799" y="451827"/>
                  </a:lnTo>
                  <a:close/>
                </a:path>
                <a:path w="470534" h="720089">
                  <a:moveTo>
                    <a:pt x="46799" y="389343"/>
                  </a:moveTo>
                  <a:lnTo>
                    <a:pt x="35737" y="386346"/>
                  </a:lnTo>
                  <a:lnTo>
                    <a:pt x="35547" y="386346"/>
                  </a:lnTo>
                  <a:lnTo>
                    <a:pt x="34353" y="388493"/>
                  </a:lnTo>
                  <a:lnTo>
                    <a:pt x="34353" y="406107"/>
                  </a:lnTo>
                  <a:lnTo>
                    <a:pt x="45567" y="409346"/>
                  </a:lnTo>
                  <a:lnTo>
                    <a:pt x="45758" y="409282"/>
                  </a:lnTo>
                  <a:lnTo>
                    <a:pt x="46253" y="408851"/>
                  </a:lnTo>
                  <a:lnTo>
                    <a:pt x="46621" y="408139"/>
                  </a:lnTo>
                  <a:lnTo>
                    <a:pt x="46774" y="407530"/>
                  </a:lnTo>
                  <a:lnTo>
                    <a:pt x="46799" y="407187"/>
                  </a:lnTo>
                  <a:lnTo>
                    <a:pt x="46799" y="389343"/>
                  </a:lnTo>
                  <a:close/>
                </a:path>
                <a:path w="470534" h="720089">
                  <a:moveTo>
                    <a:pt x="46799" y="358089"/>
                  </a:moveTo>
                  <a:lnTo>
                    <a:pt x="35737" y="355460"/>
                  </a:lnTo>
                  <a:lnTo>
                    <a:pt x="35547" y="355460"/>
                  </a:lnTo>
                  <a:lnTo>
                    <a:pt x="34353" y="357644"/>
                  </a:lnTo>
                  <a:lnTo>
                    <a:pt x="34353" y="375272"/>
                  </a:lnTo>
                  <a:lnTo>
                    <a:pt x="45567" y="378129"/>
                  </a:lnTo>
                  <a:lnTo>
                    <a:pt x="45758" y="378066"/>
                  </a:lnTo>
                  <a:lnTo>
                    <a:pt x="46253" y="377621"/>
                  </a:lnTo>
                  <a:lnTo>
                    <a:pt x="46621" y="376885"/>
                  </a:lnTo>
                  <a:lnTo>
                    <a:pt x="46774" y="376288"/>
                  </a:lnTo>
                  <a:lnTo>
                    <a:pt x="46799" y="375945"/>
                  </a:lnTo>
                  <a:lnTo>
                    <a:pt x="46799" y="358089"/>
                  </a:lnTo>
                  <a:close/>
                </a:path>
                <a:path w="470534" h="720089">
                  <a:moveTo>
                    <a:pt x="46799" y="326821"/>
                  </a:moveTo>
                  <a:lnTo>
                    <a:pt x="45567" y="324307"/>
                  </a:lnTo>
                  <a:lnTo>
                    <a:pt x="35737" y="324586"/>
                  </a:lnTo>
                  <a:lnTo>
                    <a:pt x="35547" y="324586"/>
                  </a:lnTo>
                  <a:lnTo>
                    <a:pt x="34353" y="326809"/>
                  </a:lnTo>
                  <a:lnTo>
                    <a:pt x="34353" y="344424"/>
                  </a:lnTo>
                  <a:lnTo>
                    <a:pt x="35547" y="346964"/>
                  </a:lnTo>
                  <a:lnTo>
                    <a:pt x="45567" y="346913"/>
                  </a:lnTo>
                  <a:lnTo>
                    <a:pt x="46799" y="344690"/>
                  </a:lnTo>
                  <a:lnTo>
                    <a:pt x="46799" y="326821"/>
                  </a:lnTo>
                  <a:close/>
                </a:path>
                <a:path w="470534" h="720089">
                  <a:moveTo>
                    <a:pt x="46799" y="295592"/>
                  </a:moveTo>
                  <a:lnTo>
                    <a:pt x="45567" y="293090"/>
                  </a:lnTo>
                  <a:lnTo>
                    <a:pt x="35737" y="293700"/>
                  </a:lnTo>
                  <a:lnTo>
                    <a:pt x="34353" y="295973"/>
                  </a:lnTo>
                  <a:lnTo>
                    <a:pt x="34353" y="313588"/>
                  </a:lnTo>
                  <a:lnTo>
                    <a:pt x="35547" y="316077"/>
                  </a:lnTo>
                  <a:lnTo>
                    <a:pt x="45364" y="315722"/>
                  </a:lnTo>
                  <a:lnTo>
                    <a:pt x="46799" y="313461"/>
                  </a:lnTo>
                  <a:lnTo>
                    <a:pt x="46799" y="295592"/>
                  </a:lnTo>
                  <a:close/>
                </a:path>
                <a:path w="470534" h="720089">
                  <a:moveTo>
                    <a:pt x="46799" y="264350"/>
                  </a:moveTo>
                  <a:lnTo>
                    <a:pt x="45567" y="261899"/>
                  </a:lnTo>
                  <a:lnTo>
                    <a:pt x="35737" y="262813"/>
                  </a:lnTo>
                  <a:lnTo>
                    <a:pt x="35547" y="262826"/>
                  </a:lnTo>
                  <a:lnTo>
                    <a:pt x="34353" y="265137"/>
                  </a:lnTo>
                  <a:lnTo>
                    <a:pt x="34353" y="282752"/>
                  </a:lnTo>
                  <a:lnTo>
                    <a:pt x="35547" y="285229"/>
                  </a:lnTo>
                  <a:lnTo>
                    <a:pt x="45567" y="284518"/>
                  </a:lnTo>
                  <a:lnTo>
                    <a:pt x="46799" y="282219"/>
                  </a:lnTo>
                  <a:lnTo>
                    <a:pt x="46799" y="264350"/>
                  </a:lnTo>
                  <a:close/>
                </a:path>
                <a:path w="470534" h="720089">
                  <a:moveTo>
                    <a:pt x="46799" y="233095"/>
                  </a:moveTo>
                  <a:lnTo>
                    <a:pt x="45567" y="230670"/>
                  </a:lnTo>
                  <a:lnTo>
                    <a:pt x="35737" y="231914"/>
                  </a:lnTo>
                  <a:lnTo>
                    <a:pt x="35547" y="231927"/>
                  </a:lnTo>
                  <a:lnTo>
                    <a:pt x="34353" y="234289"/>
                  </a:lnTo>
                  <a:lnTo>
                    <a:pt x="34353" y="251904"/>
                  </a:lnTo>
                  <a:lnTo>
                    <a:pt x="35547" y="254317"/>
                  </a:lnTo>
                  <a:lnTo>
                    <a:pt x="45567" y="253288"/>
                  </a:lnTo>
                  <a:lnTo>
                    <a:pt x="46799" y="250939"/>
                  </a:lnTo>
                  <a:lnTo>
                    <a:pt x="46799" y="233095"/>
                  </a:lnTo>
                  <a:close/>
                </a:path>
                <a:path w="470534" h="720089">
                  <a:moveTo>
                    <a:pt x="46799" y="170611"/>
                  </a:moveTo>
                  <a:lnTo>
                    <a:pt x="45567" y="168262"/>
                  </a:lnTo>
                  <a:lnTo>
                    <a:pt x="35737" y="170154"/>
                  </a:lnTo>
                  <a:lnTo>
                    <a:pt x="34353" y="172605"/>
                  </a:lnTo>
                  <a:lnTo>
                    <a:pt x="34353" y="190246"/>
                  </a:lnTo>
                  <a:lnTo>
                    <a:pt x="35547" y="192557"/>
                  </a:lnTo>
                  <a:lnTo>
                    <a:pt x="45567" y="190881"/>
                  </a:lnTo>
                  <a:lnTo>
                    <a:pt x="46799" y="188455"/>
                  </a:lnTo>
                  <a:lnTo>
                    <a:pt x="46799" y="170611"/>
                  </a:lnTo>
                  <a:close/>
                </a:path>
                <a:path w="470534" h="720089">
                  <a:moveTo>
                    <a:pt x="46799" y="157213"/>
                  </a:moveTo>
                  <a:lnTo>
                    <a:pt x="45567" y="137058"/>
                  </a:lnTo>
                  <a:lnTo>
                    <a:pt x="35737" y="139268"/>
                  </a:lnTo>
                  <a:lnTo>
                    <a:pt x="34353" y="141770"/>
                  </a:lnTo>
                  <a:lnTo>
                    <a:pt x="34378" y="160070"/>
                  </a:lnTo>
                  <a:lnTo>
                    <a:pt x="35547" y="161696"/>
                  </a:lnTo>
                  <a:lnTo>
                    <a:pt x="45567" y="159689"/>
                  </a:lnTo>
                  <a:lnTo>
                    <a:pt x="46799" y="157213"/>
                  </a:lnTo>
                  <a:close/>
                </a:path>
                <a:path w="470534" h="720089">
                  <a:moveTo>
                    <a:pt x="46799" y="125971"/>
                  </a:moveTo>
                  <a:lnTo>
                    <a:pt x="45567" y="105841"/>
                  </a:lnTo>
                  <a:lnTo>
                    <a:pt x="35737" y="108381"/>
                  </a:lnTo>
                  <a:lnTo>
                    <a:pt x="34353" y="110934"/>
                  </a:lnTo>
                  <a:lnTo>
                    <a:pt x="34378" y="129235"/>
                  </a:lnTo>
                  <a:lnTo>
                    <a:pt x="35547" y="130822"/>
                  </a:lnTo>
                  <a:lnTo>
                    <a:pt x="45567" y="128473"/>
                  </a:lnTo>
                  <a:lnTo>
                    <a:pt x="46799" y="125971"/>
                  </a:lnTo>
                  <a:close/>
                </a:path>
                <a:path w="470534" h="720089">
                  <a:moveTo>
                    <a:pt x="46799" y="94703"/>
                  </a:moveTo>
                  <a:lnTo>
                    <a:pt x="45567" y="74637"/>
                  </a:lnTo>
                  <a:lnTo>
                    <a:pt x="35737" y="77495"/>
                  </a:lnTo>
                  <a:lnTo>
                    <a:pt x="35547" y="77546"/>
                  </a:lnTo>
                  <a:lnTo>
                    <a:pt x="34353" y="80098"/>
                  </a:lnTo>
                  <a:lnTo>
                    <a:pt x="34378" y="98386"/>
                  </a:lnTo>
                  <a:lnTo>
                    <a:pt x="34620" y="99199"/>
                  </a:lnTo>
                  <a:lnTo>
                    <a:pt x="35039" y="99745"/>
                  </a:lnTo>
                  <a:lnTo>
                    <a:pt x="35356" y="99923"/>
                  </a:lnTo>
                  <a:lnTo>
                    <a:pt x="35547" y="99936"/>
                  </a:lnTo>
                  <a:lnTo>
                    <a:pt x="45567" y="97256"/>
                  </a:lnTo>
                  <a:lnTo>
                    <a:pt x="46774" y="95072"/>
                  </a:lnTo>
                  <a:lnTo>
                    <a:pt x="46799" y="94703"/>
                  </a:lnTo>
                  <a:close/>
                </a:path>
                <a:path w="470534" h="720089">
                  <a:moveTo>
                    <a:pt x="379869" y="687158"/>
                  </a:moveTo>
                  <a:lnTo>
                    <a:pt x="362318" y="681685"/>
                  </a:lnTo>
                  <a:lnTo>
                    <a:pt x="362038" y="681774"/>
                  </a:lnTo>
                  <a:lnTo>
                    <a:pt x="360438" y="685165"/>
                  </a:lnTo>
                  <a:lnTo>
                    <a:pt x="360438" y="714197"/>
                  </a:lnTo>
                  <a:lnTo>
                    <a:pt x="377939" y="720026"/>
                  </a:lnTo>
                  <a:lnTo>
                    <a:pt x="378231" y="719924"/>
                  </a:lnTo>
                  <a:lnTo>
                    <a:pt x="379006" y="719277"/>
                  </a:lnTo>
                  <a:lnTo>
                    <a:pt x="379577" y="718096"/>
                  </a:lnTo>
                  <a:lnTo>
                    <a:pt x="379869" y="716546"/>
                  </a:lnTo>
                  <a:lnTo>
                    <a:pt x="379869" y="687158"/>
                  </a:lnTo>
                  <a:close/>
                </a:path>
                <a:path w="470534" h="720089">
                  <a:moveTo>
                    <a:pt x="379869" y="528523"/>
                  </a:moveTo>
                  <a:lnTo>
                    <a:pt x="362318" y="519607"/>
                  </a:lnTo>
                  <a:lnTo>
                    <a:pt x="362038" y="519633"/>
                  </a:lnTo>
                  <a:lnTo>
                    <a:pt x="360438" y="522706"/>
                  </a:lnTo>
                  <a:lnTo>
                    <a:pt x="360438" y="551751"/>
                  </a:lnTo>
                  <a:lnTo>
                    <a:pt x="377939" y="560984"/>
                  </a:lnTo>
                  <a:lnTo>
                    <a:pt x="378231" y="560959"/>
                  </a:lnTo>
                  <a:lnTo>
                    <a:pt x="379006" y="560451"/>
                  </a:lnTo>
                  <a:lnTo>
                    <a:pt x="379577" y="559409"/>
                  </a:lnTo>
                  <a:lnTo>
                    <a:pt x="379869" y="557911"/>
                  </a:lnTo>
                  <a:lnTo>
                    <a:pt x="379869" y="528523"/>
                  </a:lnTo>
                  <a:close/>
                </a:path>
                <a:path w="470534" h="720089">
                  <a:moveTo>
                    <a:pt x="379869" y="477456"/>
                  </a:moveTo>
                  <a:lnTo>
                    <a:pt x="362623" y="467487"/>
                  </a:lnTo>
                  <a:lnTo>
                    <a:pt x="362318" y="467385"/>
                  </a:lnTo>
                  <a:lnTo>
                    <a:pt x="360438" y="470382"/>
                  </a:lnTo>
                  <a:lnTo>
                    <a:pt x="360438" y="499414"/>
                  </a:lnTo>
                  <a:lnTo>
                    <a:pt x="377939" y="509841"/>
                  </a:lnTo>
                  <a:lnTo>
                    <a:pt x="378231" y="509816"/>
                  </a:lnTo>
                  <a:lnTo>
                    <a:pt x="379006" y="509346"/>
                  </a:lnTo>
                  <a:lnTo>
                    <a:pt x="379577" y="508330"/>
                  </a:lnTo>
                  <a:lnTo>
                    <a:pt x="379869" y="506857"/>
                  </a:lnTo>
                  <a:lnTo>
                    <a:pt x="379869" y="477456"/>
                  </a:lnTo>
                  <a:close/>
                </a:path>
                <a:path w="470534" h="720089">
                  <a:moveTo>
                    <a:pt x="379869" y="261251"/>
                  </a:moveTo>
                  <a:lnTo>
                    <a:pt x="362623" y="256362"/>
                  </a:lnTo>
                  <a:lnTo>
                    <a:pt x="362318" y="256349"/>
                  </a:lnTo>
                  <a:lnTo>
                    <a:pt x="360438" y="259892"/>
                  </a:lnTo>
                  <a:lnTo>
                    <a:pt x="360438" y="288925"/>
                  </a:lnTo>
                  <a:lnTo>
                    <a:pt x="377939" y="294182"/>
                  </a:lnTo>
                  <a:lnTo>
                    <a:pt x="378231" y="294081"/>
                  </a:lnTo>
                  <a:lnTo>
                    <a:pt x="378752" y="293700"/>
                  </a:lnTo>
                  <a:lnTo>
                    <a:pt x="379006" y="293395"/>
                  </a:lnTo>
                  <a:lnTo>
                    <a:pt x="379577" y="292214"/>
                  </a:lnTo>
                  <a:lnTo>
                    <a:pt x="379869" y="290652"/>
                  </a:lnTo>
                  <a:lnTo>
                    <a:pt x="379869" y="261251"/>
                  </a:lnTo>
                  <a:close/>
                </a:path>
                <a:path w="470534" h="720089">
                  <a:moveTo>
                    <a:pt x="379869" y="209778"/>
                  </a:moveTo>
                  <a:lnTo>
                    <a:pt x="362623" y="205460"/>
                  </a:lnTo>
                  <a:lnTo>
                    <a:pt x="362318" y="205460"/>
                  </a:lnTo>
                  <a:lnTo>
                    <a:pt x="360438" y="209054"/>
                  </a:lnTo>
                  <a:lnTo>
                    <a:pt x="360438" y="238099"/>
                  </a:lnTo>
                  <a:lnTo>
                    <a:pt x="377939" y="242773"/>
                  </a:lnTo>
                  <a:lnTo>
                    <a:pt x="378231" y="242684"/>
                  </a:lnTo>
                  <a:lnTo>
                    <a:pt x="379006" y="241960"/>
                  </a:lnTo>
                  <a:lnTo>
                    <a:pt x="379577" y="240753"/>
                  </a:lnTo>
                  <a:lnTo>
                    <a:pt x="379869" y="239179"/>
                  </a:lnTo>
                  <a:lnTo>
                    <a:pt x="379869" y="209778"/>
                  </a:lnTo>
                  <a:close/>
                </a:path>
                <a:path w="470534" h="720089">
                  <a:moveTo>
                    <a:pt x="379869" y="158330"/>
                  </a:moveTo>
                  <a:lnTo>
                    <a:pt x="377939" y="154190"/>
                  </a:lnTo>
                  <a:lnTo>
                    <a:pt x="362623" y="154609"/>
                  </a:lnTo>
                  <a:lnTo>
                    <a:pt x="362318" y="154609"/>
                  </a:lnTo>
                  <a:lnTo>
                    <a:pt x="360438" y="158254"/>
                  </a:lnTo>
                  <a:lnTo>
                    <a:pt x="360438" y="187286"/>
                  </a:lnTo>
                  <a:lnTo>
                    <a:pt x="362318" y="191465"/>
                  </a:lnTo>
                  <a:lnTo>
                    <a:pt x="377939" y="191401"/>
                  </a:lnTo>
                  <a:lnTo>
                    <a:pt x="378231" y="191274"/>
                  </a:lnTo>
                  <a:lnTo>
                    <a:pt x="379006" y="190538"/>
                  </a:lnTo>
                  <a:lnTo>
                    <a:pt x="379577" y="189306"/>
                  </a:lnTo>
                  <a:lnTo>
                    <a:pt x="379869" y="187744"/>
                  </a:lnTo>
                  <a:lnTo>
                    <a:pt x="379869" y="158330"/>
                  </a:lnTo>
                  <a:close/>
                </a:path>
                <a:path w="470534" h="720089">
                  <a:moveTo>
                    <a:pt x="379869" y="106908"/>
                  </a:moveTo>
                  <a:lnTo>
                    <a:pt x="377939" y="102793"/>
                  </a:lnTo>
                  <a:lnTo>
                    <a:pt x="362623" y="103720"/>
                  </a:lnTo>
                  <a:lnTo>
                    <a:pt x="362318" y="103733"/>
                  </a:lnTo>
                  <a:lnTo>
                    <a:pt x="360438" y="107467"/>
                  </a:lnTo>
                  <a:lnTo>
                    <a:pt x="360438" y="136499"/>
                  </a:lnTo>
                  <a:lnTo>
                    <a:pt x="362318" y="140601"/>
                  </a:lnTo>
                  <a:lnTo>
                    <a:pt x="377939" y="140004"/>
                  </a:lnTo>
                  <a:lnTo>
                    <a:pt x="378231" y="139877"/>
                  </a:lnTo>
                  <a:lnTo>
                    <a:pt x="379006" y="139128"/>
                  </a:lnTo>
                  <a:lnTo>
                    <a:pt x="379577" y="137883"/>
                  </a:lnTo>
                  <a:lnTo>
                    <a:pt x="379869" y="136309"/>
                  </a:lnTo>
                  <a:lnTo>
                    <a:pt x="379869" y="106908"/>
                  </a:lnTo>
                  <a:close/>
                </a:path>
                <a:path w="470534" h="720089">
                  <a:moveTo>
                    <a:pt x="379869" y="55460"/>
                  </a:moveTo>
                  <a:lnTo>
                    <a:pt x="377939" y="51396"/>
                  </a:lnTo>
                  <a:lnTo>
                    <a:pt x="362623" y="52832"/>
                  </a:lnTo>
                  <a:lnTo>
                    <a:pt x="360438" y="56654"/>
                  </a:lnTo>
                  <a:lnTo>
                    <a:pt x="360438" y="85686"/>
                  </a:lnTo>
                  <a:lnTo>
                    <a:pt x="362318" y="89738"/>
                  </a:lnTo>
                  <a:lnTo>
                    <a:pt x="377939" y="88646"/>
                  </a:lnTo>
                  <a:lnTo>
                    <a:pt x="378231" y="88519"/>
                  </a:lnTo>
                  <a:lnTo>
                    <a:pt x="379006" y="87718"/>
                  </a:lnTo>
                  <a:lnTo>
                    <a:pt x="379577" y="86448"/>
                  </a:lnTo>
                  <a:lnTo>
                    <a:pt x="379869" y="84848"/>
                  </a:lnTo>
                  <a:lnTo>
                    <a:pt x="379869" y="55460"/>
                  </a:lnTo>
                  <a:close/>
                </a:path>
                <a:path w="470534" h="720089">
                  <a:moveTo>
                    <a:pt x="379869" y="4000"/>
                  </a:moveTo>
                  <a:lnTo>
                    <a:pt x="377939" y="0"/>
                  </a:lnTo>
                  <a:lnTo>
                    <a:pt x="362623" y="1943"/>
                  </a:lnTo>
                  <a:lnTo>
                    <a:pt x="362318" y="1981"/>
                  </a:lnTo>
                  <a:lnTo>
                    <a:pt x="360438" y="5829"/>
                  </a:lnTo>
                  <a:lnTo>
                    <a:pt x="360438" y="34861"/>
                  </a:lnTo>
                  <a:lnTo>
                    <a:pt x="362318" y="38862"/>
                  </a:lnTo>
                  <a:lnTo>
                    <a:pt x="377939" y="37261"/>
                  </a:lnTo>
                  <a:lnTo>
                    <a:pt x="378231" y="37096"/>
                  </a:lnTo>
                  <a:lnTo>
                    <a:pt x="379006" y="36283"/>
                  </a:lnTo>
                  <a:lnTo>
                    <a:pt x="379577" y="35013"/>
                  </a:lnTo>
                  <a:lnTo>
                    <a:pt x="379869" y="33413"/>
                  </a:lnTo>
                  <a:lnTo>
                    <a:pt x="379869" y="4000"/>
                  </a:lnTo>
                  <a:close/>
                </a:path>
                <a:path w="470534" h="720089">
                  <a:moveTo>
                    <a:pt x="389229" y="400126"/>
                  </a:moveTo>
                  <a:lnTo>
                    <a:pt x="372300" y="393700"/>
                  </a:lnTo>
                  <a:lnTo>
                    <a:pt x="372021" y="393776"/>
                  </a:lnTo>
                  <a:lnTo>
                    <a:pt x="370484" y="396976"/>
                  </a:lnTo>
                  <a:lnTo>
                    <a:pt x="370484" y="426072"/>
                  </a:lnTo>
                  <a:lnTo>
                    <a:pt x="387362" y="432295"/>
                  </a:lnTo>
                  <a:lnTo>
                    <a:pt x="387642" y="432231"/>
                  </a:lnTo>
                  <a:lnTo>
                    <a:pt x="388175" y="431888"/>
                  </a:lnTo>
                  <a:lnTo>
                    <a:pt x="388404" y="431622"/>
                  </a:lnTo>
                  <a:lnTo>
                    <a:pt x="388937" y="430517"/>
                  </a:lnTo>
                  <a:lnTo>
                    <a:pt x="389229" y="429006"/>
                  </a:lnTo>
                  <a:lnTo>
                    <a:pt x="389229" y="400126"/>
                  </a:lnTo>
                  <a:close/>
                </a:path>
                <a:path w="470534" h="720089">
                  <a:moveTo>
                    <a:pt x="408863" y="612546"/>
                  </a:moveTo>
                  <a:lnTo>
                    <a:pt x="390994" y="602284"/>
                  </a:lnTo>
                  <a:lnTo>
                    <a:pt x="390690" y="602183"/>
                  </a:lnTo>
                  <a:lnTo>
                    <a:pt x="388721" y="605205"/>
                  </a:lnTo>
                  <a:lnTo>
                    <a:pt x="388721" y="635368"/>
                  </a:lnTo>
                  <a:lnTo>
                    <a:pt x="406882" y="645502"/>
                  </a:lnTo>
                  <a:lnTo>
                    <a:pt x="407174" y="645502"/>
                  </a:lnTo>
                  <a:lnTo>
                    <a:pt x="407733" y="645261"/>
                  </a:lnTo>
                  <a:lnTo>
                    <a:pt x="407974" y="645033"/>
                  </a:lnTo>
                  <a:lnTo>
                    <a:pt x="408571" y="643978"/>
                  </a:lnTo>
                  <a:lnTo>
                    <a:pt x="408863" y="642493"/>
                  </a:lnTo>
                  <a:lnTo>
                    <a:pt x="408863" y="612546"/>
                  </a:lnTo>
                  <a:close/>
                </a:path>
                <a:path w="470534" h="720089">
                  <a:moveTo>
                    <a:pt x="408863" y="314807"/>
                  </a:moveTo>
                  <a:lnTo>
                    <a:pt x="390690" y="309219"/>
                  </a:lnTo>
                  <a:lnTo>
                    <a:pt x="390385" y="309308"/>
                  </a:lnTo>
                  <a:lnTo>
                    <a:pt x="388721" y="312750"/>
                  </a:lnTo>
                  <a:lnTo>
                    <a:pt x="388721" y="342315"/>
                  </a:lnTo>
                  <a:lnTo>
                    <a:pt x="406882" y="348284"/>
                  </a:lnTo>
                  <a:lnTo>
                    <a:pt x="407174" y="348195"/>
                  </a:lnTo>
                  <a:lnTo>
                    <a:pt x="407733" y="347802"/>
                  </a:lnTo>
                  <a:lnTo>
                    <a:pt x="407974" y="347510"/>
                  </a:lnTo>
                  <a:lnTo>
                    <a:pt x="408571" y="346316"/>
                  </a:lnTo>
                  <a:lnTo>
                    <a:pt x="408863" y="344754"/>
                  </a:lnTo>
                  <a:lnTo>
                    <a:pt x="408863" y="314807"/>
                  </a:lnTo>
                  <a:close/>
                </a:path>
                <a:path w="470534" h="720089">
                  <a:moveTo>
                    <a:pt x="408863" y="262407"/>
                  </a:moveTo>
                  <a:lnTo>
                    <a:pt x="390994" y="257416"/>
                  </a:lnTo>
                  <a:lnTo>
                    <a:pt x="390690" y="257403"/>
                  </a:lnTo>
                  <a:lnTo>
                    <a:pt x="388721" y="261010"/>
                  </a:lnTo>
                  <a:lnTo>
                    <a:pt x="388721" y="290576"/>
                  </a:lnTo>
                  <a:lnTo>
                    <a:pt x="406882" y="295960"/>
                  </a:lnTo>
                  <a:lnTo>
                    <a:pt x="407174" y="295846"/>
                  </a:lnTo>
                  <a:lnTo>
                    <a:pt x="407733" y="295452"/>
                  </a:lnTo>
                  <a:lnTo>
                    <a:pt x="407974" y="295148"/>
                  </a:lnTo>
                  <a:lnTo>
                    <a:pt x="408571" y="293928"/>
                  </a:lnTo>
                  <a:lnTo>
                    <a:pt x="408863" y="292341"/>
                  </a:lnTo>
                  <a:lnTo>
                    <a:pt x="408863" y="262407"/>
                  </a:lnTo>
                  <a:close/>
                </a:path>
                <a:path w="470534" h="720089">
                  <a:moveTo>
                    <a:pt x="408863" y="209981"/>
                  </a:moveTo>
                  <a:lnTo>
                    <a:pt x="390994" y="205587"/>
                  </a:lnTo>
                  <a:lnTo>
                    <a:pt x="390690" y="205587"/>
                  </a:lnTo>
                  <a:lnTo>
                    <a:pt x="388721" y="209245"/>
                  </a:lnTo>
                  <a:lnTo>
                    <a:pt x="388721" y="238823"/>
                  </a:lnTo>
                  <a:lnTo>
                    <a:pt x="406882" y="243611"/>
                  </a:lnTo>
                  <a:lnTo>
                    <a:pt x="407174" y="243497"/>
                  </a:lnTo>
                  <a:lnTo>
                    <a:pt x="407733" y="243065"/>
                  </a:lnTo>
                  <a:lnTo>
                    <a:pt x="407974" y="242760"/>
                  </a:lnTo>
                  <a:lnTo>
                    <a:pt x="408571" y="241528"/>
                  </a:lnTo>
                  <a:lnTo>
                    <a:pt x="408863" y="239928"/>
                  </a:lnTo>
                  <a:lnTo>
                    <a:pt x="408863" y="209981"/>
                  </a:lnTo>
                  <a:close/>
                </a:path>
                <a:path w="470534" h="720089">
                  <a:moveTo>
                    <a:pt x="408863" y="157607"/>
                  </a:moveTo>
                  <a:lnTo>
                    <a:pt x="406882" y="153365"/>
                  </a:lnTo>
                  <a:lnTo>
                    <a:pt x="390994" y="153809"/>
                  </a:lnTo>
                  <a:lnTo>
                    <a:pt x="390690" y="153809"/>
                  </a:lnTo>
                  <a:lnTo>
                    <a:pt x="388721" y="157530"/>
                  </a:lnTo>
                  <a:lnTo>
                    <a:pt x="388721" y="187083"/>
                  </a:lnTo>
                  <a:lnTo>
                    <a:pt x="390690" y="191338"/>
                  </a:lnTo>
                  <a:lnTo>
                    <a:pt x="406882" y="191274"/>
                  </a:lnTo>
                  <a:lnTo>
                    <a:pt x="408863" y="187528"/>
                  </a:lnTo>
                  <a:lnTo>
                    <a:pt x="408863" y="157607"/>
                  </a:lnTo>
                  <a:close/>
                </a:path>
                <a:path w="470534" h="720089">
                  <a:moveTo>
                    <a:pt x="408863" y="104609"/>
                  </a:moveTo>
                  <a:lnTo>
                    <a:pt x="406882" y="101015"/>
                  </a:lnTo>
                  <a:lnTo>
                    <a:pt x="390994" y="101981"/>
                  </a:lnTo>
                  <a:lnTo>
                    <a:pt x="390690" y="101993"/>
                  </a:lnTo>
                  <a:lnTo>
                    <a:pt x="388721" y="105791"/>
                  </a:lnTo>
                  <a:lnTo>
                    <a:pt x="388721" y="135356"/>
                  </a:lnTo>
                  <a:lnTo>
                    <a:pt x="390690" y="139522"/>
                  </a:lnTo>
                  <a:lnTo>
                    <a:pt x="406882" y="138925"/>
                  </a:lnTo>
                  <a:lnTo>
                    <a:pt x="408863" y="135166"/>
                  </a:lnTo>
                  <a:lnTo>
                    <a:pt x="408863" y="104609"/>
                  </a:lnTo>
                  <a:close/>
                </a:path>
                <a:path w="470534" h="720089">
                  <a:moveTo>
                    <a:pt x="408863" y="52806"/>
                  </a:moveTo>
                  <a:lnTo>
                    <a:pt x="406882" y="48679"/>
                  </a:lnTo>
                  <a:lnTo>
                    <a:pt x="390994" y="50165"/>
                  </a:lnTo>
                  <a:lnTo>
                    <a:pt x="388721" y="54051"/>
                  </a:lnTo>
                  <a:lnTo>
                    <a:pt x="388721" y="83629"/>
                  </a:lnTo>
                  <a:lnTo>
                    <a:pt x="390690" y="87757"/>
                  </a:lnTo>
                  <a:lnTo>
                    <a:pt x="406882" y="86614"/>
                  </a:lnTo>
                  <a:lnTo>
                    <a:pt x="408863" y="82753"/>
                  </a:lnTo>
                  <a:lnTo>
                    <a:pt x="408863" y="52806"/>
                  </a:lnTo>
                  <a:close/>
                </a:path>
                <a:path w="470534" h="720089">
                  <a:moveTo>
                    <a:pt x="438975" y="531698"/>
                  </a:moveTo>
                  <a:lnTo>
                    <a:pt x="420420" y="521754"/>
                  </a:lnTo>
                  <a:lnTo>
                    <a:pt x="420090" y="521652"/>
                  </a:lnTo>
                  <a:lnTo>
                    <a:pt x="418071" y="524764"/>
                  </a:lnTo>
                  <a:lnTo>
                    <a:pt x="418071" y="554888"/>
                  </a:lnTo>
                  <a:lnTo>
                    <a:pt x="436892" y="565315"/>
                  </a:lnTo>
                  <a:lnTo>
                    <a:pt x="437222" y="565302"/>
                  </a:lnTo>
                  <a:lnTo>
                    <a:pt x="437794" y="565035"/>
                  </a:lnTo>
                  <a:lnTo>
                    <a:pt x="438061" y="564794"/>
                  </a:lnTo>
                  <a:lnTo>
                    <a:pt x="438658" y="563727"/>
                  </a:lnTo>
                  <a:lnTo>
                    <a:pt x="438975" y="562190"/>
                  </a:lnTo>
                  <a:lnTo>
                    <a:pt x="438975" y="531698"/>
                  </a:lnTo>
                  <a:close/>
                </a:path>
                <a:path w="470534" h="720089">
                  <a:moveTo>
                    <a:pt x="438975" y="470369"/>
                  </a:moveTo>
                  <a:lnTo>
                    <a:pt x="420090" y="462165"/>
                  </a:lnTo>
                  <a:lnTo>
                    <a:pt x="419785" y="462229"/>
                  </a:lnTo>
                  <a:lnTo>
                    <a:pt x="418960" y="462813"/>
                  </a:lnTo>
                  <a:lnTo>
                    <a:pt x="418376" y="463943"/>
                  </a:lnTo>
                  <a:lnTo>
                    <a:pt x="418071" y="465493"/>
                  </a:lnTo>
                  <a:lnTo>
                    <a:pt x="418071" y="495617"/>
                  </a:lnTo>
                  <a:lnTo>
                    <a:pt x="436892" y="504202"/>
                  </a:lnTo>
                  <a:lnTo>
                    <a:pt x="437222" y="504151"/>
                  </a:lnTo>
                  <a:lnTo>
                    <a:pt x="437794" y="503834"/>
                  </a:lnTo>
                  <a:lnTo>
                    <a:pt x="438061" y="503567"/>
                  </a:lnTo>
                  <a:lnTo>
                    <a:pt x="438658" y="502437"/>
                  </a:lnTo>
                  <a:lnTo>
                    <a:pt x="438975" y="500875"/>
                  </a:lnTo>
                  <a:lnTo>
                    <a:pt x="438975" y="470369"/>
                  </a:lnTo>
                  <a:close/>
                </a:path>
                <a:path w="470534" h="720089">
                  <a:moveTo>
                    <a:pt x="438975" y="384530"/>
                  </a:moveTo>
                  <a:lnTo>
                    <a:pt x="420090" y="378815"/>
                  </a:lnTo>
                  <a:lnTo>
                    <a:pt x="419785" y="378904"/>
                  </a:lnTo>
                  <a:lnTo>
                    <a:pt x="419227" y="379298"/>
                  </a:lnTo>
                  <a:lnTo>
                    <a:pt x="418960" y="379615"/>
                  </a:lnTo>
                  <a:lnTo>
                    <a:pt x="418376" y="380822"/>
                  </a:lnTo>
                  <a:lnTo>
                    <a:pt x="418071" y="382409"/>
                  </a:lnTo>
                  <a:lnTo>
                    <a:pt x="418071" y="412534"/>
                  </a:lnTo>
                  <a:lnTo>
                    <a:pt x="436892" y="418642"/>
                  </a:lnTo>
                  <a:lnTo>
                    <a:pt x="437222" y="418553"/>
                  </a:lnTo>
                  <a:lnTo>
                    <a:pt x="437794" y="418160"/>
                  </a:lnTo>
                  <a:lnTo>
                    <a:pt x="438061" y="417855"/>
                  </a:lnTo>
                  <a:lnTo>
                    <a:pt x="438658" y="416648"/>
                  </a:lnTo>
                  <a:lnTo>
                    <a:pt x="438975" y="415036"/>
                  </a:lnTo>
                  <a:lnTo>
                    <a:pt x="438975" y="384530"/>
                  </a:lnTo>
                  <a:close/>
                </a:path>
                <a:path w="470534" h="720089">
                  <a:moveTo>
                    <a:pt x="438975" y="263613"/>
                  </a:moveTo>
                  <a:lnTo>
                    <a:pt x="420420" y="258508"/>
                  </a:lnTo>
                  <a:lnTo>
                    <a:pt x="420090" y="258495"/>
                  </a:lnTo>
                  <a:lnTo>
                    <a:pt x="418071" y="262166"/>
                  </a:lnTo>
                  <a:lnTo>
                    <a:pt x="418071" y="292277"/>
                  </a:lnTo>
                  <a:lnTo>
                    <a:pt x="436892" y="297789"/>
                  </a:lnTo>
                  <a:lnTo>
                    <a:pt x="437222" y="297675"/>
                  </a:lnTo>
                  <a:lnTo>
                    <a:pt x="437794" y="297268"/>
                  </a:lnTo>
                  <a:lnTo>
                    <a:pt x="438061" y="296951"/>
                  </a:lnTo>
                  <a:lnTo>
                    <a:pt x="438658" y="295732"/>
                  </a:lnTo>
                  <a:lnTo>
                    <a:pt x="438975" y="294106"/>
                  </a:lnTo>
                  <a:lnTo>
                    <a:pt x="438975" y="263613"/>
                  </a:lnTo>
                  <a:close/>
                </a:path>
                <a:path w="470534" h="720089">
                  <a:moveTo>
                    <a:pt x="438975" y="210223"/>
                  </a:moveTo>
                  <a:lnTo>
                    <a:pt x="420420" y="205727"/>
                  </a:lnTo>
                  <a:lnTo>
                    <a:pt x="420090" y="205727"/>
                  </a:lnTo>
                  <a:lnTo>
                    <a:pt x="419785" y="205841"/>
                  </a:lnTo>
                  <a:lnTo>
                    <a:pt x="418960" y="206590"/>
                  </a:lnTo>
                  <a:lnTo>
                    <a:pt x="418376" y="207848"/>
                  </a:lnTo>
                  <a:lnTo>
                    <a:pt x="418071" y="209473"/>
                  </a:lnTo>
                  <a:lnTo>
                    <a:pt x="418071" y="239572"/>
                  </a:lnTo>
                  <a:lnTo>
                    <a:pt x="436892" y="244462"/>
                  </a:lnTo>
                  <a:lnTo>
                    <a:pt x="437222" y="244348"/>
                  </a:lnTo>
                  <a:lnTo>
                    <a:pt x="437794" y="243916"/>
                  </a:lnTo>
                  <a:lnTo>
                    <a:pt x="438061" y="243598"/>
                  </a:lnTo>
                  <a:lnTo>
                    <a:pt x="438658" y="242341"/>
                  </a:lnTo>
                  <a:lnTo>
                    <a:pt x="438975" y="240728"/>
                  </a:lnTo>
                  <a:lnTo>
                    <a:pt x="438975" y="210223"/>
                  </a:lnTo>
                  <a:close/>
                </a:path>
                <a:path w="470534" h="720089">
                  <a:moveTo>
                    <a:pt x="438975" y="156806"/>
                  </a:moveTo>
                  <a:lnTo>
                    <a:pt x="436892" y="152501"/>
                  </a:lnTo>
                  <a:lnTo>
                    <a:pt x="420420" y="152971"/>
                  </a:lnTo>
                  <a:lnTo>
                    <a:pt x="418071" y="156768"/>
                  </a:lnTo>
                  <a:lnTo>
                    <a:pt x="418071" y="186867"/>
                  </a:lnTo>
                  <a:lnTo>
                    <a:pt x="420090" y="191198"/>
                  </a:lnTo>
                  <a:lnTo>
                    <a:pt x="436892" y="191135"/>
                  </a:lnTo>
                  <a:lnTo>
                    <a:pt x="438975" y="187325"/>
                  </a:lnTo>
                  <a:lnTo>
                    <a:pt x="438975" y="156806"/>
                  </a:lnTo>
                  <a:close/>
                </a:path>
                <a:path w="470534" h="720089">
                  <a:moveTo>
                    <a:pt x="438975" y="103454"/>
                  </a:moveTo>
                  <a:lnTo>
                    <a:pt x="436892" y="99174"/>
                  </a:lnTo>
                  <a:lnTo>
                    <a:pt x="420420" y="100190"/>
                  </a:lnTo>
                  <a:lnTo>
                    <a:pt x="420090" y="100203"/>
                  </a:lnTo>
                  <a:lnTo>
                    <a:pt x="419785" y="100355"/>
                  </a:lnTo>
                  <a:lnTo>
                    <a:pt x="418960" y="101155"/>
                  </a:lnTo>
                  <a:lnTo>
                    <a:pt x="418376" y="102450"/>
                  </a:lnTo>
                  <a:lnTo>
                    <a:pt x="418071" y="104076"/>
                  </a:lnTo>
                  <a:lnTo>
                    <a:pt x="418071" y="134188"/>
                  </a:lnTo>
                  <a:lnTo>
                    <a:pt x="420090" y="138442"/>
                  </a:lnTo>
                  <a:lnTo>
                    <a:pt x="436892" y="137807"/>
                  </a:lnTo>
                  <a:lnTo>
                    <a:pt x="438975" y="133959"/>
                  </a:lnTo>
                  <a:lnTo>
                    <a:pt x="438975" y="103454"/>
                  </a:lnTo>
                  <a:close/>
                </a:path>
                <a:path w="470534" h="720089">
                  <a:moveTo>
                    <a:pt x="438975" y="50063"/>
                  </a:moveTo>
                  <a:lnTo>
                    <a:pt x="436892" y="45847"/>
                  </a:lnTo>
                  <a:lnTo>
                    <a:pt x="420420" y="47396"/>
                  </a:lnTo>
                  <a:lnTo>
                    <a:pt x="418071" y="51371"/>
                  </a:lnTo>
                  <a:lnTo>
                    <a:pt x="418071" y="81483"/>
                  </a:lnTo>
                  <a:lnTo>
                    <a:pt x="420090" y="85674"/>
                  </a:lnTo>
                  <a:lnTo>
                    <a:pt x="436892" y="84505"/>
                  </a:lnTo>
                  <a:lnTo>
                    <a:pt x="438975" y="80556"/>
                  </a:lnTo>
                  <a:lnTo>
                    <a:pt x="438975" y="50063"/>
                  </a:lnTo>
                  <a:close/>
                </a:path>
                <a:path w="470534" h="720089">
                  <a:moveTo>
                    <a:pt x="470217" y="427469"/>
                  </a:moveTo>
                  <a:lnTo>
                    <a:pt x="468071" y="423189"/>
                  </a:lnTo>
                  <a:lnTo>
                    <a:pt x="450951" y="424789"/>
                  </a:lnTo>
                  <a:lnTo>
                    <a:pt x="448538" y="428828"/>
                  </a:lnTo>
                  <a:lnTo>
                    <a:pt x="448538" y="459524"/>
                  </a:lnTo>
                  <a:lnTo>
                    <a:pt x="450621" y="463804"/>
                  </a:lnTo>
                  <a:lnTo>
                    <a:pt x="468071" y="462584"/>
                  </a:lnTo>
                  <a:lnTo>
                    <a:pt x="470217" y="458558"/>
                  </a:lnTo>
                  <a:lnTo>
                    <a:pt x="470217" y="427469"/>
                  </a:lnTo>
                  <a:close/>
                </a:path>
                <a:path w="470534" h="720089">
                  <a:moveTo>
                    <a:pt x="470217" y="319265"/>
                  </a:moveTo>
                  <a:lnTo>
                    <a:pt x="450621" y="313423"/>
                  </a:lnTo>
                  <a:lnTo>
                    <a:pt x="450303" y="313512"/>
                  </a:lnTo>
                  <a:lnTo>
                    <a:pt x="449732" y="313931"/>
                  </a:lnTo>
                  <a:lnTo>
                    <a:pt x="449465" y="314236"/>
                  </a:lnTo>
                  <a:lnTo>
                    <a:pt x="448843" y="315468"/>
                  </a:lnTo>
                  <a:lnTo>
                    <a:pt x="448538" y="317080"/>
                  </a:lnTo>
                  <a:lnTo>
                    <a:pt x="448538" y="347776"/>
                  </a:lnTo>
                  <a:lnTo>
                    <a:pt x="468071" y="354037"/>
                  </a:lnTo>
                  <a:lnTo>
                    <a:pt x="468388" y="353936"/>
                  </a:lnTo>
                  <a:lnTo>
                    <a:pt x="468998" y="353542"/>
                  </a:lnTo>
                  <a:lnTo>
                    <a:pt x="469265" y="353237"/>
                  </a:lnTo>
                  <a:lnTo>
                    <a:pt x="469900" y="352005"/>
                  </a:lnTo>
                  <a:lnTo>
                    <a:pt x="470217" y="350380"/>
                  </a:lnTo>
                  <a:lnTo>
                    <a:pt x="470217" y="319265"/>
                  </a:lnTo>
                  <a:close/>
                </a:path>
                <a:path w="470534" h="720089">
                  <a:moveTo>
                    <a:pt x="470217" y="264871"/>
                  </a:moveTo>
                  <a:lnTo>
                    <a:pt x="450951" y="259651"/>
                  </a:lnTo>
                  <a:lnTo>
                    <a:pt x="450621" y="259638"/>
                  </a:lnTo>
                  <a:lnTo>
                    <a:pt x="448538" y="263372"/>
                  </a:lnTo>
                  <a:lnTo>
                    <a:pt x="448538" y="294055"/>
                  </a:lnTo>
                  <a:lnTo>
                    <a:pt x="468071" y="299681"/>
                  </a:lnTo>
                  <a:lnTo>
                    <a:pt x="468388" y="299580"/>
                  </a:lnTo>
                  <a:lnTo>
                    <a:pt x="470217" y="295960"/>
                  </a:lnTo>
                  <a:lnTo>
                    <a:pt x="470217" y="264871"/>
                  </a:lnTo>
                  <a:close/>
                </a:path>
                <a:path w="470534" h="720089">
                  <a:moveTo>
                    <a:pt x="470217" y="210439"/>
                  </a:moveTo>
                  <a:lnTo>
                    <a:pt x="450951" y="205867"/>
                  </a:lnTo>
                  <a:lnTo>
                    <a:pt x="450621" y="205867"/>
                  </a:lnTo>
                  <a:lnTo>
                    <a:pt x="448538" y="209677"/>
                  </a:lnTo>
                  <a:lnTo>
                    <a:pt x="448538" y="240360"/>
                  </a:lnTo>
                  <a:lnTo>
                    <a:pt x="468071" y="245338"/>
                  </a:lnTo>
                  <a:lnTo>
                    <a:pt x="468388" y="245224"/>
                  </a:lnTo>
                  <a:lnTo>
                    <a:pt x="470217" y="241528"/>
                  </a:lnTo>
                  <a:lnTo>
                    <a:pt x="470217" y="210439"/>
                  </a:lnTo>
                  <a:close/>
                </a:path>
                <a:path w="470534" h="720089">
                  <a:moveTo>
                    <a:pt x="470217" y="156019"/>
                  </a:moveTo>
                  <a:lnTo>
                    <a:pt x="470154" y="154825"/>
                  </a:lnTo>
                  <a:lnTo>
                    <a:pt x="469722" y="153289"/>
                  </a:lnTo>
                  <a:lnTo>
                    <a:pt x="468998" y="152171"/>
                  </a:lnTo>
                  <a:lnTo>
                    <a:pt x="468071" y="151612"/>
                  </a:lnTo>
                  <a:lnTo>
                    <a:pt x="450951" y="152107"/>
                  </a:lnTo>
                  <a:lnTo>
                    <a:pt x="448538" y="155968"/>
                  </a:lnTo>
                  <a:lnTo>
                    <a:pt x="448538" y="186639"/>
                  </a:lnTo>
                  <a:lnTo>
                    <a:pt x="450621" y="191071"/>
                  </a:lnTo>
                  <a:lnTo>
                    <a:pt x="468071" y="190995"/>
                  </a:lnTo>
                  <a:lnTo>
                    <a:pt x="470217" y="187121"/>
                  </a:lnTo>
                  <a:lnTo>
                    <a:pt x="470217" y="156019"/>
                  </a:lnTo>
                  <a:close/>
                </a:path>
                <a:path w="470534" h="720089">
                  <a:moveTo>
                    <a:pt x="470217" y="101638"/>
                  </a:moveTo>
                  <a:lnTo>
                    <a:pt x="468071" y="97282"/>
                  </a:lnTo>
                  <a:lnTo>
                    <a:pt x="450951" y="98323"/>
                  </a:lnTo>
                  <a:lnTo>
                    <a:pt x="450621" y="98336"/>
                  </a:lnTo>
                  <a:lnTo>
                    <a:pt x="448538" y="102298"/>
                  </a:lnTo>
                  <a:lnTo>
                    <a:pt x="448538" y="132981"/>
                  </a:lnTo>
                  <a:lnTo>
                    <a:pt x="450621" y="137287"/>
                  </a:lnTo>
                  <a:lnTo>
                    <a:pt x="468071" y="136639"/>
                  </a:lnTo>
                  <a:lnTo>
                    <a:pt x="470217" y="132727"/>
                  </a:lnTo>
                  <a:lnTo>
                    <a:pt x="470217" y="1016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61287" y="1241615"/>
              <a:ext cx="257810" cy="882650"/>
            </a:xfrm>
            <a:custGeom>
              <a:avLst/>
              <a:gdLst/>
              <a:ahLst/>
              <a:cxnLst/>
              <a:rect l="l" t="t" r="r" b="b"/>
              <a:pathLst>
                <a:path w="257809" h="882650">
                  <a:moveTo>
                    <a:pt x="11557" y="743102"/>
                  </a:moveTo>
                  <a:lnTo>
                    <a:pt x="1308" y="737222"/>
                  </a:lnTo>
                  <a:lnTo>
                    <a:pt x="1130" y="737158"/>
                  </a:lnTo>
                  <a:lnTo>
                    <a:pt x="0" y="738911"/>
                  </a:lnTo>
                  <a:lnTo>
                    <a:pt x="0" y="756208"/>
                  </a:lnTo>
                  <a:lnTo>
                    <a:pt x="10426" y="762050"/>
                  </a:lnTo>
                  <a:lnTo>
                    <a:pt x="10604" y="762038"/>
                  </a:lnTo>
                  <a:lnTo>
                    <a:pt x="10922" y="761898"/>
                  </a:lnTo>
                  <a:lnTo>
                    <a:pt x="11061" y="761771"/>
                  </a:lnTo>
                  <a:lnTo>
                    <a:pt x="11391" y="761174"/>
                  </a:lnTo>
                  <a:lnTo>
                    <a:pt x="11557" y="760323"/>
                  </a:lnTo>
                  <a:lnTo>
                    <a:pt x="11557" y="743102"/>
                  </a:lnTo>
                  <a:close/>
                </a:path>
                <a:path w="257809" h="882650">
                  <a:moveTo>
                    <a:pt x="11557" y="629932"/>
                  </a:moveTo>
                  <a:lnTo>
                    <a:pt x="1308" y="626414"/>
                  </a:lnTo>
                  <a:lnTo>
                    <a:pt x="1130" y="626376"/>
                  </a:lnTo>
                  <a:lnTo>
                    <a:pt x="0" y="628345"/>
                  </a:lnTo>
                  <a:lnTo>
                    <a:pt x="0" y="645655"/>
                  </a:lnTo>
                  <a:lnTo>
                    <a:pt x="10426" y="649427"/>
                  </a:lnTo>
                  <a:lnTo>
                    <a:pt x="10604" y="649376"/>
                  </a:lnTo>
                  <a:lnTo>
                    <a:pt x="10922" y="649185"/>
                  </a:lnTo>
                  <a:lnTo>
                    <a:pt x="11061" y="649020"/>
                  </a:lnTo>
                  <a:lnTo>
                    <a:pt x="11391" y="648373"/>
                  </a:lnTo>
                  <a:lnTo>
                    <a:pt x="11557" y="647471"/>
                  </a:lnTo>
                  <a:lnTo>
                    <a:pt x="11557" y="629932"/>
                  </a:lnTo>
                  <a:close/>
                </a:path>
                <a:path w="257809" h="882650">
                  <a:moveTo>
                    <a:pt x="11557" y="599833"/>
                  </a:moveTo>
                  <a:lnTo>
                    <a:pt x="1130" y="596633"/>
                  </a:lnTo>
                  <a:lnTo>
                    <a:pt x="952" y="596684"/>
                  </a:lnTo>
                  <a:lnTo>
                    <a:pt x="635" y="596887"/>
                  </a:lnTo>
                  <a:lnTo>
                    <a:pt x="508" y="597052"/>
                  </a:lnTo>
                  <a:lnTo>
                    <a:pt x="165" y="597725"/>
                  </a:lnTo>
                  <a:lnTo>
                    <a:pt x="0" y="598627"/>
                  </a:lnTo>
                  <a:lnTo>
                    <a:pt x="0" y="615937"/>
                  </a:lnTo>
                  <a:lnTo>
                    <a:pt x="10426" y="619353"/>
                  </a:lnTo>
                  <a:lnTo>
                    <a:pt x="10604" y="619315"/>
                  </a:lnTo>
                  <a:lnTo>
                    <a:pt x="10922" y="619099"/>
                  </a:lnTo>
                  <a:lnTo>
                    <a:pt x="11061" y="618947"/>
                  </a:lnTo>
                  <a:lnTo>
                    <a:pt x="11391" y="618274"/>
                  </a:lnTo>
                  <a:lnTo>
                    <a:pt x="11557" y="617372"/>
                  </a:lnTo>
                  <a:lnTo>
                    <a:pt x="11557" y="599833"/>
                  </a:lnTo>
                  <a:close/>
                </a:path>
                <a:path w="257809" h="882650">
                  <a:moveTo>
                    <a:pt x="28854" y="673531"/>
                  </a:moveTo>
                  <a:lnTo>
                    <a:pt x="18199" y="668858"/>
                  </a:lnTo>
                  <a:lnTo>
                    <a:pt x="18021" y="668820"/>
                  </a:lnTo>
                  <a:lnTo>
                    <a:pt x="16840" y="670737"/>
                  </a:lnTo>
                  <a:lnTo>
                    <a:pt x="16840" y="688378"/>
                  </a:lnTo>
                  <a:lnTo>
                    <a:pt x="27660" y="692962"/>
                  </a:lnTo>
                  <a:lnTo>
                    <a:pt x="27838" y="692937"/>
                  </a:lnTo>
                  <a:lnTo>
                    <a:pt x="28854" y="691057"/>
                  </a:lnTo>
                  <a:lnTo>
                    <a:pt x="28854" y="673531"/>
                  </a:lnTo>
                  <a:close/>
                </a:path>
                <a:path w="257809" h="882650">
                  <a:moveTo>
                    <a:pt x="28854" y="633958"/>
                  </a:moveTo>
                  <a:lnTo>
                    <a:pt x="18199" y="630008"/>
                  </a:lnTo>
                  <a:lnTo>
                    <a:pt x="18021" y="629970"/>
                  </a:lnTo>
                  <a:lnTo>
                    <a:pt x="16840" y="631964"/>
                  </a:lnTo>
                  <a:lnTo>
                    <a:pt x="16840" y="649592"/>
                  </a:lnTo>
                  <a:lnTo>
                    <a:pt x="27660" y="653478"/>
                  </a:lnTo>
                  <a:lnTo>
                    <a:pt x="27838" y="653427"/>
                  </a:lnTo>
                  <a:lnTo>
                    <a:pt x="28854" y="651484"/>
                  </a:lnTo>
                  <a:lnTo>
                    <a:pt x="28854" y="633958"/>
                  </a:lnTo>
                  <a:close/>
                </a:path>
                <a:path w="257809" h="882650">
                  <a:moveTo>
                    <a:pt x="46799" y="670039"/>
                  </a:moveTo>
                  <a:lnTo>
                    <a:pt x="35737" y="665988"/>
                  </a:lnTo>
                  <a:lnTo>
                    <a:pt x="35547" y="665949"/>
                  </a:lnTo>
                  <a:lnTo>
                    <a:pt x="34353" y="667981"/>
                  </a:lnTo>
                  <a:lnTo>
                    <a:pt x="34353" y="685596"/>
                  </a:lnTo>
                  <a:lnTo>
                    <a:pt x="45567" y="689940"/>
                  </a:lnTo>
                  <a:lnTo>
                    <a:pt x="45758" y="689889"/>
                  </a:lnTo>
                  <a:lnTo>
                    <a:pt x="46799" y="687908"/>
                  </a:lnTo>
                  <a:lnTo>
                    <a:pt x="46799" y="670039"/>
                  </a:lnTo>
                  <a:close/>
                </a:path>
                <a:path w="257809" h="882650">
                  <a:moveTo>
                    <a:pt x="46799" y="635139"/>
                  </a:moveTo>
                  <a:lnTo>
                    <a:pt x="35737" y="631088"/>
                  </a:lnTo>
                  <a:lnTo>
                    <a:pt x="35547" y="631050"/>
                  </a:lnTo>
                  <a:lnTo>
                    <a:pt x="34353" y="633082"/>
                  </a:lnTo>
                  <a:lnTo>
                    <a:pt x="34353" y="650697"/>
                  </a:lnTo>
                  <a:lnTo>
                    <a:pt x="45567" y="655040"/>
                  </a:lnTo>
                  <a:lnTo>
                    <a:pt x="45758" y="654989"/>
                  </a:lnTo>
                  <a:lnTo>
                    <a:pt x="46799" y="653008"/>
                  </a:lnTo>
                  <a:lnTo>
                    <a:pt x="46799" y="635139"/>
                  </a:lnTo>
                  <a:close/>
                </a:path>
                <a:path w="257809" h="882650">
                  <a:moveTo>
                    <a:pt x="67271" y="229463"/>
                  </a:moveTo>
                  <a:lnTo>
                    <a:pt x="56083" y="224002"/>
                  </a:lnTo>
                  <a:lnTo>
                    <a:pt x="55892" y="224002"/>
                  </a:lnTo>
                  <a:lnTo>
                    <a:pt x="55549" y="224155"/>
                  </a:lnTo>
                  <a:lnTo>
                    <a:pt x="55397" y="224294"/>
                  </a:lnTo>
                  <a:lnTo>
                    <a:pt x="55029" y="224917"/>
                  </a:lnTo>
                  <a:lnTo>
                    <a:pt x="54851" y="225806"/>
                  </a:lnTo>
                  <a:lnTo>
                    <a:pt x="54851" y="244017"/>
                  </a:lnTo>
                  <a:lnTo>
                    <a:pt x="66103" y="249605"/>
                  </a:lnTo>
                  <a:lnTo>
                    <a:pt x="66294" y="249593"/>
                  </a:lnTo>
                  <a:lnTo>
                    <a:pt x="66611" y="249440"/>
                  </a:lnTo>
                  <a:lnTo>
                    <a:pt x="66776" y="249288"/>
                  </a:lnTo>
                  <a:lnTo>
                    <a:pt x="67119" y="248678"/>
                  </a:lnTo>
                  <a:lnTo>
                    <a:pt x="67271" y="248094"/>
                  </a:lnTo>
                  <a:lnTo>
                    <a:pt x="67271" y="229463"/>
                  </a:lnTo>
                  <a:close/>
                </a:path>
                <a:path w="257809" h="882650">
                  <a:moveTo>
                    <a:pt x="67271" y="198628"/>
                  </a:moveTo>
                  <a:lnTo>
                    <a:pt x="65913" y="196291"/>
                  </a:lnTo>
                  <a:lnTo>
                    <a:pt x="56083" y="192798"/>
                  </a:lnTo>
                  <a:lnTo>
                    <a:pt x="55892" y="192798"/>
                  </a:lnTo>
                  <a:lnTo>
                    <a:pt x="55549" y="192938"/>
                  </a:lnTo>
                  <a:lnTo>
                    <a:pt x="55397" y="193065"/>
                  </a:lnTo>
                  <a:lnTo>
                    <a:pt x="55029" y="193675"/>
                  </a:lnTo>
                  <a:lnTo>
                    <a:pt x="54851" y="194576"/>
                  </a:lnTo>
                  <a:lnTo>
                    <a:pt x="54851" y="212788"/>
                  </a:lnTo>
                  <a:lnTo>
                    <a:pt x="66103" y="218732"/>
                  </a:lnTo>
                  <a:lnTo>
                    <a:pt x="66294" y="218719"/>
                  </a:lnTo>
                  <a:lnTo>
                    <a:pt x="66611" y="218567"/>
                  </a:lnTo>
                  <a:lnTo>
                    <a:pt x="66776" y="218440"/>
                  </a:lnTo>
                  <a:lnTo>
                    <a:pt x="67017" y="218059"/>
                  </a:lnTo>
                  <a:lnTo>
                    <a:pt x="67271" y="217258"/>
                  </a:lnTo>
                  <a:lnTo>
                    <a:pt x="67271" y="198628"/>
                  </a:lnTo>
                  <a:close/>
                </a:path>
                <a:path w="257809" h="882650">
                  <a:moveTo>
                    <a:pt x="67297" y="768540"/>
                  </a:moveTo>
                  <a:lnTo>
                    <a:pt x="66103" y="766432"/>
                  </a:lnTo>
                  <a:lnTo>
                    <a:pt x="65913" y="766445"/>
                  </a:lnTo>
                  <a:lnTo>
                    <a:pt x="54851" y="769442"/>
                  </a:lnTo>
                  <a:lnTo>
                    <a:pt x="54851" y="787666"/>
                  </a:lnTo>
                  <a:lnTo>
                    <a:pt x="56083" y="789749"/>
                  </a:lnTo>
                  <a:lnTo>
                    <a:pt x="66103" y="788822"/>
                  </a:lnTo>
                  <a:lnTo>
                    <a:pt x="67297" y="786155"/>
                  </a:lnTo>
                  <a:lnTo>
                    <a:pt x="67297" y="768540"/>
                  </a:lnTo>
                  <a:close/>
                </a:path>
                <a:path w="257809" h="882650">
                  <a:moveTo>
                    <a:pt x="67297" y="696468"/>
                  </a:moveTo>
                  <a:lnTo>
                    <a:pt x="66103" y="694436"/>
                  </a:lnTo>
                  <a:lnTo>
                    <a:pt x="65913" y="694474"/>
                  </a:lnTo>
                  <a:lnTo>
                    <a:pt x="56083" y="695820"/>
                  </a:lnTo>
                  <a:lnTo>
                    <a:pt x="54851" y="698182"/>
                  </a:lnTo>
                  <a:lnTo>
                    <a:pt x="54851" y="716394"/>
                  </a:lnTo>
                  <a:lnTo>
                    <a:pt x="56083" y="718426"/>
                  </a:lnTo>
                  <a:lnTo>
                    <a:pt x="66103" y="716813"/>
                  </a:lnTo>
                  <a:lnTo>
                    <a:pt x="67297" y="714082"/>
                  </a:lnTo>
                  <a:lnTo>
                    <a:pt x="67297" y="696468"/>
                  </a:lnTo>
                  <a:close/>
                </a:path>
                <a:path w="257809" h="882650">
                  <a:moveTo>
                    <a:pt x="67297" y="661568"/>
                  </a:moveTo>
                  <a:lnTo>
                    <a:pt x="66103" y="659536"/>
                  </a:lnTo>
                  <a:lnTo>
                    <a:pt x="65913" y="659574"/>
                  </a:lnTo>
                  <a:lnTo>
                    <a:pt x="56083" y="660908"/>
                  </a:lnTo>
                  <a:lnTo>
                    <a:pt x="54851" y="663282"/>
                  </a:lnTo>
                  <a:lnTo>
                    <a:pt x="54851" y="681494"/>
                  </a:lnTo>
                  <a:lnTo>
                    <a:pt x="56083" y="683526"/>
                  </a:lnTo>
                  <a:lnTo>
                    <a:pt x="66103" y="681913"/>
                  </a:lnTo>
                  <a:lnTo>
                    <a:pt x="67297" y="679183"/>
                  </a:lnTo>
                  <a:lnTo>
                    <a:pt x="67297" y="661568"/>
                  </a:lnTo>
                  <a:close/>
                </a:path>
                <a:path w="257809" h="882650">
                  <a:moveTo>
                    <a:pt x="67297" y="630732"/>
                  </a:moveTo>
                  <a:lnTo>
                    <a:pt x="66103" y="628675"/>
                  </a:lnTo>
                  <a:lnTo>
                    <a:pt x="65913" y="628688"/>
                  </a:lnTo>
                  <a:lnTo>
                    <a:pt x="54851" y="632053"/>
                  </a:lnTo>
                  <a:lnTo>
                    <a:pt x="54851" y="650265"/>
                  </a:lnTo>
                  <a:lnTo>
                    <a:pt x="56083" y="652310"/>
                  </a:lnTo>
                  <a:lnTo>
                    <a:pt x="66103" y="651027"/>
                  </a:lnTo>
                  <a:lnTo>
                    <a:pt x="67297" y="648347"/>
                  </a:lnTo>
                  <a:lnTo>
                    <a:pt x="67297" y="630732"/>
                  </a:lnTo>
                  <a:close/>
                </a:path>
                <a:path w="257809" h="882650">
                  <a:moveTo>
                    <a:pt x="67297" y="569048"/>
                  </a:moveTo>
                  <a:lnTo>
                    <a:pt x="66103" y="566902"/>
                  </a:lnTo>
                  <a:lnTo>
                    <a:pt x="65913" y="566902"/>
                  </a:lnTo>
                  <a:lnTo>
                    <a:pt x="54851" y="569531"/>
                  </a:lnTo>
                  <a:lnTo>
                    <a:pt x="54851" y="587743"/>
                  </a:lnTo>
                  <a:lnTo>
                    <a:pt x="55029" y="588695"/>
                  </a:lnTo>
                  <a:lnTo>
                    <a:pt x="55397" y="589407"/>
                  </a:lnTo>
                  <a:lnTo>
                    <a:pt x="55892" y="589838"/>
                  </a:lnTo>
                  <a:lnTo>
                    <a:pt x="56083" y="589902"/>
                  </a:lnTo>
                  <a:lnTo>
                    <a:pt x="66103" y="589280"/>
                  </a:lnTo>
                  <a:lnTo>
                    <a:pt x="67297" y="587019"/>
                  </a:lnTo>
                  <a:lnTo>
                    <a:pt x="67297" y="569048"/>
                  </a:lnTo>
                  <a:close/>
                </a:path>
                <a:path w="257809" h="882650">
                  <a:moveTo>
                    <a:pt x="67297" y="538200"/>
                  </a:moveTo>
                  <a:lnTo>
                    <a:pt x="66103" y="536016"/>
                  </a:lnTo>
                  <a:lnTo>
                    <a:pt x="65913" y="536016"/>
                  </a:lnTo>
                  <a:lnTo>
                    <a:pt x="54851" y="538289"/>
                  </a:lnTo>
                  <a:lnTo>
                    <a:pt x="54851" y="556501"/>
                  </a:lnTo>
                  <a:lnTo>
                    <a:pt x="55029" y="557441"/>
                  </a:lnTo>
                  <a:lnTo>
                    <a:pt x="55397" y="558177"/>
                  </a:lnTo>
                  <a:lnTo>
                    <a:pt x="55892" y="558622"/>
                  </a:lnTo>
                  <a:lnTo>
                    <a:pt x="56083" y="558685"/>
                  </a:lnTo>
                  <a:lnTo>
                    <a:pt x="66103" y="558406"/>
                  </a:lnTo>
                  <a:lnTo>
                    <a:pt x="67297" y="555828"/>
                  </a:lnTo>
                  <a:lnTo>
                    <a:pt x="67297" y="538200"/>
                  </a:lnTo>
                  <a:close/>
                </a:path>
                <a:path w="257809" h="882650">
                  <a:moveTo>
                    <a:pt x="67297" y="507365"/>
                  </a:moveTo>
                  <a:lnTo>
                    <a:pt x="66103" y="505142"/>
                  </a:lnTo>
                  <a:lnTo>
                    <a:pt x="65913" y="505142"/>
                  </a:lnTo>
                  <a:lnTo>
                    <a:pt x="56083" y="504863"/>
                  </a:lnTo>
                  <a:lnTo>
                    <a:pt x="54851" y="507034"/>
                  </a:lnTo>
                  <a:lnTo>
                    <a:pt x="54851" y="525246"/>
                  </a:lnTo>
                  <a:lnTo>
                    <a:pt x="66103" y="527519"/>
                  </a:lnTo>
                  <a:lnTo>
                    <a:pt x="66294" y="527456"/>
                  </a:lnTo>
                  <a:lnTo>
                    <a:pt x="66776" y="527011"/>
                  </a:lnTo>
                  <a:lnTo>
                    <a:pt x="67119" y="526275"/>
                  </a:lnTo>
                  <a:lnTo>
                    <a:pt x="67271" y="525653"/>
                  </a:lnTo>
                  <a:lnTo>
                    <a:pt x="67297" y="524979"/>
                  </a:lnTo>
                  <a:lnTo>
                    <a:pt x="67297" y="507365"/>
                  </a:lnTo>
                  <a:close/>
                </a:path>
                <a:path w="257809" h="882650">
                  <a:moveTo>
                    <a:pt x="67297" y="476529"/>
                  </a:moveTo>
                  <a:lnTo>
                    <a:pt x="56083" y="473646"/>
                  </a:lnTo>
                  <a:lnTo>
                    <a:pt x="55892" y="473710"/>
                  </a:lnTo>
                  <a:lnTo>
                    <a:pt x="55549" y="473964"/>
                  </a:lnTo>
                  <a:lnTo>
                    <a:pt x="55143" y="474586"/>
                  </a:lnTo>
                  <a:lnTo>
                    <a:pt x="55029" y="474865"/>
                  </a:lnTo>
                  <a:lnTo>
                    <a:pt x="54851" y="475805"/>
                  </a:lnTo>
                  <a:lnTo>
                    <a:pt x="54851" y="494017"/>
                  </a:lnTo>
                  <a:lnTo>
                    <a:pt x="66103" y="496633"/>
                  </a:lnTo>
                  <a:lnTo>
                    <a:pt x="66294" y="496570"/>
                  </a:lnTo>
                  <a:lnTo>
                    <a:pt x="67297" y="494144"/>
                  </a:lnTo>
                  <a:lnTo>
                    <a:pt x="67297" y="476529"/>
                  </a:lnTo>
                  <a:close/>
                </a:path>
                <a:path w="257809" h="882650">
                  <a:moveTo>
                    <a:pt x="67297" y="445693"/>
                  </a:moveTo>
                  <a:lnTo>
                    <a:pt x="65913" y="443369"/>
                  </a:lnTo>
                  <a:lnTo>
                    <a:pt x="56083" y="442455"/>
                  </a:lnTo>
                  <a:lnTo>
                    <a:pt x="54851" y="444550"/>
                  </a:lnTo>
                  <a:lnTo>
                    <a:pt x="54851" y="462775"/>
                  </a:lnTo>
                  <a:lnTo>
                    <a:pt x="66103" y="465785"/>
                  </a:lnTo>
                  <a:lnTo>
                    <a:pt x="66294" y="465709"/>
                  </a:lnTo>
                  <a:lnTo>
                    <a:pt x="67297" y="463308"/>
                  </a:lnTo>
                  <a:lnTo>
                    <a:pt x="67297" y="445693"/>
                  </a:lnTo>
                  <a:close/>
                </a:path>
                <a:path w="257809" h="882650">
                  <a:moveTo>
                    <a:pt x="67297" y="414858"/>
                  </a:moveTo>
                  <a:lnTo>
                    <a:pt x="56083" y="411238"/>
                  </a:lnTo>
                  <a:lnTo>
                    <a:pt x="55892" y="411289"/>
                  </a:lnTo>
                  <a:lnTo>
                    <a:pt x="55549" y="411505"/>
                  </a:lnTo>
                  <a:lnTo>
                    <a:pt x="55397" y="411670"/>
                  </a:lnTo>
                  <a:lnTo>
                    <a:pt x="55029" y="412369"/>
                  </a:lnTo>
                  <a:lnTo>
                    <a:pt x="54851" y="413296"/>
                  </a:lnTo>
                  <a:lnTo>
                    <a:pt x="54851" y="431507"/>
                  </a:lnTo>
                  <a:lnTo>
                    <a:pt x="66103" y="434898"/>
                  </a:lnTo>
                  <a:lnTo>
                    <a:pt x="66294" y="434848"/>
                  </a:lnTo>
                  <a:lnTo>
                    <a:pt x="66776" y="434454"/>
                  </a:lnTo>
                  <a:lnTo>
                    <a:pt x="67017" y="434009"/>
                  </a:lnTo>
                  <a:lnTo>
                    <a:pt x="67271" y="433158"/>
                  </a:lnTo>
                  <a:lnTo>
                    <a:pt x="67297" y="432473"/>
                  </a:lnTo>
                  <a:lnTo>
                    <a:pt x="67297" y="414858"/>
                  </a:lnTo>
                  <a:close/>
                </a:path>
                <a:path w="257809" h="882650">
                  <a:moveTo>
                    <a:pt x="67297" y="353174"/>
                  </a:moveTo>
                  <a:lnTo>
                    <a:pt x="56083" y="348830"/>
                  </a:lnTo>
                  <a:lnTo>
                    <a:pt x="55549" y="349059"/>
                  </a:lnTo>
                  <a:lnTo>
                    <a:pt x="55143" y="349643"/>
                  </a:lnTo>
                  <a:lnTo>
                    <a:pt x="55029" y="349885"/>
                  </a:lnTo>
                  <a:lnTo>
                    <a:pt x="54851" y="350824"/>
                  </a:lnTo>
                  <a:lnTo>
                    <a:pt x="54851" y="369023"/>
                  </a:lnTo>
                  <a:lnTo>
                    <a:pt x="66103" y="373126"/>
                  </a:lnTo>
                  <a:lnTo>
                    <a:pt x="66294" y="373087"/>
                  </a:lnTo>
                  <a:lnTo>
                    <a:pt x="67297" y="370814"/>
                  </a:lnTo>
                  <a:lnTo>
                    <a:pt x="67297" y="353174"/>
                  </a:lnTo>
                  <a:close/>
                </a:path>
                <a:path w="257809" h="882650">
                  <a:moveTo>
                    <a:pt x="67297" y="322338"/>
                  </a:moveTo>
                  <a:lnTo>
                    <a:pt x="56083" y="317627"/>
                  </a:lnTo>
                  <a:lnTo>
                    <a:pt x="55727" y="317741"/>
                  </a:lnTo>
                  <a:lnTo>
                    <a:pt x="55549" y="317842"/>
                  </a:lnTo>
                  <a:lnTo>
                    <a:pt x="55397" y="317995"/>
                  </a:lnTo>
                  <a:lnTo>
                    <a:pt x="55029" y="318655"/>
                  </a:lnTo>
                  <a:lnTo>
                    <a:pt x="54851" y="319570"/>
                  </a:lnTo>
                  <a:lnTo>
                    <a:pt x="54851" y="337781"/>
                  </a:lnTo>
                  <a:lnTo>
                    <a:pt x="66103" y="342265"/>
                  </a:lnTo>
                  <a:lnTo>
                    <a:pt x="66294" y="342226"/>
                  </a:lnTo>
                  <a:lnTo>
                    <a:pt x="67297" y="340321"/>
                  </a:lnTo>
                  <a:lnTo>
                    <a:pt x="67297" y="322338"/>
                  </a:lnTo>
                  <a:close/>
                </a:path>
                <a:path w="257809" h="882650">
                  <a:moveTo>
                    <a:pt x="67297" y="291503"/>
                  </a:moveTo>
                  <a:lnTo>
                    <a:pt x="56083" y="286410"/>
                  </a:lnTo>
                  <a:lnTo>
                    <a:pt x="55892" y="286435"/>
                  </a:lnTo>
                  <a:lnTo>
                    <a:pt x="55549" y="286613"/>
                  </a:lnTo>
                  <a:lnTo>
                    <a:pt x="55143" y="287147"/>
                  </a:lnTo>
                  <a:lnTo>
                    <a:pt x="55029" y="287413"/>
                  </a:lnTo>
                  <a:lnTo>
                    <a:pt x="54851" y="288315"/>
                  </a:lnTo>
                  <a:lnTo>
                    <a:pt x="54851" y="306539"/>
                  </a:lnTo>
                  <a:lnTo>
                    <a:pt x="66103" y="311391"/>
                  </a:lnTo>
                  <a:lnTo>
                    <a:pt x="66294" y="311353"/>
                  </a:lnTo>
                  <a:lnTo>
                    <a:pt x="67297" y="291503"/>
                  </a:lnTo>
                  <a:close/>
                </a:path>
                <a:path w="257809" h="882650">
                  <a:moveTo>
                    <a:pt x="67297" y="260654"/>
                  </a:moveTo>
                  <a:lnTo>
                    <a:pt x="65913" y="258051"/>
                  </a:lnTo>
                  <a:lnTo>
                    <a:pt x="56083" y="255193"/>
                  </a:lnTo>
                  <a:lnTo>
                    <a:pt x="54851" y="257060"/>
                  </a:lnTo>
                  <a:lnTo>
                    <a:pt x="54851" y="275259"/>
                  </a:lnTo>
                  <a:lnTo>
                    <a:pt x="66103" y="280492"/>
                  </a:lnTo>
                  <a:lnTo>
                    <a:pt x="66294" y="280479"/>
                  </a:lnTo>
                  <a:lnTo>
                    <a:pt x="66611" y="280301"/>
                  </a:lnTo>
                  <a:lnTo>
                    <a:pt x="66776" y="280149"/>
                  </a:lnTo>
                  <a:lnTo>
                    <a:pt x="67119" y="279514"/>
                  </a:lnTo>
                  <a:lnTo>
                    <a:pt x="67271" y="278942"/>
                  </a:lnTo>
                  <a:lnTo>
                    <a:pt x="67297" y="260654"/>
                  </a:lnTo>
                  <a:close/>
                </a:path>
                <a:path w="257809" h="882650">
                  <a:moveTo>
                    <a:pt x="84810" y="699223"/>
                  </a:moveTo>
                  <a:lnTo>
                    <a:pt x="83629" y="697306"/>
                  </a:lnTo>
                  <a:lnTo>
                    <a:pt x="83451" y="697344"/>
                  </a:lnTo>
                  <a:lnTo>
                    <a:pt x="73990" y="699262"/>
                  </a:lnTo>
                  <a:lnTo>
                    <a:pt x="73812" y="699350"/>
                  </a:lnTo>
                  <a:lnTo>
                    <a:pt x="73317" y="699897"/>
                  </a:lnTo>
                  <a:lnTo>
                    <a:pt x="72974" y="700697"/>
                  </a:lnTo>
                  <a:lnTo>
                    <a:pt x="72796" y="701675"/>
                  </a:lnTo>
                  <a:lnTo>
                    <a:pt x="72796" y="719543"/>
                  </a:lnTo>
                  <a:lnTo>
                    <a:pt x="73990" y="721448"/>
                  </a:lnTo>
                  <a:lnTo>
                    <a:pt x="83629" y="719277"/>
                  </a:lnTo>
                  <a:lnTo>
                    <a:pt x="84137" y="718845"/>
                  </a:lnTo>
                  <a:lnTo>
                    <a:pt x="84289" y="718629"/>
                  </a:lnTo>
                  <a:lnTo>
                    <a:pt x="84632" y="717829"/>
                  </a:lnTo>
                  <a:lnTo>
                    <a:pt x="84810" y="716864"/>
                  </a:lnTo>
                  <a:lnTo>
                    <a:pt x="84810" y="699223"/>
                  </a:lnTo>
                  <a:close/>
                </a:path>
                <a:path w="257809" h="882650">
                  <a:moveTo>
                    <a:pt x="84810" y="660463"/>
                  </a:moveTo>
                  <a:lnTo>
                    <a:pt x="83629" y="658469"/>
                  </a:lnTo>
                  <a:lnTo>
                    <a:pt x="83451" y="658507"/>
                  </a:lnTo>
                  <a:lnTo>
                    <a:pt x="73990" y="659803"/>
                  </a:lnTo>
                  <a:lnTo>
                    <a:pt x="73812" y="659879"/>
                  </a:lnTo>
                  <a:lnTo>
                    <a:pt x="73317" y="660387"/>
                  </a:lnTo>
                  <a:lnTo>
                    <a:pt x="72974" y="661174"/>
                  </a:lnTo>
                  <a:lnTo>
                    <a:pt x="72796" y="662114"/>
                  </a:lnTo>
                  <a:lnTo>
                    <a:pt x="72796" y="679983"/>
                  </a:lnTo>
                  <a:lnTo>
                    <a:pt x="73990" y="681977"/>
                  </a:lnTo>
                  <a:lnTo>
                    <a:pt x="83629" y="680427"/>
                  </a:lnTo>
                  <a:lnTo>
                    <a:pt x="84137" y="680034"/>
                  </a:lnTo>
                  <a:lnTo>
                    <a:pt x="84531" y="679335"/>
                  </a:lnTo>
                  <a:lnTo>
                    <a:pt x="84759" y="678434"/>
                  </a:lnTo>
                  <a:lnTo>
                    <a:pt x="84810" y="678091"/>
                  </a:lnTo>
                  <a:lnTo>
                    <a:pt x="84810" y="660463"/>
                  </a:lnTo>
                  <a:close/>
                </a:path>
                <a:path w="257809" h="882650">
                  <a:moveTo>
                    <a:pt x="84810" y="628891"/>
                  </a:moveTo>
                  <a:lnTo>
                    <a:pt x="83629" y="626872"/>
                  </a:lnTo>
                  <a:lnTo>
                    <a:pt x="83451" y="626884"/>
                  </a:lnTo>
                  <a:lnTo>
                    <a:pt x="72796" y="630148"/>
                  </a:lnTo>
                  <a:lnTo>
                    <a:pt x="72796" y="648030"/>
                  </a:lnTo>
                  <a:lnTo>
                    <a:pt x="73990" y="650049"/>
                  </a:lnTo>
                  <a:lnTo>
                    <a:pt x="83629" y="648817"/>
                  </a:lnTo>
                  <a:lnTo>
                    <a:pt x="84137" y="648449"/>
                  </a:lnTo>
                  <a:lnTo>
                    <a:pt x="84531" y="647750"/>
                  </a:lnTo>
                  <a:lnTo>
                    <a:pt x="84632" y="647484"/>
                  </a:lnTo>
                  <a:lnTo>
                    <a:pt x="84810" y="646531"/>
                  </a:lnTo>
                  <a:lnTo>
                    <a:pt x="84810" y="628891"/>
                  </a:lnTo>
                  <a:close/>
                </a:path>
                <a:path w="257809" h="882650">
                  <a:moveTo>
                    <a:pt x="84810" y="598627"/>
                  </a:moveTo>
                  <a:lnTo>
                    <a:pt x="83629" y="596557"/>
                  </a:lnTo>
                  <a:lnTo>
                    <a:pt x="83451" y="596569"/>
                  </a:lnTo>
                  <a:lnTo>
                    <a:pt x="73990" y="597242"/>
                  </a:lnTo>
                  <a:lnTo>
                    <a:pt x="72796" y="599490"/>
                  </a:lnTo>
                  <a:lnTo>
                    <a:pt x="72796" y="617359"/>
                  </a:lnTo>
                  <a:lnTo>
                    <a:pt x="73990" y="619442"/>
                  </a:lnTo>
                  <a:lnTo>
                    <a:pt x="83629" y="618528"/>
                  </a:lnTo>
                  <a:lnTo>
                    <a:pt x="84810" y="616267"/>
                  </a:lnTo>
                  <a:lnTo>
                    <a:pt x="84810" y="598627"/>
                  </a:lnTo>
                  <a:close/>
                </a:path>
                <a:path w="257809" h="882650">
                  <a:moveTo>
                    <a:pt x="84810" y="568363"/>
                  </a:moveTo>
                  <a:lnTo>
                    <a:pt x="83629" y="566254"/>
                  </a:lnTo>
                  <a:lnTo>
                    <a:pt x="83451" y="566254"/>
                  </a:lnTo>
                  <a:lnTo>
                    <a:pt x="72796" y="568833"/>
                  </a:lnTo>
                  <a:lnTo>
                    <a:pt x="72796" y="586701"/>
                  </a:lnTo>
                  <a:lnTo>
                    <a:pt x="73990" y="588810"/>
                  </a:lnTo>
                  <a:lnTo>
                    <a:pt x="83629" y="588225"/>
                  </a:lnTo>
                  <a:lnTo>
                    <a:pt x="84810" y="586003"/>
                  </a:lnTo>
                  <a:lnTo>
                    <a:pt x="84810" y="568363"/>
                  </a:lnTo>
                  <a:close/>
                </a:path>
                <a:path w="257809" h="882650">
                  <a:moveTo>
                    <a:pt x="84810" y="538086"/>
                  </a:moveTo>
                  <a:lnTo>
                    <a:pt x="84632" y="537159"/>
                  </a:lnTo>
                  <a:lnTo>
                    <a:pt x="84289" y="536448"/>
                  </a:lnTo>
                  <a:lnTo>
                    <a:pt x="83807" y="536003"/>
                  </a:lnTo>
                  <a:lnTo>
                    <a:pt x="83629" y="535940"/>
                  </a:lnTo>
                  <a:lnTo>
                    <a:pt x="83451" y="535940"/>
                  </a:lnTo>
                  <a:lnTo>
                    <a:pt x="72796" y="538162"/>
                  </a:lnTo>
                  <a:lnTo>
                    <a:pt x="72796" y="556031"/>
                  </a:lnTo>
                  <a:lnTo>
                    <a:pt x="73990" y="558190"/>
                  </a:lnTo>
                  <a:lnTo>
                    <a:pt x="83629" y="557911"/>
                  </a:lnTo>
                  <a:lnTo>
                    <a:pt x="84810" y="555713"/>
                  </a:lnTo>
                  <a:lnTo>
                    <a:pt x="84810" y="538086"/>
                  </a:lnTo>
                  <a:close/>
                </a:path>
                <a:path w="257809" h="882650">
                  <a:moveTo>
                    <a:pt x="84810" y="507822"/>
                  </a:moveTo>
                  <a:lnTo>
                    <a:pt x="83629" y="505650"/>
                  </a:lnTo>
                  <a:lnTo>
                    <a:pt x="83451" y="505650"/>
                  </a:lnTo>
                  <a:lnTo>
                    <a:pt x="73990" y="505383"/>
                  </a:lnTo>
                  <a:lnTo>
                    <a:pt x="73482" y="505701"/>
                  </a:lnTo>
                  <a:lnTo>
                    <a:pt x="73317" y="505879"/>
                  </a:lnTo>
                  <a:lnTo>
                    <a:pt x="72974" y="506577"/>
                  </a:lnTo>
                  <a:lnTo>
                    <a:pt x="72796" y="507517"/>
                  </a:lnTo>
                  <a:lnTo>
                    <a:pt x="72796" y="525373"/>
                  </a:lnTo>
                  <a:lnTo>
                    <a:pt x="83629" y="527608"/>
                  </a:lnTo>
                  <a:lnTo>
                    <a:pt x="83807" y="527532"/>
                  </a:lnTo>
                  <a:lnTo>
                    <a:pt x="84810" y="525462"/>
                  </a:lnTo>
                  <a:lnTo>
                    <a:pt x="84810" y="507822"/>
                  </a:lnTo>
                  <a:close/>
                </a:path>
                <a:path w="257809" h="882650">
                  <a:moveTo>
                    <a:pt x="84810" y="477570"/>
                  </a:moveTo>
                  <a:lnTo>
                    <a:pt x="73990" y="474764"/>
                  </a:lnTo>
                  <a:lnTo>
                    <a:pt x="73812" y="474814"/>
                  </a:lnTo>
                  <a:lnTo>
                    <a:pt x="73482" y="475056"/>
                  </a:lnTo>
                  <a:lnTo>
                    <a:pt x="73317" y="475221"/>
                  </a:lnTo>
                  <a:lnTo>
                    <a:pt x="72974" y="475945"/>
                  </a:lnTo>
                  <a:lnTo>
                    <a:pt x="72796" y="476859"/>
                  </a:lnTo>
                  <a:lnTo>
                    <a:pt x="72796" y="494741"/>
                  </a:lnTo>
                  <a:lnTo>
                    <a:pt x="83629" y="497306"/>
                  </a:lnTo>
                  <a:lnTo>
                    <a:pt x="83807" y="497243"/>
                  </a:lnTo>
                  <a:lnTo>
                    <a:pt x="84810" y="495211"/>
                  </a:lnTo>
                  <a:lnTo>
                    <a:pt x="84810" y="477570"/>
                  </a:lnTo>
                  <a:close/>
                </a:path>
                <a:path w="257809" h="882650">
                  <a:moveTo>
                    <a:pt x="84810" y="447294"/>
                  </a:moveTo>
                  <a:lnTo>
                    <a:pt x="83451" y="445020"/>
                  </a:lnTo>
                  <a:lnTo>
                    <a:pt x="73990" y="444131"/>
                  </a:lnTo>
                  <a:lnTo>
                    <a:pt x="72796" y="446201"/>
                  </a:lnTo>
                  <a:lnTo>
                    <a:pt x="72796" y="464058"/>
                  </a:lnTo>
                  <a:lnTo>
                    <a:pt x="83629" y="467004"/>
                  </a:lnTo>
                  <a:lnTo>
                    <a:pt x="83807" y="466953"/>
                  </a:lnTo>
                  <a:lnTo>
                    <a:pt x="84137" y="466725"/>
                  </a:lnTo>
                  <a:lnTo>
                    <a:pt x="84289" y="466547"/>
                  </a:lnTo>
                  <a:lnTo>
                    <a:pt x="84632" y="465848"/>
                  </a:lnTo>
                  <a:lnTo>
                    <a:pt x="84810" y="464947"/>
                  </a:lnTo>
                  <a:lnTo>
                    <a:pt x="84810" y="447294"/>
                  </a:lnTo>
                  <a:close/>
                </a:path>
                <a:path w="257809" h="882650">
                  <a:moveTo>
                    <a:pt x="84810" y="417029"/>
                  </a:moveTo>
                  <a:lnTo>
                    <a:pt x="83451" y="414705"/>
                  </a:lnTo>
                  <a:lnTo>
                    <a:pt x="73990" y="413512"/>
                  </a:lnTo>
                  <a:lnTo>
                    <a:pt x="72796" y="415544"/>
                  </a:lnTo>
                  <a:lnTo>
                    <a:pt x="72796" y="433400"/>
                  </a:lnTo>
                  <a:lnTo>
                    <a:pt x="83629" y="436702"/>
                  </a:lnTo>
                  <a:lnTo>
                    <a:pt x="84137" y="436422"/>
                  </a:lnTo>
                  <a:lnTo>
                    <a:pt x="84289" y="436270"/>
                  </a:lnTo>
                  <a:lnTo>
                    <a:pt x="84632" y="435584"/>
                  </a:lnTo>
                  <a:lnTo>
                    <a:pt x="84810" y="434670"/>
                  </a:lnTo>
                  <a:lnTo>
                    <a:pt x="84810" y="417029"/>
                  </a:lnTo>
                  <a:close/>
                </a:path>
                <a:path w="257809" h="882650">
                  <a:moveTo>
                    <a:pt x="84810" y="386753"/>
                  </a:moveTo>
                  <a:lnTo>
                    <a:pt x="73990" y="382905"/>
                  </a:lnTo>
                  <a:lnTo>
                    <a:pt x="73812" y="382930"/>
                  </a:lnTo>
                  <a:lnTo>
                    <a:pt x="72796" y="384860"/>
                  </a:lnTo>
                  <a:lnTo>
                    <a:pt x="72796" y="402742"/>
                  </a:lnTo>
                  <a:lnTo>
                    <a:pt x="83629" y="406387"/>
                  </a:lnTo>
                  <a:lnTo>
                    <a:pt x="83807" y="406336"/>
                  </a:lnTo>
                  <a:lnTo>
                    <a:pt x="84810" y="404393"/>
                  </a:lnTo>
                  <a:lnTo>
                    <a:pt x="84810" y="386753"/>
                  </a:lnTo>
                  <a:close/>
                </a:path>
                <a:path w="257809" h="882650">
                  <a:moveTo>
                    <a:pt x="84810" y="356489"/>
                  </a:moveTo>
                  <a:lnTo>
                    <a:pt x="73990" y="352272"/>
                  </a:lnTo>
                  <a:lnTo>
                    <a:pt x="73812" y="352310"/>
                  </a:lnTo>
                  <a:lnTo>
                    <a:pt x="72796" y="354215"/>
                  </a:lnTo>
                  <a:lnTo>
                    <a:pt x="72796" y="372084"/>
                  </a:lnTo>
                  <a:lnTo>
                    <a:pt x="83629" y="376072"/>
                  </a:lnTo>
                  <a:lnTo>
                    <a:pt x="83807" y="376047"/>
                  </a:lnTo>
                  <a:lnTo>
                    <a:pt x="84137" y="375843"/>
                  </a:lnTo>
                  <a:lnTo>
                    <a:pt x="84531" y="375272"/>
                  </a:lnTo>
                  <a:lnTo>
                    <a:pt x="84632" y="375031"/>
                  </a:lnTo>
                  <a:lnTo>
                    <a:pt x="84810" y="374129"/>
                  </a:lnTo>
                  <a:lnTo>
                    <a:pt x="84810" y="356489"/>
                  </a:lnTo>
                  <a:close/>
                </a:path>
                <a:path w="257809" h="882650">
                  <a:moveTo>
                    <a:pt x="84810" y="326224"/>
                  </a:moveTo>
                  <a:lnTo>
                    <a:pt x="73990" y="321652"/>
                  </a:lnTo>
                  <a:lnTo>
                    <a:pt x="73812" y="321678"/>
                  </a:lnTo>
                  <a:lnTo>
                    <a:pt x="72796" y="323557"/>
                  </a:lnTo>
                  <a:lnTo>
                    <a:pt x="72796" y="341426"/>
                  </a:lnTo>
                  <a:lnTo>
                    <a:pt x="83629" y="345795"/>
                  </a:lnTo>
                  <a:lnTo>
                    <a:pt x="83807" y="345757"/>
                  </a:lnTo>
                  <a:lnTo>
                    <a:pt x="84137" y="345567"/>
                  </a:lnTo>
                  <a:lnTo>
                    <a:pt x="84289" y="345414"/>
                  </a:lnTo>
                  <a:lnTo>
                    <a:pt x="84632" y="344766"/>
                  </a:lnTo>
                  <a:lnTo>
                    <a:pt x="84810" y="343865"/>
                  </a:lnTo>
                  <a:lnTo>
                    <a:pt x="84810" y="326224"/>
                  </a:lnTo>
                  <a:close/>
                </a:path>
                <a:path w="257809" h="882650">
                  <a:moveTo>
                    <a:pt x="84810" y="295960"/>
                  </a:moveTo>
                  <a:lnTo>
                    <a:pt x="73990" y="291020"/>
                  </a:lnTo>
                  <a:lnTo>
                    <a:pt x="73812" y="291045"/>
                  </a:lnTo>
                  <a:lnTo>
                    <a:pt x="72796" y="292887"/>
                  </a:lnTo>
                  <a:lnTo>
                    <a:pt x="72796" y="310769"/>
                  </a:lnTo>
                  <a:lnTo>
                    <a:pt x="83629" y="315480"/>
                  </a:lnTo>
                  <a:lnTo>
                    <a:pt x="84137" y="315277"/>
                  </a:lnTo>
                  <a:lnTo>
                    <a:pt x="84531" y="314718"/>
                  </a:lnTo>
                  <a:lnTo>
                    <a:pt x="84759" y="313918"/>
                  </a:lnTo>
                  <a:lnTo>
                    <a:pt x="84810" y="313601"/>
                  </a:lnTo>
                  <a:lnTo>
                    <a:pt x="84810" y="295960"/>
                  </a:lnTo>
                  <a:close/>
                </a:path>
                <a:path w="257809" h="882650">
                  <a:moveTo>
                    <a:pt x="84810" y="265696"/>
                  </a:moveTo>
                  <a:lnTo>
                    <a:pt x="83451" y="263144"/>
                  </a:lnTo>
                  <a:lnTo>
                    <a:pt x="73990" y="260400"/>
                  </a:lnTo>
                  <a:lnTo>
                    <a:pt x="72796" y="262229"/>
                  </a:lnTo>
                  <a:lnTo>
                    <a:pt x="72796" y="280098"/>
                  </a:lnTo>
                  <a:lnTo>
                    <a:pt x="83629" y="285165"/>
                  </a:lnTo>
                  <a:lnTo>
                    <a:pt x="83807" y="285140"/>
                  </a:lnTo>
                  <a:lnTo>
                    <a:pt x="84137" y="284975"/>
                  </a:lnTo>
                  <a:lnTo>
                    <a:pt x="84289" y="284835"/>
                  </a:lnTo>
                  <a:lnTo>
                    <a:pt x="84632" y="284213"/>
                  </a:lnTo>
                  <a:lnTo>
                    <a:pt x="84810" y="283324"/>
                  </a:lnTo>
                  <a:lnTo>
                    <a:pt x="84810" y="265696"/>
                  </a:lnTo>
                  <a:close/>
                </a:path>
                <a:path w="257809" h="882650">
                  <a:moveTo>
                    <a:pt x="84810" y="235432"/>
                  </a:moveTo>
                  <a:lnTo>
                    <a:pt x="73990" y="229793"/>
                  </a:lnTo>
                  <a:lnTo>
                    <a:pt x="73812" y="229793"/>
                  </a:lnTo>
                  <a:lnTo>
                    <a:pt x="73482" y="229958"/>
                  </a:lnTo>
                  <a:lnTo>
                    <a:pt x="73317" y="230085"/>
                  </a:lnTo>
                  <a:lnTo>
                    <a:pt x="72974" y="230695"/>
                  </a:lnTo>
                  <a:lnTo>
                    <a:pt x="72796" y="231584"/>
                  </a:lnTo>
                  <a:lnTo>
                    <a:pt x="72796" y="249440"/>
                  </a:lnTo>
                  <a:lnTo>
                    <a:pt x="83629" y="254876"/>
                  </a:lnTo>
                  <a:lnTo>
                    <a:pt x="83807" y="254850"/>
                  </a:lnTo>
                  <a:lnTo>
                    <a:pt x="84810" y="253060"/>
                  </a:lnTo>
                  <a:lnTo>
                    <a:pt x="84810" y="235432"/>
                  </a:lnTo>
                  <a:close/>
                </a:path>
                <a:path w="257809" h="882650">
                  <a:moveTo>
                    <a:pt x="84810" y="205168"/>
                  </a:moveTo>
                  <a:lnTo>
                    <a:pt x="73990" y="199174"/>
                  </a:lnTo>
                  <a:lnTo>
                    <a:pt x="73812" y="199174"/>
                  </a:lnTo>
                  <a:lnTo>
                    <a:pt x="72796" y="200926"/>
                  </a:lnTo>
                  <a:lnTo>
                    <a:pt x="72796" y="218782"/>
                  </a:lnTo>
                  <a:lnTo>
                    <a:pt x="83629" y="224561"/>
                  </a:lnTo>
                  <a:lnTo>
                    <a:pt x="84137" y="224409"/>
                  </a:lnTo>
                  <a:lnTo>
                    <a:pt x="84289" y="224269"/>
                  </a:lnTo>
                  <a:lnTo>
                    <a:pt x="84531" y="223901"/>
                  </a:lnTo>
                  <a:lnTo>
                    <a:pt x="84632" y="223672"/>
                  </a:lnTo>
                  <a:lnTo>
                    <a:pt x="84810" y="222808"/>
                  </a:lnTo>
                  <a:lnTo>
                    <a:pt x="84810" y="205168"/>
                  </a:lnTo>
                  <a:close/>
                </a:path>
                <a:path w="257809" h="882650">
                  <a:moveTo>
                    <a:pt x="101650" y="859459"/>
                  </a:moveTo>
                  <a:lnTo>
                    <a:pt x="100520" y="857707"/>
                  </a:lnTo>
                  <a:lnTo>
                    <a:pt x="100342" y="857770"/>
                  </a:lnTo>
                  <a:lnTo>
                    <a:pt x="91224" y="860793"/>
                  </a:lnTo>
                  <a:lnTo>
                    <a:pt x="91046" y="860920"/>
                  </a:lnTo>
                  <a:lnTo>
                    <a:pt x="90728" y="861288"/>
                  </a:lnTo>
                  <a:lnTo>
                    <a:pt x="90360" y="862037"/>
                  </a:lnTo>
                  <a:lnTo>
                    <a:pt x="90081" y="863307"/>
                  </a:lnTo>
                  <a:lnTo>
                    <a:pt x="90081" y="880872"/>
                  </a:lnTo>
                  <a:lnTo>
                    <a:pt x="91224" y="882599"/>
                  </a:lnTo>
                  <a:lnTo>
                    <a:pt x="100520" y="879284"/>
                  </a:lnTo>
                  <a:lnTo>
                    <a:pt x="101015" y="878789"/>
                  </a:lnTo>
                  <a:lnTo>
                    <a:pt x="101371" y="878039"/>
                  </a:lnTo>
                  <a:lnTo>
                    <a:pt x="101650" y="876769"/>
                  </a:lnTo>
                  <a:lnTo>
                    <a:pt x="101650" y="859459"/>
                  </a:lnTo>
                  <a:close/>
                </a:path>
                <a:path w="257809" h="882650">
                  <a:moveTo>
                    <a:pt x="101650" y="656831"/>
                  </a:moveTo>
                  <a:lnTo>
                    <a:pt x="100342" y="654900"/>
                  </a:lnTo>
                  <a:lnTo>
                    <a:pt x="91224" y="656145"/>
                  </a:lnTo>
                  <a:lnTo>
                    <a:pt x="90081" y="658418"/>
                  </a:lnTo>
                  <a:lnTo>
                    <a:pt x="90081" y="675957"/>
                  </a:lnTo>
                  <a:lnTo>
                    <a:pt x="91224" y="677913"/>
                  </a:lnTo>
                  <a:lnTo>
                    <a:pt x="100520" y="676427"/>
                  </a:lnTo>
                  <a:lnTo>
                    <a:pt x="101015" y="676033"/>
                  </a:lnTo>
                  <a:lnTo>
                    <a:pt x="101371" y="675347"/>
                  </a:lnTo>
                  <a:lnTo>
                    <a:pt x="101600" y="674471"/>
                  </a:lnTo>
                  <a:lnTo>
                    <a:pt x="101650" y="674141"/>
                  </a:lnTo>
                  <a:lnTo>
                    <a:pt x="101650" y="656831"/>
                  </a:lnTo>
                  <a:close/>
                </a:path>
                <a:path w="257809" h="882650">
                  <a:moveTo>
                    <a:pt x="101650" y="627126"/>
                  </a:moveTo>
                  <a:lnTo>
                    <a:pt x="100520" y="625132"/>
                  </a:lnTo>
                  <a:lnTo>
                    <a:pt x="100342" y="625144"/>
                  </a:lnTo>
                  <a:lnTo>
                    <a:pt x="90081" y="628332"/>
                  </a:lnTo>
                  <a:lnTo>
                    <a:pt x="90081" y="645871"/>
                  </a:lnTo>
                  <a:lnTo>
                    <a:pt x="91224" y="647852"/>
                  </a:lnTo>
                  <a:lnTo>
                    <a:pt x="100520" y="646671"/>
                  </a:lnTo>
                  <a:lnTo>
                    <a:pt x="101650" y="644448"/>
                  </a:lnTo>
                  <a:lnTo>
                    <a:pt x="101650" y="627126"/>
                  </a:lnTo>
                  <a:close/>
                </a:path>
                <a:path w="257809" h="882650">
                  <a:moveTo>
                    <a:pt x="101650" y="597408"/>
                  </a:moveTo>
                  <a:lnTo>
                    <a:pt x="100520" y="595363"/>
                  </a:lnTo>
                  <a:lnTo>
                    <a:pt x="100342" y="595376"/>
                  </a:lnTo>
                  <a:lnTo>
                    <a:pt x="91224" y="596011"/>
                  </a:lnTo>
                  <a:lnTo>
                    <a:pt x="91046" y="596099"/>
                  </a:lnTo>
                  <a:lnTo>
                    <a:pt x="90728" y="596366"/>
                  </a:lnTo>
                  <a:lnTo>
                    <a:pt x="90360" y="597027"/>
                  </a:lnTo>
                  <a:lnTo>
                    <a:pt x="90081" y="598233"/>
                  </a:lnTo>
                  <a:lnTo>
                    <a:pt x="90081" y="615772"/>
                  </a:lnTo>
                  <a:lnTo>
                    <a:pt x="91224" y="617804"/>
                  </a:lnTo>
                  <a:lnTo>
                    <a:pt x="100520" y="616940"/>
                  </a:lnTo>
                  <a:lnTo>
                    <a:pt x="101015" y="616572"/>
                  </a:lnTo>
                  <a:lnTo>
                    <a:pt x="101371" y="615911"/>
                  </a:lnTo>
                  <a:lnTo>
                    <a:pt x="101473" y="615645"/>
                  </a:lnTo>
                  <a:lnTo>
                    <a:pt x="101650" y="614718"/>
                  </a:lnTo>
                  <a:lnTo>
                    <a:pt x="101650" y="597408"/>
                  </a:lnTo>
                  <a:close/>
                </a:path>
                <a:path w="257809" h="882650">
                  <a:moveTo>
                    <a:pt x="101650" y="567677"/>
                  </a:moveTo>
                  <a:lnTo>
                    <a:pt x="100520" y="565619"/>
                  </a:lnTo>
                  <a:lnTo>
                    <a:pt x="100342" y="565619"/>
                  </a:lnTo>
                  <a:lnTo>
                    <a:pt x="90081" y="568134"/>
                  </a:lnTo>
                  <a:lnTo>
                    <a:pt x="90081" y="585673"/>
                  </a:lnTo>
                  <a:lnTo>
                    <a:pt x="90258" y="586587"/>
                  </a:lnTo>
                  <a:lnTo>
                    <a:pt x="90589" y="587298"/>
                  </a:lnTo>
                  <a:lnTo>
                    <a:pt x="91046" y="587679"/>
                  </a:lnTo>
                  <a:lnTo>
                    <a:pt x="91224" y="587756"/>
                  </a:lnTo>
                  <a:lnTo>
                    <a:pt x="100520" y="587184"/>
                  </a:lnTo>
                  <a:lnTo>
                    <a:pt x="101015" y="586841"/>
                  </a:lnTo>
                  <a:lnTo>
                    <a:pt x="101371" y="586181"/>
                  </a:lnTo>
                  <a:lnTo>
                    <a:pt x="101473" y="585927"/>
                  </a:lnTo>
                  <a:lnTo>
                    <a:pt x="101650" y="585000"/>
                  </a:lnTo>
                  <a:lnTo>
                    <a:pt x="101650" y="567677"/>
                  </a:lnTo>
                  <a:close/>
                </a:path>
                <a:path w="257809" h="882650">
                  <a:moveTo>
                    <a:pt x="101650" y="537972"/>
                  </a:moveTo>
                  <a:lnTo>
                    <a:pt x="100520" y="535863"/>
                  </a:lnTo>
                  <a:lnTo>
                    <a:pt x="100342" y="535863"/>
                  </a:lnTo>
                  <a:lnTo>
                    <a:pt x="90081" y="538048"/>
                  </a:lnTo>
                  <a:lnTo>
                    <a:pt x="90081" y="555586"/>
                  </a:lnTo>
                  <a:lnTo>
                    <a:pt x="91224" y="557695"/>
                  </a:lnTo>
                  <a:lnTo>
                    <a:pt x="100520" y="557441"/>
                  </a:lnTo>
                  <a:lnTo>
                    <a:pt x="101015" y="557098"/>
                  </a:lnTo>
                  <a:lnTo>
                    <a:pt x="101371" y="556475"/>
                  </a:lnTo>
                  <a:lnTo>
                    <a:pt x="101600" y="555612"/>
                  </a:lnTo>
                  <a:lnTo>
                    <a:pt x="101650" y="555282"/>
                  </a:lnTo>
                  <a:lnTo>
                    <a:pt x="101650" y="537972"/>
                  </a:lnTo>
                  <a:close/>
                </a:path>
                <a:path w="257809" h="882650">
                  <a:moveTo>
                    <a:pt x="101650" y="508266"/>
                  </a:moveTo>
                  <a:lnTo>
                    <a:pt x="100520" y="506120"/>
                  </a:lnTo>
                  <a:lnTo>
                    <a:pt x="100342" y="506120"/>
                  </a:lnTo>
                  <a:lnTo>
                    <a:pt x="91224" y="505853"/>
                  </a:lnTo>
                  <a:lnTo>
                    <a:pt x="90081" y="507949"/>
                  </a:lnTo>
                  <a:lnTo>
                    <a:pt x="90081" y="525487"/>
                  </a:lnTo>
                  <a:lnTo>
                    <a:pt x="100520" y="527685"/>
                  </a:lnTo>
                  <a:lnTo>
                    <a:pt x="101015" y="527367"/>
                  </a:lnTo>
                  <a:lnTo>
                    <a:pt x="101371" y="526745"/>
                  </a:lnTo>
                  <a:lnTo>
                    <a:pt x="101600" y="525894"/>
                  </a:lnTo>
                  <a:lnTo>
                    <a:pt x="101650" y="525576"/>
                  </a:lnTo>
                  <a:lnTo>
                    <a:pt x="101650" y="508266"/>
                  </a:lnTo>
                  <a:close/>
                </a:path>
                <a:path w="257809" h="882650">
                  <a:moveTo>
                    <a:pt x="101650" y="448830"/>
                  </a:moveTo>
                  <a:lnTo>
                    <a:pt x="100342" y="446595"/>
                  </a:lnTo>
                  <a:lnTo>
                    <a:pt x="91224" y="445744"/>
                  </a:lnTo>
                  <a:lnTo>
                    <a:pt x="90081" y="447776"/>
                  </a:lnTo>
                  <a:lnTo>
                    <a:pt x="90081" y="465315"/>
                  </a:lnTo>
                  <a:lnTo>
                    <a:pt x="100520" y="468185"/>
                  </a:lnTo>
                  <a:lnTo>
                    <a:pt x="101015" y="467893"/>
                  </a:lnTo>
                  <a:lnTo>
                    <a:pt x="101371" y="467309"/>
                  </a:lnTo>
                  <a:lnTo>
                    <a:pt x="101600" y="466471"/>
                  </a:lnTo>
                  <a:lnTo>
                    <a:pt x="101650" y="466140"/>
                  </a:lnTo>
                  <a:lnTo>
                    <a:pt x="101650" y="448830"/>
                  </a:lnTo>
                  <a:close/>
                </a:path>
                <a:path w="257809" h="882650">
                  <a:moveTo>
                    <a:pt x="101650" y="419112"/>
                  </a:moveTo>
                  <a:lnTo>
                    <a:pt x="101473" y="418185"/>
                  </a:lnTo>
                  <a:lnTo>
                    <a:pt x="101015" y="417233"/>
                  </a:lnTo>
                  <a:lnTo>
                    <a:pt x="100520" y="416852"/>
                  </a:lnTo>
                  <a:lnTo>
                    <a:pt x="100342" y="416839"/>
                  </a:lnTo>
                  <a:lnTo>
                    <a:pt x="91224" y="415683"/>
                  </a:lnTo>
                  <a:lnTo>
                    <a:pt x="90081" y="417677"/>
                  </a:lnTo>
                  <a:lnTo>
                    <a:pt x="90081" y="435216"/>
                  </a:lnTo>
                  <a:lnTo>
                    <a:pt x="100520" y="438429"/>
                  </a:lnTo>
                  <a:lnTo>
                    <a:pt x="100685" y="438378"/>
                  </a:lnTo>
                  <a:lnTo>
                    <a:pt x="101015" y="438175"/>
                  </a:lnTo>
                  <a:lnTo>
                    <a:pt x="101371" y="437578"/>
                  </a:lnTo>
                  <a:lnTo>
                    <a:pt x="101600" y="436753"/>
                  </a:lnTo>
                  <a:lnTo>
                    <a:pt x="101650" y="436435"/>
                  </a:lnTo>
                  <a:lnTo>
                    <a:pt x="101650" y="419112"/>
                  </a:lnTo>
                  <a:close/>
                </a:path>
                <a:path w="257809" h="882650">
                  <a:moveTo>
                    <a:pt x="101650" y="389394"/>
                  </a:moveTo>
                  <a:lnTo>
                    <a:pt x="91224" y="385635"/>
                  </a:lnTo>
                  <a:lnTo>
                    <a:pt x="91046" y="385686"/>
                  </a:lnTo>
                  <a:lnTo>
                    <a:pt x="90728" y="385889"/>
                  </a:lnTo>
                  <a:lnTo>
                    <a:pt x="90589" y="386029"/>
                  </a:lnTo>
                  <a:lnTo>
                    <a:pt x="90258" y="386689"/>
                  </a:lnTo>
                  <a:lnTo>
                    <a:pt x="90081" y="387591"/>
                  </a:lnTo>
                  <a:lnTo>
                    <a:pt x="90081" y="405130"/>
                  </a:lnTo>
                  <a:lnTo>
                    <a:pt x="100520" y="408673"/>
                  </a:lnTo>
                  <a:lnTo>
                    <a:pt x="100685" y="408622"/>
                  </a:lnTo>
                  <a:lnTo>
                    <a:pt x="101015" y="408432"/>
                  </a:lnTo>
                  <a:lnTo>
                    <a:pt x="101371" y="407860"/>
                  </a:lnTo>
                  <a:lnTo>
                    <a:pt x="101473" y="407606"/>
                  </a:lnTo>
                  <a:lnTo>
                    <a:pt x="101650" y="406704"/>
                  </a:lnTo>
                  <a:lnTo>
                    <a:pt x="101650" y="389394"/>
                  </a:lnTo>
                  <a:close/>
                </a:path>
                <a:path w="257809" h="882650">
                  <a:moveTo>
                    <a:pt x="101650" y="359714"/>
                  </a:moveTo>
                  <a:lnTo>
                    <a:pt x="91224" y="355587"/>
                  </a:lnTo>
                  <a:lnTo>
                    <a:pt x="91046" y="355625"/>
                  </a:lnTo>
                  <a:lnTo>
                    <a:pt x="90728" y="355815"/>
                  </a:lnTo>
                  <a:lnTo>
                    <a:pt x="90474" y="356158"/>
                  </a:lnTo>
                  <a:lnTo>
                    <a:pt x="90258" y="356616"/>
                  </a:lnTo>
                  <a:lnTo>
                    <a:pt x="90081" y="357505"/>
                  </a:lnTo>
                  <a:lnTo>
                    <a:pt x="90081" y="375043"/>
                  </a:lnTo>
                  <a:lnTo>
                    <a:pt x="100520" y="378929"/>
                  </a:lnTo>
                  <a:lnTo>
                    <a:pt x="101015" y="378688"/>
                  </a:lnTo>
                  <a:lnTo>
                    <a:pt x="101371" y="378129"/>
                  </a:lnTo>
                  <a:lnTo>
                    <a:pt x="101473" y="377888"/>
                  </a:lnTo>
                  <a:lnTo>
                    <a:pt x="101650" y="377024"/>
                  </a:lnTo>
                  <a:lnTo>
                    <a:pt x="101650" y="359714"/>
                  </a:lnTo>
                  <a:close/>
                </a:path>
                <a:path w="257809" h="882650">
                  <a:moveTo>
                    <a:pt x="101650" y="329984"/>
                  </a:moveTo>
                  <a:lnTo>
                    <a:pt x="100342" y="327583"/>
                  </a:lnTo>
                  <a:lnTo>
                    <a:pt x="91224" y="325526"/>
                  </a:lnTo>
                  <a:lnTo>
                    <a:pt x="90081" y="327418"/>
                  </a:lnTo>
                  <a:lnTo>
                    <a:pt x="90081" y="344957"/>
                  </a:lnTo>
                  <a:lnTo>
                    <a:pt x="100520" y="349199"/>
                  </a:lnTo>
                  <a:lnTo>
                    <a:pt x="100685" y="349161"/>
                  </a:lnTo>
                  <a:lnTo>
                    <a:pt x="101015" y="348983"/>
                  </a:lnTo>
                  <a:lnTo>
                    <a:pt x="101371" y="348424"/>
                  </a:lnTo>
                  <a:lnTo>
                    <a:pt x="101473" y="348183"/>
                  </a:lnTo>
                  <a:lnTo>
                    <a:pt x="101650" y="347306"/>
                  </a:lnTo>
                  <a:lnTo>
                    <a:pt x="101650" y="329984"/>
                  </a:lnTo>
                  <a:close/>
                </a:path>
                <a:path w="257809" h="882650">
                  <a:moveTo>
                    <a:pt x="101650" y="300266"/>
                  </a:moveTo>
                  <a:lnTo>
                    <a:pt x="91224" y="295465"/>
                  </a:lnTo>
                  <a:lnTo>
                    <a:pt x="91046" y="295490"/>
                  </a:lnTo>
                  <a:lnTo>
                    <a:pt x="90728" y="295656"/>
                  </a:lnTo>
                  <a:lnTo>
                    <a:pt x="90360" y="296202"/>
                  </a:lnTo>
                  <a:lnTo>
                    <a:pt x="90258" y="296430"/>
                  </a:lnTo>
                  <a:lnTo>
                    <a:pt x="90081" y="297307"/>
                  </a:lnTo>
                  <a:lnTo>
                    <a:pt x="90081" y="314845"/>
                  </a:lnTo>
                  <a:lnTo>
                    <a:pt x="100520" y="319443"/>
                  </a:lnTo>
                  <a:lnTo>
                    <a:pt x="101015" y="319227"/>
                  </a:lnTo>
                  <a:lnTo>
                    <a:pt x="101371" y="318693"/>
                  </a:lnTo>
                  <a:lnTo>
                    <a:pt x="101600" y="317906"/>
                  </a:lnTo>
                  <a:lnTo>
                    <a:pt x="101650" y="317576"/>
                  </a:lnTo>
                  <a:lnTo>
                    <a:pt x="101650" y="300266"/>
                  </a:lnTo>
                  <a:close/>
                </a:path>
                <a:path w="257809" h="882650">
                  <a:moveTo>
                    <a:pt x="101650" y="270548"/>
                  </a:moveTo>
                  <a:lnTo>
                    <a:pt x="100342" y="268058"/>
                  </a:lnTo>
                  <a:lnTo>
                    <a:pt x="91224" y="265417"/>
                  </a:lnTo>
                  <a:lnTo>
                    <a:pt x="90081" y="267208"/>
                  </a:lnTo>
                  <a:lnTo>
                    <a:pt x="90081" y="284746"/>
                  </a:lnTo>
                  <a:lnTo>
                    <a:pt x="100520" y="289687"/>
                  </a:lnTo>
                  <a:lnTo>
                    <a:pt x="101015" y="289483"/>
                  </a:lnTo>
                  <a:lnTo>
                    <a:pt x="101371" y="288963"/>
                  </a:lnTo>
                  <a:lnTo>
                    <a:pt x="101473" y="288734"/>
                  </a:lnTo>
                  <a:lnTo>
                    <a:pt x="101650" y="287870"/>
                  </a:lnTo>
                  <a:lnTo>
                    <a:pt x="101650" y="270548"/>
                  </a:lnTo>
                  <a:close/>
                </a:path>
                <a:path w="257809" h="882650">
                  <a:moveTo>
                    <a:pt x="101650" y="240830"/>
                  </a:moveTo>
                  <a:lnTo>
                    <a:pt x="91224" y="235369"/>
                  </a:lnTo>
                  <a:lnTo>
                    <a:pt x="91046" y="235369"/>
                  </a:lnTo>
                  <a:lnTo>
                    <a:pt x="90728" y="235521"/>
                  </a:lnTo>
                  <a:lnTo>
                    <a:pt x="90360" y="236029"/>
                  </a:lnTo>
                  <a:lnTo>
                    <a:pt x="90131" y="236816"/>
                  </a:lnTo>
                  <a:lnTo>
                    <a:pt x="90081" y="237121"/>
                  </a:lnTo>
                  <a:lnTo>
                    <a:pt x="90081" y="254660"/>
                  </a:lnTo>
                  <a:lnTo>
                    <a:pt x="100520" y="259930"/>
                  </a:lnTo>
                  <a:lnTo>
                    <a:pt x="101015" y="259765"/>
                  </a:lnTo>
                  <a:lnTo>
                    <a:pt x="101371" y="259232"/>
                  </a:lnTo>
                  <a:lnTo>
                    <a:pt x="101600" y="258457"/>
                  </a:lnTo>
                  <a:lnTo>
                    <a:pt x="101650" y="258140"/>
                  </a:lnTo>
                  <a:lnTo>
                    <a:pt x="101650" y="240830"/>
                  </a:lnTo>
                  <a:close/>
                </a:path>
                <a:path w="257809" h="882650">
                  <a:moveTo>
                    <a:pt x="101650" y="211137"/>
                  </a:moveTo>
                  <a:lnTo>
                    <a:pt x="91224" y="205308"/>
                  </a:lnTo>
                  <a:lnTo>
                    <a:pt x="91046" y="205320"/>
                  </a:lnTo>
                  <a:lnTo>
                    <a:pt x="90728" y="205447"/>
                  </a:lnTo>
                  <a:lnTo>
                    <a:pt x="90360" y="205943"/>
                  </a:lnTo>
                  <a:lnTo>
                    <a:pt x="90131" y="206730"/>
                  </a:lnTo>
                  <a:lnTo>
                    <a:pt x="90081" y="207035"/>
                  </a:lnTo>
                  <a:lnTo>
                    <a:pt x="90081" y="224574"/>
                  </a:lnTo>
                  <a:lnTo>
                    <a:pt x="100520" y="230174"/>
                  </a:lnTo>
                  <a:lnTo>
                    <a:pt x="100685" y="230174"/>
                  </a:lnTo>
                  <a:lnTo>
                    <a:pt x="101015" y="230022"/>
                  </a:lnTo>
                  <a:lnTo>
                    <a:pt x="101371" y="229527"/>
                  </a:lnTo>
                  <a:lnTo>
                    <a:pt x="101600" y="228765"/>
                  </a:lnTo>
                  <a:lnTo>
                    <a:pt x="101650" y="228447"/>
                  </a:lnTo>
                  <a:lnTo>
                    <a:pt x="101650" y="211137"/>
                  </a:lnTo>
                  <a:close/>
                </a:path>
                <a:path w="257809" h="882650">
                  <a:moveTo>
                    <a:pt x="131914" y="48780"/>
                  </a:moveTo>
                  <a:lnTo>
                    <a:pt x="130848" y="45986"/>
                  </a:lnTo>
                  <a:lnTo>
                    <a:pt x="122351" y="49110"/>
                  </a:lnTo>
                  <a:lnTo>
                    <a:pt x="121145" y="74574"/>
                  </a:lnTo>
                  <a:lnTo>
                    <a:pt x="121285" y="75692"/>
                  </a:lnTo>
                  <a:lnTo>
                    <a:pt x="121386" y="75996"/>
                  </a:lnTo>
                  <a:lnTo>
                    <a:pt x="121729" y="76682"/>
                  </a:lnTo>
                  <a:lnTo>
                    <a:pt x="122021" y="76898"/>
                  </a:lnTo>
                  <a:lnTo>
                    <a:pt x="122186" y="76936"/>
                  </a:lnTo>
                  <a:lnTo>
                    <a:pt x="130670" y="74066"/>
                  </a:lnTo>
                  <a:lnTo>
                    <a:pt x="131013" y="73875"/>
                  </a:lnTo>
                  <a:lnTo>
                    <a:pt x="131305" y="73444"/>
                  </a:lnTo>
                  <a:lnTo>
                    <a:pt x="131673" y="72517"/>
                  </a:lnTo>
                  <a:lnTo>
                    <a:pt x="131914" y="70904"/>
                  </a:lnTo>
                  <a:lnTo>
                    <a:pt x="131914" y="48780"/>
                  </a:lnTo>
                  <a:close/>
                </a:path>
                <a:path w="257809" h="882650">
                  <a:moveTo>
                    <a:pt x="147980" y="82308"/>
                  </a:moveTo>
                  <a:lnTo>
                    <a:pt x="146875" y="79438"/>
                  </a:lnTo>
                  <a:lnTo>
                    <a:pt x="138087" y="82296"/>
                  </a:lnTo>
                  <a:lnTo>
                    <a:pt x="137909" y="82346"/>
                  </a:lnTo>
                  <a:lnTo>
                    <a:pt x="137744" y="82486"/>
                  </a:lnTo>
                  <a:lnTo>
                    <a:pt x="137452" y="82918"/>
                  </a:lnTo>
                  <a:lnTo>
                    <a:pt x="137096" y="83845"/>
                  </a:lnTo>
                  <a:lnTo>
                    <a:pt x="136855" y="85039"/>
                  </a:lnTo>
                  <a:lnTo>
                    <a:pt x="136855" y="108559"/>
                  </a:lnTo>
                  <a:lnTo>
                    <a:pt x="137096" y="109613"/>
                  </a:lnTo>
                  <a:lnTo>
                    <a:pt x="137452" y="110312"/>
                  </a:lnTo>
                  <a:lnTo>
                    <a:pt x="137909" y="110591"/>
                  </a:lnTo>
                  <a:lnTo>
                    <a:pt x="146875" y="107937"/>
                  </a:lnTo>
                  <a:lnTo>
                    <a:pt x="147040" y="107797"/>
                  </a:lnTo>
                  <a:lnTo>
                    <a:pt x="147358" y="107365"/>
                  </a:lnTo>
                  <a:lnTo>
                    <a:pt x="147726" y="106438"/>
                  </a:lnTo>
                  <a:lnTo>
                    <a:pt x="147980" y="104800"/>
                  </a:lnTo>
                  <a:lnTo>
                    <a:pt x="147980" y="82308"/>
                  </a:lnTo>
                  <a:close/>
                </a:path>
                <a:path w="257809" h="882650">
                  <a:moveTo>
                    <a:pt x="147980" y="42938"/>
                  </a:moveTo>
                  <a:lnTo>
                    <a:pt x="146875" y="40093"/>
                  </a:lnTo>
                  <a:lnTo>
                    <a:pt x="138087" y="43332"/>
                  </a:lnTo>
                  <a:lnTo>
                    <a:pt x="137909" y="43395"/>
                  </a:lnTo>
                  <a:lnTo>
                    <a:pt x="137744" y="43548"/>
                  </a:lnTo>
                  <a:lnTo>
                    <a:pt x="137452" y="43980"/>
                  </a:lnTo>
                  <a:lnTo>
                    <a:pt x="137096" y="44932"/>
                  </a:lnTo>
                  <a:lnTo>
                    <a:pt x="136855" y="46126"/>
                  </a:lnTo>
                  <a:lnTo>
                    <a:pt x="136855" y="69646"/>
                  </a:lnTo>
                  <a:lnTo>
                    <a:pt x="137096" y="70675"/>
                  </a:lnTo>
                  <a:lnTo>
                    <a:pt x="137452" y="71386"/>
                  </a:lnTo>
                  <a:lnTo>
                    <a:pt x="137744" y="71589"/>
                  </a:lnTo>
                  <a:lnTo>
                    <a:pt x="137909" y="71628"/>
                  </a:lnTo>
                  <a:lnTo>
                    <a:pt x="146875" y="68605"/>
                  </a:lnTo>
                  <a:lnTo>
                    <a:pt x="147358" y="68033"/>
                  </a:lnTo>
                  <a:lnTo>
                    <a:pt x="147726" y="67081"/>
                  </a:lnTo>
                  <a:lnTo>
                    <a:pt x="147980" y="65430"/>
                  </a:lnTo>
                  <a:lnTo>
                    <a:pt x="147980" y="42938"/>
                  </a:lnTo>
                  <a:close/>
                </a:path>
                <a:path w="257809" h="882650">
                  <a:moveTo>
                    <a:pt x="164617" y="648779"/>
                  </a:moveTo>
                  <a:lnTo>
                    <a:pt x="163474" y="645883"/>
                  </a:lnTo>
                  <a:lnTo>
                    <a:pt x="154368" y="649236"/>
                  </a:lnTo>
                  <a:lnTo>
                    <a:pt x="154190" y="649300"/>
                  </a:lnTo>
                  <a:lnTo>
                    <a:pt x="154025" y="649452"/>
                  </a:lnTo>
                  <a:lnTo>
                    <a:pt x="153568" y="650189"/>
                  </a:lnTo>
                  <a:lnTo>
                    <a:pt x="153238" y="651243"/>
                  </a:lnTo>
                  <a:lnTo>
                    <a:pt x="153073" y="652526"/>
                  </a:lnTo>
                  <a:lnTo>
                    <a:pt x="153073" y="675589"/>
                  </a:lnTo>
                  <a:lnTo>
                    <a:pt x="154190" y="678014"/>
                  </a:lnTo>
                  <a:lnTo>
                    <a:pt x="163474" y="674903"/>
                  </a:lnTo>
                  <a:lnTo>
                    <a:pt x="163639" y="674751"/>
                  </a:lnTo>
                  <a:lnTo>
                    <a:pt x="164096" y="674014"/>
                  </a:lnTo>
                  <a:lnTo>
                    <a:pt x="164439" y="672947"/>
                  </a:lnTo>
                  <a:lnTo>
                    <a:pt x="164617" y="671664"/>
                  </a:lnTo>
                  <a:lnTo>
                    <a:pt x="164617" y="648779"/>
                  </a:lnTo>
                  <a:close/>
                </a:path>
                <a:path w="257809" h="882650">
                  <a:moveTo>
                    <a:pt x="164617" y="76949"/>
                  </a:moveTo>
                  <a:lnTo>
                    <a:pt x="164579" y="76073"/>
                  </a:lnTo>
                  <a:lnTo>
                    <a:pt x="164338" y="75006"/>
                  </a:lnTo>
                  <a:lnTo>
                    <a:pt x="163957" y="74295"/>
                  </a:lnTo>
                  <a:lnTo>
                    <a:pt x="163474" y="74015"/>
                  </a:lnTo>
                  <a:lnTo>
                    <a:pt x="154368" y="76987"/>
                  </a:lnTo>
                  <a:lnTo>
                    <a:pt x="153073" y="80225"/>
                  </a:lnTo>
                  <a:lnTo>
                    <a:pt x="153073" y="102831"/>
                  </a:lnTo>
                  <a:lnTo>
                    <a:pt x="154190" y="105765"/>
                  </a:lnTo>
                  <a:lnTo>
                    <a:pt x="163474" y="103022"/>
                  </a:lnTo>
                  <a:lnTo>
                    <a:pt x="163639" y="102882"/>
                  </a:lnTo>
                  <a:lnTo>
                    <a:pt x="164096" y="102171"/>
                  </a:lnTo>
                  <a:lnTo>
                    <a:pt x="164439" y="101117"/>
                  </a:lnTo>
                  <a:lnTo>
                    <a:pt x="164617" y="99834"/>
                  </a:lnTo>
                  <a:lnTo>
                    <a:pt x="164617" y="76949"/>
                  </a:lnTo>
                  <a:close/>
                </a:path>
                <a:path w="257809" h="882650">
                  <a:moveTo>
                    <a:pt x="181813" y="70497"/>
                  </a:moveTo>
                  <a:lnTo>
                    <a:pt x="181559" y="69418"/>
                  </a:lnTo>
                  <a:lnTo>
                    <a:pt x="181178" y="68681"/>
                  </a:lnTo>
                  <a:lnTo>
                    <a:pt x="180848" y="68453"/>
                  </a:lnTo>
                  <a:lnTo>
                    <a:pt x="180670" y="68414"/>
                  </a:lnTo>
                  <a:lnTo>
                    <a:pt x="171234" y="71488"/>
                  </a:lnTo>
                  <a:lnTo>
                    <a:pt x="169887" y="74790"/>
                  </a:lnTo>
                  <a:lnTo>
                    <a:pt x="169887" y="98259"/>
                  </a:lnTo>
                  <a:lnTo>
                    <a:pt x="171056" y="100774"/>
                  </a:lnTo>
                  <a:lnTo>
                    <a:pt x="180670" y="97929"/>
                  </a:lnTo>
                  <a:lnTo>
                    <a:pt x="180848" y="97790"/>
                  </a:lnTo>
                  <a:lnTo>
                    <a:pt x="181178" y="97345"/>
                  </a:lnTo>
                  <a:lnTo>
                    <a:pt x="181559" y="96380"/>
                  </a:lnTo>
                  <a:lnTo>
                    <a:pt x="181813" y="95135"/>
                  </a:lnTo>
                  <a:lnTo>
                    <a:pt x="181813" y="70497"/>
                  </a:lnTo>
                  <a:close/>
                </a:path>
                <a:path w="257809" h="882650">
                  <a:moveTo>
                    <a:pt x="181813" y="29730"/>
                  </a:moveTo>
                  <a:lnTo>
                    <a:pt x="181559" y="28638"/>
                  </a:lnTo>
                  <a:lnTo>
                    <a:pt x="181178" y="27927"/>
                  </a:lnTo>
                  <a:lnTo>
                    <a:pt x="180670" y="27686"/>
                  </a:lnTo>
                  <a:lnTo>
                    <a:pt x="171234" y="31153"/>
                  </a:lnTo>
                  <a:lnTo>
                    <a:pt x="171056" y="31216"/>
                  </a:lnTo>
                  <a:lnTo>
                    <a:pt x="170878" y="31381"/>
                  </a:lnTo>
                  <a:lnTo>
                    <a:pt x="170395" y="32131"/>
                  </a:lnTo>
                  <a:lnTo>
                    <a:pt x="170053" y="33210"/>
                  </a:lnTo>
                  <a:lnTo>
                    <a:pt x="169887" y="34505"/>
                  </a:lnTo>
                  <a:lnTo>
                    <a:pt x="169887" y="57975"/>
                  </a:lnTo>
                  <a:lnTo>
                    <a:pt x="171056" y="60464"/>
                  </a:lnTo>
                  <a:lnTo>
                    <a:pt x="180670" y="57213"/>
                  </a:lnTo>
                  <a:lnTo>
                    <a:pt x="180848" y="57061"/>
                  </a:lnTo>
                  <a:lnTo>
                    <a:pt x="181178" y="56603"/>
                  </a:lnTo>
                  <a:lnTo>
                    <a:pt x="181559" y="55626"/>
                  </a:lnTo>
                  <a:lnTo>
                    <a:pt x="181813" y="54368"/>
                  </a:lnTo>
                  <a:lnTo>
                    <a:pt x="181813" y="29730"/>
                  </a:lnTo>
                  <a:close/>
                </a:path>
                <a:path w="257809" h="882650">
                  <a:moveTo>
                    <a:pt x="199656" y="64719"/>
                  </a:moveTo>
                  <a:lnTo>
                    <a:pt x="198462" y="62611"/>
                  </a:lnTo>
                  <a:lnTo>
                    <a:pt x="188683" y="65798"/>
                  </a:lnTo>
                  <a:lnTo>
                    <a:pt x="187325" y="68707"/>
                  </a:lnTo>
                  <a:lnTo>
                    <a:pt x="187325" y="93484"/>
                  </a:lnTo>
                  <a:lnTo>
                    <a:pt x="187566" y="94602"/>
                  </a:lnTo>
                  <a:lnTo>
                    <a:pt x="187960" y="95338"/>
                  </a:lnTo>
                  <a:lnTo>
                    <a:pt x="188302" y="95580"/>
                  </a:lnTo>
                  <a:lnTo>
                    <a:pt x="188493" y="95618"/>
                  </a:lnTo>
                  <a:lnTo>
                    <a:pt x="198462" y="92671"/>
                  </a:lnTo>
                  <a:lnTo>
                    <a:pt x="198640" y="92519"/>
                  </a:lnTo>
                  <a:lnTo>
                    <a:pt x="199148" y="91770"/>
                  </a:lnTo>
                  <a:lnTo>
                    <a:pt x="199390" y="91084"/>
                  </a:lnTo>
                  <a:lnTo>
                    <a:pt x="199656" y="89814"/>
                  </a:lnTo>
                  <a:lnTo>
                    <a:pt x="199656" y="64719"/>
                  </a:lnTo>
                  <a:close/>
                </a:path>
                <a:path w="257809" h="882650">
                  <a:moveTo>
                    <a:pt x="199656" y="23215"/>
                  </a:moveTo>
                  <a:lnTo>
                    <a:pt x="198462" y="21145"/>
                  </a:lnTo>
                  <a:lnTo>
                    <a:pt x="188683" y="24739"/>
                  </a:lnTo>
                  <a:lnTo>
                    <a:pt x="188493" y="24803"/>
                  </a:lnTo>
                  <a:lnTo>
                    <a:pt x="188302" y="24968"/>
                  </a:lnTo>
                  <a:lnTo>
                    <a:pt x="187960" y="25438"/>
                  </a:lnTo>
                  <a:lnTo>
                    <a:pt x="187566" y="26441"/>
                  </a:lnTo>
                  <a:lnTo>
                    <a:pt x="187325" y="27711"/>
                  </a:lnTo>
                  <a:lnTo>
                    <a:pt x="187325" y="52489"/>
                  </a:lnTo>
                  <a:lnTo>
                    <a:pt x="187566" y="53568"/>
                  </a:lnTo>
                  <a:lnTo>
                    <a:pt x="187960" y="54305"/>
                  </a:lnTo>
                  <a:lnTo>
                    <a:pt x="188302" y="54533"/>
                  </a:lnTo>
                  <a:lnTo>
                    <a:pt x="188493" y="54571"/>
                  </a:lnTo>
                  <a:lnTo>
                    <a:pt x="198462" y="51206"/>
                  </a:lnTo>
                  <a:lnTo>
                    <a:pt x="198640" y="51041"/>
                  </a:lnTo>
                  <a:lnTo>
                    <a:pt x="199148" y="50292"/>
                  </a:lnTo>
                  <a:lnTo>
                    <a:pt x="199390" y="49568"/>
                  </a:lnTo>
                  <a:lnTo>
                    <a:pt x="199656" y="48310"/>
                  </a:lnTo>
                  <a:lnTo>
                    <a:pt x="199656" y="23215"/>
                  </a:lnTo>
                  <a:close/>
                </a:path>
                <a:path w="257809" h="882650">
                  <a:moveTo>
                    <a:pt x="218186" y="59194"/>
                  </a:moveTo>
                  <a:lnTo>
                    <a:pt x="216928" y="56591"/>
                  </a:lnTo>
                  <a:lnTo>
                    <a:pt x="206794" y="59893"/>
                  </a:lnTo>
                  <a:lnTo>
                    <a:pt x="205384" y="62865"/>
                  </a:lnTo>
                  <a:lnTo>
                    <a:pt x="205384" y="88099"/>
                  </a:lnTo>
                  <a:lnTo>
                    <a:pt x="205536" y="88887"/>
                  </a:lnTo>
                  <a:lnTo>
                    <a:pt x="205892" y="89776"/>
                  </a:lnTo>
                  <a:lnTo>
                    <a:pt x="206235" y="90106"/>
                  </a:lnTo>
                  <a:lnTo>
                    <a:pt x="206603" y="90258"/>
                  </a:lnTo>
                  <a:lnTo>
                    <a:pt x="216928" y="87210"/>
                  </a:lnTo>
                  <a:lnTo>
                    <a:pt x="217119" y="87045"/>
                  </a:lnTo>
                  <a:lnTo>
                    <a:pt x="217627" y="86296"/>
                  </a:lnTo>
                  <a:lnTo>
                    <a:pt x="218008" y="85178"/>
                  </a:lnTo>
                  <a:lnTo>
                    <a:pt x="218186" y="83820"/>
                  </a:lnTo>
                  <a:lnTo>
                    <a:pt x="218186" y="59194"/>
                  </a:lnTo>
                  <a:close/>
                </a:path>
                <a:path w="257809" h="882650">
                  <a:moveTo>
                    <a:pt x="218186" y="16903"/>
                  </a:moveTo>
                  <a:lnTo>
                    <a:pt x="216928" y="14351"/>
                  </a:lnTo>
                  <a:lnTo>
                    <a:pt x="206794" y="18084"/>
                  </a:lnTo>
                  <a:lnTo>
                    <a:pt x="206603" y="18148"/>
                  </a:lnTo>
                  <a:lnTo>
                    <a:pt x="206400" y="18326"/>
                  </a:lnTo>
                  <a:lnTo>
                    <a:pt x="205892" y="19113"/>
                  </a:lnTo>
                  <a:lnTo>
                    <a:pt x="205651" y="19837"/>
                  </a:lnTo>
                  <a:lnTo>
                    <a:pt x="205384" y="21107"/>
                  </a:lnTo>
                  <a:lnTo>
                    <a:pt x="205384" y="46342"/>
                  </a:lnTo>
                  <a:lnTo>
                    <a:pt x="206603" y="48450"/>
                  </a:lnTo>
                  <a:lnTo>
                    <a:pt x="216928" y="44970"/>
                  </a:lnTo>
                  <a:lnTo>
                    <a:pt x="217119" y="44805"/>
                  </a:lnTo>
                  <a:lnTo>
                    <a:pt x="217627" y="44018"/>
                  </a:lnTo>
                  <a:lnTo>
                    <a:pt x="218008" y="42900"/>
                  </a:lnTo>
                  <a:lnTo>
                    <a:pt x="218186" y="41541"/>
                  </a:lnTo>
                  <a:lnTo>
                    <a:pt x="218186" y="16903"/>
                  </a:lnTo>
                  <a:close/>
                </a:path>
                <a:path w="257809" h="882650">
                  <a:moveTo>
                    <a:pt x="237401" y="53467"/>
                  </a:moveTo>
                  <a:lnTo>
                    <a:pt x="236080" y="50342"/>
                  </a:lnTo>
                  <a:lnTo>
                    <a:pt x="225564" y="53771"/>
                  </a:lnTo>
                  <a:lnTo>
                    <a:pt x="225348" y="53835"/>
                  </a:lnTo>
                  <a:lnTo>
                    <a:pt x="225158" y="54000"/>
                  </a:lnTo>
                  <a:lnTo>
                    <a:pt x="224637" y="54787"/>
                  </a:lnTo>
                  <a:lnTo>
                    <a:pt x="224256" y="55918"/>
                  </a:lnTo>
                  <a:lnTo>
                    <a:pt x="224066" y="57289"/>
                  </a:lnTo>
                  <a:lnTo>
                    <a:pt x="224066" y="81572"/>
                  </a:lnTo>
                  <a:lnTo>
                    <a:pt x="225348" y="84696"/>
                  </a:lnTo>
                  <a:lnTo>
                    <a:pt x="235864" y="81597"/>
                  </a:lnTo>
                  <a:lnTo>
                    <a:pt x="236283" y="81381"/>
                  </a:lnTo>
                  <a:lnTo>
                    <a:pt x="236804" y="80594"/>
                  </a:lnTo>
                  <a:lnTo>
                    <a:pt x="237197" y="79451"/>
                  </a:lnTo>
                  <a:lnTo>
                    <a:pt x="237401" y="78079"/>
                  </a:lnTo>
                  <a:lnTo>
                    <a:pt x="237401" y="53467"/>
                  </a:lnTo>
                  <a:close/>
                </a:path>
                <a:path w="257809" h="882650">
                  <a:moveTo>
                    <a:pt x="237401" y="10388"/>
                  </a:moveTo>
                  <a:lnTo>
                    <a:pt x="236080" y="7327"/>
                  </a:lnTo>
                  <a:lnTo>
                    <a:pt x="225564" y="11188"/>
                  </a:lnTo>
                  <a:lnTo>
                    <a:pt x="225348" y="11264"/>
                  </a:lnTo>
                  <a:lnTo>
                    <a:pt x="225158" y="11430"/>
                  </a:lnTo>
                  <a:lnTo>
                    <a:pt x="224637" y="12230"/>
                  </a:lnTo>
                  <a:lnTo>
                    <a:pt x="224256" y="13398"/>
                  </a:lnTo>
                  <a:lnTo>
                    <a:pt x="224066" y="14770"/>
                  </a:lnTo>
                  <a:lnTo>
                    <a:pt x="224066" y="39052"/>
                  </a:lnTo>
                  <a:lnTo>
                    <a:pt x="225348" y="42125"/>
                  </a:lnTo>
                  <a:lnTo>
                    <a:pt x="236080" y="38519"/>
                  </a:lnTo>
                  <a:lnTo>
                    <a:pt x="236283" y="38341"/>
                  </a:lnTo>
                  <a:lnTo>
                    <a:pt x="236651" y="37858"/>
                  </a:lnTo>
                  <a:lnTo>
                    <a:pt x="237197" y="36398"/>
                  </a:lnTo>
                  <a:lnTo>
                    <a:pt x="237401" y="35001"/>
                  </a:lnTo>
                  <a:lnTo>
                    <a:pt x="237401" y="10388"/>
                  </a:lnTo>
                  <a:close/>
                </a:path>
                <a:path w="257809" h="882650">
                  <a:moveTo>
                    <a:pt x="257340" y="47028"/>
                  </a:moveTo>
                  <a:lnTo>
                    <a:pt x="255968" y="43853"/>
                  </a:lnTo>
                  <a:lnTo>
                    <a:pt x="245046" y="47421"/>
                  </a:lnTo>
                  <a:lnTo>
                    <a:pt x="244830" y="47485"/>
                  </a:lnTo>
                  <a:lnTo>
                    <a:pt x="244640" y="47650"/>
                  </a:lnTo>
                  <a:lnTo>
                    <a:pt x="244094" y="48450"/>
                  </a:lnTo>
                  <a:lnTo>
                    <a:pt x="243700" y="49606"/>
                  </a:lnTo>
                  <a:lnTo>
                    <a:pt x="243509" y="51003"/>
                  </a:lnTo>
                  <a:lnTo>
                    <a:pt x="243509" y="75768"/>
                  </a:lnTo>
                  <a:lnTo>
                    <a:pt x="244830" y="78930"/>
                  </a:lnTo>
                  <a:lnTo>
                    <a:pt x="255968" y="75653"/>
                  </a:lnTo>
                  <a:lnTo>
                    <a:pt x="256184" y="75488"/>
                  </a:lnTo>
                  <a:lnTo>
                    <a:pt x="256730" y="74688"/>
                  </a:lnTo>
                  <a:lnTo>
                    <a:pt x="257136" y="73520"/>
                  </a:lnTo>
                  <a:lnTo>
                    <a:pt x="257340" y="72123"/>
                  </a:lnTo>
                  <a:lnTo>
                    <a:pt x="257340" y="47028"/>
                  </a:lnTo>
                  <a:close/>
                </a:path>
                <a:path w="257809" h="882650">
                  <a:moveTo>
                    <a:pt x="257340" y="3124"/>
                  </a:moveTo>
                  <a:lnTo>
                    <a:pt x="255968" y="0"/>
                  </a:lnTo>
                  <a:lnTo>
                    <a:pt x="245046" y="4025"/>
                  </a:lnTo>
                  <a:lnTo>
                    <a:pt x="244830" y="4102"/>
                  </a:lnTo>
                  <a:lnTo>
                    <a:pt x="244640" y="4267"/>
                  </a:lnTo>
                  <a:lnTo>
                    <a:pt x="244094" y="5105"/>
                  </a:lnTo>
                  <a:lnTo>
                    <a:pt x="243700" y="6286"/>
                  </a:lnTo>
                  <a:lnTo>
                    <a:pt x="243509" y="7670"/>
                  </a:lnTo>
                  <a:lnTo>
                    <a:pt x="243509" y="32931"/>
                  </a:lnTo>
                  <a:lnTo>
                    <a:pt x="243700" y="34188"/>
                  </a:lnTo>
                  <a:lnTo>
                    <a:pt x="244094" y="35077"/>
                  </a:lnTo>
                  <a:lnTo>
                    <a:pt x="244436" y="35407"/>
                  </a:lnTo>
                  <a:lnTo>
                    <a:pt x="244830" y="35560"/>
                  </a:lnTo>
                  <a:lnTo>
                    <a:pt x="255968" y="31800"/>
                  </a:lnTo>
                  <a:lnTo>
                    <a:pt x="256184" y="31623"/>
                  </a:lnTo>
                  <a:lnTo>
                    <a:pt x="256730" y="30797"/>
                  </a:lnTo>
                  <a:lnTo>
                    <a:pt x="257136" y="29629"/>
                  </a:lnTo>
                  <a:lnTo>
                    <a:pt x="257340" y="28219"/>
                  </a:lnTo>
                  <a:lnTo>
                    <a:pt x="257340" y="3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70469" y="1321053"/>
              <a:ext cx="148590" cy="791210"/>
            </a:xfrm>
            <a:custGeom>
              <a:avLst/>
              <a:gdLst/>
              <a:ahLst/>
              <a:cxnLst/>
              <a:rect l="l" t="t" r="r" b="b"/>
              <a:pathLst>
                <a:path w="148590" h="791210">
                  <a:moveTo>
                    <a:pt x="11925" y="701535"/>
                  </a:moveTo>
                  <a:lnTo>
                    <a:pt x="11785" y="700747"/>
                  </a:lnTo>
                  <a:lnTo>
                    <a:pt x="11290" y="699592"/>
                  </a:lnTo>
                  <a:lnTo>
                    <a:pt x="10782" y="699223"/>
                  </a:lnTo>
                  <a:lnTo>
                    <a:pt x="1346" y="700341"/>
                  </a:lnTo>
                  <a:lnTo>
                    <a:pt x="1168" y="700354"/>
                  </a:lnTo>
                  <a:lnTo>
                    <a:pt x="990" y="700468"/>
                  </a:lnTo>
                  <a:lnTo>
                    <a:pt x="508" y="701103"/>
                  </a:lnTo>
                  <a:lnTo>
                    <a:pt x="165" y="702106"/>
                  </a:lnTo>
                  <a:lnTo>
                    <a:pt x="0" y="703364"/>
                  </a:lnTo>
                  <a:lnTo>
                    <a:pt x="0" y="726833"/>
                  </a:lnTo>
                  <a:lnTo>
                    <a:pt x="165" y="728052"/>
                  </a:lnTo>
                  <a:lnTo>
                    <a:pt x="508" y="728980"/>
                  </a:lnTo>
                  <a:lnTo>
                    <a:pt x="660" y="729208"/>
                  </a:lnTo>
                  <a:lnTo>
                    <a:pt x="1168" y="729602"/>
                  </a:lnTo>
                  <a:lnTo>
                    <a:pt x="10782" y="728751"/>
                  </a:lnTo>
                  <a:lnTo>
                    <a:pt x="10960" y="728637"/>
                  </a:lnTo>
                  <a:lnTo>
                    <a:pt x="11430" y="728002"/>
                  </a:lnTo>
                  <a:lnTo>
                    <a:pt x="11785" y="726998"/>
                  </a:lnTo>
                  <a:lnTo>
                    <a:pt x="11925" y="726186"/>
                  </a:lnTo>
                  <a:lnTo>
                    <a:pt x="11925" y="701535"/>
                  </a:lnTo>
                  <a:close/>
                </a:path>
                <a:path w="148590" h="791210">
                  <a:moveTo>
                    <a:pt x="22733" y="509651"/>
                  </a:moveTo>
                  <a:lnTo>
                    <a:pt x="21666" y="506768"/>
                  </a:lnTo>
                  <a:lnTo>
                    <a:pt x="13169" y="509181"/>
                  </a:lnTo>
                  <a:lnTo>
                    <a:pt x="11988" y="511810"/>
                  </a:lnTo>
                  <a:lnTo>
                    <a:pt x="11988" y="534936"/>
                  </a:lnTo>
                  <a:lnTo>
                    <a:pt x="12204" y="535990"/>
                  </a:lnTo>
                  <a:lnTo>
                    <a:pt x="12547" y="536689"/>
                  </a:lnTo>
                  <a:lnTo>
                    <a:pt x="12839" y="536930"/>
                  </a:lnTo>
                  <a:lnTo>
                    <a:pt x="13004" y="536981"/>
                  </a:lnTo>
                  <a:lnTo>
                    <a:pt x="21666" y="534784"/>
                  </a:lnTo>
                  <a:lnTo>
                    <a:pt x="21831" y="534644"/>
                  </a:lnTo>
                  <a:lnTo>
                    <a:pt x="22263" y="533996"/>
                  </a:lnTo>
                  <a:lnTo>
                    <a:pt x="22491" y="533361"/>
                  </a:lnTo>
                  <a:lnTo>
                    <a:pt x="22733" y="531774"/>
                  </a:lnTo>
                  <a:lnTo>
                    <a:pt x="22733" y="509651"/>
                  </a:lnTo>
                  <a:close/>
                </a:path>
                <a:path w="148590" h="791210">
                  <a:moveTo>
                    <a:pt x="22733" y="317182"/>
                  </a:moveTo>
                  <a:lnTo>
                    <a:pt x="13169" y="314375"/>
                  </a:lnTo>
                  <a:lnTo>
                    <a:pt x="13004" y="314375"/>
                  </a:lnTo>
                  <a:lnTo>
                    <a:pt x="11963" y="339382"/>
                  </a:lnTo>
                  <a:lnTo>
                    <a:pt x="12103" y="340563"/>
                  </a:lnTo>
                  <a:lnTo>
                    <a:pt x="21666" y="342442"/>
                  </a:lnTo>
                  <a:lnTo>
                    <a:pt x="21983" y="342214"/>
                  </a:lnTo>
                  <a:lnTo>
                    <a:pt x="22263" y="341820"/>
                  </a:lnTo>
                  <a:lnTo>
                    <a:pt x="22491" y="341249"/>
                  </a:lnTo>
                  <a:lnTo>
                    <a:pt x="22733" y="339737"/>
                  </a:lnTo>
                  <a:lnTo>
                    <a:pt x="22733" y="317182"/>
                  </a:lnTo>
                  <a:close/>
                </a:path>
                <a:path w="148590" h="791210">
                  <a:moveTo>
                    <a:pt x="22733" y="278485"/>
                  </a:moveTo>
                  <a:lnTo>
                    <a:pt x="22491" y="276987"/>
                  </a:lnTo>
                  <a:lnTo>
                    <a:pt x="22123" y="276199"/>
                  </a:lnTo>
                  <a:lnTo>
                    <a:pt x="21831" y="275882"/>
                  </a:lnTo>
                  <a:lnTo>
                    <a:pt x="21666" y="275793"/>
                  </a:lnTo>
                  <a:lnTo>
                    <a:pt x="13169" y="276098"/>
                  </a:lnTo>
                  <a:lnTo>
                    <a:pt x="13004" y="276098"/>
                  </a:lnTo>
                  <a:lnTo>
                    <a:pt x="11988" y="278434"/>
                  </a:lnTo>
                  <a:lnTo>
                    <a:pt x="11988" y="301548"/>
                  </a:lnTo>
                  <a:lnTo>
                    <a:pt x="12204" y="302641"/>
                  </a:lnTo>
                  <a:lnTo>
                    <a:pt x="12547" y="303441"/>
                  </a:lnTo>
                  <a:lnTo>
                    <a:pt x="12839" y="303758"/>
                  </a:lnTo>
                  <a:lnTo>
                    <a:pt x="13004" y="303834"/>
                  </a:lnTo>
                  <a:lnTo>
                    <a:pt x="21488" y="303809"/>
                  </a:lnTo>
                  <a:lnTo>
                    <a:pt x="21831" y="303707"/>
                  </a:lnTo>
                  <a:lnTo>
                    <a:pt x="22263" y="303149"/>
                  </a:lnTo>
                  <a:lnTo>
                    <a:pt x="22491" y="302564"/>
                  </a:lnTo>
                  <a:lnTo>
                    <a:pt x="22733" y="301040"/>
                  </a:lnTo>
                  <a:lnTo>
                    <a:pt x="22733" y="278485"/>
                  </a:lnTo>
                  <a:close/>
                </a:path>
                <a:path w="148590" h="791210">
                  <a:moveTo>
                    <a:pt x="22733" y="240245"/>
                  </a:moveTo>
                  <a:lnTo>
                    <a:pt x="21666" y="237147"/>
                  </a:lnTo>
                  <a:lnTo>
                    <a:pt x="13169" y="237794"/>
                  </a:lnTo>
                  <a:lnTo>
                    <a:pt x="11963" y="262902"/>
                  </a:lnTo>
                  <a:lnTo>
                    <a:pt x="12103" y="264058"/>
                  </a:lnTo>
                  <a:lnTo>
                    <a:pt x="12547" y="265176"/>
                  </a:lnTo>
                  <a:lnTo>
                    <a:pt x="12839" y="265468"/>
                  </a:lnTo>
                  <a:lnTo>
                    <a:pt x="13004" y="265544"/>
                  </a:lnTo>
                  <a:lnTo>
                    <a:pt x="21666" y="265137"/>
                  </a:lnTo>
                  <a:lnTo>
                    <a:pt x="21831" y="265049"/>
                  </a:lnTo>
                  <a:lnTo>
                    <a:pt x="22123" y="264718"/>
                  </a:lnTo>
                  <a:lnTo>
                    <a:pt x="22491" y="263880"/>
                  </a:lnTo>
                  <a:lnTo>
                    <a:pt x="22733" y="262356"/>
                  </a:lnTo>
                  <a:lnTo>
                    <a:pt x="22733" y="240245"/>
                  </a:lnTo>
                  <a:close/>
                </a:path>
                <a:path w="148590" h="791210">
                  <a:moveTo>
                    <a:pt x="22733" y="201536"/>
                  </a:moveTo>
                  <a:lnTo>
                    <a:pt x="21666" y="198462"/>
                  </a:lnTo>
                  <a:lnTo>
                    <a:pt x="13169" y="199478"/>
                  </a:lnTo>
                  <a:lnTo>
                    <a:pt x="13004" y="199491"/>
                  </a:lnTo>
                  <a:lnTo>
                    <a:pt x="11963" y="224637"/>
                  </a:lnTo>
                  <a:lnTo>
                    <a:pt x="12103" y="225793"/>
                  </a:lnTo>
                  <a:lnTo>
                    <a:pt x="12204" y="226123"/>
                  </a:lnTo>
                  <a:lnTo>
                    <a:pt x="12547" y="226885"/>
                  </a:lnTo>
                  <a:lnTo>
                    <a:pt x="12839" y="227190"/>
                  </a:lnTo>
                  <a:lnTo>
                    <a:pt x="13004" y="227266"/>
                  </a:lnTo>
                  <a:lnTo>
                    <a:pt x="21666" y="226504"/>
                  </a:lnTo>
                  <a:lnTo>
                    <a:pt x="21831" y="226390"/>
                  </a:lnTo>
                  <a:lnTo>
                    <a:pt x="22263" y="225793"/>
                  </a:lnTo>
                  <a:lnTo>
                    <a:pt x="22491" y="225209"/>
                  </a:lnTo>
                  <a:lnTo>
                    <a:pt x="22733" y="223659"/>
                  </a:lnTo>
                  <a:lnTo>
                    <a:pt x="22733" y="201536"/>
                  </a:lnTo>
                  <a:close/>
                </a:path>
                <a:path w="148590" h="791210">
                  <a:moveTo>
                    <a:pt x="22733" y="162839"/>
                  </a:moveTo>
                  <a:lnTo>
                    <a:pt x="21666" y="159816"/>
                  </a:lnTo>
                  <a:lnTo>
                    <a:pt x="13169" y="161175"/>
                  </a:lnTo>
                  <a:lnTo>
                    <a:pt x="11988" y="163677"/>
                  </a:lnTo>
                  <a:lnTo>
                    <a:pt x="11988" y="186791"/>
                  </a:lnTo>
                  <a:lnTo>
                    <a:pt x="12204" y="187871"/>
                  </a:lnTo>
                  <a:lnTo>
                    <a:pt x="12547" y="188620"/>
                  </a:lnTo>
                  <a:lnTo>
                    <a:pt x="12839" y="188899"/>
                  </a:lnTo>
                  <a:lnTo>
                    <a:pt x="13004" y="188963"/>
                  </a:lnTo>
                  <a:lnTo>
                    <a:pt x="21666" y="187833"/>
                  </a:lnTo>
                  <a:lnTo>
                    <a:pt x="21831" y="187718"/>
                  </a:lnTo>
                  <a:lnTo>
                    <a:pt x="22123" y="187363"/>
                  </a:lnTo>
                  <a:lnTo>
                    <a:pt x="22491" y="186512"/>
                  </a:lnTo>
                  <a:lnTo>
                    <a:pt x="22733" y="184937"/>
                  </a:lnTo>
                  <a:lnTo>
                    <a:pt x="22733" y="162839"/>
                  </a:lnTo>
                  <a:close/>
                </a:path>
                <a:path w="148590" h="791210">
                  <a:moveTo>
                    <a:pt x="22733" y="123698"/>
                  </a:moveTo>
                  <a:lnTo>
                    <a:pt x="22491" y="122224"/>
                  </a:lnTo>
                  <a:lnTo>
                    <a:pt x="22123" y="121488"/>
                  </a:lnTo>
                  <a:lnTo>
                    <a:pt x="21666" y="121183"/>
                  </a:lnTo>
                  <a:lnTo>
                    <a:pt x="13169" y="122897"/>
                  </a:lnTo>
                  <a:lnTo>
                    <a:pt x="11988" y="125412"/>
                  </a:lnTo>
                  <a:lnTo>
                    <a:pt x="11988" y="148539"/>
                  </a:lnTo>
                  <a:lnTo>
                    <a:pt x="12204" y="149606"/>
                  </a:lnTo>
                  <a:lnTo>
                    <a:pt x="12547" y="150342"/>
                  </a:lnTo>
                  <a:lnTo>
                    <a:pt x="12839" y="150609"/>
                  </a:lnTo>
                  <a:lnTo>
                    <a:pt x="13004" y="150672"/>
                  </a:lnTo>
                  <a:lnTo>
                    <a:pt x="21666" y="149186"/>
                  </a:lnTo>
                  <a:lnTo>
                    <a:pt x="21831" y="149072"/>
                  </a:lnTo>
                  <a:lnTo>
                    <a:pt x="22123" y="148691"/>
                  </a:lnTo>
                  <a:lnTo>
                    <a:pt x="22491" y="147828"/>
                  </a:lnTo>
                  <a:lnTo>
                    <a:pt x="22733" y="146253"/>
                  </a:lnTo>
                  <a:lnTo>
                    <a:pt x="22733" y="123698"/>
                  </a:lnTo>
                  <a:close/>
                </a:path>
                <a:path w="148590" h="791210">
                  <a:moveTo>
                    <a:pt x="22733" y="85013"/>
                  </a:moveTo>
                  <a:lnTo>
                    <a:pt x="22491" y="83553"/>
                  </a:lnTo>
                  <a:lnTo>
                    <a:pt x="22123" y="82829"/>
                  </a:lnTo>
                  <a:lnTo>
                    <a:pt x="21831" y="82588"/>
                  </a:lnTo>
                  <a:lnTo>
                    <a:pt x="21666" y="82537"/>
                  </a:lnTo>
                  <a:lnTo>
                    <a:pt x="13169" y="84594"/>
                  </a:lnTo>
                  <a:lnTo>
                    <a:pt x="11963" y="109893"/>
                  </a:lnTo>
                  <a:lnTo>
                    <a:pt x="12103" y="111023"/>
                  </a:lnTo>
                  <a:lnTo>
                    <a:pt x="12547" y="112077"/>
                  </a:lnTo>
                  <a:lnTo>
                    <a:pt x="12839" y="112318"/>
                  </a:lnTo>
                  <a:lnTo>
                    <a:pt x="13004" y="112382"/>
                  </a:lnTo>
                  <a:lnTo>
                    <a:pt x="21666" y="110528"/>
                  </a:lnTo>
                  <a:lnTo>
                    <a:pt x="21831" y="110401"/>
                  </a:lnTo>
                  <a:lnTo>
                    <a:pt x="22263" y="109753"/>
                  </a:lnTo>
                  <a:lnTo>
                    <a:pt x="22491" y="109131"/>
                  </a:lnTo>
                  <a:lnTo>
                    <a:pt x="22733" y="107556"/>
                  </a:lnTo>
                  <a:lnTo>
                    <a:pt x="22733" y="85013"/>
                  </a:lnTo>
                  <a:close/>
                </a:path>
                <a:path w="148590" h="791210">
                  <a:moveTo>
                    <a:pt x="22733" y="7607"/>
                  </a:moveTo>
                  <a:lnTo>
                    <a:pt x="22491" y="6172"/>
                  </a:lnTo>
                  <a:lnTo>
                    <a:pt x="22123" y="5473"/>
                  </a:lnTo>
                  <a:lnTo>
                    <a:pt x="21831" y="5257"/>
                  </a:lnTo>
                  <a:lnTo>
                    <a:pt x="21666" y="5207"/>
                  </a:lnTo>
                  <a:lnTo>
                    <a:pt x="13169" y="7988"/>
                  </a:lnTo>
                  <a:lnTo>
                    <a:pt x="13004" y="8039"/>
                  </a:lnTo>
                  <a:lnTo>
                    <a:pt x="11963" y="33388"/>
                  </a:lnTo>
                  <a:lnTo>
                    <a:pt x="12103" y="34518"/>
                  </a:lnTo>
                  <a:lnTo>
                    <a:pt x="12547" y="35534"/>
                  </a:lnTo>
                  <a:lnTo>
                    <a:pt x="12839" y="35763"/>
                  </a:lnTo>
                  <a:lnTo>
                    <a:pt x="13004" y="35814"/>
                  </a:lnTo>
                  <a:lnTo>
                    <a:pt x="21666" y="33235"/>
                  </a:lnTo>
                  <a:lnTo>
                    <a:pt x="21831" y="33108"/>
                  </a:lnTo>
                  <a:lnTo>
                    <a:pt x="22123" y="32689"/>
                  </a:lnTo>
                  <a:lnTo>
                    <a:pt x="22491" y="31775"/>
                  </a:lnTo>
                  <a:lnTo>
                    <a:pt x="22733" y="30175"/>
                  </a:lnTo>
                  <a:lnTo>
                    <a:pt x="22733" y="7607"/>
                  </a:lnTo>
                  <a:close/>
                </a:path>
                <a:path w="148590" h="791210">
                  <a:moveTo>
                    <a:pt x="38798" y="317766"/>
                  </a:moveTo>
                  <a:lnTo>
                    <a:pt x="28905" y="314464"/>
                  </a:lnTo>
                  <a:lnTo>
                    <a:pt x="28727" y="314464"/>
                  </a:lnTo>
                  <a:lnTo>
                    <a:pt x="28562" y="314540"/>
                  </a:lnTo>
                  <a:lnTo>
                    <a:pt x="28270" y="314871"/>
                  </a:lnTo>
                  <a:lnTo>
                    <a:pt x="27914" y="315696"/>
                  </a:lnTo>
                  <a:lnTo>
                    <a:pt x="27673" y="316801"/>
                  </a:lnTo>
                  <a:lnTo>
                    <a:pt x="27673" y="340321"/>
                  </a:lnTo>
                  <a:lnTo>
                    <a:pt x="37693" y="343014"/>
                  </a:lnTo>
                  <a:lnTo>
                    <a:pt x="37858" y="342938"/>
                  </a:lnTo>
                  <a:lnTo>
                    <a:pt x="38176" y="342607"/>
                  </a:lnTo>
                  <a:lnTo>
                    <a:pt x="38303" y="342379"/>
                  </a:lnTo>
                  <a:lnTo>
                    <a:pt x="38633" y="341464"/>
                  </a:lnTo>
                  <a:lnTo>
                    <a:pt x="38798" y="340258"/>
                  </a:lnTo>
                  <a:lnTo>
                    <a:pt x="38798" y="317766"/>
                  </a:lnTo>
                  <a:close/>
                </a:path>
                <a:path w="148590" h="791210">
                  <a:moveTo>
                    <a:pt x="38798" y="278409"/>
                  </a:moveTo>
                  <a:lnTo>
                    <a:pt x="37693" y="275221"/>
                  </a:lnTo>
                  <a:lnTo>
                    <a:pt x="28905" y="275526"/>
                  </a:lnTo>
                  <a:lnTo>
                    <a:pt x="28727" y="275526"/>
                  </a:lnTo>
                  <a:lnTo>
                    <a:pt x="28562" y="275628"/>
                  </a:lnTo>
                  <a:lnTo>
                    <a:pt x="28270" y="275971"/>
                  </a:lnTo>
                  <a:lnTo>
                    <a:pt x="27914" y="276783"/>
                  </a:lnTo>
                  <a:lnTo>
                    <a:pt x="27673" y="277901"/>
                  </a:lnTo>
                  <a:lnTo>
                    <a:pt x="27673" y="301396"/>
                  </a:lnTo>
                  <a:lnTo>
                    <a:pt x="27914" y="302514"/>
                  </a:lnTo>
                  <a:lnTo>
                    <a:pt x="28270" y="303326"/>
                  </a:lnTo>
                  <a:lnTo>
                    <a:pt x="28562" y="303657"/>
                  </a:lnTo>
                  <a:lnTo>
                    <a:pt x="28727" y="303733"/>
                  </a:lnTo>
                  <a:lnTo>
                    <a:pt x="37693" y="303695"/>
                  </a:lnTo>
                  <a:lnTo>
                    <a:pt x="37858" y="303606"/>
                  </a:lnTo>
                  <a:lnTo>
                    <a:pt x="38176" y="303276"/>
                  </a:lnTo>
                  <a:lnTo>
                    <a:pt x="38544" y="302450"/>
                  </a:lnTo>
                  <a:lnTo>
                    <a:pt x="38798" y="300901"/>
                  </a:lnTo>
                  <a:lnTo>
                    <a:pt x="38798" y="278409"/>
                  </a:lnTo>
                  <a:close/>
                </a:path>
                <a:path w="148590" h="791210">
                  <a:moveTo>
                    <a:pt x="38798" y="239064"/>
                  </a:moveTo>
                  <a:lnTo>
                    <a:pt x="37693" y="235889"/>
                  </a:lnTo>
                  <a:lnTo>
                    <a:pt x="28905" y="236575"/>
                  </a:lnTo>
                  <a:lnTo>
                    <a:pt x="28727" y="236588"/>
                  </a:lnTo>
                  <a:lnTo>
                    <a:pt x="28562" y="236689"/>
                  </a:lnTo>
                  <a:lnTo>
                    <a:pt x="28270" y="237032"/>
                  </a:lnTo>
                  <a:lnTo>
                    <a:pt x="27914" y="237883"/>
                  </a:lnTo>
                  <a:lnTo>
                    <a:pt x="27673" y="239014"/>
                  </a:lnTo>
                  <a:lnTo>
                    <a:pt x="27673" y="262534"/>
                  </a:lnTo>
                  <a:lnTo>
                    <a:pt x="27813" y="263283"/>
                  </a:lnTo>
                  <a:lnTo>
                    <a:pt x="28143" y="264185"/>
                  </a:lnTo>
                  <a:lnTo>
                    <a:pt x="28409" y="264579"/>
                  </a:lnTo>
                  <a:lnTo>
                    <a:pt x="28727" y="264807"/>
                  </a:lnTo>
                  <a:lnTo>
                    <a:pt x="37693" y="264375"/>
                  </a:lnTo>
                  <a:lnTo>
                    <a:pt x="38798" y="261556"/>
                  </a:lnTo>
                  <a:lnTo>
                    <a:pt x="38798" y="239064"/>
                  </a:lnTo>
                  <a:close/>
                </a:path>
                <a:path w="148590" h="791210">
                  <a:moveTo>
                    <a:pt x="38798" y="199682"/>
                  </a:moveTo>
                  <a:lnTo>
                    <a:pt x="37693" y="196570"/>
                  </a:lnTo>
                  <a:lnTo>
                    <a:pt x="28905" y="197612"/>
                  </a:lnTo>
                  <a:lnTo>
                    <a:pt x="28727" y="197624"/>
                  </a:lnTo>
                  <a:lnTo>
                    <a:pt x="28562" y="197739"/>
                  </a:lnTo>
                  <a:lnTo>
                    <a:pt x="28270" y="198107"/>
                  </a:lnTo>
                  <a:lnTo>
                    <a:pt x="27914" y="198970"/>
                  </a:lnTo>
                  <a:lnTo>
                    <a:pt x="27673" y="200101"/>
                  </a:lnTo>
                  <a:lnTo>
                    <a:pt x="27673" y="223621"/>
                  </a:lnTo>
                  <a:lnTo>
                    <a:pt x="27914" y="224713"/>
                  </a:lnTo>
                  <a:lnTo>
                    <a:pt x="28270" y="225501"/>
                  </a:lnTo>
                  <a:lnTo>
                    <a:pt x="28562" y="225793"/>
                  </a:lnTo>
                  <a:lnTo>
                    <a:pt x="28727" y="225869"/>
                  </a:lnTo>
                  <a:lnTo>
                    <a:pt x="37693" y="225069"/>
                  </a:lnTo>
                  <a:lnTo>
                    <a:pt x="38798" y="222173"/>
                  </a:lnTo>
                  <a:lnTo>
                    <a:pt x="38798" y="199682"/>
                  </a:lnTo>
                  <a:close/>
                </a:path>
                <a:path w="148590" h="791210">
                  <a:moveTo>
                    <a:pt x="38798" y="160324"/>
                  </a:moveTo>
                  <a:lnTo>
                    <a:pt x="38760" y="159448"/>
                  </a:lnTo>
                  <a:lnTo>
                    <a:pt x="38544" y="158369"/>
                  </a:lnTo>
                  <a:lnTo>
                    <a:pt x="38176" y="157594"/>
                  </a:lnTo>
                  <a:lnTo>
                    <a:pt x="37693" y="157251"/>
                  </a:lnTo>
                  <a:lnTo>
                    <a:pt x="28905" y="158661"/>
                  </a:lnTo>
                  <a:lnTo>
                    <a:pt x="27673" y="161201"/>
                  </a:lnTo>
                  <a:lnTo>
                    <a:pt x="27673" y="184721"/>
                  </a:lnTo>
                  <a:lnTo>
                    <a:pt x="27914" y="185813"/>
                  </a:lnTo>
                  <a:lnTo>
                    <a:pt x="28270" y="186563"/>
                  </a:lnTo>
                  <a:lnTo>
                    <a:pt x="28562" y="186855"/>
                  </a:lnTo>
                  <a:lnTo>
                    <a:pt x="28727" y="186918"/>
                  </a:lnTo>
                  <a:lnTo>
                    <a:pt x="37693" y="185762"/>
                  </a:lnTo>
                  <a:lnTo>
                    <a:pt x="37858" y="185648"/>
                  </a:lnTo>
                  <a:lnTo>
                    <a:pt x="38303" y="185026"/>
                  </a:lnTo>
                  <a:lnTo>
                    <a:pt x="38633" y="184048"/>
                  </a:lnTo>
                  <a:lnTo>
                    <a:pt x="38798" y="182816"/>
                  </a:lnTo>
                  <a:lnTo>
                    <a:pt x="38798" y="160324"/>
                  </a:lnTo>
                  <a:close/>
                </a:path>
                <a:path w="148590" h="791210">
                  <a:moveTo>
                    <a:pt x="38798" y="120942"/>
                  </a:moveTo>
                  <a:lnTo>
                    <a:pt x="37693" y="117957"/>
                  </a:lnTo>
                  <a:lnTo>
                    <a:pt x="28905" y="119722"/>
                  </a:lnTo>
                  <a:lnTo>
                    <a:pt x="27673" y="122288"/>
                  </a:lnTo>
                  <a:lnTo>
                    <a:pt x="27673" y="145808"/>
                  </a:lnTo>
                  <a:lnTo>
                    <a:pt x="27914" y="146888"/>
                  </a:lnTo>
                  <a:lnTo>
                    <a:pt x="28270" y="147637"/>
                  </a:lnTo>
                  <a:lnTo>
                    <a:pt x="28562" y="147904"/>
                  </a:lnTo>
                  <a:lnTo>
                    <a:pt x="28727" y="147967"/>
                  </a:lnTo>
                  <a:lnTo>
                    <a:pt x="37693" y="146431"/>
                  </a:lnTo>
                  <a:lnTo>
                    <a:pt x="37858" y="146316"/>
                  </a:lnTo>
                  <a:lnTo>
                    <a:pt x="38176" y="145923"/>
                  </a:lnTo>
                  <a:lnTo>
                    <a:pt x="38633" y="144678"/>
                  </a:lnTo>
                  <a:lnTo>
                    <a:pt x="38798" y="143433"/>
                  </a:lnTo>
                  <a:lnTo>
                    <a:pt x="38798" y="120942"/>
                  </a:lnTo>
                  <a:close/>
                </a:path>
                <a:path w="148590" h="791210">
                  <a:moveTo>
                    <a:pt x="38798" y="81610"/>
                  </a:moveTo>
                  <a:lnTo>
                    <a:pt x="37693" y="78625"/>
                  </a:lnTo>
                  <a:lnTo>
                    <a:pt x="28905" y="80772"/>
                  </a:lnTo>
                  <a:lnTo>
                    <a:pt x="27673" y="83400"/>
                  </a:lnTo>
                  <a:lnTo>
                    <a:pt x="27673" y="106921"/>
                  </a:lnTo>
                  <a:lnTo>
                    <a:pt x="27914" y="107975"/>
                  </a:lnTo>
                  <a:lnTo>
                    <a:pt x="28270" y="108712"/>
                  </a:lnTo>
                  <a:lnTo>
                    <a:pt x="28562" y="108966"/>
                  </a:lnTo>
                  <a:lnTo>
                    <a:pt x="28727" y="109029"/>
                  </a:lnTo>
                  <a:lnTo>
                    <a:pt x="37693" y="107124"/>
                  </a:lnTo>
                  <a:lnTo>
                    <a:pt x="38176" y="106603"/>
                  </a:lnTo>
                  <a:lnTo>
                    <a:pt x="38544" y="105702"/>
                  </a:lnTo>
                  <a:lnTo>
                    <a:pt x="38798" y="104101"/>
                  </a:lnTo>
                  <a:lnTo>
                    <a:pt x="38798" y="81610"/>
                  </a:lnTo>
                  <a:close/>
                </a:path>
                <a:path w="148590" h="791210">
                  <a:moveTo>
                    <a:pt x="38798" y="42227"/>
                  </a:moveTo>
                  <a:lnTo>
                    <a:pt x="37693" y="39306"/>
                  </a:lnTo>
                  <a:lnTo>
                    <a:pt x="28905" y="41808"/>
                  </a:lnTo>
                  <a:lnTo>
                    <a:pt x="27673" y="44488"/>
                  </a:lnTo>
                  <a:lnTo>
                    <a:pt x="27673" y="68008"/>
                  </a:lnTo>
                  <a:lnTo>
                    <a:pt x="27914" y="69075"/>
                  </a:lnTo>
                  <a:lnTo>
                    <a:pt x="28270" y="69786"/>
                  </a:lnTo>
                  <a:lnTo>
                    <a:pt x="28562" y="70040"/>
                  </a:lnTo>
                  <a:lnTo>
                    <a:pt x="28727" y="70091"/>
                  </a:lnTo>
                  <a:lnTo>
                    <a:pt x="37693" y="67818"/>
                  </a:lnTo>
                  <a:lnTo>
                    <a:pt x="37858" y="67678"/>
                  </a:lnTo>
                  <a:lnTo>
                    <a:pt x="38176" y="67271"/>
                  </a:lnTo>
                  <a:lnTo>
                    <a:pt x="38633" y="65989"/>
                  </a:lnTo>
                  <a:lnTo>
                    <a:pt x="38798" y="64719"/>
                  </a:lnTo>
                  <a:lnTo>
                    <a:pt x="38798" y="42227"/>
                  </a:lnTo>
                  <a:close/>
                </a:path>
                <a:path w="148590" h="791210">
                  <a:moveTo>
                    <a:pt x="38798" y="2870"/>
                  </a:moveTo>
                  <a:lnTo>
                    <a:pt x="37693" y="0"/>
                  </a:lnTo>
                  <a:lnTo>
                    <a:pt x="28905" y="2857"/>
                  </a:lnTo>
                  <a:lnTo>
                    <a:pt x="28727" y="2908"/>
                  </a:lnTo>
                  <a:lnTo>
                    <a:pt x="28562" y="3048"/>
                  </a:lnTo>
                  <a:lnTo>
                    <a:pt x="28270" y="3479"/>
                  </a:lnTo>
                  <a:lnTo>
                    <a:pt x="27914" y="4406"/>
                  </a:lnTo>
                  <a:lnTo>
                    <a:pt x="27673" y="5600"/>
                  </a:lnTo>
                  <a:lnTo>
                    <a:pt x="27673" y="29121"/>
                  </a:lnTo>
                  <a:lnTo>
                    <a:pt x="27914" y="30175"/>
                  </a:lnTo>
                  <a:lnTo>
                    <a:pt x="28270" y="30873"/>
                  </a:lnTo>
                  <a:lnTo>
                    <a:pt x="28727" y="31153"/>
                  </a:lnTo>
                  <a:lnTo>
                    <a:pt x="37693" y="28498"/>
                  </a:lnTo>
                  <a:lnTo>
                    <a:pt x="37858" y="28359"/>
                  </a:lnTo>
                  <a:lnTo>
                    <a:pt x="38176" y="27927"/>
                  </a:lnTo>
                  <a:lnTo>
                    <a:pt x="38544" y="27000"/>
                  </a:lnTo>
                  <a:lnTo>
                    <a:pt x="38798" y="25361"/>
                  </a:lnTo>
                  <a:lnTo>
                    <a:pt x="38798" y="2870"/>
                  </a:lnTo>
                  <a:close/>
                </a:path>
                <a:path w="148590" h="791210">
                  <a:moveTo>
                    <a:pt x="55435" y="489699"/>
                  </a:moveTo>
                  <a:lnTo>
                    <a:pt x="54292" y="486460"/>
                  </a:lnTo>
                  <a:lnTo>
                    <a:pt x="45186" y="486791"/>
                  </a:lnTo>
                  <a:lnTo>
                    <a:pt x="45008" y="486791"/>
                  </a:lnTo>
                  <a:lnTo>
                    <a:pt x="44843" y="486892"/>
                  </a:lnTo>
                  <a:lnTo>
                    <a:pt x="44386" y="487476"/>
                  </a:lnTo>
                  <a:lnTo>
                    <a:pt x="44056" y="488429"/>
                  </a:lnTo>
                  <a:lnTo>
                    <a:pt x="43891" y="489635"/>
                  </a:lnTo>
                  <a:lnTo>
                    <a:pt x="43891" y="512241"/>
                  </a:lnTo>
                  <a:lnTo>
                    <a:pt x="45008" y="515493"/>
                  </a:lnTo>
                  <a:lnTo>
                    <a:pt x="54292" y="515442"/>
                  </a:lnTo>
                  <a:lnTo>
                    <a:pt x="55435" y="512584"/>
                  </a:lnTo>
                  <a:lnTo>
                    <a:pt x="55435" y="489699"/>
                  </a:lnTo>
                  <a:close/>
                </a:path>
                <a:path w="148590" h="791210">
                  <a:moveTo>
                    <a:pt x="55435" y="317931"/>
                  </a:moveTo>
                  <a:lnTo>
                    <a:pt x="45186" y="314566"/>
                  </a:lnTo>
                  <a:lnTo>
                    <a:pt x="45008" y="314566"/>
                  </a:lnTo>
                  <a:lnTo>
                    <a:pt x="44843" y="314642"/>
                  </a:lnTo>
                  <a:lnTo>
                    <a:pt x="44386" y="315214"/>
                  </a:lnTo>
                  <a:lnTo>
                    <a:pt x="44056" y="316166"/>
                  </a:lnTo>
                  <a:lnTo>
                    <a:pt x="43891" y="317373"/>
                  </a:lnTo>
                  <a:lnTo>
                    <a:pt x="43891" y="339979"/>
                  </a:lnTo>
                  <a:lnTo>
                    <a:pt x="54292" y="343623"/>
                  </a:lnTo>
                  <a:lnTo>
                    <a:pt x="54457" y="343535"/>
                  </a:lnTo>
                  <a:lnTo>
                    <a:pt x="54775" y="343217"/>
                  </a:lnTo>
                  <a:lnTo>
                    <a:pt x="54914" y="342976"/>
                  </a:lnTo>
                  <a:lnTo>
                    <a:pt x="55257" y="342023"/>
                  </a:lnTo>
                  <a:lnTo>
                    <a:pt x="55435" y="340817"/>
                  </a:lnTo>
                  <a:lnTo>
                    <a:pt x="55435" y="317931"/>
                  </a:lnTo>
                  <a:close/>
                </a:path>
                <a:path w="148590" h="791210">
                  <a:moveTo>
                    <a:pt x="55435" y="237832"/>
                  </a:moveTo>
                  <a:lnTo>
                    <a:pt x="54292" y="234619"/>
                  </a:lnTo>
                  <a:lnTo>
                    <a:pt x="45186" y="235318"/>
                  </a:lnTo>
                  <a:lnTo>
                    <a:pt x="45008" y="235331"/>
                  </a:lnTo>
                  <a:lnTo>
                    <a:pt x="44843" y="235432"/>
                  </a:lnTo>
                  <a:lnTo>
                    <a:pt x="44386" y="236042"/>
                  </a:lnTo>
                  <a:lnTo>
                    <a:pt x="44056" y="237007"/>
                  </a:lnTo>
                  <a:lnTo>
                    <a:pt x="43891" y="238226"/>
                  </a:lnTo>
                  <a:lnTo>
                    <a:pt x="43891" y="260845"/>
                  </a:lnTo>
                  <a:lnTo>
                    <a:pt x="45008" y="264033"/>
                  </a:lnTo>
                  <a:lnTo>
                    <a:pt x="54292" y="263601"/>
                  </a:lnTo>
                  <a:lnTo>
                    <a:pt x="54457" y="263499"/>
                  </a:lnTo>
                  <a:lnTo>
                    <a:pt x="54914" y="262915"/>
                  </a:lnTo>
                  <a:lnTo>
                    <a:pt x="55257" y="261950"/>
                  </a:lnTo>
                  <a:lnTo>
                    <a:pt x="55435" y="260718"/>
                  </a:lnTo>
                  <a:lnTo>
                    <a:pt x="55435" y="237832"/>
                  </a:lnTo>
                  <a:close/>
                </a:path>
                <a:path w="148590" h="791210">
                  <a:moveTo>
                    <a:pt x="55435" y="197777"/>
                  </a:moveTo>
                  <a:lnTo>
                    <a:pt x="54292" y="194602"/>
                  </a:lnTo>
                  <a:lnTo>
                    <a:pt x="45186" y="195681"/>
                  </a:lnTo>
                  <a:lnTo>
                    <a:pt x="45008" y="195694"/>
                  </a:lnTo>
                  <a:lnTo>
                    <a:pt x="44843" y="195808"/>
                  </a:lnTo>
                  <a:lnTo>
                    <a:pt x="44386" y="196430"/>
                  </a:lnTo>
                  <a:lnTo>
                    <a:pt x="44056" y="197408"/>
                  </a:lnTo>
                  <a:lnTo>
                    <a:pt x="43891" y="198640"/>
                  </a:lnTo>
                  <a:lnTo>
                    <a:pt x="43891" y="221259"/>
                  </a:lnTo>
                  <a:lnTo>
                    <a:pt x="45008" y="224434"/>
                  </a:lnTo>
                  <a:lnTo>
                    <a:pt x="54292" y="223596"/>
                  </a:lnTo>
                  <a:lnTo>
                    <a:pt x="54457" y="223507"/>
                  </a:lnTo>
                  <a:lnTo>
                    <a:pt x="54914" y="222885"/>
                  </a:lnTo>
                  <a:lnTo>
                    <a:pt x="55257" y="221894"/>
                  </a:lnTo>
                  <a:lnTo>
                    <a:pt x="55435" y="220662"/>
                  </a:lnTo>
                  <a:lnTo>
                    <a:pt x="55435" y="197777"/>
                  </a:lnTo>
                  <a:close/>
                </a:path>
                <a:path w="148590" h="791210">
                  <a:moveTo>
                    <a:pt x="55435" y="157721"/>
                  </a:moveTo>
                  <a:lnTo>
                    <a:pt x="55397" y="156845"/>
                  </a:lnTo>
                  <a:lnTo>
                    <a:pt x="55156" y="155727"/>
                  </a:lnTo>
                  <a:lnTo>
                    <a:pt x="54775" y="154940"/>
                  </a:lnTo>
                  <a:lnTo>
                    <a:pt x="54292" y="154597"/>
                  </a:lnTo>
                  <a:lnTo>
                    <a:pt x="45186" y="156057"/>
                  </a:lnTo>
                  <a:lnTo>
                    <a:pt x="43891" y="159080"/>
                  </a:lnTo>
                  <a:lnTo>
                    <a:pt x="43891" y="181686"/>
                  </a:lnTo>
                  <a:lnTo>
                    <a:pt x="45008" y="184810"/>
                  </a:lnTo>
                  <a:lnTo>
                    <a:pt x="54292" y="183603"/>
                  </a:lnTo>
                  <a:lnTo>
                    <a:pt x="54622" y="183311"/>
                  </a:lnTo>
                  <a:lnTo>
                    <a:pt x="54914" y="182841"/>
                  </a:lnTo>
                  <a:lnTo>
                    <a:pt x="55257" y="181851"/>
                  </a:lnTo>
                  <a:lnTo>
                    <a:pt x="55435" y="180606"/>
                  </a:lnTo>
                  <a:lnTo>
                    <a:pt x="55435" y="157721"/>
                  </a:lnTo>
                  <a:close/>
                </a:path>
                <a:path w="148590" h="791210">
                  <a:moveTo>
                    <a:pt x="55435" y="117652"/>
                  </a:moveTo>
                  <a:lnTo>
                    <a:pt x="54292" y="114617"/>
                  </a:lnTo>
                  <a:lnTo>
                    <a:pt x="45186" y="116446"/>
                  </a:lnTo>
                  <a:lnTo>
                    <a:pt x="43891" y="119507"/>
                  </a:lnTo>
                  <a:lnTo>
                    <a:pt x="43891" y="142113"/>
                  </a:lnTo>
                  <a:lnTo>
                    <a:pt x="45008" y="145186"/>
                  </a:lnTo>
                  <a:lnTo>
                    <a:pt x="54292" y="143598"/>
                  </a:lnTo>
                  <a:lnTo>
                    <a:pt x="54457" y="143471"/>
                  </a:lnTo>
                  <a:lnTo>
                    <a:pt x="54914" y="142811"/>
                  </a:lnTo>
                  <a:lnTo>
                    <a:pt x="55257" y="141795"/>
                  </a:lnTo>
                  <a:lnTo>
                    <a:pt x="55435" y="140550"/>
                  </a:lnTo>
                  <a:lnTo>
                    <a:pt x="55435" y="117652"/>
                  </a:lnTo>
                  <a:close/>
                </a:path>
                <a:path w="148590" h="791210">
                  <a:moveTo>
                    <a:pt x="55435" y="77622"/>
                  </a:moveTo>
                  <a:lnTo>
                    <a:pt x="54292" y="74599"/>
                  </a:lnTo>
                  <a:lnTo>
                    <a:pt x="45186" y="76809"/>
                  </a:lnTo>
                  <a:lnTo>
                    <a:pt x="43891" y="79933"/>
                  </a:lnTo>
                  <a:lnTo>
                    <a:pt x="43891" y="102552"/>
                  </a:lnTo>
                  <a:lnTo>
                    <a:pt x="45008" y="105562"/>
                  </a:lnTo>
                  <a:lnTo>
                    <a:pt x="54292" y="103581"/>
                  </a:lnTo>
                  <a:lnTo>
                    <a:pt x="54457" y="103454"/>
                  </a:lnTo>
                  <a:lnTo>
                    <a:pt x="54914" y="102781"/>
                  </a:lnTo>
                  <a:lnTo>
                    <a:pt x="55257" y="101752"/>
                  </a:lnTo>
                  <a:lnTo>
                    <a:pt x="55435" y="100507"/>
                  </a:lnTo>
                  <a:lnTo>
                    <a:pt x="55435" y="77622"/>
                  </a:lnTo>
                  <a:close/>
                </a:path>
                <a:path w="148590" h="791210">
                  <a:moveTo>
                    <a:pt x="55435" y="37566"/>
                  </a:moveTo>
                  <a:lnTo>
                    <a:pt x="54292" y="34594"/>
                  </a:lnTo>
                  <a:lnTo>
                    <a:pt x="45186" y="37172"/>
                  </a:lnTo>
                  <a:lnTo>
                    <a:pt x="43891" y="40360"/>
                  </a:lnTo>
                  <a:lnTo>
                    <a:pt x="43891" y="63423"/>
                  </a:lnTo>
                  <a:lnTo>
                    <a:pt x="45008" y="65938"/>
                  </a:lnTo>
                  <a:lnTo>
                    <a:pt x="54292" y="63588"/>
                  </a:lnTo>
                  <a:lnTo>
                    <a:pt x="54457" y="63461"/>
                  </a:lnTo>
                  <a:lnTo>
                    <a:pt x="54914" y="62750"/>
                  </a:lnTo>
                  <a:lnTo>
                    <a:pt x="55257" y="61722"/>
                  </a:lnTo>
                  <a:lnTo>
                    <a:pt x="55435" y="60452"/>
                  </a:lnTo>
                  <a:lnTo>
                    <a:pt x="55435" y="37566"/>
                  </a:lnTo>
                  <a:close/>
                </a:path>
                <a:path w="148590" h="791210">
                  <a:moveTo>
                    <a:pt x="72631" y="357949"/>
                  </a:moveTo>
                  <a:lnTo>
                    <a:pt x="72377" y="356768"/>
                  </a:lnTo>
                  <a:lnTo>
                    <a:pt x="71996" y="355892"/>
                  </a:lnTo>
                  <a:lnTo>
                    <a:pt x="71488" y="355434"/>
                  </a:lnTo>
                  <a:lnTo>
                    <a:pt x="62052" y="354990"/>
                  </a:lnTo>
                  <a:lnTo>
                    <a:pt x="61874" y="354990"/>
                  </a:lnTo>
                  <a:lnTo>
                    <a:pt x="60706" y="357784"/>
                  </a:lnTo>
                  <a:lnTo>
                    <a:pt x="60706" y="381254"/>
                  </a:lnTo>
                  <a:lnTo>
                    <a:pt x="71488" y="384949"/>
                  </a:lnTo>
                  <a:lnTo>
                    <a:pt x="71666" y="384873"/>
                  </a:lnTo>
                  <a:lnTo>
                    <a:pt x="71996" y="384556"/>
                  </a:lnTo>
                  <a:lnTo>
                    <a:pt x="72377" y="383743"/>
                  </a:lnTo>
                  <a:lnTo>
                    <a:pt x="72631" y="382587"/>
                  </a:lnTo>
                  <a:lnTo>
                    <a:pt x="72631" y="357949"/>
                  </a:lnTo>
                  <a:close/>
                </a:path>
                <a:path w="148590" h="791210">
                  <a:moveTo>
                    <a:pt x="72631" y="317169"/>
                  </a:moveTo>
                  <a:lnTo>
                    <a:pt x="62052" y="314655"/>
                  </a:lnTo>
                  <a:lnTo>
                    <a:pt x="61874" y="314655"/>
                  </a:lnTo>
                  <a:lnTo>
                    <a:pt x="60706" y="317512"/>
                  </a:lnTo>
                  <a:lnTo>
                    <a:pt x="60706" y="340982"/>
                  </a:lnTo>
                  <a:lnTo>
                    <a:pt x="71488" y="344220"/>
                  </a:lnTo>
                  <a:lnTo>
                    <a:pt x="71666" y="344144"/>
                  </a:lnTo>
                  <a:lnTo>
                    <a:pt x="71996" y="343814"/>
                  </a:lnTo>
                  <a:lnTo>
                    <a:pt x="72377" y="342976"/>
                  </a:lnTo>
                  <a:lnTo>
                    <a:pt x="72631" y="341820"/>
                  </a:lnTo>
                  <a:lnTo>
                    <a:pt x="72631" y="317169"/>
                  </a:lnTo>
                  <a:close/>
                </a:path>
                <a:path w="148590" h="791210">
                  <a:moveTo>
                    <a:pt x="72631" y="276402"/>
                  </a:moveTo>
                  <a:lnTo>
                    <a:pt x="72377" y="275259"/>
                  </a:lnTo>
                  <a:lnTo>
                    <a:pt x="71996" y="274421"/>
                  </a:lnTo>
                  <a:lnTo>
                    <a:pt x="71488" y="274002"/>
                  </a:lnTo>
                  <a:lnTo>
                    <a:pt x="62052" y="274345"/>
                  </a:lnTo>
                  <a:lnTo>
                    <a:pt x="61874" y="274345"/>
                  </a:lnTo>
                  <a:lnTo>
                    <a:pt x="61696" y="274459"/>
                  </a:lnTo>
                  <a:lnTo>
                    <a:pt x="61214" y="275043"/>
                  </a:lnTo>
                  <a:lnTo>
                    <a:pt x="60871" y="276009"/>
                  </a:lnTo>
                  <a:lnTo>
                    <a:pt x="60706" y="277241"/>
                  </a:lnTo>
                  <a:lnTo>
                    <a:pt x="60706" y="300253"/>
                  </a:lnTo>
                  <a:lnTo>
                    <a:pt x="61874" y="303555"/>
                  </a:lnTo>
                  <a:lnTo>
                    <a:pt x="71488" y="303504"/>
                  </a:lnTo>
                  <a:lnTo>
                    <a:pt x="71666" y="303403"/>
                  </a:lnTo>
                  <a:lnTo>
                    <a:pt x="71996" y="303060"/>
                  </a:lnTo>
                  <a:lnTo>
                    <a:pt x="72377" y="302209"/>
                  </a:lnTo>
                  <a:lnTo>
                    <a:pt x="72631" y="301040"/>
                  </a:lnTo>
                  <a:lnTo>
                    <a:pt x="72631" y="276402"/>
                  </a:lnTo>
                  <a:close/>
                </a:path>
                <a:path w="148590" h="791210">
                  <a:moveTo>
                    <a:pt x="72631" y="235648"/>
                  </a:moveTo>
                  <a:lnTo>
                    <a:pt x="72377" y="234505"/>
                  </a:lnTo>
                  <a:lnTo>
                    <a:pt x="71996" y="233680"/>
                  </a:lnTo>
                  <a:lnTo>
                    <a:pt x="71488" y="233273"/>
                  </a:lnTo>
                  <a:lnTo>
                    <a:pt x="62052" y="234010"/>
                  </a:lnTo>
                  <a:lnTo>
                    <a:pt x="61874" y="234022"/>
                  </a:lnTo>
                  <a:lnTo>
                    <a:pt x="60706" y="236969"/>
                  </a:lnTo>
                  <a:lnTo>
                    <a:pt x="60706" y="260438"/>
                  </a:lnTo>
                  <a:lnTo>
                    <a:pt x="61874" y="263232"/>
                  </a:lnTo>
                  <a:lnTo>
                    <a:pt x="71488" y="262775"/>
                  </a:lnTo>
                  <a:lnTo>
                    <a:pt x="71666" y="262686"/>
                  </a:lnTo>
                  <a:lnTo>
                    <a:pt x="72136" y="262077"/>
                  </a:lnTo>
                  <a:lnTo>
                    <a:pt x="72377" y="261454"/>
                  </a:lnTo>
                  <a:lnTo>
                    <a:pt x="72631" y="260299"/>
                  </a:lnTo>
                  <a:lnTo>
                    <a:pt x="72631" y="235648"/>
                  </a:lnTo>
                  <a:close/>
                </a:path>
                <a:path w="148590" h="791210">
                  <a:moveTo>
                    <a:pt x="72631" y="154114"/>
                  </a:moveTo>
                  <a:lnTo>
                    <a:pt x="72377" y="152996"/>
                  </a:lnTo>
                  <a:lnTo>
                    <a:pt x="71996" y="152196"/>
                  </a:lnTo>
                  <a:lnTo>
                    <a:pt x="71666" y="151917"/>
                  </a:lnTo>
                  <a:lnTo>
                    <a:pt x="71488" y="151853"/>
                  </a:lnTo>
                  <a:lnTo>
                    <a:pt x="62052" y="153352"/>
                  </a:lnTo>
                  <a:lnTo>
                    <a:pt x="60706" y="156425"/>
                  </a:lnTo>
                  <a:lnTo>
                    <a:pt x="60706" y="179438"/>
                  </a:lnTo>
                  <a:lnTo>
                    <a:pt x="61874" y="182613"/>
                  </a:lnTo>
                  <a:lnTo>
                    <a:pt x="71488" y="181368"/>
                  </a:lnTo>
                  <a:lnTo>
                    <a:pt x="71666" y="181241"/>
                  </a:lnTo>
                  <a:lnTo>
                    <a:pt x="71996" y="180860"/>
                  </a:lnTo>
                  <a:lnTo>
                    <a:pt x="72377" y="179959"/>
                  </a:lnTo>
                  <a:lnTo>
                    <a:pt x="72631" y="178752"/>
                  </a:lnTo>
                  <a:lnTo>
                    <a:pt x="72631" y="154114"/>
                  </a:lnTo>
                  <a:close/>
                </a:path>
                <a:path w="148590" h="791210">
                  <a:moveTo>
                    <a:pt x="72631" y="113334"/>
                  </a:moveTo>
                  <a:lnTo>
                    <a:pt x="72377" y="112229"/>
                  </a:lnTo>
                  <a:lnTo>
                    <a:pt x="71996" y="111467"/>
                  </a:lnTo>
                  <a:lnTo>
                    <a:pt x="71666" y="111201"/>
                  </a:lnTo>
                  <a:lnTo>
                    <a:pt x="71488" y="111150"/>
                  </a:lnTo>
                  <a:lnTo>
                    <a:pt x="62052" y="113042"/>
                  </a:lnTo>
                  <a:lnTo>
                    <a:pt x="60706" y="116154"/>
                  </a:lnTo>
                  <a:lnTo>
                    <a:pt x="60706" y="139623"/>
                  </a:lnTo>
                  <a:lnTo>
                    <a:pt x="60871" y="140830"/>
                  </a:lnTo>
                  <a:lnTo>
                    <a:pt x="61214" y="141732"/>
                  </a:lnTo>
                  <a:lnTo>
                    <a:pt x="61366" y="141947"/>
                  </a:lnTo>
                  <a:lnTo>
                    <a:pt x="61874" y="142278"/>
                  </a:lnTo>
                  <a:lnTo>
                    <a:pt x="71488" y="140627"/>
                  </a:lnTo>
                  <a:lnTo>
                    <a:pt x="71666" y="140525"/>
                  </a:lnTo>
                  <a:lnTo>
                    <a:pt x="72136" y="139852"/>
                  </a:lnTo>
                  <a:lnTo>
                    <a:pt x="72377" y="139192"/>
                  </a:lnTo>
                  <a:lnTo>
                    <a:pt x="72631" y="137985"/>
                  </a:lnTo>
                  <a:lnTo>
                    <a:pt x="72631" y="113334"/>
                  </a:lnTo>
                  <a:close/>
                </a:path>
                <a:path w="148590" h="791210">
                  <a:moveTo>
                    <a:pt x="72631" y="72593"/>
                  </a:moveTo>
                  <a:lnTo>
                    <a:pt x="72377" y="71475"/>
                  </a:lnTo>
                  <a:lnTo>
                    <a:pt x="71996" y="70726"/>
                  </a:lnTo>
                  <a:lnTo>
                    <a:pt x="71666" y="70472"/>
                  </a:lnTo>
                  <a:lnTo>
                    <a:pt x="71488" y="70421"/>
                  </a:lnTo>
                  <a:lnTo>
                    <a:pt x="62052" y="72707"/>
                  </a:lnTo>
                  <a:lnTo>
                    <a:pt x="60706" y="75895"/>
                  </a:lnTo>
                  <a:lnTo>
                    <a:pt x="60706" y="99364"/>
                  </a:lnTo>
                  <a:lnTo>
                    <a:pt x="61874" y="101968"/>
                  </a:lnTo>
                  <a:lnTo>
                    <a:pt x="71488" y="99910"/>
                  </a:lnTo>
                  <a:lnTo>
                    <a:pt x="71666" y="99771"/>
                  </a:lnTo>
                  <a:lnTo>
                    <a:pt x="71996" y="99364"/>
                  </a:lnTo>
                  <a:lnTo>
                    <a:pt x="72377" y="98437"/>
                  </a:lnTo>
                  <a:lnTo>
                    <a:pt x="72631" y="97231"/>
                  </a:lnTo>
                  <a:lnTo>
                    <a:pt x="72631" y="72593"/>
                  </a:lnTo>
                  <a:close/>
                </a:path>
                <a:path w="148590" h="791210">
                  <a:moveTo>
                    <a:pt x="72631" y="31826"/>
                  </a:moveTo>
                  <a:lnTo>
                    <a:pt x="72377" y="30734"/>
                  </a:lnTo>
                  <a:lnTo>
                    <a:pt x="71996" y="29997"/>
                  </a:lnTo>
                  <a:lnTo>
                    <a:pt x="71488" y="29705"/>
                  </a:lnTo>
                  <a:lnTo>
                    <a:pt x="62052" y="32385"/>
                  </a:lnTo>
                  <a:lnTo>
                    <a:pt x="60706" y="35623"/>
                  </a:lnTo>
                  <a:lnTo>
                    <a:pt x="60706" y="58635"/>
                  </a:lnTo>
                  <a:lnTo>
                    <a:pt x="61874" y="61671"/>
                  </a:lnTo>
                  <a:lnTo>
                    <a:pt x="71488" y="59220"/>
                  </a:lnTo>
                  <a:lnTo>
                    <a:pt x="71666" y="59080"/>
                  </a:lnTo>
                  <a:lnTo>
                    <a:pt x="71996" y="58648"/>
                  </a:lnTo>
                  <a:lnTo>
                    <a:pt x="72377" y="57708"/>
                  </a:lnTo>
                  <a:lnTo>
                    <a:pt x="72631" y="56476"/>
                  </a:lnTo>
                  <a:lnTo>
                    <a:pt x="72631" y="31826"/>
                  </a:lnTo>
                  <a:close/>
                </a:path>
                <a:path w="148590" h="791210">
                  <a:moveTo>
                    <a:pt x="84277" y="760298"/>
                  </a:moveTo>
                  <a:lnTo>
                    <a:pt x="84112" y="759536"/>
                  </a:lnTo>
                  <a:lnTo>
                    <a:pt x="83769" y="758634"/>
                  </a:lnTo>
                  <a:lnTo>
                    <a:pt x="83604" y="758431"/>
                  </a:lnTo>
                  <a:lnTo>
                    <a:pt x="83083" y="758139"/>
                  </a:lnTo>
                  <a:lnTo>
                    <a:pt x="73304" y="760920"/>
                  </a:lnTo>
                  <a:lnTo>
                    <a:pt x="73113" y="760971"/>
                  </a:lnTo>
                  <a:lnTo>
                    <a:pt x="72923" y="761123"/>
                  </a:lnTo>
                  <a:lnTo>
                    <a:pt x="72440" y="761847"/>
                  </a:lnTo>
                  <a:lnTo>
                    <a:pt x="72186" y="762533"/>
                  </a:lnTo>
                  <a:lnTo>
                    <a:pt x="71945" y="763778"/>
                  </a:lnTo>
                  <a:lnTo>
                    <a:pt x="71945" y="788555"/>
                  </a:lnTo>
                  <a:lnTo>
                    <a:pt x="72186" y="789673"/>
                  </a:lnTo>
                  <a:lnTo>
                    <a:pt x="72605" y="790422"/>
                  </a:lnTo>
                  <a:lnTo>
                    <a:pt x="72923" y="790689"/>
                  </a:lnTo>
                  <a:lnTo>
                    <a:pt x="73113" y="790740"/>
                  </a:lnTo>
                  <a:lnTo>
                    <a:pt x="83083" y="788200"/>
                  </a:lnTo>
                  <a:lnTo>
                    <a:pt x="83261" y="788047"/>
                  </a:lnTo>
                  <a:lnTo>
                    <a:pt x="83769" y="787336"/>
                  </a:lnTo>
                  <a:lnTo>
                    <a:pt x="84010" y="786650"/>
                  </a:lnTo>
                  <a:lnTo>
                    <a:pt x="84277" y="785393"/>
                  </a:lnTo>
                  <a:lnTo>
                    <a:pt x="84277" y="760298"/>
                  </a:lnTo>
                  <a:close/>
                </a:path>
                <a:path w="148590" h="791210">
                  <a:moveTo>
                    <a:pt x="90474" y="358838"/>
                  </a:moveTo>
                  <a:lnTo>
                    <a:pt x="79502" y="355815"/>
                  </a:lnTo>
                  <a:lnTo>
                    <a:pt x="79311" y="355803"/>
                  </a:lnTo>
                  <a:lnTo>
                    <a:pt x="79121" y="355892"/>
                  </a:lnTo>
                  <a:lnTo>
                    <a:pt x="78778" y="356222"/>
                  </a:lnTo>
                  <a:lnTo>
                    <a:pt x="78384" y="357060"/>
                  </a:lnTo>
                  <a:lnTo>
                    <a:pt x="78143" y="358216"/>
                  </a:lnTo>
                  <a:lnTo>
                    <a:pt x="78143" y="382993"/>
                  </a:lnTo>
                  <a:lnTo>
                    <a:pt x="89281" y="386334"/>
                  </a:lnTo>
                  <a:lnTo>
                    <a:pt x="89458" y="386245"/>
                  </a:lnTo>
                  <a:lnTo>
                    <a:pt x="89966" y="385699"/>
                  </a:lnTo>
                  <a:lnTo>
                    <a:pt x="90322" y="384733"/>
                  </a:lnTo>
                  <a:lnTo>
                    <a:pt x="90474" y="383933"/>
                  </a:lnTo>
                  <a:lnTo>
                    <a:pt x="90474" y="358838"/>
                  </a:lnTo>
                  <a:close/>
                </a:path>
                <a:path w="148590" h="791210">
                  <a:moveTo>
                    <a:pt x="90474" y="317322"/>
                  </a:moveTo>
                  <a:lnTo>
                    <a:pt x="79502" y="314756"/>
                  </a:lnTo>
                  <a:lnTo>
                    <a:pt x="79311" y="314756"/>
                  </a:lnTo>
                  <a:lnTo>
                    <a:pt x="79121" y="314858"/>
                  </a:lnTo>
                  <a:lnTo>
                    <a:pt x="78778" y="315188"/>
                  </a:lnTo>
                  <a:lnTo>
                    <a:pt x="78384" y="316052"/>
                  </a:lnTo>
                  <a:lnTo>
                    <a:pt x="78143" y="317220"/>
                  </a:lnTo>
                  <a:lnTo>
                    <a:pt x="78143" y="342011"/>
                  </a:lnTo>
                  <a:lnTo>
                    <a:pt x="89281" y="344868"/>
                  </a:lnTo>
                  <a:lnTo>
                    <a:pt x="89636" y="344627"/>
                  </a:lnTo>
                  <a:lnTo>
                    <a:pt x="89966" y="344195"/>
                  </a:lnTo>
                  <a:lnTo>
                    <a:pt x="90322" y="343230"/>
                  </a:lnTo>
                  <a:lnTo>
                    <a:pt x="90474" y="342417"/>
                  </a:lnTo>
                  <a:lnTo>
                    <a:pt x="90474" y="317322"/>
                  </a:lnTo>
                  <a:close/>
                </a:path>
                <a:path w="148590" h="791210">
                  <a:moveTo>
                    <a:pt x="90474" y="275818"/>
                  </a:moveTo>
                  <a:lnTo>
                    <a:pt x="89281" y="273380"/>
                  </a:lnTo>
                  <a:lnTo>
                    <a:pt x="79502" y="273723"/>
                  </a:lnTo>
                  <a:lnTo>
                    <a:pt x="79311" y="273723"/>
                  </a:lnTo>
                  <a:lnTo>
                    <a:pt x="79121" y="273837"/>
                  </a:lnTo>
                  <a:lnTo>
                    <a:pt x="78778" y="274180"/>
                  </a:lnTo>
                  <a:lnTo>
                    <a:pt x="78384" y="275043"/>
                  </a:lnTo>
                  <a:lnTo>
                    <a:pt x="78143" y="276225"/>
                  </a:lnTo>
                  <a:lnTo>
                    <a:pt x="78143" y="301002"/>
                  </a:lnTo>
                  <a:lnTo>
                    <a:pt x="78384" y="302171"/>
                  </a:lnTo>
                  <a:lnTo>
                    <a:pt x="78778" y="303034"/>
                  </a:lnTo>
                  <a:lnTo>
                    <a:pt x="79121" y="303377"/>
                  </a:lnTo>
                  <a:lnTo>
                    <a:pt x="79311" y="303453"/>
                  </a:lnTo>
                  <a:lnTo>
                    <a:pt x="89281" y="303403"/>
                  </a:lnTo>
                  <a:lnTo>
                    <a:pt x="90474" y="300901"/>
                  </a:lnTo>
                  <a:lnTo>
                    <a:pt x="90474" y="275818"/>
                  </a:lnTo>
                  <a:close/>
                </a:path>
                <a:path w="148590" h="791210">
                  <a:moveTo>
                    <a:pt x="90474" y="234315"/>
                  </a:moveTo>
                  <a:lnTo>
                    <a:pt x="89281" y="231914"/>
                  </a:lnTo>
                  <a:lnTo>
                    <a:pt x="79502" y="232664"/>
                  </a:lnTo>
                  <a:lnTo>
                    <a:pt x="79311" y="232676"/>
                  </a:lnTo>
                  <a:lnTo>
                    <a:pt x="79121" y="232791"/>
                  </a:lnTo>
                  <a:lnTo>
                    <a:pt x="78778" y="233159"/>
                  </a:lnTo>
                  <a:lnTo>
                    <a:pt x="78384" y="234048"/>
                  </a:lnTo>
                  <a:lnTo>
                    <a:pt x="78143" y="235229"/>
                  </a:lnTo>
                  <a:lnTo>
                    <a:pt x="78143" y="260007"/>
                  </a:lnTo>
                  <a:lnTo>
                    <a:pt x="78384" y="261175"/>
                  </a:lnTo>
                  <a:lnTo>
                    <a:pt x="78778" y="262001"/>
                  </a:lnTo>
                  <a:lnTo>
                    <a:pt x="79121" y="262331"/>
                  </a:lnTo>
                  <a:lnTo>
                    <a:pt x="79311" y="262407"/>
                  </a:lnTo>
                  <a:lnTo>
                    <a:pt x="89281" y="261937"/>
                  </a:lnTo>
                  <a:lnTo>
                    <a:pt x="89458" y="261835"/>
                  </a:lnTo>
                  <a:lnTo>
                    <a:pt x="89966" y="261213"/>
                  </a:lnTo>
                  <a:lnTo>
                    <a:pt x="90208" y="260604"/>
                  </a:lnTo>
                  <a:lnTo>
                    <a:pt x="90474" y="259410"/>
                  </a:lnTo>
                  <a:lnTo>
                    <a:pt x="90474" y="234315"/>
                  </a:lnTo>
                  <a:close/>
                </a:path>
                <a:path w="148590" h="791210">
                  <a:moveTo>
                    <a:pt x="90474" y="192811"/>
                  </a:moveTo>
                  <a:lnTo>
                    <a:pt x="89281" y="190461"/>
                  </a:lnTo>
                  <a:lnTo>
                    <a:pt x="79502" y="191617"/>
                  </a:lnTo>
                  <a:lnTo>
                    <a:pt x="79311" y="191630"/>
                  </a:lnTo>
                  <a:lnTo>
                    <a:pt x="79121" y="191744"/>
                  </a:lnTo>
                  <a:lnTo>
                    <a:pt x="78778" y="192138"/>
                  </a:lnTo>
                  <a:lnTo>
                    <a:pt x="78384" y="193040"/>
                  </a:lnTo>
                  <a:lnTo>
                    <a:pt x="78143" y="194246"/>
                  </a:lnTo>
                  <a:lnTo>
                    <a:pt x="78143" y="219024"/>
                  </a:lnTo>
                  <a:lnTo>
                    <a:pt x="78384" y="220192"/>
                  </a:lnTo>
                  <a:lnTo>
                    <a:pt x="78778" y="221005"/>
                  </a:lnTo>
                  <a:lnTo>
                    <a:pt x="79121" y="221322"/>
                  </a:lnTo>
                  <a:lnTo>
                    <a:pt x="79311" y="221399"/>
                  </a:lnTo>
                  <a:lnTo>
                    <a:pt x="89281" y="220522"/>
                  </a:lnTo>
                  <a:lnTo>
                    <a:pt x="89458" y="220395"/>
                  </a:lnTo>
                  <a:lnTo>
                    <a:pt x="89966" y="219760"/>
                  </a:lnTo>
                  <a:lnTo>
                    <a:pt x="90208" y="219125"/>
                  </a:lnTo>
                  <a:lnTo>
                    <a:pt x="90474" y="217906"/>
                  </a:lnTo>
                  <a:lnTo>
                    <a:pt x="90474" y="192811"/>
                  </a:lnTo>
                  <a:close/>
                </a:path>
                <a:path w="148590" h="791210">
                  <a:moveTo>
                    <a:pt x="90474" y="151307"/>
                  </a:moveTo>
                  <a:lnTo>
                    <a:pt x="90322" y="150507"/>
                  </a:lnTo>
                  <a:lnTo>
                    <a:pt x="89966" y="149580"/>
                  </a:lnTo>
                  <a:lnTo>
                    <a:pt x="89801" y="149352"/>
                  </a:lnTo>
                  <a:lnTo>
                    <a:pt x="89281" y="148983"/>
                  </a:lnTo>
                  <a:lnTo>
                    <a:pt x="79502" y="150558"/>
                  </a:lnTo>
                  <a:lnTo>
                    <a:pt x="78143" y="153238"/>
                  </a:lnTo>
                  <a:lnTo>
                    <a:pt x="78143" y="178041"/>
                  </a:lnTo>
                  <a:lnTo>
                    <a:pt x="78384" y="179158"/>
                  </a:lnTo>
                  <a:lnTo>
                    <a:pt x="78778" y="179984"/>
                  </a:lnTo>
                  <a:lnTo>
                    <a:pt x="79121" y="180276"/>
                  </a:lnTo>
                  <a:lnTo>
                    <a:pt x="79311" y="180340"/>
                  </a:lnTo>
                  <a:lnTo>
                    <a:pt x="89281" y="179044"/>
                  </a:lnTo>
                  <a:lnTo>
                    <a:pt x="89458" y="178930"/>
                  </a:lnTo>
                  <a:lnTo>
                    <a:pt x="89966" y="178269"/>
                  </a:lnTo>
                  <a:lnTo>
                    <a:pt x="90208" y="177609"/>
                  </a:lnTo>
                  <a:lnTo>
                    <a:pt x="90474" y="176403"/>
                  </a:lnTo>
                  <a:lnTo>
                    <a:pt x="90474" y="151307"/>
                  </a:lnTo>
                  <a:close/>
                </a:path>
                <a:path w="148590" h="791210">
                  <a:moveTo>
                    <a:pt x="90474" y="109791"/>
                  </a:moveTo>
                  <a:lnTo>
                    <a:pt x="89281" y="107543"/>
                  </a:lnTo>
                  <a:lnTo>
                    <a:pt x="79502" y="109524"/>
                  </a:lnTo>
                  <a:lnTo>
                    <a:pt x="79311" y="109562"/>
                  </a:lnTo>
                  <a:lnTo>
                    <a:pt x="79121" y="109689"/>
                  </a:lnTo>
                  <a:lnTo>
                    <a:pt x="78778" y="110096"/>
                  </a:lnTo>
                  <a:lnTo>
                    <a:pt x="78384" y="111023"/>
                  </a:lnTo>
                  <a:lnTo>
                    <a:pt x="78143" y="112242"/>
                  </a:lnTo>
                  <a:lnTo>
                    <a:pt x="78143" y="137020"/>
                  </a:lnTo>
                  <a:lnTo>
                    <a:pt x="78384" y="138163"/>
                  </a:lnTo>
                  <a:lnTo>
                    <a:pt x="78778" y="138950"/>
                  </a:lnTo>
                  <a:lnTo>
                    <a:pt x="79121" y="139230"/>
                  </a:lnTo>
                  <a:lnTo>
                    <a:pt x="79311" y="139293"/>
                  </a:lnTo>
                  <a:lnTo>
                    <a:pt x="89281" y="137591"/>
                  </a:lnTo>
                  <a:lnTo>
                    <a:pt x="89458" y="137464"/>
                  </a:lnTo>
                  <a:lnTo>
                    <a:pt x="89966" y="136779"/>
                  </a:lnTo>
                  <a:lnTo>
                    <a:pt x="90208" y="136118"/>
                  </a:lnTo>
                  <a:lnTo>
                    <a:pt x="90474" y="134874"/>
                  </a:lnTo>
                  <a:lnTo>
                    <a:pt x="90474" y="109791"/>
                  </a:lnTo>
                  <a:close/>
                </a:path>
                <a:path w="148590" h="791210">
                  <a:moveTo>
                    <a:pt x="90474" y="68300"/>
                  </a:moveTo>
                  <a:lnTo>
                    <a:pt x="89281" y="66090"/>
                  </a:lnTo>
                  <a:lnTo>
                    <a:pt x="79502" y="68465"/>
                  </a:lnTo>
                  <a:lnTo>
                    <a:pt x="78143" y="71259"/>
                  </a:lnTo>
                  <a:lnTo>
                    <a:pt x="78143" y="96037"/>
                  </a:lnTo>
                  <a:lnTo>
                    <a:pt x="78384" y="97155"/>
                  </a:lnTo>
                  <a:lnTo>
                    <a:pt x="78778" y="97917"/>
                  </a:lnTo>
                  <a:lnTo>
                    <a:pt x="79121" y="98183"/>
                  </a:lnTo>
                  <a:lnTo>
                    <a:pt x="79311" y="98247"/>
                  </a:lnTo>
                  <a:lnTo>
                    <a:pt x="89281" y="96126"/>
                  </a:lnTo>
                  <a:lnTo>
                    <a:pt x="89458" y="95986"/>
                  </a:lnTo>
                  <a:lnTo>
                    <a:pt x="89966" y="95288"/>
                  </a:lnTo>
                  <a:lnTo>
                    <a:pt x="90208" y="94615"/>
                  </a:lnTo>
                  <a:lnTo>
                    <a:pt x="90474" y="93370"/>
                  </a:lnTo>
                  <a:lnTo>
                    <a:pt x="90474" y="68300"/>
                  </a:lnTo>
                  <a:close/>
                </a:path>
                <a:path w="148590" h="791210">
                  <a:moveTo>
                    <a:pt x="109004" y="360210"/>
                  </a:moveTo>
                  <a:lnTo>
                    <a:pt x="97612" y="356666"/>
                  </a:lnTo>
                  <a:lnTo>
                    <a:pt x="97421" y="356654"/>
                  </a:lnTo>
                  <a:lnTo>
                    <a:pt x="96202" y="359117"/>
                  </a:lnTo>
                  <a:lnTo>
                    <a:pt x="96202" y="384352"/>
                  </a:lnTo>
                  <a:lnTo>
                    <a:pt x="107746" y="387756"/>
                  </a:lnTo>
                  <a:lnTo>
                    <a:pt x="107937" y="387680"/>
                  </a:lnTo>
                  <a:lnTo>
                    <a:pt x="108445" y="387108"/>
                  </a:lnTo>
                  <a:lnTo>
                    <a:pt x="108826" y="386118"/>
                  </a:lnTo>
                  <a:lnTo>
                    <a:pt x="109004" y="384848"/>
                  </a:lnTo>
                  <a:lnTo>
                    <a:pt x="109004" y="360210"/>
                  </a:lnTo>
                  <a:close/>
                </a:path>
                <a:path w="148590" h="791210">
                  <a:moveTo>
                    <a:pt x="109004" y="318401"/>
                  </a:moveTo>
                  <a:lnTo>
                    <a:pt x="97612" y="314858"/>
                  </a:lnTo>
                  <a:lnTo>
                    <a:pt x="97421" y="314858"/>
                  </a:lnTo>
                  <a:lnTo>
                    <a:pt x="97218" y="314960"/>
                  </a:lnTo>
                  <a:lnTo>
                    <a:pt x="96710" y="315544"/>
                  </a:lnTo>
                  <a:lnTo>
                    <a:pt x="96469" y="316166"/>
                  </a:lnTo>
                  <a:lnTo>
                    <a:pt x="96202" y="317360"/>
                  </a:lnTo>
                  <a:lnTo>
                    <a:pt x="96202" y="342595"/>
                  </a:lnTo>
                  <a:lnTo>
                    <a:pt x="107746" y="345516"/>
                  </a:lnTo>
                  <a:lnTo>
                    <a:pt x="107937" y="345440"/>
                  </a:lnTo>
                  <a:lnTo>
                    <a:pt x="108445" y="344855"/>
                  </a:lnTo>
                  <a:lnTo>
                    <a:pt x="108826" y="343852"/>
                  </a:lnTo>
                  <a:lnTo>
                    <a:pt x="109004" y="342569"/>
                  </a:lnTo>
                  <a:lnTo>
                    <a:pt x="109004" y="318401"/>
                  </a:lnTo>
                  <a:close/>
                </a:path>
                <a:path w="148590" h="791210">
                  <a:moveTo>
                    <a:pt x="109004" y="276136"/>
                  </a:moveTo>
                  <a:lnTo>
                    <a:pt x="107746" y="272719"/>
                  </a:lnTo>
                  <a:lnTo>
                    <a:pt x="97612" y="273075"/>
                  </a:lnTo>
                  <a:lnTo>
                    <a:pt x="97421" y="273075"/>
                  </a:lnTo>
                  <a:lnTo>
                    <a:pt x="97218" y="273189"/>
                  </a:lnTo>
                  <a:lnTo>
                    <a:pt x="96710" y="273799"/>
                  </a:lnTo>
                  <a:lnTo>
                    <a:pt x="96354" y="274802"/>
                  </a:lnTo>
                  <a:lnTo>
                    <a:pt x="96202" y="275628"/>
                  </a:lnTo>
                  <a:lnTo>
                    <a:pt x="96202" y="300850"/>
                  </a:lnTo>
                  <a:lnTo>
                    <a:pt x="97421" y="303364"/>
                  </a:lnTo>
                  <a:lnTo>
                    <a:pt x="107746" y="303301"/>
                  </a:lnTo>
                  <a:lnTo>
                    <a:pt x="107937" y="303199"/>
                  </a:lnTo>
                  <a:lnTo>
                    <a:pt x="108445" y="302590"/>
                  </a:lnTo>
                  <a:lnTo>
                    <a:pt x="108826" y="301586"/>
                  </a:lnTo>
                  <a:lnTo>
                    <a:pt x="109004" y="300291"/>
                  </a:lnTo>
                  <a:lnTo>
                    <a:pt x="109004" y="276136"/>
                  </a:lnTo>
                  <a:close/>
                </a:path>
                <a:path w="148590" h="791210">
                  <a:moveTo>
                    <a:pt x="109004" y="233870"/>
                  </a:moveTo>
                  <a:lnTo>
                    <a:pt x="107746" y="230479"/>
                  </a:lnTo>
                  <a:lnTo>
                    <a:pt x="97612" y="231267"/>
                  </a:lnTo>
                  <a:lnTo>
                    <a:pt x="97421" y="231279"/>
                  </a:lnTo>
                  <a:lnTo>
                    <a:pt x="97218" y="231394"/>
                  </a:lnTo>
                  <a:lnTo>
                    <a:pt x="96710" y="232029"/>
                  </a:lnTo>
                  <a:lnTo>
                    <a:pt x="96354" y="233045"/>
                  </a:lnTo>
                  <a:lnTo>
                    <a:pt x="96202" y="233883"/>
                  </a:lnTo>
                  <a:lnTo>
                    <a:pt x="96202" y="259118"/>
                  </a:lnTo>
                  <a:lnTo>
                    <a:pt x="97421" y="261556"/>
                  </a:lnTo>
                  <a:lnTo>
                    <a:pt x="107556" y="261086"/>
                  </a:lnTo>
                  <a:lnTo>
                    <a:pt x="107937" y="260972"/>
                  </a:lnTo>
                  <a:lnTo>
                    <a:pt x="108445" y="260350"/>
                  </a:lnTo>
                  <a:lnTo>
                    <a:pt x="108826" y="259334"/>
                  </a:lnTo>
                  <a:lnTo>
                    <a:pt x="109004" y="258025"/>
                  </a:lnTo>
                  <a:lnTo>
                    <a:pt x="109004" y="233870"/>
                  </a:lnTo>
                  <a:close/>
                </a:path>
                <a:path w="148590" h="791210">
                  <a:moveTo>
                    <a:pt x="109004" y="191604"/>
                  </a:moveTo>
                  <a:lnTo>
                    <a:pt x="107746" y="188252"/>
                  </a:lnTo>
                  <a:lnTo>
                    <a:pt x="97612" y="189458"/>
                  </a:lnTo>
                  <a:lnTo>
                    <a:pt x="97421" y="189471"/>
                  </a:lnTo>
                  <a:lnTo>
                    <a:pt x="97218" y="189611"/>
                  </a:lnTo>
                  <a:lnTo>
                    <a:pt x="96710" y="190258"/>
                  </a:lnTo>
                  <a:lnTo>
                    <a:pt x="96469" y="190919"/>
                  </a:lnTo>
                  <a:lnTo>
                    <a:pt x="96202" y="192138"/>
                  </a:lnTo>
                  <a:lnTo>
                    <a:pt x="96202" y="217373"/>
                  </a:lnTo>
                  <a:lnTo>
                    <a:pt x="97421" y="219773"/>
                  </a:lnTo>
                  <a:lnTo>
                    <a:pt x="107746" y="218859"/>
                  </a:lnTo>
                  <a:lnTo>
                    <a:pt x="109004" y="215760"/>
                  </a:lnTo>
                  <a:lnTo>
                    <a:pt x="109004" y="191604"/>
                  </a:lnTo>
                  <a:close/>
                </a:path>
                <a:path w="148590" h="791210">
                  <a:moveTo>
                    <a:pt x="109004" y="149326"/>
                  </a:moveTo>
                  <a:lnTo>
                    <a:pt x="107746" y="146050"/>
                  </a:lnTo>
                  <a:lnTo>
                    <a:pt x="97612" y="147662"/>
                  </a:lnTo>
                  <a:lnTo>
                    <a:pt x="96202" y="150406"/>
                  </a:lnTo>
                  <a:lnTo>
                    <a:pt x="96202" y="175628"/>
                  </a:lnTo>
                  <a:lnTo>
                    <a:pt x="96354" y="176441"/>
                  </a:lnTo>
                  <a:lnTo>
                    <a:pt x="96710" y="177393"/>
                  </a:lnTo>
                  <a:lnTo>
                    <a:pt x="96875" y="177622"/>
                  </a:lnTo>
                  <a:lnTo>
                    <a:pt x="97421" y="178003"/>
                  </a:lnTo>
                  <a:lnTo>
                    <a:pt x="107746" y="176644"/>
                  </a:lnTo>
                  <a:lnTo>
                    <a:pt x="107937" y="176530"/>
                  </a:lnTo>
                  <a:lnTo>
                    <a:pt x="108445" y="175856"/>
                  </a:lnTo>
                  <a:lnTo>
                    <a:pt x="108826" y="174790"/>
                  </a:lnTo>
                  <a:lnTo>
                    <a:pt x="109004" y="173494"/>
                  </a:lnTo>
                  <a:lnTo>
                    <a:pt x="109004" y="149326"/>
                  </a:lnTo>
                  <a:close/>
                </a:path>
                <a:path w="148590" h="791210">
                  <a:moveTo>
                    <a:pt x="109004" y="107035"/>
                  </a:moveTo>
                  <a:lnTo>
                    <a:pt x="107746" y="103835"/>
                  </a:lnTo>
                  <a:lnTo>
                    <a:pt x="97612" y="105879"/>
                  </a:lnTo>
                  <a:lnTo>
                    <a:pt x="97218" y="106057"/>
                  </a:lnTo>
                  <a:lnTo>
                    <a:pt x="96710" y="106743"/>
                  </a:lnTo>
                  <a:lnTo>
                    <a:pt x="96469" y="107416"/>
                  </a:lnTo>
                  <a:lnTo>
                    <a:pt x="96202" y="108661"/>
                  </a:lnTo>
                  <a:lnTo>
                    <a:pt x="96202" y="133896"/>
                  </a:lnTo>
                  <a:lnTo>
                    <a:pt x="97421" y="136194"/>
                  </a:lnTo>
                  <a:lnTo>
                    <a:pt x="107746" y="134416"/>
                  </a:lnTo>
                  <a:lnTo>
                    <a:pt x="107937" y="134289"/>
                  </a:lnTo>
                  <a:lnTo>
                    <a:pt x="108445" y="133604"/>
                  </a:lnTo>
                  <a:lnTo>
                    <a:pt x="108826" y="132524"/>
                  </a:lnTo>
                  <a:lnTo>
                    <a:pt x="109004" y="131203"/>
                  </a:lnTo>
                  <a:lnTo>
                    <a:pt x="109004" y="107035"/>
                  </a:lnTo>
                  <a:close/>
                </a:path>
                <a:path w="148590" h="791210">
                  <a:moveTo>
                    <a:pt x="109004" y="64795"/>
                  </a:moveTo>
                  <a:lnTo>
                    <a:pt x="107746" y="61607"/>
                  </a:lnTo>
                  <a:lnTo>
                    <a:pt x="97612" y="64071"/>
                  </a:lnTo>
                  <a:lnTo>
                    <a:pt x="96202" y="66929"/>
                  </a:lnTo>
                  <a:lnTo>
                    <a:pt x="96202" y="92151"/>
                  </a:lnTo>
                  <a:lnTo>
                    <a:pt x="97421" y="94386"/>
                  </a:lnTo>
                  <a:lnTo>
                    <a:pt x="107746" y="92202"/>
                  </a:lnTo>
                  <a:lnTo>
                    <a:pt x="107937" y="92049"/>
                  </a:lnTo>
                  <a:lnTo>
                    <a:pt x="108445" y="91338"/>
                  </a:lnTo>
                  <a:lnTo>
                    <a:pt x="108826" y="90258"/>
                  </a:lnTo>
                  <a:lnTo>
                    <a:pt x="109004" y="88938"/>
                  </a:lnTo>
                  <a:lnTo>
                    <a:pt x="109004" y="64795"/>
                  </a:lnTo>
                  <a:close/>
                </a:path>
                <a:path w="148590" h="791210">
                  <a:moveTo>
                    <a:pt x="109004" y="22021"/>
                  </a:moveTo>
                  <a:lnTo>
                    <a:pt x="108826" y="20789"/>
                  </a:lnTo>
                  <a:lnTo>
                    <a:pt x="108445" y="19875"/>
                  </a:lnTo>
                  <a:lnTo>
                    <a:pt x="107937" y="19418"/>
                  </a:lnTo>
                  <a:lnTo>
                    <a:pt x="107746" y="19380"/>
                  </a:lnTo>
                  <a:lnTo>
                    <a:pt x="97612" y="22263"/>
                  </a:lnTo>
                  <a:lnTo>
                    <a:pt x="97421" y="22313"/>
                  </a:lnTo>
                  <a:lnTo>
                    <a:pt x="97218" y="22479"/>
                  </a:lnTo>
                  <a:lnTo>
                    <a:pt x="96710" y="23215"/>
                  </a:lnTo>
                  <a:lnTo>
                    <a:pt x="96469" y="23914"/>
                  </a:lnTo>
                  <a:lnTo>
                    <a:pt x="96202" y="25171"/>
                  </a:lnTo>
                  <a:lnTo>
                    <a:pt x="96202" y="50406"/>
                  </a:lnTo>
                  <a:lnTo>
                    <a:pt x="97421" y="52616"/>
                  </a:lnTo>
                  <a:lnTo>
                    <a:pt x="107746" y="49987"/>
                  </a:lnTo>
                  <a:lnTo>
                    <a:pt x="107937" y="49834"/>
                  </a:lnTo>
                  <a:lnTo>
                    <a:pt x="108445" y="49098"/>
                  </a:lnTo>
                  <a:lnTo>
                    <a:pt x="108826" y="48006"/>
                  </a:lnTo>
                  <a:lnTo>
                    <a:pt x="109004" y="46672"/>
                  </a:lnTo>
                  <a:lnTo>
                    <a:pt x="109004" y="22021"/>
                  </a:lnTo>
                  <a:close/>
                </a:path>
                <a:path w="148590" h="791210">
                  <a:moveTo>
                    <a:pt x="128219" y="361670"/>
                  </a:moveTo>
                  <a:lnTo>
                    <a:pt x="116382" y="357555"/>
                  </a:lnTo>
                  <a:lnTo>
                    <a:pt x="116166" y="357543"/>
                  </a:lnTo>
                  <a:lnTo>
                    <a:pt x="115976" y="357632"/>
                  </a:lnTo>
                  <a:lnTo>
                    <a:pt x="115455" y="358228"/>
                  </a:lnTo>
                  <a:lnTo>
                    <a:pt x="115074" y="359219"/>
                  </a:lnTo>
                  <a:lnTo>
                    <a:pt x="114884" y="360514"/>
                  </a:lnTo>
                  <a:lnTo>
                    <a:pt x="114884" y="385292"/>
                  </a:lnTo>
                  <a:lnTo>
                    <a:pt x="126898" y="389229"/>
                  </a:lnTo>
                  <a:lnTo>
                    <a:pt x="127101" y="389153"/>
                  </a:lnTo>
                  <a:lnTo>
                    <a:pt x="127469" y="388823"/>
                  </a:lnTo>
                  <a:lnTo>
                    <a:pt x="127622" y="388581"/>
                  </a:lnTo>
                  <a:lnTo>
                    <a:pt x="128016" y="387578"/>
                  </a:lnTo>
                  <a:lnTo>
                    <a:pt x="128219" y="386270"/>
                  </a:lnTo>
                  <a:lnTo>
                    <a:pt x="128219" y="361670"/>
                  </a:lnTo>
                  <a:close/>
                </a:path>
                <a:path w="148590" h="791210">
                  <a:moveTo>
                    <a:pt x="128219" y="318566"/>
                  </a:moveTo>
                  <a:lnTo>
                    <a:pt x="116382" y="314960"/>
                  </a:lnTo>
                  <a:lnTo>
                    <a:pt x="116166" y="314960"/>
                  </a:lnTo>
                  <a:lnTo>
                    <a:pt x="114884" y="317969"/>
                  </a:lnTo>
                  <a:lnTo>
                    <a:pt x="114884" y="342277"/>
                  </a:lnTo>
                  <a:lnTo>
                    <a:pt x="126898" y="346214"/>
                  </a:lnTo>
                  <a:lnTo>
                    <a:pt x="127101" y="346113"/>
                  </a:lnTo>
                  <a:lnTo>
                    <a:pt x="127469" y="345770"/>
                  </a:lnTo>
                  <a:lnTo>
                    <a:pt x="127622" y="345516"/>
                  </a:lnTo>
                  <a:lnTo>
                    <a:pt x="128016" y="344500"/>
                  </a:lnTo>
                  <a:lnTo>
                    <a:pt x="128219" y="343192"/>
                  </a:lnTo>
                  <a:lnTo>
                    <a:pt x="128219" y="318566"/>
                  </a:lnTo>
                  <a:close/>
                </a:path>
                <a:path w="148590" h="791210">
                  <a:moveTo>
                    <a:pt x="128219" y="275513"/>
                  </a:moveTo>
                  <a:lnTo>
                    <a:pt x="126898" y="272021"/>
                  </a:lnTo>
                  <a:lnTo>
                    <a:pt x="116382" y="272402"/>
                  </a:lnTo>
                  <a:lnTo>
                    <a:pt x="116166" y="272402"/>
                  </a:lnTo>
                  <a:lnTo>
                    <a:pt x="114884" y="275463"/>
                  </a:lnTo>
                  <a:lnTo>
                    <a:pt x="114884" y="299745"/>
                  </a:lnTo>
                  <a:lnTo>
                    <a:pt x="116166" y="303250"/>
                  </a:lnTo>
                  <a:lnTo>
                    <a:pt x="126898" y="303187"/>
                  </a:lnTo>
                  <a:lnTo>
                    <a:pt x="128219" y="300126"/>
                  </a:lnTo>
                  <a:lnTo>
                    <a:pt x="128219" y="275513"/>
                  </a:lnTo>
                  <a:close/>
                </a:path>
                <a:path w="148590" h="791210">
                  <a:moveTo>
                    <a:pt x="128219" y="232448"/>
                  </a:moveTo>
                  <a:lnTo>
                    <a:pt x="126898" y="229006"/>
                  </a:lnTo>
                  <a:lnTo>
                    <a:pt x="116382" y="229819"/>
                  </a:lnTo>
                  <a:lnTo>
                    <a:pt x="116166" y="229831"/>
                  </a:lnTo>
                  <a:lnTo>
                    <a:pt x="114884" y="232956"/>
                  </a:lnTo>
                  <a:lnTo>
                    <a:pt x="114884" y="257251"/>
                  </a:lnTo>
                  <a:lnTo>
                    <a:pt x="114922" y="258191"/>
                  </a:lnTo>
                  <a:lnTo>
                    <a:pt x="115189" y="259384"/>
                  </a:lnTo>
                  <a:lnTo>
                    <a:pt x="115620" y="260248"/>
                  </a:lnTo>
                  <a:lnTo>
                    <a:pt x="116166" y="260680"/>
                  </a:lnTo>
                  <a:lnTo>
                    <a:pt x="126898" y="260172"/>
                  </a:lnTo>
                  <a:lnTo>
                    <a:pt x="127101" y="260057"/>
                  </a:lnTo>
                  <a:lnTo>
                    <a:pt x="127622" y="259422"/>
                  </a:lnTo>
                  <a:lnTo>
                    <a:pt x="128016" y="258394"/>
                  </a:lnTo>
                  <a:lnTo>
                    <a:pt x="128219" y="257073"/>
                  </a:lnTo>
                  <a:lnTo>
                    <a:pt x="128219" y="232448"/>
                  </a:lnTo>
                  <a:close/>
                </a:path>
                <a:path w="148590" h="791210">
                  <a:moveTo>
                    <a:pt x="128219" y="189382"/>
                  </a:moveTo>
                  <a:lnTo>
                    <a:pt x="126898" y="185991"/>
                  </a:lnTo>
                  <a:lnTo>
                    <a:pt x="116382" y="187236"/>
                  </a:lnTo>
                  <a:lnTo>
                    <a:pt x="114884" y="190436"/>
                  </a:lnTo>
                  <a:lnTo>
                    <a:pt x="114884" y="214731"/>
                  </a:lnTo>
                  <a:lnTo>
                    <a:pt x="116166" y="218135"/>
                  </a:lnTo>
                  <a:lnTo>
                    <a:pt x="126898" y="217182"/>
                  </a:lnTo>
                  <a:lnTo>
                    <a:pt x="128219" y="213995"/>
                  </a:lnTo>
                  <a:lnTo>
                    <a:pt x="128219" y="189382"/>
                  </a:lnTo>
                  <a:close/>
                </a:path>
                <a:path w="148590" h="791210">
                  <a:moveTo>
                    <a:pt x="128219" y="146304"/>
                  </a:moveTo>
                  <a:lnTo>
                    <a:pt x="126898" y="142963"/>
                  </a:lnTo>
                  <a:lnTo>
                    <a:pt x="116382" y="144653"/>
                  </a:lnTo>
                  <a:lnTo>
                    <a:pt x="114884" y="147916"/>
                  </a:lnTo>
                  <a:lnTo>
                    <a:pt x="114884" y="172707"/>
                  </a:lnTo>
                  <a:lnTo>
                    <a:pt x="116166" y="175539"/>
                  </a:lnTo>
                  <a:lnTo>
                    <a:pt x="126898" y="174155"/>
                  </a:lnTo>
                  <a:lnTo>
                    <a:pt x="128219" y="170916"/>
                  </a:lnTo>
                  <a:lnTo>
                    <a:pt x="128219" y="146304"/>
                  </a:lnTo>
                  <a:close/>
                </a:path>
                <a:path w="148590" h="791210">
                  <a:moveTo>
                    <a:pt x="128219" y="103238"/>
                  </a:moveTo>
                  <a:lnTo>
                    <a:pt x="126898" y="99974"/>
                  </a:lnTo>
                  <a:lnTo>
                    <a:pt x="116382" y="102095"/>
                  </a:lnTo>
                  <a:lnTo>
                    <a:pt x="114884" y="105397"/>
                  </a:lnTo>
                  <a:lnTo>
                    <a:pt x="114884" y="129692"/>
                  </a:lnTo>
                  <a:lnTo>
                    <a:pt x="116166" y="132969"/>
                  </a:lnTo>
                  <a:lnTo>
                    <a:pt x="126898" y="131140"/>
                  </a:lnTo>
                  <a:lnTo>
                    <a:pt x="128219" y="127850"/>
                  </a:lnTo>
                  <a:lnTo>
                    <a:pt x="128219" y="103238"/>
                  </a:lnTo>
                  <a:close/>
                </a:path>
                <a:path w="148590" h="791210">
                  <a:moveTo>
                    <a:pt x="128219" y="60172"/>
                  </a:moveTo>
                  <a:lnTo>
                    <a:pt x="126898" y="56946"/>
                  </a:lnTo>
                  <a:lnTo>
                    <a:pt x="116382" y="59499"/>
                  </a:lnTo>
                  <a:lnTo>
                    <a:pt x="116166" y="59550"/>
                  </a:lnTo>
                  <a:lnTo>
                    <a:pt x="115976" y="59690"/>
                  </a:lnTo>
                  <a:lnTo>
                    <a:pt x="115455" y="60426"/>
                  </a:lnTo>
                  <a:lnTo>
                    <a:pt x="115074" y="61544"/>
                  </a:lnTo>
                  <a:lnTo>
                    <a:pt x="114884" y="62877"/>
                  </a:lnTo>
                  <a:lnTo>
                    <a:pt x="114884" y="87185"/>
                  </a:lnTo>
                  <a:lnTo>
                    <a:pt x="114922" y="88099"/>
                  </a:lnTo>
                  <a:lnTo>
                    <a:pt x="115189" y="89268"/>
                  </a:lnTo>
                  <a:lnTo>
                    <a:pt x="115620" y="90055"/>
                  </a:lnTo>
                  <a:lnTo>
                    <a:pt x="116166" y="90385"/>
                  </a:lnTo>
                  <a:lnTo>
                    <a:pt x="126898" y="88099"/>
                  </a:lnTo>
                  <a:lnTo>
                    <a:pt x="128219" y="84785"/>
                  </a:lnTo>
                  <a:lnTo>
                    <a:pt x="128219" y="60172"/>
                  </a:lnTo>
                  <a:close/>
                </a:path>
                <a:path w="148590" h="791210">
                  <a:moveTo>
                    <a:pt x="128219" y="17094"/>
                  </a:moveTo>
                  <a:lnTo>
                    <a:pt x="126898" y="13931"/>
                  </a:lnTo>
                  <a:lnTo>
                    <a:pt x="116382" y="16916"/>
                  </a:lnTo>
                  <a:lnTo>
                    <a:pt x="114884" y="20370"/>
                  </a:lnTo>
                  <a:lnTo>
                    <a:pt x="114884" y="44653"/>
                  </a:lnTo>
                  <a:lnTo>
                    <a:pt x="116166" y="47840"/>
                  </a:lnTo>
                  <a:lnTo>
                    <a:pt x="126898" y="45110"/>
                  </a:lnTo>
                  <a:lnTo>
                    <a:pt x="127101" y="44970"/>
                  </a:lnTo>
                  <a:lnTo>
                    <a:pt x="127469" y="44513"/>
                  </a:lnTo>
                  <a:lnTo>
                    <a:pt x="128016" y="43091"/>
                  </a:lnTo>
                  <a:lnTo>
                    <a:pt x="128219" y="41719"/>
                  </a:lnTo>
                  <a:lnTo>
                    <a:pt x="128219" y="17094"/>
                  </a:lnTo>
                  <a:close/>
                </a:path>
                <a:path w="148590" h="791210">
                  <a:moveTo>
                    <a:pt x="148158" y="606056"/>
                  </a:moveTo>
                  <a:lnTo>
                    <a:pt x="146786" y="602742"/>
                  </a:lnTo>
                  <a:lnTo>
                    <a:pt x="135864" y="604951"/>
                  </a:lnTo>
                  <a:lnTo>
                    <a:pt x="134327" y="608317"/>
                  </a:lnTo>
                  <a:lnTo>
                    <a:pt x="134327" y="633082"/>
                  </a:lnTo>
                  <a:lnTo>
                    <a:pt x="134366" y="634034"/>
                  </a:lnTo>
                  <a:lnTo>
                    <a:pt x="134632" y="635228"/>
                  </a:lnTo>
                  <a:lnTo>
                    <a:pt x="135077" y="636054"/>
                  </a:lnTo>
                  <a:lnTo>
                    <a:pt x="135648" y="636422"/>
                  </a:lnTo>
                  <a:lnTo>
                    <a:pt x="146786" y="634504"/>
                  </a:lnTo>
                  <a:lnTo>
                    <a:pt x="147002" y="634377"/>
                  </a:lnTo>
                  <a:lnTo>
                    <a:pt x="147548" y="633641"/>
                  </a:lnTo>
                  <a:lnTo>
                    <a:pt x="147955" y="632523"/>
                  </a:lnTo>
                  <a:lnTo>
                    <a:pt x="148158" y="631151"/>
                  </a:lnTo>
                  <a:lnTo>
                    <a:pt x="148158" y="606056"/>
                  </a:lnTo>
                  <a:close/>
                </a:path>
                <a:path w="148590" h="791210">
                  <a:moveTo>
                    <a:pt x="148158" y="493864"/>
                  </a:moveTo>
                  <a:lnTo>
                    <a:pt x="146786" y="490410"/>
                  </a:lnTo>
                  <a:lnTo>
                    <a:pt x="135864" y="491705"/>
                  </a:lnTo>
                  <a:lnTo>
                    <a:pt x="134327" y="494969"/>
                  </a:lnTo>
                  <a:lnTo>
                    <a:pt x="134327" y="519722"/>
                  </a:lnTo>
                  <a:lnTo>
                    <a:pt x="134366" y="520687"/>
                  </a:lnTo>
                  <a:lnTo>
                    <a:pt x="134632" y="521893"/>
                  </a:lnTo>
                  <a:lnTo>
                    <a:pt x="135077" y="522782"/>
                  </a:lnTo>
                  <a:lnTo>
                    <a:pt x="135648" y="523189"/>
                  </a:lnTo>
                  <a:lnTo>
                    <a:pt x="146786" y="522185"/>
                  </a:lnTo>
                  <a:lnTo>
                    <a:pt x="147002" y="522071"/>
                  </a:lnTo>
                  <a:lnTo>
                    <a:pt x="147548" y="521385"/>
                  </a:lnTo>
                  <a:lnTo>
                    <a:pt x="147955" y="520306"/>
                  </a:lnTo>
                  <a:lnTo>
                    <a:pt x="148158" y="518960"/>
                  </a:lnTo>
                  <a:lnTo>
                    <a:pt x="148158" y="493864"/>
                  </a:lnTo>
                  <a:close/>
                </a:path>
                <a:path w="148590" h="791210">
                  <a:moveTo>
                    <a:pt x="148158" y="362673"/>
                  </a:moveTo>
                  <a:lnTo>
                    <a:pt x="135864" y="358470"/>
                  </a:lnTo>
                  <a:lnTo>
                    <a:pt x="135648" y="358457"/>
                  </a:lnTo>
                  <a:lnTo>
                    <a:pt x="135255" y="358711"/>
                  </a:lnTo>
                  <a:lnTo>
                    <a:pt x="134912" y="359156"/>
                  </a:lnTo>
                  <a:lnTo>
                    <a:pt x="134518" y="360172"/>
                  </a:lnTo>
                  <a:lnTo>
                    <a:pt x="134327" y="361480"/>
                  </a:lnTo>
                  <a:lnTo>
                    <a:pt x="134327" y="386727"/>
                  </a:lnTo>
                  <a:lnTo>
                    <a:pt x="146786" y="390766"/>
                  </a:lnTo>
                  <a:lnTo>
                    <a:pt x="147002" y="390690"/>
                  </a:lnTo>
                  <a:lnTo>
                    <a:pt x="147548" y="390093"/>
                  </a:lnTo>
                  <a:lnTo>
                    <a:pt x="147955" y="389089"/>
                  </a:lnTo>
                  <a:lnTo>
                    <a:pt x="148158" y="387756"/>
                  </a:lnTo>
                  <a:lnTo>
                    <a:pt x="148158" y="362673"/>
                  </a:lnTo>
                  <a:close/>
                </a:path>
                <a:path w="148590" h="791210">
                  <a:moveTo>
                    <a:pt x="148158" y="318770"/>
                  </a:moveTo>
                  <a:lnTo>
                    <a:pt x="135864" y="315074"/>
                  </a:lnTo>
                  <a:lnTo>
                    <a:pt x="135648" y="315074"/>
                  </a:lnTo>
                  <a:lnTo>
                    <a:pt x="134327" y="318147"/>
                  </a:lnTo>
                  <a:lnTo>
                    <a:pt x="134327" y="342912"/>
                  </a:lnTo>
                  <a:lnTo>
                    <a:pt x="146786" y="346913"/>
                  </a:lnTo>
                  <a:lnTo>
                    <a:pt x="147002" y="346837"/>
                  </a:lnTo>
                  <a:lnTo>
                    <a:pt x="147548" y="346214"/>
                  </a:lnTo>
                  <a:lnTo>
                    <a:pt x="147955" y="345186"/>
                  </a:lnTo>
                  <a:lnTo>
                    <a:pt x="148158" y="343839"/>
                  </a:lnTo>
                  <a:lnTo>
                    <a:pt x="148158" y="318770"/>
                  </a:lnTo>
                  <a:close/>
                </a:path>
                <a:path w="148590" h="791210">
                  <a:moveTo>
                    <a:pt x="148158" y="274866"/>
                  </a:moveTo>
                  <a:lnTo>
                    <a:pt x="146786" y="271322"/>
                  </a:lnTo>
                  <a:lnTo>
                    <a:pt x="135864" y="271716"/>
                  </a:lnTo>
                  <a:lnTo>
                    <a:pt x="135648" y="271716"/>
                  </a:lnTo>
                  <a:lnTo>
                    <a:pt x="135255" y="272008"/>
                  </a:lnTo>
                  <a:lnTo>
                    <a:pt x="134912" y="272465"/>
                  </a:lnTo>
                  <a:lnTo>
                    <a:pt x="134518" y="273519"/>
                  </a:lnTo>
                  <a:lnTo>
                    <a:pt x="134327" y="274840"/>
                  </a:lnTo>
                  <a:lnTo>
                    <a:pt x="134327" y="299580"/>
                  </a:lnTo>
                  <a:lnTo>
                    <a:pt x="134366" y="300545"/>
                  </a:lnTo>
                  <a:lnTo>
                    <a:pt x="134632" y="301790"/>
                  </a:lnTo>
                  <a:lnTo>
                    <a:pt x="135077" y="302691"/>
                  </a:lnTo>
                  <a:lnTo>
                    <a:pt x="135648" y="303149"/>
                  </a:lnTo>
                  <a:lnTo>
                    <a:pt x="146786" y="303085"/>
                  </a:lnTo>
                  <a:lnTo>
                    <a:pt x="147002" y="302983"/>
                  </a:lnTo>
                  <a:lnTo>
                    <a:pt x="147548" y="302348"/>
                  </a:lnTo>
                  <a:lnTo>
                    <a:pt x="147955" y="301307"/>
                  </a:lnTo>
                  <a:lnTo>
                    <a:pt x="148158" y="299961"/>
                  </a:lnTo>
                  <a:lnTo>
                    <a:pt x="148158" y="274866"/>
                  </a:lnTo>
                  <a:close/>
                </a:path>
                <a:path w="148590" h="791210">
                  <a:moveTo>
                    <a:pt x="148158" y="230987"/>
                  </a:moveTo>
                  <a:lnTo>
                    <a:pt x="146786" y="227469"/>
                  </a:lnTo>
                  <a:lnTo>
                    <a:pt x="135864" y="228320"/>
                  </a:lnTo>
                  <a:lnTo>
                    <a:pt x="135648" y="228333"/>
                  </a:lnTo>
                  <a:lnTo>
                    <a:pt x="135458" y="228447"/>
                  </a:lnTo>
                  <a:lnTo>
                    <a:pt x="134912" y="229120"/>
                  </a:lnTo>
                  <a:lnTo>
                    <a:pt x="134518" y="230187"/>
                  </a:lnTo>
                  <a:lnTo>
                    <a:pt x="134327" y="231521"/>
                  </a:lnTo>
                  <a:lnTo>
                    <a:pt x="134327" y="256755"/>
                  </a:lnTo>
                  <a:lnTo>
                    <a:pt x="134518" y="258089"/>
                  </a:lnTo>
                  <a:lnTo>
                    <a:pt x="134912" y="259080"/>
                  </a:lnTo>
                  <a:lnTo>
                    <a:pt x="135255" y="259511"/>
                  </a:lnTo>
                  <a:lnTo>
                    <a:pt x="135648" y="259765"/>
                  </a:lnTo>
                  <a:lnTo>
                    <a:pt x="146786" y="259232"/>
                  </a:lnTo>
                  <a:lnTo>
                    <a:pt x="147002" y="259130"/>
                  </a:lnTo>
                  <a:lnTo>
                    <a:pt x="147548" y="258483"/>
                  </a:lnTo>
                  <a:lnTo>
                    <a:pt x="147955" y="257416"/>
                  </a:lnTo>
                  <a:lnTo>
                    <a:pt x="148158" y="256070"/>
                  </a:lnTo>
                  <a:lnTo>
                    <a:pt x="148158" y="230987"/>
                  </a:lnTo>
                  <a:close/>
                </a:path>
                <a:path w="148590" h="791210">
                  <a:moveTo>
                    <a:pt x="148158" y="143179"/>
                  </a:moveTo>
                  <a:lnTo>
                    <a:pt x="146786" y="139776"/>
                  </a:lnTo>
                  <a:lnTo>
                    <a:pt x="135864" y="141528"/>
                  </a:lnTo>
                  <a:lnTo>
                    <a:pt x="134327" y="144868"/>
                  </a:lnTo>
                  <a:lnTo>
                    <a:pt x="134327" y="169608"/>
                  </a:lnTo>
                  <a:lnTo>
                    <a:pt x="135648" y="173012"/>
                  </a:lnTo>
                  <a:lnTo>
                    <a:pt x="146786" y="171577"/>
                  </a:lnTo>
                  <a:lnTo>
                    <a:pt x="147002" y="171437"/>
                  </a:lnTo>
                  <a:lnTo>
                    <a:pt x="147548" y="170738"/>
                  </a:lnTo>
                  <a:lnTo>
                    <a:pt x="147955" y="169646"/>
                  </a:lnTo>
                  <a:lnTo>
                    <a:pt x="148158" y="168275"/>
                  </a:lnTo>
                  <a:lnTo>
                    <a:pt x="148158" y="143179"/>
                  </a:lnTo>
                  <a:close/>
                </a:path>
                <a:path w="148590" h="791210">
                  <a:moveTo>
                    <a:pt x="148158" y="55410"/>
                  </a:moveTo>
                  <a:lnTo>
                    <a:pt x="146786" y="52133"/>
                  </a:lnTo>
                  <a:lnTo>
                    <a:pt x="135864" y="54775"/>
                  </a:lnTo>
                  <a:lnTo>
                    <a:pt x="135648" y="54825"/>
                  </a:lnTo>
                  <a:lnTo>
                    <a:pt x="135458" y="54978"/>
                  </a:lnTo>
                  <a:lnTo>
                    <a:pt x="134912" y="55727"/>
                  </a:lnTo>
                  <a:lnTo>
                    <a:pt x="134518" y="56857"/>
                  </a:lnTo>
                  <a:lnTo>
                    <a:pt x="134327" y="58229"/>
                  </a:lnTo>
                  <a:lnTo>
                    <a:pt x="134327" y="82981"/>
                  </a:lnTo>
                  <a:lnTo>
                    <a:pt x="134366" y="83934"/>
                  </a:lnTo>
                  <a:lnTo>
                    <a:pt x="134632" y="85090"/>
                  </a:lnTo>
                  <a:lnTo>
                    <a:pt x="135077" y="85915"/>
                  </a:lnTo>
                  <a:lnTo>
                    <a:pt x="135648" y="86258"/>
                  </a:lnTo>
                  <a:lnTo>
                    <a:pt x="146786" y="83883"/>
                  </a:lnTo>
                  <a:lnTo>
                    <a:pt x="147002" y="83743"/>
                  </a:lnTo>
                  <a:lnTo>
                    <a:pt x="147548" y="82981"/>
                  </a:lnTo>
                  <a:lnTo>
                    <a:pt x="147955" y="81864"/>
                  </a:lnTo>
                  <a:lnTo>
                    <a:pt x="148158" y="80492"/>
                  </a:lnTo>
                  <a:lnTo>
                    <a:pt x="148158" y="55410"/>
                  </a:lnTo>
                  <a:close/>
                </a:path>
                <a:path w="148590" h="791210">
                  <a:moveTo>
                    <a:pt x="148158" y="11493"/>
                  </a:moveTo>
                  <a:lnTo>
                    <a:pt x="146786" y="8267"/>
                  </a:lnTo>
                  <a:lnTo>
                    <a:pt x="135864" y="11379"/>
                  </a:lnTo>
                  <a:lnTo>
                    <a:pt x="134327" y="14897"/>
                  </a:lnTo>
                  <a:lnTo>
                    <a:pt x="134327" y="39662"/>
                  </a:lnTo>
                  <a:lnTo>
                    <a:pt x="135648" y="42887"/>
                  </a:lnTo>
                  <a:lnTo>
                    <a:pt x="146786" y="40055"/>
                  </a:lnTo>
                  <a:lnTo>
                    <a:pt x="147002" y="39903"/>
                  </a:lnTo>
                  <a:lnTo>
                    <a:pt x="147548" y="39128"/>
                  </a:lnTo>
                  <a:lnTo>
                    <a:pt x="147955" y="37985"/>
                  </a:lnTo>
                  <a:lnTo>
                    <a:pt x="148158" y="36588"/>
                  </a:lnTo>
                  <a:lnTo>
                    <a:pt x="148158" y="11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49565" y="1238922"/>
              <a:ext cx="251460" cy="958215"/>
            </a:xfrm>
            <a:custGeom>
              <a:avLst/>
              <a:gdLst/>
              <a:ahLst/>
              <a:cxnLst/>
              <a:rect l="l" t="t" r="r" b="b"/>
              <a:pathLst>
                <a:path w="251459" h="958214">
                  <a:moveTo>
                    <a:pt x="11925" y="741578"/>
                  </a:moveTo>
                  <a:lnTo>
                    <a:pt x="11671" y="740333"/>
                  </a:lnTo>
                  <a:lnTo>
                    <a:pt x="11290" y="739355"/>
                  </a:lnTo>
                  <a:lnTo>
                    <a:pt x="10782" y="738746"/>
                  </a:lnTo>
                  <a:lnTo>
                    <a:pt x="1346" y="735558"/>
                  </a:lnTo>
                  <a:lnTo>
                    <a:pt x="1168" y="735495"/>
                  </a:lnTo>
                  <a:lnTo>
                    <a:pt x="990" y="735520"/>
                  </a:lnTo>
                  <a:lnTo>
                    <a:pt x="508" y="735952"/>
                  </a:lnTo>
                  <a:lnTo>
                    <a:pt x="165" y="736803"/>
                  </a:lnTo>
                  <a:lnTo>
                    <a:pt x="0" y="737958"/>
                  </a:lnTo>
                  <a:lnTo>
                    <a:pt x="0" y="761428"/>
                  </a:lnTo>
                  <a:lnTo>
                    <a:pt x="266" y="763104"/>
                  </a:lnTo>
                  <a:lnTo>
                    <a:pt x="660" y="764095"/>
                  </a:lnTo>
                  <a:lnTo>
                    <a:pt x="1168" y="764705"/>
                  </a:lnTo>
                  <a:lnTo>
                    <a:pt x="10782" y="768235"/>
                  </a:lnTo>
                  <a:lnTo>
                    <a:pt x="10960" y="768197"/>
                  </a:lnTo>
                  <a:lnTo>
                    <a:pt x="11290" y="767994"/>
                  </a:lnTo>
                  <a:lnTo>
                    <a:pt x="11671" y="767283"/>
                  </a:lnTo>
                  <a:lnTo>
                    <a:pt x="11925" y="766216"/>
                  </a:lnTo>
                  <a:lnTo>
                    <a:pt x="11925" y="741578"/>
                  </a:lnTo>
                  <a:close/>
                </a:path>
                <a:path w="251459" h="958214">
                  <a:moveTo>
                    <a:pt x="26492" y="669505"/>
                  </a:moveTo>
                  <a:lnTo>
                    <a:pt x="16421" y="662482"/>
                  </a:lnTo>
                  <a:lnTo>
                    <a:pt x="16243" y="662495"/>
                  </a:lnTo>
                  <a:lnTo>
                    <a:pt x="15951" y="662698"/>
                  </a:lnTo>
                  <a:lnTo>
                    <a:pt x="15595" y="663346"/>
                  </a:lnTo>
                  <a:lnTo>
                    <a:pt x="15354" y="664375"/>
                  </a:lnTo>
                  <a:lnTo>
                    <a:pt x="15328" y="687451"/>
                  </a:lnTo>
                  <a:lnTo>
                    <a:pt x="15494" y="688721"/>
                  </a:lnTo>
                  <a:lnTo>
                    <a:pt x="15951" y="690092"/>
                  </a:lnTo>
                  <a:lnTo>
                    <a:pt x="16421" y="690714"/>
                  </a:lnTo>
                  <a:lnTo>
                    <a:pt x="25374" y="694740"/>
                  </a:lnTo>
                  <a:lnTo>
                    <a:pt x="25539" y="694728"/>
                  </a:lnTo>
                  <a:lnTo>
                    <a:pt x="25857" y="694550"/>
                  </a:lnTo>
                  <a:lnTo>
                    <a:pt x="25996" y="694372"/>
                  </a:lnTo>
                  <a:lnTo>
                    <a:pt x="26225" y="693877"/>
                  </a:lnTo>
                  <a:lnTo>
                    <a:pt x="26492" y="692442"/>
                  </a:lnTo>
                  <a:lnTo>
                    <a:pt x="26492" y="669505"/>
                  </a:lnTo>
                  <a:close/>
                </a:path>
                <a:path w="251459" h="958214">
                  <a:moveTo>
                    <a:pt x="38252" y="559600"/>
                  </a:moveTo>
                  <a:lnTo>
                    <a:pt x="28524" y="552767"/>
                  </a:lnTo>
                  <a:lnTo>
                    <a:pt x="28359" y="552780"/>
                  </a:lnTo>
                  <a:lnTo>
                    <a:pt x="27482" y="577329"/>
                  </a:lnTo>
                  <a:lnTo>
                    <a:pt x="27622" y="578573"/>
                  </a:lnTo>
                  <a:lnTo>
                    <a:pt x="28067" y="579920"/>
                  </a:lnTo>
                  <a:lnTo>
                    <a:pt x="28524" y="580517"/>
                  </a:lnTo>
                  <a:lnTo>
                    <a:pt x="37185" y="584428"/>
                  </a:lnTo>
                  <a:lnTo>
                    <a:pt x="37350" y="584415"/>
                  </a:lnTo>
                  <a:lnTo>
                    <a:pt x="37782" y="584047"/>
                  </a:lnTo>
                  <a:lnTo>
                    <a:pt x="38100" y="583260"/>
                  </a:lnTo>
                  <a:lnTo>
                    <a:pt x="38252" y="582155"/>
                  </a:lnTo>
                  <a:lnTo>
                    <a:pt x="38252" y="559600"/>
                  </a:lnTo>
                  <a:close/>
                </a:path>
                <a:path w="251459" h="958214">
                  <a:moveTo>
                    <a:pt x="43637" y="476707"/>
                  </a:moveTo>
                  <a:lnTo>
                    <a:pt x="33909" y="473100"/>
                  </a:lnTo>
                  <a:lnTo>
                    <a:pt x="33743" y="473176"/>
                  </a:lnTo>
                  <a:lnTo>
                    <a:pt x="33451" y="473468"/>
                  </a:lnTo>
                  <a:lnTo>
                    <a:pt x="33324" y="473684"/>
                  </a:lnTo>
                  <a:lnTo>
                    <a:pt x="33007" y="474573"/>
                  </a:lnTo>
                  <a:lnTo>
                    <a:pt x="32893" y="475322"/>
                  </a:lnTo>
                  <a:lnTo>
                    <a:pt x="32893" y="498436"/>
                  </a:lnTo>
                  <a:lnTo>
                    <a:pt x="42570" y="501891"/>
                  </a:lnTo>
                  <a:lnTo>
                    <a:pt x="42735" y="501815"/>
                  </a:lnTo>
                  <a:lnTo>
                    <a:pt x="43027" y="501535"/>
                  </a:lnTo>
                  <a:lnTo>
                    <a:pt x="43395" y="500773"/>
                  </a:lnTo>
                  <a:lnTo>
                    <a:pt x="43637" y="499262"/>
                  </a:lnTo>
                  <a:lnTo>
                    <a:pt x="43637" y="476707"/>
                  </a:lnTo>
                  <a:close/>
                </a:path>
                <a:path w="251459" h="958214">
                  <a:moveTo>
                    <a:pt x="43637" y="438010"/>
                  </a:moveTo>
                  <a:lnTo>
                    <a:pt x="43395" y="436473"/>
                  </a:lnTo>
                  <a:lnTo>
                    <a:pt x="43027" y="435648"/>
                  </a:lnTo>
                  <a:lnTo>
                    <a:pt x="42570" y="435216"/>
                  </a:lnTo>
                  <a:lnTo>
                    <a:pt x="34074" y="434809"/>
                  </a:lnTo>
                  <a:lnTo>
                    <a:pt x="33909" y="434809"/>
                  </a:lnTo>
                  <a:lnTo>
                    <a:pt x="32867" y="459765"/>
                  </a:lnTo>
                  <a:lnTo>
                    <a:pt x="33007" y="460946"/>
                  </a:lnTo>
                  <a:lnTo>
                    <a:pt x="33451" y="462127"/>
                  </a:lnTo>
                  <a:lnTo>
                    <a:pt x="33743" y="462470"/>
                  </a:lnTo>
                  <a:lnTo>
                    <a:pt x="33909" y="462559"/>
                  </a:lnTo>
                  <a:lnTo>
                    <a:pt x="42570" y="463232"/>
                  </a:lnTo>
                  <a:lnTo>
                    <a:pt x="42735" y="463156"/>
                  </a:lnTo>
                  <a:lnTo>
                    <a:pt x="43167" y="462635"/>
                  </a:lnTo>
                  <a:lnTo>
                    <a:pt x="43395" y="462076"/>
                  </a:lnTo>
                  <a:lnTo>
                    <a:pt x="43637" y="460565"/>
                  </a:lnTo>
                  <a:lnTo>
                    <a:pt x="43637" y="438010"/>
                  </a:lnTo>
                  <a:close/>
                </a:path>
                <a:path w="251459" h="958214">
                  <a:moveTo>
                    <a:pt x="56857" y="822794"/>
                  </a:moveTo>
                  <a:lnTo>
                    <a:pt x="46431" y="815568"/>
                  </a:lnTo>
                  <a:lnTo>
                    <a:pt x="46266" y="815581"/>
                  </a:lnTo>
                  <a:lnTo>
                    <a:pt x="45948" y="815797"/>
                  </a:lnTo>
                  <a:lnTo>
                    <a:pt x="45821" y="815975"/>
                  </a:lnTo>
                  <a:lnTo>
                    <a:pt x="45478" y="816787"/>
                  </a:lnTo>
                  <a:lnTo>
                    <a:pt x="45313" y="817930"/>
                  </a:lnTo>
                  <a:lnTo>
                    <a:pt x="45313" y="840994"/>
                  </a:lnTo>
                  <a:lnTo>
                    <a:pt x="45478" y="842276"/>
                  </a:lnTo>
                  <a:lnTo>
                    <a:pt x="45948" y="843648"/>
                  </a:lnTo>
                  <a:lnTo>
                    <a:pt x="46431" y="844270"/>
                  </a:lnTo>
                  <a:lnTo>
                    <a:pt x="55714" y="848067"/>
                  </a:lnTo>
                  <a:lnTo>
                    <a:pt x="55892" y="848042"/>
                  </a:lnTo>
                  <a:lnTo>
                    <a:pt x="56349" y="847648"/>
                  </a:lnTo>
                  <a:lnTo>
                    <a:pt x="56680" y="846836"/>
                  </a:lnTo>
                  <a:lnTo>
                    <a:pt x="56857" y="845680"/>
                  </a:lnTo>
                  <a:lnTo>
                    <a:pt x="56857" y="822794"/>
                  </a:lnTo>
                  <a:close/>
                </a:path>
                <a:path w="251459" h="958214">
                  <a:moveTo>
                    <a:pt x="59702" y="870242"/>
                  </a:moveTo>
                  <a:lnTo>
                    <a:pt x="49631" y="864476"/>
                  </a:lnTo>
                  <a:lnTo>
                    <a:pt x="49466" y="864514"/>
                  </a:lnTo>
                  <a:lnTo>
                    <a:pt x="49174" y="864755"/>
                  </a:lnTo>
                  <a:lnTo>
                    <a:pt x="48818" y="865454"/>
                  </a:lnTo>
                  <a:lnTo>
                    <a:pt x="48577" y="866508"/>
                  </a:lnTo>
                  <a:lnTo>
                    <a:pt x="48577" y="890028"/>
                  </a:lnTo>
                  <a:lnTo>
                    <a:pt x="48717" y="890828"/>
                  </a:lnTo>
                  <a:lnTo>
                    <a:pt x="49174" y="892149"/>
                  </a:lnTo>
                  <a:lnTo>
                    <a:pt x="49631" y="892708"/>
                  </a:lnTo>
                  <a:lnTo>
                    <a:pt x="58597" y="895629"/>
                  </a:lnTo>
                  <a:lnTo>
                    <a:pt x="58762" y="895604"/>
                  </a:lnTo>
                  <a:lnTo>
                    <a:pt x="59080" y="895375"/>
                  </a:lnTo>
                  <a:lnTo>
                    <a:pt x="59207" y="895172"/>
                  </a:lnTo>
                  <a:lnTo>
                    <a:pt x="59537" y="894346"/>
                  </a:lnTo>
                  <a:lnTo>
                    <a:pt x="59702" y="893203"/>
                  </a:lnTo>
                  <a:lnTo>
                    <a:pt x="59702" y="870242"/>
                  </a:lnTo>
                  <a:close/>
                </a:path>
                <a:path w="251459" h="958214">
                  <a:moveTo>
                    <a:pt x="59702" y="532193"/>
                  </a:moveTo>
                  <a:lnTo>
                    <a:pt x="49631" y="528066"/>
                  </a:lnTo>
                  <a:lnTo>
                    <a:pt x="49466" y="528142"/>
                  </a:lnTo>
                  <a:lnTo>
                    <a:pt x="49174" y="528434"/>
                  </a:lnTo>
                  <a:lnTo>
                    <a:pt x="48818" y="529221"/>
                  </a:lnTo>
                  <a:lnTo>
                    <a:pt x="48577" y="530313"/>
                  </a:lnTo>
                  <a:lnTo>
                    <a:pt x="48577" y="553834"/>
                  </a:lnTo>
                  <a:lnTo>
                    <a:pt x="58597" y="557364"/>
                  </a:lnTo>
                  <a:lnTo>
                    <a:pt x="58762" y="557288"/>
                  </a:lnTo>
                  <a:lnTo>
                    <a:pt x="59080" y="556996"/>
                  </a:lnTo>
                  <a:lnTo>
                    <a:pt x="59207" y="556780"/>
                  </a:lnTo>
                  <a:lnTo>
                    <a:pt x="59537" y="555879"/>
                  </a:lnTo>
                  <a:lnTo>
                    <a:pt x="59702" y="554710"/>
                  </a:lnTo>
                  <a:lnTo>
                    <a:pt x="59702" y="532193"/>
                  </a:lnTo>
                  <a:close/>
                </a:path>
                <a:path w="251459" h="958214">
                  <a:moveTo>
                    <a:pt x="59702" y="439267"/>
                  </a:moveTo>
                  <a:lnTo>
                    <a:pt x="49809" y="435559"/>
                  </a:lnTo>
                  <a:lnTo>
                    <a:pt x="49631" y="435559"/>
                  </a:lnTo>
                  <a:lnTo>
                    <a:pt x="49466" y="435635"/>
                  </a:lnTo>
                  <a:lnTo>
                    <a:pt x="49174" y="435952"/>
                  </a:lnTo>
                  <a:lnTo>
                    <a:pt x="48818" y="436740"/>
                  </a:lnTo>
                  <a:lnTo>
                    <a:pt x="48577" y="437845"/>
                  </a:lnTo>
                  <a:lnTo>
                    <a:pt x="48577" y="461365"/>
                  </a:lnTo>
                  <a:lnTo>
                    <a:pt x="58597" y="464477"/>
                  </a:lnTo>
                  <a:lnTo>
                    <a:pt x="58762" y="464413"/>
                  </a:lnTo>
                  <a:lnTo>
                    <a:pt x="59080" y="464096"/>
                  </a:lnTo>
                  <a:lnTo>
                    <a:pt x="59207" y="463867"/>
                  </a:lnTo>
                  <a:lnTo>
                    <a:pt x="59537" y="462953"/>
                  </a:lnTo>
                  <a:lnTo>
                    <a:pt x="59702" y="461759"/>
                  </a:lnTo>
                  <a:lnTo>
                    <a:pt x="59702" y="439267"/>
                  </a:lnTo>
                  <a:close/>
                </a:path>
                <a:path w="251459" h="958214">
                  <a:moveTo>
                    <a:pt x="65481" y="771690"/>
                  </a:moveTo>
                  <a:lnTo>
                    <a:pt x="55232" y="765378"/>
                  </a:lnTo>
                  <a:lnTo>
                    <a:pt x="55054" y="765314"/>
                  </a:lnTo>
                  <a:lnTo>
                    <a:pt x="53936" y="767753"/>
                  </a:lnTo>
                  <a:lnTo>
                    <a:pt x="53936" y="790816"/>
                  </a:lnTo>
                  <a:lnTo>
                    <a:pt x="54203" y="792467"/>
                  </a:lnTo>
                  <a:lnTo>
                    <a:pt x="54571" y="793432"/>
                  </a:lnTo>
                  <a:lnTo>
                    <a:pt x="55054" y="794016"/>
                  </a:lnTo>
                  <a:lnTo>
                    <a:pt x="64338" y="797433"/>
                  </a:lnTo>
                  <a:lnTo>
                    <a:pt x="64668" y="797306"/>
                  </a:lnTo>
                  <a:lnTo>
                    <a:pt x="64973" y="796988"/>
                  </a:lnTo>
                  <a:lnTo>
                    <a:pt x="65303" y="796175"/>
                  </a:lnTo>
                  <a:lnTo>
                    <a:pt x="65481" y="795007"/>
                  </a:lnTo>
                  <a:lnTo>
                    <a:pt x="65481" y="771690"/>
                  </a:lnTo>
                  <a:close/>
                </a:path>
                <a:path w="251459" h="958214">
                  <a:moveTo>
                    <a:pt x="76339" y="717715"/>
                  </a:moveTo>
                  <a:lnTo>
                    <a:pt x="76161" y="716407"/>
                  </a:lnTo>
                  <a:lnTo>
                    <a:pt x="75679" y="715010"/>
                  </a:lnTo>
                  <a:lnTo>
                    <a:pt x="75196" y="714375"/>
                  </a:lnTo>
                  <a:lnTo>
                    <a:pt x="66090" y="710552"/>
                  </a:lnTo>
                  <a:lnTo>
                    <a:pt x="65913" y="710476"/>
                  </a:lnTo>
                  <a:lnTo>
                    <a:pt x="65747" y="710501"/>
                  </a:lnTo>
                  <a:lnTo>
                    <a:pt x="65290" y="710882"/>
                  </a:lnTo>
                  <a:lnTo>
                    <a:pt x="64960" y="711682"/>
                  </a:lnTo>
                  <a:lnTo>
                    <a:pt x="64795" y="712825"/>
                  </a:lnTo>
                  <a:lnTo>
                    <a:pt x="64795" y="735888"/>
                  </a:lnTo>
                  <a:lnTo>
                    <a:pt x="64960" y="737184"/>
                  </a:lnTo>
                  <a:lnTo>
                    <a:pt x="65430" y="738568"/>
                  </a:lnTo>
                  <a:lnTo>
                    <a:pt x="65913" y="739203"/>
                  </a:lnTo>
                  <a:lnTo>
                    <a:pt x="75196" y="743369"/>
                  </a:lnTo>
                  <a:lnTo>
                    <a:pt x="75361" y="743369"/>
                  </a:lnTo>
                  <a:lnTo>
                    <a:pt x="75526" y="743280"/>
                  </a:lnTo>
                  <a:lnTo>
                    <a:pt x="75819" y="743000"/>
                  </a:lnTo>
                  <a:lnTo>
                    <a:pt x="76161" y="742200"/>
                  </a:lnTo>
                  <a:lnTo>
                    <a:pt x="76339" y="741057"/>
                  </a:lnTo>
                  <a:lnTo>
                    <a:pt x="76339" y="717715"/>
                  </a:lnTo>
                  <a:close/>
                </a:path>
                <a:path w="251459" h="958214">
                  <a:moveTo>
                    <a:pt x="76339" y="480174"/>
                  </a:moveTo>
                  <a:lnTo>
                    <a:pt x="65913" y="475945"/>
                  </a:lnTo>
                  <a:lnTo>
                    <a:pt x="65747" y="476021"/>
                  </a:lnTo>
                  <a:lnTo>
                    <a:pt x="65430" y="476313"/>
                  </a:lnTo>
                  <a:lnTo>
                    <a:pt x="65290" y="476542"/>
                  </a:lnTo>
                  <a:lnTo>
                    <a:pt x="64960" y="477456"/>
                  </a:lnTo>
                  <a:lnTo>
                    <a:pt x="64795" y="478650"/>
                  </a:lnTo>
                  <a:lnTo>
                    <a:pt x="64795" y="501281"/>
                  </a:lnTo>
                  <a:lnTo>
                    <a:pt x="75196" y="505777"/>
                  </a:lnTo>
                  <a:lnTo>
                    <a:pt x="75361" y="505688"/>
                  </a:lnTo>
                  <a:lnTo>
                    <a:pt x="75819" y="505180"/>
                  </a:lnTo>
                  <a:lnTo>
                    <a:pt x="76161" y="504266"/>
                  </a:lnTo>
                  <a:lnTo>
                    <a:pt x="76339" y="503059"/>
                  </a:lnTo>
                  <a:lnTo>
                    <a:pt x="76339" y="480174"/>
                  </a:lnTo>
                  <a:close/>
                </a:path>
                <a:path w="251459" h="958214">
                  <a:moveTo>
                    <a:pt x="76339" y="439661"/>
                  </a:moveTo>
                  <a:lnTo>
                    <a:pt x="66090" y="436321"/>
                  </a:lnTo>
                  <a:lnTo>
                    <a:pt x="65913" y="436321"/>
                  </a:lnTo>
                  <a:lnTo>
                    <a:pt x="65747" y="436397"/>
                  </a:lnTo>
                  <a:lnTo>
                    <a:pt x="65290" y="436943"/>
                  </a:lnTo>
                  <a:lnTo>
                    <a:pt x="64960" y="437870"/>
                  </a:lnTo>
                  <a:lnTo>
                    <a:pt x="64795" y="439064"/>
                  </a:lnTo>
                  <a:lnTo>
                    <a:pt x="64795" y="461683"/>
                  </a:lnTo>
                  <a:lnTo>
                    <a:pt x="75196" y="465759"/>
                  </a:lnTo>
                  <a:lnTo>
                    <a:pt x="75361" y="465683"/>
                  </a:lnTo>
                  <a:lnTo>
                    <a:pt x="75819" y="465137"/>
                  </a:lnTo>
                  <a:lnTo>
                    <a:pt x="76161" y="464210"/>
                  </a:lnTo>
                  <a:lnTo>
                    <a:pt x="76339" y="462991"/>
                  </a:lnTo>
                  <a:lnTo>
                    <a:pt x="76339" y="439661"/>
                  </a:lnTo>
                  <a:close/>
                </a:path>
                <a:path w="251459" h="958214">
                  <a:moveTo>
                    <a:pt x="93535" y="480847"/>
                  </a:moveTo>
                  <a:lnTo>
                    <a:pt x="82778" y="477431"/>
                  </a:lnTo>
                  <a:lnTo>
                    <a:pt x="82600" y="477507"/>
                  </a:lnTo>
                  <a:lnTo>
                    <a:pt x="82118" y="478053"/>
                  </a:lnTo>
                  <a:lnTo>
                    <a:pt x="81775" y="478967"/>
                  </a:lnTo>
                  <a:lnTo>
                    <a:pt x="81610" y="480187"/>
                  </a:lnTo>
                  <a:lnTo>
                    <a:pt x="81610" y="503199"/>
                  </a:lnTo>
                  <a:lnTo>
                    <a:pt x="92392" y="507796"/>
                  </a:lnTo>
                  <a:lnTo>
                    <a:pt x="92570" y="507733"/>
                  </a:lnTo>
                  <a:lnTo>
                    <a:pt x="92900" y="507415"/>
                  </a:lnTo>
                  <a:lnTo>
                    <a:pt x="93281" y="506615"/>
                  </a:lnTo>
                  <a:lnTo>
                    <a:pt x="93535" y="505472"/>
                  </a:lnTo>
                  <a:lnTo>
                    <a:pt x="93535" y="480847"/>
                  </a:lnTo>
                  <a:close/>
                </a:path>
                <a:path w="251459" h="958214">
                  <a:moveTo>
                    <a:pt x="93535" y="440080"/>
                  </a:moveTo>
                  <a:lnTo>
                    <a:pt x="93281" y="438899"/>
                  </a:lnTo>
                  <a:lnTo>
                    <a:pt x="92900" y="438023"/>
                  </a:lnTo>
                  <a:lnTo>
                    <a:pt x="92392" y="437565"/>
                  </a:lnTo>
                  <a:lnTo>
                    <a:pt x="82956" y="437121"/>
                  </a:lnTo>
                  <a:lnTo>
                    <a:pt x="82778" y="437121"/>
                  </a:lnTo>
                  <a:lnTo>
                    <a:pt x="81610" y="439915"/>
                  </a:lnTo>
                  <a:lnTo>
                    <a:pt x="81610" y="463384"/>
                  </a:lnTo>
                  <a:lnTo>
                    <a:pt x="92392" y="467080"/>
                  </a:lnTo>
                  <a:lnTo>
                    <a:pt x="92570" y="467004"/>
                  </a:lnTo>
                  <a:lnTo>
                    <a:pt x="92900" y="466686"/>
                  </a:lnTo>
                  <a:lnTo>
                    <a:pt x="93281" y="465874"/>
                  </a:lnTo>
                  <a:lnTo>
                    <a:pt x="93535" y="464718"/>
                  </a:lnTo>
                  <a:lnTo>
                    <a:pt x="93535" y="440080"/>
                  </a:lnTo>
                  <a:close/>
                </a:path>
                <a:path w="251459" h="958214">
                  <a:moveTo>
                    <a:pt x="111379" y="784555"/>
                  </a:moveTo>
                  <a:lnTo>
                    <a:pt x="100215" y="781075"/>
                  </a:lnTo>
                  <a:lnTo>
                    <a:pt x="100025" y="781151"/>
                  </a:lnTo>
                  <a:lnTo>
                    <a:pt x="99682" y="781469"/>
                  </a:lnTo>
                  <a:lnTo>
                    <a:pt x="99288" y="782281"/>
                  </a:lnTo>
                  <a:lnTo>
                    <a:pt x="99047" y="783437"/>
                  </a:lnTo>
                  <a:lnTo>
                    <a:pt x="99047" y="808215"/>
                  </a:lnTo>
                  <a:lnTo>
                    <a:pt x="110185" y="812012"/>
                  </a:lnTo>
                  <a:lnTo>
                    <a:pt x="110363" y="811936"/>
                  </a:lnTo>
                  <a:lnTo>
                    <a:pt x="110705" y="811644"/>
                  </a:lnTo>
                  <a:lnTo>
                    <a:pt x="110871" y="811390"/>
                  </a:lnTo>
                  <a:lnTo>
                    <a:pt x="111226" y="810463"/>
                  </a:lnTo>
                  <a:lnTo>
                    <a:pt x="111379" y="809650"/>
                  </a:lnTo>
                  <a:lnTo>
                    <a:pt x="111379" y="784555"/>
                  </a:lnTo>
                  <a:close/>
                </a:path>
                <a:path w="251459" h="958214">
                  <a:moveTo>
                    <a:pt x="111379" y="656590"/>
                  </a:moveTo>
                  <a:lnTo>
                    <a:pt x="100215" y="650328"/>
                  </a:lnTo>
                  <a:lnTo>
                    <a:pt x="100025" y="650354"/>
                  </a:lnTo>
                  <a:lnTo>
                    <a:pt x="99682" y="650595"/>
                  </a:lnTo>
                  <a:lnTo>
                    <a:pt x="99288" y="651306"/>
                  </a:lnTo>
                  <a:lnTo>
                    <a:pt x="99047" y="652399"/>
                  </a:lnTo>
                  <a:lnTo>
                    <a:pt x="99047" y="677176"/>
                  </a:lnTo>
                  <a:lnTo>
                    <a:pt x="110185" y="683717"/>
                  </a:lnTo>
                  <a:lnTo>
                    <a:pt x="110363" y="683691"/>
                  </a:lnTo>
                  <a:lnTo>
                    <a:pt x="110871" y="683285"/>
                  </a:lnTo>
                  <a:lnTo>
                    <a:pt x="111226" y="682434"/>
                  </a:lnTo>
                  <a:lnTo>
                    <a:pt x="111379" y="681672"/>
                  </a:lnTo>
                  <a:lnTo>
                    <a:pt x="111379" y="656590"/>
                  </a:lnTo>
                  <a:close/>
                </a:path>
                <a:path w="251459" h="958214">
                  <a:moveTo>
                    <a:pt x="111379" y="615391"/>
                  </a:moveTo>
                  <a:lnTo>
                    <a:pt x="100215" y="608203"/>
                  </a:lnTo>
                  <a:lnTo>
                    <a:pt x="100025" y="608215"/>
                  </a:lnTo>
                  <a:lnTo>
                    <a:pt x="99682" y="608406"/>
                  </a:lnTo>
                  <a:lnTo>
                    <a:pt x="99288" y="609117"/>
                  </a:lnTo>
                  <a:lnTo>
                    <a:pt x="99047" y="610171"/>
                  </a:lnTo>
                  <a:lnTo>
                    <a:pt x="99047" y="634961"/>
                  </a:lnTo>
                  <a:lnTo>
                    <a:pt x="110185" y="642442"/>
                  </a:lnTo>
                  <a:lnTo>
                    <a:pt x="110363" y="642429"/>
                  </a:lnTo>
                  <a:lnTo>
                    <a:pt x="110705" y="642239"/>
                  </a:lnTo>
                  <a:lnTo>
                    <a:pt x="110871" y="642061"/>
                  </a:lnTo>
                  <a:lnTo>
                    <a:pt x="111226" y="641235"/>
                  </a:lnTo>
                  <a:lnTo>
                    <a:pt x="111379" y="640473"/>
                  </a:lnTo>
                  <a:lnTo>
                    <a:pt x="111379" y="615391"/>
                  </a:lnTo>
                  <a:close/>
                </a:path>
                <a:path w="251459" h="958214">
                  <a:moveTo>
                    <a:pt x="117360" y="553034"/>
                  </a:moveTo>
                  <a:lnTo>
                    <a:pt x="117106" y="551840"/>
                  </a:lnTo>
                  <a:lnTo>
                    <a:pt x="116713" y="550926"/>
                  </a:lnTo>
                  <a:lnTo>
                    <a:pt x="116217" y="550392"/>
                  </a:lnTo>
                  <a:lnTo>
                    <a:pt x="106781" y="548779"/>
                  </a:lnTo>
                  <a:lnTo>
                    <a:pt x="106603" y="548741"/>
                  </a:lnTo>
                  <a:lnTo>
                    <a:pt x="106426" y="548817"/>
                  </a:lnTo>
                  <a:lnTo>
                    <a:pt x="105943" y="549300"/>
                  </a:lnTo>
                  <a:lnTo>
                    <a:pt x="105600" y="550202"/>
                  </a:lnTo>
                  <a:lnTo>
                    <a:pt x="105422" y="551395"/>
                  </a:lnTo>
                  <a:lnTo>
                    <a:pt x="105422" y="574865"/>
                  </a:lnTo>
                  <a:lnTo>
                    <a:pt x="105702" y="576503"/>
                  </a:lnTo>
                  <a:lnTo>
                    <a:pt x="106095" y="577430"/>
                  </a:lnTo>
                  <a:lnTo>
                    <a:pt x="106603" y="577951"/>
                  </a:lnTo>
                  <a:lnTo>
                    <a:pt x="116217" y="579907"/>
                  </a:lnTo>
                  <a:lnTo>
                    <a:pt x="116395" y="579831"/>
                  </a:lnTo>
                  <a:lnTo>
                    <a:pt x="116865" y="579348"/>
                  </a:lnTo>
                  <a:lnTo>
                    <a:pt x="117106" y="578789"/>
                  </a:lnTo>
                  <a:lnTo>
                    <a:pt x="117360" y="577659"/>
                  </a:lnTo>
                  <a:lnTo>
                    <a:pt x="117360" y="553034"/>
                  </a:lnTo>
                  <a:close/>
                </a:path>
                <a:path w="251459" h="958214">
                  <a:moveTo>
                    <a:pt x="129908" y="724827"/>
                  </a:moveTo>
                  <a:lnTo>
                    <a:pt x="118325" y="716953"/>
                  </a:lnTo>
                  <a:lnTo>
                    <a:pt x="118122" y="716965"/>
                  </a:lnTo>
                  <a:lnTo>
                    <a:pt x="117779" y="717156"/>
                  </a:lnTo>
                  <a:lnTo>
                    <a:pt x="117614" y="717359"/>
                  </a:lnTo>
                  <a:lnTo>
                    <a:pt x="117259" y="718185"/>
                  </a:lnTo>
                  <a:lnTo>
                    <a:pt x="117106" y="718959"/>
                  </a:lnTo>
                  <a:lnTo>
                    <a:pt x="117106" y="744194"/>
                  </a:lnTo>
                  <a:lnTo>
                    <a:pt x="117259" y="745083"/>
                  </a:lnTo>
                  <a:lnTo>
                    <a:pt x="117779" y="746569"/>
                  </a:lnTo>
                  <a:lnTo>
                    <a:pt x="118325" y="747255"/>
                  </a:lnTo>
                  <a:lnTo>
                    <a:pt x="128651" y="751890"/>
                  </a:lnTo>
                  <a:lnTo>
                    <a:pt x="128841" y="751890"/>
                  </a:lnTo>
                  <a:lnTo>
                    <a:pt x="129349" y="751522"/>
                  </a:lnTo>
                  <a:lnTo>
                    <a:pt x="129730" y="750671"/>
                  </a:lnTo>
                  <a:lnTo>
                    <a:pt x="129908" y="749452"/>
                  </a:lnTo>
                  <a:lnTo>
                    <a:pt x="129908" y="724827"/>
                  </a:lnTo>
                  <a:close/>
                </a:path>
                <a:path w="251459" h="958214">
                  <a:moveTo>
                    <a:pt x="129908" y="484632"/>
                  </a:moveTo>
                  <a:lnTo>
                    <a:pt x="118325" y="480593"/>
                  </a:lnTo>
                  <a:lnTo>
                    <a:pt x="118122" y="480669"/>
                  </a:lnTo>
                  <a:lnTo>
                    <a:pt x="117779" y="480987"/>
                  </a:lnTo>
                  <a:lnTo>
                    <a:pt x="117614" y="481228"/>
                  </a:lnTo>
                  <a:lnTo>
                    <a:pt x="117373" y="481838"/>
                  </a:lnTo>
                  <a:lnTo>
                    <a:pt x="117106" y="482993"/>
                  </a:lnTo>
                  <a:lnTo>
                    <a:pt x="117106" y="508228"/>
                  </a:lnTo>
                  <a:lnTo>
                    <a:pt x="128651" y="512114"/>
                  </a:lnTo>
                  <a:lnTo>
                    <a:pt x="128841" y="512038"/>
                  </a:lnTo>
                  <a:lnTo>
                    <a:pt x="129349" y="511505"/>
                  </a:lnTo>
                  <a:lnTo>
                    <a:pt x="129730" y="510540"/>
                  </a:lnTo>
                  <a:lnTo>
                    <a:pt x="129908" y="509257"/>
                  </a:lnTo>
                  <a:lnTo>
                    <a:pt x="129908" y="484632"/>
                  </a:lnTo>
                  <a:close/>
                </a:path>
                <a:path w="251459" h="958214">
                  <a:moveTo>
                    <a:pt x="149123" y="660082"/>
                  </a:moveTo>
                  <a:lnTo>
                    <a:pt x="137071" y="651992"/>
                  </a:lnTo>
                  <a:lnTo>
                    <a:pt x="136880" y="652018"/>
                  </a:lnTo>
                  <a:lnTo>
                    <a:pt x="136359" y="652411"/>
                  </a:lnTo>
                  <a:lnTo>
                    <a:pt x="135978" y="653275"/>
                  </a:lnTo>
                  <a:lnTo>
                    <a:pt x="135788" y="654507"/>
                  </a:lnTo>
                  <a:lnTo>
                    <a:pt x="135788" y="678789"/>
                  </a:lnTo>
                  <a:lnTo>
                    <a:pt x="147802" y="687209"/>
                  </a:lnTo>
                  <a:lnTo>
                    <a:pt x="148005" y="687197"/>
                  </a:lnTo>
                  <a:lnTo>
                    <a:pt x="148374" y="686981"/>
                  </a:lnTo>
                  <a:lnTo>
                    <a:pt x="148526" y="686803"/>
                  </a:lnTo>
                  <a:lnTo>
                    <a:pt x="148920" y="685939"/>
                  </a:lnTo>
                  <a:lnTo>
                    <a:pt x="149123" y="684695"/>
                  </a:lnTo>
                  <a:lnTo>
                    <a:pt x="149123" y="660082"/>
                  </a:lnTo>
                  <a:close/>
                </a:path>
                <a:path w="251459" h="958214">
                  <a:moveTo>
                    <a:pt x="149123" y="610603"/>
                  </a:moveTo>
                  <a:lnTo>
                    <a:pt x="137071" y="603986"/>
                  </a:lnTo>
                  <a:lnTo>
                    <a:pt x="136880" y="604037"/>
                  </a:lnTo>
                  <a:lnTo>
                    <a:pt x="136359" y="604507"/>
                  </a:lnTo>
                  <a:lnTo>
                    <a:pt x="135978" y="605421"/>
                  </a:lnTo>
                  <a:lnTo>
                    <a:pt x="135788" y="606679"/>
                  </a:lnTo>
                  <a:lnTo>
                    <a:pt x="135788" y="630974"/>
                  </a:lnTo>
                  <a:lnTo>
                    <a:pt x="147802" y="637908"/>
                  </a:lnTo>
                  <a:lnTo>
                    <a:pt x="148005" y="637857"/>
                  </a:lnTo>
                  <a:lnTo>
                    <a:pt x="148374" y="637616"/>
                  </a:lnTo>
                  <a:lnTo>
                    <a:pt x="148526" y="637400"/>
                  </a:lnTo>
                  <a:lnTo>
                    <a:pt x="148920" y="636485"/>
                  </a:lnTo>
                  <a:lnTo>
                    <a:pt x="149123" y="635203"/>
                  </a:lnTo>
                  <a:lnTo>
                    <a:pt x="149123" y="610603"/>
                  </a:lnTo>
                  <a:close/>
                </a:path>
                <a:path w="251459" h="958214">
                  <a:moveTo>
                    <a:pt x="149123" y="541362"/>
                  </a:moveTo>
                  <a:lnTo>
                    <a:pt x="137071" y="536740"/>
                  </a:lnTo>
                  <a:lnTo>
                    <a:pt x="136880" y="536816"/>
                  </a:lnTo>
                  <a:lnTo>
                    <a:pt x="136359" y="537375"/>
                  </a:lnTo>
                  <a:lnTo>
                    <a:pt x="135978" y="538353"/>
                  </a:lnTo>
                  <a:lnTo>
                    <a:pt x="135788" y="539648"/>
                  </a:lnTo>
                  <a:lnTo>
                    <a:pt x="135788" y="564426"/>
                  </a:lnTo>
                  <a:lnTo>
                    <a:pt x="147802" y="568871"/>
                  </a:lnTo>
                  <a:lnTo>
                    <a:pt x="148005" y="568807"/>
                  </a:lnTo>
                  <a:lnTo>
                    <a:pt x="148374" y="568477"/>
                  </a:lnTo>
                  <a:lnTo>
                    <a:pt x="148526" y="568236"/>
                  </a:lnTo>
                  <a:lnTo>
                    <a:pt x="148920" y="567270"/>
                  </a:lnTo>
                  <a:lnTo>
                    <a:pt x="149123" y="565962"/>
                  </a:lnTo>
                  <a:lnTo>
                    <a:pt x="149123" y="541362"/>
                  </a:lnTo>
                  <a:close/>
                </a:path>
                <a:path w="251459" h="958214">
                  <a:moveTo>
                    <a:pt x="169062" y="488708"/>
                  </a:moveTo>
                  <a:lnTo>
                    <a:pt x="156552" y="483984"/>
                  </a:lnTo>
                  <a:lnTo>
                    <a:pt x="156362" y="484060"/>
                  </a:lnTo>
                  <a:lnTo>
                    <a:pt x="156159" y="484225"/>
                  </a:lnTo>
                  <a:lnTo>
                    <a:pt x="155816" y="484632"/>
                  </a:lnTo>
                  <a:lnTo>
                    <a:pt x="155422" y="485635"/>
                  </a:lnTo>
                  <a:lnTo>
                    <a:pt x="155232" y="486943"/>
                  </a:lnTo>
                  <a:lnTo>
                    <a:pt x="155232" y="511708"/>
                  </a:lnTo>
                  <a:lnTo>
                    <a:pt x="167690" y="516750"/>
                  </a:lnTo>
                  <a:lnTo>
                    <a:pt x="167906" y="516674"/>
                  </a:lnTo>
                  <a:lnTo>
                    <a:pt x="168452" y="516115"/>
                  </a:lnTo>
                  <a:lnTo>
                    <a:pt x="168859" y="515124"/>
                  </a:lnTo>
                  <a:lnTo>
                    <a:pt x="169062" y="513791"/>
                  </a:lnTo>
                  <a:lnTo>
                    <a:pt x="169062" y="488708"/>
                  </a:lnTo>
                  <a:close/>
                </a:path>
                <a:path w="251459" h="958214">
                  <a:moveTo>
                    <a:pt x="188683" y="775398"/>
                  </a:moveTo>
                  <a:lnTo>
                    <a:pt x="176212" y="769823"/>
                  </a:lnTo>
                  <a:lnTo>
                    <a:pt x="176009" y="769886"/>
                  </a:lnTo>
                  <a:lnTo>
                    <a:pt x="175628" y="770166"/>
                  </a:lnTo>
                  <a:lnTo>
                    <a:pt x="175298" y="770686"/>
                  </a:lnTo>
                  <a:lnTo>
                    <a:pt x="175056" y="771347"/>
                  </a:lnTo>
                  <a:lnTo>
                    <a:pt x="174840" y="772655"/>
                  </a:lnTo>
                  <a:lnTo>
                    <a:pt x="174840" y="798233"/>
                  </a:lnTo>
                  <a:lnTo>
                    <a:pt x="187350" y="803503"/>
                  </a:lnTo>
                  <a:lnTo>
                    <a:pt x="187921" y="803135"/>
                  </a:lnTo>
                  <a:lnTo>
                    <a:pt x="188366" y="802309"/>
                  </a:lnTo>
                  <a:lnTo>
                    <a:pt x="188493" y="801941"/>
                  </a:lnTo>
                  <a:lnTo>
                    <a:pt x="188683" y="800658"/>
                  </a:lnTo>
                  <a:lnTo>
                    <a:pt x="188683" y="775398"/>
                  </a:lnTo>
                  <a:close/>
                </a:path>
                <a:path w="251459" h="958214">
                  <a:moveTo>
                    <a:pt x="188683" y="662051"/>
                  </a:moveTo>
                  <a:lnTo>
                    <a:pt x="176212" y="657491"/>
                  </a:lnTo>
                  <a:lnTo>
                    <a:pt x="176009" y="657555"/>
                  </a:lnTo>
                  <a:lnTo>
                    <a:pt x="175628" y="657885"/>
                  </a:lnTo>
                  <a:lnTo>
                    <a:pt x="175171" y="658749"/>
                  </a:lnTo>
                  <a:lnTo>
                    <a:pt x="174891" y="659980"/>
                  </a:lnTo>
                  <a:lnTo>
                    <a:pt x="174840" y="660946"/>
                  </a:lnTo>
                  <a:lnTo>
                    <a:pt x="174840" y="686041"/>
                  </a:lnTo>
                  <a:lnTo>
                    <a:pt x="187350" y="690270"/>
                  </a:lnTo>
                  <a:lnTo>
                    <a:pt x="187921" y="689864"/>
                  </a:lnTo>
                  <a:lnTo>
                    <a:pt x="188366" y="688975"/>
                  </a:lnTo>
                  <a:lnTo>
                    <a:pt x="188493" y="688606"/>
                  </a:lnTo>
                  <a:lnTo>
                    <a:pt x="188683" y="687311"/>
                  </a:lnTo>
                  <a:lnTo>
                    <a:pt x="188683" y="662051"/>
                  </a:lnTo>
                  <a:close/>
                </a:path>
                <a:path w="251459" h="958214">
                  <a:moveTo>
                    <a:pt x="188683" y="485228"/>
                  </a:moveTo>
                  <a:lnTo>
                    <a:pt x="187350" y="482155"/>
                  </a:lnTo>
                  <a:lnTo>
                    <a:pt x="187134" y="482155"/>
                  </a:lnTo>
                  <a:lnTo>
                    <a:pt x="174840" y="485343"/>
                  </a:lnTo>
                  <a:lnTo>
                    <a:pt x="174840" y="510921"/>
                  </a:lnTo>
                  <a:lnTo>
                    <a:pt x="176212" y="513994"/>
                  </a:lnTo>
                  <a:lnTo>
                    <a:pt x="187350" y="513600"/>
                  </a:lnTo>
                  <a:lnTo>
                    <a:pt x="187921" y="513130"/>
                  </a:lnTo>
                  <a:lnTo>
                    <a:pt x="188366" y="512203"/>
                  </a:lnTo>
                  <a:lnTo>
                    <a:pt x="188493" y="511810"/>
                  </a:lnTo>
                  <a:lnTo>
                    <a:pt x="188683" y="510476"/>
                  </a:lnTo>
                  <a:lnTo>
                    <a:pt x="188683" y="485228"/>
                  </a:lnTo>
                  <a:close/>
                </a:path>
                <a:path w="251459" h="958214">
                  <a:moveTo>
                    <a:pt x="188683" y="441921"/>
                  </a:moveTo>
                  <a:lnTo>
                    <a:pt x="188493" y="440601"/>
                  </a:lnTo>
                  <a:lnTo>
                    <a:pt x="188087" y="439547"/>
                  </a:lnTo>
                  <a:lnTo>
                    <a:pt x="187553" y="438912"/>
                  </a:lnTo>
                  <a:lnTo>
                    <a:pt x="187350" y="438797"/>
                  </a:lnTo>
                  <a:lnTo>
                    <a:pt x="187134" y="438797"/>
                  </a:lnTo>
                  <a:lnTo>
                    <a:pt x="176212" y="438404"/>
                  </a:lnTo>
                  <a:lnTo>
                    <a:pt x="175628" y="438848"/>
                  </a:lnTo>
                  <a:lnTo>
                    <a:pt x="175171" y="439750"/>
                  </a:lnTo>
                  <a:lnTo>
                    <a:pt x="174891" y="440982"/>
                  </a:lnTo>
                  <a:lnTo>
                    <a:pt x="174840" y="441947"/>
                  </a:lnTo>
                  <a:lnTo>
                    <a:pt x="174840" y="467042"/>
                  </a:lnTo>
                  <a:lnTo>
                    <a:pt x="187350" y="470230"/>
                  </a:lnTo>
                  <a:lnTo>
                    <a:pt x="187553" y="470128"/>
                  </a:lnTo>
                  <a:lnTo>
                    <a:pt x="187921" y="469773"/>
                  </a:lnTo>
                  <a:lnTo>
                    <a:pt x="188366" y="468871"/>
                  </a:lnTo>
                  <a:lnTo>
                    <a:pt x="188493" y="468477"/>
                  </a:lnTo>
                  <a:lnTo>
                    <a:pt x="188683" y="467156"/>
                  </a:lnTo>
                  <a:lnTo>
                    <a:pt x="188683" y="441921"/>
                  </a:lnTo>
                  <a:close/>
                </a:path>
                <a:path w="251459" h="958214">
                  <a:moveTo>
                    <a:pt x="188683" y="398602"/>
                  </a:moveTo>
                  <a:lnTo>
                    <a:pt x="187134" y="395401"/>
                  </a:lnTo>
                  <a:lnTo>
                    <a:pt x="176212" y="394550"/>
                  </a:lnTo>
                  <a:lnTo>
                    <a:pt x="175628" y="394982"/>
                  </a:lnTo>
                  <a:lnTo>
                    <a:pt x="175171" y="395859"/>
                  </a:lnTo>
                  <a:lnTo>
                    <a:pt x="174891" y="397103"/>
                  </a:lnTo>
                  <a:lnTo>
                    <a:pt x="174840" y="398068"/>
                  </a:lnTo>
                  <a:lnTo>
                    <a:pt x="174840" y="423151"/>
                  </a:lnTo>
                  <a:lnTo>
                    <a:pt x="187350" y="426847"/>
                  </a:lnTo>
                  <a:lnTo>
                    <a:pt x="187553" y="426758"/>
                  </a:lnTo>
                  <a:lnTo>
                    <a:pt x="187921" y="426415"/>
                  </a:lnTo>
                  <a:lnTo>
                    <a:pt x="188366" y="425538"/>
                  </a:lnTo>
                  <a:lnTo>
                    <a:pt x="188493" y="425170"/>
                  </a:lnTo>
                  <a:lnTo>
                    <a:pt x="188683" y="423862"/>
                  </a:lnTo>
                  <a:lnTo>
                    <a:pt x="188683" y="398602"/>
                  </a:lnTo>
                  <a:close/>
                </a:path>
                <a:path w="251459" h="958214">
                  <a:moveTo>
                    <a:pt x="188683" y="311950"/>
                  </a:moveTo>
                  <a:lnTo>
                    <a:pt x="176212" y="306857"/>
                  </a:lnTo>
                  <a:lnTo>
                    <a:pt x="176009" y="306920"/>
                  </a:lnTo>
                  <a:lnTo>
                    <a:pt x="175628" y="307238"/>
                  </a:lnTo>
                  <a:lnTo>
                    <a:pt x="175298" y="307771"/>
                  </a:lnTo>
                  <a:lnTo>
                    <a:pt x="175056" y="308444"/>
                  </a:lnTo>
                  <a:lnTo>
                    <a:pt x="174840" y="309753"/>
                  </a:lnTo>
                  <a:lnTo>
                    <a:pt x="174840" y="335356"/>
                  </a:lnTo>
                  <a:lnTo>
                    <a:pt x="187350" y="340093"/>
                  </a:lnTo>
                  <a:lnTo>
                    <a:pt x="187553" y="340029"/>
                  </a:lnTo>
                  <a:lnTo>
                    <a:pt x="187921" y="339699"/>
                  </a:lnTo>
                  <a:lnTo>
                    <a:pt x="188366" y="338848"/>
                  </a:lnTo>
                  <a:lnTo>
                    <a:pt x="188493" y="338493"/>
                  </a:lnTo>
                  <a:lnTo>
                    <a:pt x="188683" y="337185"/>
                  </a:lnTo>
                  <a:lnTo>
                    <a:pt x="188683" y="311950"/>
                  </a:lnTo>
                  <a:close/>
                </a:path>
                <a:path w="251459" h="958214">
                  <a:moveTo>
                    <a:pt x="188683" y="225310"/>
                  </a:moveTo>
                  <a:lnTo>
                    <a:pt x="187134" y="221856"/>
                  </a:lnTo>
                  <a:lnTo>
                    <a:pt x="176212" y="219214"/>
                  </a:lnTo>
                  <a:lnTo>
                    <a:pt x="174840" y="222491"/>
                  </a:lnTo>
                  <a:lnTo>
                    <a:pt x="174840" y="247573"/>
                  </a:lnTo>
                  <a:lnTo>
                    <a:pt x="187350" y="253339"/>
                  </a:lnTo>
                  <a:lnTo>
                    <a:pt x="187553" y="253276"/>
                  </a:lnTo>
                  <a:lnTo>
                    <a:pt x="187921" y="252996"/>
                  </a:lnTo>
                  <a:lnTo>
                    <a:pt x="188366" y="252171"/>
                  </a:lnTo>
                  <a:lnTo>
                    <a:pt x="188493" y="251828"/>
                  </a:lnTo>
                  <a:lnTo>
                    <a:pt x="188683" y="250558"/>
                  </a:lnTo>
                  <a:lnTo>
                    <a:pt x="188683" y="225310"/>
                  </a:lnTo>
                  <a:close/>
                </a:path>
                <a:path w="251459" h="958214">
                  <a:moveTo>
                    <a:pt x="188683" y="181978"/>
                  </a:moveTo>
                  <a:lnTo>
                    <a:pt x="176212" y="175348"/>
                  </a:lnTo>
                  <a:lnTo>
                    <a:pt x="176009" y="175387"/>
                  </a:lnTo>
                  <a:lnTo>
                    <a:pt x="174840" y="178574"/>
                  </a:lnTo>
                  <a:lnTo>
                    <a:pt x="174840" y="203669"/>
                  </a:lnTo>
                  <a:lnTo>
                    <a:pt x="187350" y="209969"/>
                  </a:lnTo>
                  <a:lnTo>
                    <a:pt x="187553" y="209931"/>
                  </a:lnTo>
                  <a:lnTo>
                    <a:pt x="187921" y="209651"/>
                  </a:lnTo>
                  <a:lnTo>
                    <a:pt x="188366" y="208864"/>
                  </a:lnTo>
                  <a:lnTo>
                    <a:pt x="188493" y="208508"/>
                  </a:lnTo>
                  <a:lnTo>
                    <a:pt x="188683" y="207225"/>
                  </a:lnTo>
                  <a:lnTo>
                    <a:pt x="188683" y="181978"/>
                  </a:lnTo>
                  <a:close/>
                </a:path>
                <a:path w="251459" h="958214">
                  <a:moveTo>
                    <a:pt x="188683" y="138645"/>
                  </a:moveTo>
                  <a:lnTo>
                    <a:pt x="187134" y="135064"/>
                  </a:lnTo>
                  <a:lnTo>
                    <a:pt x="176212" y="131495"/>
                  </a:lnTo>
                  <a:lnTo>
                    <a:pt x="174840" y="134670"/>
                  </a:lnTo>
                  <a:lnTo>
                    <a:pt x="174840" y="159766"/>
                  </a:lnTo>
                  <a:lnTo>
                    <a:pt x="187350" y="166573"/>
                  </a:lnTo>
                  <a:lnTo>
                    <a:pt x="187553" y="166547"/>
                  </a:lnTo>
                  <a:lnTo>
                    <a:pt x="187921" y="166281"/>
                  </a:lnTo>
                  <a:lnTo>
                    <a:pt x="188087" y="166090"/>
                  </a:lnTo>
                  <a:lnTo>
                    <a:pt x="188493" y="165176"/>
                  </a:lnTo>
                  <a:lnTo>
                    <a:pt x="188683" y="163893"/>
                  </a:lnTo>
                  <a:lnTo>
                    <a:pt x="188683" y="138645"/>
                  </a:lnTo>
                  <a:close/>
                </a:path>
                <a:path w="251459" h="958214">
                  <a:moveTo>
                    <a:pt x="188683" y="95313"/>
                  </a:moveTo>
                  <a:lnTo>
                    <a:pt x="187134" y="91668"/>
                  </a:lnTo>
                  <a:lnTo>
                    <a:pt x="176212" y="87642"/>
                  </a:lnTo>
                  <a:lnTo>
                    <a:pt x="174840" y="90284"/>
                  </a:lnTo>
                  <a:lnTo>
                    <a:pt x="174840" y="115862"/>
                  </a:lnTo>
                  <a:lnTo>
                    <a:pt x="187350" y="123202"/>
                  </a:lnTo>
                  <a:lnTo>
                    <a:pt x="187553" y="123164"/>
                  </a:lnTo>
                  <a:lnTo>
                    <a:pt x="187921" y="122923"/>
                  </a:lnTo>
                  <a:lnTo>
                    <a:pt x="188366" y="122174"/>
                  </a:lnTo>
                  <a:lnTo>
                    <a:pt x="188493" y="121831"/>
                  </a:lnTo>
                  <a:lnTo>
                    <a:pt x="188683" y="120573"/>
                  </a:lnTo>
                  <a:lnTo>
                    <a:pt x="188683" y="95313"/>
                  </a:lnTo>
                  <a:close/>
                </a:path>
                <a:path w="251459" h="958214">
                  <a:moveTo>
                    <a:pt x="188683" y="51993"/>
                  </a:moveTo>
                  <a:lnTo>
                    <a:pt x="187134" y="48298"/>
                  </a:lnTo>
                  <a:lnTo>
                    <a:pt x="176212" y="43840"/>
                  </a:lnTo>
                  <a:lnTo>
                    <a:pt x="174840" y="46863"/>
                  </a:lnTo>
                  <a:lnTo>
                    <a:pt x="174840" y="71945"/>
                  </a:lnTo>
                  <a:lnTo>
                    <a:pt x="187350" y="79806"/>
                  </a:lnTo>
                  <a:lnTo>
                    <a:pt x="187553" y="79781"/>
                  </a:lnTo>
                  <a:lnTo>
                    <a:pt x="187921" y="79565"/>
                  </a:lnTo>
                  <a:lnTo>
                    <a:pt x="188366" y="78828"/>
                  </a:lnTo>
                  <a:lnTo>
                    <a:pt x="188493" y="78486"/>
                  </a:lnTo>
                  <a:lnTo>
                    <a:pt x="188683" y="77228"/>
                  </a:lnTo>
                  <a:lnTo>
                    <a:pt x="188683" y="51993"/>
                  </a:lnTo>
                  <a:close/>
                </a:path>
                <a:path w="251459" h="958214">
                  <a:moveTo>
                    <a:pt x="188683" y="8686"/>
                  </a:moveTo>
                  <a:lnTo>
                    <a:pt x="176212" y="0"/>
                  </a:lnTo>
                  <a:lnTo>
                    <a:pt x="176009" y="0"/>
                  </a:lnTo>
                  <a:lnTo>
                    <a:pt x="175628" y="190"/>
                  </a:lnTo>
                  <a:lnTo>
                    <a:pt x="175171" y="914"/>
                  </a:lnTo>
                  <a:lnTo>
                    <a:pt x="174891" y="2032"/>
                  </a:lnTo>
                  <a:lnTo>
                    <a:pt x="174840" y="2997"/>
                  </a:lnTo>
                  <a:lnTo>
                    <a:pt x="174840" y="28079"/>
                  </a:lnTo>
                  <a:lnTo>
                    <a:pt x="187350" y="36423"/>
                  </a:lnTo>
                  <a:lnTo>
                    <a:pt x="187553" y="36410"/>
                  </a:lnTo>
                  <a:lnTo>
                    <a:pt x="187921" y="36220"/>
                  </a:lnTo>
                  <a:lnTo>
                    <a:pt x="188366" y="35496"/>
                  </a:lnTo>
                  <a:lnTo>
                    <a:pt x="188493" y="35166"/>
                  </a:lnTo>
                  <a:lnTo>
                    <a:pt x="188683" y="33934"/>
                  </a:lnTo>
                  <a:lnTo>
                    <a:pt x="188683" y="8686"/>
                  </a:lnTo>
                  <a:close/>
                </a:path>
                <a:path w="251459" h="958214">
                  <a:moveTo>
                    <a:pt x="208114" y="485063"/>
                  </a:moveTo>
                  <a:lnTo>
                    <a:pt x="206832" y="482053"/>
                  </a:lnTo>
                  <a:lnTo>
                    <a:pt x="206616" y="482053"/>
                  </a:lnTo>
                  <a:lnTo>
                    <a:pt x="194779" y="485660"/>
                  </a:lnTo>
                  <a:lnTo>
                    <a:pt x="194779" y="510286"/>
                  </a:lnTo>
                  <a:lnTo>
                    <a:pt x="196100" y="513308"/>
                  </a:lnTo>
                  <a:lnTo>
                    <a:pt x="206832" y="512914"/>
                  </a:lnTo>
                  <a:lnTo>
                    <a:pt x="208114" y="509371"/>
                  </a:lnTo>
                  <a:lnTo>
                    <a:pt x="208114" y="485063"/>
                  </a:lnTo>
                  <a:close/>
                </a:path>
                <a:path w="251459" h="958214">
                  <a:moveTo>
                    <a:pt x="208114" y="442544"/>
                  </a:moveTo>
                  <a:lnTo>
                    <a:pt x="206832" y="439483"/>
                  </a:lnTo>
                  <a:lnTo>
                    <a:pt x="206616" y="439483"/>
                  </a:lnTo>
                  <a:lnTo>
                    <a:pt x="196100" y="439102"/>
                  </a:lnTo>
                  <a:lnTo>
                    <a:pt x="194779" y="442595"/>
                  </a:lnTo>
                  <a:lnTo>
                    <a:pt x="194779" y="467207"/>
                  </a:lnTo>
                  <a:lnTo>
                    <a:pt x="206832" y="470331"/>
                  </a:lnTo>
                  <a:lnTo>
                    <a:pt x="207022" y="470230"/>
                  </a:lnTo>
                  <a:lnTo>
                    <a:pt x="207378" y="469887"/>
                  </a:lnTo>
                  <a:lnTo>
                    <a:pt x="207810" y="468985"/>
                  </a:lnTo>
                  <a:lnTo>
                    <a:pt x="208076" y="467779"/>
                  </a:lnTo>
                  <a:lnTo>
                    <a:pt x="208114" y="466826"/>
                  </a:lnTo>
                  <a:lnTo>
                    <a:pt x="208114" y="442544"/>
                  </a:lnTo>
                  <a:close/>
                </a:path>
                <a:path w="251459" h="958214">
                  <a:moveTo>
                    <a:pt x="208114" y="400037"/>
                  </a:moveTo>
                  <a:lnTo>
                    <a:pt x="206616" y="396900"/>
                  </a:lnTo>
                  <a:lnTo>
                    <a:pt x="196100" y="396087"/>
                  </a:lnTo>
                  <a:lnTo>
                    <a:pt x="194779" y="399529"/>
                  </a:lnTo>
                  <a:lnTo>
                    <a:pt x="194779" y="424154"/>
                  </a:lnTo>
                  <a:lnTo>
                    <a:pt x="206832" y="427761"/>
                  </a:lnTo>
                  <a:lnTo>
                    <a:pt x="207378" y="427329"/>
                  </a:lnTo>
                  <a:lnTo>
                    <a:pt x="207810" y="426466"/>
                  </a:lnTo>
                  <a:lnTo>
                    <a:pt x="207924" y="426110"/>
                  </a:lnTo>
                  <a:lnTo>
                    <a:pt x="208114" y="424815"/>
                  </a:lnTo>
                  <a:lnTo>
                    <a:pt x="208114" y="400037"/>
                  </a:lnTo>
                  <a:close/>
                </a:path>
                <a:path w="251459" h="958214">
                  <a:moveTo>
                    <a:pt x="208114" y="357517"/>
                  </a:moveTo>
                  <a:lnTo>
                    <a:pt x="196100" y="353072"/>
                  </a:lnTo>
                  <a:lnTo>
                    <a:pt x="195897" y="353136"/>
                  </a:lnTo>
                  <a:lnTo>
                    <a:pt x="195529" y="353466"/>
                  </a:lnTo>
                  <a:lnTo>
                    <a:pt x="195097" y="354317"/>
                  </a:lnTo>
                  <a:lnTo>
                    <a:pt x="194818" y="355511"/>
                  </a:lnTo>
                  <a:lnTo>
                    <a:pt x="194779" y="356463"/>
                  </a:lnTo>
                  <a:lnTo>
                    <a:pt x="194779" y="381076"/>
                  </a:lnTo>
                  <a:lnTo>
                    <a:pt x="206832" y="385216"/>
                  </a:lnTo>
                  <a:lnTo>
                    <a:pt x="207022" y="385127"/>
                  </a:lnTo>
                  <a:lnTo>
                    <a:pt x="207378" y="384797"/>
                  </a:lnTo>
                  <a:lnTo>
                    <a:pt x="207810" y="383946"/>
                  </a:lnTo>
                  <a:lnTo>
                    <a:pt x="208076" y="382765"/>
                  </a:lnTo>
                  <a:lnTo>
                    <a:pt x="208114" y="381812"/>
                  </a:lnTo>
                  <a:lnTo>
                    <a:pt x="208114" y="357517"/>
                  </a:lnTo>
                  <a:close/>
                </a:path>
                <a:path w="251459" h="958214">
                  <a:moveTo>
                    <a:pt x="208114" y="314998"/>
                  </a:moveTo>
                  <a:lnTo>
                    <a:pt x="196100" y="310045"/>
                  </a:lnTo>
                  <a:lnTo>
                    <a:pt x="195897" y="310121"/>
                  </a:lnTo>
                  <a:lnTo>
                    <a:pt x="195529" y="310413"/>
                  </a:lnTo>
                  <a:lnTo>
                    <a:pt x="195097" y="311238"/>
                  </a:lnTo>
                  <a:lnTo>
                    <a:pt x="194818" y="312432"/>
                  </a:lnTo>
                  <a:lnTo>
                    <a:pt x="194779" y="313385"/>
                  </a:lnTo>
                  <a:lnTo>
                    <a:pt x="194779" y="337997"/>
                  </a:lnTo>
                  <a:lnTo>
                    <a:pt x="206832" y="342633"/>
                  </a:lnTo>
                  <a:lnTo>
                    <a:pt x="207022" y="342557"/>
                  </a:lnTo>
                  <a:lnTo>
                    <a:pt x="207378" y="342252"/>
                  </a:lnTo>
                  <a:lnTo>
                    <a:pt x="207543" y="342023"/>
                  </a:lnTo>
                  <a:lnTo>
                    <a:pt x="207924" y="341058"/>
                  </a:lnTo>
                  <a:lnTo>
                    <a:pt x="208114" y="339788"/>
                  </a:lnTo>
                  <a:lnTo>
                    <a:pt x="208114" y="314998"/>
                  </a:lnTo>
                  <a:close/>
                </a:path>
                <a:path w="251459" h="958214">
                  <a:moveTo>
                    <a:pt x="208114" y="272478"/>
                  </a:moveTo>
                  <a:lnTo>
                    <a:pt x="196100" y="267055"/>
                  </a:lnTo>
                  <a:lnTo>
                    <a:pt x="195897" y="267119"/>
                  </a:lnTo>
                  <a:lnTo>
                    <a:pt x="195529" y="267398"/>
                  </a:lnTo>
                  <a:lnTo>
                    <a:pt x="195097" y="268198"/>
                  </a:lnTo>
                  <a:lnTo>
                    <a:pt x="194818" y="269379"/>
                  </a:lnTo>
                  <a:lnTo>
                    <a:pt x="194779" y="270319"/>
                  </a:lnTo>
                  <a:lnTo>
                    <a:pt x="194779" y="294932"/>
                  </a:lnTo>
                  <a:lnTo>
                    <a:pt x="206832" y="300050"/>
                  </a:lnTo>
                  <a:lnTo>
                    <a:pt x="207022" y="299986"/>
                  </a:lnTo>
                  <a:lnTo>
                    <a:pt x="207378" y="299694"/>
                  </a:lnTo>
                  <a:lnTo>
                    <a:pt x="207810" y="298881"/>
                  </a:lnTo>
                  <a:lnTo>
                    <a:pt x="208076" y="297713"/>
                  </a:lnTo>
                  <a:lnTo>
                    <a:pt x="208114" y="296773"/>
                  </a:lnTo>
                  <a:lnTo>
                    <a:pt x="208114" y="272478"/>
                  </a:lnTo>
                  <a:close/>
                </a:path>
                <a:path w="251459" h="958214">
                  <a:moveTo>
                    <a:pt x="208114" y="229958"/>
                  </a:moveTo>
                  <a:lnTo>
                    <a:pt x="206616" y="226580"/>
                  </a:lnTo>
                  <a:lnTo>
                    <a:pt x="196100" y="224028"/>
                  </a:lnTo>
                  <a:lnTo>
                    <a:pt x="194779" y="227253"/>
                  </a:lnTo>
                  <a:lnTo>
                    <a:pt x="194779" y="251866"/>
                  </a:lnTo>
                  <a:lnTo>
                    <a:pt x="206832" y="257479"/>
                  </a:lnTo>
                  <a:lnTo>
                    <a:pt x="207378" y="257136"/>
                  </a:lnTo>
                  <a:lnTo>
                    <a:pt x="207810" y="256349"/>
                  </a:lnTo>
                  <a:lnTo>
                    <a:pt x="208076" y="255181"/>
                  </a:lnTo>
                  <a:lnTo>
                    <a:pt x="208114" y="254266"/>
                  </a:lnTo>
                  <a:lnTo>
                    <a:pt x="208114" y="229958"/>
                  </a:lnTo>
                  <a:close/>
                </a:path>
                <a:path w="251459" h="958214">
                  <a:moveTo>
                    <a:pt x="208114" y="187452"/>
                  </a:moveTo>
                  <a:lnTo>
                    <a:pt x="196100" y="181000"/>
                  </a:lnTo>
                  <a:lnTo>
                    <a:pt x="195897" y="181051"/>
                  </a:lnTo>
                  <a:lnTo>
                    <a:pt x="195529" y="181305"/>
                  </a:lnTo>
                  <a:lnTo>
                    <a:pt x="195097" y="182079"/>
                  </a:lnTo>
                  <a:lnTo>
                    <a:pt x="194818" y="183235"/>
                  </a:lnTo>
                  <a:lnTo>
                    <a:pt x="194779" y="184175"/>
                  </a:lnTo>
                  <a:lnTo>
                    <a:pt x="194779" y="208788"/>
                  </a:lnTo>
                  <a:lnTo>
                    <a:pt x="206832" y="214922"/>
                  </a:lnTo>
                  <a:lnTo>
                    <a:pt x="207022" y="214871"/>
                  </a:lnTo>
                  <a:lnTo>
                    <a:pt x="207378" y="214617"/>
                  </a:lnTo>
                  <a:lnTo>
                    <a:pt x="207810" y="213829"/>
                  </a:lnTo>
                  <a:lnTo>
                    <a:pt x="208076" y="212686"/>
                  </a:lnTo>
                  <a:lnTo>
                    <a:pt x="208114" y="211734"/>
                  </a:lnTo>
                  <a:lnTo>
                    <a:pt x="208114" y="187452"/>
                  </a:lnTo>
                  <a:close/>
                </a:path>
                <a:path w="251459" h="958214">
                  <a:moveTo>
                    <a:pt x="208114" y="144932"/>
                  </a:moveTo>
                  <a:lnTo>
                    <a:pt x="206616" y="141414"/>
                  </a:lnTo>
                  <a:lnTo>
                    <a:pt x="196100" y="137985"/>
                  </a:lnTo>
                  <a:lnTo>
                    <a:pt x="194779" y="141109"/>
                  </a:lnTo>
                  <a:lnTo>
                    <a:pt x="194779" y="165722"/>
                  </a:lnTo>
                  <a:lnTo>
                    <a:pt x="206832" y="172339"/>
                  </a:lnTo>
                  <a:lnTo>
                    <a:pt x="207022" y="172300"/>
                  </a:lnTo>
                  <a:lnTo>
                    <a:pt x="207378" y="172059"/>
                  </a:lnTo>
                  <a:lnTo>
                    <a:pt x="207810" y="171297"/>
                  </a:lnTo>
                  <a:lnTo>
                    <a:pt x="208076" y="170154"/>
                  </a:lnTo>
                  <a:lnTo>
                    <a:pt x="208114" y="169214"/>
                  </a:lnTo>
                  <a:lnTo>
                    <a:pt x="208114" y="144932"/>
                  </a:lnTo>
                  <a:close/>
                </a:path>
                <a:path w="251459" h="958214">
                  <a:moveTo>
                    <a:pt x="208114" y="102412"/>
                  </a:moveTo>
                  <a:lnTo>
                    <a:pt x="206616" y="98831"/>
                  </a:lnTo>
                  <a:lnTo>
                    <a:pt x="196100" y="94970"/>
                  </a:lnTo>
                  <a:lnTo>
                    <a:pt x="194779" y="98031"/>
                  </a:lnTo>
                  <a:lnTo>
                    <a:pt x="194779" y="122643"/>
                  </a:lnTo>
                  <a:lnTo>
                    <a:pt x="206832" y="129768"/>
                  </a:lnTo>
                  <a:lnTo>
                    <a:pt x="207022" y="129743"/>
                  </a:lnTo>
                  <a:lnTo>
                    <a:pt x="207378" y="129514"/>
                  </a:lnTo>
                  <a:lnTo>
                    <a:pt x="207810" y="128765"/>
                  </a:lnTo>
                  <a:lnTo>
                    <a:pt x="208076" y="127635"/>
                  </a:lnTo>
                  <a:lnTo>
                    <a:pt x="208114" y="126695"/>
                  </a:lnTo>
                  <a:lnTo>
                    <a:pt x="208114" y="102412"/>
                  </a:lnTo>
                  <a:close/>
                </a:path>
                <a:path w="251459" h="958214">
                  <a:moveTo>
                    <a:pt x="208114" y="59880"/>
                  </a:moveTo>
                  <a:lnTo>
                    <a:pt x="206616" y="56273"/>
                  </a:lnTo>
                  <a:lnTo>
                    <a:pt x="196100" y="51968"/>
                  </a:lnTo>
                  <a:lnTo>
                    <a:pt x="194779" y="54965"/>
                  </a:lnTo>
                  <a:lnTo>
                    <a:pt x="194779" y="79565"/>
                  </a:lnTo>
                  <a:lnTo>
                    <a:pt x="206832" y="87198"/>
                  </a:lnTo>
                  <a:lnTo>
                    <a:pt x="207022" y="87185"/>
                  </a:lnTo>
                  <a:lnTo>
                    <a:pt x="207378" y="86956"/>
                  </a:lnTo>
                  <a:lnTo>
                    <a:pt x="207810" y="86233"/>
                  </a:lnTo>
                  <a:lnTo>
                    <a:pt x="208076" y="85102"/>
                  </a:lnTo>
                  <a:lnTo>
                    <a:pt x="208114" y="84175"/>
                  </a:lnTo>
                  <a:lnTo>
                    <a:pt x="208114" y="59880"/>
                  </a:lnTo>
                  <a:close/>
                </a:path>
                <a:path w="251459" h="958214">
                  <a:moveTo>
                    <a:pt x="208114" y="17386"/>
                  </a:moveTo>
                  <a:lnTo>
                    <a:pt x="196100" y="8953"/>
                  </a:lnTo>
                  <a:lnTo>
                    <a:pt x="195897" y="8966"/>
                  </a:lnTo>
                  <a:lnTo>
                    <a:pt x="195529" y="9156"/>
                  </a:lnTo>
                  <a:lnTo>
                    <a:pt x="195097" y="9867"/>
                  </a:lnTo>
                  <a:lnTo>
                    <a:pt x="194818" y="10972"/>
                  </a:lnTo>
                  <a:lnTo>
                    <a:pt x="194779" y="11912"/>
                  </a:lnTo>
                  <a:lnTo>
                    <a:pt x="194779" y="36512"/>
                  </a:lnTo>
                  <a:lnTo>
                    <a:pt x="206832" y="44615"/>
                  </a:lnTo>
                  <a:lnTo>
                    <a:pt x="207022" y="44602"/>
                  </a:lnTo>
                  <a:lnTo>
                    <a:pt x="207378" y="44399"/>
                  </a:lnTo>
                  <a:lnTo>
                    <a:pt x="207810" y="43700"/>
                  </a:lnTo>
                  <a:lnTo>
                    <a:pt x="208076" y="42608"/>
                  </a:lnTo>
                  <a:lnTo>
                    <a:pt x="208114" y="41694"/>
                  </a:lnTo>
                  <a:lnTo>
                    <a:pt x="208114" y="17386"/>
                  </a:lnTo>
                  <a:close/>
                </a:path>
                <a:path w="251459" h="958214">
                  <a:moveTo>
                    <a:pt x="226847" y="443166"/>
                  </a:moveTo>
                  <a:lnTo>
                    <a:pt x="226644" y="441883"/>
                  </a:lnTo>
                  <a:lnTo>
                    <a:pt x="226288" y="440880"/>
                  </a:lnTo>
                  <a:lnTo>
                    <a:pt x="225780" y="440270"/>
                  </a:lnTo>
                  <a:lnTo>
                    <a:pt x="225577" y="440156"/>
                  </a:lnTo>
                  <a:lnTo>
                    <a:pt x="225386" y="440156"/>
                  </a:lnTo>
                  <a:lnTo>
                    <a:pt x="215252" y="439801"/>
                  </a:lnTo>
                  <a:lnTo>
                    <a:pt x="215061" y="439877"/>
                  </a:lnTo>
                  <a:lnTo>
                    <a:pt x="214706" y="440220"/>
                  </a:lnTo>
                  <a:lnTo>
                    <a:pt x="214287" y="441083"/>
                  </a:lnTo>
                  <a:lnTo>
                    <a:pt x="214020" y="442277"/>
                  </a:lnTo>
                  <a:lnTo>
                    <a:pt x="214020" y="467829"/>
                  </a:lnTo>
                  <a:lnTo>
                    <a:pt x="225577" y="470446"/>
                  </a:lnTo>
                  <a:lnTo>
                    <a:pt x="225780" y="470344"/>
                  </a:lnTo>
                  <a:lnTo>
                    <a:pt x="226123" y="470001"/>
                  </a:lnTo>
                  <a:lnTo>
                    <a:pt x="226288" y="469747"/>
                  </a:lnTo>
                  <a:lnTo>
                    <a:pt x="226644" y="468757"/>
                  </a:lnTo>
                  <a:lnTo>
                    <a:pt x="226847" y="467487"/>
                  </a:lnTo>
                  <a:lnTo>
                    <a:pt x="226847" y="443166"/>
                  </a:lnTo>
                  <a:close/>
                </a:path>
                <a:path w="251459" h="958214">
                  <a:moveTo>
                    <a:pt x="226847" y="401421"/>
                  </a:moveTo>
                  <a:lnTo>
                    <a:pt x="225386" y="398348"/>
                  </a:lnTo>
                  <a:lnTo>
                    <a:pt x="215252" y="397560"/>
                  </a:lnTo>
                  <a:lnTo>
                    <a:pt x="215061" y="397649"/>
                  </a:lnTo>
                  <a:lnTo>
                    <a:pt x="214706" y="397967"/>
                  </a:lnTo>
                  <a:lnTo>
                    <a:pt x="214287" y="398818"/>
                  </a:lnTo>
                  <a:lnTo>
                    <a:pt x="214020" y="400011"/>
                  </a:lnTo>
                  <a:lnTo>
                    <a:pt x="214020" y="425564"/>
                  </a:lnTo>
                  <a:lnTo>
                    <a:pt x="225577" y="428637"/>
                  </a:lnTo>
                  <a:lnTo>
                    <a:pt x="225780" y="428548"/>
                  </a:lnTo>
                  <a:lnTo>
                    <a:pt x="226123" y="428231"/>
                  </a:lnTo>
                  <a:lnTo>
                    <a:pt x="226288" y="427977"/>
                  </a:lnTo>
                  <a:lnTo>
                    <a:pt x="226644" y="427024"/>
                  </a:lnTo>
                  <a:lnTo>
                    <a:pt x="226847" y="425754"/>
                  </a:lnTo>
                  <a:lnTo>
                    <a:pt x="226847" y="401421"/>
                  </a:lnTo>
                  <a:close/>
                </a:path>
                <a:path w="251459" h="958214">
                  <a:moveTo>
                    <a:pt x="226847" y="359676"/>
                  </a:moveTo>
                  <a:lnTo>
                    <a:pt x="225386" y="356539"/>
                  </a:lnTo>
                  <a:lnTo>
                    <a:pt x="215252" y="355333"/>
                  </a:lnTo>
                  <a:lnTo>
                    <a:pt x="215061" y="355409"/>
                  </a:lnTo>
                  <a:lnTo>
                    <a:pt x="214706" y="355727"/>
                  </a:lnTo>
                  <a:lnTo>
                    <a:pt x="214287" y="356552"/>
                  </a:lnTo>
                  <a:lnTo>
                    <a:pt x="214020" y="357733"/>
                  </a:lnTo>
                  <a:lnTo>
                    <a:pt x="214020" y="383298"/>
                  </a:lnTo>
                  <a:lnTo>
                    <a:pt x="225577" y="386854"/>
                  </a:lnTo>
                  <a:lnTo>
                    <a:pt x="225780" y="386778"/>
                  </a:lnTo>
                  <a:lnTo>
                    <a:pt x="226123" y="386473"/>
                  </a:lnTo>
                  <a:lnTo>
                    <a:pt x="226542" y="385635"/>
                  </a:lnTo>
                  <a:lnTo>
                    <a:pt x="226796" y="384454"/>
                  </a:lnTo>
                  <a:lnTo>
                    <a:pt x="226847" y="383527"/>
                  </a:lnTo>
                  <a:lnTo>
                    <a:pt x="226847" y="359676"/>
                  </a:lnTo>
                  <a:close/>
                </a:path>
                <a:path w="251459" h="958214">
                  <a:moveTo>
                    <a:pt x="226847" y="317931"/>
                  </a:moveTo>
                  <a:lnTo>
                    <a:pt x="215252" y="313118"/>
                  </a:lnTo>
                  <a:lnTo>
                    <a:pt x="215061" y="313182"/>
                  </a:lnTo>
                  <a:lnTo>
                    <a:pt x="214706" y="313474"/>
                  </a:lnTo>
                  <a:lnTo>
                    <a:pt x="214287" y="314286"/>
                  </a:lnTo>
                  <a:lnTo>
                    <a:pt x="214020" y="315455"/>
                  </a:lnTo>
                  <a:lnTo>
                    <a:pt x="214020" y="341020"/>
                  </a:lnTo>
                  <a:lnTo>
                    <a:pt x="225577" y="345071"/>
                  </a:lnTo>
                  <a:lnTo>
                    <a:pt x="226123" y="344690"/>
                  </a:lnTo>
                  <a:lnTo>
                    <a:pt x="226288" y="344462"/>
                  </a:lnTo>
                  <a:lnTo>
                    <a:pt x="226542" y="343877"/>
                  </a:lnTo>
                  <a:lnTo>
                    <a:pt x="226796" y="342696"/>
                  </a:lnTo>
                  <a:lnTo>
                    <a:pt x="226847" y="341782"/>
                  </a:lnTo>
                  <a:lnTo>
                    <a:pt x="226847" y="317931"/>
                  </a:lnTo>
                  <a:close/>
                </a:path>
                <a:path w="251459" h="958214">
                  <a:moveTo>
                    <a:pt x="226847" y="276199"/>
                  </a:moveTo>
                  <a:lnTo>
                    <a:pt x="215252" y="270916"/>
                  </a:lnTo>
                  <a:lnTo>
                    <a:pt x="215061" y="270979"/>
                  </a:lnTo>
                  <a:lnTo>
                    <a:pt x="214706" y="271259"/>
                  </a:lnTo>
                  <a:lnTo>
                    <a:pt x="214287" y="272046"/>
                  </a:lnTo>
                  <a:lnTo>
                    <a:pt x="214020" y="273189"/>
                  </a:lnTo>
                  <a:lnTo>
                    <a:pt x="214020" y="298754"/>
                  </a:lnTo>
                  <a:lnTo>
                    <a:pt x="225577" y="303276"/>
                  </a:lnTo>
                  <a:lnTo>
                    <a:pt x="225780" y="303212"/>
                  </a:lnTo>
                  <a:lnTo>
                    <a:pt x="226847" y="300050"/>
                  </a:lnTo>
                  <a:lnTo>
                    <a:pt x="226847" y="276199"/>
                  </a:lnTo>
                  <a:close/>
                </a:path>
                <a:path w="251459" h="958214">
                  <a:moveTo>
                    <a:pt x="226847" y="234467"/>
                  </a:moveTo>
                  <a:lnTo>
                    <a:pt x="215252" y="228688"/>
                  </a:lnTo>
                  <a:lnTo>
                    <a:pt x="215061" y="228739"/>
                  </a:lnTo>
                  <a:lnTo>
                    <a:pt x="214706" y="229006"/>
                  </a:lnTo>
                  <a:lnTo>
                    <a:pt x="214287" y="229793"/>
                  </a:lnTo>
                  <a:lnTo>
                    <a:pt x="214020" y="230936"/>
                  </a:lnTo>
                  <a:lnTo>
                    <a:pt x="214020" y="256489"/>
                  </a:lnTo>
                  <a:lnTo>
                    <a:pt x="225577" y="261467"/>
                  </a:lnTo>
                  <a:lnTo>
                    <a:pt x="225780" y="261429"/>
                  </a:lnTo>
                  <a:lnTo>
                    <a:pt x="226123" y="261150"/>
                  </a:lnTo>
                  <a:lnTo>
                    <a:pt x="226288" y="260934"/>
                  </a:lnTo>
                  <a:lnTo>
                    <a:pt x="226644" y="260019"/>
                  </a:lnTo>
                  <a:lnTo>
                    <a:pt x="226847" y="258787"/>
                  </a:lnTo>
                  <a:lnTo>
                    <a:pt x="226847" y="234467"/>
                  </a:lnTo>
                  <a:close/>
                </a:path>
                <a:path w="251459" h="958214">
                  <a:moveTo>
                    <a:pt x="226847" y="192722"/>
                  </a:moveTo>
                  <a:lnTo>
                    <a:pt x="215252" y="186461"/>
                  </a:lnTo>
                  <a:lnTo>
                    <a:pt x="215061" y="186499"/>
                  </a:lnTo>
                  <a:lnTo>
                    <a:pt x="214706" y="186766"/>
                  </a:lnTo>
                  <a:lnTo>
                    <a:pt x="214287" y="187515"/>
                  </a:lnTo>
                  <a:lnTo>
                    <a:pt x="214020" y="188658"/>
                  </a:lnTo>
                  <a:lnTo>
                    <a:pt x="214020" y="214223"/>
                  </a:lnTo>
                  <a:lnTo>
                    <a:pt x="225577" y="219697"/>
                  </a:lnTo>
                  <a:lnTo>
                    <a:pt x="225780" y="219646"/>
                  </a:lnTo>
                  <a:lnTo>
                    <a:pt x="226123" y="219392"/>
                  </a:lnTo>
                  <a:lnTo>
                    <a:pt x="226288" y="219176"/>
                  </a:lnTo>
                  <a:lnTo>
                    <a:pt x="226644" y="218274"/>
                  </a:lnTo>
                  <a:lnTo>
                    <a:pt x="226847" y="217055"/>
                  </a:lnTo>
                  <a:lnTo>
                    <a:pt x="226847" y="192722"/>
                  </a:lnTo>
                  <a:close/>
                </a:path>
                <a:path w="251459" h="958214">
                  <a:moveTo>
                    <a:pt x="226847" y="150964"/>
                  </a:moveTo>
                  <a:lnTo>
                    <a:pt x="215252" y="144233"/>
                  </a:lnTo>
                  <a:lnTo>
                    <a:pt x="215061" y="144272"/>
                  </a:lnTo>
                  <a:lnTo>
                    <a:pt x="214706" y="144513"/>
                  </a:lnTo>
                  <a:lnTo>
                    <a:pt x="214287" y="145249"/>
                  </a:lnTo>
                  <a:lnTo>
                    <a:pt x="214020" y="146380"/>
                  </a:lnTo>
                  <a:lnTo>
                    <a:pt x="214020" y="171945"/>
                  </a:lnTo>
                  <a:lnTo>
                    <a:pt x="225577" y="177901"/>
                  </a:lnTo>
                  <a:lnTo>
                    <a:pt x="225958" y="177749"/>
                  </a:lnTo>
                  <a:lnTo>
                    <a:pt x="226288" y="177419"/>
                  </a:lnTo>
                  <a:lnTo>
                    <a:pt x="226644" y="176517"/>
                  </a:lnTo>
                  <a:lnTo>
                    <a:pt x="226847" y="175310"/>
                  </a:lnTo>
                  <a:lnTo>
                    <a:pt x="226847" y="150964"/>
                  </a:lnTo>
                  <a:close/>
                </a:path>
                <a:path w="251459" h="958214">
                  <a:moveTo>
                    <a:pt x="226847" y="109220"/>
                  </a:moveTo>
                  <a:lnTo>
                    <a:pt x="215252" y="102006"/>
                  </a:lnTo>
                  <a:lnTo>
                    <a:pt x="215061" y="102031"/>
                  </a:lnTo>
                  <a:lnTo>
                    <a:pt x="214706" y="102247"/>
                  </a:lnTo>
                  <a:lnTo>
                    <a:pt x="214287" y="102984"/>
                  </a:lnTo>
                  <a:lnTo>
                    <a:pt x="214020" y="104089"/>
                  </a:lnTo>
                  <a:lnTo>
                    <a:pt x="214020" y="129654"/>
                  </a:lnTo>
                  <a:lnTo>
                    <a:pt x="225577" y="136093"/>
                  </a:lnTo>
                  <a:lnTo>
                    <a:pt x="225780" y="136067"/>
                  </a:lnTo>
                  <a:lnTo>
                    <a:pt x="226123" y="135839"/>
                  </a:lnTo>
                  <a:lnTo>
                    <a:pt x="226288" y="135636"/>
                  </a:lnTo>
                  <a:lnTo>
                    <a:pt x="226644" y="134772"/>
                  </a:lnTo>
                  <a:lnTo>
                    <a:pt x="226847" y="133553"/>
                  </a:lnTo>
                  <a:lnTo>
                    <a:pt x="226847" y="109220"/>
                  </a:lnTo>
                  <a:close/>
                </a:path>
                <a:path w="251459" h="958214">
                  <a:moveTo>
                    <a:pt x="226847" y="67487"/>
                  </a:moveTo>
                  <a:lnTo>
                    <a:pt x="225386" y="63944"/>
                  </a:lnTo>
                  <a:lnTo>
                    <a:pt x="215252" y="59791"/>
                  </a:lnTo>
                  <a:lnTo>
                    <a:pt x="214706" y="60020"/>
                  </a:lnTo>
                  <a:lnTo>
                    <a:pt x="214287" y="60744"/>
                  </a:lnTo>
                  <a:lnTo>
                    <a:pt x="214020" y="61836"/>
                  </a:lnTo>
                  <a:lnTo>
                    <a:pt x="214020" y="87388"/>
                  </a:lnTo>
                  <a:lnTo>
                    <a:pt x="214287" y="88696"/>
                  </a:lnTo>
                  <a:lnTo>
                    <a:pt x="214706" y="89738"/>
                  </a:lnTo>
                  <a:lnTo>
                    <a:pt x="215252" y="90385"/>
                  </a:lnTo>
                  <a:lnTo>
                    <a:pt x="225577" y="94297"/>
                  </a:lnTo>
                  <a:lnTo>
                    <a:pt x="225780" y="94284"/>
                  </a:lnTo>
                  <a:lnTo>
                    <a:pt x="226123" y="94056"/>
                  </a:lnTo>
                  <a:lnTo>
                    <a:pt x="226288" y="93878"/>
                  </a:lnTo>
                  <a:lnTo>
                    <a:pt x="226542" y="93345"/>
                  </a:lnTo>
                  <a:lnTo>
                    <a:pt x="226847" y="91808"/>
                  </a:lnTo>
                  <a:lnTo>
                    <a:pt x="226847" y="67487"/>
                  </a:lnTo>
                  <a:close/>
                </a:path>
                <a:path w="251459" h="958214">
                  <a:moveTo>
                    <a:pt x="226847" y="25742"/>
                  </a:moveTo>
                  <a:lnTo>
                    <a:pt x="215252" y="17576"/>
                  </a:lnTo>
                  <a:lnTo>
                    <a:pt x="215061" y="17576"/>
                  </a:lnTo>
                  <a:lnTo>
                    <a:pt x="214706" y="17767"/>
                  </a:lnTo>
                  <a:lnTo>
                    <a:pt x="214287" y="18478"/>
                  </a:lnTo>
                  <a:lnTo>
                    <a:pt x="214020" y="19570"/>
                  </a:lnTo>
                  <a:lnTo>
                    <a:pt x="214020" y="45123"/>
                  </a:lnTo>
                  <a:lnTo>
                    <a:pt x="225577" y="52501"/>
                  </a:lnTo>
                  <a:lnTo>
                    <a:pt x="225780" y="52489"/>
                  </a:lnTo>
                  <a:lnTo>
                    <a:pt x="226123" y="52273"/>
                  </a:lnTo>
                  <a:lnTo>
                    <a:pt x="226288" y="52095"/>
                  </a:lnTo>
                  <a:lnTo>
                    <a:pt x="226644" y="51269"/>
                  </a:lnTo>
                  <a:lnTo>
                    <a:pt x="226847" y="50076"/>
                  </a:lnTo>
                  <a:lnTo>
                    <a:pt x="226847" y="25742"/>
                  </a:lnTo>
                  <a:close/>
                </a:path>
                <a:path w="251459" h="958214">
                  <a:moveTo>
                    <a:pt x="244856" y="443306"/>
                  </a:moveTo>
                  <a:lnTo>
                    <a:pt x="244614" y="442125"/>
                  </a:lnTo>
                  <a:lnTo>
                    <a:pt x="244360" y="441528"/>
                  </a:lnTo>
                  <a:lnTo>
                    <a:pt x="243878" y="440918"/>
                  </a:lnTo>
                  <a:lnTo>
                    <a:pt x="243687" y="440804"/>
                  </a:lnTo>
                  <a:lnTo>
                    <a:pt x="243497" y="440804"/>
                  </a:lnTo>
                  <a:lnTo>
                    <a:pt x="233718" y="440461"/>
                  </a:lnTo>
                  <a:lnTo>
                    <a:pt x="232498" y="443344"/>
                  </a:lnTo>
                  <a:lnTo>
                    <a:pt x="232498" y="467525"/>
                  </a:lnTo>
                  <a:lnTo>
                    <a:pt x="243687" y="470535"/>
                  </a:lnTo>
                  <a:lnTo>
                    <a:pt x="243878" y="470458"/>
                  </a:lnTo>
                  <a:lnTo>
                    <a:pt x="244195" y="470115"/>
                  </a:lnTo>
                  <a:lnTo>
                    <a:pt x="244360" y="469861"/>
                  </a:lnTo>
                  <a:lnTo>
                    <a:pt x="244614" y="469239"/>
                  </a:lnTo>
                  <a:lnTo>
                    <a:pt x="244856" y="468083"/>
                  </a:lnTo>
                  <a:lnTo>
                    <a:pt x="244856" y="443306"/>
                  </a:lnTo>
                  <a:close/>
                </a:path>
                <a:path w="251459" h="958214">
                  <a:moveTo>
                    <a:pt x="244856" y="402310"/>
                  </a:moveTo>
                  <a:lnTo>
                    <a:pt x="243497" y="399745"/>
                  </a:lnTo>
                  <a:lnTo>
                    <a:pt x="233718" y="398995"/>
                  </a:lnTo>
                  <a:lnTo>
                    <a:pt x="232498" y="401840"/>
                  </a:lnTo>
                  <a:lnTo>
                    <a:pt x="232498" y="426046"/>
                  </a:lnTo>
                  <a:lnTo>
                    <a:pt x="243687" y="429488"/>
                  </a:lnTo>
                  <a:lnTo>
                    <a:pt x="243878" y="429412"/>
                  </a:lnTo>
                  <a:lnTo>
                    <a:pt x="244360" y="428840"/>
                  </a:lnTo>
                  <a:lnTo>
                    <a:pt x="244614" y="428256"/>
                  </a:lnTo>
                  <a:lnTo>
                    <a:pt x="244856" y="427088"/>
                  </a:lnTo>
                  <a:lnTo>
                    <a:pt x="244856" y="402310"/>
                  </a:lnTo>
                  <a:close/>
                </a:path>
                <a:path w="251459" h="958214">
                  <a:moveTo>
                    <a:pt x="244856" y="361327"/>
                  </a:moveTo>
                  <a:lnTo>
                    <a:pt x="243497" y="358698"/>
                  </a:lnTo>
                  <a:lnTo>
                    <a:pt x="233718" y="357543"/>
                  </a:lnTo>
                  <a:lnTo>
                    <a:pt x="232498" y="360349"/>
                  </a:lnTo>
                  <a:lnTo>
                    <a:pt x="232498" y="384543"/>
                  </a:lnTo>
                  <a:lnTo>
                    <a:pt x="243687" y="388480"/>
                  </a:lnTo>
                  <a:lnTo>
                    <a:pt x="243878" y="388404"/>
                  </a:lnTo>
                  <a:lnTo>
                    <a:pt x="244360" y="387858"/>
                  </a:lnTo>
                  <a:lnTo>
                    <a:pt x="244614" y="387273"/>
                  </a:lnTo>
                  <a:lnTo>
                    <a:pt x="244856" y="386105"/>
                  </a:lnTo>
                  <a:lnTo>
                    <a:pt x="244856" y="361327"/>
                  </a:lnTo>
                  <a:close/>
                </a:path>
                <a:path w="251459" h="958214">
                  <a:moveTo>
                    <a:pt x="244856" y="320319"/>
                  </a:moveTo>
                  <a:lnTo>
                    <a:pt x="233718" y="316064"/>
                  </a:lnTo>
                  <a:lnTo>
                    <a:pt x="233197" y="316433"/>
                  </a:lnTo>
                  <a:lnTo>
                    <a:pt x="233032" y="316661"/>
                  </a:lnTo>
                  <a:lnTo>
                    <a:pt x="232676" y="317588"/>
                  </a:lnTo>
                  <a:lnTo>
                    <a:pt x="232498" y="318833"/>
                  </a:lnTo>
                  <a:lnTo>
                    <a:pt x="232498" y="343027"/>
                  </a:lnTo>
                  <a:lnTo>
                    <a:pt x="243687" y="347421"/>
                  </a:lnTo>
                  <a:lnTo>
                    <a:pt x="243878" y="347357"/>
                  </a:lnTo>
                  <a:lnTo>
                    <a:pt x="244195" y="347065"/>
                  </a:lnTo>
                  <a:lnTo>
                    <a:pt x="244360" y="346837"/>
                  </a:lnTo>
                  <a:lnTo>
                    <a:pt x="244614" y="346240"/>
                  </a:lnTo>
                  <a:lnTo>
                    <a:pt x="244856" y="345122"/>
                  </a:lnTo>
                  <a:lnTo>
                    <a:pt x="244856" y="320319"/>
                  </a:lnTo>
                  <a:close/>
                </a:path>
                <a:path w="251459" h="958214">
                  <a:moveTo>
                    <a:pt x="244856" y="279323"/>
                  </a:moveTo>
                  <a:lnTo>
                    <a:pt x="243497" y="276606"/>
                  </a:lnTo>
                  <a:lnTo>
                    <a:pt x="233718" y="274624"/>
                  </a:lnTo>
                  <a:lnTo>
                    <a:pt x="232498" y="277304"/>
                  </a:lnTo>
                  <a:lnTo>
                    <a:pt x="232498" y="301498"/>
                  </a:lnTo>
                  <a:lnTo>
                    <a:pt x="243687" y="306374"/>
                  </a:lnTo>
                  <a:lnTo>
                    <a:pt x="243878" y="306311"/>
                  </a:lnTo>
                  <a:lnTo>
                    <a:pt x="244195" y="306031"/>
                  </a:lnTo>
                  <a:lnTo>
                    <a:pt x="244360" y="305803"/>
                  </a:lnTo>
                  <a:lnTo>
                    <a:pt x="244614" y="305244"/>
                  </a:lnTo>
                  <a:lnTo>
                    <a:pt x="244856" y="304101"/>
                  </a:lnTo>
                  <a:lnTo>
                    <a:pt x="244856" y="279323"/>
                  </a:lnTo>
                  <a:close/>
                </a:path>
                <a:path w="251459" h="958214">
                  <a:moveTo>
                    <a:pt x="244856" y="238340"/>
                  </a:moveTo>
                  <a:lnTo>
                    <a:pt x="233718" y="233172"/>
                  </a:lnTo>
                  <a:lnTo>
                    <a:pt x="233540" y="233222"/>
                  </a:lnTo>
                  <a:lnTo>
                    <a:pt x="233197" y="233489"/>
                  </a:lnTo>
                  <a:lnTo>
                    <a:pt x="233032" y="233705"/>
                  </a:lnTo>
                  <a:lnTo>
                    <a:pt x="232676" y="234594"/>
                  </a:lnTo>
                  <a:lnTo>
                    <a:pt x="232498" y="235826"/>
                  </a:lnTo>
                  <a:lnTo>
                    <a:pt x="232498" y="260019"/>
                  </a:lnTo>
                  <a:lnTo>
                    <a:pt x="243687" y="265328"/>
                  </a:lnTo>
                  <a:lnTo>
                    <a:pt x="243878" y="265264"/>
                  </a:lnTo>
                  <a:lnTo>
                    <a:pt x="244360" y="264795"/>
                  </a:lnTo>
                  <a:lnTo>
                    <a:pt x="244614" y="264236"/>
                  </a:lnTo>
                  <a:lnTo>
                    <a:pt x="244856" y="263118"/>
                  </a:lnTo>
                  <a:lnTo>
                    <a:pt x="244856" y="238340"/>
                  </a:lnTo>
                  <a:close/>
                </a:path>
                <a:path w="251459" h="958214">
                  <a:moveTo>
                    <a:pt x="244856" y="156349"/>
                  </a:moveTo>
                  <a:lnTo>
                    <a:pt x="233718" y="150253"/>
                  </a:lnTo>
                  <a:lnTo>
                    <a:pt x="233540" y="150291"/>
                  </a:lnTo>
                  <a:lnTo>
                    <a:pt x="233197" y="150533"/>
                  </a:lnTo>
                  <a:lnTo>
                    <a:pt x="233032" y="150723"/>
                  </a:lnTo>
                  <a:lnTo>
                    <a:pt x="232676" y="151599"/>
                  </a:lnTo>
                  <a:lnTo>
                    <a:pt x="232498" y="152806"/>
                  </a:lnTo>
                  <a:lnTo>
                    <a:pt x="232498" y="176999"/>
                  </a:lnTo>
                  <a:lnTo>
                    <a:pt x="243687" y="183261"/>
                  </a:lnTo>
                  <a:lnTo>
                    <a:pt x="243878" y="183222"/>
                  </a:lnTo>
                  <a:lnTo>
                    <a:pt x="244195" y="182981"/>
                  </a:lnTo>
                  <a:lnTo>
                    <a:pt x="244360" y="182778"/>
                  </a:lnTo>
                  <a:lnTo>
                    <a:pt x="244614" y="182245"/>
                  </a:lnTo>
                  <a:lnTo>
                    <a:pt x="244856" y="181127"/>
                  </a:lnTo>
                  <a:lnTo>
                    <a:pt x="244856" y="156349"/>
                  </a:lnTo>
                  <a:close/>
                </a:path>
                <a:path w="251459" h="958214">
                  <a:moveTo>
                    <a:pt x="244856" y="115354"/>
                  </a:moveTo>
                  <a:lnTo>
                    <a:pt x="243497" y="112382"/>
                  </a:lnTo>
                  <a:lnTo>
                    <a:pt x="233718" y="108788"/>
                  </a:lnTo>
                  <a:lnTo>
                    <a:pt x="232498" y="111290"/>
                  </a:lnTo>
                  <a:lnTo>
                    <a:pt x="232498" y="135483"/>
                  </a:lnTo>
                  <a:lnTo>
                    <a:pt x="243687" y="142214"/>
                  </a:lnTo>
                  <a:lnTo>
                    <a:pt x="243878" y="142176"/>
                  </a:lnTo>
                  <a:lnTo>
                    <a:pt x="244195" y="141947"/>
                  </a:lnTo>
                  <a:lnTo>
                    <a:pt x="244360" y="141757"/>
                  </a:lnTo>
                  <a:lnTo>
                    <a:pt x="244614" y="141211"/>
                  </a:lnTo>
                  <a:lnTo>
                    <a:pt x="244856" y="140131"/>
                  </a:lnTo>
                  <a:lnTo>
                    <a:pt x="244856" y="115354"/>
                  </a:lnTo>
                  <a:close/>
                </a:path>
                <a:path w="251459" h="958214">
                  <a:moveTo>
                    <a:pt x="244856" y="74358"/>
                  </a:moveTo>
                  <a:lnTo>
                    <a:pt x="243497" y="71348"/>
                  </a:lnTo>
                  <a:lnTo>
                    <a:pt x="233718" y="67360"/>
                  </a:lnTo>
                  <a:lnTo>
                    <a:pt x="232498" y="69773"/>
                  </a:lnTo>
                  <a:lnTo>
                    <a:pt x="232498" y="93967"/>
                  </a:lnTo>
                  <a:lnTo>
                    <a:pt x="243687" y="101168"/>
                  </a:lnTo>
                  <a:lnTo>
                    <a:pt x="243878" y="101130"/>
                  </a:lnTo>
                  <a:lnTo>
                    <a:pt x="244195" y="100914"/>
                  </a:lnTo>
                  <a:lnTo>
                    <a:pt x="244360" y="100723"/>
                  </a:lnTo>
                  <a:lnTo>
                    <a:pt x="244614" y="100215"/>
                  </a:lnTo>
                  <a:lnTo>
                    <a:pt x="244856" y="99136"/>
                  </a:lnTo>
                  <a:lnTo>
                    <a:pt x="244856" y="74358"/>
                  </a:lnTo>
                  <a:close/>
                </a:path>
                <a:path w="251459" h="958214">
                  <a:moveTo>
                    <a:pt x="244856" y="33362"/>
                  </a:moveTo>
                  <a:lnTo>
                    <a:pt x="243497" y="30289"/>
                  </a:lnTo>
                  <a:lnTo>
                    <a:pt x="233718" y="25895"/>
                  </a:lnTo>
                  <a:lnTo>
                    <a:pt x="233362" y="25984"/>
                  </a:lnTo>
                  <a:lnTo>
                    <a:pt x="233032" y="26263"/>
                  </a:lnTo>
                  <a:lnTo>
                    <a:pt x="232676" y="27101"/>
                  </a:lnTo>
                  <a:lnTo>
                    <a:pt x="232498" y="28282"/>
                  </a:lnTo>
                  <a:lnTo>
                    <a:pt x="232498" y="52476"/>
                  </a:lnTo>
                  <a:lnTo>
                    <a:pt x="243687" y="60109"/>
                  </a:lnTo>
                  <a:lnTo>
                    <a:pt x="243878" y="60083"/>
                  </a:lnTo>
                  <a:lnTo>
                    <a:pt x="244195" y="59893"/>
                  </a:lnTo>
                  <a:lnTo>
                    <a:pt x="244360" y="59715"/>
                  </a:lnTo>
                  <a:lnTo>
                    <a:pt x="244614" y="59207"/>
                  </a:lnTo>
                  <a:lnTo>
                    <a:pt x="244856" y="58140"/>
                  </a:lnTo>
                  <a:lnTo>
                    <a:pt x="244856" y="33362"/>
                  </a:lnTo>
                  <a:close/>
                </a:path>
                <a:path w="251459" h="958214">
                  <a:moveTo>
                    <a:pt x="251053" y="930859"/>
                  </a:moveTo>
                  <a:lnTo>
                    <a:pt x="249694" y="928001"/>
                  </a:lnTo>
                  <a:lnTo>
                    <a:pt x="239915" y="925220"/>
                  </a:lnTo>
                  <a:lnTo>
                    <a:pt x="239395" y="925512"/>
                  </a:lnTo>
                  <a:lnTo>
                    <a:pt x="238988" y="926274"/>
                  </a:lnTo>
                  <a:lnTo>
                    <a:pt x="238696" y="927823"/>
                  </a:lnTo>
                  <a:lnTo>
                    <a:pt x="238696" y="952017"/>
                  </a:lnTo>
                  <a:lnTo>
                    <a:pt x="238874" y="953338"/>
                  </a:lnTo>
                  <a:lnTo>
                    <a:pt x="239395" y="954697"/>
                  </a:lnTo>
                  <a:lnTo>
                    <a:pt x="239915" y="955281"/>
                  </a:lnTo>
                  <a:lnTo>
                    <a:pt x="249885" y="957821"/>
                  </a:lnTo>
                  <a:lnTo>
                    <a:pt x="250075" y="957770"/>
                  </a:lnTo>
                  <a:lnTo>
                    <a:pt x="250393" y="957503"/>
                  </a:lnTo>
                  <a:lnTo>
                    <a:pt x="250812" y="956754"/>
                  </a:lnTo>
                  <a:lnTo>
                    <a:pt x="251053" y="955636"/>
                  </a:lnTo>
                  <a:lnTo>
                    <a:pt x="251053" y="930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151205" y="1050149"/>
              <a:ext cx="1143635" cy="1313815"/>
            </a:xfrm>
            <a:custGeom>
              <a:avLst/>
              <a:gdLst/>
              <a:ahLst/>
              <a:cxnLst/>
              <a:rect l="l" t="t" r="r" b="b"/>
              <a:pathLst>
                <a:path w="1143634" h="1313814">
                  <a:moveTo>
                    <a:pt x="26365" y="1124089"/>
                  </a:moveTo>
                  <a:lnTo>
                    <a:pt x="2616" y="1118311"/>
                  </a:lnTo>
                  <a:lnTo>
                    <a:pt x="2197" y="1118374"/>
                  </a:lnTo>
                  <a:lnTo>
                    <a:pt x="0" y="1121232"/>
                  </a:lnTo>
                  <a:lnTo>
                    <a:pt x="0" y="1147851"/>
                  </a:lnTo>
                  <a:lnTo>
                    <a:pt x="23825" y="1153299"/>
                  </a:lnTo>
                  <a:lnTo>
                    <a:pt x="24218" y="1153236"/>
                  </a:lnTo>
                  <a:lnTo>
                    <a:pt x="26365" y="1150340"/>
                  </a:lnTo>
                  <a:lnTo>
                    <a:pt x="26365" y="1124089"/>
                  </a:lnTo>
                  <a:close/>
                </a:path>
                <a:path w="1143634" h="1313814">
                  <a:moveTo>
                    <a:pt x="26365" y="234251"/>
                  </a:moveTo>
                  <a:lnTo>
                    <a:pt x="23418" y="230657"/>
                  </a:lnTo>
                  <a:lnTo>
                    <a:pt x="2616" y="227901"/>
                  </a:lnTo>
                  <a:lnTo>
                    <a:pt x="0" y="230784"/>
                  </a:lnTo>
                  <a:lnTo>
                    <a:pt x="0" y="257378"/>
                  </a:lnTo>
                  <a:lnTo>
                    <a:pt x="23825" y="263385"/>
                  </a:lnTo>
                  <a:lnTo>
                    <a:pt x="24218" y="263321"/>
                  </a:lnTo>
                  <a:lnTo>
                    <a:pt x="26365" y="260489"/>
                  </a:lnTo>
                  <a:lnTo>
                    <a:pt x="26365" y="234251"/>
                  </a:lnTo>
                  <a:close/>
                </a:path>
                <a:path w="1143634" h="1313814">
                  <a:moveTo>
                    <a:pt x="26365" y="189204"/>
                  </a:moveTo>
                  <a:lnTo>
                    <a:pt x="2616" y="182308"/>
                  </a:lnTo>
                  <a:lnTo>
                    <a:pt x="2197" y="182359"/>
                  </a:lnTo>
                  <a:lnTo>
                    <a:pt x="0" y="185153"/>
                  </a:lnTo>
                  <a:lnTo>
                    <a:pt x="0" y="211747"/>
                  </a:lnTo>
                  <a:lnTo>
                    <a:pt x="23825" y="218300"/>
                  </a:lnTo>
                  <a:lnTo>
                    <a:pt x="24218" y="218249"/>
                  </a:lnTo>
                  <a:lnTo>
                    <a:pt x="26365" y="215455"/>
                  </a:lnTo>
                  <a:lnTo>
                    <a:pt x="26365" y="189204"/>
                  </a:lnTo>
                  <a:close/>
                </a:path>
                <a:path w="1143634" h="1313814">
                  <a:moveTo>
                    <a:pt x="26365" y="144157"/>
                  </a:moveTo>
                  <a:lnTo>
                    <a:pt x="23418" y="140436"/>
                  </a:lnTo>
                  <a:lnTo>
                    <a:pt x="2616" y="136740"/>
                  </a:lnTo>
                  <a:lnTo>
                    <a:pt x="0" y="139522"/>
                  </a:lnTo>
                  <a:lnTo>
                    <a:pt x="0" y="166116"/>
                  </a:lnTo>
                  <a:lnTo>
                    <a:pt x="23825" y="173215"/>
                  </a:lnTo>
                  <a:lnTo>
                    <a:pt x="24218" y="173164"/>
                  </a:lnTo>
                  <a:lnTo>
                    <a:pt x="26365" y="170408"/>
                  </a:lnTo>
                  <a:lnTo>
                    <a:pt x="26365" y="144157"/>
                  </a:lnTo>
                  <a:close/>
                </a:path>
                <a:path w="1143634" h="1313814">
                  <a:moveTo>
                    <a:pt x="26365" y="99110"/>
                  </a:moveTo>
                  <a:lnTo>
                    <a:pt x="23418" y="95313"/>
                  </a:lnTo>
                  <a:lnTo>
                    <a:pt x="2616" y="91147"/>
                  </a:lnTo>
                  <a:lnTo>
                    <a:pt x="0" y="93853"/>
                  </a:lnTo>
                  <a:lnTo>
                    <a:pt x="0" y="120472"/>
                  </a:lnTo>
                  <a:lnTo>
                    <a:pt x="23825" y="128092"/>
                  </a:lnTo>
                  <a:lnTo>
                    <a:pt x="24218" y="128054"/>
                  </a:lnTo>
                  <a:lnTo>
                    <a:pt x="26365" y="125361"/>
                  </a:lnTo>
                  <a:lnTo>
                    <a:pt x="26365" y="99110"/>
                  </a:lnTo>
                  <a:close/>
                </a:path>
                <a:path w="1143634" h="1313814">
                  <a:moveTo>
                    <a:pt x="26365" y="54063"/>
                  </a:moveTo>
                  <a:lnTo>
                    <a:pt x="23418" y="50228"/>
                  </a:lnTo>
                  <a:lnTo>
                    <a:pt x="2616" y="45580"/>
                  </a:lnTo>
                  <a:lnTo>
                    <a:pt x="0" y="48221"/>
                  </a:lnTo>
                  <a:lnTo>
                    <a:pt x="0" y="74815"/>
                  </a:lnTo>
                  <a:lnTo>
                    <a:pt x="23825" y="82981"/>
                  </a:lnTo>
                  <a:lnTo>
                    <a:pt x="24218" y="82969"/>
                  </a:lnTo>
                  <a:lnTo>
                    <a:pt x="26365" y="80314"/>
                  </a:lnTo>
                  <a:lnTo>
                    <a:pt x="26365" y="54063"/>
                  </a:lnTo>
                  <a:close/>
                </a:path>
                <a:path w="1143634" h="1313814">
                  <a:moveTo>
                    <a:pt x="26365" y="9042"/>
                  </a:moveTo>
                  <a:lnTo>
                    <a:pt x="2616" y="0"/>
                  </a:lnTo>
                  <a:lnTo>
                    <a:pt x="2197" y="12"/>
                  </a:lnTo>
                  <a:lnTo>
                    <a:pt x="0" y="2603"/>
                  </a:lnTo>
                  <a:lnTo>
                    <a:pt x="0" y="29197"/>
                  </a:lnTo>
                  <a:lnTo>
                    <a:pt x="23825" y="37896"/>
                  </a:lnTo>
                  <a:lnTo>
                    <a:pt x="24218" y="37871"/>
                  </a:lnTo>
                  <a:lnTo>
                    <a:pt x="26365" y="35293"/>
                  </a:lnTo>
                  <a:lnTo>
                    <a:pt x="26365" y="9042"/>
                  </a:lnTo>
                  <a:close/>
                </a:path>
                <a:path w="1143634" h="1313814">
                  <a:moveTo>
                    <a:pt x="63411" y="283286"/>
                  </a:moveTo>
                  <a:lnTo>
                    <a:pt x="40513" y="277647"/>
                  </a:lnTo>
                  <a:lnTo>
                    <a:pt x="40119" y="277710"/>
                  </a:lnTo>
                  <a:lnTo>
                    <a:pt x="37998" y="280530"/>
                  </a:lnTo>
                  <a:lnTo>
                    <a:pt x="37998" y="306628"/>
                  </a:lnTo>
                  <a:lnTo>
                    <a:pt x="60947" y="311962"/>
                  </a:lnTo>
                  <a:lnTo>
                    <a:pt x="61315" y="311899"/>
                  </a:lnTo>
                  <a:lnTo>
                    <a:pt x="63411" y="309054"/>
                  </a:lnTo>
                  <a:lnTo>
                    <a:pt x="63411" y="283286"/>
                  </a:lnTo>
                  <a:close/>
                </a:path>
                <a:path w="1143634" h="1313814">
                  <a:moveTo>
                    <a:pt x="63411" y="239102"/>
                  </a:moveTo>
                  <a:lnTo>
                    <a:pt x="60553" y="235585"/>
                  </a:lnTo>
                  <a:lnTo>
                    <a:pt x="40513" y="232918"/>
                  </a:lnTo>
                  <a:lnTo>
                    <a:pt x="37998" y="235788"/>
                  </a:lnTo>
                  <a:lnTo>
                    <a:pt x="37998" y="261874"/>
                  </a:lnTo>
                  <a:lnTo>
                    <a:pt x="60947" y="267703"/>
                  </a:lnTo>
                  <a:lnTo>
                    <a:pt x="61315" y="267639"/>
                  </a:lnTo>
                  <a:lnTo>
                    <a:pt x="63411" y="264858"/>
                  </a:lnTo>
                  <a:lnTo>
                    <a:pt x="63411" y="239102"/>
                  </a:lnTo>
                  <a:close/>
                </a:path>
                <a:path w="1143634" h="1313814">
                  <a:moveTo>
                    <a:pt x="63411" y="194894"/>
                  </a:moveTo>
                  <a:lnTo>
                    <a:pt x="40513" y="188201"/>
                  </a:lnTo>
                  <a:lnTo>
                    <a:pt x="40119" y="188239"/>
                  </a:lnTo>
                  <a:lnTo>
                    <a:pt x="37998" y="190982"/>
                  </a:lnTo>
                  <a:lnTo>
                    <a:pt x="37998" y="217093"/>
                  </a:lnTo>
                  <a:lnTo>
                    <a:pt x="60947" y="223469"/>
                  </a:lnTo>
                  <a:lnTo>
                    <a:pt x="61315" y="223418"/>
                  </a:lnTo>
                  <a:lnTo>
                    <a:pt x="63411" y="220675"/>
                  </a:lnTo>
                  <a:lnTo>
                    <a:pt x="63411" y="194894"/>
                  </a:lnTo>
                  <a:close/>
                </a:path>
                <a:path w="1143634" h="1313814">
                  <a:moveTo>
                    <a:pt x="63411" y="150685"/>
                  </a:moveTo>
                  <a:lnTo>
                    <a:pt x="60553" y="147040"/>
                  </a:lnTo>
                  <a:lnTo>
                    <a:pt x="40513" y="143471"/>
                  </a:lnTo>
                  <a:lnTo>
                    <a:pt x="37998" y="146202"/>
                  </a:lnTo>
                  <a:lnTo>
                    <a:pt x="37998" y="172313"/>
                  </a:lnTo>
                  <a:lnTo>
                    <a:pt x="60947" y="179209"/>
                  </a:lnTo>
                  <a:lnTo>
                    <a:pt x="61315" y="179158"/>
                  </a:lnTo>
                  <a:lnTo>
                    <a:pt x="63411" y="176466"/>
                  </a:lnTo>
                  <a:lnTo>
                    <a:pt x="63411" y="150685"/>
                  </a:lnTo>
                  <a:close/>
                </a:path>
                <a:path w="1143634" h="1313814">
                  <a:moveTo>
                    <a:pt x="63411" y="106476"/>
                  </a:moveTo>
                  <a:lnTo>
                    <a:pt x="60553" y="102768"/>
                  </a:lnTo>
                  <a:lnTo>
                    <a:pt x="40513" y="98742"/>
                  </a:lnTo>
                  <a:lnTo>
                    <a:pt x="37998" y="101422"/>
                  </a:lnTo>
                  <a:lnTo>
                    <a:pt x="37998" y="127533"/>
                  </a:lnTo>
                  <a:lnTo>
                    <a:pt x="60947" y="134937"/>
                  </a:lnTo>
                  <a:lnTo>
                    <a:pt x="61315" y="134899"/>
                  </a:lnTo>
                  <a:lnTo>
                    <a:pt x="63411" y="132257"/>
                  </a:lnTo>
                  <a:lnTo>
                    <a:pt x="63411" y="106476"/>
                  </a:lnTo>
                  <a:close/>
                </a:path>
                <a:path w="1143634" h="1313814">
                  <a:moveTo>
                    <a:pt x="63411" y="62268"/>
                  </a:moveTo>
                  <a:lnTo>
                    <a:pt x="60553" y="58508"/>
                  </a:lnTo>
                  <a:lnTo>
                    <a:pt x="40513" y="54025"/>
                  </a:lnTo>
                  <a:lnTo>
                    <a:pt x="37998" y="56642"/>
                  </a:lnTo>
                  <a:lnTo>
                    <a:pt x="37998" y="82727"/>
                  </a:lnTo>
                  <a:lnTo>
                    <a:pt x="60947" y="90665"/>
                  </a:lnTo>
                  <a:lnTo>
                    <a:pt x="61315" y="90627"/>
                  </a:lnTo>
                  <a:lnTo>
                    <a:pt x="63411" y="88023"/>
                  </a:lnTo>
                  <a:lnTo>
                    <a:pt x="63411" y="62268"/>
                  </a:lnTo>
                  <a:close/>
                </a:path>
                <a:path w="1143634" h="1313814">
                  <a:moveTo>
                    <a:pt x="63411" y="18072"/>
                  </a:moveTo>
                  <a:lnTo>
                    <a:pt x="40513" y="9321"/>
                  </a:lnTo>
                  <a:lnTo>
                    <a:pt x="40119" y="9321"/>
                  </a:lnTo>
                  <a:lnTo>
                    <a:pt x="37998" y="11887"/>
                  </a:lnTo>
                  <a:lnTo>
                    <a:pt x="37998" y="37973"/>
                  </a:lnTo>
                  <a:lnTo>
                    <a:pt x="60947" y="46393"/>
                  </a:lnTo>
                  <a:lnTo>
                    <a:pt x="61315" y="46393"/>
                  </a:lnTo>
                  <a:lnTo>
                    <a:pt x="63411" y="43840"/>
                  </a:lnTo>
                  <a:lnTo>
                    <a:pt x="63411" y="18072"/>
                  </a:lnTo>
                  <a:close/>
                </a:path>
                <a:path w="1143634" h="1313814">
                  <a:moveTo>
                    <a:pt x="99085" y="287159"/>
                  </a:moveTo>
                  <a:lnTo>
                    <a:pt x="77012" y="281673"/>
                  </a:lnTo>
                  <a:lnTo>
                    <a:pt x="76631" y="281736"/>
                  </a:lnTo>
                  <a:lnTo>
                    <a:pt x="74587" y="284492"/>
                  </a:lnTo>
                  <a:lnTo>
                    <a:pt x="74587" y="310121"/>
                  </a:lnTo>
                  <a:lnTo>
                    <a:pt x="96697" y="315302"/>
                  </a:lnTo>
                  <a:lnTo>
                    <a:pt x="97066" y="315239"/>
                  </a:lnTo>
                  <a:lnTo>
                    <a:pt x="99085" y="312445"/>
                  </a:lnTo>
                  <a:lnTo>
                    <a:pt x="99085" y="287159"/>
                  </a:lnTo>
                  <a:close/>
                </a:path>
                <a:path w="1143634" h="1313814">
                  <a:moveTo>
                    <a:pt x="99085" y="243789"/>
                  </a:moveTo>
                  <a:lnTo>
                    <a:pt x="77012" y="237769"/>
                  </a:lnTo>
                  <a:lnTo>
                    <a:pt x="76631" y="237832"/>
                  </a:lnTo>
                  <a:lnTo>
                    <a:pt x="74587" y="240576"/>
                  </a:lnTo>
                  <a:lnTo>
                    <a:pt x="74587" y="266192"/>
                  </a:lnTo>
                  <a:lnTo>
                    <a:pt x="96697" y="271868"/>
                  </a:lnTo>
                  <a:lnTo>
                    <a:pt x="97066" y="271805"/>
                  </a:lnTo>
                  <a:lnTo>
                    <a:pt x="99085" y="269074"/>
                  </a:lnTo>
                  <a:lnTo>
                    <a:pt x="99085" y="243789"/>
                  </a:lnTo>
                  <a:close/>
                </a:path>
                <a:path w="1143634" h="1313814">
                  <a:moveTo>
                    <a:pt x="99085" y="200380"/>
                  </a:moveTo>
                  <a:lnTo>
                    <a:pt x="77012" y="193865"/>
                  </a:lnTo>
                  <a:lnTo>
                    <a:pt x="76631" y="193903"/>
                  </a:lnTo>
                  <a:lnTo>
                    <a:pt x="74587" y="196621"/>
                  </a:lnTo>
                  <a:lnTo>
                    <a:pt x="74587" y="222224"/>
                  </a:lnTo>
                  <a:lnTo>
                    <a:pt x="96697" y="228422"/>
                  </a:lnTo>
                  <a:lnTo>
                    <a:pt x="97066" y="228371"/>
                  </a:lnTo>
                  <a:lnTo>
                    <a:pt x="99085" y="225666"/>
                  </a:lnTo>
                  <a:lnTo>
                    <a:pt x="99085" y="200380"/>
                  </a:lnTo>
                  <a:close/>
                </a:path>
                <a:path w="1143634" h="1313814">
                  <a:moveTo>
                    <a:pt x="99085" y="156984"/>
                  </a:moveTo>
                  <a:lnTo>
                    <a:pt x="96316" y="153403"/>
                  </a:lnTo>
                  <a:lnTo>
                    <a:pt x="77012" y="149974"/>
                  </a:lnTo>
                  <a:lnTo>
                    <a:pt x="74587" y="152666"/>
                  </a:lnTo>
                  <a:lnTo>
                    <a:pt x="74587" y="178282"/>
                  </a:lnTo>
                  <a:lnTo>
                    <a:pt x="96697" y="184988"/>
                  </a:lnTo>
                  <a:lnTo>
                    <a:pt x="97066" y="184937"/>
                  </a:lnTo>
                  <a:lnTo>
                    <a:pt x="99085" y="182270"/>
                  </a:lnTo>
                  <a:lnTo>
                    <a:pt x="99085" y="156984"/>
                  </a:lnTo>
                  <a:close/>
                </a:path>
                <a:path w="1143634" h="1313814">
                  <a:moveTo>
                    <a:pt x="99085" y="113576"/>
                  </a:moveTo>
                  <a:lnTo>
                    <a:pt x="96316" y="109931"/>
                  </a:lnTo>
                  <a:lnTo>
                    <a:pt x="77012" y="106057"/>
                  </a:lnTo>
                  <a:lnTo>
                    <a:pt x="74587" y="108699"/>
                  </a:lnTo>
                  <a:lnTo>
                    <a:pt x="74587" y="134315"/>
                  </a:lnTo>
                  <a:lnTo>
                    <a:pt x="96697" y="141516"/>
                  </a:lnTo>
                  <a:lnTo>
                    <a:pt x="97066" y="141478"/>
                  </a:lnTo>
                  <a:lnTo>
                    <a:pt x="99085" y="138861"/>
                  </a:lnTo>
                  <a:lnTo>
                    <a:pt x="99085" y="113576"/>
                  </a:lnTo>
                  <a:close/>
                </a:path>
                <a:path w="1143634" h="1313814">
                  <a:moveTo>
                    <a:pt x="99085" y="70180"/>
                  </a:moveTo>
                  <a:lnTo>
                    <a:pt x="96316" y="66497"/>
                  </a:lnTo>
                  <a:lnTo>
                    <a:pt x="77012" y="62179"/>
                  </a:lnTo>
                  <a:lnTo>
                    <a:pt x="74587" y="64770"/>
                  </a:lnTo>
                  <a:lnTo>
                    <a:pt x="74587" y="90360"/>
                  </a:lnTo>
                  <a:lnTo>
                    <a:pt x="96697" y="98056"/>
                  </a:lnTo>
                  <a:lnTo>
                    <a:pt x="97066" y="98031"/>
                  </a:lnTo>
                  <a:lnTo>
                    <a:pt x="99085" y="95465"/>
                  </a:lnTo>
                  <a:lnTo>
                    <a:pt x="99085" y="70180"/>
                  </a:lnTo>
                  <a:close/>
                </a:path>
                <a:path w="1143634" h="1313814">
                  <a:moveTo>
                    <a:pt x="99085" y="26784"/>
                  </a:moveTo>
                  <a:lnTo>
                    <a:pt x="77012" y="18288"/>
                  </a:lnTo>
                  <a:lnTo>
                    <a:pt x="76631" y="18288"/>
                  </a:lnTo>
                  <a:lnTo>
                    <a:pt x="74587" y="20815"/>
                  </a:lnTo>
                  <a:lnTo>
                    <a:pt x="74587" y="46418"/>
                  </a:lnTo>
                  <a:lnTo>
                    <a:pt x="96697" y="54584"/>
                  </a:lnTo>
                  <a:lnTo>
                    <a:pt x="97066" y="54571"/>
                  </a:lnTo>
                  <a:lnTo>
                    <a:pt x="99085" y="52070"/>
                  </a:lnTo>
                  <a:lnTo>
                    <a:pt x="99085" y="26784"/>
                  </a:lnTo>
                  <a:close/>
                </a:path>
                <a:path w="1143634" h="1313814">
                  <a:moveTo>
                    <a:pt x="133489" y="290893"/>
                  </a:moveTo>
                  <a:lnTo>
                    <a:pt x="130822" y="287591"/>
                  </a:lnTo>
                  <a:lnTo>
                    <a:pt x="112204" y="285546"/>
                  </a:lnTo>
                  <a:lnTo>
                    <a:pt x="109867" y="288823"/>
                  </a:lnTo>
                  <a:lnTo>
                    <a:pt x="109867" y="313486"/>
                  </a:lnTo>
                  <a:lnTo>
                    <a:pt x="131203" y="318554"/>
                  </a:lnTo>
                  <a:lnTo>
                    <a:pt x="131546" y="318490"/>
                  </a:lnTo>
                  <a:lnTo>
                    <a:pt x="133489" y="315722"/>
                  </a:lnTo>
                  <a:lnTo>
                    <a:pt x="133489" y="290893"/>
                  </a:lnTo>
                  <a:close/>
                </a:path>
                <a:path w="1143634" h="1313814">
                  <a:moveTo>
                    <a:pt x="133489" y="248285"/>
                  </a:moveTo>
                  <a:lnTo>
                    <a:pt x="112204" y="242443"/>
                  </a:lnTo>
                  <a:lnTo>
                    <a:pt x="111848" y="242481"/>
                  </a:lnTo>
                  <a:lnTo>
                    <a:pt x="109867" y="245694"/>
                  </a:lnTo>
                  <a:lnTo>
                    <a:pt x="109867" y="270344"/>
                  </a:lnTo>
                  <a:lnTo>
                    <a:pt x="131203" y="275869"/>
                  </a:lnTo>
                  <a:lnTo>
                    <a:pt x="131546" y="275818"/>
                  </a:lnTo>
                  <a:lnTo>
                    <a:pt x="133489" y="273113"/>
                  </a:lnTo>
                  <a:lnTo>
                    <a:pt x="133489" y="248285"/>
                  </a:lnTo>
                  <a:close/>
                </a:path>
                <a:path w="1143634" h="1313814">
                  <a:moveTo>
                    <a:pt x="133489" y="163029"/>
                  </a:moveTo>
                  <a:lnTo>
                    <a:pt x="130822" y="159537"/>
                  </a:lnTo>
                  <a:lnTo>
                    <a:pt x="112204" y="156222"/>
                  </a:lnTo>
                  <a:lnTo>
                    <a:pt x="109867" y="159372"/>
                  </a:lnTo>
                  <a:lnTo>
                    <a:pt x="109867" y="184023"/>
                  </a:lnTo>
                  <a:lnTo>
                    <a:pt x="131203" y="190538"/>
                  </a:lnTo>
                  <a:lnTo>
                    <a:pt x="131546" y="190500"/>
                  </a:lnTo>
                  <a:lnTo>
                    <a:pt x="133489" y="187883"/>
                  </a:lnTo>
                  <a:lnTo>
                    <a:pt x="133489" y="163029"/>
                  </a:lnTo>
                  <a:close/>
                </a:path>
                <a:path w="1143634" h="1313814">
                  <a:moveTo>
                    <a:pt x="133489" y="120421"/>
                  </a:moveTo>
                  <a:lnTo>
                    <a:pt x="112204" y="113131"/>
                  </a:lnTo>
                  <a:lnTo>
                    <a:pt x="111848" y="113144"/>
                  </a:lnTo>
                  <a:lnTo>
                    <a:pt x="109867" y="116217"/>
                  </a:lnTo>
                  <a:lnTo>
                    <a:pt x="109867" y="140868"/>
                  </a:lnTo>
                  <a:lnTo>
                    <a:pt x="131203" y="147853"/>
                  </a:lnTo>
                  <a:lnTo>
                    <a:pt x="131546" y="147828"/>
                  </a:lnTo>
                  <a:lnTo>
                    <a:pt x="133489" y="145262"/>
                  </a:lnTo>
                  <a:lnTo>
                    <a:pt x="133489" y="120421"/>
                  </a:lnTo>
                  <a:close/>
                </a:path>
                <a:path w="1143634" h="1313814">
                  <a:moveTo>
                    <a:pt x="133489" y="77787"/>
                  </a:moveTo>
                  <a:lnTo>
                    <a:pt x="130822" y="74193"/>
                  </a:lnTo>
                  <a:lnTo>
                    <a:pt x="112204" y="70040"/>
                  </a:lnTo>
                  <a:lnTo>
                    <a:pt x="109867" y="73050"/>
                  </a:lnTo>
                  <a:lnTo>
                    <a:pt x="109867" y="97713"/>
                  </a:lnTo>
                  <a:lnTo>
                    <a:pt x="131203" y="105181"/>
                  </a:lnTo>
                  <a:lnTo>
                    <a:pt x="131546" y="105168"/>
                  </a:lnTo>
                  <a:lnTo>
                    <a:pt x="133489" y="102628"/>
                  </a:lnTo>
                  <a:lnTo>
                    <a:pt x="133489" y="77787"/>
                  </a:lnTo>
                  <a:close/>
                </a:path>
                <a:path w="1143634" h="1313814">
                  <a:moveTo>
                    <a:pt x="133489" y="35191"/>
                  </a:moveTo>
                  <a:lnTo>
                    <a:pt x="130822" y="31508"/>
                  </a:lnTo>
                  <a:lnTo>
                    <a:pt x="112204" y="26936"/>
                  </a:lnTo>
                  <a:lnTo>
                    <a:pt x="109867" y="29921"/>
                  </a:lnTo>
                  <a:lnTo>
                    <a:pt x="109867" y="54571"/>
                  </a:lnTo>
                  <a:lnTo>
                    <a:pt x="131203" y="62509"/>
                  </a:lnTo>
                  <a:lnTo>
                    <a:pt x="131546" y="62496"/>
                  </a:lnTo>
                  <a:lnTo>
                    <a:pt x="133489" y="60032"/>
                  </a:lnTo>
                  <a:lnTo>
                    <a:pt x="133489" y="35191"/>
                  </a:lnTo>
                  <a:close/>
                </a:path>
                <a:path w="1143634" h="1313814">
                  <a:moveTo>
                    <a:pt x="145300" y="1286217"/>
                  </a:moveTo>
                  <a:lnTo>
                    <a:pt x="124015" y="1279867"/>
                  </a:lnTo>
                  <a:lnTo>
                    <a:pt x="123659" y="1279918"/>
                  </a:lnTo>
                  <a:lnTo>
                    <a:pt x="121678" y="1283068"/>
                  </a:lnTo>
                  <a:lnTo>
                    <a:pt x="121678" y="1307719"/>
                  </a:lnTo>
                  <a:lnTo>
                    <a:pt x="142989" y="1313751"/>
                  </a:lnTo>
                  <a:lnTo>
                    <a:pt x="143357" y="1313700"/>
                  </a:lnTo>
                  <a:lnTo>
                    <a:pt x="145300" y="1311046"/>
                  </a:lnTo>
                  <a:lnTo>
                    <a:pt x="145300" y="1286217"/>
                  </a:lnTo>
                  <a:close/>
                </a:path>
                <a:path w="1143634" h="1313814">
                  <a:moveTo>
                    <a:pt x="166662" y="294487"/>
                  </a:moveTo>
                  <a:lnTo>
                    <a:pt x="146138" y="289267"/>
                  </a:lnTo>
                  <a:lnTo>
                    <a:pt x="145796" y="289331"/>
                  </a:lnTo>
                  <a:lnTo>
                    <a:pt x="143878" y="292011"/>
                  </a:lnTo>
                  <a:lnTo>
                    <a:pt x="143878" y="316712"/>
                  </a:lnTo>
                  <a:lnTo>
                    <a:pt x="164439" y="321652"/>
                  </a:lnTo>
                  <a:lnTo>
                    <a:pt x="164782" y="321589"/>
                  </a:lnTo>
                  <a:lnTo>
                    <a:pt x="166662" y="318884"/>
                  </a:lnTo>
                  <a:lnTo>
                    <a:pt x="166662" y="294487"/>
                  </a:lnTo>
                  <a:close/>
                </a:path>
                <a:path w="1143634" h="1313814">
                  <a:moveTo>
                    <a:pt x="166662" y="252628"/>
                  </a:moveTo>
                  <a:lnTo>
                    <a:pt x="146138" y="246926"/>
                  </a:lnTo>
                  <a:lnTo>
                    <a:pt x="145796" y="246976"/>
                  </a:lnTo>
                  <a:lnTo>
                    <a:pt x="143878" y="249643"/>
                  </a:lnTo>
                  <a:lnTo>
                    <a:pt x="143878" y="274332"/>
                  </a:lnTo>
                  <a:lnTo>
                    <a:pt x="164439" y="279730"/>
                  </a:lnTo>
                  <a:lnTo>
                    <a:pt x="164782" y="279666"/>
                  </a:lnTo>
                  <a:lnTo>
                    <a:pt x="166662" y="277025"/>
                  </a:lnTo>
                  <a:lnTo>
                    <a:pt x="166662" y="252628"/>
                  </a:lnTo>
                  <a:close/>
                </a:path>
                <a:path w="1143634" h="1313814">
                  <a:moveTo>
                    <a:pt x="166662" y="210756"/>
                  </a:moveTo>
                  <a:lnTo>
                    <a:pt x="164096" y="207391"/>
                  </a:lnTo>
                  <a:lnTo>
                    <a:pt x="146138" y="204597"/>
                  </a:lnTo>
                  <a:lnTo>
                    <a:pt x="143878" y="207746"/>
                  </a:lnTo>
                  <a:lnTo>
                    <a:pt x="143878" y="231978"/>
                  </a:lnTo>
                  <a:lnTo>
                    <a:pt x="164439" y="237845"/>
                  </a:lnTo>
                  <a:lnTo>
                    <a:pt x="164782" y="237794"/>
                  </a:lnTo>
                  <a:lnTo>
                    <a:pt x="166662" y="235165"/>
                  </a:lnTo>
                  <a:lnTo>
                    <a:pt x="166662" y="210756"/>
                  </a:lnTo>
                  <a:close/>
                </a:path>
                <a:path w="1143634" h="1313814">
                  <a:moveTo>
                    <a:pt x="166662" y="168884"/>
                  </a:moveTo>
                  <a:lnTo>
                    <a:pt x="146138" y="162267"/>
                  </a:lnTo>
                  <a:lnTo>
                    <a:pt x="145796" y="162306"/>
                  </a:lnTo>
                  <a:lnTo>
                    <a:pt x="143878" y="165354"/>
                  </a:lnTo>
                  <a:lnTo>
                    <a:pt x="143878" y="189585"/>
                  </a:lnTo>
                  <a:lnTo>
                    <a:pt x="164439" y="195910"/>
                  </a:lnTo>
                  <a:lnTo>
                    <a:pt x="164782" y="195872"/>
                  </a:lnTo>
                  <a:lnTo>
                    <a:pt x="166662" y="193294"/>
                  </a:lnTo>
                  <a:lnTo>
                    <a:pt x="166662" y="168884"/>
                  </a:lnTo>
                  <a:close/>
                </a:path>
                <a:path w="1143634" h="1313814">
                  <a:moveTo>
                    <a:pt x="166662" y="127012"/>
                  </a:moveTo>
                  <a:lnTo>
                    <a:pt x="164096" y="123520"/>
                  </a:lnTo>
                  <a:lnTo>
                    <a:pt x="146138" y="119926"/>
                  </a:lnTo>
                  <a:lnTo>
                    <a:pt x="143878" y="122961"/>
                  </a:lnTo>
                  <a:lnTo>
                    <a:pt x="143878" y="147193"/>
                  </a:lnTo>
                  <a:lnTo>
                    <a:pt x="164439" y="153987"/>
                  </a:lnTo>
                  <a:lnTo>
                    <a:pt x="164782" y="153962"/>
                  </a:lnTo>
                  <a:lnTo>
                    <a:pt x="166662" y="151409"/>
                  </a:lnTo>
                  <a:lnTo>
                    <a:pt x="166662" y="127012"/>
                  </a:lnTo>
                  <a:close/>
                </a:path>
                <a:path w="1143634" h="1313814">
                  <a:moveTo>
                    <a:pt x="166662" y="85153"/>
                  </a:moveTo>
                  <a:lnTo>
                    <a:pt x="164096" y="81622"/>
                  </a:lnTo>
                  <a:lnTo>
                    <a:pt x="146138" y="77622"/>
                  </a:lnTo>
                  <a:lnTo>
                    <a:pt x="143878" y="80581"/>
                  </a:lnTo>
                  <a:lnTo>
                    <a:pt x="143878" y="104800"/>
                  </a:lnTo>
                  <a:lnTo>
                    <a:pt x="164439" y="112077"/>
                  </a:lnTo>
                  <a:lnTo>
                    <a:pt x="164782" y="112039"/>
                  </a:lnTo>
                  <a:lnTo>
                    <a:pt x="166662" y="109537"/>
                  </a:lnTo>
                  <a:lnTo>
                    <a:pt x="166662" y="85153"/>
                  </a:lnTo>
                  <a:close/>
                </a:path>
                <a:path w="1143634" h="1313814">
                  <a:moveTo>
                    <a:pt x="166662" y="43294"/>
                  </a:moveTo>
                  <a:lnTo>
                    <a:pt x="164096" y="39687"/>
                  </a:lnTo>
                  <a:lnTo>
                    <a:pt x="146138" y="35267"/>
                  </a:lnTo>
                  <a:lnTo>
                    <a:pt x="143878" y="38214"/>
                  </a:lnTo>
                  <a:lnTo>
                    <a:pt x="143878" y="62420"/>
                  </a:lnTo>
                  <a:lnTo>
                    <a:pt x="164439" y="70142"/>
                  </a:lnTo>
                  <a:lnTo>
                    <a:pt x="165100" y="70027"/>
                  </a:lnTo>
                  <a:lnTo>
                    <a:pt x="166662" y="67691"/>
                  </a:lnTo>
                  <a:lnTo>
                    <a:pt x="166662" y="43294"/>
                  </a:lnTo>
                  <a:close/>
                </a:path>
                <a:path w="1143634" h="1313814">
                  <a:moveTo>
                    <a:pt x="198704" y="1087475"/>
                  </a:moveTo>
                  <a:lnTo>
                    <a:pt x="196240" y="1084059"/>
                  </a:lnTo>
                  <a:lnTo>
                    <a:pt x="178892" y="1080579"/>
                  </a:lnTo>
                  <a:lnTo>
                    <a:pt x="176720" y="1083106"/>
                  </a:lnTo>
                  <a:lnTo>
                    <a:pt x="176720" y="1107363"/>
                  </a:lnTo>
                  <a:lnTo>
                    <a:pt x="196583" y="1113993"/>
                  </a:lnTo>
                  <a:lnTo>
                    <a:pt x="196913" y="1113955"/>
                  </a:lnTo>
                  <a:lnTo>
                    <a:pt x="198704" y="1111453"/>
                  </a:lnTo>
                  <a:lnTo>
                    <a:pt x="198704" y="1087475"/>
                  </a:lnTo>
                  <a:close/>
                </a:path>
                <a:path w="1143634" h="1313814">
                  <a:moveTo>
                    <a:pt x="198704" y="297954"/>
                  </a:moveTo>
                  <a:lnTo>
                    <a:pt x="178892" y="292862"/>
                  </a:lnTo>
                  <a:lnTo>
                    <a:pt x="177965" y="293204"/>
                  </a:lnTo>
                  <a:lnTo>
                    <a:pt x="176720" y="295567"/>
                  </a:lnTo>
                  <a:lnTo>
                    <a:pt x="176720" y="319836"/>
                  </a:lnTo>
                  <a:lnTo>
                    <a:pt x="196583" y="324662"/>
                  </a:lnTo>
                  <a:lnTo>
                    <a:pt x="196913" y="324599"/>
                  </a:lnTo>
                  <a:lnTo>
                    <a:pt x="198704" y="321932"/>
                  </a:lnTo>
                  <a:lnTo>
                    <a:pt x="198704" y="297954"/>
                  </a:lnTo>
                  <a:close/>
                </a:path>
                <a:path w="1143634" h="1313814">
                  <a:moveTo>
                    <a:pt x="198704" y="256832"/>
                  </a:moveTo>
                  <a:lnTo>
                    <a:pt x="178892" y="251282"/>
                  </a:lnTo>
                  <a:lnTo>
                    <a:pt x="178574" y="251320"/>
                  </a:lnTo>
                  <a:lnTo>
                    <a:pt x="176720" y="253961"/>
                  </a:lnTo>
                  <a:lnTo>
                    <a:pt x="176720" y="278218"/>
                  </a:lnTo>
                  <a:lnTo>
                    <a:pt x="196583" y="283464"/>
                  </a:lnTo>
                  <a:lnTo>
                    <a:pt x="196913" y="283413"/>
                  </a:lnTo>
                  <a:lnTo>
                    <a:pt x="198704" y="280809"/>
                  </a:lnTo>
                  <a:lnTo>
                    <a:pt x="198704" y="256832"/>
                  </a:lnTo>
                  <a:close/>
                </a:path>
                <a:path w="1143634" h="1313814">
                  <a:moveTo>
                    <a:pt x="198704" y="215684"/>
                  </a:moveTo>
                  <a:lnTo>
                    <a:pt x="196240" y="212382"/>
                  </a:lnTo>
                  <a:lnTo>
                    <a:pt x="178892" y="209689"/>
                  </a:lnTo>
                  <a:lnTo>
                    <a:pt x="176720" y="212788"/>
                  </a:lnTo>
                  <a:lnTo>
                    <a:pt x="176720" y="236575"/>
                  </a:lnTo>
                  <a:lnTo>
                    <a:pt x="196583" y="242290"/>
                  </a:lnTo>
                  <a:lnTo>
                    <a:pt x="196913" y="242239"/>
                  </a:lnTo>
                  <a:lnTo>
                    <a:pt x="198704" y="239661"/>
                  </a:lnTo>
                  <a:lnTo>
                    <a:pt x="198704" y="215684"/>
                  </a:lnTo>
                  <a:close/>
                </a:path>
                <a:path w="1143634" h="1313814">
                  <a:moveTo>
                    <a:pt x="198704" y="174536"/>
                  </a:moveTo>
                  <a:lnTo>
                    <a:pt x="178892" y="168084"/>
                  </a:lnTo>
                  <a:lnTo>
                    <a:pt x="177965" y="168363"/>
                  </a:lnTo>
                  <a:lnTo>
                    <a:pt x="176720" y="171132"/>
                  </a:lnTo>
                  <a:lnTo>
                    <a:pt x="176720" y="194919"/>
                  </a:lnTo>
                  <a:lnTo>
                    <a:pt x="196583" y="201104"/>
                  </a:lnTo>
                  <a:lnTo>
                    <a:pt x="196913" y="201053"/>
                  </a:lnTo>
                  <a:lnTo>
                    <a:pt x="198704" y="198513"/>
                  </a:lnTo>
                  <a:lnTo>
                    <a:pt x="198704" y="174536"/>
                  </a:lnTo>
                  <a:close/>
                </a:path>
                <a:path w="1143634" h="1313814">
                  <a:moveTo>
                    <a:pt x="198704" y="92240"/>
                  </a:moveTo>
                  <a:lnTo>
                    <a:pt x="196240" y="88785"/>
                  </a:lnTo>
                  <a:lnTo>
                    <a:pt x="178892" y="84912"/>
                  </a:lnTo>
                  <a:lnTo>
                    <a:pt x="176720" y="87833"/>
                  </a:lnTo>
                  <a:lnTo>
                    <a:pt x="176720" y="111633"/>
                  </a:lnTo>
                  <a:lnTo>
                    <a:pt x="196583" y="118694"/>
                  </a:lnTo>
                  <a:lnTo>
                    <a:pt x="196913" y="118668"/>
                  </a:lnTo>
                  <a:lnTo>
                    <a:pt x="198704" y="116217"/>
                  </a:lnTo>
                  <a:lnTo>
                    <a:pt x="198704" y="92240"/>
                  </a:lnTo>
                  <a:close/>
                </a:path>
                <a:path w="1143634" h="1313814">
                  <a:moveTo>
                    <a:pt x="198704" y="51117"/>
                  </a:moveTo>
                  <a:lnTo>
                    <a:pt x="196240" y="47586"/>
                  </a:lnTo>
                  <a:lnTo>
                    <a:pt x="178892" y="43319"/>
                  </a:lnTo>
                  <a:lnTo>
                    <a:pt x="176720" y="46228"/>
                  </a:lnTo>
                  <a:lnTo>
                    <a:pt x="176720" y="70015"/>
                  </a:lnTo>
                  <a:lnTo>
                    <a:pt x="196583" y="77520"/>
                  </a:lnTo>
                  <a:lnTo>
                    <a:pt x="196913" y="77482"/>
                  </a:lnTo>
                  <a:lnTo>
                    <a:pt x="198704" y="75095"/>
                  </a:lnTo>
                  <a:lnTo>
                    <a:pt x="198704" y="51117"/>
                  </a:lnTo>
                  <a:close/>
                </a:path>
                <a:path w="1143634" h="1313814">
                  <a:moveTo>
                    <a:pt x="229654" y="260883"/>
                  </a:moveTo>
                  <a:lnTo>
                    <a:pt x="210515" y="255473"/>
                  </a:lnTo>
                  <a:lnTo>
                    <a:pt x="210185" y="255524"/>
                  </a:lnTo>
                  <a:lnTo>
                    <a:pt x="208407" y="258102"/>
                  </a:lnTo>
                  <a:lnTo>
                    <a:pt x="208407" y="281952"/>
                  </a:lnTo>
                  <a:lnTo>
                    <a:pt x="227596" y="287070"/>
                  </a:lnTo>
                  <a:lnTo>
                    <a:pt x="227926" y="287020"/>
                  </a:lnTo>
                  <a:lnTo>
                    <a:pt x="228498" y="286740"/>
                  </a:lnTo>
                  <a:lnTo>
                    <a:pt x="229184" y="285978"/>
                  </a:lnTo>
                  <a:lnTo>
                    <a:pt x="229590" y="284873"/>
                  </a:lnTo>
                  <a:lnTo>
                    <a:pt x="229654" y="284454"/>
                  </a:lnTo>
                  <a:lnTo>
                    <a:pt x="229654" y="260883"/>
                  </a:lnTo>
                  <a:close/>
                </a:path>
                <a:path w="1143634" h="1313814">
                  <a:moveTo>
                    <a:pt x="229654" y="220446"/>
                  </a:moveTo>
                  <a:lnTo>
                    <a:pt x="227266" y="217195"/>
                  </a:lnTo>
                  <a:lnTo>
                    <a:pt x="210515" y="214591"/>
                  </a:lnTo>
                  <a:lnTo>
                    <a:pt x="208407" y="217182"/>
                  </a:lnTo>
                  <a:lnTo>
                    <a:pt x="208407" y="241033"/>
                  </a:lnTo>
                  <a:lnTo>
                    <a:pt x="227596" y="246595"/>
                  </a:lnTo>
                  <a:lnTo>
                    <a:pt x="227926" y="246557"/>
                  </a:lnTo>
                  <a:lnTo>
                    <a:pt x="229654" y="244017"/>
                  </a:lnTo>
                  <a:lnTo>
                    <a:pt x="229654" y="220446"/>
                  </a:lnTo>
                  <a:close/>
                </a:path>
                <a:path w="1143634" h="1313814">
                  <a:moveTo>
                    <a:pt x="229654" y="179984"/>
                  </a:moveTo>
                  <a:lnTo>
                    <a:pt x="210515" y="173710"/>
                  </a:lnTo>
                  <a:lnTo>
                    <a:pt x="210185" y="173736"/>
                  </a:lnTo>
                  <a:lnTo>
                    <a:pt x="208407" y="176695"/>
                  </a:lnTo>
                  <a:lnTo>
                    <a:pt x="208407" y="200088"/>
                  </a:lnTo>
                  <a:lnTo>
                    <a:pt x="227596" y="206108"/>
                  </a:lnTo>
                  <a:lnTo>
                    <a:pt x="227926" y="206057"/>
                  </a:lnTo>
                  <a:lnTo>
                    <a:pt x="228498" y="205816"/>
                  </a:lnTo>
                  <a:lnTo>
                    <a:pt x="229184" y="205079"/>
                  </a:lnTo>
                  <a:lnTo>
                    <a:pt x="229590" y="203974"/>
                  </a:lnTo>
                  <a:lnTo>
                    <a:pt x="229654" y="203555"/>
                  </a:lnTo>
                  <a:lnTo>
                    <a:pt x="229654" y="179984"/>
                  </a:lnTo>
                  <a:close/>
                </a:path>
                <a:path w="1143634" h="1313814">
                  <a:moveTo>
                    <a:pt x="229654" y="139534"/>
                  </a:moveTo>
                  <a:lnTo>
                    <a:pt x="227266" y="136182"/>
                  </a:lnTo>
                  <a:lnTo>
                    <a:pt x="210515" y="132816"/>
                  </a:lnTo>
                  <a:lnTo>
                    <a:pt x="208407" y="135775"/>
                  </a:lnTo>
                  <a:lnTo>
                    <a:pt x="208407" y="159169"/>
                  </a:lnTo>
                  <a:lnTo>
                    <a:pt x="227596" y="165608"/>
                  </a:lnTo>
                  <a:lnTo>
                    <a:pt x="227926" y="165569"/>
                  </a:lnTo>
                  <a:lnTo>
                    <a:pt x="228498" y="165341"/>
                  </a:lnTo>
                  <a:lnTo>
                    <a:pt x="229184" y="164630"/>
                  </a:lnTo>
                  <a:lnTo>
                    <a:pt x="229590" y="163525"/>
                  </a:lnTo>
                  <a:lnTo>
                    <a:pt x="229654" y="163106"/>
                  </a:lnTo>
                  <a:lnTo>
                    <a:pt x="229654" y="139534"/>
                  </a:lnTo>
                  <a:close/>
                </a:path>
                <a:path w="1143634" h="1313814">
                  <a:moveTo>
                    <a:pt x="229654" y="99085"/>
                  </a:moveTo>
                  <a:lnTo>
                    <a:pt x="210515" y="91960"/>
                  </a:lnTo>
                  <a:lnTo>
                    <a:pt x="210185" y="91998"/>
                  </a:lnTo>
                  <a:lnTo>
                    <a:pt x="208407" y="94856"/>
                  </a:lnTo>
                  <a:lnTo>
                    <a:pt x="208407" y="118237"/>
                  </a:lnTo>
                  <a:lnTo>
                    <a:pt x="227596" y="125107"/>
                  </a:lnTo>
                  <a:lnTo>
                    <a:pt x="227926" y="125082"/>
                  </a:lnTo>
                  <a:lnTo>
                    <a:pt x="228498" y="124866"/>
                  </a:lnTo>
                  <a:lnTo>
                    <a:pt x="229184" y="124167"/>
                  </a:lnTo>
                  <a:lnTo>
                    <a:pt x="229590" y="123088"/>
                  </a:lnTo>
                  <a:lnTo>
                    <a:pt x="229654" y="122199"/>
                  </a:lnTo>
                  <a:lnTo>
                    <a:pt x="229654" y="99085"/>
                  </a:lnTo>
                  <a:close/>
                </a:path>
                <a:path w="1143634" h="1313814">
                  <a:moveTo>
                    <a:pt x="229654" y="58674"/>
                  </a:moveTo>
                  <a:lnTo>
                    <a:pt x="227266" y="55206"/>
                  </a:lnTo>
                  <a:lnTo>
                    <a:pt x="210515" y="51092"/>
                  </a:lnTo>
                  <a:lnTo>
                    <a:pt x="208407" y="53949"/>
                  </a:lnTo>
                  <a:lnTo>
                    <a:pt x="208407" y="77317"/>
                  </a:lnTo>
                  <a:lnTo>
                    <a:pt x="227596" y="84607"/>
                  </a:lnTo>
                  <a:lnTo>
                    <a:pt x="227926" y="84594"/>
                  </a:lnTo>
                  <a:lnTo>
                    <a:pt x="228498" y="84404"/>
                  </a:lnTo>
                  <a:lnTo>
                    <a:pt x="229184" y="83718"/>
                  </a:lnTo>
                  <a:lnTo>
                    <a:pt x="229590" y="82651"/>
                  </a:lnTo>
                  <a:lnTo>
                    <a:pt x="229654" y="82245"/>
                  </a:lnTo>
                  <a:lnTo>
                    <a:pt x="229654" y="58674"/>
                  </a:lnTo>
                  <a:close/>
                </a:path>
                <a:path w="1143634" h="1313814">
                  <a:moveTo>
                    <a:pt x="259562" y="1024216"/>
                  </a:moveTo>
                  <a:lnTo>
                    <a:pt x="257238" y="1021029"/>
                  </a:lnTo>
                  <a:lnTo>
                    <a:pt x="241046" y="1018514"/>
                  </a:lnTo>
                  <a:lnTo>
                    <a:pt x="239014" y="1021067"/>
                  </a:lnTo>
                  <a:lnTo>
                    <a:pt x="239014" y="1044498"/>
                  </a:lnTo>
                  <a:lnTo>
                    <a:pt x="257568" y="1049947"/>
                  </a:lnTo>
                  <a:lnTo>
                    <a:pt x="257860" y="1049896"/>
                  </a:lnTo>
                  <a:lnTo>
                    <a:pt x="259562" y="1047394"/>
                  </a:lnTo>
                  <a:lnTo>
                    <a:pt x="259562" y="1024216"/>
                  </a:lnTo>
                  <a:close/>
                </a:path>
                <a:path w="1143634" h="1313814">
                  <a:moveTo>
                    <a:pt x="259562" y="264807"/>
                  </a:moveTo>
                  <a:lnTo>
                    <a:pt x="241046" y="259524"/>
                  </a:lnTo>
                  <a:lnTo>
                    <a:pt x="240728" y="259575"/>
                  </a:lnTo>
                  <a:lnTo>
                    <a:pt x="239014" y="262115"/>
                  </a:lnTo>
                  <a:lnTo>
                    <a:pt x="239014" y="285546"/>
                  </a:lnTo>
                  <a:lnTo>
                    <a:pt x="257568" y="290550"/>
                  </a:lnTo>
                  <a:lnTo>
                    <a:pt x="257860" y="290499"/>
                  </a:lnTo>
                  <a:lnTo>
                    <a:pt x="259562" y="287972"/>
                  </a:lnTo>
                  <a:lnTo>
                    <a:pt x="259562" y="264807"/>
                  </a:lnTo>
                  <a:close/>
                </a:path>
                <a:path w="1143634" h="1313814">
                  <a:moveTo>
                    <a:pt x="259562" y="185254"/>
                  </a:moveTo>
                  <a:lnTo>
                    <a:pt x="257238" y="182016"/>
                  </a:lnTo>
                  <a:lnTo>
                    <a:pt x="241046" y="179133"/>
                  </a:lnTo>
                  <a:lnTo>
                    <a:pt x="239014" y="181635"/>
                  </a:lnTo>
                  <a:lnTo>
                    <a:pt x="239014" y="205079"/>
                  </a:lnTo>
                  <a:lnTo>
                    <a:pt x="257568" y="210934"/>
                  </a:lnTo>
                  <a:lnTo>
                    <a:pt x="257860" y="210896"/>
                  </a:lnTo>
                  <a:lnTo>
                    <a:pt x="259562" y="208432"/>
                  </a:lnTo>
                  <a:lnTo>
                    <a:pt x="259562" y="185254"/>
                  </a:lnTo>
                  <a:close/>
                </a:path>
                <a:path w="1143634" h="1313814">
                  <a:moveTo>
                    <a:pt x="259562" y="145491"/>
                  </a:moveTo>
                  <a:lnTo>
                    <a:pt x="257238" y="142201"/>
                  </a:lnTo>
                  <a:lnTo>
                    <a:pt x="241046" y="138950"/>
                  </a:lnTo>
                  <a:lnTo>
                    <a:pt x="239014" y="141401"/>
                  </a:lnTo>
                  <a:lnTo>
                    <a:pt x="239014" y="164858"/>
                  </a:lnTo>
                  <a:lnTo>
                    <a:pt x="257568" y="171132"/>
                  </a:lnTo>
                  <a:lnTo>
                    <a:pt x="257860" y="171107"/>
                  </a:lnTo>
                  <a:lnTo>
                    <a:pt x="259562" y="168668"/>
                  </a:lnTo>
                  <a:lnTo>
                    <a:pt x="259562" y="145491"/>
                  </a:lnTo>
                  <a:close/>
                </a:path>
                <a:path w="1143634" h="1313814">
                  <a:moveTo>
                    <a:pt x="259562" y="105714"/>
                  </a:moveTo>
                  <a:lnTo>
                    <a:pt x="257238" y="102400"/>
                  </a:lnTo>
                  <a:lnTo>
                    <a:pt x="241046" y="98793"/>
                  </a:lnTo>
                  <a:lnTo>
                    <a:pt x="239014" y="101180"/>
                  </a:lnTo>
                  <a:lnTo>
                    <a:pt x="239014" y="124612"/>
                  </a:lnTo>
                  <a:lnTo>
                    <a:pt x="257568" y="131318"/>
                  </a:lnTo>
                  <a:lnTo>
                    <a:pt x="257860" y="131279"/>
                  </a:lnTo>
                  <a:lnTo>
                    <a:pt x="259562" y="128892"/>
                  </a:lnTo>
                  <a:lnTo>
                    <a:pt x="259562" y="105714"/>
                  </a:lnTo>
                  <a:close/>
                </a:path>
                <a:path w="1143634" h="1313814">
                  <a:moveTo>
                    <a:pt x="259562" y="65976"/>
                  </a:moveTo>
                  <a:lnTo>
                    <a:pt x="257238" y="62572"/>
                  </a:lnTo>
                  <a:lnTo>
                    <a:pt x="241046" y="58597"/>
                  </a:lnTo>
                  <a:lnTo>
                    <a:pt x="239014" y="61417"/>
                  </a:lnTo>
                  <a:lnTo>
                    <a:pt x="239014" y="84391"/>
                  </a:lnTo>
                  <a:lnTo>
                    <a:pt x="257568" y="91490"/>
                  </a:lnTo>
                  <a:lnTo>
                    <a:pt x="257860" y="91478"/>
                  </a:lnTo>
                  <a:lnTo>
                    <a:pt x="259562" y="88696"/>
                  </a:lnTo>
                  <a:lnTo>
                    <a:pt x="259562" y="65976"/>
                  </a:lnTo>
                  <a:close/>
                </a:path>
                <a:path w="1143634" h="1313814">
                  <a:moveTo>
                    <a:pt x="1087043" y="760666"/>
                  </a:moveTo>
                  <a:lnTo>
                    <a:pt x="1086853" y="759358"/>
                  </a:lnTo>
                  <a:lnTo>
                    <a:pt x="1086446" y="758355"/>
                  </a:lnTo>
                  <a:lnTo>
                    <a:pt x="1085913" y="757783"/>
                  </a:lnTo>
                  <a:lnTo>
                    <a:pt x="1085710" y="757707"/>
                  </a:lnTo>
                  <a:lnTo>
                    <a:pt x="1085494" y="757720"/>
                  </a:lnTo>
                  <a:lnTo>
                    <a:pt x="1073200" y="762431"/>
                  </a:lnTo>
                  <a:lnTo>
                    <a:pt x="1073200" y="787514"/>
                  </a:lnTo>
                  <a:lnTo>
                    <a:pt x="1073416" y="788847"/>
                  </a:lnTo>
                  <a:lnTo>
                    <a:pt x="1073810" y="789838"/>
                  </a:lnTo>
                  <a:lnTo>
                    <a:pt x="1074369" y="790397"/>
                  </a:lnTo>
                  <a:lnTo>
                    <a:pt x="1074572" y="790473"/>
                  </a:lnTo>
                  <a:lnTo>
                    <a:pt x="1085710" y="789152"/>
                  </a:lnTo>
                  <a:lnTo>
                    <a:pt x="1087043" y="785914"/>
                  </a:lnTo>
                  <a:lnTo>
                    <a:pt x="1087043" y="760666"/>
                  </a:lnTo>
                  <a:close/>
                </a:path>
                <a:path w="1143634" h="1313814">
                  <a:moveTo>
                    <a:pt x="1087043" y="717334"/>
                  </a:moveTo>
                  <a:lnTo>
                    <a:pt x="1085710" y="714311"/>
                  </a:lnTo>
                  <a:lnTo>
                    <a:pt x="1085494" y="714324"/>
                  </a:lnTo>
                  <a:lnTo>
                    <a:pt x="1074572" y="714832"/>
                  </a:lnTo>
                  <a:lnTo>
                    <a:pt x="1074166" y="715137"/>
                  </a:lnTo>
                  <a:lnTo>
                    <a:pt x="1073810" y="715594"/>
                  </a:lnTo>
                  <a:lnTo>
                    <a:pt x="1073416" y="716673"/>
                  </a:lnTo>
                  <a:lnTo>
                    <a:pt x="1073200" y="718019"/>
                  </a:lnTo>
                  <a:lnTo>
                    <a:pt x="1073200" y="743610"/>
                  </a:lnTo>
                  <a:lnTo>
                    <a:pt x="1074572" y="746620"/>
                  </a:lnTo>
                  <a:lnTo>
                    <a:pt x="1085710" y="745756"/>
                  </a:lnTo>
                  <a:lnTo>
                    <a:pt x="1087043" y="742581"/>
                  </a:lnTo>
                  <a:lnTo>
                    <a:pt x="1087043" y="717334"/>
                  </a:lnTo>
                  <a:close/>
                </a:path>
                <a:path w="1143634" h="1313814">
                  <a:moveTo>
                    <a:pt x="1106474" y="928217"/>
                  </a:moveTo>
                  <a:lnTo>
                    <a:pt x="1106284" y="926985"/>
                  </a:lnTo>
                  <a:lnTo>
                    <a:pt x="1105903" y="926122"/>
                  </a:lnTo>
                  <a:lnTo>
                    <a:pt x="1105382" y="925728"/>
                  </a:lnTo>
                  <a:lnTo>
                    <a:pt x="1105192" y="925703"/>
                  </a:lnTo>
                  <a:lnTo>
                    <a:pt x="1104976" y="925779"/>
                  </a:lnTo>
                  <a:lnTo>
                    <a:pt x="1093139" y="933792"/>
                  </a:lnTo>
                  <a:lnTo>
                    <a:pt x="1093139" y="958405"/>
                  </a:lnTo>
                  <a:lnTo>
                    <a:pt x="1094460" y="960920"/>
                  </a:lnTo>
                  <a:lnTo>
                    <a:pt x="1105192" y="956538"/>
                  </a:lnTo>
                  <a:lnTo>
                    <a:pt x="1105738" y="955852"/>
                  </a:lnTo>
                  <a:lnTo>
                    <a:pt x="1106170" y="954798"/>
                  </a:lnTo>
                  <a:lnTo>
                    <a:pt x="1106436" y="953465"/>
                  </a:lnTo>
                  <a:lnTo>
                    <a:pt x="1106474" y="952500"/>
                  </a:lnTo>
                  <a:lnTo>
                    <a:pt x="1106474" y="928217"/>
                  </a:lnTo>
                  <a:close/>
                </a:path>
                <a:path w="1143634" h="1313814">
                  <a:moveTo>
                    <a:pt x="1106474" y="880389"/>
                  </a:moveTo>
                  <a:lnTo>
                    <a:pt x="1106284" y="879132"/>
                  </a:lnTo>
                  <a:lnTo>
                    <a:pt x="1105903" y="878217"/>
                  </a:lnTo>
                  <a:lnTo>
                    <a:pt x="1105382" y="877747"/>
                  </a:lnTo>
                  <a:lnTo>
                    <a:pt x="1105192" y="877697"/>
                  </a:lnTo>
                  <a:lnTo>
                    <a:pt x="1104976" y="877747"/>
                  </a:lnTo>
                  <a:lnTo>
                    <a:pt x="1093139" y="884313"/>
                  </a:lnTo>
                  <a:lnTo>
                    <a:pt x="1093139" y="908913"/>
                  </a:lnTo>
                  <a:lnTo>
                    <a:pt x="1094460" y="911618"/>
                  </a:lnTo>
                  <a:lnTo>
                    <a:pt x="1105192" y="908558"/>
                  </a:lnTo>
                  <a:lnTo>
                    <a:pt x="1105738" y="907948"/>
                  </a:lnTo>
                  <a:lnTo>
                    <a:pt x="1106170" y="906945"/>
                  </a:lnTo>
                  <a:lnTo>
                    <a:pt x="1106436" y="905649"/>
                  </a:lnTo>
                  <a:lnTo>
                    <a:pt x="1106474" y="904684"/>
                  </a:lnTo>
                  <a:lnTo>
                    <a:pt x="1106474" y="880389"/>
                  </a:lnTo>
                  <a:close/>
                </a:path>
                <a:path w="1143634" h="1313814">
                  <a:moveTo>
                    <a:pt x="1106474" y="813358"/>
                  </a:moveTo>
                  <a:lnTo>
                    <a:pt x="1106284" y="812063"/>
                  </a:lnTo>
                  <a:lnTo>
                    <a:pt x="1105903" y="811085"/>
                  </a:lnTo>
                  <a:lnTo>
                    <a:pt x="1105382" y="810526"/>
                  </a:lnTo>
                  <a:lnTo>
                    <a:pt x="1105192" y="810450"/>
                  </a:lnTo>
                  <a:lnTo>
                    <a:pt x="1104976" y="810463"/>
                  </a:lnTo>
                  <a:lnTo>
                    <a:pt x="1093139" y="815073"/>
                  </a:lnTo>
                  <a:lnTo>
                    <a:pt x="1093139" y="839673"/>
                  </a:lnTo>
                  <a:lnTo>
                    <a:pt x="1094460" y="842581"/>
                  </a:lnTo>
                  <a:lnTo>
                    <a:pt x="1105192" y="841311"/>
                  </a:lnTo>
                  <a:lnTo>
                    <a:pt x="1105382" y="841197"/>
                  </a:lnTo>
                  <a:lnTo>
                    <a:pt x="1105903" y="840524"/>
                  </a:lnTo>
                  <a:lnTo>
                    <a:pt x="1106284" y="839457"/>
                  </a:lnTo>
                  <a:lnTo>
                    <a:pt x="1106474" y="838136"/>
                  </a:lnTo>
                  <a:lnTo>
                    <a:pt x="1106474" y="813358"/>
                  </a:lnTo>
                  <a:close/>
                </a:path>
                <a:path w="1143634" h="1313814">
                  <a:moveTo>
                    <a:pt x="1106474" y="716368"/>
                  </a:moveTo>
                  <a:lnTo>
                    <a:pt x="1106284" y="715073"/>
                  </a:lnTo>
                  <a:lnTo>
                    <a:pt x="1105903" y="714082"/>
                  </a:lnTo>
                  <a:lnTo>
                    <a:pt x="1105382" y="713486"/>
                  </a:lnTo>
                  <a:lnTo>
                    <a:pt x="1105192" y="713397"/>
                  </a:lnTo>
                  <a:lnTo>
                    <a:pt x="1104976" y="713409"/>
                  </a:lnTo>
                  <a:lnTo>
                    <a:pt x="1094460" y="713905"/>
                  </a:lnTo>
                  <a:lnTo>
                    <a:pt x="1093139" y="717524"/>
                  </a:lnTo>
                  <a:lnTo>
                    <a:pt x="1093139" y="742124"/>
                  </a:lnTo>
                  <a:lnTo>
                    <a:pt x="1094460" y="745083"/>
                  </a:lnTo>
                  <a:lnTo>
                    <a:pt x="1105192" y="744270"/>
                  </a:lnTo>
                  <a:lnTo>
                    <a:pt x="1106474" y="740664"/>
                  </a:lnTo>
                  <a:lnTo>
                    <a:pt x="1106474" y="716368"/>
                  </a:lnTo>
                  <a:close/>
                </a:path>
                <a:path w="1143634" h="1313814">
                  <a:moveTo>
                    <a:pt x="1106474" y="673836"/>
                  </a:moveTo>
                  <a:lnTo>
                    <a:pt x="1105192" y="670826"/>
                  </a:lnTo>
                  <a:lnTo>
                    <a:pt x="1104976" y="670826"/>
                  </a:lnTo>
                  <a:lnTo>
                    <a:pt x="1093139" y="674433"/>
                  </a:lnTo>
                  <a:lnTo>
                    <a:pt x="1093139" y="699058"/>
                  </a:lnTo>
                  <a:lnTo>
                    <a:pt x="1094460" y="702081"/>
                  </a:lnTo>
                  <a:lnTo>
                    <a:pt x="1105192" y="701687"/>
                  </a:lnTo>
                  <a:lnTo>
                    <a:pt x="1106474" y="698144"/>
                  </a:lnTo>
                  <a:lnTo>
                    <a:pt x="1106474" y="673836"/>
                  </a:lnTo>
                  <a:close/>
                </a:path>
                <a:path w="1143634" h="1313814">
                  <a:moveTo>
                    <a:pt x="1125207" y="993101"/>
                  </a:moveTo>
                  <a:lnTo>
                    <a:pt x="1123937" y="990676"/>
                  </a:lnTo>
                  <a:lnTo>
                    <a:pt x="1123746" y="990752"/>
                  </a:lnTo>
                  <a:lnTo>
                    <a:pt x="1112380" y="998080"/>
                  </a:lnTo>
                  <a:lnTo>
                    <a:pt x="1112380" y="1023620"/>
                  </a:lnTo>
                  <a:lnTo>
                    <a:pt x="1112532" y="1024394"/>
                  </a:lnTo>
                  <a:lnTo>
                    <a:pt x="1112913" y="1025245"/>
                  </a:lnTo>
                  <a:lnTo>
                    <a:pt x="1113066" y="1025423"/>
                  </a:lnTo>
                  <a:lnTo>
                    <a:pt x="1113421" y="1025613"/>
                  </a:lnTo>
                  <a:lnTo>
                    <a:pt x="1113612" y="1025613"/>
                  </a:lnTo>
                  <a:lnTo>
                    <a:pt x="1123937" y="1020978"/>
                  </a:lnTo>
                  <a:lnTo>
                    <a:pt x="1124483" y="1020292"/>
                  </a:lnTo>
                  <a:lnTo>
                    <a:pt x="1124902" y="1019225"/>
                  </a:lnTo>
                  <a:lnTo>
                    <a:pt x="1125207" y="1017447"/>
                  </a:lnTo>
                  <a:lnTo>
                    <a:pt x="1125207" y="993101"/>
                  </a:lnTo>
                  <a:close/>
                </a:path>
                <a:path w="1143634" h="1313814">
                  <a:moveTo>
                    <a:pt x="1125207" y="757174"/>
                  </a:moveTo>
                  <a:lnTo>
                    <a:pt x="1124902" y="755535"/>
                  </a:lnTo>
                  <a:lnTo>
                    <a:pt x="1124648" y="754951"/>
                  </a:lnTo>
                  <a:lnTo>
                    <a:pt x="1124140" y="754392"/>
                  </a:lnTo>
                  <a:lnTo>
                    <a:pt x="1123937" y="754316"/>
                  </a:lnTo>
                  <a:lnTo>
                    <a:pt x="1123746" y="754329"/>
                  </a:lnTo>
                  <a:lnTo>
                    <a:pt x="1112380" y="757872"/>
                  </a:lnTo>
                  <a:lnTo>
                    <a:pt x="1112380" y="783437"/>
                  </a:lnTo>
                  <a:lnTo>
                    <a:pt x="1113612" y="785837"/>
                  </a:lnTo>
                  <a:lnTo>
                    <a:pt x="1123937" y="784618"/>
                  </a:lnTo>
                  <a:lnTo>
                    <a:pt x="1125207" y="781494"/>
                  </a:lnTo>
                  <a:lnTo>
                    <a:pt x="1125207" y="757174"/>
                  </a:lnTo>
                  <a:close/>
                </a:path>
                <a:path w="1143634" h="1313814">
                  <a:moveTo>
                    <a:pt x="1125207" y="715416"/>
                  </a:moveTo>
                  <a:lnTo>
                    <a:pt x="1124902" y="713778"/>
                  </a:lnTo>
                  <a:lnTo>
                    <a:pt x="1124648" y="713168"/>
                  </a:lnTo>
                  <a:lnTo>
                    <a:pt x="1124140" y="712597"/>
                  </a:lnTo>
                  <a:lnTo>
                    <a:pt x="1123937" y="712508"/>
                  </a:lnTo>
                  <a:lnTo>
                    <a:pt x="1123746" y="712520"/>
                  </a:lnTo>
                  <a:lnTo>
                    <a:pt x="1113612" y="712990"/>
                  </a:lnTo>
                  <a:lnTo>
                    <a:pt x="1112380" y="715606"/>
                  </a:lnTo>
                  <a:lnTo>
                    <a:pt x="1112380" y="741159"/>
                  </a:lnTo>
                  <a:lnTo>
                    <a:pt x="1112647" y="742353"/>
                  </a:lnTo>
                  <a:lnTo>
                    <a:pt x="1113066" y="743204"/>
                  </a:lnTo>
                  <a:lnTo>
                    <a:pt x="1113421" y="743521"/>
                  </a:lnTo>
                  <a:lnTo>
                    <a:pt x="1113612" y="743610"/>
                  </a:lnTo>
                  <a:lnTo>
                    <a:pt x="1123937" y="742810"/>
                  </a:lnTo>
                  <a:lnTo>
                    <a:pt x="1124140" y="742696"/>
                  </a:lnTo>
                  <a:lnTo>
                    <a:pt x="1124648" y="742061"/>
                  </a:lnTo>
                  <a:lnTo>
                    <a:pt x="1125004" y="741045"/>
                  </a:lnTo>
                  <a:lnTo>
                    <a:pt x="1125207" y="739749"/>
                  </a:lnTo>
                  <a:lnTo>
                    <a:pt x="1125207" y="715416"/>
                  </a:lnTo>
                  <a:close/>
                </a:path>
                <a:path w="1143634" h="1313814">
                  <a:moveTo>
                    <a:pt x="1125207" y="673671"/>
                  </a:moveTo>
                  <a:lnTo>
                    <a:pt x="1125004" y="672401"/>
                  </a:lnTo>
                  <a:lnTo>
                    <a:pt x="1124648" y="671398"/>
                  </a:lnTo>
                  <a:lnTo>
                    <a:pt x="1124140" y="670814"/>
                  </a:lnTo>
                  <a:lnTo>
                    <a:pt x="1123937" y="670712"/>
                  </a:lnTo>
                  <a:lnTo>
                    <a:pt x="1123746" y="670712"/>
                  </a:lnTo>
                  <a:lnTo>
                    <a:pt x="1113612" y="670763"/>
                  </a:lnTo>
                  <a:lnTo>
                    <a:pt x="1113066" y="671220"/>
                  </a:lnTo>
                  <a:lnTo>
                    <a:pt x="1112647" y="672122"/>
                  </a:lnTo>
                  <a:lnTo>
                    <a:pt x="1112380" y="673328"/>
                  </a:lnTo>
                  <a:lnTo>
                    <a:pt x="1112380" y="698881"/>
                  </a:lnTo>
                  <a:lnTo>
                    <a:pt x="1113612" y="701370"/>
                  </a:lnTo>
                  <a:lnTo>
                    <a:pt x="1123937" y="701014"/>
                  </a:lnTo>
                  <a:lnTo>
                    <a:pt x="1125207" y="697992"/>
                  </a:lnTo>
                  <a:lnTo>
                    <a:pt x="1125207" y="673671"/>
                  </a:lnTo>
                  <a:close/>
                </a:path>
                <a:path w="1143634" h="1313814">
                  <a:moveTo>
                    <a:pt x="1136840" y="825106"/>
                  </a:moveTo>
                  <a:lnTo>
                    <a:pt x="1136675" y="823912"/>
                  </a:lnTo>
                  <a:lnTo>
                    <a:pt x="1136332" y="823010"/>
                  </a:lnTo>
                  <a:lnTo>
                    <a:pt x="1135849" y="822528"/>
                  </a:lnTo>
                  <a:lnTo>
                    <a:pt x="1135672" y="822452"/>
                  </a:lnTo>
                  <a:lnTo>
                    <a:pt x="1135494" y="822490"/>
                  </a:lnTo>
                  <a:lnTo>
                    <a:pt x="1126058" y="824103"/>
                  </a:lnTo>
                  <a:lnTo>
                    <a:pt x="1125550" y="824636"/>
                  </a:lnTo>
                  <a:lnTo>
                    <a:pt x="1125054" y="825919"/>
                  </a:lnTo>
                  <a:lnTo>
                    <a:pt x="1124915" y="826744"/>
                  </a:lnTo>
                  <a:lnTo>
                    <a:pt x="1124915" y="851369"/>
                  </a:lnTo>
                  <a:lnTo>
                    <a:pt x="1126058" y="853617"/>
                  </a:lnTo>
                  <a:lnTo>
                    <a:pt x="1135672" y="851662"/>
                  </a:lnTo>
                  <a:lnTo>
                    <a:pt x="1136180" y="851141"/>
                  </a:lnTo>
                  <a:lnTo>
                    <a:pt x="1136573" y="850214"/>
                  </a:lnTo>
                  <a:lnTo>
                    <a:pt x="1136802" y="849020"/>
                  </a:lnTo>
                  <a:lnTo>
                    <a:pt x="1136840" y="848106"/>
                  </a:lnTo>
                  <a:lnTo>
                    <a:pt x="1136840" y="825106"/>
                  </a:lnTo>
                  <a:close/>
                </a:path>
                <a:path w="1143634" h="1313814">
                  <a:moveTo>
                    <a:pt x="1143215" y="1057160"/>
                  </a:moveTo>
                  <a:lnTo>
                    <a:pt x="1142974" y="1056005"/>
                  </a:lnTo>
                  <a:lnTo>
                    <a:pt x="1142720" y="1055420"/>
                  </a:lnTo>
                  <a:lnTo>
                    <a:pt x="1142238" y="1054874"/>
                  </a:lnTo>
                  <a:lnTo>
                    <a:pt x="1142047" y="1054798"/>
                  </a:lnTo>
                  <a:lnTo>
                    <a:pt x="1141857" y="1054811"/>
                  </a:lnTo>
                  <a:lnTo>
                    <a:pt x="1130858" y="1058735"/>
                  </a:lnTo>
                  <a:lnTo>
                    <a:pt x="1130858" y="1082929"/>
                  </a:lnTo>
                  <a:lnTo>
                    <a:pt x="1132078" y="1085735"/>
                  </a:lnTo>
                  <a:lnTo>
                    <a:pt x="1142047" y="1084541"/>
                  </a:lnTo>
                  <a:lnTo>
                    <a:pt x="1142238" y="1084427"/>
                  </a:lnTo>
                  <a:lnTo>
                    <a:pt x="1142720" y="1083792"/>
                  </a:lnTo>
                  <a:lnTo>
                    <a:pt x="1142974" y="1083132"/>
                  </a:lnTo>
                  <a:lnTo>
                    <a:pt x="1143215" y="1081938"/>
                  </a:lnTo>
                  <a:lnTo>
                    <a:pt x="1143215" y="1057160"/>
                  </a:lnTo>
                  <a:close/>
                </a:path>
                <a:path w="1143634" h="1313814">
                  <a:moveTo>
                    <a:pt x="1143215" y="926122"/>
                  </a:moveTo>
                  <a:lnTo>
                    <a:pt x="1142974" y="925029"/>
                  </a:lnTo>
                  <a:lnTo>
                    <a:pt x="1142720" y="924509"/>
                  </a:lnTo>
                  <a:lnTo>
                    <a:pt x="1142238" y="924077"/>
                  </a:lnTo>
                  <a:lnTo>
                    <a:pt x="1142047" y="924052"/>
                  </a:lnTo>
                  <a:lnTo>
                    <a:pt x="1141857" y="924115"/>
                  </a:lnTo>
                  <a:lnTo>
                    <a:pt x="1130858" y="930783"/>
                  </a:lnTo>
                  <a:lnTo>
                    <a:pt x="1130858" y="954963"/>
                  </a:lnTo>
                  <a:lnTo>
                    <a:pt x="1131036" y="956157"/>
                  </a:lnTo>
                  <a:lnTo>
                    <a:pt x="1131392" y="957008"/>
                  </a:lnTo>
                  <a:lnTo>
                    <a:pt x="1131900" y="957414"/>
                  </a:lnTo>
                  <a:lnTo>
                    <a:pt x="1132078" y="957440"/>
                  </a:lnTo>
                  <a:lnTo>
                    <a:pt x="1142047" y="953782"/>
                  </a:lnTo>
                  <a:lnTo>
                    <a:pt x="1142238" y="953617"/>
                  </a:lnTo>
                  <a:lnTo>
                    <a:pt x="1142720" y="952855"/>
                  </a:lnTo>
                  <a:lnTo>
                    <a:pt x="1143063" y="951750"/>
                  </a:lnTo>
                  <a:lnTo>
                    <a:pt x="1143215" y="950899"/>
                  </a:lnTo>
                  <a:lnTo>
                    <a:pt x="1143215" y="926122"/>
                  </a:lnTo>
                  <a:close/>
                </a:path>
                <a:path w="1143634" h="1313814">
                  <a:moveTo>
                    <a:pt x="1143215" y="883894"/>
                  </a:moveTo>
                  <a:lnTo>
                    <a:pt x="1142047" y="881926"/>
                  </a:lnTo>
                  <a:lnTo>
                    <a:pt x="1141857" y="882002"/>
                  </a:lnTo>
                  <a:lnTo>
                    <a:pt x="1130858" y="889571"/>
                  </a:lnTo>
                  <a:lnTo>
                    <a:pt x="1130858" y="913765"/>
                  </a:lnTo>
                  <a:lnTo>
                    <a:pt x="1132078" y="916165"/>
                  </a:lnTo>
                  <a:lnTo>
                    <a:pt x="1142047" y="911669"/>
                  </a:lnTo>
                  <a:lnTo>
                    <a:pt x="1142238" y="911504"/>
                  </a:lnTo>
                  <a:lnTo>
                    <a:pt x="1142720" y="910691"/>
                  </a:lnTo>
                  <a:lnTo>
                    <a:pt x="1143063" y="909561"/>
                  </a:lnTo>
                  <a:lnTo>
                    <a:pt x="1143215" y="908672"/>
                  </a:lnTo>
                  <a:lnTo>
                    <a:pt x="1143215" y="883894"/>
                  </a:lnTo>
                  <a:close/>
                </a:path>
                <a:path w="1143634" h="1313814">
                  <a:moveTo>
                    <a:pt x="1143215" y="714070"/>
                  </a:moveTo>
                  <a:lnTo>
                    <a:pt x="1142974" y="712914"/>
                  </a:lnTo>
                  <a:lnTo>
                    <a:pt x="1142720" y="712304"/>
                  </a:lnTo>
                  <a:lnTo>
                    <a:pt x="1142238" y="711746"/>
                  </a:lnTo>
                  <a:lnTo>
                    <a:pt x="1142047" y="711669"/>
                  </a:lnTo>
                  <a:lnTo>
                    <a:pt x="1141857" y="711669"/>
                  </a:lnTo>
                  <a:lnTo>
                    <a:pt x="1130858" y="715137"/>
                  </a:lnTo>
                  <a:lnTo>
                    <a:pt x="1130858" y="739330"/>
                  </a:lnTo>
                  <a:lnTo>
                    <a:pt x="1131036" y="740587"/>
                  </a:lnTo>
                  <a:lnTo>
                    <a:pt x="1131392" y="741553"/>
                  </a:lnTo>
                  <a:lnTo>
                    <a:pt x="1131900" y="742099"/>
                  </a:lnTo>
                  <a:lnTo>
                    <a:pt x="1132078" y="742188"/>
                  </a:lnTo>
                  <a:lnTo>
                    <a:pt x="1142047" y="741413"/>
                  </a:lnTo>
                  <a:lnTo>
                    <a:pt x="1142238" y="741299"/>
                  </a:lnTo>
                  <a:lnTo>
                    <a:pt x="1142720" y="740689"/>
                  </a:lnTo>
                  <a:lnTo>
                    <a:pt x="1142974" y="740041"/>
                  </a:lnTo>
                  <a:lnTo>
                    <a:pt x="1143215" y="738847"/>
                  </a:lnTo>
                  <a:lnTo>
                    <a:pt x="1143215" y="714070"/>
                  </a:lnTo>
                  <a:close/>
                </a:path>
                <a:path w="1143634" h="1313814">
                  <a:moveTo>
                    <a:pt x="1143215" y="673074"/>
                  </a:moveTo>
                  <a:lnTo>
                    <a:pt x="1142974" y="671906"/>
                  </a:lnTo>
                  <a:lnTo>
                    <a:pt x="1142720" y="671296"/>
                  </a:lnTo>
                  <a:lnTo>
                    <a:pt x="1142238" y="670712"/>
                  </a:lnTo>
                  <a:lnTo>
                    <a:pt x="1142047" y="670610"/>
                  </a:lnTo>
                  <a:lnTo>
                    <a:pt x="1141857" y="670610"/>
                  </a:lnTo>
                  <a:lnTo>
                    <a:pt x="1130858" y="673620"/>
                  </a:lnTo>
                  <a:lnTo>
                    <a:pt x="1130858" y="697814"/>
                  </a:lnTo>
                  <a:lnTo>
                    <a:pt x="1131036" y="699084"/>
                  </a:lnTo>
                  <a:lnTo>
                    <a:pt x="1131392" y="700049"/>
                  </a:lnTo>
                  <a:lnTo>
                    <a:pt x="1131722" y="700481"/>
                  </a:lnTo>
                  <a:lnTo>
                    <a:pt x="1132078" y="700722"/>
                  </a:lnTo>
                  <a:lnTo>
                    <a:pt x="1142047" y="700354"/>
                  </a:lnTo>
                  <a:lnTo>
                    <a:pt x="1143215" y="697865"/>
                  </a:lnTo>
                  <a:lnTo>
                    <a:pt x="1143215" y="673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51205" y="1343011"/>
              <a:ext cx="282575" cy="958215"/>
            </a:xfrm>
            <a:custGeom>
              <a:avLst/>
              <a:gdLst/>
              <a:ahLst/>
              <a:cxnLst/>
              <a:rect l="l" t="t" r="r" b="b"/>
              <a:pathLst>
                <a:path w="282575" h="958214">
                  <a:moveTo>
                    <a:pt x="26365" y="391807"/>
                  </a:moveTo>
                  <a:lnTo>
                    <a:pt x="23825" y="388861"/>
                  </a:lnTo>
                  <a:lnTo>
                    <a:pt x="23418" y="388899"/>
                  </a:lnTo>
                  <a:lnTo>
                    <a:pt x="2616" y="390842"/>
                  </a:lnTo>
                  <a:lnTo>
                    <a:pt x="0" y="394309"/>
                  </a:lnTo>
                  <a:lnTo>
                    <a:pt x="0" y="420903"/>
                  </a:lnTo>
                  <a:lnTo>
                    <a:pt x="2616" y="423862"/>
                  </a:lnTo>
                  <a:lnTo>
                    <a:pt x="23825" y="421525"/>
                  </a:lnTo>
                  <a:lnTo>
                    <a:pt x="26365" y="418045"/>
                  </a:lnTo>
                  <a:lnTo>
                    <a:pt x="26365" y="391807"/>
                  </a:lnTo>
                  <a:close/>
                </a:path>
                <a:path w="282575" h="958214">
                  <a:moveTo>
                    <a:pt x="26365" y="346773"/>
                  </a:moveTo>
                  <a:lnTo>
                    <a:pt x="23825" y="343738"/>
                  </a:lnTo>
                  <a:lnTo>
                    <a:pt x="23418" y="343776"/>
                  </a:lnTo>
                  <a:lnTo>
                    <a:pt x="2616" y="345249"/>
                  </a:lnTo>
                  <a:lnTo>
                    <a:pt x="0" y="348678"/>
                  </a:lnTo>
                  <a:lnTo>
                    <a:pt x="0" y="375285"/>
                  </a:lnTo>
                  <a:lnTo>
                    <a:pt x="2616" y="378269"/>
                  </a:lnTo>
                  <a:lnTo>
                    <a:pt x="23825" y="376415"/>
                  </a:lnTo>
                  <a:lnTo>
                    <a:pt x="26365" y="373024"/>
                  </a:lnTo>
                  <a:lnTo>
                    <a:pt x="26365" y="346773"/>
                  </a:lnTo>
                  <a:close/>
                </a:path>
                <a:path w="282575" h="958214">
                  <a:moveTo>
                    <a:pt x="26365" y="301726"/>
                  </a:moveTo>
                  <a:lnTo>
                    <a:pt x="23825" y="298653"/>
                  </a:lnTo>
                  <a:lnTo>
                    <a:pt x="23418" y="298665"/>
                  </a:lnTo>
                  <a:lnTo>
                    <a:pt x="0" y="303047"/>
                  </a:lnTo>
                  <a:lnTo>
                    <a:pt x="0" y="329641"/>
                  </a:lnTo>
                  <a:lnTo>
                    <a:pt x="2616" y="332714"/>
                  </a:lnTo>
                  <a:lnTo>
                    <a:pt x="23825" y="331343"/>
                  </a:lnTo>
                  <a:lnTo>
                    <a:pt x="26365" y="327977"/>
                  </a:lnTo>
                  <a:lnTo>
                    <a:pt x="26365" y="301726"/>
                  </a:lnTo>
                  <a:close/>
                </a:path>
                <a:path w="282575" h="958214">
                  <a:moveTo>
                    <a:pt x="26365" y="256679"/>
                  </a:moveTo>
                  <a:lnTo>
                    <a:pt x="23825" y="253542"/>
                  </a:lnTo>
                  <a:lnTo>
                    <a:pt x="23418" y="253555"/>
                  </a:lnTo>
                  <a:lnTo>
                    <a:pt x="2616" y="254101"/>
                  </a:lnTo>
                  <a:lnTo>
                    <a:pt x="0" y="257390"/>
                  </a:lnTo>
                  <a:lnTo>
                    <a:pt x="0" y="284010"/>
                  </a:lnTo>
                  <a:lnTo>
                    <a:pt x="2616" y="287134"/>
                  </a:lnTo>
                  <a:lnTo>
                    <a:pt x="23825" y="286245"/>
                  </a:lnTo>
                  <a:lnTo>
                    <a:pt x="26365" y="282930"/>
                  </a:lnTo>
                  <a:lnTo>
                    <a:pt x="26365" y="256679"/>
                  </a:lnTo>
                  <a:close/>
                </a:path>
                <a:path w="282575" h="958214">
                  <a:moveTo>
                    <a:pt x="26365" y="211620"/>
                  </a:moveTo>
                  <a:lnTo>
                    <a:pt x="23825" y="208432"/>
                  </a:lnTo>
                  <a:lnTo>
                    <a:pt x="23418" y="208432"/>
                  </a:lnTo>
                  <a:lnTo>
                    <a:pt x="0" y="211747"/>
                  </a:lnTo>
                  <a:lnTo>
                    <a:pt x="0" y="238340"/>
                  </a:lnTo>
                  <a:lnTo>
                    <a:pt x="2616" y="241554"/>
                  </a:lnTo>
                  <a:lnTo>
                    <a:pt x="23825" y="241122"/>
                  </a:lnTo>
                  <a:lnTo>
                    <a:pt x="26365" y="237883"/>
                  </a:lnTo>
                  <a:lnTo>
                    <a:pt x="26365" y="211620"/>
                  </a:lnTo>
                  <a:close/>
                </a:path>
                <a:path w="282575" h="958214">
                  <a:moveTo>
                    <a:pt x="26365" y="166585"/>
                  </a:moveTo>
                  <a:lnTo>
                    <a:pt x="23825" y="163347"/>
                  </a:lnTo>
                  <a:lnTo>
                    <a:pt x="23418" y="163347"/>
                  </a:lnTo>
                  <a:lnTo>
                    <a:pt x="2616" y="162941"/>
                  </a:lnTo>
                  <a:lnTo>
                    <a:pt x="0" y="166116"/>
                  </a:lnTo>
                  <a:lnTo>
                    <a:pt x="0" y="192709"/>
                  </a:lnTo>
                  <a:lnTo>
                    <a:pt x="23825" y="196024"/>
                  </a:lnTo>
                  <a:lnTo>
                    <a:pt x="24218" y="195922"/>
                  </a:lnTo>
                  <a:lnTo>
                    <a:pt x="26365" y="192836"/>
                  </a:lnTo>
                  <a:lnTo>
                    <a:pt x="26365" y="166585"/>
                  </a:lnTo>
                  <a:close/>
                </a:path>
                <a:path w="282575" h="958214">
                  <a:moveTo>
                    <a:pt x="26365" y="121551"/>
                  </a:moveTo>
                  <a:lnTo>
                    <a:pt x="23418" y="118237"/>
                  </a:lnTo>
                  <a:lnTo>
                    <a:pt x="2616" y="117348"/>
                  </a:lnTo>
                  <a:lnTo>
                    <a:pt x="0" y="120497"/>
                  </a:lnTo>
                  <a:lnTo>
                    <a:pt x="0" y="147091"/>
                  </a:lnTo>
                  <a:lnTo>
                    <a:pt x="23825" y="150926"/>
                  </a:lnTo>
                  <a:lnTo>
                    <a:pt x="24218" y="150825"/>
                  </a:lnTo>
                  <a:lnTo>
                    <a:pt x="26365" y="147828"/>
                  </a:lnTo>
                  <a:lnTo>
                    <a:pt x="26365" y="121551"/>
                  </a:lnTo>
                  <a:close/>
                </a:path>
                <a:path w="282575" h="958214">
                  <a:moveTo>
                    <a:pt x="26365" y="76517"/>
                  </a:moveTo>
                  <a:lnTo>
                    <a:pt x="2616" y="71780"/>
                  </a:lnTo>
                  <a:lnTo>
                    <a:pt x="2197" y="71843"/>
                  </a:lnTo>
                  <a:lnTo>
                    <a:pt x="0" y="74841"/>
                  </a:lnTo>
                  <a:lnTo>
                    <a:pt x="0" y="101434"/>
                  </a:lnTo>
                  <a:lnTo>
                    <a:pt x="23825" y="105841"/>
                  </a:lnTo>
                  <a:lnTo>
                    <a:pt x="24218" y="105752"/>
                  </a:lnTo>
                  <a:lnTo>
                    <a:pt x="26365" y="102768"/>
                  </a:lnTo>
                  <a:lnTo>
                    <a:pt x="26365" y="76517"/>
                  </a:lnTo>
                  <a:close/>
                </a:path>
                <a:path w="282575" h="958214">
                  <a:moveTo>
                    <a:pt x="26365" y="31470"/>
                  </a:moveTo>
                  <a:lnTo>
                    <a:pt x="2616" y="26187"/>
                  </a:lnTo>
                  <a:lnTo>
                    <a:pt x="2197" y="26250"/>
                  </a:lnTo>
                  <a:lnTo>
                    <a:pt x="0" y="29197"/>
                  </a:lnTo>
                  <a:lnTo>
                    <a:pt x="0" y="55803"/>
                  </a:lnTo>
                  <a:lnTo>
                    <a:pt x="23825" y="60744"/>
                  </a:lnTo>
                  <a:lnTo>
                    <a:pt x="24218" y="60667"/>
                  </a:lnTo>
                  <a:lnTo>
                    <a:pt x="26365" y="57721"/>
                  </a:lnTo>
                  <a:lnTo>
                    <a:pt x="26365" y="31470"/>
                  </a:lnTo>
                  <a:close/>
                </a:path>
                <a:path w="282575" h="958214">
                  <a:moveTo>
                    <a:pt x="63411" y="388277"/>
                  </a:moveTo>
                  <a:lnTo>
                    <a:pt x="60947" y="385381"/>
                  </a:lnTo>
                  <a:lnTo>
                    <a:pt x="60553" y="385419"/>
                  </a:lnTo>
                  <a:lnTo>
                    <a:pt x="40513" y="387299"/>
                  </a:lnTo>
                  <a:lnTo>
                    <a:pt x="37998" y="390702"/>
                  </a:lnTo>
                  <a:lnTo>
                    <a:pt x="37998" y="416788"/>
                  </a:lnTo>
                  <a:lnTo>
                    <a:pt x="40513" y="419696"/>
                  </a:lnTo>
                  <a:lnTo>
                    <a:pt x="60947" y="417436"/>
                  </a:lnTo>
                  <a:lnTo>
                    <a:pt x="63411" y="414020"/>
                  </a:lnTo>
                  <a:lnTo>
                    <a:pt x="63411" y="388277"/>
                  </a:lnTo>
                  <a:close/>
                </a:path>
                <a:path w="282575" h="958214">
                  <a:moveTo>
                    <a:pt x="63411" y="344093"/>
                  </a:moveTo>
                  <a:lnTo>
                    <a:pt x="60947" y="341109"/>
                  </a:lnTo>
                  <a:lnTo>
                    <a:pt x="60553" y="341147"/>
                  </a:lnTo>
                  <a:lnTo>
                    <a:pt x="40513" y="342569"/>
                  </a:lnTo>
                  <a:lnTo>
                    <a:pt x="37998" y="345935"/>
                  </a:lnTo>
                  <a:lnTo>
                    <a:pt x="37998" y="372021"/>
                  </a:lnTo>
                  <a:lnTo>
                    <a:pt x="40513" y="374967"/>
                  </a:lnTo>
                  <a:lnTo>
                    <a:pt x="60947" y="373189"/>
                  </a:lnTo>
                  <a:lnTo>
                    <a:pt x="63411" y="369849"/>
                  </a:lnTo>
                  <a:lnTo>
                    <a:pt x="63411" y="344093"/>
                  </a:lnTo>
                  <a:close/>
                </a:path>
                <a:path w="282575" h="958214">
                  <a:moveTo>
                    <a:pt x="63411" y="299872"/>
                  </a:moveTo>
                  <a:lnTo>
                    <a:pt x="60947" y="296849"/>
                  </a:lnTo>
                  <a:lnTo>
                    <a:pt x="60553" y="296862"/>
                  </a:lnTo>
                  <a:lnTo>
                    <a:pt x="37998" y="301129"/>
                  </a:lnTo>
                  <a:lnTo>
                    <a:pt x="37998" y="327228"/>
                  </a:lnTo>
                  <a:lnTo>
                    <a:pt x="40513" y="330263"/>
                  </a:lnTo>
                  <a:lnTo>
                    <a:pt x="60947" y="328930"/>
                  </a:lnTo>
                  <a:lnTo>
                    <a:pt x="63411" y="325628"/>
                  </a:lnTo>
                  <a:lnTo>
                    <a:pt x="63411" y="299872"/>
                  </a:lnTo>
                  <a:close/>
                </a:path>
                <a:path w="282575" h="958214">
                  <a:moveTo>
                    <a:pt x="63411" y="255663"/>
                  </a:moveTo>
                  <a:lnTo>
                    <a:pt x="60947" y="252577"/>
                  </a:lnTo>
                  <a:lnTo>
                    <a:pt x="60553" y="252590"/>
                  </a:lnTo>
                  <a:lnTo>
                    <a:pt x="40513" y="253111"/>
                  </a:lnTo>
                  <a:lnTo>
                    <a:pt x="37998" y="256349"/>
                  </a:lnTo>
                  <a:lnTo>
                    <a:pt x="37998" y="282448"/>
                  </a:lnTo>
                  <a:lnTo>
                    <a:pt x="40513" y="285521"/>
                  </a:lnTo>
                  <a:lnTo>
                    <a:pt x="60947" y="284670"/>
                  </a:lnTo>
                  <a:lnTo>
                    <a:pt x="63411" y="281419"/>
                  </a:lnTo>
                  <a:lnTo>
                    <a:pt x="63411" y="255663"/>
                  </a:lnTo>
                  <a:close/>
                </a:path>
                <a:path w="282575" h="958214">
                  <a:moveTo>
                    <a:pt x="63411" y="211455"/>
                  </a:moveTo>
                  <a:lnTo>
                    <a:pt x="60947" y="208318"/>
                  </a:lnTo>
                  <a:lnTo>
                    <a:pt x="60553" y="208318"/>
                  </a:lnTo>
                  <a:lnTo>
                    <a:pt x="37998" y="211569"/>
                  </a:lnTo>
                  <a:lnTo>
                    <a:pt x="37998" y="237680"/>
                  </a:lnTo>
                  <a:lnTo>
                    <a:pt x="40513" y="240792"/>
                  </a:lnTo>
                  <a:lnTo>
                    <a:pt x="60947" y="240398"/>
                  </a:lnTo>
                  <a:lnTo>
                    <a:pt x="63411" y="237223"/>
                  </a:lnTo>
                  <a:lnTo>
                    <a:pt x="63411" y="211455"/>
                  </a:lnTo>
                  <a:close/>
                </a:path>
                <a:path w="282575" h="958214">
                  <a:moveTo>
                    <a:pt x="63411" y="167246"/>
                  </a:moveTo>
                  <a:lnTo>
                    <a:pt x="60947" y="164071"/>
                  </a:lnTo>
                  <a:lnTo>
                    <a:pt x="60553" y="164071"/>
                  </a:lnTo>
                  <a:lnTo>
                    <a:pt x="40513" y="163677"/>
                  </a:lnTo>
                  <a:lnTo>
                    <a:pt x="37998" y="166801"/>
                  </a:lnTo>
                  <a:lnTo>
                    <a:pt x="37998" y="192887"/>
                  </a:lnTo>
                  <a:lnTo>
                    <a:pt x="60947" y="196138"/>
                  </a:lnTo>
                  <a:lnTo>
                    <a:pt x="61315" y="196037"/>
                  </a:lnTo>
                  <a:lnTo>
                    <a:pt x="63411" y="193001"/>
                  </a:lnTo>
                  <a:lnTo>
                    <a:pt x="63411" y="167246"/>
                  </a:lnTo>
                  <a:close/>
                </a:path>
                <a:path w="282575" h="958214">
                  <a:moveTo>
                    <a:pt x="63411" y="123063"/>
                  </a:moveTo>
                  <a:lnTo>
                    <a:pt x="60553" y="119799"/>
                  </a:lnTo>
                  <a:lnTo>
                    <a:pt x="40513" y="118948"/>
                  </a:lnTo>
                  <a:lnTo>
                    <a:pt x="37998" y="122034"/>
                  </a:lnTo>
                  <a:lnTo>
                    <a:pt x="37998" y="148120"/>
                  </a:lnTo>
                  <a:lnTo>
                    <a:pt x="60947" y="151879"/>
                  </a:lnTo>
                  <a:lnTo>
                    <a:pt x="61315" y="151790"/>
                  </a:lnTo>
                  <a:lnTo>
                    <a:pt x="63411" y="148831"/>
                  </a:lnTo>
                  <a:lnTo>
                    <a:pt x="63411" y="123063"/>
                  </a:lnTo>
                  <a:close/>
                </a:path>
                <a:path w="282575" h="958214">
                  <a:moveTo>
                    <a:pt x="63411" y="78867"/>
                  </a:moveTo>
                  <a:lnTo>
                    <a:pt x="40513" y="74231"/>
                  </a:lnTo>
                  <a:lnTo>
                    <a:pt x="40119" y="74295"/>
                  </a:lnTo>
                  <a:lnTo>
                    <a:pt x="37998" y="77241"/>
                  </a:lnTo>
                  <a:lnTo>
                    <a:pt x="37998" y="103352"/>
                  </a:lnTo>
                  <a:lnTo>
                    <a:pt x="60947" y="107645"/>
                  </a:lnTo>
                  <a:lnTo>
                    <a:pt x="61315" y="107569"/>
                  </a:lnTo>
                  <a:lnTo>
                    <a:pt x="63411" y="104622"/>
                  </a:lnTo>
                  <a:lnTo>
                    <a:pt x="63411" y="78867"/>
                  </a:lnTo>
                  <a:close/>
                </a:path>
                <a:path w="282575" h="958214">
                  <a:moveTo>
                    <a:pt x="63411" y="34645"/>
                  </a:moveTo>
                  <a:lnTo>
                    <a:pt x="40513" y="29489"/>
                  </a:lnTo>
                  <a:lnTo>
                    <a:pt x="40119" y="29552"/>
                  </a:lnTo>
                  <a:lnTo>
                    <a:pt x="37998" y="32448"/>
                  </a:lnTo>
                  <a:lnTo>
                    <a:pt x="37998" y="58559"/>
                  </a:lnTo>
                  <a:lnTo>
                    <a:pt x="60947" y="63360"/>
                  </a:lnTo>
                  <a:lnTo>
                    <a:pt x="61315" y="63296"/>
                  </a:lnTo>
                  <a:lnTo>
                    <a:pt x="63411" y="60401"/>
                  </a:lnTo>
                  <a:lnTo>
                    <a:pt x="63411" y="34645"/>
                  </a:lnTo>
                  <a:close/>
                </a:path>
                <a:path w="282575" h="958214">
                  <a:moveTo>
                    <a:pt x="99085" y="384873"/>
                  </a:moveTo>
                  <a:lnTo>
                    <a:pt x="96697" y="382028"/>
                  </a:lnTo>
                  <a:lnTo>
                    <a:pt x="96316" y="382066"/>
                  </a:lnTo>
                  <a:lnTo>
                    <a:pt x="77012" y="383882"/>
                  </a:lnTo>
                  <a:lnTo>
                    <a:pt x="74587" y="387197"/>
                  </a:lnTo>
                  <a:lnTo>
                    <a:pt x="74587" y="412813"/>
                  </a:lnTo>
                  <a:lnTo>
                    <a:pt x="77012" y="415671"/>
                  </a:lnTo>
                  <a:lnTo>
                    <a:pt x="96697" y="413512"/>
                  </a:lnTo>
                  <a:lnTo>
                    <a:pt x="99085" y="410159"/>
                  </a:lnTo>
                  <a:lnTo>
                    <a:pt x="99085" y="384873"/>
                  </a:lnTo>
                  <a:close/>
                </a:path>
                <a:path w="282575" h="958214">
                  <a:moveTo>
                    <a:pt x="99085" y="341503"/>
                  </a:moveTo>
                  <a:lnTo>
                    <a:pt x="96697" y="338569"/>
                  </a:lnTo>
                  <a:lnTo>
                    <a:pt x="96316" y="338607"/>
                  </a:lnTo>
                  <a:lnTo>
                    <a:pt x="77012" y="339979"/>
                  </a:lnTo>
                  <a:lnTo>
                    <a:pt x="74587" y="343268"/>
                  </a:lnTo>
                  <a:lnTo>
                    <a:pt x="74587" y="368896"/>
                  </a:lnTo>
                  <a:lnTo>
                    <a:pt x="77012" y="371767"/>
                  </a:lnTo>
                  <a:lnTo>
                    <a:pt x="96697" y="370052"/>
                  </a:lnTo>
                  <a:lnTo>
                    <a:pt x="99085" y="366788"/>
                  </a:lnTo>
                  <a:lnTo>
                    <a:pt x="99085" y="341503"/>
                  </a:lnTo>
                  <a:close/>
                </a:path>
                <a:path w="282575" h="958214">
                  <a:moveTo>
                    <a:pt x="99085" y="298094"/>
                  </a:moveTo>
                  <a:lnTo>
                    <a:pt x="96697" y="295122"/>
                  </a:lnTo>
                  <a:lnTo>
                    <a:pt x="96316" y="295135"/>
                  </a:lnTo>
                  <a:lnTo>
                    <a:pt x="74587" y="299300"/>
                  </a:lnTo>
                  <a:lnTo>
                    <a:pt x="74587" y="324929"/>
                  </a:lnTo>
                  <a:lnTo>
                    <a:pt x="77012" y="327888"/>
                  </a:lnTo>
                  <a:lnTo>
                    <a:pt x="96697" y="326618"/>
                  </a:lnTo>
                  <a:lnTo>
                    <a:pt x="99085" y="323380"/>
                  </a:lnTo>
                  <a:lnTo>
                    <a:pt x="99085" y="298094"/>
                  </a:lnTo>
                  <a:close/>
                </a:path>
                <a:path w="282575" h="958214">
                  <a:moveTo>
                    <a:pt x="99085" y="254685"/>
                  </a:moveTo>
                  <a:lnTo>
                    <a:pt x="96697" y="251663"/>
                  </a:lnTo>
                  <a:lnTo>
                    <a:pt x="96316" y="251675"/>
                  </a:lnTo>
                  <a:lnTo>
                    <a:pt x="77012" y="252171"/>
                  </a:lnTo>
                  <a:lnTo>
                    <a:pt x="74587" y="255358"/>
                  </a:lnTo>
                  <a:lnTo>
                    <a:pt x="74587" y="280987"/>
                  </a:lnTo>
                  <a:lnTo>
                    <a:pt x="77012" y="283984"/>
                  </a:lnTo>
                  <a:lnTo>
                    <a:pt x="96697" y="283171"/>
                  </a:lnTo>
                  <a:lnTo>
                    <a:pt x="99085" y="279984"/>
                  </a:lnTo>
                  <a:lnTo>
                    <a:pt x="99085" y="254685"/>
                  </a:lnTo>
                  <a:close/>
                </a:path>
                <a:path w="282575" h="958214">
                  <a:moveTo>
                    <a:pt x="99085" y="211277"/>
                  </a:moveTo>
                  <a:lnTo>
                    <a:pt x="96697" y="208203"/>
                  </a:lnTo>
                  <a:lnTo>
                    <a:pt x="96316" y="208203"/>
                  </a:lnTo>
                  <a:lnTo>
                    <a:pt x="74587" y="211391"/>
                  </a:lnTo>
                  <a:lnTo>
                    <a:pt x="74587" y="237007"/>
                  </a:lnTo>
                  <a:lnTo>
                    <a:pt x="77012" y="240093"/>
                  </a:lnTo>
                  <a:lnTo>
                    <a:pt x="96697" y="239699"/>
                  </a:lnTo>
                  <a:lnTo>
                    <a:pt x="99085" y="236575"/>
                  </a:lnTo>
                  <a:lnTo>
                    <a:pt x="99085" y="211277"/>
                  </a:lnTo>
                  <a:close/>
                </a:path>
                <a:path w="282575" h="958214">
                  <a:moveTo>
                    <a:pt x="99085" y="167894"/>
                  </a:moveTo>
                  <a:lnTo>
                    <a:pt x="96697" y="164769"/>
                  </a:lnTo>
                  <a:lnTo>
                    <a:pt x="96316" y="164769"/>
                  </a:lnTo>
                  <a:lnTo>
                    <a:pt x="77012" y="164388"/>
                  </a:lnTo>
                  <a:lnTo>
                    <a:pt x="74587" y="167449"/>
                  </a:lnTo>
                  <a:lnTo>
                    <a:pt x="74587" y="193065"/>
                  </a:lnTo>
                  <a:lnTo>
                    <a:pt x="96697" y="196253"/>
                  </a:lnTo>
                  <a:lnTo>
                    <a:pt x="97066" y="196151"/>
                  </a:lnTo>
                  <a:lnTo>
                    <a:pt x="99085" y="193179"/>
                  </a:lnTo>
                  <a:lnTo>
                    <a:pt x="99085" y="167894"/>
                  </a:lnTo>
                  <a:close/>
                </a:path>
                <a:path w="282575" h="958214">
                  <a:moveTo>
                    <a:pt x="99085" y="124510"/>
                  </a:moveTo>
                  <a:lnTo>
                    <a:pt x="96316" y="121310"/>
                  </a:lnTo>
                  <a:lnTo>
                    <a:pt x="77012" y="120497"/>
                  </a:lnTo>
                  <a:lnTo>
                    <a:pt x="74587" y="123520"/>
                  </a:lnTo>
                  <a:lnTo>
                    <a:pt x="74587" y="149136"/>
                  </a:lnTo>
                  <a:lnTo>
                    <a:pt x="96697" y="152806"/>
                  </a:lnTo>
                  <a:lnTo>
                    <a:pt x="97396" y="152552"/>
                  </a:lnTo>
                  <a:lnTo>
                    <a:pt x="99085" y="149796"/>
                  </a:lnTo>
                  <a:lnTo>
                    <a:pt x="99085" y="124510"/>
                  </a:lnTo>
                  <a:close/>
                </a:path>
                <a:path w="282575" h="958214">
                  <a:moveTo>
                    <a:pt x="99085" y="81102"/>
                  </a:moveTo>
                  <a:lnTo>
                    <a:pt x="96316" y="77838"/>
                  </a:lnTo>
                  <a:lnTo>
                    <a:pt x="77012" y="76581"/>
                  </a:lnTo>
                  <a:lnTo>
                    <a:pt x="74587" y="79552"/>
                  </a:lnTo>
                  <a:lnTo>
                    <a:pt x="74587" y="105168"/>
                  </a:lnTo>
                  <a:lnTo>
                    <a:pt x="96697" y="109372"/>
                  </a:lnTo>
                  <a:lnTo>
                    <a:pt x="97066" y="109283"/>
                  </a:lnTo>
                  <a:lnTo>
                    <a:pt x="99085" y="106387"/>
                  </a:lnTo>
                  <a:lnTo>
                    <a:pt x="99085" y="81102"/>
                  </a:lnTo>
                  <a:close/>
                </a:path>
                <a:path w="282575" h="958214">
                  <a:moveTo>
                    <a:pt x="99085" y="37680"/>
                  </a:moveTo>
                  <a:lnTo>
                    <a:pt x="77012" y="32677"/>
                  </a:lnTo>
                  <a:lnTo>
                    <a:pt x="76631" y="32753"/>
                  </a:lnTo>
                  <a:lnTo>
                    <a:pt x="74587" y="35598"/>
                  </a:lnTo>
                  <a:lnTo>
                    <a:pt x="74587" y="61201"/>
                  </a:lnTo>
                  <a:lnTo>
                    <a:pt x="96697" y="65900"/>
                  </a:lnTo>
                  <a:lnTo>
                    <a:pt x="97066" y="65836"/>
                  </a:lnTo>
                  <a:lnTo>
                    <a:pt x="99085" y="62992"/>
                  </a:lnTo>
                  <a:lnTo>
                    <a:pt x="99085" y="37680"/>
                  </a:lnTo>
                  <a:close/>
                </a:path>
                <a:path w="282575" h="958214">
                  <a:moveTo>
                    <a:pt x="133489" y="928382"/>
                  </a:moveTo>
                  <a:lnTo>
                    <a:pt x="131203" y="925461"/>
                  </a:lnTo>
                  <a:lnTo>
                    <a:pt x="130822" y="925474"/>
                  </a:lnTo>
                  <a:lnTo>
                    <a:pt x="109867" y="930046"/>
                  </a:lnTo>
                  <a:lnTo>
                    <a:pt x="109867" y="954697"/>
                  </a:lnTo>
                  <a:lnTo>
                    <a:pt x="112204" y="957630"/>
                  </a:lnTo>
                  <a:lnTo>
                    <a:pt x="131203" y="956398"/>
                  </a:lnTo>
                  <a:lnTo>
                    <a:pt x="133489" y="953211"/>
                  </a:lnTo>
                  <a:lnTo>
                    <a:pt x="133489" y="928382"/>
                  </a:lnTo>
                  <a:close/>
                </a:path>
                <a:path w="282575" h="958214">
                  <a:moveTo>
                    <a:pt x="133489" y="381609"/>
                  </a:moveTo>
                  <a:lnTo>
                    <a:pt x="131203" y="378802"/>
                  </a:lnTo>
                  <a:lnTo>
                    <a:pt x="130822" y="378841"/>
                  </a:lnTo>
                  <a:lnTo>
                    <a:pt x="112204" y="380593"/>
                  </a:lnTo>
                  <a:lnTo>
                    <a:pt x="109867" y="384327"/>
                  </a:lnTo>
                  <a:lnTo>
                    <a:pt x="109867" y="409003"/>
                  </a:lnTo>
                  <a:lnTo>
                    <a:pt x="112204" y="411810"/>
                  </a:lnTo>
                  <a:lnTo>
                    <a:pt x="131203" y="409714"/>
                  </a:lnTo>
                  <a:lnTo>
                    <a:pt x="133489" y="406438"/>
                  </a:lnTo>
                  <a:lnTo>
                    <a:pt x="133489" y="381609"/>
                  </a:lnTo>
                  <a:close/>
                </a:path>
                <a:path w="282575" h="958214">
                  <a:moveTo>
                    <a:pt x="133489" y="339001"/>
                  </a:moveTo>
                  <a:lnTo>
                    <a:pt x="131203" y="336118"/>
                  </a:lnTo>
                  <a:lnTo>
                    <a:pt x="130822" y="336156"/>
                  </a:lnTo>
                  <a:lnTo>
                    <a:pt x="112204" y="337477"/>
                  </a:lnTo>
                  <a:lnTo>
                    <a:pt x="109867" y="341210"/>
                  </a:lnTo>
                  <a:lnTo>
                    <a:pt x="109867" y="365861"/>
                  </a:lnTo>
                  <a:lnTo>
                    <a:pt x="112204" y="368706"/>
                  </a:lnTo>
                  <a:lnTo>
                    <a:pt x="131203" y="367055"/>
                  </a:lnTo>
                  <a:lnTo>
                    <a:pt x="133489" y="363829"/>
                  </a:lnTo>
                  <a:lnTo>
                    <a:pt x="133489" y="339001"/>
                  </a:lnTo>
                  <a:close/>
                </a:path>
                <a:path w="282575" h="958214">
                  <a:moveTo>
                    <a:pt x="133489" y="253746"/>
                  </a:moveTo>
                  <a:lnTo>
                    <a:pt x="131203" y="250774"/>
                  </a:lnTo>
                  <a:lnTo>
                    <a:pt x="130822" y="250786"/>
                  </a:lnTo>
                  <a:lnTo>
                    <a:pt x="112204" y="251256"/>
                  </a:lnTo>
                  <a:lnTo>
                    <a:pt x="109867" y="254393"/>
                  </a:lnTo>
                  <a:lnTo>
                    <a:pt x="109867" y="279539"/>
                  </a:lnTo>
                  <a:lnTo>
                    <a:pt x="112204" y="282511"/>
                  </a:lnTo>
                  <a:lnTo>
                    <a:pt x="131203" y="281711"/>
                  </a:lnTo>
                  <a:lnTo>
                    <a:pt x="133489" y="278587"/>
                  </a:lnTo>
                  <a:lnTo>
                    <a:pt x="133489" y="253746"/>
                  </a:lnTo>
                  <a:close/>
                </a:path>
                <a:path w="282575" h="958214">
                  <a:moveTo>
                    <a:pt x="133489" y="211124"/>
                  </a:moveTo>
                  <a:lnTo>
                    <a:pt x="131203" y="208102"/>
                  </a:lnTo>
                  <a:lnTo>
                    <a:pt x="130822" y="208102"/>
                  </a:lnTo>
                  <a:lnTo>
                    <a:pt x="109867" y="211239"/>
                  </a:lnTo>
                  <a:lnTo>
                    <a:pt x="109867" y="236385"/>
                  </a:lnTo>
                  <a:lnTo>
                    <a:pt x="112204" y="239407"/>
                  </a:lnTo>
                  <a:lnTo>
                    <a:pt x="131203" y="239039"/>
                  </a:lnTo>
                  <a:lnTo>
                    <a:pt x="133489" y="235966"/>
                  </a:lnTo>
                  <a:lnTo>
                    <a:pt x="133489" y="211124"/>
                  </a:lnTo>
                  <a:close/>
                </a:path>
                <a:path w="282575" h="958214">
                  <a:moveTo>
                    <a:pt x="133489" y="168503"/>
                  </a:moveTo>
                  <a:lnTo>
                    <a:pt x="131203" y="165442"/>
                  </a:lnTo>
                  <a:lnTo>
                    <a:pt x="130822" y="165442"/>
                  </a:lnTo>
                  <a:lnTo>
                    <a:pt x="112204" y="165087"/>
                  </a:lnTo>
                  <a:lnTo>
                    <a:pt x="109867" y="168071"/>
                  </a:lnTo>
                  <a:lnTo>
                    <a:pt x="109867" y="193230"/>
                  </a:lnTo>
                  <a:lnTo>
                    <a:pt x="131203" y="196367"/>
                  </a:lnTo>
                  <a:lnTo>
                    <a:pt x="131546" y="196265"/>
                  </a:lnTo>
                  <a:lnTo>
                    <a:pt x="132181" y="195910"/>
                  </a:lnTo>
                  <a:lnTo>
                    <a:pt x="132943" y="195008"/>
                  </a:lnTo>
                  <a:lnTo>
                    <a:pt x="133146" y="194640"/>
                  </a:lnTo>
                  <a:lnTo>
                    <a:pt x="133489" y="193344"/>
                  </a:lnTo>
                  <a:lnTo>
                    <a:pt x="133489" y="168503"/>
                  </a:lnTo>
                  <a:close/>
                </a:path>
                <a:path w="282575" h="958214">
                  <a:moveTo>
                    <a:pt x="133489" y="125895"/>
                  </a:moveTo>
                  <a:lnTo>
                    <a:pt x="130822" y="122758"/>
                  </a:lnTo>
                  <a:lnTo>
                    <a:pt x="112204" y="121970"/>
                  </a:lnTo>
                  <a:lnTo>
                    <a:pt x="109867" y="124942"/>
                  </a:lnTo>
                  <a:lnTo>
                    <a:pt x="109867" y="150088"/>
                  </a:lnTo>
                  <a:lnTo>
                    <a:pt x="131203" y="153682"/>
                  </a:lnTo>
                  <a:lnTo>
                    <a:pt x="131546" y="153606"/>
                  </a:lnTo>
                  <a:lnTo>
                    <a:pt x="132181" y="153263"/>
                  </a:lnTo>
                  <a:lnTo>
                    <a:pt x="132943" y="152387"/>
                  </a:lnTo>
                  <a:lnTo>
                    <a:pt x="133146" y="152031"/>
                  </a:lnTo>
                  <a:lnTo>
                    <a:pt x="133489" y="150736"/>
                  </a:lnTo>
                  <a:lnTo>
                    <a:pt x="133489" y="125895"/>
                  </a:lnTo>
                  <a:close/>
                </a:path>
                <a:path w="282575" h="958214">
                  <a:moveTo>
                    <a:pt x="133489" y="83273"/>
                  </a:moveTo>
                  <a:lnTo>
                    <a:pt x="130822" y="80073"/>
                  </a:lnTo>
                  <a:lnTo>
                    <a:pt x="112204" y="78867"/>
                  </a:lnTo>
                  <a:lnTo>
                    <a:pt x="109867" y="81788"/>
                  </a:lnTo>
                  <a:lnTo>
                    <a:pt x="109867" y="106934"/>
                  </a:lnTo>
                  <a:lnTo>
                    <a:pt x="131203" y="111036"/>
                  </a:lnTo>
                  <a:lnTo>
                    <a:pt x="131546" y="110947"/>
                  </a:lnTo>
                  <a:lnTo>
                    <a:pt x="133489" y="108127"/>
                  </a:lnTo>
                  <a:lnTo>
                    <a:pt x="133489" y="83273"/>
                  </a:lnTo>
                  <a:close/>
                </a:path>
                <a:path w="282575" h="958214">
                  <a:moveTo>
                    <a:pt x="133489" y="40652"/>
                  </a:moveTo>
                  <a:lnTo>
                    <a:pt x="112204" y="35775"/>
                  </a:lnTo>
                  <a:lnTo>
                    <a:pt x="111848" y="35839"/>
                  </a:lnTo>
                  <a:lnTo>
                    <a:pt x="109867" y="39116"/>
                  </a:lnTo>
                  <a:lnTo>
                    <a:pt x="109867" y="63766"/>
                  </a:lnTo>
                  <a:lnTo>
                    <a:pt x="131203" y="68364"/>
                  </a:lnTo>
                  <a:lnTo>
                    <a:pt x="131546" y="68287"/>
                  </a:lnTo>
                  <a:lnTo>
                    <a:pt x="133489" y="65481"/>
                  </a:lnTo>
                  <a:lnTo>
                    <a:pt x="133489" y="40652"/>
                  </a:lnTo>
                  <a:close/>
                </a:path>
                <a:path w="282575" h="958214">
                  <a:moveTo>
                    <a:pt x="166662" y="336588"/>
                  </a:moveTo>
                  <a:lnTo>
                    <a:pt x="164439" y="333756"/>
                  </a:lnTo>
                  <a:lnTo>
                    <a:pt x="164096" y="333794"/>
                  </a:lnTo>
                  <a:lnTo>
                    <a:pt x="146138" y="335064"/>
                  </a:lnTo>
                  <a:lnTo>
                    <a:pt x="143878" y="338239"/>
                  </a:lnTo>
                  <a:lnTo>
                    <a:pt x="143878" y="362940"/>
                  </a:lnTo>
                  <a:lnTo>
                    <a:pt x="146138" y="365734"/>
                  </a:lnTo>
                  <a:lnTo>
                    <a:pt x="164439" y="364134"/>
                  </a:lnTo>
                  <a:lnTo>
                    <a:pt x="166662" y="360997"/>
                  </a:lnTo>
                  <a:lnTo>
                    <a:pt x="166662" y="336588"/>
                  </a:lnTo>
                  <a:close/>
                </a:path>
                <a:path w="282575" h="958214">
                  <a:moveTo>
                    <a:pt x="166662" y="294703"/>
                  </a:moveTo>
                  <a:lnTo>
                    <a:pt x="164439" y="291846"/>
                  </a:lnTo>
                  <a:lnTo>
                    <a:pt x="164096" y="291858"/>
                  </a:lnTo>
                  <a:lnTo>
                    <a:pt x="143878" y="295846"/>
                  </a:lnTo>
                  <a:lnTo>
                    <a:pt x="143878" y="320548"/>
                  </a:lnTo>
                  <a:lnTo>
                    <a:pt x="146138" y="323418"/>
                  </a:lnTo>
                  <a:lnTo>
                    <a:pt x="164439" y="322224"/>
                  </a:lnTo>
                  <a:lnTo>
                    <a:pt x="166662" y="319112"/>
                  </a:lnTo>
                  <a:lnTo>
                    <a:pt x="166662" y="294703"/>
                  </a:lnTo>
                  <a:close/>
                </a:path>
                <a:path w="282575" h="958214">
                  <a:moveTo>
                    <a:pt x="166662" y="252831"/>
                  </a:moveTo>
                  <a:lnTo>
                    <a:pt x="164439" y="249910"/>
                  </a:lnTo>
                  <a:lnTo>
                    <a:pt x="164096" y="249923"/>
                  </a:lnTo>
                  <a:lnTo>
                    <a:pt x="146138" y="250380"/>
                  </a:lnTo>
                  <a:lnTo>
                    <a:pt x="143878" y="253453"/>
                  </a:lnTo>
                  <a:lnTo>
                    <a:pt x="143878" y="278155"/>
                  </a:lnTo>
                  <a:lnTo>
                    <a:pt x="146138" y="281076"/>
                  </a:lnTo>
                  <a:lnTo>
                    <a:pt x="164439" y="280314"/>
                  </a:lnTo>
                  <a:lnTo>
                    <a:pt x="166662" y="277241"/>
                  </a:lnTo>
                  <a:lnTo>
                    <a:pt x="166662" y="252831"/>
                  </a:lnTo>
                  <a:close/>
                </a:path>
                <a:path w="282575" h="958214">
                  <a:moveTo>
                    <a:pt x="166662" y="210972"/>
                  </a:moveTo>
                  <a:lnTo>
                    <a:pt x="164439" y="208000"/>
                  </a:lnTo>
                  <a:lnTo>
                    <a:pt x="164096" y="208000"/>
                  </a:lnTo>
                  <a:lnTo>
                    <a:pt x="143878" y="211074"/>
                  </a:lnTo>
                  <a:lnTo>
                    <a:pt x="143878" y="235788"/>
                  </a:lnTo>
                  <a:lnTo>
                    <a:pt x="146138" y="238747"/>
                  </a:lnTo>
                  <a:lnTo>
                    <a:pt x="164439" y="238391"/>
                  </a:lnTo>
                  <a:lnTo>
                    <a:pt x="166662" y="235381"/>
                  </a:lnTo>
                  <a:lnTo>
                    <a:pt x="166662" y="210972"/>
                  </a:lnTo>
                  <a:close/>
                </a:path>
                <a:path w="282575" h="958214">
                  <a:moveTo>
                    <a:pt x="166662" y="169100"/>
                  </a:moveTo>
                  <a:lnTo>
                    <a:pt x="164439" y="166090"/>
                  </a:lnTo>
                  <a:lnTo>
                    <a:pt x="164096" y="166090"/>
                  </a:lnTo>
                  <a:lnTo>
                    <a:pt x="146138" y="165747"/>
                  </a:lnTo>
                  <a:lnTo>
                    <a:pt x="143878" y="168694"/>
                  </a:lnTo>
                  <a:lnTo>
                    <a:pt x="143878" y="193382"/>
                  </a:lnTo>
                  <a:lnTo>
                    <a:pt x="164439" y="196456"/>
                  </a:lnTo>
                  <a:lnTo>
                    <a:pt x="164782" y="196367"/>
                  </a:lnTo>
                  <a:lnTo>
                    <a:pt x="166662" y="193497"/>
                  </a:lnTo>
                  <a:lnTo>
                    <a:pt x="166662" y="169100"/>
                  </a:lnTo>
                  <a:close/>
                </a:path>
                <a:path w="282575" h="958214">
                  <a:moveTo>
                    <a:pt x="166662" y="127241"/>
                  </a:moveTo>
                  <a:lnTo>
                    <a:pt x="164096" y="124155"/>
                  </a:lnTo>
                  <a:lnTo>
                    <a:pt x="146138" y="123405"/>
                  </a:lnTo>
                  <a:lnTo>
                    <a:pt x="143878" y="126314"/>
                  </a:lnTo>
                  <a:lnTo>
                    <a:pt x="143878" y="151015"/>
                  </a:lnTo>
                  <a:lnTo>
                    <a:pt x="164439" y="154546"/>
                  </a:lnTo>
                  <a:lnTo>
                    <a:pt x="164782" y="154444"/>
                  </a:lnTo>
                  <a:lnTo>
                    <a:pt x="166662" y="151650"/>
                  </a:lnTo>
                  <a:lnTo>
                    <a:pt x="166662" y="127241"/>
                  </a:lnTo>
                  <a:close/>
                </a:path>
                <a:path w="282575" h="958214">
                  <a:moveTo>
                    <a:pt x="166662" y="43497"/>
                  </a:moveTo>
                  <a:lnTo>
                    <a:pt x="146138" y="38722"/>
                  </a:lnTo>
                  <a:lnTo>
                    <a:pt x="145796" y="38798"/>
                  </a:lnTo>
                  <a:lnTo>
                    <a:pt x="143878" y="41541"/>
                  </a:lnTo>
                  <a:lnTo>
                    <a:pt x="143878" y="66255"/>
                  </a:lnTo>
                  <a:lnTo>
                    <a:pt x="164439" y="70713"/>
                  </a:lnTo>
                  <a:lnTo>
                    <a:pt x="164782" y="70650"/>
                  </a:lnTo>
                  <a:lnTo>
                    <a:pt x="166662" y="67906"/>
                  </a:lnTo>
                  <a:lnTo>
                    <a:pt x="166662" y="43497"/>
                  </a:lnTo>
                  <a:close/>
                </a:path>
                <a:path w="282575" h="958214">
                  <a:moveTo>
                    <a:pt x="198704" y="707847"/>
                  </a:moveTo>
                  <a:lnTo>
                    <a:pt x="196583" y="704888"/>
                  </a:lnTo>
                  <a:lnTo>
                    <a:pt x="196240" y="704888"/>
                  </a:lnTo>
                  <a:lnTo>
                    <a:pt x="178892" y="704545"/>
                  </a:lnTo>
                  <a:lnTo>
                    <a:pt x="176720" y="707453"/>
                  </a:lnTo>
                  <a:lnTo>
                    <a:pt x="176720" y="731710"/>
                  </a:lnTo>
                  <a:lnTo>
                    <a:pt x="196583" y="734733"/>
                  </a:lnTo>
                  <a:lnTo>
                    <a:pt x="196913" y="734631"/>
                  </a:lnTo>
                  <a:lnTo>
                    <a:pt x="198704" y="731812"/>
                  </a:lnTo>
                  <a:lnTo>
                    <a:pt x="198704" y="707847"/>
                  </a:lnTo>
                  <a:close/>
                </a:path>
                <a:path w="282575" h="958214">
                  <a:moveTo>
                    <a:pt x="198704" y="334251"/>
                  </a:moveTo>
                  <a:lnTo>
                    <a:pt x="196583" y="331495"/>
                  </a:lnTo>
                  <a:lnTo>
                    <a:pt x="196240" y="331508"/>
                  </a:lnTo>
                  <a:lnTo>
                    <a:pt x="176720" y="335851"/>
                  </a:lnTo>
                  <a:lnTo>
                    <a:pt x="176720" y="360133"/>
                  </a:lnTo>
                  <a:lnTo>
                    <a:pt x="178892" y="362877"/>
                  </a:lnTo>
                  <a:lnTo>
                    <a:pt x="196583" y="361327"/>
                  </a:lnTo>
                  <a:lnTo>
                    <a:pt x="198704" y="358228"/>
                  </a:lnTo>
                  <a:lnTo>
                    <a:pt x="198704" y="334251"/>
                  </a:lnTo>
                  <a:close/>
                </a:path>
                <a:path w="282575" h="958214">
                  <a:moveTo>
                    <a:pt x="198704" y="293116"/>
                  </a:moveTo>
                  <a:lnTo>
                    <a:pt x="196583" y="290296"/>
                  </a:lnTo>
                  <a:lnTo>
                    <a:pt x="196240" y="290309"/>
                  </a:lnTo>
                  <a:lnTo>
                    <a:pt x="176720" y="294220"/>
                  </a:lnTo>
                  <a:lnTo>
                    <a:pt x="176720" y="318490"/>
                  </a:lnTo>
                  <a:lnTo>
                    <a:pt x="178892" y="321297"/>
                  </a:lnTo>
                  <a:lnTo>
                    <a:pt x="196583" y="320154"/>
                  </a:lnTo>
                  <a:lnTo>
                    <a:pt x="198704" y="317093"/>
                  </a:lnTo>
                  <a:lnTo>
                    <a:pt x="198704" y="293116"/>
                  </a:lnTo>
                  <a:close/>
                </a:path>
                <a:path w="282575" h="958214">
                  <a:moveTo>
                    <a:pt x="198704" y="251955"/>
                  </a:moveTo>
                  <a:lnTo>
                    <a:pt x="196583" y="249085"/>
                  </a:lnTo>
                  <a:lnTo>
                    <a:pt x="196240" y="249097"/>
                  </a:lnTo>
                  <a:lnTo>
                    <a:pt x="178892" y="249542"/>
                  </a:lnTo>
                  <a:lnTo>
                    <a:pt x="176720" y="252564"/>
                  </a:lnTo>
                  <a:lnTo>
                    <a:pt x="176720" y="276834"/>
                  </a:lnTo>
                  <a:lnTo>
                    <a:pt x="178892" y="279692"/>
                  </a:lnTo>
                  <a:lnTo>
                    <a:pt x="196583" y="278942"/>
                  </a:lnTo>
                  <a:lnTo>
                    <a:pt x="198704" y="275932"/>
                  </a:lnTo>
                  <a:lnTo>
                    <a:pt x="198704" y="251955"/>
                  </a:lnTo>
                  <a:close/>
                </a:path>
                <a:path w="282575" h="958214">
                  <a:moveTo>
                    <a:pt x="198704" y="210807"/>
                  </a:moveTo>
                  <a:lnTo>
                    <a:pt x="196583" y="207899"/>
                  </a:lnTo>
                  <a:lnTo>
                    <a:pt x="196240" y="207899"/>
                  </a:lnTo>
                  <a:lnTo>
                    <a:pt x="176720" y="210921"/>
                  </a:lnTo>
                  <a:lnTo>
                    <a:pt x="176720" y="235191"/>
                  </a:lnTo>
                  <a:lnTo>
                    <a:pt x="178892" y="238112"/>
                  </a:lnTo>
                  <a:lnTo>
                    <a:pt x="196583" y="237769"/>
                  </a:lnTo>
                  <a:lnTo>
                    <a:pt x="198704" y="234810"/>
                  </a:lnTo>
                  <a:lnTo>
                    <a:pt x="198704" y="210807"/>
                  </a:lnTo>
                  <a:close/>
                </a:path>
                <a:path w="282575" h="958214">
                  <a:moveTo>
                    <a:pt x="198704" y="128536"/>
                  </a:moveTo>
                  <a:lnTo>
                    <a:pt x="196240" y="125514"/>
                  </a:lnTo>
                  <a:lnTo>
                    <a:pt x="178892" y="124777"/>
                  </a:lnTo>
                  <a:lnTo>
                    <a:pt x="176720" y="127660"/>
                  </a:lnTo>
                  <a:lnTo>
                    <a:pt x="176720" y="151930"/>
                  </a:lnTo>
                  <a:lnTo>
                    <a:pt x="196583" y="155359"/>
                  </a:lnTo>
                  <a:lnTo>
                    <a:pt x="196913" y="155282"/>
                  </a:lnTo>
                  <a:lnTo>
                    <a:pt x="198704" y="152514"/>
                  </a:lnTo>
                  <a:lnTo>
                    <a:pt x="198704" y="128536"/>
                  </a:lnTo>
                  <a:close/>
                </a:path>
                <a:path w="282575" h="958214">
                  <a:moveTo>
                    <a:pt x="198704" y="87388"/>
                  </a:moveTo>
                  <a:lnTo>
                    <a:pt x="196240" y="84302"/>
                  </a:lnTo>
                  <a:lnTo>
                    <a:pt x="178892" y="83172"/>
                  </a:lnTo>
                  <a:lnTo>
                    <a:pt x="176720" y="86004"/>
                  </a:lnTo>
                  <a:lnTo>
                    <a:pt x="176720" y="110274"/>
                  </a:lnTo>
                  <a:lnTo>
                    <a:pt x="196583" y="114185"/>
                  </a:lnTo>
                  <a:lnTo>
                    <a:pt x="196913" y="114122"/>
                  </a:lnTo>
                  <a:lnTo>
                    <a:pt x="198704" y="111366"/>
                  </a:lnTo>
                  <a:lnTo>
                    <a:pt x="198704" y="87388"/>
                  </a:lnTo>
                  <a:close/>
                </a:path>
                <a:path w="282575" h="958214">
                  <a:moveTo>
                    <a:pt x="198704" y="46240"/>
                  </a:moveTo>
                  <a:lnTo>
                    <a:pt x="178892" y="41579"/>
                  </a:lnTo>
                  <a:lnTo>
                    <a:pt x="178574" y="41643"/>
                  </a:lnTo>
                  <a:lnTo>
                    <a:pt x="176720" y="44361"/>
                  </a:lnTo>
                  <a:lnTo>
                    <a:pt x="176720" y="68630"/>
                  </a:lnTo>
                  <a:lnTo>
                    <a:pt x="196583" y="72999"/>
                  </a:lnTo>
                  <a:lnTo>
                    <a:pt x="196913" y="72923"/>
                  </a:lnTo>
                  <a:lnTo>
                    <a:pt x="198704" y="70218"/>
                  </a:lnTo>
                  <a:lnTo>
                    <a:pt x="198704" y="46240"/>
                  </a:lnTo>
                  <a:close/>
                </a:path>
                <a:path w="282575" h="958214">
                  <a:moveTo>
                    <a:pt x="198704" y="5092"/>
                  </a:moveTo>
                  <a:lnTo>
                    <a:pt x="178892" y="0"/>
                  </a:lnTo>
                  <a:lnTo>
                    <a:pt x="177965" y="342"/>
                  </a:lnTo>
                  <a:lnTo>
                    <a:pt x="176720" y="2705"/>
                  </a:lnTo>
                  <a:lnTo>
                    <a:pt x="176720" y="26974"/>
                  </a:lnTo>
                  <a:lnTo>
                    <a:pt x="196583" y="31800"/>
                  </a:lnTo>
                  <a:lnTo>
                    <a:pt x="196913" y="31737"/>
                  </a:lnTo>
                  <a:lnTo>
                    <a:pt x="198704" y="29070"/>
                  </a:lnTo>
                  <a:lnTo>
                    <a:pt x="198704" y="5092"/>
                  </a:lnTo>
                  <a:close/>
                </a:path>
                <a:path w="282575" h="958214">
                  <a:moveTo>
                    <a:pt x="229654" y="332003"/>
                  </a:moveTo>
                  <a:lnTo>
                    <a:pt x="227596" y="329298"/>
                  </a:lnTo>
                  <a:lnTo>
                    <a:pt x="227266" y="329311"/>
                  </a:lnTo>
                  <a:lnTo>
                    <a:pt x="208407" y="333565"/>
                  </a:lnTo>
                  <a:lnTo>
                    <a:pt x="208407" y="357403"/>
                  </a:lnTo>
                  <a:lnTo>
                    <a:pt x="210515" y="360108"/>
                  </a:lnTo>
                  <a:lnTo>
                    <a:pt x="227596" y="358622"/>
                  </a:lnTo>
                  <a:lnTo>
                    <a:pt x="229654" y="355600"/>
                  </a:lnTo>
                  <a:lnTo>
                    <a:pt x="229654" y="332003"/>
                  </a:lnTo>
                  <a:close/>
                </a:path>
                <a:path w="282575" h="958214">
                  <a:moveTo>
                    <a:pt x="229654" y="291579"/>
                  </a:moveTo>
                  <a:lnTo>
                    <a:pt x="227596" y="288798"/>
                  </a:lnTo>
                  <a:lnTo>
                    <a:pt x="227266" y="288810"/>
                  </a:lnTo>
                  <a:lnTo>
                    <a:pt x="208407" y="292633"/>
                  </a:lnTo>
                  <a:lnTo>
                    <a:pt x="208407" y="316484"/>
                  </a:lnTo>
                  <a:lnTo>
                    <a:pt x="210515" y="319265"/>
                  </a:lnTo>
                  <a:lnTo>
                    <a:pt x="227596" y="318147"/>
                  </a:lnTo>
                  <a:lnTo>
                    <a:pt x="229654" y="315137"/>
                  </a:lnTo>
                  <a:lnTo>
                    <a:pt x="229654" y="291579"/>
                  </a:lnTo>
                  <a:close/>
                </a:path>
                <a:path w="282575" h="958214">
                  <a:moveTo>
                    <a:pt x="229654" y="251117"/>
                  </a:moveTo>
                  <a:lnTo>
                    <a:pt x="227596" y="248297"/>
                  </a:lnTo>
                  <a:lnTo>
                    <a:pt x="227266" y="248310"/>
                  </a:lnTo>
                  <a:lnTo>
                    <a:pt x="210515" y="248729"/>
                  </a:lnTo>
                  <a:lnTo>
                    <a:pt x="208407" y="251714"/>
                  </a:lnTo>
                  <a:lnTo>
                    <a:pt x="208407" y="275564"/>
                  </a:lnTo>
                  <a:lnTo>
                    <a:pt x="210515" y="278371"/>
                  </a:lnTo>
                  <a:lnTo>
                    <a:pt x="227596" y="277647"/>
                  </a:lnTo>
                  <a:lnTo>
                    <a:pt x="229654" y="274688"/>
                  </a:lnTo>
                  <a:lnTo>
                    <a:pt x="229654" y="251117"/>
                  </a:lnTo>
                  <a:close/>
                </a:path>
                <a:path w="282575" h="958214">
                  <a:moveTo>
                    <a:pt x="229654" y="210654"/>
                  </a:moveTo>
                  <a:lnTo>
                    <a:pt x="227596" y="207797"/>
                  </a:lnTo>
                  <a:lnTo>
                    <a:pt x="227266" y="207797"/>
                  </a:lnTo>
                  <a:lnTo>
                    <a:pt x="208407" y="210769"/>
                  </a:lnTo>
                  <a:lnTo>
                    <a:pt x="208407" y="234619"/>
                  </a:lnTo>
                  <a:lnTo>
                    <a:pt x="210515" y="237477"/>
                  </a:lnTo>
                  <a:lnTo>
                    <a:pt x="227596" y="237159"/>
                  </a:lnTo>
                  <a:lnTo>
                    <a:pt x="229654" y="234238"/>
                  </a:lnTo>
                  <a:lnTo>
                    <a:pt x="229654" y="210654"/>
                  </a:lnTo>
                  <a:close/>
                </a:path>
                <a:path w="282575" h="958214">
                  <a:moveTo>
                    <a:pt x="229654" y="170230"/>
                  </a:moveTo>
                  <a:lnTo>
                    <a:pt x="227596" y="167322"/>
                  </a:lnTo>
                  <a:lnTo>
                    <a:pt x="227266" y="167322"/>
                  </a:lnTo>
                  <a:lnTo>
                    <a:pt x="210515" y="166992"/>
                  </a:lnTo>
                  <a:lnTo>
                    <a:pt x="208407" y="169837"/>
                  </a:lnTo>
                  <a:lnTo>
                    <a:pt x="208407" y="193687"/>
                  </a:lnTo>
                  <a:lnTo>
                    <a:pt x="227596" y="196659"/>
                  </a:lnTo>
                  <a:lnTo>
                    <a:pt x="227926" y="196570"/>
                  </a:lnTo>
                  <a:lnTo>
                    <a:pt x="228498" y="196240"/>
                  </a:lnTo>
                  <a:lnTo>
                    <a:pt x="229184" y="195389"/>
                  </a:lnTo>
                  <a:lnTo>
                    <a:pt x="229590" y="194233"/>
                  </a:lnTo>
                  <a:lnTo>
                    <a:pt x="229654" y="193789"/>
                  </a:lnTo>
                  <a:lnTo>
                    <a:pt x="229654" y="170230"/>
                  </a:lnTo>
                  <a:close/>
                </a:path>
                <a:path w="282575" h="958214">
                  <a:moveTo>
                    <a:pt x="229654" y="129794"/>
                  </a:moveTo>
                  <a:lnTo>
                    <a:pt x="227266" y="126822"/>
                  </a:lnTo>
                  <a:lnTo>
                    <a:pt x="210515" y="126123"/>
                  </a:lnTo>
                  <a:lnTo>
                    <a:pt x="208407" y="128930"/>
                  </a:lnTo>
                  <a:lnTo>
                    <a:pt x="208407" y="152793"/>
                  </a:lnTo>
                  <a:lnTo>
                    <a:pt x="227596" y="156159"/>
                  </a:lnTo>
                  <a:lnTo>
                    <a:pt x="227926" y="156083"/>
                  </a:lnTo>
                  <a:lnTo>
                    <a:pt x="228498" y="155765"/>
                  </a:lnTo>
                  <a:lnTo>
                    <a:pt x="229184" y="154952"/>
                  </a:lnTo>
                  <a:lnTo>
                    <a:pt x="229590" y="153809"/>
                  </a:lnTo>
                  <a:lnTo>
                    <a:pt x="229654" y="153365"/>
                  </a:lnTo>
                  <a:lnTo>
                    <a:pt x="229654" y="129794"/>
                  </a:lnTo>
                  <a:close/>
                </a:path>
                <a:path w="282575" h="958214">
                  <a:moveTo>
                    <a:pt x="229654" y="89331"/>
                  </a:moveTo>
                  <a:lnTo>
                    <a:pt x="227266" y="86309"/>
                  </a:lnTo>
                  <a:lnTo>
                    <a:pt x="210515" y="85229"/>
                  </a:lnTo>
                  <a:lnTo>
                    <a:pt x="208407" y="87998"/>
                  </a:lnTo>
                  <a:lnTo>
                    <a:pt x="208407" y="111861"/>
                  </a:lnTo>
                  <a:lnTo>
                    <a:pt x="227596" y="115684"/>
                  </a:lnTo>
                  <a:lnTo>
                    <a:pt x="227926" y="115620"/>
                  </a:lnTo>
                  <a:lnTo>
                    <a:pt x="228498" y="115303"/>
                  </a:lnTo>
                  <a:lnTo>
                    <a:pt x="229184" y="114490"/>
                  </a:lnTo>
                  <a:lnTo>
                    <a:pt x="229590" y="113347"/>
                  </a:lnTo>
                  <a:lnTo>
                    <a:pt x="229654" y="112915"/>
                  </a:lnTo>
                  <a:lnTo>
                    <a:pt x="229654" y="89331"/>
                  </a:lnTo>
                  <a:close/>
                </a:path>
                <a:path w="282575" h="958214">
                  <a:moveTo>
                    <a:pt x="229654" y="48895"/>
                  </a:moveTo>
                  <a:lnTo>
                    <a:pt x="210515" y="44335"/>
                  </a:lnTo>
                  <a:lnTo>
                    <a:pt x="210185" y="44399"/>
                  </a:lnTo>
                  <a:lnTo>
                    <a:pt x="208407" y="47066"/>
                  </a:lnTo>
                  <a:lnTo>
                    <a:pt x="208407" y="70916"/>
                  </a:lnTo>
                  <a:lnTo>
                    <a:pt x="227596" y="75196"/>
                  </a:lnTo>
                  <a:lnTo>
                    <a:pt x="227926" y="75120"/>
                  </a:lnTo>
                  <a:lnTo>
                    <a:pt x="229654" y="72466"/>
                  </a:lnTo>
                  <a:lnTo>
                    <a:pt x="229654" y="48895"/>
                  </a:lnTo>
                  <a:close/>
                </a:path>
                <a:path w="282575" h="958214">
                  <a:moveTo>
                    <a:pt x="229654" y="8458"/>
                  </a:moveTo>
                  <a:lnTo>
                    <a:pt x="210515" y="3492"/>
                  </a:lnTo>
                  <a:lnTo>
                    <a:pt x="210185" y="3556"/>
                  </a:lnTo>
                  <a:lnTo>
                    <a:pt x="208407" y="6146"/>
                  </a:lnTo>
                  <a:lnTo>
                    <a:pt x="208407" y="29997"/>
                  </a:lnTo>
                  <a:lnTo>
                    <a:pt x="227596" y="34709"/>
                  </a:lnTo>
                  <a:lnTo>
                    <a:pt x="227926" y="34645"/>
                  </a:lnTo>
                  <a:lnTo>
                    <a:pt x="228498" y="34353"/>
                  </a:lnTo>
                  <a:lnTo>
                    <a:pt x="229184" y="33578"/>
                  </a:lnTo>
                  <a:lnTo>
                    <a:pt x="229590" y="32448"/>
                  </a:lnTo>
                  <a:lnTo>
                    <a:pt x="229654" y="32029"/>
                  </a:lnTo>
                  <a:lnTo>
                    <a:pt x="229654" y="8458"/>
                  </a:lnTo>
                  <a:close/>
                </a:path>
                <a:path w="282575" h="958214">
                  <a:moveTo>
                    <a:pt x="259562" y="329844"/>
                  </a:moveTo>
                  <a:lnTo>
                    <a:pt x="257568" y="327164"/>
                  </a:lnTo>
                  <a:lnTo>
                    <a:pt x="257238" y="327177"/>
                  </a:lnTo>
                  <a:lnTo>
                    <a:pt x="239014" y="331330"/>
                  </a:lnTo>
                  <a:lnTo>
                    <a:pt x="239014" y="354787"/>
                  </a:lnTo>
                  <a:lnTo>
                    <a:pt x="241046" y="357428"/>
                  </a:lnTo>
                  <a:lnTo>
                    <a:pt x="257568" y="355993"/>
                  </a:lnTo>
                  <a:lnTo>
                    <a:pt x="259562" y="353021"/>
                  </a:lnTo>
                  <a:lnTo>
                    <a:pt x="259562" y="329844"/>
                  </a:lnTo>
                  <a:close/>
                </a:path>
                <a:path w="282575" h="958214">
                  <a:moveTo>
                    <a:pt x="259562" y="290080"/>
                  </a:moveTo>
                  <a:lnTo>
                    <a:pt x="257568" y="287350"/>
                  </a:lnTo>
                  <a:lnTo>
                    <a:pt x="257238" y="287362"/>
                  </a:lnTo>
                  <a:lnTo>
                    <a:pt x="239014" y="291109"/>
                  </a:lnTo>
                  <a:lnTo>
                    <a:pt x="239014" y="314566"/>
                  </a:lnTo>
                  <a:lnTo>
                    <a:pt x="241046" y="317271"/>
                  </a:lnTo>
                  <a:lnTo>
                    <a:pt x="257568" y="316217"/>
                  </a:lnTo>
                  <a:lnTo>
                    <a:pt x="259562" y="313258"/>
                  </a:lnTo>
                  <a:lnTo>
                    <a:pt x="259562" y="290080"/>
                  </a:lnTo>
                  <a:close/>
                </a:path>
                <a:path w="282575" h="958214">
                  <a:moveTo>
                    <a:pt x="259562" y="250304"/>
                  </a:moveTo>
                  <a:lnTo>
                    <a:pt x="257568" y="247523"/>
                  </a:lnTo>
                  <a:lnTo>
                    <a:pt x="257238" y="247535"/>
                  </a:lnTo>
                  <a:lnTo>
                    <a:pt x="241046" y="247954"/>
                  </a:lnTo>
                  <a:lnTo>
                    <a:pt x="239014" y="250875"/>
                  </a:lnTo>
                  <a:lnTo>
                    <a:pt x="239014" y="274307"/>
                  </a:lnTo>
                  <a:lnTo>
                    <a:pt x="241046" y="277088"/>
                  </a:lnTo>
                  <a:lnTo>
                    <a:pt x="257568" y="276390"/>
                  </a:lnTo>
                  <a:lnTo>
                    <a:pt x="259562" y="273481"/>
                  </a:lnTo>
                  <a:lnTo>
                    <a:pt x="259562" y="250304"/>
                  </a:lnTo>
                  <a:close/>
                </a:path>
                <a:path w="282575" h="958214">
                  <a:moveTo>
                    <a:pt x="259562" y="210515"/>
                  </a:moveTo>
                  <a:lnTo>
                    <a:pt x="257568" y="207708"/>
                  </a:lnTo>
                  <a:lnTo>
                    <a:pt x="257238" y="207708"/>
                  </a:lnTo>
                  <a:lnTo>
                    <a:pt x="239014" y="210616"/>
                  </a:lnTo>
                  <a:lnTo>
                    <a:pt x="239014" y="234073"/>
                  </a:lnTo>
                  <a:lnTo>
                    <a:pt x="241046" y="236905"/>
                  </a:lnTo>
                  <a:lnTo>
                    <a:pt x="257568" y="236575"/>
                  </a:lnTo>
                  <a:lnTo>
                    <a:pt x="259562" y="233718"/>
                  </a:lnTo>
                  <a:lnTo>
                    <a:pt x="259562" y="210515"/>
                  </a:lnTo>
                  <a:close/>
                </a:path>
                <a:path w="282575" h="958214">
                  <a:moveTo>
                    <a:pt x="259562" y="170764"/>
                  </a:moveTo>
                  <a:lnTo>
                    <a:pt x="257568" y="167906"/>
                  </a:lnTo>
                  <a:lnTo>
                    <a:pt x="257238" y="167906"/>
                  </a:lnTo>
                  <a:lnTo>
                    <a:pt x="241046" y="167601"/>
                  </a:lnTo>
                  <a:lnTo>
                    <a:pt x="239014" y="170395"/>
                  </a:lnTo>
                  <a:lnTo>
                    <a:pt x="239014" y="193827"/>
                  </a:lnTo>
                  <a:lnTo>
                    <a:pt x="257568" y="196761"/>
                  </a:lnTo>
                  <a:lnTo>
                    <a:pt x="257860" y="196659"/>
                  </a:lnTo>
                  <a:lnTo>
                    <a:pt x="259562" y="193929"/>
                  </a:lnTo>
                  <a:lnTo>
                    <a:pt x="259562" y="170764"/>
                  </a:lnTo>
                  <a:close/>
                </a:path>
                <a:path w="282575" h="958214">
                  <a:moveTo>
                    <a:pt x="259562" y="131000"/>
                  </a:moveTo>
                  <a:lnTo>
                    <a:pt x="257238" y="128079"/>
                  </a:lnTo>
                  <a:lnTo>
                    <a:pt x="241046" y="127393"/>
                  </a:lnTo>
                  <a:lnTo>
                    <a:pt x="239014" y="130175"/>
                  </a:lnTo>
                  <a:lnTo>
                    <a:pt x="239014" y="153631"/>
                  </a:lnTo>
                  <a:lnTo>
                    <a:pt x="257568" y="156933"/>
                  </a:lnTo>
                  <a:lnTo>
                    <a:pt x="258140" y="156705"/>
                  </a:lnTo>
                  <a:lnTo>
                    <a:pt x="259562" y="154178"/>
                  </a:lnTo>
                  <a:lnTo>
                    <a:pt x="259562" y="131000"/>
                  </a:lnTo>
                  <a:close/>
                </a:path>
                <a:path w="282575" h="958214">
                  <a:moveTo>
                    <a:pt x="259562" y="91224"/>
                  </a:moveTo>
                  <a:lnTo>
                    <a:pt x="257238" y="88252"/>
                  </a:lnTo>
                  <a:lnTo>
                    <a:pt x="241046" y="87210"/>
                  </a:lnTo>
                  <a:lnTo>
                    <a:pt x="239014" y="89941"/>
                  </a:lnTo>
                  <a:lnTo>
                    <a:pt x="239014" y="113372"/>
                  </a:lnTo>
                  <a:lnTo>
                    <a:pt x="257568" y="117132"/>
                  </a:lnTo>
                  <a:lnTo>
                    <a:pt x="257860" y="117068"/>
                  </a:lnTo>
                  <a:lnTo>
                    <a:pt x="259562" y="114401"/>
                  </a:lnTo>
                  <a:lnTo>
                    <a:pt x="259562" y="91224"/>
                  </a:lnTo>
                  <a:close/>
                </a:path>
                <a:path w="282575" h="958214">
                  <a:moveTo>
                    <a:pt x="259562" y="51460"/>
                  </a:moveTo>
                  <a:lnTo>
                    <a:pt x="241046" y="47015"/>
                  </a:lnTo>
                  <a:lnTo>
                    <a:pt x="240728" y="47078"/>
                  </a:lnTo>
                  <a:lnTo>
                    <a:pt x="239014" y="49707"/>
                  </a:lnTo>
                  <a:lnTo>
                    <a:pt x="239014" y="73152"/>
                  </a:lnTo>
                  <a:lnTo>
                    <a:pt x="257568" y="77343"/>
                  </a:lnTo>
                  <a:lnTo>
                    <a:pt x="258419" y="76962"/>
                  </a:lnTo>
                  <a:lnTo>
                    <a:pt x="258673" y="76746"/>
                  </a:lnTo>
                  <a:lnTo>
                    <a:pt x="259080" y="76174"/>
                  </a:lnTo>
                  <a:lnTo>
                    <a:pt x="259499" y="75069"/>
                  </a:lnTo>
                  <a:lnTo>
                    <a:pt x="259562" y="74637"/>
                  </a:lnTo>
                  <a:lnTo>
                    <a:pt x="259562" y="51460"/>
                  </a:lnTo>
                  <a:close/>
                </a:path>
                <a:path w="282575" h="958214">
                  <a:moveTo>
                    <a:pt x="259562" y="11696"/>
                  </a:moveTo>
                  <a:lnTo>
                    <a:pt x="241046" y="6858"/>
                  </a:lnTo>
                  <a:lnTo>
                    <a:pt x="240728" y="6921"/>
                  </a:lnTo>
                  <a:lnTo>
                    <a:pt x="239014" y="9474"/>
                  </a:lnTo>
                  <a:lnTo>
                    <a:pt x="239014" y="32905"/>
                  </a:lnTo>
                  <a:lnTo>
                    <a:pt x="257568" y="37515"/>
                  </a:lnTo>
                  <a:lnTo>
                    <a:pt x="257860" y="37452"/>
                  </a:lnTo>
                  <a:lnTo>
                    <a:pt x="259562" y="34874"/>
                  </a:lnTo>
                  <a:lnTo>
                    <a:pt x="259562" y="11696"/>
                  </a:lnTo>
                  <a:close/>
                </a:path>
                <a:path w="282575" h="958214">
                  <a:moveTo>
                    <a:pt x="282346" y="930046"/>
                  </a:moveTo>
                  <a:lnTo>
                    <a:pt x="279781" y="926909"/>
                  </a:lnTo>
                  <a:lnTo>
                    <a:pt x="261823" y="925753"/>
                  </a:lnTo>
                  <a:lnTo>
                    <a:pt x="259562" y="928611"/>
                  </a:lnTo>
                  <a:lnTo>
                    <a:pt x="259562" y="953312"/>
                  </a:lnTo>
                  <a:lnTo>
                    <a:pt x="280123" y="957326"/>
                  </a:lnTo>
                  <a:lnTo>
                    <a:pt x="280466" y="957249"/>
                  </a:lnTo>
                  <a:lnTo>
                    <a:pt x="282346" y="954455"/>
                  </a:lnTo>
                  <a:lnTo>
                    <a:pt x="282346" y="930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051154" y="1107744"/>
              <a:ext cx="370205" cy="1280160"/>
            </a:xfrm>
            <a:custGeom>
              <a:avLst/>
              <a:gdLst/>
              <a:ahLst/>
              <a:cxnLst/>
              <a:rect l="l" t="t" r="r" b="b"/>
              <a:pathLst>
                <a:path w="370204" h="1280160">
                  <a:moveTo>
                    <a:pt x="9258" y="952525"/>
                  </a:moveTo>
                  <a:lnTo>
                    <a:pt x="0" y="940054"/>
                  </a:lnTo>
                  <a:lnTo>
                    <a:pt x="0" y="959777"/>
                  </a:lnTo>
                  <a:lnTo>
                    <a:pt x="8470" y="975931"/>
                  </a:lnTo>
                  <a:lnTo>
                    <a:pt x="8724" y="975880"/>
                  </a:lnTo>
                  <a:lnTo>
                    <a:pt x="9042" y="975271"/>
                  </a:lnTo>
                  <a:lnTo>
                    <a:pt x="9232" y="974115"/>
                  </a:lnTo>
                  <a:lnTo>
                    <a:pt x="9258" y="952525"/>
                  </a:lnTo>
                  <a:close/>
                </a:path>
                <a:path w="370204" h="1280160">
                  <a:moveTo>
                    <a:pt x="9258" y="821690"/>
                  </a:moveTo>
                  <a:lnTo>
                    <a:pt x="9220" y="60960"/>
                  </a:lnTo>
                  <a:lnTo>
                    <a:pt x="9182" y="55880"/>
                  </a:lnTo>
                  <a:lnTo>
                    <a:pt x="9182" y="45720"/>
                  </a:lnTo>
                  <a:lnTo>
                    <a:pt x="9004" y="45720"/>
                  </a:lnTo>
                  <a:lnTo>
                    <a:pt x="9004" y="44450"/>
                  </a:lnTo>
                  <a:lnTo>
                    <a:pt x="7886" y="44450"/>
                  </a:lnTo>
                  <a:lnTo>
                    <a:pt x="7886" y="45720"/>
                  </a:lnTo>
                  <a:lnTo>
                    <a:pt x="4114" y="45720"/>
                  </a:lnTo>
                  <a:lnTo>
                    <a:pt x="4114" y="55880"/>
                  </a:lnTo>
                  <a:lnTo>
                    <a:pt x="254" y="55880"/>
                  </a:lnTo>
                  <a:lnTo>
                    <a:pt x="254" y="60960"/>
                  </a:lnTo>
                  <a:lnTo>
                    <a:pt x="12" y="60960"/>
                  </a:lnTo>
                  <a:lnTo>
                    <a:pt x="12" y="821690"/>
                  </a:lnTo>
                  <a:lnTo>
                    <a:pt x="4584" y="821690"/>
                  </a:lnTo>
                  <a:lnTo>
                    <a:pt x="4584" y="833120"/>
                  </a:lnTo>
                  <a:lnTo>
                    <a:pt x="9258" y="833120"/>
                  </a:lnTo>
                  <a:lnTo>
                    <a:pt x="9258" y="821690"/>
                  </a:lnTo>
                  <a:close/>
                </a:path>
                <a:path w="370204" h="1280160">
                  <a:moveTo>
                    <a:pt x="23901" y="849528"/>
                  </a:moveTo>
                  <a:lnTo>
                    <a:pt x="13639" y="835698"/>
                  </a:lnTo>
                  <a:lnTo>
                    <a:pt x="13639" y="856589"/>
                  </a:lnTo>
                  <a:lnTo>
                    <a:pt x="23025" y="874280"/>
                  </a:lnTo>
                  <a:lnTo>
                    <a:pt x="23317" y="874242"/>
                  </a:lnTo>
                  <a:lnTo>
                    <a:pt x="23660" y="873633"/>
                  </a:lnTo>
                  <a:lnTo>
                    <a:pt x="23876" y="872426"/>
                  </a:lnTo>
                  <a:lnTo>
                    <a:pt x="23901" y="849528"/>
                  </a:lnTo>
                  <a:close/>
                </a:path>
                <a:path w="370204" h="1280160">
                  <a:moveTo>
                    <a:pt x="23914" y="760018"/>
                  </a:moveTo>
                  <a:lnTo>
                    <a:pt x="23863" y="41198"/>
                  </a:lnTo>
                  <a:lnTo>
                    <a:pt x="23812" y="36118"/>
                  </a:lnTo>
                  <a:lnTo>
                    <a:pt x="23812" y="24688"/>
                  </a:lnTo>
                  <a:lnTo>
                    <a:pt x="23520" y="24688"/>
                  </a:lnTo>
                  <a:lnTo>
                    <a:pt x="23520" y="23418"/>
                  </a:lnTo>
                  <a:lnTo>
                    <a:pt x="22402" y="23418"/>
                  </a:lnTo>
                  <a:lnTo>
                    <a:pt x="22402" y="24688"/>
                  </a:lnTo>
                  <a:lnTo>
                    <a:pt x="18199" y="24688"/>
                  </a:lnTo>
                  <a:lnTo>
                    <a:pt x="18199" y="36118"/>
                  </a:lnTo>
                  <a:lnTo>
                    <a:pt x="13919" y="36118"/>
                  </a:lnTo>
                  <a:lnTo>
                    <a:pt x="13919" y="41198"/>
                  </a:lnTo>
                  <a:lnTo>
                    <a:pt x="13639" y="41198"/>
                  </a:lnTo>
                  <a:lnTo>
                    <a:pt x="13639" y="760018"/>
                  </a:lnTo>
                  <a:lnTo>
                    <a:pt x="18745" y="760018"/>
                  </a:lnTo>
                  <a:lnTo>
                    <a:pt x="18745" y="773988"/>
                  </a:lnTo>
                  <a:lnTo>
                    <a:pt x="23914" y="773988"/>
                  </a:lnTo>
                  <a:lnTo>
                    <a:pt x="23914" y="760018"/>
                  </a:lnTo>
                  <a:close/>
                </a:path>
                <a:path w="370204" h="1280160">
                  <a:moveTo>
                    <a:pt x="40208" y="899337"/>
                  </a:moveTo>
                  <a:lnTo>
                    <a:pt x="28765" y="883932"/>
                  </a:lnTo>
                  <a:lnTo>
                    <a:pt x="28765" y="906119"/>
                  </a:lnTo>
                  <a:lnTo>
                    <a:pt x="39204" y="925576"/>
                  </a:lnTo>
                  <a:lnTo>
                    <a:pt x="39535" y="925576"/>
                  </a:lnTo>
                  <a:lnTo>
                    <a:pt x="39687" y="925436"/>
                  </a:lnTo>
                  <a:lnTo>
                    <a:pt x="39928" y="924953"/>
                  </a:lnTo>
                  <a:lnTo>
                    <a:pt x="40208" y="923137"/>
                  </a:lnTo>
                  <a:lnTo>
                    <a:pt x="40208" y="899337"/>
                  </a:lnTo>
                  <a:close/>
                </a:path>
                <a:path w="370204" h="1280160">
                  <a:moveTo>
                    <a:pt x="40208" y="833120"/>
                  </a:moveTo>
                  <a:lnTo>
                    <a:pt x="40144" y="19050"/>
                  </a:lnTo>
                  <a:lnTo>
                    <a:pt x="40093" y="13970"/>
                  </a:lnTo>
                  <a:lnTo>
                    <a:pt x="40093" y="1270"/>
                  </a:lnTo>
                  <a:lnTo>
                    <a:pt x="39839" y="1270"/>
                  </a:lnTo>
                  <a:lnTo>
                    <a:pt x="39839" y="0"/>
                  </a:lnTo>
                  <a:lnTo>
                    <a:pt x="38595" y="0"/>
                  </a:lnTo>
                  <a:lnTo>
                    <a:pt x="38595" y="1270"/>
                  </a:lnTo>
                  <a:lnTo>
                    <a:pt x="33807" y="1270"/>
                  </a:lnTo>
                  <a:lnTo>
                    <a:pt x="33807" y="13970"/>
                  </a:lnTo>
                  <a:lnTo>
                    <a:pt x="29210" y="13970"/>
                  </a:lnTo>
                  <a:lnTo>
                    <a:pt x="29210" y="19050"/>
                  </a:lnTo>
                  <a:lnTo>
                    <a:pt x="28765" y="19050"/>
                  </a:lnTo>
                  <a:lnTo>
                    <a:pt x="28765" y="833120"/>
                  </a:lnTo>
                  <a:lnTo>
                    <a:pt x="34112" y="833120"/>
                  </a:lnTo>
                  <a:lnTo>
                    <a:pt x="34112" y="848360"/>
                  </a:lnTo>
                  <a:lnTo>
                    <a:pt x="40208" y="848360"/>
                  </a:lnTo>
                  <a:lnTo>
                    <a:pt x="40208" y="833120"/>
                  </a:lnTo>
                  <a:close/>
                </a:path>
                <a:path w="370204" h="1280160">
                  <a:moveTo>
                    <a:pt x="126415" y="897343"/>
                  </a:moveTo>
                  <a:lnTo>
                    <a:pt x="123875" y="894702"/>
                  </a:lnTo>
                  <a:lnTo>
                    <a:pt x="123469" y="894803"/>
                  </a:lnTo>
                  <a:lnTo>
                    <a:pt x="102666" y="899579"/>
                  </a:lnTo>
                  <a:lnTo>
                    <a:pt x="100050" y="903414"/>
                  </a:lnTo>
                  <a:lnTo>
                    <a:pt x="100050" y="930033"/>
                  </a:lnTo>
                  <a:lnTo>
                    <a:pt x="102666" y="932624"/>
                  </a:lnTo>
                  <a:lnTo>
                    <a:pt x="123875" y="927417"/>
                  </a:lnTo>
                  <a:lnTo>
                    <a:pt x="126415" y="923582"/>
                  </a:lnTo>
                  <a:lnTo>
                    <a:pt x="126415" y="897343"/>
                  </a:lnTo>
                  <a:close/>
                </a:path>
                <a:path w="370204" h="1280160">
                  <a:moveTo>
                    <a:pt x="126415" y="852271"/>
                  </a:moveTo>
                  <a:lnTo>
                    <a:pt x="123875" y="849630"/>
                  </a:lnTo>
                  <a:lnTo>
                    <a:pt x="123469" y="849706"/>
                  </a:lnTo>
                  <a:lnTo>
                    <a:pt x="100050" y="857758"/>
                  </a:lnTo>
                  <a:lnTo>
                    <a:pt x="100050" y="884364"/>
                  </a:lnTo>
                  <a:lnTo>
                    <a:pt x="102666" y="887018"/>
                  </a:lnTo>
                  <a:lnTo>
                    <a:pt x="123875" y="882294"/>
                  </a:lnTo>
                  <a:lnTo>
                    <a:pt x="126415" y="878522"/>
                  </a:lnTo>
                  <a:lnTo>
                    <a:pt x="126415" y="852271"/>
                  </a:lnTo>
                  <a:close/>
                </a:path>
                <a:path w="370204" h="1280160">
                  <a:moveTo>
                    <a:pt x="126415" y="807262"/>
                  </a:moveTo>
                  <a:lnTo>
                    <a:pt x="123875" y="804519"/>
                  </a:lnTo>
                  <a:lnTo>
                    <a:pt x="123469" y="804595"/>
                  </a:lnTo>
                  <a:lnTo>
                    <a:pt x="102666" y="808418"/>
                  </a:lnTo>
                  <a:lnTo>
                    <a:pt x="100050" y="812152"/>
                  </a:lnTo>
                  <a:lnTo>
                    <a:pt x="100050" y="838746"/>
                  </a:lnTo>
                  <a:lnTo>
                    <a:pt x="102666" y="841438"/>
                  </a:lnTo>
                  <a:lnTo>
                    <a:pt x="123875" y="837184"/>
                  </a:lnTo>
                  <a:lnTo>
                    <a:pt x="126415" y="833501"/>
                  </a:lnTo>
                  <a:lnTo>
                    <a:pt x="126415" y="807262"/>
                  </a:lnTo>
                  <a:close/>
                </a:path>
                <a:path w="370204" h="1280160">
                  <a:moveTo>
                    <a:pt x="126415" y="762215"/>
                  </a:moveTo>
                  <a:lnTo>
                    <a:pt x="123875" y="759421"/>
                  </a:lnTo>
                  <a:lnTo>
                    <a:pt x="123469" y="759485"/>
                  </a:lnTo>
                  <a:lnTo>
                    <a:pt x="100050" y="766508"/>
                  </a:lnTo>
                  <a:lnTo>
                    <a:pt x="100050" y="793102"/>
                  </a:lnTo>
                  <a:lnTo>
                    <a:pt x="102666" y="795883"/>
                  </a:lnTo>
                  <a:lnTo>
                    <a:pt x="123875" y="792111"/>
                  </a:lnTo>
                  <a:lnTo>
                    <a:pt x="126415" y="788466"/>
                  </a:lnTo>
                  <a:lnTo>
                    <a:pt x="126415" y="762215"/>
                  </a:lnTo>
                  <a:close/>
                </a:path>
                <a:path w="370204" h="1280160">
                  <a:moveTo>
                    <a:pt x="126415" y="717156"/>
                  </a:moveTo>
                  <a:lnTo>
                    <a:pt x="123875" y="714311"/>
                  </a:lnTo>
                  <a:lnTo>
                    <a:pt x="123469" y="714362"/>
                  </a:lnTo>
                  <a:lnTo>
                    <a:pt x="100050" y="720864"/>
                  </a:lnTo>
                  <a:lnTo>
                    <a:pt x="100050" y="747458"/>
                  </a:lnTo>
                  <a:lnTo>
                    <a:pt x="102666" y="750290"/>
                  </a:lnTo>
                  <a:lnTo>
                    <a:pt x="123875" y="747001"/>
                  </a:lnTo>
                  <a:lnTo>
                    <a:pt x="126415" y="743407"/>
                  </a:lnTo>
                  <a:lnTo>
                    <a:pt x="126415" y="717156"/>
                  </a:lnTo>
                  <a:close/>
                </a:path>
                <a:path w="370204" h="1280160">
                  <a:moveTo>
                    <a:pt x="126415" y="672109"/>
                  </a:moveTo>
                  <a:lnTo>
                    <a:pt x="123875" y="669201"/>
                  </a:lnTo>
                  <a:lnTo>
                    <a:pt x="123469" y="669251"/>
                  </a:lnTo>
                  <a:lnTo>
                    <a:pt x="102666" y="671664"/>
                  </a:lnTo>
                  <a:lnTo>
                    <a:pt x="100050" y="675220"/>
                  </a:lnTo>
                  <a:lnTo>
                    <a:pt x="100050" y="701814"/>
                  </a:lnTo>
                  <a:lnTo>
                    <a:pt x="102666" y="704723"/>
                  </a:lnTo>
                  <a:lnTo>
                    <a:pt x="123875" y="701890"/>
                  </a:lnTo>
                  <a:lnTo>
                    <a:pt x="126415" y="698360"/>
                  </a:lnTo>
                  <a:lnTo>
                    <a:pt x="126415" y="672109"/>
                  </a:lnTo>
                  <a:close/>
                </a:path>
                <a:path w="370204" h="1280160">
                  <a:moveTo>
                    <a:pt x="163461" y="1029131"/>
                  </a:moveTo>
                  <a:lnTo>
                    <a:pt x="160997" y="1026515"/>
                  </a:lnTo>
                  <a:lnTo>
                    <a:pt x="160604" y="1026591"/>
                  </a:lnTo>
                  <a:lnTo>
                    <a:pt x="138049" y="1034427"/>
                  </a:lnTo>
                  <a:lnTo>
                    <a:pt x="138049" y="1060513"/>
                  </a:lnTo>
                  <a:lnTo>
                    <a:pt x="140563" y="1063129"/>
                  </a:lnTo>
                  <a:lnTo>
                    <a:pt x="160997" y="1058583"/>
                  </a:lnTo>
                  <a:lnTo>
                    <a:pt x="162064" y="1057859"/>
                  </a:lnTo>
                  <a:lnTo>
                    <a:pt x="162890" y="1056754"/>
                  </a:lnTo>
                  <a:lnTo>
                    <a:pt x="163385" y="1055370"/>
                  </a:lnTo>
                  <a:lnTo>
                    <a:pt x="163461" y="1054887"/>
                  </a:lnTo>
                  <a:lnTo>
                    <a:pt x="163461" y="1029131"/>
                  </a:lnTo>
                  <a:close/>
                </a:path>
                <a:path w="370204" h="1280160">
                  <a:moveTo>
                    <a:pt x="163461" y="979398"/>
                  </a:moveTo>
                  <a:lnTo>
                    <a:pt x="160997" y="976604"/>
                  </a:lnTo>
                  <a:lnTo>
                    <a:pt x="160604" y="976655"/>
                  </a:lnTo>
                  <a:lnTo>
                    <a:pt x="138049" y="982967"/>
                  </a:lnTo>
                  <a:lnTo>
                    <a:pt x="138049" y="1009065"/>
                  </a:lnTo>
                  <a:lnTo>
                    <a:pt x="140563" y="1011859"/>
                  </a:lnTo>
                  <a:lnTo>
                    <a:pt x="160997" y="1008697"/>
                  </a:lnTo>
                  <a:lnTo>
                    <a:pt x="163461" y="1005166"/>
                  </a:lnTo>
                  <a:lnTo>
                    <a:pt x="163461" y="979398"/>
                  </a:lnTo>
                  <a:close/>
                </a:path>
                <a:path w="370204" h="1280160">
                  <a:moveTo>
                    <a:pt x="163461" y="888771"/>
                  </a:moveTo>
                  <a:lnTo>
                    <a:pt x="160997" y="886180"/>
                  </a:lnTo>
                  <a:lnTo>
                    <a:pt x="160604" y="886282"/>
                  </a:lnTo>
                  <a:lnTo>
                    <a:pt x="140563" y="890879"/>
                  </a:lnTo>
                  <a:lnTo>
                    <a:pt x="138049" y="894638"/>
                  </a:lnTo>
                  <a:lnTo>
                    <a:pt x="138049" y="920737"/>
                  </a:lnTo>
                  <a:lnTo>
                    <a:pt x="140563" y="923302"/>
                  </a:lnTo>
                  <a:lnTo>
                    <a:pt x="160997" y="918286"/>
                  </a:lnTo>
                  <a:lnTo>
                    <a:pt x="163461" y="914527"/>
                  </a:lnTo>
                  <a:lnTo>
                    <a:pt x="163461" y="888771"/>
                  </a:lnTo>
                  <a:close/>
                </a:path>
                <a:path w="370204" h="1280160">
                  <a:moveTo>
                    <a:pt x="163461" y="800379"/>
                  </a:moveTo>
                  <a:lnTo>
                    <a:pt x="160997" y="797699"/>
                  </a:lnTo>
                  <a:lnTo>
                    <a:pt x="160604" y="797763"/>
                  </a:lnTo>
                  <a:lnTo>
                    <a:pt x="138049" y="805103"/>
                  </a:lnTo>
                  <a:lnTo>
                    <a:pt x="138049" y="831189"/>
                  </a:lnTo>
                  <a:lnTo>
                    <a:pt x="140563" y="833856"/>
                  </a:lnTo>
                  <a:lnTo>
                    <a:pt x="160997" y="829754"/>
                  </a:lnTo>
                  <a:lnTo>
                    <a:pt x="163461" y="826135"/>
                  </a:lnTo>
                  <a:lnTo>
                    <a:pt x="163461" y="800379"/>
                  </a:lnTo>
                  <a:close/>
                </a:path>
                <a:path w="370204" h="1280160">
                  <a:moveTo>
                    <a:pt x="163461" y="756170"/>
                  </a:moveTo>
                  <a:lnTo>
                    <a:pt x="160997" y="753427"/>
                  </a:lnTo>
                  <a:lnTo>
                    <a:pt x="160604" y="753491"/>
                  </a:lnTo>
                  <a:lnTo>
                    <a:pt x="138049" y="760323"/>
                  </a:lnTo>
                  <a:lnTo>
                    <a:pt x="138049" y="786409"/>
                  </a:lnTo>
                  <a:lnTo>
                    <a:pt x="140563" y="789152"/>
                  </a:lnTo>
                  <a:lnTo>
                    <a:pt x="160997" y="785507"/>
                  </a:lnTo>
                  <a:lnTo>
                    <a:pt x="163461" y="781939"/>
                  </a:lnTo>
                  <a:lnTo>
                    <a:pt x="163461" y="756170"/>
                  </a:lnTo>
                  <a:close/>
                </a:path>
                <a:path w="370204" h="1280160">
                  <a:moveTo>
                    <a:pt x="163461" y="667740"/>
                  </a:moveTo>
                  <a:lnTo>
                    <a:pt x="160997" y="664883"/>
                  </a:lnTo>
                  <a:lnTo>
                    <a:pt x="160604" y="664933"/>
                  </a:lnTo>
                  <a:lnTo>
                    <a:pt x="140563" y="667258"/>
                  </a:lnTo>
                  <a:lnTo>
                    <a:pt x="138049" y="670737"/>
                  </a:lnTo>
                  <a:lnTo>
                    <a:pt x="138049" y="696836"/>
                  </a:lnTo>
                  <a:lnTo>
                    <a:pt x="140563" y="699681"/>
                  </a:lnTo>
                  <a:lnTo>
                    <a:pt x="160997" y="696976"/>
                  </a:lnTo>
                  <a:lnTo>
                    <a:pt x="163461" y="693508"/>
                  </a:lnTo>
                  <a:lnTo>
                    <a:pt x="163461" y="667740"/>
                  </a:lnTo>
                  <a:close/>
                </a:path>
                <a:path w="370204" h="1280160">
                  <a:moveTo>
                    <a:pt x="199136" y="1096581"/>
                  </a:moveTo>
                  <a:lnTo>
                    <a:pt x="196748" y="1094054"/>
                  </a:lnTo>
                  <a:lnTo>
                    <a:pt x="196367" y="1094130"/>
                  </a:lnTo>
                  <a:lnTo>
                    <a:pt x="174637" y="1102233"/>
                  </a:lnTo>
                  <a:lnTo>
                    <a:pt x="174637" y="1127848"/>
                  </a:lnTo>
                  <a:lnTo>
                    <a:pt x="177063" y="1130388"/>
                  </a:lnTo>
                  <a:lnTo>
                    <a:pt x="196748" y="1125550"/>
                  </a:lnTo>
                  <a:lnTo>
                    <a:pt x="197777" y="1124826"/>
                  </a:lnTo>
                  <a:lnTo>
                    <a:pt x="198069" y="1124496"/>
                  </a:lnTo>
                  <a:lnTo>
                    <a:pt x="198767" y="1123289"/>
                  </a:lnTo>
                  <a:lnTo>
                    <a:pt x="199136" y="1121879"/>
                  </a:lnTo>
                  <a:lnTo>
                    <a:pt x="199136" y="1096581"/>
                  </a:lnTo>
                  <a:close/>
                </a:path>
                <a:path w="370204" h="1280160">
                  <a:moveTo>
                    <a:pt x="199136" y="837133"/>
                  </a:moveTo>
                  <a:lnTo>
                    <a:pt x="196748" y="834567"/>
                  </a:lnTo>
                  <a:lnTo>
                    <a:pt x="196367" y="834644"/>
                  </a:lnTo>
                  <a:lnTo>
                    <a:pt x="174637" y="842225"/>
                  </a:lnTo>
                  <a:lnTo>
                    <a:pt x="174637" y="867841"/>
                  </a:lnTo>
                  <a:lnTo>
                    <a:pt x="177063" y="870445"/>
                  </a:lnTo>
                  <a:lnTo>
                    <a:pt x="196748" y="866038"/>
                  </a:lnTo>
                  <a:lnTo>
                    <a:pt x="199136" y="862431"/>
                  </a:lnTo>
                  <a:lnTo>
                    <a:pt x="199136" y="837133"/>
                  </a:lnTo>
                  <a:close/>
                </a:path>
                <a:path w="370204" h="1280160">
                  <a:moveTo>
                    <a:pt x="199136" y="793750"/>
                  </a:moveTo>
                  <a:lnTo>
                    <a:pt x="196748" y="791108"/>
                  </a:lnTo>
                  <a:lnTo>
                    <a:pt x="196367" y="791171"/>
                  </a:lnTo>
                  <a:lnTo>
                    <a:pt x="174637" y="798296"/>
                  </a:lnTo>
                  <a:lnTo>
                    <a:pt x="174637" y="823912"/>
                  </a:lnTo>
                  <a:lnTo>
                    <a:pt x="177063" y="826528"/>
                  </a:lnTo>
                  <a:lnTo>
                    <a:pt x="196748" y="822566"/>
                  </a:lnTo>
                  <a:lnTo>
                    <a:pt x="199136" y="819035"/>
                  </a:lnTo>
                  <a:lnTo>
                    <a:pt x="199136" y="793750"/>
                  </a:lnTo>
                  <a:close/>
                </a:path>
                <a:path w="370204" h="1280160">
                  <a:moveTo>
                    <a:pt x="199136" y="750341"/>
                  </a:moveTo>
                  <a:lnTo>
                    <a:pt x="196748" y="747649"/>
                  </a:lnTo>
                  <a:lnTo>
                    <a:pt x="196367" y="747712"/>
                  </a:lnTo>
                  <a:lnTo>
                    <a:pt x="177063" y="750836"/>
                  </a:lnTo>
                  <a:lnTo>
                    <a:pt x="174637" y="754354"/>
                  </a:lnTo>
                  <a:lnTo>
                    <a:pt x="174637" y="779957"/>
                  </a:lnTo>
                  <a:lnTo>
                    <a:pt x="177063" y="782662"/>
                  </a:lnTo>
                  <a:lnTo>
                    <a:pt x="196748" y="779157"/>
                  </a:lnTo>
                  <a:lnTo>
                    <a:pt x="199136" y="775652"/>
                  </a:lnTo>
                  <a:lnTo>
                    <a:pt x="199136" y="750341"/>
                  </a:lnTo>
                  <a:close/>
                </a:path>
                <a:path w="370204" h="1280160">
                  <a:moveTo>
                    <a:pt x="199136" y="706932"/>
                  </a:moveTo>
                  <a:lnTo>
                    <a:pt x="196748" y="704189"/>
                  </a:lnTo>
                  <a:lnTo>
                    <a:pt x="196367" y="704240"/>
                  </a:lnTo>
                  <a:lnTo>
                    <a:pt x="174637" y="710387"/>
                  </a:lnTo>
                  <a:lnTo>
                    <a:pt x="174637" y="736003"/>
                  </a:lnTo>
                  <a:lnTo>
                    <a:pt x="177063" y="738746"/>
                  </a:lnTo>
                  <a:lnTo>
                    <a:pt x="196748" y="735685"/>
                  </a:lnTo>
                  <a:lnTo>
                    <a:pt x="199136" y="732243"/>
                  </a:lnTo>
                  <a:lnTo>
                    <a:pt x="199136" y="706932"/>
                  </a:lnTo>
                  <a:close/>
                </a:path>
                <a:path w="370204" h="1280160">
                  <a:moveTo>
                    <a:pt x="199136" y="663549"/>
                  </a:moveTo>
                  <a:lnTo>
                    <a:pt x="196748" y="660730"/>
                  </a:lnTo>
                  <a:lnTo>
                    <a:pt x="196367" y="660781"/>
                  </a:lnTo>
                  <a:lnTo>
                    <a:pt x="177063" y="663016"/>
                  </a:lnTo>
                  <a:lnTo>
                    <a:pt x="174637" y="666432"/>
                  </a:lnTo>
                  <a:lnTo>
                    <a:pt x="174637" y="692048"/>
                  </a:lnTo>
                  <a:lnTo>
                    <a:pt x="177063" y="694842"/>
                  </a:lnTo>
                  <a:lnTo>
                    <a:pt x="196748" y="692251"/>
                  </a:lnTo>
                  <a:lnTo>
                    <a:pt x="199136" y="688848"/>
                  </a:lnTo>
                  <a:lnTo>
                    <a:pt x="199136" y="663549"/>
                  </a:lnTo>
                  <a:close/>
                </a:path>
                <a:path w="370204" h="1280160">
                  <a:moveTo>
                    <a:pt x="233540" y="1027391"/>
                  </a:moveTo>
                  <a:lnTo>
                    <a:pt x="233197" y="1026147"/>
                  </a:lnTo>
                  <a:lnTo>
                    <a:pt x="232511" y="1025258"/>
                  </a:lnTo>
                  <a:lnTo>
                    <a:pt x="231597" y="1024813"/>
                  </a:lnTo>
                  <a:lnTo>
                    <a:pt x="231254" y="1024788"/>
                  </a:lnTo>
                  <a:lnTo>
                    <a:pt x="230873" y="1024851"/>
                  </a:lnTo>
                  <a:lnTo>
                    <a:pt x="209918" y="1032268"/>
                  </a:lnTo>
                  <a:lnTo>
                    <a:pt x="209918" y="1056919"/>
                  </a:lnTo>
                  <a:lnTo>
                    <a:pt x="212255" y="1059510"/>
                  </a:lnTo>
                  <a:lnTo>
                    <a:pt x="231254" y="1055700"/>
                  </a:lnTo>
                  <a:lnTo>
                    <a:pt x="233540" y="1052233"/>
                  </a:lnTo>
                  <a:lnTo>
                    <a:pt x="233540" y="1027391"/>
                  </a:lnTo>
                  <a:close/>
                </a:path>
                <a:path w="370204" h="1280160">
                  <a:moveTo>
                    <a:pt x="233540" y="983488"/>
                  </a:moveTo>
                  <a:lnTo>
                    <a:pt x="231254" y="980998"/>
                  </a:lnTo>
                  <a:lnTo>
                    <a:pt x="230873" y="981075"/>
                  </a:lnTo>
                  <a:lnTo>
                    <a:pt x="209918" y="989444"/>
                  </a:lnTo>
                  <a:lnTo>
                    <a:pt x="209918" y="1014107"/>
                  </a:lnTo>
                  <a:lnTo>
                    <a:pt x="212255" y="1016596"/>
                  </a:lnTo>
                  <a:lnTo>
                    <a:pt x="231254" y="1011936"/>
                  </a:lnTo>
                  <a:lnTo>
                    <a:pt x="232232" y="1011237"/>
                  </a:lnTo>
                  <a:lnTo>
                    <a:pt x="232994" y="1010158"/>
                  </a:lnTo>
                  <a:lnTo>
                    <a:pt x="233197" y="1009726"/>
                  </a:lnTo>
                  <a:lnTo>
                    <a:pt x="233540" y="1008341"/>
                  </a:lnTo>
                  <a:lnTo>
                    <a:pt x="233540" y="983488"/>
                  </a:lnTo>
                  <a:close/>
                </a:path>
                <a:path w="370204" h="1280160">
                  <a:moveTo>
                    <a:pt x="233540" y="829957"/>
                  </a:moveTo>
                  <a:lnTo>
                    <a:pt x="231254" y="827430"/>
                  </a:lnTo>
                  <a:lnTo>
                    <a:pt x="230873" y="827506"/>
                  </a:lnTo>
                  <a:lnTo>
                    <a:pt x="209918" y="835367"/>
                  </a:lnTo>
                  <a:lnTo>
                    <a:pt x="209918" y="860031"/>
                  </a:lnTo>
                  <a:lnTo>
                    <a:pt x="212255" y="862584"/>
                  </a:lnTo>
                  <a:lnTo>
                    <a:pt x="231254" y="858329"/>
                  </a:lnTo>
                  <a:lnTo>
                    <a:pt x="233540" y="854798"/>
                  </a:lnTo>
                  <a:lnTo>
                    <a:pt x="233540" y="829957"/>
                  </a:lnTo>
                  <a:close/>
                </a:path>
                <a:path w="370204" h="1280160">
                  <a:moveTo>
                    <a:pt x="233540" y="744740"/>
                  </a:moveTo>
                  <a:lnTo>
                    <a:pt x="231254" y="742073"/>
                  </a:lnTo>
                  <a:lnTo>
                    <a:pt x="230873" y="742137"/>
                  </a:lnTo>
                  <a:lnTo>
                    <a:pt x="212255" y="745147"/>
                  </a:lnTo>
                  <a:lnTo>
                    <a:pt x="209918" y="749084"/>
                  </a:lnTo>
                  <a:lnTo>
                    <a:pt x="209918" y="773734"/>
                  </a:lnTo>
                  <a:lnTo>
                    <a:pt x="212255" y="776401"/>
                  </a:lnTo>
                  <a:lnTo>
                    <a:pt x="231254" y="773010"/>
                  </a:lnTo>
                  <a:lnTo>
                    <a:pt x="233540" y="769581"/>
                  </a:lnTo>
                  <a:lnTo>
                    <a:pt x="233540" y="744740"/>
                  </a:lnTo>
                  <a:close/>
                </a:path>
                <a:path w="370204" h="1280160">
                  <a:moveTo>
                    <a:pt x="233540" y="702119"/>
                  </a:moveTo>
                  <a:lnTo>
                    <a:pt x="231254" y="699401"/>
                  </a:lnTo>
                  <a:lnTo>
                    <a:pt x="230873" y="699452"/>
                  </a:lnTo>
                  <a:lnTo>
                    <a:pt x="209918" y="705929"/>
                  </a:lnTo>
                  <a:lnTo>
                    <a:pt x="209918" y="730580"/>
                  </a:lnTo>
                  <a:lnTo>
                    <a:pt x="212255" y="733285"/>
                  </a:lnTo>
                  <a:lnTo>
                    <a:pt x="231254" y="730351"/>
                  </a:lnTo>
                  <a:lnTo>
                    <a:pt x="233540" y="726948"/>
                  </a:lnTo>
                  <a:lnTo>
                    <a:pt x="233540" y="702119"/>
                  </a:lnTo>
                  <a:close/>
                </a:path>
                <a:path w="370204" h="1280160">
                  <a:moveTo>
                    <a:pt x="233540" y="659498"/>
                  </a:moveTo>
                  <a:lnTo>
                    <a:pt x="231254" y="656717"/>
                  </a:lnTo>
                  <a:lnTo>
                    <a:pt x="230873" y="656767"/>
                  </a:lnTo>
                  <a:lnTo>
                    <a:pt x="212255" y="658926"/>
                  </a:lnTo>
                  <a:lnTo>
                    <a:pt x="209918" y="662762"/>
                  </a:lnTo>
                  <a:lnTo>
                    <a:pt x="209918" y="687412"/>
                  </a:lnTo>
                  <a:lnTo>
                    <a:pt x="212255" y="690181"/>
                  </a:lnTo>
                  <a:lnTo>
                    <a:pt x="231254" y="687666"/>
                  </a:lnTo>
                  <a:lnTo>
                    <a:pt x="233540" y="684326"/>
                  </a:lnTo>
                  <a:lnTo>
                    <a:pt x="233540" y="659498"/>
                  </a:lnTo>
                  <a:close/>
                </a:path>
                <a:path w="370204" h="1280160">
                  <a:moveTo>
                    <a:pt x="233540" y="616877"/>
                  </a:moveTo>
                  <a:lnTo>
                    <a:pt x="231254" y="614070"/>
                  </a:lnTo>
                  <a:lnTo>
                    <a:pt x="230873" y="614108"/>
                  </a:lnTo>
                  <a:lnTo>
                    <a:pt x="212255" y="615861"/>
                  </a:lnTo>
                  <a:lnTo>
                    <a:pt x="209918" y="619594"/>
                  </a:lnTo>
                  <a:lnTo>
                    <a:pt x="209918" y="644271"/>
                  </a:lnTo>
                  <a:lnTo>
                    <a:pt x="212255" y="647077"/>
                  </a:lnTo>
                  <a:lnTo>
                    <a:pt x="231254" y="644982"/>
                  </a:lnTo>
                  <a:lnTo>
                    <a:pt x="233540" y="641705"/>
                  </a:lnTo>
                  <a:lnTo>
                    <a:pt x="233540" y="616877"/>
                  </a:lnTo>
                  <a:close/>
                </a:path>
                <a:path w="370204" h="1280160">
                  <a:moveTo>
                    <a:pt x="266712" y="950836"/>
                  </a:moveTo>
                  <a:lnTo>
                    <a:pt x="264490" y="948080"/>
                  </a:lnTo>
                  <a:lnTo>
                    <a:pt x="264147" y="948118"/>
                  </a:lnTo>
                  <a:lnTo>
                    <a:pt x="246189" y="949807"/>
                  </a:lnTo>
                  <a:lnTo>
                    <a:pt x="243928" y="953477"/>
                  </a:lnTo>
                  <a:lnTo>
                    <a:pt x="243928" y="977709"/>
                  </a:lnTo>
                  <a:lnTo>
                    <a:pt x="246189" y="980465"/>
                  </a:lnTo>
                  <a:lnTo>
                    <a:pt x="264490" y="978458"/>
                  </a:lnTo>
                  <a:lnTo>
                    <a:pt x="266712" y="975233"/>
                  </a:lnTo>
                  <a:lnTo>
                    <a:pt x="266712" y="950836"/>
                  </a:lnTo>
                  <a:close/>
                </a:path>
                <a:path w="370204" h="1280160">
                  <a:moveTo>
                    <a:pt x="266712" y="864920"/>
                  </a:moveTo>
                  <a:lnTo>
                    <a:pt x="264490" y="862457"/>
                  </a:lnTo>
                  <a:lnTo>
                    <a:pt x="264147" y="862533"/>
                  </a:lnTo>
                  <a:lnTo>
                    <a:pt x="243928" y="870673"/>
                  </a:lnTo>
                  <a:lnTo>
                    <a:pt x="243928" y="894880"/>
                  </a:lnTo>
                  <a:lnTo>
                    <a:pt x="246189" y="897343"/>
                  </a:lnTo>
                  <a:lnTo>
                    <a:pt x="264490" y="892835"/>
                  </a:lnTo>
                  <a:lnTo>
                    <a:pt x="266712" y="889317"/>
                  </a:lnTo>
                  <a:lnTo>
                    <a:pt x="266712" y="864920"/>
                  </a:lnTo>
                  <a:close/>
                </a:path>
                <a:path w="370204" h="1280160">
                  <a:moveTo>
                    <a:pt x="266712" y="823036"/>
                  </a:moveTo>
                  <a:lnTo>
                    <a:pt x="264490" y="820547"/>
                  </a:lnTo>
                  <a:lnTo>
                    <a:pt x="264147" y="820623"/>
                  </a:lnTo>
                  <a:lnTo>
                    <a:pt x="246189" y="824331"/>
                  </a:lnTo>
                  <a:lnTo>
                    <a:pt x="243928" y="828268"/>
                  </a:lnTo>
                  <a:lnTo>
                    <a:pt x="243928" y="852500"/>
                  </a:lnTo>
                  <a:lnTo>
                    <a:pt x="246189" y="855002"/>
                  </a:lnTo>
                  <a:lnTo>
                    <a:pt x="264490" y="850912"/>
                  </a:lnTo>
                  <a:lnTo>
                    <a:pt x="266712" y="847445"/>
                  </a:lnTo>
                  <a:lnTo>
                    <a:pt x="266712" y="823036"/>
                  </a:lnTo>
                  <a:close/>
                </a:path>
                <a:path w="370204" h="1280160">
                  <a:moveTo>
                    <a:pt x="266712" y="739330"/>
                  </a:moveTo>
                  <a:lnTo>
                    <a:pt x="264490" y="736714"/>
                  </a:lnTo>
                  <a:lnTo>
                    <a:pt x="264147" y="736765"/>
                  </a:lnTo>
                  <a:lnTo>
                    <a:pt x="243928" y="743534"/>
                  </a:lnTo>
                  <a:lnTo>
                    <a:pt x="243928" y="767740"/>
                  </a:lnTo>
                  <a:lnTo>
                    <a:pt x="246189" y="770356"/>
                  </a:lnTo>
                  <a:lnTo>
                    <a:pt x="264490" y="767105"/>
                  </a:lnTo>
                  <a:lnTo>
                    <a:pt x="266712" y="763739"/>
                  </a:lnTo>
                  <a:lnTo>
                    <a:pt x="266712" y="739330"/>
                  </a:lnTo>
                  <a:close/>
                </a:path>
                <a:path w="370204" h="1280160">
                  <a:moveTo>
                    <a:pt x="266712" y="697445"/>
                  </a:moveTo>
                  <a:lnTo>
                    <a:pt x="264490" y="694778"/>
                  </a:lnTo>
                  <a:lnTo>
                    <a:pt x="264147" y="694829"/>
                  </a:lnTo>
                  <a:lnTo>
                    <a:pt x="246189" y="697331"/>
                  </a:lnTo>
                  <a:lnTo>
                    <a:pt x="243928" y="701141"/>
                  </a:lnTo>
                  <a:lnTo>
                    <a:pt x="243928" y="725347"/>
                  </a:lnTo>
                  <a:lnTo>
                    <a:pt x="246189" y="728014"/>
                  </a:lnTo>
                  <a:lnTo>
                    <a:pt x="264490" y="725170"/>
                  </a:lnTo>
                  <a:lnTo>
                    <a:pt x="266712" y="721855"/>
                  </a:lnTo>
                  <a:lnTo>
                    <a:pt x="266712" y="697445"/>
                  </a:lnTo>
                  <a:close/>
                </a:path>
                <a:path w="370204" h="1280160">
                  <a:moveTo>
                    <a:pt x="266712" y="655586"/>
                  </a:moveTo>
                  <a:lnTo>
                    <a:pt x="264490" y="652856"/>
                  </a:lnTo>
                  <a:lnTo>
                    <a:pt x="264147" y="652907"/>
                  </a:lnTo>
                  <a:lnTo>
                    <a:pt x="246189" y="655002"/>
                  </a:lnTo>
                  <a:lnTo>
                    <a:pt x="243928" y="658761"/>
                  </a:lnTo>
                  <a:lnTo>
                    <a:pt x="243928" y="682967"/>
                  </a:lnTo>
                  <a:lnTo>
                    <a:pt x="246189" y="685685"/>
                  </a:lnTo>
                  <a:lnTo>
                    <a:pt x="264490" y="683260"/>
                  </a:lnTo>
                  <a:lnTo>
                    <a:pt x="266712" y="679996"/>
                  </a:lnTo>
                  <a:lnTo>
                    <a:pt x="266712" y="655586"/>
                  </a:lnTo>
                  <a:close/>
                </a:path>
                <a:path w="370204" h="1280160">
                  <a:moveTo>
                    <a:pt x="298754" y="1089787"/>
                  </a:moveTo>
                  <a:lnTo>
                    <a:pt x="296633" y="1087335"/>
                  </a:lnTo>
                  <a:lnTo>
                    <a:pt x="296291" y="1087412"/>
                  </a:lnTo>
                  <a:lnTo>
                    <a:pt x="276771" y="1095324"/>
                  </a:lnTo>
                  <a:lnTo>
                    <a:pt x="276771" y="1119124"/>
                  </a:lnTo>
                  <a:lnTo>
                    <a:pt x="278942" y="1121537"/>
                  </a:lnTo>
                  <a:lnTo>
                    <a:pt x="296633" y="1117193"/>
                  </a:lnTo>
                  <a:lnTo>
                    <a:pt x="298754" y="1113764"/>
                  </a:lnTo>
                  <a:lnTo>
                    <a:pt x="298754" y="1089787"/>
                  </a:lnTo>
                  <a:close/>
                </a:path>
                <a:path w="370204" h="1280160">
                  <a:moveTo>
                    <a:pt x="298754" y="734110"/>
                  </a:moveTo>
                  <a:lnTo>
                    <a:pt x="296633" y="731520"/>
                  </a:lnTo>
                  <a:lnTo>
                    <a:pt x="296291" y="731570"/>
                  </a:lnTo>
                  <a:lnTo>
                    <a:pt x="276771" y="738162"/>
                  </a:lnTo>
                  <a:lnTo>
                    <a:pt x="276771" y="761961"/>
                  </a:lnTo>
                  <a:lnTo>
                    <a:pt x="278942" y="764527"/>
                  </a:lnTo>
                  <a:lnTo>
                    <a:pt x="296633" y="761390"/>
                  </a:lnTo>
                  <a:lnTo>
                    <a:pt x="298754" y="758088"/>
                  </a:lnTo>
                  <a:lnTo>
                    <a:pt x="298754" y="734110"/>
                  </a:lnTo>
                  <a:close/>
                </a:path>
                <a:path w="370204" h="1280160">
                  <a:moveTo>
                    <a:pt x="298754" y="692950"/>
                  </a:moveTo>
                  <a:lnTo>
                    <a:pt x="296633" y="690321"/>
                  </a:lnTo>
                  <a:lnTo>
                    <a:pt x="296291" y="690372"/>
                  </a:lnTo>
                  <a:lnTo>
                    <a:pt x="278942" y="692772"/>
                  </a:lnTo>
                  <a:lnTo>
                    <a:pt x="276771" y="696518"/>
                  </a:lnTo>
                  <a:lnTo>
                    <a:pt x="276771" y="720318"/>
                  </a:lnTo>
                  <a:lnTo>
                    <a:pt x="278942" y="722934"/>
                  </a:lnTo>
                  <a:lnTo>
                    <a:pt x="296633" y="720191"/>
                  </a:lnTo>
                  <a:lnTo>
                    <a:pt x="298754" y="716927"/>
                  </a:lnTo>
                  <a:lnTo>
                    <a:pt x="298754" y="692950"/>
                  </a:lnTo>
                  <a:close/>
                </a:path>
                <a:path w="370204" h="1280160">
                  <a:moveTo>
                    <a:pt x="298754" y="651789"/>
                  </a:moveTo>
                  <a:lnTo>
                    <a:pt x="296633" y="649122"/>
                  </a:lnTo>
                  <a:lnTo>
                    <a:pt x="296291" y="649160"/>
                  </a:lnTo>
                  <a:lnTo>
                    <a:pt x="276771" y="654862"/>
                  </a:lnTo>
                  <a:lnTo>
                    <a:pt x="276771" y="678662"/>
                  </a:lnTo>
                  <a:lnTo>
                    <a:pt x="278942" y="681329"/>
                  </a:lnTo>
                  <a:lnTo>
                    <a:pt x="296633" y="678992"/>
                  </a:lnTo>
                  <a:lnTo>
                    <a:pt x="298754" y="675792"/>
                  </a:lnTo>
                  <a:lnTo>
                    <a:pt x="298754" y="651789"/>
                  </a:lnTo>
                  <a:close/>
                </a:path>
                <a:path w="370204" h="1280160">
                  <a:moveTo>
                    <a:pt x="298754" y="610666"/>
                  </a:moveTo>
                  <a:lnTo>
                    <a:pt x="296633" y="607949"/>
                  </a:lnTo>
                  <a:lnTo>
                    <a:pt x="296291" y="607987"/>
                  </a:lnTo>
                  <a:lnTo>
                    <a:pt x="278942" y="609600"/>
                  </a:lnTo>
                  <a:lnTo>
                    <a:pt x="276771" y="613219"/>
                  </a:lnTo>
                  <a:lnTo>
                    <a:pt x="276771" y="637019"/>
                  </a:lnTo>
                  <a:lnTo>
                    <a:pt x="278942" y="639749"/>
                  </a:lnTo>
                  <a:lnTo>
                    <a:pt x="296633" y="637806"/>
                  </a:lnTo>
                  <a:lnTo>
                    <a:pt x="298754" y="634631"/>
                  </a:lnTo>
                  <a:lnTo>
                    <a:pt x="298754" y="610666"/>
                  </a:lnTo>
                  <a:close/>
                </a:path>
                <a:path w="370204" h="1280160">
                  <a:moveTo>
                    <a:pt x="303834" y="1163853"/>
                  </a:moveTo>
                  <a:lnTo>
                    <a:pt x="301625" y="1161288"/>
                  </a:lnTo>
                  <a:lnTo>
                    <a:pt x="301269" y="1161351"/>
                  </a:lnTo>
                  <a:lnTo>
                    <a:pt x="281051" y="1168577"/>
                  </a:lnTo>
                  <a:lnTo>
                    <a:pt x="281051" y="1192784"/>
                  </a:lnTo>
                  <a:lnTo>
                    <a:pt x="283311" y="1195311"/>
                  </a:lnTo>
                  <a:lnTo>
                    <a:pt x="301625" y="1191653"/>
                  </a:lnTo>
                  <a:lnTo>
                    <a:pt x="303834" y="1188262"/>
                  </a:lnTo>
                  <a:lnTo>
                    <a:pt x="303834" y="1163853"/>
                  </a:lnTo>
                  <a:close/>
                </a:path>
                <a:path w="370204" h="1280160">
                  <a:moveTo>
                    <a:pt x="329704" y="1249984"/>
                  </a:moveTo>
                  <a:lnTo>
                    <a:pt x="327647" y="1247444"/>
                  </a:lnTo>
                  <a:lnTo>
                    <a:pt x="327317" y="1247495"/>
                  </a:lnTo>
                  <a:lnTo>
                    <a:pt x="308457" y="1253921"/>
                  </a:lnTo>
                  <a:lnTo>
                    <a:pt x="308457" y="1277289"/>
                  </a:lnTo>
                  <a:lnTo>
                    <a:pt x="310565" y="1279842"/>
                  </a:lnTo>
                  <a:lnTo>
                    <a:pt x="327647" y="1276807"/>
                  </a:lnTo>
                  <a:lnTo>
                    <a:pt x="329704" y="1273098"/>
                  </a:lnTo>
                  <a:lnTo>
                    <a:pt x="329704" y="1249984"/>
                  </a:lnTo>
                  <a:close/>
                </a:path>
                <a:path w="370204" h="1280160">
                  <a:moveTo>
                    <a:pt x="329704" y="1047203"/>
                  </a:moveTo>
                  <a:lnTo>
                    <a:pt x="327647" y="1044803"/>
                  </a:lnTo>
                  <a:lnTo>
                    <a:pt x="327317" y="1044879"/>
                  </a:lnTo>
                  <a:lnTo>
                    <a:pt x="310565" y="1048715"/>
                  </a:lnTo>
                  <a:lnTo>
                    <a:pt x="308457" y="1052576"/>
                  </a:lnTo>
                  <a:lnTo>
                    <a:pt x="308457" y="1075969"/>
                  </a:lnTo>
                  <a:lnTo>
                    <a:pt x="310565" y="1078357"/>
                  </a:lnTo>
                  <a:lnTo>
                    <a:pt x="327647" y="1074153"/>
                  </a:lnTo>
                  <a:lnTo>
                    <a:pt x="329704" y="1070317"/>
                  </a:lnTo>
                  <a:lnTo>
                    <a:pt x="329704" y="1047203"/>
                  </a:lnTo>
                  <a:close/>
                </a:path>
                <a:path w="370204" h="1280160">
                  <a:moveTo>
                    <a:pt x="329704" y="809917"/>
                  </a:moveTo>
                  <a:lnTo>
                    <a:pt x="327647" y="807504"/>
                  </a:lnTo>
                  <a:lnTo>
                    <a:pt x="327317" y="807567"/>
                  </a:lnTo>
                  <a:lnTo>
                    <a:pt x="308457" y="814819"/>
                  </a:lnTo>
                  <a:lnTo>
                    <a:pt x="308457" y="838200"/>
                  </a:lnTo>
                  <a:lnTo>
                    <a:pt x="310565" y="840638"/>
                  </a:lnTo>
                  <a:lnTo>
                    <a:pt x="327647" y="836828"/>
                  </a:lnTo>
                  <a:lnTo>
                    <a:pt x="329704" y="833031"/>
                  </a:lnTo>
                  <a:lnTo>
                    <a:pt x="329704" y="809917"/>
                  </a:lnTo>
                  <a:close/>
                </a:path>
                <a:path w="370204" h="1280160">
                  <a:moveTo>
                    <a:pt x="329704" y="769505"/>
                  </a:moveTo>
                  <a:lnTo>
                    <a:pt x="327647" y="767003"/>
                  </a:lnTo>
                  <a:lnTo>
                    <a:pt x="327317" y="767067"/>
                  </a:lnTo>
                  <a:lnTo>
                    <a:pt x="310565" y="770153"/>
                  </a:lnTo>
                  <a:lnTo>
                    <a:pt x="308457" y="773912"/>
                  </a:lnTo>
                  <a:lnTo>
                    <a:pt x="308457" y="797293"/>
                  </a:lnTo>
                  <a:lnTo>
                    <a:pt x="310565" y="799757"/>
                  </a:lnTo>
                  <a:lnTo>
                    <a:pt x="327647" y="796340"/>
                  </a:lnTo>
                  <a:lnTo>
                    <a:pt x="329704" y="792619"/>
                  </a:lnTo>
                  <a:lnTo>
                    <a:pt x="329704" y="769505"/>
                  </a:lnTo>
                  <a:close/>
                </a:path>
                <a:path w="370204" h="1280160">
                  <a:moveTo>
                    <a:pt x="329704" y="688619"/>
                  </a:moveTo>
                  <a:lnTo>
                    <a:pt x="327647" y="686015"/>
                  </a:lnTo>
                  <a:lnTo>
                    <a:pt x="327317" y="686066"/>
                  </a:lnTo>
                  <a:lnTo>
                    <a:pt x="310565" y="688390"/>
                  </a:lnTo>
                  <a:lnTo>
                    <a:pt x="308457" y="691591"/>
                  </a:lnTo>
                  <a:lnTo>
                    <a:pt x="308457" y="715441"/>
                  </a:lnTo>
                  <a:lnTo>
                    <a:pt x="310565" y="718019"/>
                  </a:lnTo>
                  <a:lnTo>
                    <a:pt x="327647" y="715378"/>
                  </a:lnTo>
                  <a:lnTo>
                    <a:pt x="329704" y="712190"/>
                  </a:lnTo>
                  <a:lnTo>
                    <a:pt x="329704" y="688619"/>
                  </a:lnTo>
                  <a:close/>
                </a:path>
                <a:path w="370204" h="1280160">
                  <a:moveTo>
                    <a:pt x="329704" y="648157"/>
                  </a:moveTo>
                  <a:lnTo>
                    <a:pt x="327647" y="645515"/>
                  </a:lnTo>
                  <a:lnTo>
                    <a:pt x="327317" y="645553"/>
                  </a:lnTo>
                  <a:lnTo>
                    <a:pt x="308457" y="650659"/>
                  </a:lnTo>
                  <a:lnTo>
                    <a:pt x="308457" y="674497"/>
                  </a:lnTo>
                  <a:lnTo>
                    <a:pt x="310565" y="677138"/>
                  </a:lnTo>
                  <a:lnTo>
                    <a:pt x="327647" y="674878"/>
                  </a:lnTo>
                  <a:lnTo>
                    <a:pt x="329704" y="671728"/>
                  </a:lnTo>
                  <a:lnTo>
                    <a:pt x="329704" y="648157"/>
                  </a:lnTo>
                  <a:close/>
                </a:path>
                <a:path w="370204" h="1280160">
                  <a:moveTo>
                    <a:pt x="329704" y="607707"/>
                  </a:moveTo>
                  <a:lnTo>
                    <a:pt x="327647" y="605040"/>
                  </a:lnTo>
                  <a:lnTo>
                    <a:pt x="327317" y="605078"/>
                  </a:lnTo>
                  <a:lnTo>
                    <a:pt x="310565" y="606653"/>
                  </a:lnTo>
                  <a:lnTo>
                    <a:pt x="308457" y="609739"/>
                  </a:lnTo>
                  <a:lnTo>
                    <a:pt x="308457" y="633590"/>
                  </a:lnTo>
                  <a:lnTo>
                    <a:pt x="310565" y="636270"/>
                  </a:lnTo>
                  <a:lnTo>
                    <a:pt x="327647" y="634390"/>
                  </a:lnTo>
                  <a:lnTo>
                    <a:pt x="329704" y="631278"/>
                  </a:lnTo>
                  <a:lnTo>
                    <a:pt x="329704" y="607707"/>
                  </a:lnTo>
                  <a:close/>
                </a:path>
                <a:path w="370204" h="1280160">
                  <a:moveTo>
                    <a:pt x="335851" y="1199032"/>
                  </a:moveTo>
                  <a:lnTo>
                    <a:pt x="335546" y="1197851"/>
                  </a:lnTo>
                  <a:lnTo>
                    <a:pt x="334924" y="1197000"/>
                  </a:lnTo>
                  <a:lnTo>
                    <a:pt x="334060" y="1196594"/>
                  </a:lnTo>
                  <a:lnTo>
                    <a:pt x="333743" y="1196581"/>
                  </a:lnTo>
                  <a:lnTo>
                    <a:pt x="333400" y="1196644"/>
                  </a:lnTo>
                  <a:lnTo>
                    <a:pt x="313867" y="1203629"/>
                  </a:lnTo>
                  <a:lnTo>
                    <a:pt x="313867" y="1227886"/>
                  </a:lnTo>
                  <a:lnTo>
                    <a:pt x="316052" y="1230363"/>
                  </a:lnTo>
                  <a:lnTo>
                    <a:pt x="333743" y="1226413"/>
                  </a:lnTo>
                  <a:lnTo>
                    <a:pt x="335851" y="1222552"/>
                  </a:lnTo>
                  <a:lnTo>
                    <a:pt x="335851" y="1199032"/>
                  </a:lnTo>
                  <a:close/>
                </a:path>
                <a:path w="370204" h="1280160">
                  <a:moveTo>
                    <a:pt x="335851" y="1157909"/>
                  </a:moveTo>
                  <a:lnTo>
                    <a:pt x="333743" y="1155382"/>
                  </a:lnTo>
                  <a:lnTo>
                    <a:pt x="333400" y="1155446"/>
                  </a:lnTo>
                  <a:lnTo>
                    <a:pt x="316052" y="1158633"/>
                  </a:lnTo>
                  <a:lnTo>
                    <a:pt x="313867" y="1161999"/>
                  </a:lnTo>
                  <a:lnTo>
                    <a:pt x="313867" y="1186256"/>
                  </a:lnTo>
                  <a:lnTo>
                    <a:pt x="316052" y="1188770"/>
                  </a:lnTo>
                  <a:lnTo>
                    <a:pt x="333743" y="1185227"/>
                  </a:lnTo>
                  <a:lnTo>
                    <a:pt x="335851" y="1181430"/>
                  </a:lnTo>
                  <a:lnTo>
                    <a:pt x="335851" y="1157909"/>
                  </a:lnTo>
                  <a:close/>
                </a:path>
                <a:path w="370204" h="1280160">
                  <a:moveTo>
                    <a:pt x="359613" y="803694"/>
                  </a:moveTo>
                  <a:lnTo>
                    <a:pt x="357619" y="801306"/>
                  </a:lnTo>
                  <a:lnTo>
                    <a:pt x="357289" y="801370"/>
                  </a:lnTo>
                  <a:lnTo>
                    <a:pt x="339064" y="808431"/>
                  </a:lnTo>
                  <a:lnTo>
                    <a:pt x="339064" y="831430"/>
                  </a:lnTo>
                  <a:lnTo>
                    <a:pt x="341096" y="833831"/>
                  </a:lnTo>
                  <a:lnTo>
                    <a:pt x="357619" y="830135"/>
                  </a:lnTo>
                  <a:lnTo>
                    <a:pt x="359613" y="826427"/>
                  </a:lnTo>
                  <a:lnTo>
                    <a:pt x="359613" y="803694"/>
                  </a:lnTo>
                  <a:close/>
                </a:path>
                <a:path w="370204" h="1280160">
                  <a:moveTo>
                    <a:pt x="359613" y="763943"/>
                  </a:moveTo>
                  <a:lnTo>
                    <a:pt x="357619" y="761479"/>
                  </a:lnTo>
                  <a:lnTo>
                    <a:pt x="357289" y="761542"/>
                  </a:lnTo>
                  <a:lnTo>
                    <a:pt x="341096" y="764514"/>
                  </a:lnTo>
                  <a:lnTo>
                    <a:pt x="340220" y="765111"/>
                  </a:lnTo>
                  <a:lnTo>
                    <a:pt x="339534" y="766089"/>
                  </a:lnTo>
                  <a:lnTo>
                    <a:pt x="339128" y="767308"/>
                  </a:lnTo>
                  <a:lnTo>
                    <a:pt x="339064" y="768210"/>
                  </a:lnTo>
                  <a:lnTo>
                    <a:pt x="339064" y="791197"/>
                  </a:lnTo>
                  <a:lnTo>
                    <a:pt x="341096" y="793623"/>
                  </a:lnTo>
                  <a:lnTo>
                    <a:pt x="357619" y="790321"/>
                  </a:lnTo>
                  <a:lnTo>
                    <a:pt x="359613" y="786663"/>
                  </a:lnTo>
                  <a:lnTo>
                    <a:pt x="359613" y="763943"/>
                  </a:lnTo>
                  <a:close/>
                </a:path>
                <a:path w="370204" h="1280160">
                  <a:moveTo>
                    <a:pt x="359613" y="724179"/>
                  </a:moveTo>
                  <a:lnTo>
                    <a:pt x="357619" y="721677"/>
                  </a:lnTo>
                  <a:lnTo>
                    <a:pt x="357289" y="721728"/>
                  </a:lnTo>
                  <a:lnTo>
                    <a:pt x="339064" y="727532"/>
                  </a:lnTo>
                  <a:lnTo>
                    <a:pt x="339064" y="750989"/>
                  </a:lnTo>
                  <a:lnTo>
                    <a:pt x="341096" y="753478"/>
                  </a:lnTo>
                  <a:lnTo>
                    <a:pt x="357619" y="750544"/>
                  </a:lnTo>
                  <a:lnTo>
                    <a:pt x="359613" y="747356"/>
                  </a:lnTo>
                  <a:lnTo>
                    <a:pt x="359613" y="724179"/>
                  </a:lnTo>
                  <a:close/>
                </a:path>
                <a:path w="370204" h="1280160">
                  <a:moveTo>
                    <a:pt x="359613" y="684403"/>
                  </a:moveTo>
                  <a:lnTo>
                    <a:pt x="357619" y="681850"/>
                  </a:lnTo>
                  <a:lnTo>
                    <a:pt x="357289" y="681901"/>
                  </a:lnTo>
                  <a:lnTo>
                    <a:pt x="341096" y="684161"/>
                  </a:lnTo>
                  <a:lnTo>
                    <a:pt x="339064" y="687298"/>
                  </a:lnTo>
                  <a:lnTo>
                    <a:pt x="339064" y="710730"/>
                  </a:lnTo>
                  <a:lnTo>
                    <a:pt x="341096" y="713282"/>
                  </a:lnTo>
                  <a:lnTo>
                    <a:pt x="357619" y="710717"/>
                  </a:lnTo>
                  <a:lnTo>
                    <a:pt x="359613" y="707580"/>
                  </a:lnTo>
                  <a:lnTo>
                    <a:pt x="359613" y="684403"/>
                  </a:lnTo>
                  <a:close/>
                </a:path>
                <a:path w="370204" h="1280160">
                  <a:moveTo>
                    <a:pt x="359613" y="644639"/>
                  </a:moveTo>
                  <a:lnTo>
                    <a:pt x="357619" y="642035"/>
                  </a:lnTo>
                  <a:lnTo>
                    <a:pt x="357289" y="642073"/>
                  </a:lnTo>
                  <a:lnTo>
                    <a:pt x="339064" y="647065"/>
                  </a:lnTo>
                  <a:lnTo>
                    <a:pt x="339064" y="670496"/>
                  </a:lnTo>
                  <a:lnTo>
                    <a:pt x="341096" y="673100"/>
                  </a:lnTo>
                  <a:lnTo>
                    <a:pt x="357619" y="670902"/>
                  </a:lnTo>
                  <a:lnTo>
                    <a:pt x="359613" y="667816"/>
                  </a:lnTo>
                  <a:lnTo>
                    <a:pt x="359613" y="644639"/>
                  </a:lnTo>
                  <a:close/>
                </a:path>
                <a:path w="370204" h="1280160">
                  <a:moveTo>
                    <a:pt x="359613" y="604875"/>
                  </a:moveTo>
                  <a:lnTo>
                    <a:pt x="357619" y="602234"/>
                  </a:lnTo>
                  <a:lnTo>
                    <a:pt x="357289" y="602272"/>
                  </a:lnTo>
                  <a:lnTo>
                    <a:pt x="341096" y="603796"/>
                  </a:lnTo>
                  <a:lnTo>
                    <a:pt x="339064" y="606818"/>
                  </a:lnTo>
                  <a:lnTo>
                    <a:pt x="339064" y="630250"/>
                  </a:lnTo>
                  <a:lnTo>
                    <a:pt x="341096" y="632904"/>
                  </a:lnTo>
                  <a:lnTo>
                    <a:pt x="357619" y="631088"/>
                  </a:lnTo>
                  <a:lnTo>
                    <a:pt x="359613" y="628027"/>
                  </a:lnTo>
                  <a:lnTo>
                    <a:pt x="359613" y="604875"/>
                  </a:lnTo>
                  <a:close/>
                </a:path>
                <a:path w="370204" h="1280160">
                  <a:moveTo>
                    <a:pt x="369887" y="925728"/>
                  </a:moveTo>
                  <a:lnTo>
                    <a:pt x="367893" y="923353"/>
                  </a:lnTo>
                  <a:lnTo>
                    <a:pt x="367563" y="923429"/>
                  </a:lnTo>
                  <a:lnTo>
                    <a:pt x="351370" y="927138"/>
                  </a:lnTo>
                  <a:lnTo>
                    <a:pt x="349338" y="930935"/>
                  </a:lnTo>
                  <a:lnTo>
                    <a:pt x="349338" y="953909"/>
                  </a:lnTo>
                  <a:lnTo>
                    <a:pt x="351370" y="956284"/>
                  </a:lnTo>
                  <a:lnTo>
                    <a:pt x="367893" y="952207"/>
                  </a:lnTo>
                  <a:lnTo>
                    <a:pt x="369887" y="948918"/>
                  </a:lnTo>
                  <a:lnTo>
                    <a:pt x="369887" y="925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51154" y="623061"/>
              <a:ext cx="896619" cy="1656080"/>
            </a:xfrm>
            <a:custGeom>
              <a:avLst/>
              <a:gdLst/>
              <a:ahLst/>
              <a:cxnLst/>
              <a:rect l="l" t="t" r="r" b="b"/>
              <a:pathLst>
                <a:path w="896620" h="1656080">
                  <a:moveTo>
                    <a:pt x="9258" y="1571739"/>
                  </a:moveTo>
                  <a:lnTo>
                    <a:pt x="0" y="1559267"/>
                  </a:lnTo>
                  <a:lnTo>
                    <a:pt x="0" y="1578991"/>
                  </a:lnTo>
                  <a:lnTo>
                    <a:pt x="8470" y="1595145"/>
                  </a:lnTo>
                  <a:lnTo>
                    <a:pt x="8724" y="1595094"/>
                  </a:lnTo>
                  <a:lnTo>
                    <a:pt x="9042" y="1594485"/>
                  </a:lnTo>
                  <a:lnTo>
                    <a:pt x="9232" y="1593329"/>
                  </a:lnTo>
                  <a:lnTo>
                    <a:pt x="9258" y="1571739"/>
                  </a:lnTo>
                  <a:close/>
                </a:path>
                <a:path w="896620" h="1656080">
                  <a:moveTo>
                    <a:pt x="23901" y="1402499"/>
                  </a:moveTo>
                  <a:lnTo>
                    <a:pt x="13639" y="1388668"/>
                  </a:lnTo>
                  <a:lnTo>
                    <a:pt x="13639" y="1409560"/>
                  </a:lnTo>
                  <a:lnTo>
                    <a:pt x="23025" y="1427251"/>
                  </a:lnTo>
                  <a:lnTo>
                    <a:pt x="23317" y="1427213"/>
                  </a:lnTo>
                  <a:lnTo>
                    <a:pt x="23660" y="1426603"/>
                  </a:lnTo>
                  <a:lnTo>
                    <a:pt x="23876" y="1425397"/>
                  </a:lnTo>
                  <a:lnTo>
                    <a:pt x="23901" y="1402499"/>
                  </a:lnTo>
                  <a:close/>
                </a:path>
                <a:path w="896620" h="1656080">
                  <a:moveTo>
                    <a:pt x="39839" y="484682"/>
                  </a:moveTo>
                  <a:lnTo>
                    <a:pt x="38595" y="484682"/>
                  </a:lnTo>
                  <a:lnTo>
                    <a:pt x="38595" y="485952"/>
                  </a:lnTo>
                  <a:lnTo>
                    <a:pt x="39839" y="485952"/>
                  </a:lnTo>
                  <a:lnTo>
                    <a:pt x="39839" y="484682"/>
                  </a:lnTo>
                  <a:close/>
                </a:path>
                <a:path w="896620" h="1656080">
                  <a:moveTo>
                    <a:pt x="40208" y="1473504"/>
                  </a:moveTo>
                  <a:lnTo>
                    <a:pt x="28765" y="1458099"/>
                  </a:lnTo>
                  <a:lnTo>
                    <a:pt x="28765" y="1480286"/>
                  </a:lnTo>
                  <a:lnTo>
                    <a:pt x="39204" y="1499743"/>
                  </a:lnTo>
                  <a:lnTo>
                    <a:pt x="39535" y="1499743"/>
                  </a:lnTo>
                  <a:lnTo>
                    <a:pt x="39687" y="1499603"/>
                  </a:lnTo>
                  <a:lnTo>
                    <a:pt x="39928" y="1499120"/>
                  </a:lnTo>
                  <a:lnTo>
                    <a:pt x="40208" y="1497304"/>
                  </a:lnTo>
                  <a:lnTo>
                    <a:pt x="40208" y="1473504"/>
                  </a:lnTo>
                  <a:close/>
                </a:path>
                <a:path w="896620" h="1656080">
                  <a:moveTo>
                    <a:pt x="58458" y="1573250"/>
                  </a:moveTo>
                  <a:lnTo>
                    <a:pt x="45631" y="1555965"/>
                  </a:lnTo>
                  <a:lnTo>
                    <a:pt x="45631" y="1579587"/>
                  </a:lnTo>
                  <a:lnTo>
                    <a:pt x="57721" y="1601165"/>
                  </a:lnTo>
                  <a:lnTo>
                    <a:pt x="57886" y="1601038"/>
                  </a:lnTo>
                  <a:lnTo>
                    <a:pt x="58267" y="1600187"/>
                  </a:lnTo>
                  <a:lnTo>
                    <a:pt x="58458" y="1598650"/>
                  </a:lnTo>
                  <a:lnTo>
                    <a:pt x="58458" y="1573250"/>
                  </a:lnTo>
                  <a:close/>
                </a:path>
                <a:path w="896620" h="1656080">
                  <a:moveTo>
                    <a:pt x="58458" y="1438719"/>
                  </a:moveTo>
                  <a:lnTo>
                    <a:pt x="45631" y="1421434"/>
                  </a:lnTo>
                  <a:lnTo>
                    <a:pt x="45631" y="1445056"/>
                  </a:lnTo>
                  <a:lnTo>
                    <a:pt x="57721" y="1466634"/>
                  </a:lnTo>
                  <a:lnTo>
                    <a:pt x="57886" y="1466507"/>
                  </a:lnTo>
                  <a:lnTo>
                    <a:pt x="58267" y="1465656"/>
                  </a:lnTo>
                  <a:lnTo>
                    <a:pt x="58458" y="1464119"/>
                  </a:lnTo>
                  <a:lnTo>
                    <a:pt x="58458" y="1438719"/>
                  </a:lnTo>
                  <a:close/>
                </a:path>
                <a:path w="896620" h="1656080">
                  <a:moveTo>
                    <a:pt x="58458" y="1300454"/>
                  </a:moveTo>
                  <a:lnTo>
                    <a:pt x="58394" y="480034"/>
                  </a:lnTo>
                  <a:lnTo>
                    <a:pt x="58343" y="473684"/>
                  </a:lnTo>
                  <a:lnTo>
                    <a:pt x="58343" y="459714"/>
                  </a:lnTo>
                  <a:lnTo>
                    <a:pt x="58064" y="459714"/>
                  </a:lnTo>
                  <a:lnTo>
                    <a:pt x="58064" y="458444"/>
                  </a:lnTo>
                  <a:lnTo>
                    <a:pt x="56705" y="458444"/>
                  </a:lnTo>
                  <a:lnTo>
                    <a:pt x="56705" y="459714"/>
                  </a:lnTo>
                  <a:lnTo>
                    <a:pt x="51498" y="459714"/>
                  </a:lnTo>
                  <a:lnTo>
                    <a:pt x="51498" y="473684"/>
                  </a:lnTo>
                  <a:lnTo>
                    <a:pt x="46126" y="473684"/>
                  </a:lnTo>
                  <a:lnTo>
                    <a:pt x="46126" y="480034"/>
                  </a:lnTo>
                  <a:lnTo>
                    <a:pt x="45631" y="480034"/>
                  </a:lnTo>
                  <a:lnTo>
                    <a:pt x="45631" y="1300454"/>
                  </a:lnTo>
                  <a:lnTo>
                    <a:pt x="52006" y="1300454"/>
                  </a:lnTo>
                  <a:lnTo>
                    <a:pt x="52006" y="1316964"/>
                  </a:lnTo>
                  <a:lnTo>
                    <a:pt x="58458" y="1316964"/>
                  </a:lnTo>
                  <a:lnTo>
                    <a:pt x="58458" y="1300454"/>
                  </a:lnTo>
                  <a:close/>
                </a:path>
                <a:path w="896620" h="1656080">
                  <a:moveTo>
                    <a:pt x="79057" y="1625917"/>
                  </a:moveTo>
                  <a:lnTo>
                    <a:pt x="64554" y="1606397"/>
                  </a:lnTo>
                  <a:lnTo>
                    <a:pt x="64554" y="1632343"/>
                  </a:lnTo>
                  <a:lnTo>
                    <a:pt x="78206" y="1655711"/>
                  </a:lnTo>
                  <a:lnTo>
                    <a:pt x="78689" y="1655102"/>
                  </a:lnTo>
                  <a:lnTo>
                    <a:pt x="79006" y="1653730"/>
                  </a:lnTo>
                  <a:lnTo>
                    <a:pt x="79057" y="1625917"/>
                  </a:lnTo>
                  <a:close/>
                </a:path>
                <a:path w="896620" h="1656080">
                  <a:moveTo>
                    <a:pt x="79057" y="1539024"/>
                  </a:moveTo>
                  <a:lnTo>
                    <a:pt x="64554" y="1519504"/>
                  </a:lnTo>
                  <a:lnTo>
                    <a:pt x="64554" y="1545450"/>
                  </a:lnTo>
                  <a:lnTo>
                    <a:pt x="78206" y="1568818"/>
                  </a:lnTo>
                  <a:lnTo>
                    <a:pt x="78689" y="1568208"/>
                  </a:lnTo>
                  <a:lnTo>
                    <a:pt x="79006" y="1566837"/>
                  </a:lnTo>
                  <a:lnTo>
                    <a:pt x="79057" y="1539024"/>
                  </a:lnTo>
                  <a:close/>
                </a:path>
                <a:path w="896620" h="1656080">
                  <a:moveTo>
                    <a:pt x="79057" y="431977"/>
                  </a:moveTo>
                  <a:lnTo>
                    <a:pt x="78397" y="428752"/>
                  </a:lnTo>
                  <a:lnTo>
                    <a:pt x="77800" y="428713"/>
                  </a:lnTo>
                  <a:lnTo>
                    <a:pt x="65519" y="446722"/>
                  </a:lnTo>
                  <a:lnTo>
                    <a:pt x="64554" y="452716"/>
                  </a:lnTo>
                  <a:lnTo>
                    <a:pt x="64554" y="1407515"/>
                  </a:lnTo>
                  <a:lnTo>
                    <a:pt x="79057" y="1427022"/>
                  </a:lnTo>
                  <a:lnTo>
                    <a:pt x="79057" y="431977"/>
                  </a:lnTo>
                  <a:close/>
                </a:path>
                <a:path w="896620" h="1656080">
                  <a:moveTo>
                    <a:pt x="804494" y="602145"/>
                  </a:moveTo>
                  <a:lnTo>
                    <a:pt x="802551" y="597865"/>
                  </a:lnTo>
                  <a:lnTo>
                    <a:pt x="785990" y="598119"/>
                  </a:lnTo>
                  <a:lnTo>
                    <a:pt x="783894" y="602030"/>
                  </a:lnTo>
                  <a:lnTo>
                    <a:pt x="783894" y="633222"/>
                  </a:lnTo>
                  <a:lnTo>
                    <a:pt x="785990" y="637514"/>
                  </a:lnTo>
                  <a:lnTo>
                    <a:pt x="802551" y="635914"/>
                  </a:lnTo>
                  <a:lnTo>
                    <a:pt x="803122" y="635520"/>
                  </a:lnTo>
                  <a:lnTo>
                    <a:pt x="803630" y="634936"/>
                  </a:lnTo>
                  <a:lnTo>
                    <a:pt x="804202" y="633628"/>
                  </a:lnTo>
                  <a:lnTo>
                    <a:pt x="804494" y="632015"/>
                  </a:lnTo>
                  <a:lnTo>
                    <a:pt x="804494" y="602145"/>
                  </a:lnTo>
                  <a:close/>
                </a:path>
                <a:path w="896620" h="1656080">
                  <a:moveTo>
                    <a:pt x="804494" y="549884"/>
                  </a:moveTo>
                  <a:lnTo>
                    <a:pt x="785990" y="543788"/>
                  </a:lnTo>
                  <a:lnTo>
                    <a:pt x="785685" y="543890"/>
                  </a:lnTo>
                  <a:lnTo>
                    <a:pt x="783894" y="547471"/>
                  </a:lnTo>
                  <a:lnTo>
                    <a:pt x="783894" y="578637"/>
                  </a:lnTo>
                  <a:lnTo>
                    <a:pt x="802551" y="583425"/>
                  </a:lnTo>
                  <a:lnTo>
                    <a:pt x="802843" y="583311"/>
                  </a:lnTo>
                  <a:lnTo>
                    <a:pt x="804494" y="579755"/>
                  </a:lnTo>
                  <a:lnTo>
                    <a:pt x="804494" y="549884"/>
                  </a:lnTo>
                  <a:close/>
                </a:path>
                <a:path w="896620" h="1656080">
                  <a:moveTo>
                    <a:pt x="804494" y="497039"/>
                  </a:moveTo>
                  <a:lnTo>
                    <a:pt x="785990" y="489483"/>
                  </a:lnTo>
                  <a:lnTo>
                    <a:pt x="785685" y="489534"/>
                  </a:lnTo>
                  <a:lnTo>
                    <a:pt x="783894" y="492899"/>
                  </a:lnTo>
                  <a:lnTo>
                    <a:pt x="783894" y="524065"/>
                  </a:lnTo>
                  <a:lnTo>
                    <a:pt x="802551" y="530948"/>
                  </a:lnTo>
                  <a:lnTo>
                    <a:pt x="802843" y="530872"/>
                  </a:lnTo>
                  <a:lnTo>
                    <a:pt x="803122" y="530694"/>
                  </a:lnTo>
                  <a:lnTo>
                    <a:pt x="803630" y="530212"/>
                  </a:lnTo>
                  <a:lnTo>
                    <a:pt x="804202" y="529043"/>
                  </a:lnTo>
                  <a:lnTo>
                    <a:pt x="804494" y="527481"/>
                  </a:lnTo>
                  <a:lnTo>
                    <a:pt x="804494" y="497624"/>
                  </a:lnTo>
                  <a:lnTo>
                    <a:pt x="804494" y="497039"/>
                  </a:lnTo>
                  <a:close/>
                </a:path>
                <a:path w="896620" h="1656080">
                  <a:moveTo>
                    <a:pt x="804494" y="445389"/>
                  </a:moveTo>
                  <a:lnTo>
                    <a:pt x="785990" y="435140"/>
                  </a:lnTo>
                  <a:lnTo>
                    <a:pt x="785685" y="435178"/>
                  </a:lnTo>
                  <a:lnTo>
                    <a:pt x="783894" y="438340"/>
                  </a:lnTo>
                  <a:lnTo>
                    <a:pt x="783894" y="469531"/>
                  </a:lnTo>
                  <a:lnTo>
                    <a:pt x="802551" y="478472"/>
                  </a:lnTo>
                  <a:lnTo>
                    <a:pt x="802843" y="478421"/>
                  </a:lnTo>
                  <a:lnTo>
                    <a:pt x="803376" y="478116"/>
                  </a:lnTo>
                  <a:lnTo>
                    <a:pt x="803630" y="477850"/>
                  </a:lnTo>
                  <a:lnTo>
                    <a:pt x="804202" y="476758"/>
                  </a:lnTo>
                  <a:lnTo>
                    <a:pt x="804494" y="475234"/>
                  </a:lnTo>
                  <a:lnTo>
                    <a:pt x="804494" y="445389"/>
                  </a:lnTo>
                  <a:close/>
                </a:path>
                <a:path w="896620" h="1656080">
                  <a:moveTo>
                    <a:pt x="804494" y="393128"/>
                  </a:moveTo>
                  <a:lnTo>
                    <a:pt x="785990" y="380796"/>
                  </a:lnTo>
                  <a:lnTo>
                    <a:pt x="785685" y="380796"/>
                  </a:lnTo>
                  <a:lnTo>
                    <a:pt x="785088" y="381000"/>
                  </a:lnTo>
                  <a:lnTo>
                    <a:pt x="784834" y="381215"/>
                  </a:lnTo>
                  <a:lnTo>
                    <a:pt x="784212" y="382244"/>
                  </a:lnTo>
                  <a:lnTo>
                    <a:pt x="783894" y="383781"/>
                  </a:lnTo>
                  <a:lnTo>
                    <a:pt x="783894" y="414959"/>
                  </a:lnTo>
                  <a:lnTo>
                    <a:pt x="802551" y="426021"/>
                  </a:lnTo>
                  <a:lnTo>
                    <a:pt x="802843" y="425996"/>
                  </a:lnTo>
                  <a:lnTo>
                    <a:pt x="803630" y="425526"/>
                  </a:lnTo>
                  <a:lnTo>
                    <a:pt x="804202" y="424484"/>
                  </a:lnTo>
                  <a:lnTo>
                    <a:pt x="804494" y="422986"/>
                  </a:lnTo>
                  <a:lnTo>
                    <a:pt x="804494" y="393128"/>
                  </a:lnTo>
                  <a:close/>
                </a:path>
                <a:path w="896620" h="1656080">
                  <a:moveTo>
                    <a:pt x="804494" y="340868"/>
                  </a:moveTo>
                  <a:lnTo>
                    <a:pt x="785685" y="326415"/>
                  </a:lnTo>
                  <a:lnTo>
                    <a:pt x="785088" y="326567"/>
                  </a:lnTo>
                  <a:lnTo>
                    <a:pt x="784834" y="326745"/>
                  </a:lnTo>
                  <a:lnTo>
                    <a:pt x="784390" y="327317"/>
                  </a:lnTo>
                  <a:lnTo>
                    <a:pt x="784212" y="327710"/>
                  </a:lnTo>
                  <a:lnTo>
                    <a:pt x="783894" y="329209"/>
                  </a:lnTo>
                  <a:lnTo>
                    <a:pt x="783894" y="360387"/>
                  </a:lnTo>
                  <a:lnTo>
                    <a:pt x="802843" y="373557"/>
                  </a:lnTo>
                  <a:lnTo>
                    <a:pt x="803376" y="373380"/>
                  </a:lnTo>
                  <a:lnTo>
                    <a:pt x="803630" y="373164"/>
                  </a:lnTo>
                  <a:lnTo>
                    <a:pt x="804202" y="372186"/>
                  </a:lnTo>
                  <a:lnTo>
                    <a:pt x="804494" y="370738"/>
                  </a:lnTo>
                  <a:lnTo>
                    <a:pt x="804494" y="340868"/>
                  </a:lnTo>
                  <a:close/>
                </a:path>
                <a:path w="896620" h="1656080">
                  <a:moveTo>
                    <a:pt x="804494" y="288607"/>
                  </a:moveTo>
                  <a:lnTo>
                    <a:pt x="785685" y="272046"/>
                  </a:lnTo>
                  <a:lnTo>
                    <a:pt x="785088" y="272135"/>
                  </a:lnTo>
                  <a:lnTo>
                    <a:pt x="784834" y="272275"/>
                  </a:lnTo>
                  <a:lnTo>
                    <a:pt x="784390" y="272796"/>
                  </a:lnTo>
                  <a:lnTo>
                    <a:pt x="784212" y="273177"/>
                  </a:lnTo>
                  <a:lnTo>
                    <a:pt x="783894" y="274637"/>
                  </a:lnTo>
                  <a:lnTo>
                    <a:pt x="783894" y="305816"/>
                  </a:lnTo>
                  <a:lnTo>
                    <a:pt x="802843" y="321119"/>
                  </a:lnTo>
                  <a:lnTo>
                    <a:pt x="803376" y="320992"/>
                  </a:lnTo>
                  <a:lnTo>
                    <a:pt x="803630" y="320802"/>
                  </a:lnTo>
                  <a:lnTo>
                    <a:pt x="804202" y="319887"/>
                  </a:lnTo>
                  <a:lnTo>
                    <a:pt x="804494" y="318465"/>
                  </a:lnTo>
                  <a:lnTo>
                    <a:pt x="804494" y="288607"/>
                  </a:lnTo>
                  <a:close/>
                </a:path>
                <a:path w="896620" h="1656080">
                  <a:moveTo>
                    <a:pt x="804494" y="236347"/>
                  </a:moveTo>
                  <a:lnTo>
                    <a:pt x="785685" y="217716"/>
                  </a:lnTo>
                  <a:lnTo>
                    <a:pt x="785088" y="217716"/>
                  </a:lnTo>
                  <a:lnTo>
                    <a:pt x="784834" y="217843"/>
                  </a:lnTo>
                  <a:lnTo>
                    <a:pt x="784390" y="218313"/>
                  </a:lnTo>
                  <a:lnTo>
                    <a:pt x="784212" y="218655"/>
                  </a:lnTo>
                  <a:lnTo>
                    <a:pt x="783894" y="220078"/>
                  </a:lnTo>
                  <a:lnTo>
                    <a:pt x="783894" y="251256"/>
                  </a:lnTo>
                  <a:lnTo>
                    <a:pt x="802843" y="268655"/>
                  </a:lnTo>
                  <a:lnTo>
                    <a:pt x="803630" y="268452"/>
                  </a:lnTo>
                  <a:lnTo>
                    <a:pt x="804202" y="267601"/>
                  </a:lnTo>
                  <a:lnTo>
                    <a:pt x="804494" y="266217"/>
                  </a:lnTo>
                  <a:lnTo>
                    <a:pt x="804494" y="236347"/>
                  </a:lnTo>
                  <a:close/>
                </a:path>
                <a:path w="896620" h="1656080">
                  <a:moveTo>
                    <a:pt x="804494" y="183527"/>
                  </a:moveTo>
                  <a:lnTo>
                    <a:pt x="785088" y="163283"/>
                  </a:lnTo>
                  <a:lnTo>
                    <a:pt x="784834" y="163385"/>
                  </a:lnTo>
                  <a:lnTo>
                    <a:pt x="784390" y="163804"/>
                  </a:lnTo>
                  <a:lnTo>
                    <a:pt x="784212" y="164134"/>
                  </a:lnTo>
                  <a:lnTo>
                    <a:pt x="783894" y="165531"/>
                  </a:lnTo>
                  <a:lnTo>
                    <a:pt x="783894" y="196697"/>
                  </a:lnTo>
                  <a:lnTo>
                    <a:pt x="803376" y="216230"/>
                  </a:lnTo>
                  <a:lnTo>
                    <a:pt x="803630" y="216103"/>
                  </a:lnTo>
                  <a:lnTo>
                    <a:pt x="804202" y="215328"/>
                  </a:lnTo>
                  <a:lnTo>
                    <a:pt x="804494" y="213982"/>
                  </a:lnTo>
                  <a:lnTo>
                    <a:pt x="804494" y="184111"/>
                  </a:lnTo>
                  <a:lnTo>
                    <a:pt x="804494" y="183527"/>
                  </a:lnTo>
                  <a:close/>
                </a:path>
                <a:path w="896620" h="1656080">
                  <a:moveTo>
                    <a:pt x="804494" y="131267"/>
                  </a:moveTo>
                  <a:lnTo>
                    <a:pt x="785088" y="108851"/>
                  </a:lnTo>
                  <a:lnTo>
                    <a:pt x="784834" y="108915"/>
                  </a:lnTo>
                  <a:lnTo>
                    <a:pt x="784212" y="109601"/>
                  </a:lnTo>
                  <a:lnTo>
                    <a:pt x="783894" y="110959"/>
                  </a:lnTo>
                  <a:lnTo>
                    <a:pt x="783894" y="142748"/>
                  </a:lnTo>
                  <a:lnTo>
                    <a:pt x="802843" y="163804"/>
                  </a:lnTo>
                  <a:lnTo>
                    <a:pt x="803630" y="163779"/>
                  </a:lnTo>
                  <a:lnTo>
                    <a:pt x="804202" y="163042"/>
                  </a:lnTo>
                  <a:lnTo>
                    <a:pt x="804494" y="161709"/>
                  </a:lnTo>
                  <a:lnTo>
                    <a:pt x="804494" y="131851"/>
                  </a:lnTo>
                  <a:lnTo>
                    <a:pt x="804494" y="131267"/>
                  </a:lnTo>
                  <a:close/>
                </a:path>
                <a:path w="896620" h="1656080">
                  <a:moveTo>
                    <a:pt x="804494" y="79006"/>
                  </a:moveTo>
                  <a:lnTo>
                    <a:pt x="784834" y="54444"/>
                  </a:lnTo>
                  <a:lnTo>
                    <a:pt x="784390" y="54775"/>
                  </a:lnTo>
                  <a:lnTo>
                    <a:pt x="784212" y="55054"/>
                  </a:lnTo>
                  <a:lnTo>
                    <a:pt x="783894" y="56375"/>
                  </a:lnTo>
                  <a:lnTo>
                    <a:pt x="783894" y="88188"/>
                  </a:lnTo>
                  <a:lnTo>
                    <a:pt x="803376" y="111480"/>
                  </a:lnTo>
                  <a:lnTo>
                    <a:pt x="803630" y="111417"/>
                  </a:lnTo>
                  <a:lnTo>
                    <a:pt x="804202" y="110744"/>
                  </a:lnTo>
                  <a:lnTo>
                    <a:pt x="804494" y="109448"/>
                  </a:lnTo>
                  <a:lnTo>
                    <a:pt x="804494" y="79590"/>
                  </a:lnTo>
                  <a:lnTo>
                    <a:pt x="804494" y="79006"/>
                  </a:lnTo>
                  <a:close/>
                </a:path>
                <a:path w="896620" h="1656080">
                  <a:moveTo>
                    <a:pt x="804494" y="26746"/>
                  </a:moveTo>
                  <a:lnTo>
                    <a:pt x="784834" y="0"/>
                  </a:lnTo>
                  <a:lnTo>
                    <a:pt x="784212" y="546"/>
                  </a:lnTo>
                  <a:lnTo>
                    <a:pt x="783894" y="1816"/>
                  </a:lnTo>
                  <a:lnTo>
                    <a:pt x="783894" y="33629"/>
                  </a:lnTo>
                  <a:lnTo>
                    <a:pt x="803376" y="59093"/>
                  </a:lnTo>
                  <a:lnTo>
                    <a:pt x="803630" y="59055"/>
                  </a:lnTo>
                  <a:lnTo>
                    <a:pt x="804202" y="58458"/>
                  </a:lnTo>
                  <a:lnTo>
                    <a:pt x="804494" y="57200"/>
                  </a:lnTo>
                  <a:lnTo>
                    <a:pt x="804494" y="27330"/>
                  </a:lnTo>
                  <a:lnTo>
                    <a:pt x="804494" y="26746"/>
                  </a:lnTo>
                  <a:close/>
                </a:path>
                <a:path w="896620" h="1656080">
                  <a:moveTo>
                    <a:pt x="831405" y="1295514"/>
                  </a:moveTo>
                  <a:lnTo>
                    <a:pt x="814730" y="1278775"/>
                  </a:lnTo>
                  <a:lnTo>
                    <a:pt x="814222" y="1278813"/>
                  </a:lnTo>
                  <a:lnTo>
                    <a:pt x="813993" y="1278940"/>
                  </a:lnTo>
                  <a:lnTo>
                    <a:pt x="813600" y="1279398"/>
                  </a:lnTo>
                  <a:lnTo>
                    <a:pt x="813447" y="1279728"/>
                  </a:lnTo>
                  <a:lnTo>
                    <a:pt x="813168" y="1281061"/>
                  </a:lnTo>
                  <a:lnTo>
                    <a:pt x="813168" y="1310957"/>
                  </a:lnTo>
                  <a:lnTo>
                    <a:pt x="829945" y="1326032"/>
                  </a:lnTo>
                  <a:lnTo>
                    <a:pt x="830427" y="1325956"/>
                  </a:lnTo>
                  <a:lnTo>
                    <a:pt x="830643" y="1325803"/>
                  </a:lnTo>
                  <a:lnTo>
                    <a:pt x="831138" y="1324991"/>
                  </a:lnTo>
                  <a:lnTo>
                    <a:pt x="831405" y="1323644"/>
                  </a:lnTo>
                  <a:lnTo>
                    <a:pt x="831405" y="1295514"/>
                  </a:lnTo>
                  <a:close/>
                </a:path>
                <a:path w="896620" h="1656080">
                  <a:moveTo>
                    <a:pt x="831405" y="601484"/>
                  </a:moveTo>
                  <a:lnTo>
                    <a:pt x="829678" y="597446"/>
                  </a:lnTo>
                  <a:lnTo>
                    <a:pt x="815022" y="597674"/>
                  </a:lnTo>
                  <a:lnTo>
                    <a:pt x="813168" y="601357"/>
                  </a:lnTo>
                  <a:lnTo>
                    <a:pt x="813168" y="630656"/>
                  </a:lnTo>
                  <a:lnTo>
                    <a:pt x="815022" y="634695"/>
                  </a:lnTo>
                  <a:lnTo>
                    <a:pt x="829678" y="633298"/>
                  </a:lnTo>
                  <a:lnTo>
                    <a:pt x="831405" y="629615"/>
                  </a:lnTo>
                  <a:lnTo>
                    <a:pt x="831405" y="601484"/>
                  </a:lnTo>
                  <a:close/>
                </a:path>
                <a:path w="896620" h="1656080">
                  <a:moveTo>
                    <a:pt x="831405" y="552246"/>
                  </a:moveTo>
                  <a:lnTo>
                    <a:pt x="815022" y="546608"/>
                  </a:lnTo>
                  <a:lnTo>
                    <a:pt x="814730" y="546684"/>
                  </a:lnTo>
                  <a:lnTo>
                    <a:pt x="813168" y="550075"/>
                  </a:lnTo>
                  <a:lnTo>
                    <a:pt x="813168" y="579361"/>
                  </a:lnTo>
                  <a:lnTo>
                    <a:pt x="829678" y="583857"/>
                  </a:lnTo>
                  <a:lnTo>
                    <a:pt x="829945" y="583742"/>
                  </a:lnTo>
                  <a:lnTo>
                    <a:pt x="830427" y="583336"/>
                  </a:lnTo>
                  <a:lnTo>
                    <a:pt x="830643" y="583044"/>
                  </a:lnTo>
                  <a:lnTo>
                    <a:pt x="831138" y="581875"/>
                  </a:lnTo>
                  <a:lnTo>
                    <a:pt x="831405" y="580377"/>
                  </a:lnTo>
                  <a:lnTo>
                    <a:pt x="831405" y="552246"/>
                  </a:lnTo>
                  <a:close/>
                </a:path>
                <a:path w="896620" h="1656080">
                  <a:moveTo>
                    <a:pt x="831405" y="502996"/>
                  </a:moveTo>
                  <a:lnTo>
                    <a:pt x="815022" y="495541"/>
                  </a:lnTo>
                  <a:lnTo>
                    <a:pt x="814730" y="495604"/>
                  </a:lnTo>
                  <a:lnTo>
                    <a:pt x="813168" y="498779"/>
                  </a:lnTo>
                  <a:lnTo>
                    <a:pt x="813168" y="528066"/>
                  </a:lnTo>
                  <a:lnTo>
                    <a:pt x="829678" y="534416"/>
                  </a:lnTo>
                  <a:lnTo>
                    <a:pt x="829945" y="534327"/>
                  </a:lnTo>
                  <a:lnTo>
                    <a:pt x="830427" y="533984"/>
                  </a:lnTo>
                  <a:lnTo>
                    <a:pt x="830643" y="533704"/>
                  </a:lnTo>
                  <a:lnTo>
                    <a:pt x="831138" y="532599"/>
                  </a:lnTo>
                  <a:lnTo>
                    <a:pt x="831405" y="531126"/>
                  </a:lnTo>
                  <a:lnTo>
                    <a:pt x="831405" y="502996"/>
                  </a:lnTo>
                  <a:close/>
                </a:path>
                <a:path w="896620" h="1656080">
                  <a:moveTo>
                    <a:pt x="831405" y="453783"/>
                  </a:moveTo>
                  <a:lnTo>
                    <a:pt x="815022" y="444461"/>
                  </a:lnTo>
                  <a:lnTo>
                    <a:pt x="814730" y="444487"/>
                  </a:lnTo>
                  <a:lnTo>
                    <a:pt x="814222" y="444766"/>
                  </a:lnTo>
                  <a:lnTo>
                    <a:pt x="813993" y="444995"/>
                  </a:lnTo>
                  <a:lnTo>
                    <a:pt x="813447" y="446036"/>
                  </a:lnTo>
                  <a:lnTo>
                    <a:pt x="813168" y="447509"/>
                  </a:lnTo>
                  <a:lnTo>
                    <a:pt x="813168" y="476808"/>
                  </a:lnTo>
                  <a:lnTo>
                    <a:pt x="829678" y="484974"/>
                  </a:lnTo>
                  <a:lnTo>
                    <a:pt x="829945" y="484924"/>
                  </a:lnTo>
                  <a:lnTo>
                    <a:pt x="830427" y="484632"/>
                  </a:lnTo>
                  <a:lnTo>
                    <a:pt x="830643" y="484378"/>
                  </a:lnTo>
                  <a:lnTo>
                    <a:pt x="831138" y="483336"/>
                  </a:lnTo>
                  <a:lnTo>
                    <a:pt x="831405" y="481914"/>
                  </a:lnTo>
                  <a:lnTo>
                    <a:pt x="831405" y="453783"/>
                  </a:lnTo>
                  <a:close/>
                </a:path>
                <a:path w="896620" h="1656080">
                  <a:moveTo>
                    <a:pt x="831405" y="404533"/>
                  </a:moveTo>
                  <a:lnTo>
                    <a:pt x="815022" y="393369"/>
                  </a:lnTo>
                  <a:lnTo>
                    <a:pt x="814730" y="393369"/>
                  </a:lnTo>
                  <a:lnTo>
                    <a:pt x="813168" y="396214"/>
                  </a:lnTo>
                  <a:lnTo>
                    <a:pt x="813168" y="425526"/>
                  </a:lnTo>
                  <a:lnTo>
                    <a:pt x="829678" y="435559"/>
                  </a:lnTo>
                  <a:lnTo>
                    <a:pt x="829945" y="435546"/>
                  </a:lnTo>
                  <a:lnTo>
                    <a:pt x="830643" y="435089"/>
                  </a:lnTo>
                  <a:lnTo>
                    <a:pt x="831138" y="434086"/>
                  </a:lnTo>
                  <a:lnTo>
                    <a:pt x="831405" y="432663"/>
                  </a:lnTo>
                  <a:lnTo>
                    <a:pt x="831405" y="404533"/>
                  </a:lnTo>
                  <a:close/>
                </a:path>
                <a:path w="896620" h="1656080">
                  <a:moveTo>
                    <a:pt x="831405" y="355295"/>
                  </a:moveTo>
                  <a:lnTo>
                    <a:pt x="814730" y="342265"/>
                  </a:lnTo>
                  <a:lnTo>
                    <a:pt x="814222" y="342417"/>
                  </a:lnTo>
                  <a:lnTo>
                    <a:pt x="813993" y="342595"/>
                  </a:lnTo>
                  <a:lnTo>
                    <a:pt x="813447" y="343509"/>
                  </a:lnTo>
                  <a:lnTo>
                    <a:pt x="813168" y="344932"/>
                  </a:lnTo>
                  <a:lnTo>
                    <a:pt x="813168" y="374243"/>
                  </a:lnTo>
                  <a:lnTo>
                    <a:pt x="829678" y="386143"/>
                  </a:lnTo>
                  <a:lnTo>
                    <a:pt x="829945" y="386143"/>
                  </a:lnTo>
                  <a:lnTo>
                    <a:pt x="830427" y="385953"/>
                  </a:lnTo>
                  <a:lnTo>
                    <a:pt x="830643" y="385749"/>
                  </a:lnTo>
                  <a:lnTo>
                    <a:pt x="831138" y="384810"/>
                  </a:lnTo>
                  <a:lnTo>
                    <a:pt x="831405" y="383425"/>
                  </a:lnTo>
                  <a:lnTo>
                    <a:pt x="831405" y="355295"/>
                  </a:lnTo>
                  <a:close/>
                </a:path>
                <a:path w="896620" h="1656080">
                  <a:moveTo>
                    <a:pt x="831405" y="306044"/>
                  </a:moveTo>
                  <a:lnTo>
                    <a:pt x="814730" y="291134"/>
                  </a:lnTo>
                  <a:lnTo>
                    <a:pt x="814222" y="291236"/>
                  </a:lnTo>
                  <a:lnTo>
                    <a:pt x="813993" y="291401"/>
                  </a:lnTo>
                  <a:lnTo>
                    <a:pt x="813447" y="292252"/>
                  </a:lnTo>
                  <a:lnTo>
                    <a:pt x="813168" y="293636"/>
                  </a:lnTo>
                  <a:lnTo>
                    <a:pt x="813168" y="322948"/>
                  </a:lnTo>
                  <a:lnTo>
                    <a:pt x="829945" y="336727"/>
                  </a:lnTo>
                  <a:lnTo>
                    <a:pt x="830427" y="336600"/>
                  </a:lnTo>
                  <a:lnTo>
                    <a:pt x="830643" y="336410"/>
                  </a:lnTo>
                  <a:lnTo>
                    <a:pt x="831138" y="335534"/>
                  </a:lnTo>
                  <a:lnTo>
                    <a:pt x="831405" y="334175"/>
                  </a:lnTo>
                  <a:lnTo>
                    <a:pt x="831405" y="306044"/>
                  </a:lnTo>
                  <a:close/>
                </a:path>
                <a:path w="896620" h="1656080">
                  <a:moveTo>
                    <a:pt x="831405" y="207594"/>
                  </a:moveTo>
                  <a:lnTo>
                    <a:pt x="814222" y="188925"/>
                  </a:lnTo>
                  <a:lnTo>
                    <a:pt x="813993" y="189039"/>
                  </a:lnTo>
                  <a:lnTo>
                    <a:pt x="813600" y="189445"/>
                  </a:lnTo>
                  <a:lnTo>
                    <a:pt x="813447" y="189776"/>
                  </a:lnTo>
                  <a:lnTo>
                    <a:pt x="813168" y="191096"/>
                  </a:lnTo>
                  <a:lnTo>
                    <a:pt x="813168" y="220980"/>
                  </a:lnTo>
                  <a:lnTo>
                    <a:pt x="829945" y="237909"/>
                  </a:lnTo>
                  <a:lnTo>
                    <a:pt x="830427" y="237896"/>
                  </a:lnTo>
                  <a:lnTo>
                    <a:pt x="830643" y="237782"/>
                  </a:lnTo>
                  <a:lnTo>
                    <a:pt x="831138" y="237020"/>
                  </a:lnTo>
                  <a:lnTo>
                    <a:pt x="831405" y="235724"/>
                  </a:lnTo>
                  <a:lnTo>
                    <a:pt x="831405" y="207594"/>
                  </a:lnTo>
                  <a:close/>
                </a:path>
                <a:path w="896620" h="1656080">
                  <a:moveTo>
                    <a:pt x="831405" y="157784"/>
                  </a:moveTo>
                  <a:lnTo>
                    <a:pt x="814222" y="137744"/>
                  </a:lnTo>
                  <a:lnTo>
                    <a:pt x="813993" y="137833"/>
                  </a:lnTo>
                  <a:lnTo>
                    <a:pt x="813600" y="138201"/>
                  </a:lnTo>
                  <a:lnTo>
                    <a:pt x="813447" y="138518"/>
                  </a:lnTo>
                  <a:lnTo>
                    <a:pt x="813168" y="139814"/>
                  </a:lnTo>
                  <a:lnTo>
                    <a:pt x="813168" y="169684"/>
                  </a:lnTo>
                  <a:lnTo>
                    <a:pt x="830427" y="188569"/>
                  </a:lnTo>
                  <a:lnTo>
                    <a:pt x="830643" y="188455"/>
                  </a:lnTo>
                  <a:lnTo>
                    <a:pt x="830999" y="188061"/>
                  </a:lnTo>
                  <a:lnTo>
                    <a:pt x="831354" y="186969"/>
                  </a:lnTo>
                  <a:lnTo>
                    <a:pt x="831405" y="158343"/>
                  </a:lnTo>
                  <a:lnTo>
                    <a:pt x="831405" y="157784"/>
                  </a:lnTo>
                  <a:close/>
                </a:path>
                <a:path w="896620" h="1656080">
                  <a:moveTo>
                    <a:pt x="831405" y="109105"/>
                  </a:moveTo>
                  <a:lnTo>
                    <a:pt x="814222" y="86575"/>
                  </a:lnTo>
                  <a:lnTo>
                    <a:pt x="813993" y="86652"/>
                  </a:lnTo>
                  <a:lnTo>
                    <a:pt x="813600" y="86969"/>
                  </a:lnTo>
                  <a:lnTo>
                    <a:pt x="813447" y="87249"/>
                  </a:lnTo>
                  <a:lnTo>
                    <a:pt x="813168" y="88531"/>
                  </a:lnTo>
                  <a:lnTo>
                    <a:pt x="813168" y="118402"/>
                  </a:lnTo>
                  <a:lnTo>
                    <a:pt x="830427" y="139217"/>
                  </a:lnTo>
                  <a:lnTo>
                    <a:pt x="830643" y="139128"/>
                  </a:lnTo>
                  <a:lnTo>
                    <a:pt x="830999" y="138772"/>
                  </a:lnTo>
                  <a:lnTo>
                    <a:pt x="831354" y="137706"/>
                  </a:lnTo>
                  <a:lnTo>
                    <a:pt x="831405" y="109105"/>
                  </a:lnTo>
                  <a:close/>
                </a:path>
                <a:path w="896620" h="1656080">
                  <a:moveTo>
                    <a:pt x="831405" y="59855"/>
                  </a:moveTo>
                  <a:lnTo>
                    <a:pt x="813993" y="35445"/>
                  </a:lnTo>
                  <a:lnTo>
                    <a:pt x="813447" y="36004"/>
                  </a:lnTo>
                  <a:lnTo>
                    <a:pt x="813168" y="37211"/>
                  </a:lnTo>
                  <a:lnTo>
                    <a:pt x="813168" y="67106"/>
                  </a:lnTo>
                  <a:lnTo>
                    <a:pt x="830427" y="89852"/>
                  </a:lnTo>
                  <a:lnTo>
                    <a:pt x="830643" y="89801"/>
                  </a:lnTo>
                  <a:lnTo>
                    <a:pt x="830999" y="89471"/>
                  </a:lnTo>
                  <a:lnTo>
                    <a:pt x="831354" y="88455"/>
                  </a:lnTo>
                  <a:lnTo>
                    <a:pt x="831405" y="59855"/>
                  </a:lnTo>
                  <a:close/>
                </a:path>
                <a:path w="896620" h="1656080">
                  <a:moveTo>
                    <a:pt x="855370" y="600887"/>
                  </a:moveTo>
                  <a:lnTo>
                    <a:pt x="853846" y="597077"/>
                  </a:lnTo>
                  <a:lnTo>
                    <a:pt x="840778" y="597281"/>
                  </a:lnTo>
                  <a:lnTo>
                    <a:pt x="839127" y="600735"/>
                  </a:lnTo>
                  <a:lnTo>
                    <a:pt x="839127" y="628383"/>
                  </a:lnTo>
                  <a:lnTo>
                    <a:pt x="840778" y="632206"/>
                  </a:lnTo>
                  <a:lnTo>
                    <a:pt x="853846" y="630948"/>
                  </a:lnTo>
                  <a:lnTo>
                    <a:pt x="855370" y="627481"/>
                  </a:lnTo>
                  <a:lnTo>
                    <a:pt x="855370" y="600887"/>
                  </a:lnTo>
                  <a:close/>
                </a:path>
                <a:path w="896620" h="1656080">
                  <a:moveTo>
                    <a:pt x="855370" y="554342"/>
                  </a:moveTo>
                  <a:lnTo>
                    <a:pt x="840778" y="549097"/>
                  </a:lnTo>
                  <a:lnTo>
                    <a:pt x="840524" y="549173"/>
                  </a:lnTo>
                  <a:lnTo>
                    <a:pt x="840054" y="549541"/>
                  </a:lnTo>
                  <a:lnTo>
                    <a:pt x="839863" y="549808"/>
                  </a:lnTo>
                  <a:lnTo>
                    <a:pt x="839368" y="550913"/>
                  </a:lnTo>
                  <a:lnTo>
                    <a:pt x="839127" y="552361"/>
                  </a:lnTo>
                  <a:lnTo>
                    <a:pt x="839127" y="580555"/>
                  </a:lnTo>
                  <a:lnTo>
                    <a:pt x="853846" y="584225"/>
                  </a:lnTo>
                  <a:lnTo>
                    <a:pt x="854075" y="584123"/>
                  </a:lnTo>
                  <a:lnTo>
                    <a:pt x="854506" y="583742"/>
                  </a:lnTo>
                  <a:lnTo>
                    <a:pt x="854697" y="583463"/>
                  </a:lnTo>
                  <a:lnTo>
                    <a:pt x="855141" y="582358"/>
                  </a:lnTo>
                  <a:lnTo>
                    <a:pt x="855370" y="580936"/>
                  </a:lnTo>
                  <a:lnTo>
                    <a:pt x="855370" y="554342"/>
                  </a:lnTo>
                  <a:close/>
                </a:path>
                <a:path w="896620" h="1656080">
                  <a:moveTo>
                    <a:pt x="855370" y="507784"/>
                  </a:moveTo>
                  <a:lnTo>
                    <a:pt x="840778" y="500913"/>
                  </a:lnTo>
                  <a:lnTo>
                    <a:pt x="840524" y="500989"/>
                  </a:lnTo>
                  <a:lnTo>
                    <a:pt x="840054" y="501294"/>
                  </a:lnTo>
                  <a:lnTo>
                    <a:pt x="839863" y="501535"/>
                  </a:lnTo>
                  <a:lnTo>
                    <a:pt x="839368" y="502589"/>
                  </a:lnTo>
                  <a:lnTo>
                    <a:pt x="839127" y="503986"/>
                  </a:lnTo>
                  <a:lnTo>
                    <a:pt x="839127" y="531634"/>
                  </a:lnTo>
                  <a:lnTo>
                    <a:pt x="853846" y="537502"/>
                  </a:lnTo>
                  <a:lnTo>
                    <a:pt x="854075" y="537413"/>
                  </a:lnTo>
                  <a:lnTo>
                    <a:pt x="854506" y="537095"/>
                  </a:lnTo>
                  <a:lnTo>
                    <a:pt x="854697" y="536829"/>
                  </a:lnTo>
                  <a:lnTo>
                    <a:pt x="855141" y="535787"/>
                  </a:lnTo>
                  <a:lnTo>
                    <a:pt x="855370" y="534377"/>
                  </a:lnTo>
                  <a:lnTo>
                    <a:pt x="855370" y="507784"/>
                  </a:lnTo>
                  <a:close/>
                </a:path>
                <a:path w="896620" h="1656080">
                  <a:moveTo>
                    <a:pt x="855370" y="461251"/>
                  </a:moveTo>
                  <a:lnTo>
                    <a:pt x="840778" y="452716"/>
                  </a:lnTo>
                  <a:lnTo>
                    <a:pt x="840524" y="452755"/>
                  </a:lnTo>
                  <a:lnTo>
                    <a:pt x="840054" y="453009"/>
                  </a:lnTo>
                  <a:lnTo>
                    <a:pt x="839863" y="453237"/>
                  </a:lnTo>
                  <a:lnTo>
                    <a:pt x="839368" y="454240"/>
                  </a:lnTo>
                  <a:lnTo>
                    <a:pt x="839127" y="455625"/>
                  </a:lnTo>
                  <a:lnTo>
                    <a:pt x="839127" y="483273"/>
                  </a:lnTo>
                  <a:lnTo>
                    <a:pt x="853846" y="490766"/>
                  </a:lnTo>
                  <a:lnTo>
                    <a:pt x="854075" y="490715"/>
                  </a:lnTo>
                  <a:lnTo>
                    <a:pt x="854697" y="490194"/>
                  </a:lnTo>
                  <a:lnTo>
                    <a:pt x="855141" y="489204"/>
                  </a:lnTo>
                  <a:lnTo>
                    <a:pt x="855370" y="487845"/>
                  </a:lnTo>
                  <a:lnTo>
                    <a:pt x="855370" y="461251"/>
                  </a:lnTo>
                  <a:close/>
                </a:path>
                <a:path w="896620" h="1656080">
                  <a:moveTo>
                    <a:pt x="855370" y="414172"/>
                  </a:moveTo>
                  <a:lnTo>
                    <a:pt x="840778" y="404520"/>
                  </a:lnTo>
                  <a:lnTo>
                    <a:pt x="840524" y="404520"/>
                  </a:lnTo>
                  <a:lnTo>
                    <a:pt x="840054" y="404736"/>
                  </a:lnTo>
                  <a:lnTo>
                    <a:pt x="839863" y="404939"/>
                  </a:lnTo>
                  <a:lnTo>
                    <a:pt x="839368" y="405879"/>
                  </a:lnTo>
                  <a:lnTo>
                    <a:pt x="839127" y="407250"/>
                  </a:lnTo>
                  <a:lnTo>
                    <a:pt x="839127" y="435457"/>
                  </a:lnTo>
                  <a:lnTo>
                    <a:pt x="839368" y="437019"/>
                  </a:lnTo>
                  <a:lnTo>
                    <a:pt x="840054" y="438708"/>
                  </a:lnTo>
                  <a:lnTo>
                    <a:pt x="840778" y="439470"/>
                  </a:lnTo>
                  <a:lnTo>
                    <a:pt x="853846" y="444068"/>
                  </a:lnTo>
                  <a:lnTo>
                    <a:pt x="854075" y="444030"/>
                  </a:lnTo>
                  <a:lnTo>
                    <a:pt x="854506" y="443801"/>
                  </a:lnTo>
                  <a:lnTo>
                    <a:pt x="854697" y="443598"/>
                  </a:lnTo>
                  <a:lnTo>
                    <a:pt x="855141" y="442645"/>
                  </a:lnTo>
                  <a:lnTo>
                    <a:pt x="855370" y="441286"/>
                  </a:lnTo>
                  <a:lnTo>
                    <a:pt x="855370" y="414693"/>
                  </a:lnTo>
                  <a:lnTo>
                    <a:pt x="855370" y="414172"/>
                  </a:lnTo>
                  <a:close/>
                </a:path>
                <a:path w="896620" h="1656080">
                  <a:moveTo>
                    <a:pt x="855370" y="368147"/>
                  </a:moveTo>
                  <a:lnTo>
                    <a:pt x="840524" y="356323"/>
                  </a:lnTo>
                  <a:lnTo>
                    <a:pt x="840054" y="356476"/>
                  </a:lnTo>
                  <a:lnTo>
                    <a:pt x="839863" y="356654"/>
                  </a:lnTo>
                  <a:lnTo>
                    <a:pt x="839368" y="357543"/>
                  </a:lnTo>
                  <a:lnTo>
                    <a:pt x="839127" y="358876"/>
                  </a:lnTo>
                  <a:lnTo>
                    <a:pt x="839127" y="387070"/>
                  </a:lnTo>
                  <a:lnTo>
                    <a:pt x="854075" y="397357"/>
                  </a:lnTo>
                  <a:lnTo>
                    <a:pt x="854506" y="397167"/>
                  </a:lnTo>
                  <a:lnTo>
                    <a:pt x="854697" y="396963"/>
                  </a:lnTo>
                  <a:lnTo>
                    <a:pt x="855141" y="396062"/>
                  </a:lnTo>
                  <a:lnTo>
                    <a:pt x="855370" y="394741"/>
                  </a:lnTo>
                  <a:lnTo>
                    <a:pt x="855370" y="368147"/>
                  </a:lnTo>
                  <a:close/>
                </a:path>
                <a:path w="896620" h="1656080">
                  <a:moveTo>
                    <a:pt x="855370" y="321068"/>
                  </a:moveTo>
                  <a:lnTo>
                    <a:pt x="840524" y="308102"/>
                  </a:lnTo>
                  <a:lnTo>
                    <a:pt x="840054" y="308203"/>
                  </a:lnTo>
                  <a:lnTo>
                    <a:pt x="839863" y="308343"/>
                  </a:lnTo>
                  <a:lnTo>
                    <a:pt x="839368" y="309181"/>
                  </a:lnTo>
                  <a:lnTo>
                    <a:pt x="839127" y="310502"/>
                  </a:lnTo>
                  <a:lnTo>
                    <a:pt x="839127" y="338709"/>
                  </a:lnTo>
                  <a:lnTo>
                    <a:pt x="854075" y="350647"/>
                  </a:lnTo>
                  <a:lnTo>
                    <a:pt x="854506" y="350507"/>
                  </a:lnTo>
                  <a:lnTo>
                    <a:pt x="854697" y="350329"/>
                  </a:lnTo>
                  <a:lnTo>
                    <a:pt x="855141" y="349478"/>
                  </a:lnTo>
                  <a:lnTo>
                    <a:pt x="855370" y="348183"/>
                  </a:lnTo>
                  <a:lnTo>
                    <a:pt x="855370" y="321589"/>
                  </a:lnTo>
                  <a:lnTo>
                    <a:pt x="855370" y="321068"/>
                  </a:lnTo>
                  <a:close/>
                </a:path>
                <a:path w="896620" h="1656080">
                  <a:moveTo>
                    <a:pt x="855370" y="274510"/>
                  </a:moveTo>
                  <a:lnTo>
                    <a:pt x="840524" y="259892"/>
                  </a:lnTo>
                  <a:lnTo>
                    <a:pt x="840054" y="259943"/>
                  </a:lnTo>
                  <a:lnTo>
                    <a:pt x="839673" y="260299"/>
                  </a:lnTo>
                  <a:lnTo>
                    <a:pt x="839368" y="260858"/>
                  </a:lnTo>
                  <a:lnTo>
                    <a:pt x="839127" y="262128"/>
                  </a:lnTo>
                  <a:lnTo>
                    <a:pt x="839127" y="290309"/>
                  </a:lnTo>
                  <a:lnTo>
                    <a:pt x="854075" y="303949"/>
                  </a:lnTo>
                  <a:lnTo>
                    <a:pt x="854506" y="303847"/>
                  </a:lnTo>
                  <a:lnTo>
                    <a:pt x="854697" y="303707"/>
                  </a:lnTo>
                  <a:lnTo>
                    <a:pt x="855141" y="302895"/>
                  </a:lnTo>
                  <a:lnTo>
                    <a:pt x="855370" y="301625"/>
                  </a:lnTo>
                  <a:lnTo>
                    <a:pt x="855370" y="275031"/>
                  </a:lnTo>
                  <a:lnTo>
                    <a:pt x="855370" y="274510"/>
                  </a:lnTo>
                  <a:close/>
                </a:path>
                <a:path w="896620" h="1656080">
                  <a:moveTo>
                    <a:pt x="855370" y="227977"/>
                  </a:moveTo>
                  <a:lnTo>
                    <a:pt x="840524" y="211683"/>
                  </a:lnTo>
                  <a:lnTo>
                    <a:pt x="840054" y="211683"/>
                  </a:lnTo>
                  <a:lnTo>
                    <a:pt x="839673" y="211988"/>
                  </a:lnTo>
                  <a:lnTo>
                    <a:pt x="839368" y="212509"/>
                  </a:lnTo>
                  <a:lnTo>
                    <a:pt x="839127" y="213766"/>
                  </a:lnTo>
                  <a:lnTo>
                    <a:pt x="839127" y="241960"/>
                  </a:lnTo>
                  <a:lnTo>
                    <a:pt x="854075" y="257238"/>
                  </a:lnTo>
                  <a:lnTo>
                    <a:pt x="854506" y="257200"/>
                  </a:lnTo>
                  <a:lnTo>
                    <a:pt x="854697" y="257073"/>
                  </a:lnTo>
                  <a:lnTo>
                    <a:pt x="855141" y="256336"/>
                  </a:lnTo>
                  <a:lnTo>
                    <a:pt x="855370" y="255092"/>
                  </a:lnTo>
                  <a:lnTo>
                    <a:pt x="855370" y="228498"/>
                  </a:lnTo>
                  <a:lnTo>
                    <a:pt x="855370" y="227977"/>
                  </a:lnTo>
                  <a:close/>
                </a:path>
                <a:path w="896620" h="1656080">
                  <a:moveTo>
                    <a:pt x="855370" y="181419"/>
                  </a:moveTo>
                  <a:lnTo>
                    <a:pt x="840524" y="163449"/>
                  </a:lnTo>
                  <a:lnTo>
                    <a:pt x="839863" y="163487"/>
                  </a:lnTo>
                  <a:lnTo>
                    <a:pt x="839368" y="164160"/>
                  </a:lnTo>
                  <a:lnTo>
                    <a:pt x="839127" y="165379"/>
                  </a:lnTo>
                  <a:lnTo>
                    <a:pt x="839127" y="193573"/>
                  </a:lnTo>
                  <a:lnTo>
                    <a:pt x="854075" y="210566"/>
                  </a:lnTo>
                  <a:lnTo>
                    <a:pt x="854506" y="210566"/>
                  </a:lnTo>
                  <a:lnTo>
                    <a:pt x="854697" y="210464"/>
                  </a:lnTo>
                  <a:lnTo>
                    <a:pt x="855141" y="209765"/>
                  </a:lnTo>
                  <a:lnTo>
                    <a:pt x="855370" y="208534"/>
                  </a:lnTo>
                  <a:lnTo>
                    <a:pt x="855370" y="181940"/>
                  </a:lnTo>
                  <a:lnTo>
                    <a:pt x="855370" y="181419"/>
                  </a:lnTo>
                  <a:close/>
                </a:path>
                <a:path w="896620" h="1656080">
                  <a:moveTo>
                    <a:pt x="855370" y="134874"/>
                  </a:moveTo>
                  <a:lnTo>
                    <a:pt x="840054" y="115138"/>
                  </a:lnTo>
                  <a:lnTo>
                    <a:pt x="839673" y="115366"/>
                  </a:lnTo>
                  <a:lnTo>
                    <a:pt x="839368" y="115811"/>
                  </a:lnTo>
                  <a:lnTo>
                    <a:pt x="839127" y="117017"/>
                  </a:lnTo>
                  <a:lnTo>
                    <a:pt x="839127" y="145224"/>
                  </a:lnTo>
                  <a:lnTo>
                    <a:pt x="854506" y="163918"/>
                  </a:lnTo>
                  <a:lnTo>
                    <a:pt x="854697" y="163830"/>
                  </a:lnTo>
                  <a:lnTo>
                    <a:pt x="855141" y="163182"/>
                  </a:lnTo>
                  <a:lnTo>
                    <a:pt x="855370" y="161988"/>
                  </a:lnTo>
                  <a:lnTo>
                    <a:pt x="855370" y="135394"/>
                  </a:lnTo>
                  <a:lnTo>
                    <a:pt x="855370" y="134874"/>
                  </a:lnTo>
                  <a:close/>
                </a:path>
                <a:path w="896620" h="1656080">
                  <a:moveTo>
                    <a:pt x="876871" y="1293825"/>
                  </a:moveTo>
                  <a:lnTo>
                    <a:pt x="863765" y="1288923"/>
                  </a:lnTo>
                  <a:lnTo>
                    <a:pt x="863536" y="1288999"/>
                  </a:lnTo>
                  <a:lnTo>
                    <a:pt x="862279" y="1292021"/>
                  </a:lnTo>
                  <a:lnTo>
                    <a:pt x="862279" y="1318183"/>
                  </a:lnTo>
                  <a:lnTo>
                    <a:pt x="875487" y="1322171"/>
                  </a:lnTo>
                  <a:lnTo>
                    <a:pt x="875690" y="1322070"/>
                  </a:lnTo>
                  <a:lnTo>
                    <a:pt x="876084" y="1321714"/>
                  </a:lnTo>
                  <a:lnTo>
                    <a:pt x="876249" y="1321435"/>
                  </a:lnTo>
                  <a:lnTo>
                    <a:pt x="876655" y="1320380"/>
                  </a:lnTo>
                  <a:lnTo>
                    <a:pt x="876871" y="1319047"/>
                  </a:lnTo>
                  <a:lnTo>
                    <a:pt x="876871" y="1293825"/>
                  </a:lnTo>
                  <a:close/>
                </a:path>
                <a:path w="896620" h="1656080">
                  <a:moveTo>
                    <a:pt x="876871" y="600367"/>
                  </a:moveTo>
                  <a:lnTo>
                    <a:pt x="875487" y="596760"/>
                  </a:lnTo>
                  <a:lnTo>
                    <a:pt x="863993" y="596912"/>
                  </a:lnTo>
                  <a:lnTo>
                    <a:pt x="862279" y="600202"/>
                  </a:lnTo>
                  <a:lnTo>
                    <a:pt x="862279" y="626351"/>
                  </a:lnTo>
                  <a:lnTo>
                    <a:pt x="863765" y="629996"/>
                  </a:lnTo>
                  <a:lnTo>
                    <a:pt x="875487" y="628853"/>
                  </a:lnTo>
                  <a:lnTo>
                    <a:pt x="875690" y="628738"/>
                  </a:lnTo>
                  <a:lnTo>
                    <a:pt x="876249" y="628053"/>
                  </a:lnTo>
                  <a:lnTo>
                    <a:pt x="876655" y="626960"/>
                  </a:lnTo>
                  <a:lnTo>
                    <a:pt x="876871" y="625589"/>
                  </a:lnTo>
                  <a:lnTo>
                    <a:pt x="876871" y="600367"/>
                  </a:lnTo>
                  <a:close/>
                </a:path>
                <a:path w="896620" h="1656080">
                  <a:moveTo>
                    <a:pt x="876871" y="512076"/>
                  </a:moveTo>
                  <a:lnTo>
                    <a:pt x="863765" y="505714"/>
                  </a:lnTo>
                  <a:lnTo>
                    <a:pt x="863536" y="505777"/>
                  </a:lnTo>
                  <a:lnTo>
                    <a:pt x="862926" y="506310"/>
                  </a:lnTo>
                  <a:lnTo>
                    <a:pt x="862507" y="507301"/>
                  </a:lnTo>
                  <a:lnTo>
                    <a:pt x="862279" y="508647"/>
                  </a:lnTo>
                  <a:lnTo>
                    <a:pt x="862279" y="534797"/>
                  </a:lnTo>
                  <a:lnTo>
                    <a:pt x="875487" y="540258"/>
                  </a:lnTo>
                  <a:lnTo>
                    <a:pt x="875690" y="540194"/>
                  </a:lnTo>
                  <a:lnTo>
                    <a:pt x="876084" y="539864"/>
                  </a:lnTo>
                  <a:lnTo>
                    <a:pt x="876249" y="539623"/>
                  </a:lnTo>
                  <a:lnTo>
                    <a:pt x="876655" y="538619"/>
                  </a:lnTo>
                  <a:lnTo>
                    <a:pt x="876871" y="537298"/>
                  </a:lnTo>
                  <a:lnTo>
                    <a:pt x="876871" y="512076"/>
                  </a:lnTo>
                  <a:close/>
                </a:path>
                <a:path w="896620" h="1656080">
                  <a:moveTo>
                    <a:pt x="876871" y="467448"/>
                  </a:moveTo>
                  <a:lnTo>
                    <a:pt x="876541" y="465607"/>
                  </a:lnTo>
                  <a:lnTo>
                    <a:pt x="876084" y="464540"/>
                  </a:lnTo>
                  <a:lnTo>
                    <a:pt x="875487" y="463867"/>
                  </a:lnTo>
                  <a:lnTo>
                    <a:pt x="863765" y="460108"/>
                  </a:lnTo>
                  <a:lnTo>
                    <a:pt x="863536" y="460146"/>
                  </a:lnTo>
                  <a:lnTo>
                    <a:pt x="862279" y="462889"/>
                  </a:lnTo>
                  <a:lnTo>
                    <a:pt x="862279" y="489038"/>
                  </a:lnTo>
                  <a:lnTo>
                    <a:pt x="875487" y="495960"/>
                  </a:lnTo>
                  <a:lnTo>
                    <a:pt x="875893" y="495782"/>
                  </a:lnTo>
                  <a:lnTo>
                    <a:pt x="876249" y="495401"/>
                  </a:lnTo>
                  <a:lnTo>
                    <a:pt x="876655" y="494449"/>
                  </a:lnTo>
                  <a:lnTo>
                    <a:pt x="876871" y="493179"/>
                  </a:lnTo>
                  <a:lnTo>
                    <a:pt x="876871" y="467956"/>
                  </a:lnTo>
                  <a:lnTo>
                    <a:pt x="876871" y="467448"/>
                  </a:lnTo>
                  <a:close/>
                </a:path>
                <a:path w="896620" h="1656080">
                  <a:moveTo>
                    <a:pt x="876871" y="423303"/>
                  </a:moveTo>
                  <a:lnTo>
                    <a:pt x="876541" y="421424"/>
                  </a:lnTo>
                  <a:lnTo>
                    <a:pt x="876084" y="420293"/>
                  </a:lnTo>
                  <a:lnTo>
                    <a:pt x="875487" y="419582"/>
                  </a:lnTo>
                  <a:lnTo>
                    <a:pt x="863765" y="414489"/>
                  </a:lnTo>
                  <a:lnTo>
                    <a:pt x="863536" y="414489"/>
                  </a:lnTo>
                  <a:lnTo>
                    <a:pt x="862279" y="417106"/>
                  </a:lnTo>
                  <a:lnTo>
                    <a:pt x="862317" y="444296"/>
                  </a:lnTo>
                  <a:lnTo>
                    <a:pt x="875487" y="451675"/>
                  </a:lnTo>
                  <a:lnTo>
                    <a:pt x="875690" y="451662"/>
                  </a:lnTo>
                  <a:lnTo>
                    <a:pt x="876084" y="451421"/>
                  </a:lnTo>
                  <a:lnTo>
                    <a:pt x="876249" y="451218"/>
                  </a:lnTo>
                  <a:lnTo>
                    <a:pt x="876655" y="450303"/>
                  </a:lnTo>
                  <a:lnTo>
                    <a:pt x="876871" y="449033"/>
                  </a:lnTo>
                  <a:lnTo>
                    <a:pt x="876871" y="423811"/>
                  </a:lnTo>
                  <a:lnTo>
                    <a:pt x="876871" y="423303"/>
                  </a:lnTo>
                  <a:close/>
                </a:path>
                <a:path w="896620" h="1656080">
                  <a:moveTo>
                    <a:pt x="876871" y="379158"/>
                  </a:moveTo>
                  <a:lnTo>
                    <a:pt x="863536" y="368858"/>
                  </a:lnTo>
                  <a:lnTo>
                    <a:pt x="863130" y="369011"/>
                  </a:lnTo>
                  <a:lnTo>
                    <a:pt x="862926" y="369189"/>
                  </a:lnTo>
                  <a:lnTo>
                    <a:pt x="862622" y="369709"/>
                  </a:lnTo>
                  <a:lnTo>
                    <a:pt x="862317" y="370852"/>
                  </a:lnTo>
                  <a:lnTo>
                    <a:pt x="862279" y="398005"/>
                  </a:lnTo>
                  <a:lnTo>
                    <a:pt x="862406" y="399021"/>
                  </a:lnTo>
                  <a:lnTo>
                    <a:pt x="862926" y="400799"/>
                  </a:lnTo>
                  <a:lnTo>
                    <a:pt x="863320" y="401459"/>
                  </a:lnTo>
                  <a:lnTo>
                    <a:pt x="863765" y="401942"/>
                  </a:lnTo>
                  <a:lnTo>
                    <a:pt x="875487" y="407390"/>
                  </a:lnTo>
                  <a:lnTo>
                    <a:pt x="875690" y="407390"/>
                  </a:lnTo>
                  <a:lnTo>
                    <a:pt x="876249" y="407009"/>
                  </a:lnTo>
                  <a:lnTo>
                    <a:pt x="876655" y="406146"/>
                  </a:lnTo>
                  <a:lnTo>
                    <a:pt x="876871" y="404888"/>
                  </a:lnTo>
                  <a:lnTo>
                    <a:pt x="876871" y="379666"/>
                  </a:lnTo>
                  <a:lnTo>
                    <a:pt x="876871" y="379158"/>
                  </a:lnTo>
                  <a:close/>
                </a:path>
                <a:path w="896620" h="1656080">
                  <a:moveTo>
                    <a:pt x="876871" y="335013"/>
                  </a:moveTo>
                  <a:lnTo>
                    <a:pt x="863536" y="323215"/>
                  </a:lnTo>
                  <a:lnTo>
                    <a:pt x="862926" y="323469"/>
                  </a:lnTo>
                  <a:lnTo>
                    <a:pt x="862622" y="323964"/>
                  </a:lnTo>
                  <a:lnTo>
                    <a:pt x="862317" y="325081"/>
                  </a:lnTo>
                  <a:lnTo>
                    <a:pt x="862317" y="352755"/>
                  </a:lnTo>
                  <a:lnTo>
                    <a:pt x="875690" y="363093"/>
                  </a:lnTo>
                  <a:lnTo>
                    <a:pt x="876084" y="362953"/>
                  </a:lnTo>
                  <a:lnTo>
                    <a:pt x="876249" y="362788"/>
                  </a:lnTo>
                  <a:lnTo>
                    <a:pt x="876655" y="361962"/>
                  </a:lnTo>
                  <a:lnTo>
                    <a:pt x="876871" y="360743"/>
                  </a:lnTo>
                  <a:lnTo>
                    <a:pt x="876871" y="335521"/>
                  </a:lnTo>
                  <a:lnTo>
                    <a:pt x="876871" y="335013"/>
                  </a:lnTo>
                  <a:close/>
                </a:path>
                <a:path w="896620" h="1656080">
                  <a:moveTo>
                    <a:pt x="876871" y="290880"/>
                  </a:moveTo>
                  <a:lnTo>
                    <a:pt x="863536" y="277596"/>
                  </a:lnTo>
                  <a:lnTo>
                    <a:pt x="863130" y="277660"/>
                  </a:lnTo>
                  <a:lnTo>
                    <a:pt x="862926" y="277787"/>
                  </a:lnTo>
                  <a:lnTo>
                    <a:pt x="862622" y="278231"/>
                  </a:lnTo>
                  <a:lnTo>
                    <a:pt x="862317" y="279311"/>
                  </a:lnTo>
                  <a:lnTo>
                    <a:pt x="862317" y="306971"/>
                  </a:lnTo>
                  <a:lnTo>
                    <a:pt x="862926" y="309384"/>
                  </a:lnTo>
                  <a:lnTo>
                    <a:pt x="863765" y="310718"/>
                  </a:lnTo>
                  <a:lnTo>
                    <a:pt x="875487" y="318782"/>
                  </a:lnTo>
                  <a:lnTo>
                    <a:pt x="875690" y="318820"/>
                  </a:lnTo>
                  <a:lnTo>
                    <a:pt x="876084" y="318719"/>
                  </a:lnTo>
                  <a:lnTo>
                    <a:pt x="876249" y="318579"/>
                  </a:lnTo>
                  <a:lnTo>
                    <a:pt x="876655" y="317804"/>
                  </a:lnTo>
                  <a:lnTo>
                    <a:pt x="876871" y="316598"/>
                  </a:lnTo>
                  <a:lnTo>
                    <a:pt x="876871" y="291376"/>
                  </a:lnTo>
                  <a:lnTo>
                    <a:pt x="876871" y="290880"/>
                  </a:lnTo>
                  <a:close/>
                </a:path>
                <a:path w="896620" h="1656080">
                  <a:moveTo>
                    <a:pt x="876871" y="246748"/>
                  </a:moveTo>
                  <a:lnTo>
                    <a:pt x="863536" y="231952"/>
                  </a:lnTo>
                  <a:lnTo>
                    <a:pt x="863130" y="231978"/>
                  </a:lnTo>
                  <a:lnTo>
                    <a:pt x="862926" y="232092"/>
                  </a:lnTo>
                  <a:lnTo>
                    <a:pt x="862622" y="232498"/>
                  </a:lnTo>
                  <a:lnTo>
                    <a:pt x="862317" y="233540"/>
                  </a:lnTo>
                  <a:lnTo>
                    <a:pt x="862317" y="261213"/>
                  </a:lnTo>
                  <a:lnTo>
                    <a:pt x="862926" y="263690"/>
                  </a:lnTo>
                  <a:lnTo>
                    <a:pt x="863765" y="265087"/>
                  </a:lnTo>
                  <a:lnTo>
                    <a:pt x="875487" y="274485"/>
                  </a:lnTo>
                  <a:lnTo>
                    <a:pt x="875690" y="274548"/>
                  </a:lnTo>
                  <a:lnTo>
                    <a:pt x="876084" y="274510"/>
                  </a:lnTo>
                  <a:lnTo>
                    <a:pt x="876249" y="274370"/>
                  </a:lnTo>
                  <a:lnTo>
                    <a:pt x="876655" y="273659"/>
                  </a:lnTo>
                  <a:lnTo>
                    <a:pt x="876871" y="272478"/>
                  </a:lnTo>
                  <a:lnTo>
                    <a:pt x="876871" y="247256"/>
                  </a:lnTo>
                  <a:lnTo>
                    <a:pt x="876871" y="246748"/>
                  </a:lnTo>
                  <a:close/>
                </a:path>
                <a:path w="896620" h="1656080">
                  <a:moveTo>
                    <a:pt x="876871" y="202603"/>
                  </a:moveTo>
                  <a:lnTo>
                    <a:pt x="863130" y="186296"/>
                  </a:lnTo>
                  <a:lnTo>
                    <a:pt x="862926" y="186385"/>
                  </a:lnTo>
                  <a:lnTo>
                    <a:pt x="862622" y="186766"/>
                  </a:lnTo>
                  <a:lnTo>
                    <a:pt x="862317" y="187782"/>
                  </a:lnTo>
                  <a:lnTo>
                    <a:pt x="862317" y="215430"/>
                  </a:lnTo>
                  <a:lnTo>
                    <a:pt x="862926" y="217995"/>
                  </a:lnTo>
                  <a:lnTo>
                    <a:pt x="863765" y="219506"/>
                  </a:lnTo>
                  <a:lnTo>
                    <a:pt x="875487" y="230212"/>
                  </a:lnTo>
                  <a:lnTo>
                    <a:pt x="875690" y="230289"/>
                  </a:lnTo>
                  <a:lnTo>
                    <a:pt x="876084" y="230276"/>
                  </a:lnTo>
                  <a:lnTo>
                    <a:pt x="876249" y="230174"/>
                  </a:lnTo>
                  <a:lnTo>
                    <a:pt x="876655" y="229489"/>
                  </a:lnTo>
                  <a:lnTo>
                    <a:pt x="876871" y="228333"/>
                  </a:lnTo>
                  <a:lnTo>
                    <a:pt x="876871" y="203111"/>
                  </a:lnTo>
                  <a:lnTo>
                    <a:pt x="876871" y="202603"/>
                  </a:lnTo>
                  <a:close/>
                </a:path>
                <a:path w="896620" h="1656080">
                  <a:moveTo>
                    <a:pt x="876871" y="158457"/>
                  </a:moveTo>
                  <a:lnTo>
                    <a:pt x="863536" y="140677"/>
                  </a:lnTo>
                  <a:lnTo>
                    <a:pt x="862926" y="140677"/>
                  </a:lnTo>
                  <a:lnTo>
                    <a:pt x="862622" y="141020"/>
                  </a:lnTo>
                  <a:lnTo>
                    <a:pt x="862317" y="141998"/>
                  </a:lnTo>
                  <a:lnTo>
                    <a:pt x="862317" y="169672"/>
                  </a:lnTo>
                  <a:lnTo>
                    <a:pt x="876084" y="186055"/>
                  </a:lnTo>
                  <a:lnTo>
                    <a:pt x="876249" y="185953"/>
                  </a:lnTo>
                  <a:lnTo>
                    <a:pt x="876655" y="185331"/>
                  </a:lnTo>
                  <a:lnTo>
                    <a:pt x="876871" y="184188"/>
                  </a:lnTo>
                  <a:lnTo>
                    <a:pt x="876871" y="158965"/>
                  </a:lnTo>
                  <a:lnTo>
                    <a:pt x="876871" y="158457"/>
                  </a:lnTo>
                  <a:close/>
                </a:path>
                <a:path w="896620" h="1656080">
                  <a:moveTo>
                    <a:pt x="896239" y="641858"/>
                  </a:moveTo>
                  <a:lnTo>
                    <a:pt x="894994" y="638556"/>
                  </a:lnTo>
                  <a:lnTo>
                    <a:pt x="884402" y="639914"/>
                  </a:lnTo>
                  <a:lnTo>
                    <a:pt x="883081" y="643166"/>
                  </a:lnTo>
                  <a:lnTo>
                    <a:pt x="883081" y="667994"/>
                  </a:lnTo>
                  <a:lnTo>
                    <a:pt x="883132" y="668947"/>
                  </a:lnTo>
                  <a:lnTo>
                    <a:pt x="883386" y="670140"/>
                  </a:lnTo>
                  <a:lnTo>
                    <a:pt x="883831" y="670953"/>
                  </a:lnTo>
                  <a:lnTo>
                    <a:pt x="884402" y="671296"/>
                  </a:lnTo>
                  <a:lnTo>
                    <a:pt x="894994" y="669086"/>
                  </a:lnTo>
                  <a:lnTo>
                    <a:pt x="895540" y="668515"/>
                  </a:lnTo>
                  <a:lnTo>
                    <a:pt x="896061" y="667156"/>
                  </a:lnTo>
                  <a:lnTo>
                    <a:pt x="896239" y="665835"/>
                  </a:lnTo>
                  <a:lnTo>
                    <a:pt x="896239" y="641858"/>
                  </a:lnTo>
                  <a:close/>
                </a:path>
                <a:path w="896620" h="1656080">
                  <a:moveTo>
                    <a:pt x="896239" y="599414"/>
                  </a:moveTo>
                  <a:lnTo>
                    <a:pt x="896061" y="598119"/>
                  </a:lnTo>
                  <a:lnTo>
                    <a:pt x="895946" y="597763"/>
                  </a:lnTo>
                  <a:lnTo>
                    <a:pt x="895540" y="596874"/>
                  </a:lnTo>
                  <a:lnTo>
                    <a:pt x="894994" y="596430"/>
                  </a:lnTo>
                  <a:lnTo>
                    <a:pt x="884402" y="596595"/>
                  </a:lnTo>
                  <a:lnTo>
                    <a:pt x="883081" y="599719"/>
                  </a:lnTo>
                  <a:lnTo>
                    <a:pt x="883081" y="625043"/>
                  </a:lnTo>
                  <a:lnTo>
                    <a:pt x="884402" y="628002"/>
                  </a:lnTo>
                  <a:lnTo>
                    <a:pt x="894994" y="626973"/>
                  </a:lnTo>
                  <a:lnTo>
                    <a:pt x="895172" y="626859"/>
                  </a:lnTo>
                  <a:lnTo>
                    <a:pt x="895540" y="626465"/>
                  </a:lnTo>
                  <a:lnTo>
                    <a:pt x="896061" y="625170"/>
                  </a:lnTo>
                  <a:lnTo>
                    <a:pt x="896239" y="623862"/>
                  </a:lnTo>
                  <a:lnTo>
                    <a:pt x="896239" y="599884"/>
                  </a:lnTo>
                  <a:lnTo>
                    <a:pt x="896239" y="599414"/>
                  </a:lnTo>
                  <a:close/>
                </a:path>
                <a:path w="896620" h="1656080">
                  <a:moveTo>
                    <a:pt x="896239" y="557911"/>
                  </a:moveTo>
                  <a:lnTo>
                    <a:pt x="884402" y="553300"/>
                  </a:lnTo>
                  <a:lnTo>
                    <a:pt x="884212" y="553389"/>
                  </a:lnTo>
                  <a:lnTo>
                    <a:pt x="883831" y="553707"/>
                  </a:lnTo>
                  <a:lnTo>
                    <a:pt x="883386" y="554570"/>
                  </a:lnTo>
                  <a:lnTo>
                    <a:pt x="883272" y="554951"/>
                  </a:lnTo>
                  <a:lnTo>
                    <a:pt x="883081" y="556260"/>
                  </a:lnTo>
                  <a:lnTo>
                    <a:pt x="883081" y="581583"/>
                  </a:lnTo>
                  <a:lnTo>
                    <a:pt x="894994" y="584847"/>
                  </a:lnTo>
                  <a:lnTo>
                    <a:pt x="895172" y="584771"/>
                  </a:lnTo>
                  <a:lnTo>
                    <a:pt x="895540" y="584428"/>
                  </a:lnTo>
                  <a:lnTo>
                    <a:pt x="896061" y="583158"/>
                  </a:lnTo>
                  <a:lnTo>
                    <a:pt x="896239" y="581888"/>
                  </a:lnTo>
                  <a:lnTo>
                    <a:pt x="896239" y="557911"/>
                  </a:lnTo>
                  <a:close/>
                </a:path>
                <a:path w="896620" h="1656080">
                  <a:moveTo>
                    <a:pt x="896239" y="515937"/>
                  </a:moveTo>
                  <a:lnTo>
                    <a:pt x="884402" y="510032"/>
                  </a:lnTo>
                  <a:lnTo>
                    <a:pt x="884212" y="510082"/>
                  </a:lnTo>
                  <a:lnTo>
                    <a:pt x="883831" y="510362"/>
                  </a:lnTo>
                  <a:lnTo>
                    <a:pt x="883666" y="510590"/>
                  </a:lnTo>
                  <a:lnTo>
                    <a:pt x="883272" y="511543"/>
                  </a:lnTo>
                  <a:lnTo>
                    <a:pt x="883081" y="512813"/>
                  </a:lnTo>
                  <a:lnTo>
                    <a:pt x="883081" y="538137"/>
                  </a:lnTo>
                  <a:lnTo>
                    <a:pt x="894994" y="542747"/>
                  </a:lnTo>
                  <a:lnTo>
                    <a:pt x="895540" y="542366"/>
                  </a:lnTo>
                  <a:lnTo>
                    <a:pt x="896061" y="541172"/>
                  </a:lnTo>
                  <a:lnTo>
                    <a:pt x="896239" y="539915"/>
                  </a:lnTo>
                  <a:lnTo>
                    <a:pt x="896239" y="515937"/>
                  </a:lnTo>
                  <a:close/>
                </a:path>
                <a:path w="896620" h="1656080">
                  <a:moveTo>
                    <a:pt x="896239" y="473519"/>
                  </a:moveTo>
                  <a:lnTo>
                    <a:pt x="896061" y="472173"/>
                  </a:lnTo>
                  <a:lnTo>
                    <a:pt x="895540" y="470750"/>
                  </a:lnTo>
                  <a:lnTo>
                    <a:pt x="894994" y="470128"/>
                  </a:lnTo>
                  <a:lnTo>
                    <a:pt x="884402" y="466737"/>
                  </a:lnTo>
                  <a:lnTo>
                    <a:pt x="884212" y="466763"/>
                  </a:lnTo>
                  <a:lnTo>
                    <a:pt x="883831" y="467004"/>
                  </a:lnTo>
                  <a:lnTo>
                    <a:pt x="883666" y="467220"/>
                  </a:lnTo>
                  <a:lnTo>
                    <a:pt x="883272" y="468122"/>
                  </a:lnTo>
                  <a:lnTo>
                    <a:pt x="883081" y="469392"/>
                  </a:lnTo>
                  <a:lnTo>
                    <a:pt x="883081" y="494703"/>
                  </a:lnTo>
                  <a:lnTo>
                    <a:pt x="894994" y="500634"/>
                  </a:lnTo>
                  <a:lnTo>
                    <a:pt x="895172" y="500583"/>
                  </a:lnTo>
                  <a:lnTo>
                    <a:pt x="895540" y="500303"/>
                  </a:lnTo>
                  <a:lnTo>
                    <a:pt x="895680" y="500087"/>
                  </a:lnTo>
                  <a:lnTo>
                    <a:pt x="896061" y="499198"/>
                  </a:lnTo>
                  <a:lnTo>
                    <a:pt x="896239" y="497967"/>
                  </a:lnTo>
                  <a:lnTo>
                    <a:pt x="896239" y="473989"/>
                  </a:lnTo>
                  <a:lnTo>
                    <a:pt x="896239" y="473519"/>
                  </a:lnTo>
                  <a:close/>
                </a:path>
                <a:path w="896620" h="1656080">
                  <a:moveTo>
                    <a:pt x="896239" y="431546"/>
                  </a:moveTo>
                  <a:lnTo>
                    <a:pt x="896061" y="430174"/>
                  </a:lnTo>
                  <a:lnTo>
                    <a:pt x="895540" y="428701"/>
                  </a:lnTo>
                  <a:lnTo>
                    <a:pt x="894994" y="428015"/>
                  </a:lnTo>
                  <a:lnTo>
                    <a:pt x="884402" y="423430"/>
                  </a:lnTo>
                  <a:lnTo>
                    <a:pt x="884212" y="423430"/>
                  </a:lnTo>
                  <a:lnTo>
                    <a:pt x="883831" y="423646"/>
                  </a:lnTo>
                  <a:lnTo>
                    <a:pt x="883666" y="423849"/>
                  </a:lnTo>
                  <a:lnTo>
                    <a:pt x="883272" y="424688"/>
                  </a:lnTo>
                  <a:lnTo>
                    <a:pt x="883081" y="425958"/>
                  </a:lnTo>
                  <a:lnTo>
                    <a:pt x="883081" y="451269"/>
                  </a:lnTo>
                  <a:lnTo>
                    <a:pt x="894994" y="458546"/>
                  </a:lnTo>
                  <a:lnTo>
                    <a:pt x="895172" y="458508"/>
                  </a:lnTo>
                  <a:lnTo>
                    <a:pt x="895540" y="458279"/>
                  </a:lnTo>
                  <a:lnTo>
                    <a:pt x="895680" y="458089"/>
                  </a:lnTo>
                  <a:lnTo>
                    <a:pt x="896061" y="457225"/>
                  </a:lnTo>
                  <a:lnTo>
                    <a:pt x="896239" y="455993"/>
                  </a:lnTo>
                  <a:lnTo>
                    <a:pt x="896239" y="432015"/>
                  </a:lnTo>
                  <a:lnTo>
                    <a:pt x="896239" y="431546"/>
                  </a:lnTo>
                  <a:close/>
                </a:path>
                <a:path w="896620" h="1656080">
                  <a:moveTo>
                    <a:pt x="896239" y="389585"/>
                  </a:moveTo>
                  <a:lnTo>
                    <a:pt x="896061" y="388188"/>
                  </a:lnTo>
                  <a:lnTo>
                    <a:pt x="895540" y="386651"/>
                  </a:lnTo>
                  <a:lnTo>
                    <a:pt x="894994" y="385914"/>
                  </a:lnTo>
                  <a:lnTo>
                    <a:pt x="884402" y="380136"/>
                  </a:lnTo>
                  <a:lnTo>
                    <a:pt x="884212" y="380136"/>
                  </a:lnTo>
                  <a:lnTo>
                    <a:pt x="883831" y="380301"/>
                  </a:lnTo>
                  <a:lnTo>
                    <a:pt x="883666" y="380466"/>
                  </a:lnTo>
                  <a:lnTo>
                    <a:pt x="883272" y="381292"/>
                  </a:lnTo>
                  <a:lnTo>
                    <a:pt x="883081" y="382498"/>
                  </a:lnTo>
                  <a:lnTo>
                    <a:pt x="883081" y="407822"/>
                  </a:lnTo>
                  <a:lnTo>
                    <a:pt x="883386" y="409689"/>
                  </a:lnTo>
                  <a:lnTo>
                    <a:pt x="883831" y="410794"/>
                  </a:lnTo>
                  <a:lnTo>
                    <a:pt x="884402" y="411530"/>
                  </a:lnTo>
                  <a:lnTo>
                    <a:pt x="894994" y="416433"/>
                  </a:lnTo>
                  <a:lnTo>
                    <a:pt x="895172" y="416433"/>
                  </a:lnTo>
                  <a:lnTo>
                    <a:pt x="895540" y="416242"/>
                  </a:lnTo>
                  <a:lnTo>
                    <a:pt x="895680" y="416064"/>
                  </a:lnTo>
                  <a:lnTo>
                    <a:pt x="896061" y="415226"/>
                  </a:lnTo>
                  <a:lnTo>
                    <a:pt x="896239" y="414032"/>
                  </a:lnTo>
                  <a:lnTo>
                    <a:pt x="896239" y="390055"/>
                  </a:lnTo>
                  <a:lnTo>
                    <a:pt x="896239" y="389585"/>
                  </a:lnTo>
                  <a:close/>
                </a:path>
                <a:path w="896620" h="1656080">
                  <a:moveTo>
                    <a:pt x="896239" y="347611"/>
                  </a:moveTo>
                  <a:lnTo>
                    <a:pt x="884212" y="336804"/>
                  </a:lnTo>
                  <a:lnTo>
                    <a:pt x="883831" y="336931"/>
                  </a:lnTo>
                  <a:lnTo>
                    <a:pt x="883666" y="337083"/>
                  </a:lnTo>
                  <a:lnTo>
                    <a:pt x="883272" y="337870"/>
                  </a:lnTo>
                  <a:lnTo>
                    <a:pt x="883081" y="339051"/>
                  </a:lnTo>
                  <a:lnTo>
                    <a:pt x="883081" y="364375"/>
                  </a:lnTo>
                  <a:lnTo>
                    <a:pt x="883386" y="366268"/>
                  </a:lnTo>
                  <a:lnTo>
                    <a:pt x="883831" y="367436"/>
                  </a:lnTo>
                  <a:lnTo>
                    <a:pt x="884402" y="368236"/>
                  </a:lnTo>
                  <a:lnTo>
                    <a:pt x="894994" y="374332"/>
                  </a:lnTo>
                  <a:lnTo>
                    <a:pt x="895172" y="374332"/>
                  </a:lnTo>
                  <a:lnTo>
                    <a:pt x="896239" y="348081"/>
                  </a:lnTo>
                  <a:lnTo>
                    <a:pt x="896239" y="347611"/>
                  </a:lnTo>
                  <a:close/>
                </a:path>
                <a:path w="896620" h="1656080">
                  <a:moveTo>
                    <a:pt x="896239" y="305638"/>
                  </a:moveTo>
                  <a:lnTo>
                    <a:pt x="884212" y="293509"/>
                  </a:lnTo>
                  <a:lnTo>
                    <a:pt x="883831" y="293585"/>
                  </a:lnTo>
                  <a:lnTo>
                    <a:pt x="883666" y="293712"/>
                  </a:lnTo>
                  <a:lnTo>
                    <a:pt x="883272" y="294449"/>
                  </a:lnTo>
                  <a:lnTo>
                    <a:pt x="883081" y="295617"/>
                  </a:lnTo>
                  <a:lnTo>
                    <a:pt x="883081" y="320929"/>
                  </a:lnTo>
                  <a:lnTo>
                    <a:pt x="895172" y="332244"/>
                  </a:lnTo>
                  <a:lnTo>
                    <a:pt x="895540" y="332130"/>
                  </a:lnTo>
                  <a:lnTo>
                    <a:pt x="895946" y="331546"/>
                  </a:lnTo>
                  <a:lnTo>
                    <a:pt x="896200" y="330517"/>
                  </a:lnTo>
                  <a:lnTo>
                    <a:pt x="896239" y="306108"/>
                  </a:lnTo>
                  <a:lnTo>
                    <a:pt x="896239" y="305638"/>
                  </a:lnTo>
                  <a:close/>
                </a:path>
                <a:path w="896620" h="1656080">
                  <a:moveTo>
                    <a:pt x="896239" y="263690"/>
                  </a:moveTo>
                  <a:lnTo>
                    <a:pt x="884212" y="250190"/>
                  </a:lnTo>
                  <a:lnTo>
                    <a:pt x="883831" y="250228"/>
                  </a:lnTo>
                  <a:lnTo>
                    <a:pt x="883666" y="250342"/>
                  </a:lnTo>
                  <a:lnTo>
                    <a:pt x="883386" y="250736"/>
                  </a:lnTo>
                  <a:lnTo>
                    <a:pt x="883272" y="251028"/>
                  </a:lnTo>
                  <a:lnTo>
                    <a:pt x="883081" y="252183"/>
                  </a:lnTo>
                  <a:lnTo>
                    <a:pt x="883081" y="277495"/>
                  </a:lnTo>
                  <a:lnTo>
                    <a:pt x="895172" y="290144"/>
                  </a:lnTo>
                  <a:lnTo>
                    <a:pt x="895540" y="290080"/>
                  </a:lnTo>
                  <a:lnTo>
                    <a:pt x="895946" y="289560"/>
                  </a:lnTo>
                  <a:lnTo>
                    <a:pt x="896200" y="288569"/>
                  </a:lnTo>
                  <a:lnTo>
                    <a:pt x="896239" y="264160"/>
                  </a:lnTo>
                  <a:lnTo>
                    <a:pt x="896239" y="263690"/>
                  </a:lnTo>
                  <a:close/>
                </a:path>
                <a:path w="896620" h="1656080">
                  <a:moveTo>
                    <a:pt x="896239" y="221716"/>
                  </a:moveTo>
                  <a:lnTo>
                    <a:pt x="884212" y="206870"/>
                  </a:lnTo>
                  <a:lnTo>
                    <a:pt x="883666" y="206946"/>
                  </a:lnTo>
                  <a:lnTo>
                    <a:pt x="883386" y="207327"/>
                  </a:lnTo>
                  <a:lnTo>
                    <a:pt x="883272" y="207606"/>
                  </a:lnTo>
                  <a:lnTo>
                    <a:pt x="883081" y="208737"/>
                  </a:lnTo>
                  <a:lnTo>
                    <a:pt x="883081" y="234048"/>
                  </a:lnTo>
                  <a:lnTo>
                    <a:pt x="895172" y="248094"/>
                  </a:lnTo>
                  <a:lnTo>
                    <a:pt x="895540" y="248056"/>
                  </a:lnTo>
                  <a:lnTo>
                    <a:pt x="895680" y="247942"/>
                  </a:lnTo>
                  <a:lnTo>
                    <a:pt x="896061" y="247281"/>
                  </a:lnTo>
                  <a:lnTo>
                    <a:pt x="896200" y="246595"/>
                  </a:lnTo>
                  <a:lnTo>
                    <a:pt x="896239" y="222186"/>
                  </a:lnTo>
                  <a:lnTo>
                    <a:pt x="896239" y="22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447216" y="621778"/>
              <a:ext cx="500380" cy="1623695"/>
            </a:xfrm>
            <a:custGeom>
              <a:avLst/>
              <a:gdLst/>
              <a:ahLst/>
              <a:cxnLst/>
              <a:rect l="l" t="t" r="r" b="b"/>
              <a:pathLst>
                <a:path w="500379" h="1623695">
                  <a:moveTo>
                    <a:pt x="29197" y="216928"/>
                  </a:moveTo>
                  <a:lnTo>
                    <a:pt x="26301" y="213931"/>
                  </a:lnTo>
                  <a:lnTo>
                    <a:pt x="3289" y="217385"/>
                  </a:lnTo>
                  <a:lnTo>
                    <a:pt x="2832" y="217449"/>
                  </a:lnTo>
                  <a:lnTo>
                    <a:pt x="0" y="221259"/>
                  </a:lnTo>
                  <a:lnTo>
                    <a:pt x="0" y="248932"/>
                  </a:lnTo>
                  <a:lnTo>
                    <a:pt x="2832" y="251917"/>
                  </a:lnTo>
                  <a:lnTo>
                    <a:pt x="26301" y="248742"/>
                  </a:lnTo>
                  <a:lnTo>
                    <a:pt x="29197" y="244932"/>
                  </a:lnTo>
                  <a:lnTo>
                    <a:pt x="29197" y="216928"/>
                  </a:lnTo>
                  <a:close/>
                </a:path>
                <a:path w="500379" h="1623695">
                  <a:moveTo>
                    <a:pt x="72720" y="210477"/>
                  </a:moveTo>
                  <a:lnTo>
                    <a:pt x="69723" y="207441"/>
                  </a:lnTo>
                  <a:lnTo>
                    <a:pt x="45910" y="211010"/>
                  </a:lnTo>
                  <a:lnTo>
                    <a:pt x="45440" y="211074"/>
                  </a:lnTo>
                  <a:lnTo>
                    <a:pt x="42506" y="214947"/>
                  </a:lnTo>
                  <a:lnTo>
                    <a:pt x="42506" y="243116"/>
                  </a:lnTo>
                  <a:lnTo>
                    <a:pt x="45440" y="246138"/>
                  </a:lnTo>
                  <a:lnTo>
                    <a:pt x="69723" y="242849"/>
                  </a:lnTo>
                  <a:lnTo>
                    <a:pt x="72720" y="238963"/>
                  </a:lnTo>
                  <a:lnTo>
                    <a:pt x="72720" y="210477"/>
                  </a:lnTo>
                  <a:close/>
                </a:path>
                <a:path w="500379" h="1623695">
                  <a:moveTo>
                    <a:pt x="117754" y="203809"/>
                  </a:moveTo>
                  <a:lnTo>
                    <a:pt x="114655" y="200736"/>
                  </a:lnTo>
                  <a:lnTo>
                    <a:pt x="90004" y="204419"/>
                  </a:lnTo>
                  <a:lnTo>
                    <a:pt x="89535" y="204482"/>
                  </a:lnTo>
                  <a:lnTo>
                    <a:pt x="86512" y="208445"/>
                  </a:lnTo>
                  <a:lnTo>
                    <a:pt x="86512" y="237070"/>
                  </a:lnTo>
                  <a:lnTo>
                    <a:pt x="89535" y="240169"/>
                  </a:lnTo>
                  <a:lnTo>
                    <a:pt x="114655" y="236753"/>
                  </a:lnTo>
                  <a:lnTo>
                    <a:pt x="117754" y="232791"/>
                  </a:lnTo>
                  <a:lnTo>
                    <a:pt x="117754" y="203809"/>
                  </a:lnTo>
                  <a:close/>
                </a:path>
                <a:path w="500379" h="1623695">
                  <a:moveTo>
                    <a:pt x="117754" y="154076"/>
                  </a:moveTo>
                  <a:lnTo>
                    <a:pt x="114655" y="151066"/>
                  </a:lnTo>
                  <a:lnTo>
                    <a:pt x="90004" y="155219"/>
                  </a:lnTo>
                  <a:lnTo>
                    <a:pt x="89535" y="155295"/>
                  </a:lnTo>
                  <a:lnTo>
                    <a:pt x="86512" y="159308"/>
                  </a:lnTo>
                  <a:lnTo>
                    <a:pt x="86512" y="187947"/>
                  </a:lnTo>
                  <a:lnTo>
                    <a:pt x="89535" y="190969"/>
                  </a:lnTo>
                  <a:lnTo>
                    <a:pt x="114655" y="187071"/>
                  </a:lnTo>
                  <a:lnTo>
                    <a:pt x="117754" y="183070"/>
                  </a:lnTo>
                  <a:lnTo>
                    <a:pt x="117754" y="154076"/>
                  </a:lnTo>
                  <a:close/>
                </a:path>
                <a:path w="500379" h="1623695">
                  <a:moveTo>
                    <a:pt x="164426" y="196900"/>
                  </a:moveTo>
                  <a:lnTo>
                    <a:pt x="161201" y="193789"/>
                  </a:lnTo>
                  <a:lnTo>
                    <a:pt x="135674" y="197599"/>
                  </a:lnTo>
                  <a:lnTo>
                    <a:pt x="132029" y="201701"/>
                  </a:lnTo>
                  <a:lnTo>
                    <a:pt x="132029" y="230847"/>
                  </a:lnTo>
                  <a:lnTo>
                    <a:pt x="135166" y="233972"/>
                  </a:lnTo>
                  <a:lnTo>
                    <a:pt x="161201" y="230441"/>
                  </a:lnTo>
                  <a:lnTo>
                    <a:pt x="164426" y="226402"/>
                  </a:lnTo>
                  <a:lnTo>
                    <a:pt x="164426" y="196900"/>
                  </a:lnTo>
                  <a:close/>
                </a:path>
                <a:path w="500379" h="1623695">
                  <a:moveTo>
                    <a:pt x="164426" y="146278"/>
                  </a:moveTo>
                  <a:lnTo>
                    <a:pt x="161201" y="143217"/>
                  </a:lnTo>
                  <a:lnTo>
                    <a:pt x="135674" y="147523"/>
                  </a:lnTo>
                  <a:lnTo>
                    <a:pt x="135166" y="147599"/>
                  </a:lnTo>
                  <a:lnTo>
                    <a:pt x="132029" y="151688"/>
                  </a:lnTo>
                  <a:lnTo>
                    <a:pt x="132029" y="180835"/>
                  </a:lnTo>
                  <a:lnTo>
                    <a:pt x="135166" y="183908"/>
                  </a:lnTo>
                  <a:lnTo>
                    <a:pt x="161201" y="179870"/>
                  </a:lnTo>
                  <a:lnTo>
                    <a:pt x="164426" y="175780"/>
                  </a:lnTo>
                  <a:lnTo>
                    <a:pt x="164426" y="146278"/>
                  </a:lnTo>
                  <a:close/>
                </a:path>
                <a:path w="500379" h="1623695">
                  <a:moveTo>
                    <a:pt x="212763" y="189738"/>
                  </a:moveTo>
                  <a:lnTo>
                    <a:pt x="209435" y="186575"/>
                  </a:lnTo>
                  <a:lnTo>
                    <a:pt x="182968" y="190525"/>
                  </a:lnTo>
                  <a:lnTo>
                    <a:pt x="182448" y="190601"/>
                  </a:lnTo>
                  <a:lnTo>
                    <a:pt x="179197" y="194703"/>
                  </a:lnTo>
                  <a:lnTo>
                    <a:pt x="179197" y="224370"/>
                  </a:lnTo>
                  <a:lnTo>
                    <a:pt x="182448" y="227545"/>
                  </a:lnTo>
                  <a:lnTo>
                    <a:pt x="209435" y="223888"/>
                  </a:lnTo>
                  <a:lnTo>
                    <a:pt x="212763" y="219773"/>
                  </a:lnTo>
                  <a:lnTo>
                    <a:pt x="212763" y="189738"/>
                  </a:lnTo>
                  <a:close/>
                </a:path>
                <a:path w="500379" h="1623695">
                  <a:moveTo>
                    <a:pt x="212763" y="138188"/>
                  </a:moveTo>
                  <a:lnTo>
                    <a:pt x="209435" y="135089"/>
                  </a:lnTo>
                  <a:lnTo>
                    <a:pt x="182968" y="139547"/>
                  </a:lnTo>
                  <a:lnTo>
                    <a:pt x="182448" y="139623"/>
                  </a:lnTo>
                  <a:lnTo>
                    <a:pt x="179197" y="143802"/>
                  </a:lnTo>
                  <a:lnTo>
                    <a:pt x="179197" y="173469"/>
                  </a:lnTo>
                  <a:lnTo>
                    <a:pt x="182448" y="176580"/>
                  </a:lnTo>
                  <a:lnTo>
                    <a:pt x="209435" y="172402"/>
                  </a:lnTo>
                  <a:lnTo>
                    <a:pt x="212763" y="168236"/>
                  </a:lnTo>
                  <a:lnTo>
                    <a:pt x="212763" y="138188"/>
                  </a:lnTo>
                  <a:close/>
                </a:path>
                <a:path w="500379" h="1623695">
                  <a:moveTo>
                    <a:pt x="212763" y="86664"/>
                  </a:moveTo>
                  <a:lnTo>
                    <a:pt x="209435" y="83642"/>
                  </a:lnTo>
                  <a:lnTo>
                    <a:pt x="182968" y="88607"/>
                  </a:lnTo>
                  <a:lnTo>
                    <a:pt x="179197" y="92913"/>
                  </a:lnTo>
                  <a:lnTo>
                    <a:pt x="179197" y="122567"/>
                  </a:lnTo>
                  <a:lnTo>
                    <a:pt x="182448" y="125628"/>
                  </a:lnTo>
                  <a:lnTo>
                    <a:pt x="209435" y="120942"/>
                  </a:lnTo>
                  <a:lnTo>
                    <a:pt x="212763" y="116687"/>
                  </a:lnTo>
                  <a:lnTo>
                    <a:pt x="212763" y="86664"/>
                  </a:lnTo>
                  <a:close/>
                </a:path>
                <a:path w="500379" h="1623695">
                  <a:moveTo>
                    <a:pt x="262890" y="182308"/>
                  </a:moveTo>
                  <a:lnTo>
                    <a:pt x="259461" y="179095"/>
                  </a:lnTo>
                  <a:lnTo>
                    <a:pt x="232016" y="183197"/>
                  </a:lnTo>
                  <a:lnTo>
                    <a:pt x="231482" y="183273"/>
                  </a:lnTo>
                  <a:lnTo>
                    <a:pt x="228104" y="187464"/>
                  </a:lnTo>
                  <a:lnTo>
                    <a:pt x="228104" y="217665"/>
                  </a:lnTo>
                  <a:lnTo>
                    <a:pt x="231482" y="220903"/>
                  </a:lnTo>
                  <a:lnTo>
                    <a:pt x="259461" y="217119"/>
                  </a:lnTo>
                  <a:lnTo>
                    <a:pt x="262890" y="212915"/>
                  </a:lnTo>
                  <a:lnTo>
                    <a:pt x="262890" y="182308"/>
                  </a:lnTo>
                  <a:close/>
                </a:path>
                <a:path w="500379" h="1623695">
                  <a:moveTo>
                    <a:pt x="262890" y="129819"/>
                  </a:moveTo>
                  <a:lnTo>
                    <a:pt x="259461" y="126669"/>
                  </a:lnTo>
                  <a:lnTo>
                    <a:pt x="232016" y="131292"/>
                  </a:lnTo>
                  <a:lnTo>
                    <a:pt x="228104" y="135636"/>
                  </a:lnTo>
                  <a:lnTo>
                    <a:pt x="228104" y="165849"/>
                  </a:lnTo>
                  <a:lnTo>
                    <a:pt x="231482" y="168998"/>
                  </a:lnTo>
                  <a:lnTo>
                    <a:pt x="259461" y="164668"/>
                  </a:lnTo>
                  <a:lnTo>
                    <a:pt x="262890" y="160426"/>
                  </a:lnTo>
                  <a:lnTo>
                    <a:pt x="262890" y="129819"/>
                  </a:lnTo>
                  <a:close/>
                </a:path>
                <a:path w="500379" h="1623695">
                  <a:moveTo>
                    <a:pt x="262890" y="77343"/>
                  </a:moveTo>
                  <a:lnTo>
                    <a:pt x="259461" y="74269"/>
                  </a:lnTo>
                  <a:lnTo>
                    <a:pt x="232016" y="79413"/>
                  </a:lnTo>
                  <a:lnTo>
                    <a:pt x="228104" y="83807"/>
                  </a:lnTo>
                  <a:lnTo>
                    <a:pt x="228104" y="114020"/>
                  </a:lnTo>
                  <a:lnTo>
                    <a:pt x="231482" y="117106"/>
                  </a:lnTo>
                  <a:lnTo>
                    <a:pt x="259461" y="112255"/>
                  </a:lnTo>
                  <a:lnTo>
                    <a:pt x="262890" y="107924"/>
                  </a:lnTo>
                  <a:lnTo>
                    <a:pt x="262890" y="77343"/>
                  </a:lnTo>
                  <a:close/>
                </a:path>
                <a:path w="500379" h="1623695">
                  <a:moveTo>
                    <a:pt x="262890" y="24853"/>
                  </a:moveTo>
                  <a:lnTo>
                    <a:pt x="259461" y="21818"/>
                  </a:lnTo>
                  <a:lnTo>
                    <a:pt x="232016" y="27495"/>
                  </a:lnTo>
                  <a:lnTo>
                    <a:pt x="228104" y="31991"/>
                  </a:lnTo>
                  <a:lnTo>
                    <a:pt x="228104" y="62179"/>
                  </a:lnTo>
                  <a:lnTo>
                    <a:pt x="231482" y="65201"/>
                  </a:lnTo>
                  <a:lnTo>
                    <a:pt x="259461" y="59804"/>
                  </a:lnTo>
                  <a:lnTo>
                    <a:pt x="262890" y="55448"/>
                  </a:lnTo>
                  <a:lnTo>
                    <a:pt x="262890" y="24853"/>
                  </a:lnTo>
                  <a:close/>
                </a:path>
                <a:path w="500379" h="1623695">
                  <a:moveTo>
                    <a:pt x="314921" y="174612"/>
                  </a:moveTo>
                  <a:lnTo>
                    <a:pt x="311340" y="171348"/>
                  </a:lnTo>
                  <a:lnTo>
                    <a:pt x="282854" y="175602"/>
                  </a:lnTo>
                  <a:lnTo>
                    <a:pt x="282282" y="175679"/>
                  </a:lnTo>
                  <a:lnTo>
                    <a:pt x="278790" y="179971"/>
                  </a:lnTo>
                  <a:lnTo>
                    <a:pt x="278790" y="210731"/>
                  </a:lnTo>
                  <a:lnTo>
                    <a:pt x="282282" y="214020"/>
                  </a:lnTo>
                  <a:lnTo>
                    <a:pt x="311340" y="210070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500379" h="1623695">
                  <a:moveTo>
                    <a:pt x="314921" y="121119"/>
                  </a:moveTo>
                  <a:lnTo>
                    <a:pt x="311340" y="117919"/>
                  </a:lnTo>
                  <a:lnTo>
                    <a:pt x="282854" y="122720"/>
                  </a:lnTo>
                  <a:lnTo>
                    <a:pt x="278790" y="127152"/>
                  </a:lnTo>
                  <a:lnTo>
                    <a:pt x="278790" y="157924"/>
                  </a:lnTo>
                  <a:lnTo>
                    <a:pt x="282282" y="161137"/>
                  </a:lnTo>
                  <a:lnTo>
                    <a:pt x="311340" y="156654"/>
                  </a:lnTo>
                  <a:lnTo>
                    <a:pt x="314921" y="152285"/>
                  </a:lnTo>
                  <a:lnTo>
                    <a:pt x="314921" y="121119"/>
                  </a:lnTo>
                  <a:close/>
                </a:path>
                <a:path w="500379" h="1623695">
                  <a:moveTo>
                    <a:pt x="314921" y="67640"/>
                  </a:moveTo>
                  <a:lnTo>
                    <a:pt x="311340" y="64528"/>
                  </a:lnTo>
                  <a:lnTo>
                    <a:pt x="282854" y="69875"/>
                  </a:lnTo>
                  <a:lnTo>
                    <a:pt x="282282" y="69977"/>
                  </a:lnTo>
                  <a:lnTo>
                    <a:pt x="278790" y="74371"/>
                  </a:lnTo>
                  <a:lnTo>
                    <a:pt x="278790" y="105130"/>
                  </a:lnTo>
                  <a:lnTo>
                    <a:pt x="282282" y="108267"/>
                  </a:lnTo>
                  <a:lnTo>
                    <a:pt x="311340" y="103225"/>
                  </a:lnTo>
                  <a:lnTo>
                    <a:pt x="314921" y="98806"/>
                  </a:lnTo>
                  <a:lnTo>
                    <a:pt x="314921" y="67640"/>
                  </a:lnTo>
                  <a:close/>
                </a:path>
                <a:path w="500379" h="1623695">
                  <a:moveTo>
                    <a:pt x="314921" y="14173"/>
                  </a:moveTo>
                  <a:lnTo>
                    <a:pt x="311340" y="11125"/>
                  </a:lnTo>
                  <a:lnTo>
                    <a:pt x="282854" y="17005"/>
                  </a:lnTo>
                  <a:lnTo>
                    <a:pt x="282282" y="17119"/>
                  </a:lnTo>
                  <a:lnTo>
                    <a:pt x="278790" y="21602"/>
                  </a:lnTo>
                  <a:lnTo>
                    <a:pt x="278790" y="52362"/>
                  </a:lnTo>
                  <a:lnTo>
                    <a:pt x="282282" y="55422"/>
                  </a:lnTo>
                  <a:lnTo>
                    <a:pt x="311340" y="49809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500379" h="1623695">
                  <a:moveTo>
                    <a:pt x="368935" y="166624"/>
                  </a:moveTo>
                  <a:lnTo>
                    <a:pt x="365226" y="163296"/>
                  </a:lnTo>
                  <a:lnTo>
                    <a:pt x="335635" y="167716"/>
                  </a:lnTo>
                  <a:lnTo>
                    <a:pt x="335064" y="167792"/>
                  </a:lnTo>
                  <a:lnTo>
                    <a:pt x="331444" y="172161"/>
                  </a:lnTo>
                  <a:lnTo>
                    <a:pt x="331444" y="203517"/>
                  </a:lnTo>
                  <a:lnTo>
                    <a:pt x="335064" y="206844"/>
                  </a:lnTo>
                  <a:lnTo>
                    <a:pt x="365226" y="202755"/>
                  </a:lnTo>
                  <a:lnTo>
                    <a:pt x="368935" y="198374"/>
                  </a:lnTo>
                  <a:lnTo>
                    <a:pt x="368935" y="166624"/>
                  </a:lnTo>
                  <a:close/>
                </a:path>
                <a:path w="500379" h="1623695">
                  <a:moveTo>
                    <a:pt x="368935" y="112102"/>
                  </a:moveTo>
                  <a:lnTo>
                    <a:pt x="365226" y="108839"/>
                  </a:lnTo>
                  <a:lnTo>
                    <a:pt x="335635" y="113830"/>
                  </a:lnTo>
                  <a:lnTo>
                    <a:pt x="331444" y="118351"/>
                  </a:lnTo>
                  <a:lnTo>
                    <a:pt x="331444" y="149707"/>
                  </a:lnTo>
                  <a:lnTo>
                    <a:pt x="335064" y="152984"/>
                  </a:lnTo>
                  <a:lnTo>
                    <a:pt x="365226" y="148323"/>
                  </a:lnTo>
                  <a:lnTo>
                    <a:pt x="368935" y="143852"/>
                  </a:lnTo>
                  <a:lnTo>
                    <a:pt x="368935" y="112102"/>
                  </a:lnTo>
                  <a:close/>
                </a:path>
                <a:path w="500379" h="1623695">
                  <a:moveTo>
                    <a:pt x="368935" y="57594"/>
                  </a:moveTo>
                  <a:lnTo>
                    <a:pt x="365226" y="54444"/>
                  </a:lnTo>
                  <a:lnTo>
                    <a:pt x="335635" y="59982"/>
                  </a:lnTo>
                  <a:lnTo>
                    <a:pt x="331444" y="64579"/>
                  </a:lnTo>
                  <a:lnTo>
                    <a:pt x="331444" y="95910"/>
                  </a:lnTo>
                  <a:lnTo>
                    <a:pt x="335064" y="99110"/>
                  </a:lnTo>
                  <a:lnTo>
                    <a:pt x="365226" y="93865"/>
                  </a:lnTo>
                  <a:lnTo>
                    <a:pt x="368935" y="89357"/>
                  </a:lnTo>
                  <a:lnTo>
                    <a:pt x="368935" y="57594"/>
                  </a:lnTo>
                  <a:close/>
                </a:path>
                <a:path w="500379" h="1623695">
                  <a:moveTo>
                    <a:pt x="368935" y="3098"/>
                  </a:moveTo>
                  <a:lnTo>
                    <a:pt x="365226" y="0"/>
                  </a:lnTo>
                  <a:lnTo>
                    <a:pt x="335635" y="6108"/>
                  </a:lnTo>
                  <a:lnTo>
                    <a:pt x="335064" y="6223"/>
                  </a:lnTo>
                  <a:lnTo>
                    <a:pt x="331444" y="10795"/>
                  </a:lnTo>
                  <a:lnTo>
                    <a:pt x="331444" y="42151"/>
                  </a:lnTo>
                  <a:lnTo>
                    <a:pt x="335064" y="45237"/>
                  </a:lnTo>
                  <a:lnTo>
                    <a:pt x="365226" y="39433"/>
                  </a:lnTo>
                  <a:lnTo>
                    <a:pt x="368935" y="34861"/>
                  </a:lnTo>
                  <a:lnTo>
                    <a:pt x="368935" y="3098"/>
                  </a:lnTo>
                  <a:close/>
                </a:path>
                <a:path w="500379" h="1623695">
                  <a:moveTo>
                    <a:pt x="408432" y="1398117"/>
                  </a:moveTo>
                  <a:lnTo>
                    <a:pt x="408368" y="1397025"/>
                  </a:lnTo>
                  <a:lnTo>
                    <a:pt x="407974" y="1395844"/>
                  </a:lnTo>
                  <a:lnTo>
                    <a:pt x="407314" y="1395272"/>
                  </a:lnTo>
                  <a:lnTo>
                    <a:pt x="406781" y="1395272"/>
                  </a:lnTo>
                  <a:lnTo>
                    <a:pt x="387832" y="1414170"/>
                  </a:lnTo>
                  <a:lnTo>
                    <a:pt x="387832" y="1445361"/>
                  </a:lnTo>
                  <a:lnTo>
                    <a:pt x="387896" y="1446504"/>
                  </a:lnTo>
                  <a:lnTo>
                    <a:pt x="388327" y="1447698"/>
                  </a:lnTo>
                  <a:lnTo>
                    <a:pt x="388772" y="1448117"/>
                  </a:lnTo>
                  <a:lnTo>
                    <a:pt x="389026" y="1448219"/>
                  </a:lnTo>
                  <a:lnTo>
                    <a:pt x="389623" y="1448155"/>
                  </a:lnTo>
                  <a:lnTo>
                    <a:pt x="408432" y="1427988"/>
                  </a:lnTo>
                  <a:lnTo>
                    <a:pt x="408432" y="1398117"/>
                  </a:lnTo>
                  <a:close/>
                </a:path>
                <a:path w="500379" h="1623695">
                  <a:moveTo>
                    <a:pt x="408432" y="1125982"/>
                  </a:moveTo>
                  <a:lnTo>
                    <a:pt x="408368" y="1124889"/>
                  </a:lnTo>
                  <a:lnTo>
                    <a:pt x="407974" y="1123835"/>
                  </a:lnTo>
                  <a:lnTo>
                    <a:pt x="407314" y="1123480"/>
                  </a:lnTo>
                  <a:lnTo>
                    <a:pt x="406781" y="1123657"/>
                  </a:lnTo>
                  <a:lnTo>
                    <a:pt x="387832" y="1148969"/>
                  </a:lnTo>
                  <a:lnTo>
                    <a:pt x="387832" y="1180134"/>
                  </a:lnTo>
                  <a:lnTo>
                    <a:pt x="387896" y="1181277"/>
                  </a:lnTo>
                  <a:lnTo>
                    <a:pt x="388327" y="1182306"/>
                  </a:lnTo>
                  <a:lnTo>
                    <a:pt x="388772" y="1182585"/>
                  </a:lnTo>
                  <a:lnTo>
                    <a:pt x="389026" y="1182598"/>
                  </a:lnTo>
                  <a:lnTo>
                    <a:pt x="389928" y="1182077"/>
                  </a:lnTo>
                  <a:lnTo>
                    <a:pt x="406171" y="1162304"/>
                  </a:lnTo>
                  <a:lnTo>
                    <a:pt x="406781" y="1161440"/>
                  </a:lnTo>
                  <a:lnTo>
                    <a:pt x="407974" y="1158455"/>
                  </a:lnTo>
                  <a:lnTo>
                    <a:pt x="408432" y="1155839"/>
                  </a:lnTo>
                  <a:lnTo>
                    <a:pt x="408432" y="1125982"/>
                  </a:lnTo>
                  <a:close/>
                </a:path>
                <a:path w="500379" h="1623695">
                  <a:moveTo>
                    <a:pt x="408432" y="1073721"/>
                  </a:moveTo>
                  <a:lnTo>
                    <a:pt x="408368" y="1072629"/>
                  </a:lnTo>
                  <a:lnTo>
                    <a:pt x="407974" y="1071537"/>
                  </a:lnTo>
                  <a:lnTo>
                    <a:pt x="407568" y="1071168"/>
                  </a:lnTo>
                  <a:lnTo>
                    <a:pt x="407314" y="1071105"/>
                  </a:lnTo>
                  <a:lnTo>
                    <a:pt x="406488" y="1071397"/>
                  </a:lnTo>
                  <a:lnTo>
                    <a:pt x="389928" y="1088364"/>
                  </a:lnTo>
                  <a:lnTo>
                    <a:pt x="389026" y="1089875"/>
                  </a:lnTo>
                  <a:lnTo>
                    <a:pt x="388327" y="1091730"/>
                  </a:lnTo>
                  <a:lnTo>
                    <a:pt x="387832" y="1094397"/>
                  </a:lnTo>
                  <a:lnTo>
                    <a:pt x="387832" y="1125575"/>
                  </a:lnTo>
                  <a:lnTo>
                    <a:pt x="387896" y="1126718"/>
                  </a:lnTo>
                  <a:lnTo>
                    <a:pt x="388327" y="1127810"/>
                  </a:lnTo>
                  <a:lnTo>
                    <a:pt x="388772" y="1128141"/>
                  </a:lnTo>
                  <a:lnTo>
                    <a:pt x="389026" y="1128166"/>
                  </a:lnTo>
                  <a:lnTo>
                    <a:pt x="389623" y="1127975"/>
                  </a:lnTo>
                  <a:lnTo>
                    <a:pt x="408432" y="1103579"/>
                  </a:lnTo>
                  <a:lnTo>
                    <a:pt x="408432" y="1073721"/>
                  </a:lnTo>
                  <a:close/>
                </a:path>
                <a:path w="500379" h="1623695">
                  <a:moveTo>
                    <a:pt x="408432" y="1021461"/>
                  </a:moveTo>
                  <a:lnTo>
                    <a:pt x="408368" y="1020343"/>
                  </a:lnTo>
                  <a:lnTo>
                    <a:pt x="407974" y="1019225"/>
                  </a:lnTo>
                  <a:lnTo>
                    <a:pt x="407314" y="1018717"/>
                  </a:lnTo>
                  <a:lnTo>
                    <a:pt x="406781" y="1018768"/>
                  </a:lnTo>
                  <a:lnTo>
                    <a:pt x="387832" y="1039812"/>
                  </a:lnTo>
                  <a:lnTo>
                    <a:pt x="387832" y="1071003"/>
                  </a:lnTo>
                  <a:lnTo>
                    <a:pt x="387896" y="1072146"/>
                  </a:lnTo>
                  <a:lnTo>
                    <a:pt x="388327" y="1073289"/>
                  </a:lnTo>
                  <a:lnTo>
                    <a:pt x="388772" y="1073670"/>
                  </a:lnTo>
                  <a:lnTo>
                    <a:pt x="389026" y="1073734"/>
                  </a:lnTo>
                  <a:lnTo>
                    <a:pt x="389623" y="1073607"/>
                  </a:lnTo>
                  <a:lnTo>
                    <a:pt x="408432" y="1051318"/>
                  </a:lnTo>
                  <a:lnTo>
                    <a:pt x="408432" y="1021461"/>
                  </a:lnTo>
                  <a:close/>
                </a:path>
                <a:path w="500379" h="1623695">
                  <a:moveTo>
                    <a:pt x="408432" y="916978"/>
                  </a:moveTo>
                  <a:lnTo>
                    <a:pt x="408368" y="915860"/>
                  </a:lnTo>
                  <a:lnTo>
                    <a:pt x="407974" y="914641"/>
                  </a:lnTo>
                  <a:lnTo>
                    <a:pt x="407314" y="913980"/>
                  </a:lnTo>
                  <a:lnTo>
                    <a:pt x="406781" y="913917"/>
                  </a:lnTo>
                  <a:lnTo>
                    <a:pt x="406488" y="914006"/>
                  </a:lnTo>
                  <a:lnTo>
                    <a:pt x="389928" y="925398"/>
                  </a:lnTo>
                  <a:lnTo>
                    <a:pt x="389026" y="926604"/>
                  </a:lnTo>
                  <a:lnTo>
                    <a:pt x="388150" y="928827"/>
                  </a:lnTo>
                  <a:lnTo>
                    <a:pt x="387832" y="930719"/>
                  </a:lnTo>
                  <a:lnTo>
                    <a:pt x="387832" y="961898"/>
                  </a:lnTo>
                  <a:lnTo>
                    <a:pt x="387896" y="963053"/>
                  </a:lnTo>
                  <a:lnTo>
                    <a:pt x="388327" y="964285"/>
                  </a:lnTo>
                  <a:lnTo>
                    <a:pt x="388772" y="964755"/>
                  </a:lnTo>
                  <a:lnTo>
                    <a:pt x="389026" y="964869"/>
                  </a:lnTo>
                  <a:lnTo>
                    <a:pt x="389623" y="964869"/>
                  </a:lnTo>
                  <a:lnTo>
                    <a:pt x="408432" y="946835"/>
                  </a:lnTo>
                  <a:lnTo>
                    <a:pt x="408432" y="916978"/>
                  </a:lnTo>
                  <a:close/>
                </a:path>
                <a:path w="500379" h="1623695">
                  <a:moveTo>
                    <a:pt x="408432" y="864120"/>
                  </a:moveTo>
                  <a:lnTo>
                    <a:pt x="408139" y="862672"/>
                  </a:lnTo>
                  <a:lnTo>
                    <a:pt x="407568" y="861758"/>
                  </a:lnTo>
                  <a:lnTo>
                    <a:pt x="407314" y="861580"/>
                  </a:lnTo>
                  <a:lnTo>
                    <a:pt x="406781" y="861466"/>
                  </a:lnTo>
                  <a:lnTo>
                    <a:pt x="406488" y="861517"/>
                  </a:lnTo>
                  <a:lnTo>
                    <a:pt x="387832" y="876134"/>
                  </a:lnTo>
                  <a:lnTo>
                    <a:pt x="387832" y="907313"/>
                  </a:lnTo>
                  <a:lnTo>
                    <a:pt x="389623" y="910526"/>
                  </a:lnTo>
                  <a:lnTo>
                    <a:pt x="389928" y="910437"/>
                  </a:lnTo>
                  <a:lnTo>
                    <a:pt x="408432" y="894575"/>
                  </a:lnTo>
                  <a:lnTo>
                    <a:pt x="408432" y="864704"/>
                  </a:lnTo>
                  <a:lnTo>
                    <a:pt x="408432" y="864120"/>
                  </a:lnTo>
                  <a:close/>
                </a:path>
                <a:path w="500379" h="1623695">
                  <a:moveTo>
                    <a:pt x="408432" y="812444"/>
                  </a:moveTo>
                  <a:lnTo>
                    <a:pt x="406781" y="809015"/>
                  </a:lnTo>
                  <a:lnTo>
                    <a:pt x="406488" y="809028"/>
                  </a:lnTo>
                  <a:lnTo>
                    <a:pt x="387832" y="821563"/>
                  </a:lnTo>
                  <a:lnTo>
                    <a:pt x="387832" y="852754"/>
                  </a:lnTo>
                  <a:lnTo>
                    <a:pt x="387896" y="853935"/>
                  </a:lnTo>
                  <a:lnTo>
                    <a:pt x="388327" y="855256"/>
                  </a:lnTo>
                  <a:lnTo>
                    <a:pt x="389026" y="856018"/>
                  </a:lnTo>
                  <a:lnTo>
                    <a:pt x="389623" y="856157"/>
                  </a:lnTo>
                  <a:lnTo>
                    <a:pt x="389928" y="856107"/>
                  </a:lnTo>
                  <a:lnTo>
                    <a:pt x="408432" y="842302"/>
                  </a:lnTo>
                  <a:lnTo>
                    <a:pt x="408432" y="812444"/>
                  </a:lnTo>
                  <a:close/>
                </a:path>
                <a:path w="500379" h="1623695">
                  <a:moveTo>
                    <a:pt x="408432" y="760183"/>
                  </a:moveTo>
                  <a:lnTo>
                    <a:pt x="406488" y="756589"/>
                  </a:lnTo>
                  <a:lnTo>
                    <a:pt x="389928" y="762406"/>
                  </a:lnTo>
                  <a:lnTo>
                    <a:pt x="389623" y="762647"/>
                  </a:lnTo>
                  <a:lnTo>
                    <a:pt x="388772" y="763714"/>
                  </a:lnTo>
                  <a:lnTo>
                    <a:pt x="388150" y="765213"/>
                  </a:lnTo>
                  <a:lnTo>
                    <a:pt x="387832" y="767003"/>
                  </a:lnTo>
                  <a:lnTo>
                    <a:pt x="387832" y="798169"/>
                  </a:lnTo>
                  <a:lnTo>
                    <a:pt x="387896" y="799363"/>
                  </a:lnTo>
                  <a:lnTo>
                    <a:pt x="388327" y="800735"/>
                  </a:lnTo>
                  <a:lnTo>
                    <a:pt x="389026" y="801585"/>
                  </a:lnTo>
                  <a:lnTo>
                    <a:pt x="389623" y="801789"/>
                  </a:lnTo>
                  <a:lnTo>
                    <a:pt x="389928" y="801763"/>
                  </a:lnTo>
                  <a:lnTo>
                    <a:pt x="408432" y="790041"/>
                  </a:lnTo>
                  <a:lnTo>
                    <a:pt x="408432" y="760183"/>
                  </a:lnTo>
                  <a:close/>
                </a:path>
                <a:path w="500379" h="1623695">
                  <a:moveTo>
                    <a:pt x="408432" y="707961"/>
                  </a:moveTo>
                  <a:lnTo>
                    <a:pt x="406488" y="704126"/>
                  </a:lnTo>
                  <a:lnTo>
                    <a:pt x="389928" y="708088"/>
                  </a:lnTo>
                  <a:lnTo>
                    <a:pt x="387832" y="712470"/>
                  </a:lnTo>
                  <a:lnTo>
                    <a:pt x="387832" y="743648"/>
                  </a:lnTo>
                  <a:lnTo>
                    <a:pt x="389928" y="747433"/>
                  </a:lnTo>
                  <a:lnTo>
                    <a:pt x="406488" y="742124"/>
                  </a:lnTo>
                  <a:lnTo>
                    <a:pt x="406781" y="741908"/>
                  </a:lnTo>
                  <a:lnTo>
                    <a:pt x="407568" y="740918"/>
                  </a:lnTo>
                  <a:lnTo>
                    <a:pt x="408139" y="739495"/>
                  </a:lnTo>
                  <a:lnTo>
                    <a:pt x="408432" y="737806"/>
                  </a:lnTo>
                  <a:lnTo>
                    <a:pt x="408432" y="707961"/>
                  </a:lnTo>
                  <a:close/>
                </a:path>
                <a:path w="500379" h="1623695">
                  <a:moveTo>
                    <a:pt x="408432" y="655688"/>
                  </a:moveTo>
                  <a:lnTo>
                    <a:pt x="406488" y="651624"/>
                  </a:lnTo>
                  <a:lnTo>
                    <a:pt x="389928" y="653745"/>
                  </a:lnTo>
                  <a:lnTo>
                    <a:pt x="387832" y="657872"/>
                  </a:lnTo>
                  <a:lnTo>
                    <a:pt x="387832" y="689063"/>
                  </a:lnTo>
                  <a:lnTo>
                    <a:pt x="389928" y="693115"/>
                  </a:lnTo>
                  <a:lnTo>
                    <a:pt x="406488" y="689673"/>
                  </a:lnTo>
                  <a:lnTo>
                    <a:pt x="406781" y="689495"/>
                  </a:lnTo>
                  <a:lnTo>
                    <a:pt x="407568" y="688581"/>
                  </a:lnTo>
                  <a:lnTo>
                    <a:pt x="408139" y="687197"/>
                  </a:lnTo>
                  <a:lnTo>
                    <a:pt x="408432" y="685558"/>
                  </a:lnTo>
                  <a:lnTo>
                    <a:pt x="408432" y="655688"/>
                  </a:lnTo>
                  <a:close/>
                </a:path>
                <a:path w="500379" h="1623695">
                  <a:moveTo>
                    <a:pt x="435343" y="1584629"/>
                  </a:moveTo>
                  <a:lnTo>
                    <a:pt x="433616" y="1581200"/>
                  </a:lnTo>
                  <a:lnTo>
                    <a:pt x="418960" y="1586357"/>
                  </a:lnTo>
                  <a:lnTo>
                    <a:pt x="417106" y="1590624"/>
                  </a:lnTo>
                  <a:lnTo>
                    <a:pt x="417106" y="1619935"/>
                  </a:lnTo>
                  <a:lnTo>
                    <a:pt x="418668" y="1623364"/>
                  </a:lnTo>
                  <a:lnTo>
                    <a:pt x="418960" y="1623364"/>
                  </a:lnTo>
                  <a:lnTo>
                    <a:pt x="435343" y="1612760"/>
                  </a:lnTo>
                  <a:lnTo>
                    <a:pt x="435343" y="1584629"/>
                  </a:lnTo>
                  <a:close/>
                </a:path>
                <a:path w="500379" h="1623695">
                  <a:moveTo>
                    <a:pt x="435343" y="1095146"/>
                  </a:moveTo>
                  <a:lnTo>
                    <a:pt x="435292" y="1094117"/>
                  </a:lnTo>
                  <a:lnTo>
                    <a:pt x="434936" y="1093101"/>
                  </a:lnTo>
                  <a:lnTo>
                    <a:pt x="434581" y="1092771"/>
                  </a:lnTo>
                  <a:lnTo>
                    <a:pt x="434365" y="1092733"/>
                  </a:lnTo>
                  <a:lnTo>
                    <a:pt x="433616" y="1093038"/>
                  </a:lnTo>
                  <a:lnTo>
                    <a:pt x="418960" y="1109713"/>
                  </a:lnTo>
                  <a:lnTo>
                    <a:pt x="418160" y="1111161"/>
                  </a:lnTo>
                  <a:lnTo>
                    <a:pt x="417537" y="1112951"/>
                  </a:lnTo>
                  <a:lnTo>
                    <a:pt x="417106" y="1115466"/>
                  </a:lnTo>
                  <a:lnTo>
                    <a:pt x="417106" y="1144778"/>
                  </a:lnTo>
                  <a:lnTo>
                    <a:pt x="417169" y="1145832"/>
                  </a:lnTo>
                  <a:lnTo>
                    <a:pt x="417537" y="1146848"/>
                  </a:lnTo>
                  <a:lnTo>
                    <a:pt x="417931" y="1147140"/>
                  </a:lnTo>
                  <a:lnTo>
                    <a:pt x="418160" y="1147152"/>
                  </a:lnTo>
                  <a:lnTo>
                    <a:pt x="418960" y="1146733"/>
                  </a:lnTo>
                  <a:lnTo>
                    <a:pt x="433616" y="1128877"/>
                  </a:lnTo>
                  <a:lnTo>
                    <a:pt x="434581" y="1126896"/>
                  </a:lnTo>
                  <a:lnTo>
                    <a:pt x="435292" y="1123886"/>
                  </a:lnTo>
                  <a:lnTo>
                    <a:pt x="435343" y="1095146"/>
                  </a:lnTo>
                  <a:close/>
                </a:path>
                <a:path w="500379" h="1623695">
                  <a:moveTo>
                    <a:pt x="435343" y="1045908"/>
                  </a:moveTo>
                  <a:lnTo>
                    <a:pt x="435292" y="1044879"/>
                  </a:lnTo>
                  <a:lnTo>
                    <a:pt x="434936" y="1043813"/>
                  </a:lnTo>
                  <a:lnTo>
                    <a:pt x="434365" y="1043368"/>
                  </a:lnTo>
                  <a:lnTo>
                    <a:pt x="433616" y="1043622"/>
                  </a:lnTo>
                  <a:lnTo>
                    <a:pt x="417106" y="1064183"/>
                  </a:lnTo>
                  <a:lnTo>
                    <a:pt x="417106" y="1093495"/>
                  </a:lnTo>
                  <a:lnTo>
                    <a:pt x="417169" y="1094549"/>
                  </a:lnTo>
                  <a:lnTo>
                    <a:pt x="417537" y="1095616"/>
                  </a:lnTo>
                  <a:lnTo>
                    <a:pt x="417931" y="1095946"/>
                  </a:lnTo>
                  <a:lnTo>
                    <a:pt x="418160" y="1096010"/>
                  </a:lnTo>
                  <a:lnTo>
                    <a:pt x="418960" y="1095667"/>
                  </a:lnTo>
                  <a:lnTo>
                    <a:pt x="433616" y="1079449"/>
                  </a:lnTo>
                  <a:lnTo>
                    <a:pt x="434581" y="1077569"/>
                  </a:lnTo>
                  <a:lnTo>
                    <a:pt x="435292" y="1074648"/>
                  </a:lnTo>
                  <a:lnTo>
                    <a:pt x="435343" y="1045908"/>
                  </a:lnTo>
                  <a:close/>
                </a:path>
                <a:path w="500379" h="1623695">
                  <a:moveTo>
                    <a:pt x="435343" y="996657"/>
                  </a:moveTo>
                  <a:lnTo>
                    <a:pt x="435292" y="995616"/>
                  </a:lnTo>
                  <a:lnTo>
                    <a:pt x="434936" y="994511"/>
                  </a:lnTo>
                  <a:lnTo>
                    <a:pt x="434581" y="994117"/>
                  </a:lnTo>
                  <a:lnTo>
                    <a:pt x="434365" y="994016"/>
                  </a:lnTo>
                  <a:lnTo>
                    <a:pt x="433616" y="994168"/>
                  </a:lnTo>
                  <a:lnTo>
                    <a:pt x="418960" y="1007541"/>
                  </a:lnTo>
                  <a:lnTo>
                    <a:pt x="418160" y="1008824"/>
                  </a:lnTo>
                  <a:lnTo>
                    <a:pt x="417537" y="1010450"/>
                  </a:lnTo>
                  <a:lnTo>
                    <a:pt x="417106" y="1012888"/>
                  </a:lnTo>
                  <a:lnTo>
                    <a:pt x="417106" y="1042200"/>
                  </a:lnTo>
                  <a:lnTo>
                    <a:pt x="417169" y="1043279"/>
                  </a:lnTo>
                  <a:lnTo>
                    <a:pt x="417537" y="1044371"/>
                  </a:lnTo>
                  <a:lnTo>
                    <a:pt x="417931" y="1044740"/>
                  </a:lnTo>
                  <a:lnTo>
                    <a:pt x="418160" y="1044829"/>
                  </a:lnTo>
                  <a:lnTo>
                    <a:pt x="418960" y="1044587"/>
                  </a:lnTo>
                  <a:lnTo>
                    <a:pt x="435343" y="996657"/>
                  </a:lnTo>
                  <a:close/>
                </a:path>
                <a:path w="500379" h="1623695">
                  <a:moveTo>
                    <a:pt x="435343" y="947420"/>
                  </a:moveTo>
                  <a:lnTo>
                    <a:pt x="433882" y="944676"/>
                  </a:lnTo>
                  <a:lnTo>
                    <a:pt x="433616" y="944778"/>
                  </a:lnTo>
                  <a:lnTo>
                    <a:pt x="418960" y="956513"/>
                  </a:lnTo>
                  <a:lnTo>
                    <a:pt x="418160" y="957681"/>
                  </a:lnTo>
                  <a:lnTo>
                    <a:pt x="417537" y="959256"/>
                  </a:lnTo>
                  <a:lnTo>
                    <a:pt x="417106" y="961605"/>
                  </a:lnTo>
                  <a:lnTo>
                    <a:pt x="417106" y="990904"/>
                  </a:lnTo>
                  <a:lnTo>
                    <a:pt x="417169" y="991997"/>
                  </a:lnTo>
                  <a:lnTo>
                    <a:pt x="417537" y="993140"/>
                  </a:lnTo>
                  <a:lnTo>
                    <a:pt x="417931" y="993546"/>
                  </a:lnTo>
                  <a:lnTo>
                    <a:pt x="418160" y="993660"/>
                  </a:lnTo>
                  <a:lnTo>
                    <a:pt x="418668" y="993635"/>
                  </a:lnTo>
                  <a:lnTo>
                    <a:pt x="435343" y="975550"/>
                  </a:lnTo>
                  <a:lnTo>
                    <a:pt x="435343" y="947420"/>
                  </a:lnTo>
                  <a:close/>
                </a:path>
                <a:path w="500379" h="1623695">
                  <a:moveTo>
                    <a:pt x="435343" y="898207"/>
                  </a:moveTo>
                  <a:lnTo>
                    <a:pt x="433882" y="895261"/>
                  </a:lnTo>
                  <a:lnTo>
                    <a:pt x="433616" y="895324"/>
                  </a:lnTo>
                  <a:lnTo>
                    <a:pt x="417106" y="910336"/>
                  </a:lnTo>
                  <a:lnTo>
                    <a:pt x="417106" y="939647"/>
                  </a:lnTo>
                  <a:lnTo>
                    <a:pt x="417169" y="940739"/>
                  </a:lnTo>
                  <a:lnTo>
                    <a:pt x="417537" y="941920"/>
                  </a:lnTo>
                  <a:lnTo>
                    <a:pt x="417931" y="942378"/>
                  </a:lnTo>
                  <a:lnTo>
                    <a:pt x="418160" y="942505"/>
                  </a:lnTo>
                  <a:lnTo>
                    <a:pt x="418960" y="942428"/>
                  </a:lnTo>
                  <a:lnTo>
                    <a:pt x="435343" y="926338"/>
                  </a:lnTo>
                  <a:lnTo>
                    <a:pt x="435343" y="898207"/>
                  </a:lnTo>
                  <a:close/>
                </a:path>
                <a:path w="500379" h="1623695">
                  <a:moveTo>
                    <a:pt x="435343" y="848956"/>
                  </a:moveTo>
                  <a:lnTo>
                    <a:pt x="435292" y="847890"/>
                  </a:lnTo>
                  <a:lnTo>
                    <a:pt x="434936" y="846683"/>
                  </a:lnTo>
                  <a:lnTo>
                    <a:pt x="434365" y="845985"/>
                  </a:lnTo>
                  <a:lnTo>
                    <a:pt x="433882" y="845845"/>
                  </a:lnTo>
                  <a:lnTo>
                    <a:pt x="433616" y="845883"/>
                  </a:lnTo>
                  <a:lnTo>
                    <a:pt x="417106" y="859040"/>
                  </a:lnTo>
                  <a:lnTo>
                    <a:pt x="417106" y="888352"/>
                  </a:lnTo>
                  <a:lnTo>
                    <a:pt x="417169" y="889457"/>
                  </a:lnTo>
                  <a:lnTo>
                    <a:pt x="417537" y="890676"/>
                  </a:lnTo>
                  <a:lnTo>
                    <a:pt x="418160" y="891336"/>
                  </a:lnTo>
                  <a:lnTo>
                    <a:pt x="418668" y="891438"/>
                  </a:lnTo>
                  <a:lnTo>
                    <a:pt x="418960" y="891362"/>
                  </a:lnTo>
                  <a:lnTo>
                    <a:pt x="433616" y="881735"/>
                  </a:lnTo>
                  <a:lnTo>
                    <a:pt x="434365" y="880719"/>
                  </a:lnTo>
                  <a:lnTo>
                    <a:pt x="434936" y="879297"/>
                  </a:lnTo>
                  <a:lnTo>
                    <a:pt x="435343" y="877087"/>
                  </a:lnTo>
                  <a:lnTo>
                    <a:pt x="435343" y="848956"/>
                  </a:lnTo>
                  <a:close/>
                </a:path>
                <a:path w="500379" h="1623695">
                  <a:moveTo>
                    <a:pt x="435343" y="799719"/>
                  </a:moveTo>
                  <a:lnTo>
                    <a:pt x="435292" y="798652"/>
                  </a:lnTo>
                  <a:lnTo>
                    <a:pt x="434936" y="797394"/>
                  </a:lnTo>
                  <a:lnTo>
                    <a:pt x="434365" y="796645"/>
                  </a:lnTo>
                  <a:lnTo>
                    <a:pt x="433882" y="796455"/>
                  </a:lnTo>
                  <a:lnTo>
                    <a:pt x="433616" y="796455"/>
                  </a:lnTo>
                  <a:lnTo>
                    <a:pt x="417106" y="807758"/>
                  </a:lnTo>
                  <a:lnTo>
                    <a:pt x="417106" y="837069"/>
                  </a:lnTo>
                  <a:lnTo>
                    <a:pt x="418668" y="840320"/>
                  </a:lnTo>
                  <a:lnTo>
                    <a:pt x="418960" y="840282"/>
                  </a:lnTo>
                  <a:lnTo>
                    <a:pt x="433616" y="832294"/>
                  </a:lnTo>
                  <a:lnTo>
                    <a:pt x="434365" y="831367"/>
                  </a:lnTo>
                  <a:lnTo>
                    <a:pt x="434936" y="830021"/>
                  </a:lnTo>
                  <a:lnTo>
                    <a:pt x="435343" y="827849"/>
                  </a:lnTo>
                  <a:lnTo>
                    <a:pt x="435343" y="799719"/>
                  </a:lnTo>
                  <a:close/>
                </a:path>
                <a:path w="500379" h="1623695">
                  <a:moveTo>
                    <a:pt x="435343" y="701255"/>
                  </a:moveTo>
                  <a:lnTo>
                    <a:pt x="433616" y="697611"/>
                  </a:lnTo>
                  <a:lnTo>
                    <a:pt x="418960" y="701128"/>
                  </a:lnTo>
                  <a:lnTo>
                    <a:pt x="418668" y="701306"/>
                  </a:lnTo>
                  <a:lnTo>
                    <a:pt x="417931" y="702221"/>
                  </a:lnTo>
                  <a:lnTo>
                    <a:pt x="417385" y="703580"/>
                  </a:lnTo>
                  <a:lnTo>
                    <a:pt x="417106" y="705205"/>
                  </a:lnTo>
                  <a:lnTo>
                    <a:pt x="417106" y="734517"/>
                  </a:lnTo>
                  <a:lnTo>
                    <a:pt x="418960" y="738111"/>
                  </a:lnTo>
                  <a:lnTo>
                    <a:pt x="433616" y="733425"/>
                  </a:lnTo>
                  <a:lnTo>
                    <a:pt x="435343" y="729386"/>
                  </a:lnTo>
                  <a:lnTo>
                    <a:pt x="435343" y="701255"/>
                  </a:lnTo>
                  <a:close/>
                </a:path>
                <a:path w="500379" h="1623695">
                  <a:moveTo>
                    <a:pt x="435343" y="652018"/>
                  </a:moveTo>
                  <a:lnTo>
                    <a:pt x="433616" y="648182"/>
                  </a:lnTo>
                  <a:lnTo>
                    <a:pt x="418960" y="650036"/>
                  </a:lnTo>
                  <a:lnTo>
                    <a:pt x="417106" y="653935"/>
                  </a:lnTo>
                  <a:lnTo>
                    <a:pt x="417106" y="683234"/>
                  </a:lnTo>
                  <a:lnTo>
                    <a:pt x="418960" y="687082"/>
                  </a:lnTo>
                  <a:lnTo>
                    <a:pt x="433616" y="684022"/>
                  </a:lnTo>
                  <a:lnTo>
                    <a:pt x="433882" y="683844"/>
                  </a:lnTo>
                  <a:lnTo>
                    <a:pt x="434581" y="682993"/>
                  </a:lnTo>
                  <a:lnTo>
                    <a:pt x="435076" y="681723"/>
                  </a:lnTo>
                  <a:lnTo>
                    <a:pt x="435343" y="680148"/>
                  </a:lnTo>
                  <a:lnTo>
                    <a:pt x="435343" y="652018"/>
                  </a:lnTo>
                  <a:close/>
                </a:path>
                <a:path w="500379" h="1623695">
                  <a:moveTo>
                    <a:pt x="459308" y="1400721"/>
                  </a:moveTo>
                  <a:lnTo>
                    <a:pt x="459257" y="1399730"/>
                  </a:lnTo>
                  <a:lnTo>
                    <a:pt x="458952" y="1398676"/>
                  </a:lnTo>
                  <a:lnTo>
                    <a:pt x="458635" y="1398270"/>
                  </a:lnTo>
                  <a:lnTo>
                    <a:pt x="458444" y="1398168"/>
                  </a:lnTo>
                  <a:lnTo>
                    <a:pt x="458012" y="1398168"/>
                  </a:lnTo>
                  <a:lnTo>
                    <a:pt x="443064" y="1415148"/>
                  </a:lnTo>
                  <a:lnTo>
                    <a:pt x="443064" y="1442796"/>
                  </a:lnTo>
                  <a:lnTo>
                    <a:pt x="443115" y="1443812"/>
                  </a:lnTo>
                  <a:lnTo>
                    <a:pt x="443458" y="1444866"/>
                  </a:lnTo>
                  <a:lnTo>
                    <a:pt x="443801" y="1445247"/>
                  </a:lnTo>
                  <a:lnTo>
                    <a:pt x="443992" y="1445323"/>
                  </a:lnTo>
                  <a:lnTo>
                    <a:pt x="444461" y="1445285"/>
                  </a:lnTo>
                  <a:lnTo>
                    <a:pt x="459308" y="1427314"/>
                  </a:lnTo>
                  <a:lnTo>
                    <a:pt x="459308" y="1400721"/>
                  </a:lnTo>
                  <a:close/>
                </a:path>
                <a:path w="500379" h="1623695">
                  <a:moveTo>
                    <a:pt x="459308" y="1067676"/>
                  </a:moveTo>
                  <a:lnTo>
                    <a:pt x="459257" y="1066698"/>
                  </a:lnTo>
                  <a:lnTo>
                    <a:pt x="458952" y="1065720"/>
                  </a:lnTo>
                  <a:lnTo>
                    <a:pt x="458444" y="1065326"/>
                  </a:lnTo>
                  <a:lnTo>
                    <a:pt x="457784" y="1065568"/>
                  </a:lnTo>
                  <a:lnTo>
                    <a:pt x="444715" y="1080439"/>
                  </a:lnTo>
                  <a:lnTo>
                    <a:pt x="443992" y="1081747"/>
                  </a:lnTo>
                  <a:lnTo>
                    <a:pt x="443306" y="1083983"/>
                  </a:lnTo>
                  <a:lnTo>
                    <a:pt x="443064" y="1085748"/>
                  </a:lnTo>
                  <a:lnTo>
                    <a:pt x="443115" y="1114412"/>
                  </a:lnTo>
                  <a:lnTo>
                    <a:pt x="443458" y="1115377"/>
                  </a:lnTo>
                  <a:lnTo>
                    <a:pt x="443801" y="1115682"/>
                  </a:lnTo>
                  <a:lnTo>
                    <a:pt x="443992" y="1115720"/>
                  </a:lnTo>
                  <a:lnTo>
                    <a:pt x="444715" y="1115377"/>
                  </a:lnTo>
                  <a:lnTo>
                    <a:pt x="457784" y="1099451"/>
                  </a:lnTo>
                  <a:lnTo>
                    <a:pt x="458635" y="1097635"/>
                  </a:lnTo>
                  <a:lnTo>
                    <a:pt x="459257" y="1094841"/>
                  </a:lnTo>
                  <a:lnTo>
                    <a:pt x="459308" y="1067676"/>
                  </a:lnTo>
                  <a:close/>
                </a:path>
                <a:path w="500379" h="1623695">
                  <a:moveTo>
                    <a:pt x="459308" y="1021130"/>
                  </a:moveTo>
                  <a:lnTo>
                    <a:pt x="459257" y="1020152"/>
                  </a:lnTo>
                  <a:lnTo>
                    <a:pt x="458952" y="1019136"/>
                  </a:lnTo>
                  <a:lnTo>
                    <a:pt x="458635" y="1018755"/>
                  </a:lnTo>
                  <a:lnTo>
                    <a:pt x="458444" y="1018679"/>
                  </a:lnTo>
                  <a:lnTo>
                    <a:pt x="457784" y="1018857"/>
                  </a:lnTo>
                  <a:lnTo>
                    <a:pt x="444715" y="1032243"/>
                  </a:lnTo>
                  <a:lnTo>
                    <a:pt x="443992" y="1033487"/>
                  </a:lnTo>
                  <a:lnTo>
                    <a:pt x="443306" y="1035646"/>
                  </a:lnTo>
                  <a:lnTo>
                    <a:pt x="443064" y="1037374"/>
                  </a:lnTo>
                  <a:lnTo>
                    <a:pt x="443064" y="1065022"/>
                  </a:lnTo>
                  <a:lnTo>
                    <a:pt x="443115" y="1066038"/>
                  </a:lnTo>
                  <a:lnTo>
                    <a:pt x="443458" y="1067066"/>
                  </a:lnTo>
                  <a:lnTo>
                    <a:pt x="443992" y="1067460"/>
                  </a:lnTo>
                  <a:lnTo>
                    <a:pt x="444461" y="1067358"/>
                  </a:lnTo>
                  <a:lnTo>
                    <a:pt x="459308" y="1047724"/>
                  </a:lnTo>
                  <a:lnTo>
                    <a:pt x="459308" y="1021130"/>
                  </a:lnTo>
                  <a:close/>
                </a:path>
                <a:path w="500379" h="1623695">
                  <a:moveTo>
                    <a:pt x="459308" y="928014"/>
                  </a:moveTo>
                  <a:lnTo>
                    <a:pt x="459257" y="927036"/>
                  </a:lnTo>
                  <a:lnTo>
                    <a:pt x="458952" y="925957"/>
                  </a:lnTo>
                  <a:lnTo>
                    <a:pt x="458635" y="925512"/>
                  </a:lnTo>
                  <a:lnTo>
                    <a:pt x="458444" y="925398"/>
                  </a:lnTo>
                  <a:lnTo>
                    <a:pt x="457784" y="925410"/>
                  </a:lnTo>
                  <a:lnTo>
                    <a:pt x="444715" y="935888"/>
                  </a:lnTo>
                  <a:lnTo>
                    <a:pt x="443992" y="936967"/>
                  </a:lnTo>
                  <a:lnTo>
                    <a:pt x="443306" y="938961"/>
                  </a:lnTo>
                  <a:lnTo>
                    <a:pt x="443064" y="940638"/>
                  </a:lnTo>
                  <a:lnTo>
                    <a:pt x="443064" y="968806"/>
                  </a:lnTo>
                  <a:lnTo>
                    <a:pt x="443306" y="970076"/>
                  </a:lnTo>
                  <a:lnTo>
                    <a:pt x="443611" y="970597"/>
                  </a:lnTo>
                  <a:lnTo>
                    <a:pt x="443992" y="970902"/>
                  </a:lnTo>
                  <a:lnTo>
                    <a:pt x="444461" y="970902"/>
                  </a:lnTo>
                  <a:lnTo>
                    <a:pt x="459308" y="954608"/>
                  </a:lnTo>
                  <a:lnTo>
                    <a:pt x="459308" y="928014"/>
                  </a:lnTo>
                  <a:close/>
                </a:path>
                <a:path w="500379" h="1623695">
                  <a:moveTo>
                    <a:pt x="459308" y="880960"/>
                  </a:moveTo>
                  <a:lnTo>
                    <a:pt x="459079" y="879678"/>
                  </a:lnTo>
                  <a:lnTo>
                    <a:pt x="458635" y="878878"/>
                  </a:lnTo>
                  <a:lnTo>
                    <a:pt x="458444" y="878738"/>
                  </a:lnTo>
                  <a:lnTo>
                    <a:pt x="458012" y="878636"/>
                  </a:lnTo>
                  <a:lnTo>
                    <a:pt x="457784" y="878687"/>
                  </a:lnTo>
                  <a:lnTo>
                    <a:pt x="444715" y="887691"/>
                  </a:lnTo>
                  <a:lnTo>
                    <a:pt x="443992" y="888695"/>
                  </a:lnTo>
                  <a:lnTo>
                    <a:pt x="443306" y="890625"/>
                  </a:lnTo>
                  <a:lnTo>
                    <a:pt x="443064" y="892263"/>
                  </a:lnTo>
                  <a:lnTo>
                    <a:pt x="443064" y="919911"/>
                  </a:lnTo>
                  <a:lnTo>
                    <a:pt x="443115" y="920940"/>
                  </a:lnTo>
                  <a:lnTo>
                    <a:pt x="443458" y="922045"/>
                  </a:lnTo>
                  <a:lnTo>
                    <a:pt x="443992" y="922642"/>
                  </a:lnTo>
                  <a:lnTo>
                    <a:pt x="444461" y="922693"/>
                  </a:lnTo>
                  <a:lnTo>
                    <a:pt x="444715" y="922604"/>
                  </a:lnTo>
                  <a:lnTo>
                    <a:pt x="457784" y="912533"/>
                  </a:lnTo>
                  <a:lnTo>
                    <a:pt x="458444" y="911542"/>
                  </a:lnTo>
                  <a:lnTo>
                    <a:pt x="458952" y="910183"/>
                  </a:lnTo>
                  <a:lnTo>
                    <a:pt x="459308" y="908075"/>
                  </a:lnTo>
                  <a:lnTo>
                    <a:pt x="459308" y="881481"/>
                  </a:lnTo>
                  <a:lnTo>
                    <a:pt x="459308" y="880960"/>
                  </a:lnTo>
                  <a:close/>
                </a:path>
                <a:path w="500379" h="1623695">
                  <a:moveTo>
                    <a:pt x="459308" y="834923"/>
                  </a:moveTo>
                  <a:lnTo>
                    <a:pt x="459257" y="833907"/>
                  </a:lnTo>
                  <a:lnTo>
                    <a:pt x="458952" y="832764"/>
                  </a:lnTo>
                  <a:lnTo>
                    <a:pt x="458444" y="832078"/>
                  </a:lnTo>
                  <a:lnTo>
                    <a:pt x="458012" y="831926"/>
                  </a:lnTo>
                  <a:lnTo>
                    <a:pt x="457784" y="831964"/>
                  </a:lnTo>
                  <a:lnTo>
                    <a:pt x="444715" y="839495"/>
                  </a:lnTo>
                  <a:lnTo>
                    <a:pt x="443992" y="840409"/>
                  </a:lnTo>
                  <a:lnTo>
                    <a:pt x="443306" y="842264"/>
                  </a:lnTo>
                  <a:lnTo>
                    <a:pt x="443064" y="843876"/>
                  </a:lnTo>
                  <a:lnTo>
                    <a:pt x="443064" y="871524"/>
                  </a:lnTo>
                  <a:lnTo>
                    <a:pt x="443115" y="872566"/>
                  </a:lnTo>
                  <a:lnTo>
                    <a:pt x="443458" y="873721"/>
                  </a:lnTo>
                  <a:lnTo>
                    <a:pt x="443992" y="874382"/>
                  </a:lnTo>
                  <a:lnTo>
                    <a:pt x="444461" y="874483"/>
                  </a:lnTo>
                  <a:lnTo>
                    <a:pt x="444715" y="874433"/>
                  </a:lnTo>
                  <a:lnTo>
                    <a:pt x="457784" y="865835"/>
                  </a:lnTo>
                  <a:lnTo>
                    <a:pt x="458444" y="864895"/>
                  </a:lnTo>
                  <a:lnTo>
                    <a:pt x="458952" y="863600"/>
                  </a:lnTo>
                  <a:lnTo>
                    <a:pt x="459308" y="861517"/>
                  </a:lnTo>
                  <a:lnTo>
                    <a:pt x="459308" y="834923"/>
                  </a:lnTo>
                  <a:close/>
                </a:path>
                <a:path w="500379" h="1623695">
                  <a:moveTo>
                    <a:pt x="459308" y="788377"/>
                  </a:moveTo>
                  <a:lnTo>
                    <a:pt x="459257" y="787361"/>
                  </a:lnTo>
                  <a:lnTo>
                    <a:pt x="458952" y="786168"/>
                  </a:lnTo>
                  <a:lnTo>
                    <a:pt x="458444" y="785431"/>
                  </a:lnTo>
                  <a:lnTo>
                    <a:pt x="458012" y="785241"/>
                  </a:lnTo>
                  <a:lnTo>
                    <a:pt x="457784" y="785241"/>
                  </a:lnTo>
                  <a:lnTo>
                    <a:pt x="443064" y="795515"/>
                  </a:lnTo>
                  <a:lnTo>
                    <a:pt x="443064" y="823163"/>
                  </a:lnTo>
                  <a:lnTo>
                    <a:pt x="443115" y="824204"/>
                  </a:lnTo>
                  <a:lnTo>
                    <a:pt x="443458" y="825411"/>
                  </a:lnTo>
                  <a:lnTo>
                    <a:pt x="443992" y="826122"/>
                  </a:lnTo>
                  <a:lnTo>
                    <a:pt x="444715" y="826249"/>
                  </a:lnTo>
                  <a:lnTo>
                    <a:pt x="457784" y="819124"/>
                  </a:lnTo>
                  <a:lnTo>
                    <a:pt x="458444" y="818261"/>
                  </a:lnTo>
                  <a:lnTo>
                    <a:pt x="458952" y="817016"/>
                  </a:lnTo>
                  <a:lnTo>
                    <a:pt x="459308" y="814971"/>
                  </a:lnTo>
                  <a:lnTo>
                    <a:pt x="459308" y="788377"/>
                  </a:lnTo>
                  <a:close/>
                </a:path>
                <a:path w="500379" h="1623695">
                  <a:moveTo>
                    <a:pt x="459308" y="741819"/>
                  </a:moveTo>
                  <a:lnTo>
                    <a:pt x="457784" y="738555"/>
                  </a:lnTo>
                  <a:lnTo>
                    <a:pt x="444715" y="743140"/>
                  </a:lnTo>
                  <a:lnTo>
                    <a:pt x="444461" y="743343"/>
                  </a:lnTo>
                  <a:lnTo>
                    <a:pt x="443801" y="744258"/>
                  </a:lnTo>
                  <a:lnTo>
                    <a:pt x="443306" y="745578"/>
                  </a:lnTo>
                  <a:lnTo>
                    <a:pt x="443064" y="747128"/>
                  </a:lnTo>
                  <a:lnTo>
                    <a:pt x="443064" y="774776"/>
                  </a:lnTo>
                  <a:lnTo>
                    <a:pt x="444715" y="778052"/>
                  </a:lnTo>
                  <a:lnTo>
                    <a:pt x="457784" y="772388"/>
                  </a:lnTo>
                  <a:lnTo>
                    <a:pt x="458012" y="772172"/>
                  </a:lnTo>
                  <a:lnTo>
                    <a:pt x="458635" y="771245"/>
                  </a:lnTo>
                  <a:lnTo>
                    <a:pt x="459079" y="769937"/>
                  </a:lnTo>
                  <a:lnTo>
                    <a:pt x="459308" y="768413"/>
                  </a:lnTo>
                  <a:lnTo>
                    <a:pt x="459308" y="741819"/>
                  </a:lnTo>
                  <a:close/>
                </a:path>
                <a:path w="500379" h="1623695">
                  <a:moveTo>
                    <a:pt x="459308" y="695286"/>
                  </a:moveTo>
                  <a:lnTo>
                    <a:pt x="459257" y="694258"/>
                  </a:lnTo>
                  <a:lnTo>
                    <a:pt x="458952" y="693000"/>
                  </a:lnTo>
                  <a:lnTo>
                    <a:pt x="458444" y="692150"/>
                  </a:lnTo>
                  <a:lnTo>
                    <a:pt x="457784" y="691807"/>
                  </a:lnTo>
                  <a:lnTo>
                    <a:pt x="444715" y="694944"/>
                  </a:lnTo>
                  <a:lnTo>
                    <a:pt x="444220" y="695363"/>
                  </a:lnTo>
                  <a:lnTo>
                    <a:pt x="443801" y="695972"/>
                  </a:lnTo>
                  <a:lnTo>
                    <a:pt x="443306" y="697242"/>
                  </a:lnTo>
                  <a:lnTo>
                    <a:pt x="443064" y="698779"/>
                  </a:lnTo>
                  <a:lnTo>
                    <a:pt x="443064" y="726960"/>
                  </a:lnTo>
                  <a:lnTo>
                    <a:pt x="444715" y="729856"/>
                  </a:lnTo>
                  <a:lnTo>
                    <a:pt x="457784" y="725652"/>
                  </a:lnTo>
                  <a:lnTo>
                    <a:pt x="458012" y="725474"/>
                  </a:lnTo>
                  <a:lnTo>
                    <a:pt x="458635" y="724611"/>
                  </a:lnTo>
                  <a:lnTo>
                    <a:pt x="459079" y="723366"/>
                  </a:lnTo>
                  <a:lnTo>
                    <a:pt x="459308" y="721880"/>
                  </a:lnTo>
                  <a:lnTo>
                    <a:pt x="459308" y="695286"/>
                  </a:lnTo>
                  <a:close/>
                </a:path>
                <a:path w="500379" h="1623695">
                  <a:moveTo>
                    <a:pt x="459308" y="648728"/>
                  </a:moveTo>
                  <a:lnTo>
                    <a:pt x="457784" y="645083"/>
                  </a:lnTo>
                  <a:lnTo>
                    <a:pt x="444715" y="646747"/>
                  </a:lnTo>
                  <a:lnTo>
                    <a:pt x="443064" y="650392"/>
                  </a:lnTo>
                  <a:lnTo>
                    <a:pt x="443064" y="678040"/>
                  </a:lnTo>
                  <a:lnTo>
                    <a:pt x="444715" y="681685"/>
                  </a:lnTo>
                  <a:lnTo>
                    <a:pt x="457784" y="678954"/>
                  </a:lnTo>
                  <a:lnTo>
                    <a:pt x="458012" y="678802"/>
                  </a:lnTo>
                  <a:lnTo>
                    <a:pt x="458635" y="678002"/>
                  </a:lnTo>
                  <a:lnTo>
                    <a:pt x="459079" y="676795"/>
                  </a:lnTo>
                  <a:lnTo>
                    <a:pt x="459308" y="675322"/>
                  </a:lnTo>
                  <a:lnTo>
                    <a:pt x="459308" y="648728"/>
                  </a:lnTo>
                  <a:close/>
                </a:path>
                <a:path w="500379" h="1623695">
                  <a:moveTo>
                    <a:pt x="480809" y="1230579"/>
                  </a:moveTo>
                  <a:lnTo>
                    <a:pt x="480758" y="1229652"/>
                  </a:lnTo>
                  <a:lnTo>
                    <a:pt x="480479" y="1228699"/>
                  </a:lnTo>
                  <a:lnTo>
                    <a:pt x="480021" y="1228305"/>
                  </a:lnTo>
                  <a:lnTo>
                    <a:pt x="479628" y="1228369"/>
                  </a:lnTo>
                  <a:lnTo>
                    <a:pt x="466255" y="1246238"/>
                  </a:lnTo>
                  <a:lnTo>
                    <a:pt x="466255" y="1273898"/>
                  </a:lnTo>
                  <a:lnTo>
                    <a:pt x="466559" y="1274838"/>
                  </a:lnTo>
                  <a:lnTo>
                    <a:pt x="466864" y="1275156"/>
                  </a:lnTo>
                  <a:lnTo>
                    <a:pt x="467067" y="1275207"/>
                  </a:lnTo>
                  <a:lnTo>
                    <a:pt x="467474" y="1275092"/>
                  </a:lnTo>
                  <a:lnTo>
                    <a:pt x="480809" y="1255801"/>
                  </a:lnTo>
                  <a:lnTo>
                    <a:pt x="480809" y="1230579"/>
                  </a:lnTo>
                  <a:close/>
                </a:path>
                <a:path w="500379" h="1623695">
                  <a:moveTo>
                    <a:pt x="480809" y="1172832"/>
                  </a:moveTo>
                  <a:lnTo>
                    <a:pt x="479425" y="1169530"/>
                  </a:lnTo>
                  <a:lnTo>
                    <a:pt x="467702" y="1172337"/>
                  </a:lnTo>
                  <a:lnTo>
                    <a:pt x="467474" y="1172489"/>
                  </a:lnTo>
                  <a:lnTo>
                    <a:pt x="466864" y="1173289"/>
                  </a:lnTo>
                  <a:lnTo>
                    <a:pt x="466445" y="1174483"/>
                  </a:lnTo>
                  <a:lnTo>
                    <a:pt x="466217" y="1175943"/>
                  </a:lnTo>
                  <a:lnTo>
                    <a:pt x="466217" y="1202105"/>
                  </a:lnTo>
                  <a:lnTo>
                    <a:pt x="467702" y="1205382"/>
                  </a:lnTo>
                  <a:lnTo>
                    <a:pt x="479425" y="1201610"/>
                  </a:lnTo>
                  <a:lnTo>
                    <a:pt x="479628" y="1201432"/>
                  </a:lnTo>
                  <a:lnTo>
                    <a:pt x="480187" y="1200632"/>
                  </a:lnTo>
                  <a:lnTo>
                    <a:pt x="480593" y="1199464"/>
                  </a:lnTo>
                  <a:lnTo>
                    <a:pt x="480809" y="1198054"/>
                  </a:lnTo>
                  <a:lnTo>
                    <a:pt x="480809" y="1172832"/>
                  </a:lnTo>
                  <a:close/>
                </a:path>
                <a:path w="500379" h="1623695">
                  <a:moveTo>
                    <a:pt x="480809" y="998893"/>
                  </a:moveTo>
                  <a:lnTo>
                    <a:pt x="480758" y="997966"/>
                  </a:lnTo>
                  <a:lnTo>
                    <a:pt x="480479" y="996975"/>
                  </a:lnTo>
                  <a:lnTo>
                    <a:pt x="480021" y="996518"/>
                  </a:lnTo>
                  <a:lnTo>
                    <a:pt x="479628" y="996556"/>
                  </a:lnTo>
                  <a:lnTo>
                    <a:pt x="466255" y="1012913"/>
                  </a:lnTo>
                  <a:lnTo>
                    <a:pt x="466255" y="1040574"/>
                  </a:lnTo>
                  <a:lnTo>
                    <a:pt x="466559" y="1041552"/>
                  </a:lnTo>
                  <a:lnTo>
                    <a:pt x="466864" y="1041895"/>
                  </a:lnTo>
                  <a:lnTo>
                    <a:pt x="467067" y="1041984"/>
                  </a:lnTo>
                  <a:lnTo>
                    <a:pt x="467702" y="1041755"/>
                  </a:lnTo>
                  <a:lnTo>
                    <a:pt x="479425" y="1028788"/>
                  </a:lnTo>
                  <a:lnTo>
                    <a:pt x="480021" y="1027658"/>
                  </a:lnTo>
                  <a:lnTo>
                    <a:pt x="480479" y="1026223"/>
                  </a:lnTo>
                  <a:lnTo>
                    <a:pt x="480809" y="1024115"/>
                  </a:lnTo>
                  <a:lnTo>
                    <a:pt x="480809" y="998893"/>
                  </a:lnTo>
                  <a:close/>
                </a:path>
                <a:path w="500379" h="1623695">
                  <a:moveTo>
                    <a:pt x="480809" y="954747"/>
                  </a:moveTo>
                  <a:lnTo>
                    <a:pt x="480758" y="953795"/>
                  </a:lnTo>
                  <a:lnTo>
                    <a:pt x="480479" y="952804"/>
                  </a:lnTo>
                  <a:lnTo>
                    <a:pt x="480021" y="952296"/>
                  </a:lnTo>
                  <a:lnTo>
                    <a:pt x="479425" y="952360"/>
                  </a:lnTo>
                  <a:lnTo>
                    <a:pt x="467702" y="963066"/>
                  </a:lnTo>
                  <a:lnTo>
                    <a:pt x="467258" y="963752"/>
                  </a:lnTo>
                  <a:lnTo>
                    <a:pt x="466559" y="965555"/>
                  </a:lnTo>
                  <a:lnTo>
                    <a:pt x="466255" y="967143"/>
                  </a:lnTo>
                  <a:lnTo>
                    <a:pt x="466255" y="994816"/>
                  </a:lnTo>
                  <a:lnTo>
                    <a:pt x="466559" y="995819"/>
                  </a:lnTo>
                  <a:lnTo>
                    <a:pt x="466864" y="996200"/>
                  </a:lnTo>
                  <a:lnTo>
                    <a:pt x="467067" y="996276"/>
                  </a:lnTo>
                  <a:lnTo>
                    <a:pt x="467474" y="996264"/>
                  </a:lnTo>
                  <a:lnTo>
                    <a:pt x="480809" y="979970"/>
                  </a:lnTo>
                  <a:lnTo>
                    <a:pt x="480809" y="954747"/>
                  </a:lnTo>
                  <a:close/>
                </a:path>
                <a:path w="500379" h="1623695">
                  <a:moveTo>
                    <a:pt x="480809" y="910602"/>
                  </a:moveTo>
                  <a:lnTo>
                    <a:pt x="480758" y="909675"/>
                  </a:lnTo>
                  <a:lnTo>
                    <a:pt x="480479" y="908646"/>
                  </a:lnTo>
                  <a:lnTo>
                    <a:pt x="480021" y="908088"/>
                  </a:lnTo>
                  <a:lnTo>
                    <a:pt x="479628" y="908024"/>
                  </a:lnTo>
                  <a:lnTo>
                    <a:pt x="479425" y="908100"/>
                  </a:lnTo>
                  <a:lnTo>
                    <a:pt x="467702" y="917486"/>
                  </a:lnTo>
                  <a:lnTo>
                    <a:pt x="467258" y="918121"/>
                  </a:lnTo>
                  <a:lnTo>
                    <a:pt x="466559" y="919835"/>
                  </a:lnTo>
                  <a:lnTo>
                    <a:pt x="466255" y="921372"/>
                  </a:lnTo>
                  <a:lnTo>
                    <a:pt x="466255" y="949032"/>
                  </a:lnTo>
                  <a:lnTo>
                    <a:pt x="466559" y="950074"/>
                  </a:lnTo>
                  <a:lnTo>
                    <a:pt x="466864" y="950480"/>
                  </a:lnTo>
                  <a:lnTo>
                    <a:pt x="467067" y="950595"/>
                  </a:lnTo>
                  <a:lnTo>
                    <a:pt x="467474" y="950620"/>
                  </a:lnTo>
                  <a:lnTo>
                    <a:pt x="467702" y="950518"/>
                  </a:lnTo>
                  <a:lnTo>
                    <a:pt x="479425" y="940193"/>
                  </a:lnTo>
                  <a:lnTo>
                    <a:pt x="480021" y="939190"/>
                  </a:lnTo>
                  <a:lnTo>
                    <a:pt x="480479" y="937856"/>
                  </a:lnTo>
                  <a:lnTo>
                    <a:pt x="480809" y="935824"/>
                  </a:lnTo>
                  <a:lnTo>
                    <a:pt x="480809" y="910602"/>
                  </a:lnTo>
                  <a:close/>
                </a:path>
                <a:path w="500379" h="1623695">
                  <a:moveTo>
                    <a:pt x="480809" y="866482"/>
                  </a:moveTo>
                  <a:lnTo>
                    <a:pt x="480758" y="865530"/>
                  </a:lnTo>
                  <a:lnTo>
                    <a:pt x="480479" y="864450"/>
                  </a:lnTo>
                  <a:lnTo>
                    <a:pt x="480021" y="863854"/>
                  </a:lnTo>
                  <a:lnTo>
                    <a:pt x="479628" y="863752"/>
                  </a:lnTo>
                  <a:lnTo>
                    <a:pt x="479425" y="863803"/>
                  </a:lnTo>
                  <a:lnTo>
                    <a:pt x="466255" y="875601"/>
                  </a:lnTo>
                  <a:lnTo>
                    <a:pt x="466255" y="903274"/>
                  </a:lnTo>
                  <a:lnTo>
                    <a:pt x="466559" y="904354"/>
                  </a:lnTo>
                  <a:lnTo>
                    <a:pt x="466864" y="904786"/>
                  </a:lnTo>
                  <a:lnTo>
                    <a:pt x="467067" y="904913"/>
                  </a:lnTo>
                  <a:lnTo>
                    <a:pt x="467474" y="904976"/>
                  </a:lnTo>
                  <a:lnTo>
                    <a:pt x="467702" y="904913"/>
                  </a:lnTo>
                  <a:lnTo>
                    <a:pt x="479425" y="895883"/>
                  </a:lnTo>
                  <a:lnTo>
                    <a:pt x="480021" y="894956"/>
                  </a:lnTo>
                  <a:lnTo>
                    <a:pt x="480479" y="893686"/>
                  </a:lnTo>
                  <a:lnTo>
                    <a:pt x="480809" y="891705"/>
                  </a:lnTo>
                  <a:lnTo>
                    <a:pt x="480809" y="866482"/>
                  </a:lnTo>
                  <a:close/>
                </a:path>
                <a:path w="500379" h="1623695">
                  <a:moveTo>
                    <a:pt x="480809" y="822350"/>
                  </a:moveTo>
                  <a:lnTo>
                    <a:pt x="480758" y="821397"/>
                  </a:lnTo>
                  <a:lnTo>
                    <a:pt x="480479" y="820293"/>
                  </a:lnTo>
                  <a:lnTo>
                    <a:pt x="480021" y="819632"/>
                  </a:lnTo>
                  <a:lnTo>
                    <a:pt x="479425" y="819505"/>
                  </a:lnTo>
                  <a:lnTo>
                    <a:pt x="467931" y="826122"/>
                  </a:lnTo>
                  <a:lnTo>
                    <a:pt x="467474" y="826503"/>
                  </a:lnTo>
                  <a:lnTo>
                    <a:pt x="466864" y="827493"/>
                  </a:lnTo>
                  <a:lnTo>
                    <a:pt x="466559" y="828370"/>
                  </a:lnTo>
                  <a:lnTo>
                    <a:pt x="466255" y="829856"/>
                  </a:lnTo>
                  <a:lnTo>
                    <a:pt x="466255" y="857504"/>
                  </a:lnTo>
                  <a:lnTo>
                    <a:pt x="466559" y="858634"/>
                  </a:lnTo>
                  <a:lnTo>
                    <a:pt x="466864" y="859116"/>
                  </a:lnTo>
                  <a:lnTo>
                    <a:pt x="467067" y="859256"/>
                  </a:lnTo>
                  <a:lnTo>
                    <a:pt x="467702" y="859345"/>
                  </a:lnTo>
                  <a:lnTo>
                    <a:pt x="479425" y="851623"/>
                  </a:lnTo>
                  <a:lnTo>
                    <a:pt x="480021" y="850760"/>
                  </a:lnTo>
                  <a:lnTo>
                    <a:pt x="480479" y="849528"/>
                  </a:lnTo>
                  <a:lnTo>
                    <a:pt x="480809" y="847572"/>
                  </a:lnTo>
                  <a:lnTo>
                    <a:pt x="480809" y="822350"/>
                  </a:lnTo>
                  <a:close/>
                </a:path>
                <a:path w="500379" h="1623695">
                  <a:moveTo>
                    <a:pt x="480809" y="778205"/>
                  </a:moveTo>
                  <a:lnTo>
                    <a:pt x="480758" y="777240"/>
                  </a:lnTo>
                  <a:lnTo>
                    <a:pt x="480479" y="776109"/>
                  </a:lnTo>
                  <a:lnTo>
                    <a:pt x="480021" y="775398"/>
                  </a:lnTo>
                  <a:lnTo>
                    <a:pt x="479628" y="775220"/>
                  </a:lnTo>
                  <a:lnTo>
                    <a:pt x="479425" y="775220"/>
                  </a:lnTo>
                  <a:lnTo>
                    <a:pt x="466255" y="784072"/>
                  </a:lnTo>
                  <a:lnTo>
                    <a:pt x="466255" y="811745"/>
                  </a:lnTo>
                  <a:lnTo>
                    <a:pt x="466559" y="812888"/>
                  </a:lnTo>
                  <a:lnTo>
                    <a:pt x="466864" y="813396"/>
                  </a:lnTo>
                  <a:lnTo>
                    <a:pt x="467067" y="813574"/>
                  </a:lnTo>
                  <a:lnTo>
                    <a:pt x="467474" y="813739"/>
                  </a:lnTo>
                  <a:lnTo>
                    <a:pt x="467702" y="813727"/>
                  </a:lnTo>
                  <a:lnTo>
                    <a:pt x="480809" y="803427"/>
                  </a:lnTo>
                  <a:lnTo>
                    <a:pt x="480809" y="778205"/>
                  </a:lnTo>
                  <a:close/>
                </a:path>
                <a:path w="500379" h="1623695">
                  <a:moveTo>
                    <a:pt x="480809" y="734060"/>
                  </a:moveTo>
                  <a:lnTo>
                    <a:pt x="479425" y="730935"/>
                  </a:lnTo>
                  <a:lnTo>
                    <a:pt x="467702" y="735050"/>
                  </a:lnTo>
                  <a:lnTo>
                    <a:pt x="467474" y="735241"/>
                  </a:lnTo>
                  <a:lnTo>
                    <a:pt x="466864" y="736104"/>
                  </a:lnTo>
                  <a:lnTo>
                    <a:pt x="466559" y="736892"/>
                  </a:lnTo>
                  <a:lnTo>
                    <a:pt x="466217" y="738797"/>
                  </a:lnTo>
                  <a:lnTo>
                    <a:pt x="466255" y="765962"/>
                  </a:lnTo>
                  <a:lnTo>
                    <a:pt x="467702" y="768108"/>
                  </a:lnTo>
                  <a:lnTo>
                    <a:pt x="479425" y="763028"/>
                  </a:lnTo>
                  <a:lnTo>
                    <a:pt x="480021" y="762292"/>
                  </a:lnTo>
                  <a:lnTo>
                    <a:pt x="480479" y="761161"/>
                  </a:lnTo>
                  <a:lnTo>
                    <a:pt x="480809" y="759282"/>
                  </a:lnTo>
                  <a:lnTo>
                    <a:pt x="480809" y="734060"/>
                  </a:lnTo>
                  <a:close/>
                </a:path>
                <a:path w="500379" h="1623695">
                  <a:moveTo>
                    <a:pt x="480809" y="645795"/>
                  </a:moveTo>
                  <a:lnTo>
                    <a:pt x="480758" y="644817"/>
                  </a:lnTo>
                  <a:lnTo>
                    <a:pt x="480479" y="643585"/>
                  </a:lnTo>
                  <a:lnTo>
                    <a:pt x="480021" y="642721"/>
                  </a:lnTo>
                  <a:lnTo>
                    <a:pt x="479425" y="642327"/>
                  </a:lnTo>
                  <a:lnTo>
                    <a:pt x="467702" y="643839"/>
                  </a:lnTo>
                  <a:lnTo>
                    <a:pt x="467474" y="643966"/>
                  </a:lnTo>
                  <a:lnTo>
                    <a:pt x="466864" y="644702"/>
                  </a:lnTo>
                  <a:lnTo>
                    <a:pt x="466559" y="645414"/>
                  </a:lnTo>
                  <a:lnTo>
                    <a:pt x="466217" y="647268"/>
                  </a:lnTo>
                  <a:lnTo>
                    <a:pt x="466217" y="673430"/>
                  </a:lnTo>
                  <a:lnTo>
                    <a:pt x="467702" y="676897"/>
                  </a:lnTo>
                  <a:lnTo>
                    <a:pt x="479425" y="674446"/>
                  </a:lnTo>
                  <a:lnTo>
                    <a:pt x="479628" y="674306"/>
                  </a:lnTo>
                  <a:lnTo>
                    <a:pt x="480187" y="673544"/>
                  </a:lnTo>
                  <a:lnTo>
                    <a:pt x="480593" y="672401"/>
                  </a:lnTo>
                  <a:lnTo>
                    <a:pt x="480809" y="671017"/>
                  </a:lnTo>
                  <a:lnTo>
                    <a:pt x="480809" y="645795"/>
                  </a:lnTo>
                  <a:close/>
                </a:path>
                <a:path w="500379" h="1623695">
                  <a:moveTo>
                    <a:pt x="500176" y="1020838"/>
                  </a:moveTo>
                  <a:lnTo>
                    <a:pt x="500138" y="1019949"/>
                  </a:lnTo>
                  <a:lnTo>
                    <a:pt x="499884" y="1019035"/>
                  </a:lnTo>
                  <a:lnTo>
                    <a:pt x="499478" y="1018628"/>
                  </a:lnTo>
                  <a:lnTo>
                    <a:pt x="499110" y="1018679"/>
                  </a:lnTo>
                  <a:lnTo>
                    <a:pt x="487019" y="1035418"/>
                  </a:lnTo>
                  <a:lnTo>
                    <a:pt x="487019" y="1060246"/>
                  </a:lnTo>
                  <a:lnTo>
                    <a:pt x="487070" y="1061161"/>
                  </a:lnTo>
                  <a:lnTo>
                    <a:pt x="487324" y="1062075"/>
                  </a:lnTo>
                  <a:lnTo>
                    <a:pt x="487603" y="1062393"/>
                  </a:lnTo>
                  <a:lnTo>
                    <a:pt x="487768" y="1062456"/>
                  </a:lnTo>
                  <a:lnTo>
                    <a:pt x="488340" y="1062228"/>
                  </a:lnTo>
                  <a:lnTo>
                    <a:pt x="498932" y="1049324"/>
                  </a:lnTo>
                  <a:lnTo>
                    <a:pt x="499478" y="1048219"/>
                  </a:lnTo>
                  <a:lnTo>
                    <a:pt x="500138" y="1045324"/>
                  </a:lnTo>
                  <a:lnTo>
                    <a:pt x="500176" y="1020838"/>
                  </a:lnTo>
                  <a:close/>
                </a:path>
                <a:path w="500379" h="1623695">
                  <a:moveTo>
                    <a:pt x="500176" y="978865"/>
                  </a:moveTo>
                  <a:lnTo>
                    <a:pt x="500138" y="977963"/>
                  </a:lnTo>
                  <a:lnTo>
                    <a:pt x="499884" y="977036"/>
                  </a:lnTo>
                  <a:lnTo>
                    <a:pt x="499478" y="976579"/>
                  </a:lnTo>
                  <a:lnTo>
                    <a:pt x="499110" y="976591"/>
                  </a:lnTo>
                  <a:lnTo>
                    <a:pt x="487019" y="991971"/>
                  </a:lnTo>
                  <a:lnTo>
                    <a:pt x="487019" y="1017295"/>
                  </a:lnTo>
                  <a:lnTo>
                    <a:pt x="487324" y="1018667"/>
                  </a:lnTo>
                  <a:lnTo>
                    <a:pt x="487603" y="1019009"/>
                  </a:lnTo>
                  <a:lnTo>
                    <a:pt x="487768" y="1019073"/>
                  </a:lnTo>
                  <a:lnTo>
                    <a:pt x="488149" y="1019048"/>
                  </a:lnTo>
                  <a:lnTo>
                    <a:pt x="500176" y="978865"/>
                  </a:lnTo>
                  <a:close/>
                </a:path>
                <a:path w="500379" h="1623695">
                  <a:moveTo>
                    <a:pt x="500176" y="936891"/>
                  </a:moveTo>
                  <a:lnTo>
                    <a:pt x="500138" y="935990"/>
                  </a:lnTo>
                  <a:lnTo>
                    <a:pt x="499884" y="935024"/>
                  </a:lnTo>
                  <a:lnTo>
                    <a:pt x="499478" y="934516"/>
                  </a:lnTo>
                  <a:lnTo>
                    <a:pt x="499110" y="934491"/>
                  </a:lnTo>
                  <a:lnTo>
                    <a:pt x="498932" y="934567"/>
                  </a:lnTo>
                  <a:lnTo>
                    <a:pt x="488340" y="944232"/>
                  </a:lnTo>
                  <a:lnTo>
                    <a:pt x="487768" y="945210"/>
                  </a:lnTo>
                  <a:lnTo>
                    <a:pt x="487324" y="946518"/>
                  </a:lnTo>
                  <a:lnTo>
                    <a:pt x="487019" y="948524"/>
                  </a:lnTo>
                  <a:lnTo>
                    <a:pt x="487019" y="973848"/>
                  </a:lnTo>
                  <a:lnTo>
                    <a:pt x="487324" y="975258"/>
                  </a:lnTo>
                  <a:lnTo>
                    <a:pt x="487768" y="975715"/>
                  </a:lnTo>
                  <a:lnTo>
                    <a:pt x="488149" y="975715"/>
                  </a:lnTo>
                  <a:lnTo>
                    <a:pt x="500176" y="936891"/>
                  </a:lnTo>
                  <a:close/>
                </a:path>
                <a:path w="500379" h="1623695">
                  <a:moveTo>
                    <a:pt x="500176" y="894930"/>
                  </a:moveTo>
                  <a:lnTo>
                    <a:pt x="500138" y="894041"/>
                  </a:lnTo>
                  <a:lnTo>
                    <a:pt x="499884" y="893051"/>
                  </a:lnTo>
                  <a:lnTo>
                    <a:pt x="499478" y="892517"/>
                  </a:lnTo>
                  <a:lnTo>
                    <a:pt x="499110" y="892441"/>
                  </a:lnTo>
                  <a:lnTo>
                    <a:pt x="498932" y="892492"/>
                  </a:lnTo>
                  <a:lnTo>
                    <a:pt x="488340" y="900963"/>
                  </a:lnTo>
                  <a:lnTo>
                    <a:pt x="487768" y="901877"/>
                  </a:lnTo>
                  <a:lnTo>
                    <a:pt x="487210" y="903605"/>
                  </a:lnTo>
                  <a:lnTo>
                    <a:pt x="487019" y="905103"/>
                  </a:lnTo>
                  <a:lnTo>
                    <a:pt x="487019" y="929906"/>
                  </a:lnTo>
                  <a:lnTo>
                    <a:pt x="488149" y="932408"/>
                  </a:lnTo>
                  <a:lnTo>
                    <a:pt x="488340" y="932332"/>
                  </a:lnTo>
                  <a:lnTo>
                    <a:pt x="498932" y="922997"/>
                  </a:lnTo>
                  <a:lnTo>
                    <a:pt x="499618" y="921689"/>
                  </a:lnTo>
                  <a:lnTo>
                    <a:pt x="500138" y="919403"/>
                  </a:lnTo>
                  <a:lnTo>
                    <a:pt x="500176" y="894930"/>
                  </a:lnTo>
                  <a:close/>
                </a:path>
                <a:path w="500379" h="1623695">
                  <a:moveTo>
                    <a:pt x="500176" y="852982"/>
                  </a:moveTo>
                  <a:lnTo>
                    <a:pt x="500138" y="852081"/>
                  </a:lnTo>
                  <a:lnTo>
                    <a:pt x="499884" y="851052"/>
                  </a:lnTo>
                  <a:lnTo>
                    <a:pt x="499478" y="850468"/>
                  </a:lnTo>
                  <a:lnTo>
                    <a:pt x="498932" y="850379"/>
                  </a:lnTo>
                  <a:lnTo>
                    <a:pt x="488340" y="857669"/>
                  </a:lnTo>
                  <a:lnTo>
                    <a:pt x="487768" y="858520"/>
                  </a:lnTo>
                  <a:lnTo>
                    <a:pt x="487210" y="860196"/>
                  </a:lnTo>
                  <a:lnTo>
                    <a:pt x="487019" y="861656"/>
                  </a:lnTo>
                  <a:lnTo>
                    <a:pt x="487019" y="886485"/>
                  </a:lnTo>
                  <a:lnTo>
                    <a:pt x="487070" y="887425"/>
                  </a:lnTo>
                  <a:lnTo>
                    <a:pt x="487324" y="888453"/>
                  </a:lnTo>
                  <a:lnTo>
                    <a:pt x="487768" y="889012"/>
                  </a:lnTo>
                  <a:lnTo>
                    <a:pt x="488149" y="889088"/>
                  </a:lnTo>
                  <a:lnTo>
                    <a:pt x="488340" y="889025"/>
                  </a:lnTo>
                  <a:lnTo>
                    <a:pt x="500176" y="852982"/>
                  </a:lnTo>
                  <a:close/>
                </a:path>
                <a:path w="500379" h="1623695">
                  <a:moveTo>
                    <a:pt x="500176" y="811009"/>
                  </a:moveTo>
                  <a:lnTo>
                    <a:pt x="500138" y="810094"/>
                  </a:lnTo>
                  <a:lnTo>
                    <a:pt x="499884" y="809053"/>
                  </a:lnTo>
                  <a:lnTo>
                    <a:pt x="499478" y="808405"/>
                  </a:lnTo>
                  <a:lnTo>
                    <a:pt x="498932" y="808266"/>
                  </a:lnTo>
                  <a:lnTo>
                    <a:pt x="488340" y="814362"/>
                  </a:lnTo>
                  <a:lnTo>
                    <a:pt x="487603" y="815505"/>
                  </a:lnTo>
                  <a:lnTo>
                    <a:pt x="487210" y="816775"/>
                  </a:lnTo>
                  <a:lnTo>
                    <a:pt x="487019" y="818222"/>
                  </a:lnTo>
                  <a:lnTo>
                    <a:pt x="487019" y="843051"/>
                  </a:lnTo>
                  <a:lnTo>
                    <a:pt x="488149" y="845794"/>
                  </a:lnTo>
                  <a:lnTo>
                    <a:pt x="488340" y="845756"/>
                  </a:lnTo>
                  <a:lnTo>
                    <a:pt x="500176" y="811009"/>
                  </a:lnTo>
                  <a:close/>
                </a:path>
                <a:path w="500379" h="1623695">
                  <a:moveTo>
                    <a:pt x="500176" y="769035"/>
                  </a:moveTo>
                  <a:lnTo>
                    <a:pt x="500138" y="768121"/>
                  </a:lnTo>
                  <a:lnTo>
                    <a:pt x="499884" y="767041"/>
                  </a:lnTo>
                  <a:lnTo>
                    <a:pt x="499478" y="766356"/>
                  </a:lnTo>
                  <a:lnTo>
                    <a:pt x="499110" y="766152"/>
                  </a:lnTo>
                  <a:lnTo>
                    <a:pt x="498932" y="766152"/>
                  </a:lnTo>
                  <a:lnTo>
                    <a:pt x="487019" y="774776"/>
                  </a:lnTo>
                  <a:lnTo>
                    <a:pt x="487019" y="800087"/>
                  </a:lnTo>
                  <a:lnTo>
                    <a:pt x="487210" y="801306"/>
                  </a:lnTo>
                  <a:lnTo>
                    <a:pt x="487603" y="802132"/>
                  </a:lnTo>
                  <a:lnTo>
                    <a:pt x="487768" y="802297"/>
                  </a:lnTo>
                  <a:lnTo>
                    <a:pt x="488149" y="802462"/>
                  </a:lnTo>
                  <a:lnTo>
                    <a:pt x="488340" y="802449"/>
                  </a:lnTo>
                  <a:lnTo>
                    <a:pt x="498932" y="796671"/>
                  </a:lnTo>
                  <a:lnTo>
                    <a:pt x="499478" y="795934"/>
                  </a:lnTo>
                  <a:lnTo>
                    <a:pt x="499999" y="794397"/>
                  </a:lnTo>
                  <a:lnTo>
                    <a:pt x="500176" y="793013"/>
                  </a:lnTo>
                  <a:lnTo>
                    <a:pt x="500176" y="769035"/>
                  </a:lnTo>
                  <a:close/>
                </a:path>
                <a:path w="500379" h="1623695">
                  <a:moveTo>
                    <a:pt x="500176" y="727062"/>
                  </a:moveTo>
                  <a:lnTo>
                    <a:pt x="498932" y="724065"/>
                  </a:lnTo>
                  <a:lnTo>
                    <a:pt x="488340" y="727786"/>
                  </a:lnTo>
                  <a:lnTo>
                    <a:pt x="487768" y="728446"/>
                  </a:lnTo>
                  <a:lnTo>
                    <a:pt x="487603" y="728764"/>
                  </a:lnTo>
                  <a:lnTo>
                    <a:pt x="487210" y="729919"/>
                  </a:lnTo>
                  <a:lnTo>
                    <a:pt x="487019" y="731316"/>
                  </a:lnTo>
                  <a:lnTo>
                    <a:pt x="487019" y="756145"/>
                  </a:lnTo>
                  <a:lnTo>
                    <a:pt x="488340" y="759142"/>
                  </a:lnTo>
                  <a:lnTo>
                    <a:pt x="498932" y="754570"/>
                  </a:lnTo>
                  <a:lnTo>
                    <a:pt x="499478" y="753884"/>
                  </a:lnTo>
                  <a:lnTo>
                    <a:pt x="499999" y="752411"/>
                  </a:lnTo>
                  <a:lnTo>
                    <a:pt x="500176" y="751039"/>
                  </a:lnTo>
                  <a:lnTo>
                    <a:pt x="500176" y="727062"/>
                  </a:lnTo>
                  <a:close/>
                </a:path>
                <a:path w="500379" h="1623695">
                  <a:moveTo>
                    <a:pt x="500176" y="685114"/>
                  </a:moveTo>
                  <a:lnTo>
                    <a:pt x="498932" y="681964"/>
                  </a:lnTo>
                  <a:lnTo>
                    <a:pt x="488340" y="684491"/>
                  </a:lnTo>
                  <a:lnTo>
                    <a:pt x="487768" y="685076"/>
                  </a:lnTo>
                  <a:lnTo>
                    <a:pt x="487603" y="685393"/>
                  </a:lnTo>
                  <a:lnTo>
                    <a:pt x="487210" y="686523"/>
                  </a:lnTo>
                  <a:lnTo>
                    <a:pt x="487019" y="687895"/>
                  </a:lnTo>
                  <a:lnTo>
                    <a:pt x="487019" y="713206"/>
                  </a:lnTo>
                  <a:lnTo>
                    <a:pt x="488340" y="715848"/>
                  </a:lnTo>
                  <a:lnTo>
                    <a:pt x="498932" y="712457"/>
                  </a:lnTo>
                  <a:lnTo>
                    <a:pt x="499478" y="711835"/>
                  </a:lnTo>
                  <a:lnTo>
                    <a:pt x="499999" y="710412"/>
                  </a:lnTo>
                  <a:lnTo>
                    <a:pt x="500176" y="709091"/>
                  </a:lnTo>
                  <a:lnTo>
                    <a:pt x="500176" y="685114"/>
                  </a:lnTo>
                  <a:close/>
                </a:path>
                <a:path w="500379" h="1623695">
                  <a:moveTo>
                    <a:pt x="500176" y="643140"/>
                  </a:moveTo>
                  <a:lnTo>
                    <a:pt x="498932" y="639838"/>
                  </a:lnTo>
                  <a:lnTo>
                    <a:pt x="488340" y="641197"/>
                  </a:lnTo>
                  <a:lnTo>
                    <a:pt x="487019" y="644448"/>
                  </a:lnTo>
                  <a:lnTo>
                    <a:pt x="487019" y="669277"/>
                  </a:lnTo>
                  <a:lnTo>
                    <a:pt x="487070" y="670229"/>
                  </a:lnTo>
                  <a:lnTo>
                    <a:pt x="487324" y="671423"/>
                  </a:lnTo>
                  <a:lnTo>
                    <a:pt x="487768" y="672236"/>
                  </a:lnTo>
                  <a:lnTo>
                    <a:pt x="488340" y="672579"/>
                  </a:lnTo>
                  <a:lnTo>
                    <a:pt x="498932" y="670369"/>
                  </a:lnTo>
                  <a:lnTo>
                    <a:pt x="499478" y="669798"/>
                  </a:lnTo>
                  <a:lnTo>
                    <a:pt x="499999" y="668439"/>
                  </a:lnTo>
                  <a:lnTo>
                    <a:pt x="500176" y="667118"/>
                  </a:lnTo>
                  <a:lnTo>
                    <a:pt x="500176" y="643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47216" y="835710"/>
              <a:ext cx="368935" cy="1259840"/>
            </a:xfrm>
            <a:custGeom>
              <a:avLst/>
              <a:gdLst/>
              <a:ahLst/>
              <a:cxnLst/>
              <a:rect l="l" t="t" r="r" b="b"/>
              <a:pathLst>
                <a:path w="368934" h="1259839">
                  <a:moveTo>
                    <a:pt x="29197" y="387375"/>
                  </a:moveTo>
                  <a:lnTo>
                    <a:pt x="3289" y="383895"/>
                  </a:lnTo>
                  <a:lnTo>
                    <a:pt x="2832" y="383895"/>
                  </a:lnTo>
                  <a:lnTo>
                    <a:pt x="0" y="387261"/>
                  </a:lnTo>
                  <a:lnTo>
                    <a:pt x="0" y="414947"/>
                  </a:lnTo>
                  <a:lnTo>
                    <a:pt x="26301" y="418744"/>
                  </a:lnTo>
                  <a:lnTo>
                    <a:pt x="26746" y="418642"/>
                  </a:lnTo>
                  <a:lnTo>
                    <a:pt x="29197" y="415378"/>
                  </a:lnTo>
                  <a:lnTo>
                    <a:pt x="29197" y="387375"/>
                  </a:lnTo>
                  <a:close/>
                </a:path>
                <a:path w="368934" h="1259839">
                  <a:moveTo>
                    <a:pt x="29197" y="339331"/>
                  </a:moveTo>
                  <a:lnTo>
                    <a:pt x="26301" y="335978"/>
                  </a:lnTo>
                  <a:lnTo>
                    <a:pt x="3289" y="336359"/>
                  </a:lnTo>
                  <a:lnTo>
                    <a:pt x="2832" y="336359"/>
                  </a:lnTo>
                  <a:lnTo>
                    <a:pt x="0" y="339775"/>
                  </a:lnTo>
                  <a:lnTo>
                    <a:pt x="0" y="367449"/>
                  </a:lnTo>
                  <a:lnTo>
                    <a:pt x="2832" y="370814"/>
                  </a:lnTo>
                  <a:lnTo>
                    <a:pt x="26301" y="370751"/>
                  </a:lnTo>
                  <a:lnTo>
                    <a:pt x="29197" y="367322"/>
                  </a:lnTo>
                  <a:lnTo>
                    <a:pt x="29197" y="339331"/>
                  </a:lnTo>
                  <a:close/>
                </a:path>
                <a:path w="368934" h="1259839">
                  <a:moveTo>
                    <a:pt x="29197" y="291299"/>
                  </a:moveTo>
                  <a:lnTo>
                    <a:pt x="26301" y="287985"/>
                  </a:lnTo>
                  <a:lnTo>
                    <a:pt x="3289" y="288798"/>
                  </a:lnTo>
                  <a:lnTo>
                    <a:pt x="2832" y="288810"/>
                  </a:lnTo>
                  <a:lnTo>
                    <a:pt x="0" y="292290"/>
                  </a:lnTo>
                  <a:lnTo>
                    <a:pt x="0" y="319963"/>
                  </a:lnTo>
                  <a:lnTo>
                    <a:pt x="2832" y="323253"/>
                  </a:lnTo>
                  <a:lnTo>
                    <a:pt x="26301" y="322745"/>
                  </a:lnTo>
                  <a:lnTo>
                    <a:pt x="29197" y="319303"/>
                  </a:lnTo>
                  <a:lnTo>
                    <a:pt x="29197" y="291299"/>
                  </a:lnTo>
                  <a:close/>
                </a:path>
                <a:path w="368934" h="1259839">
                  <a:moveTo>
                    <a:pt x="29197" y="243243"/>
                  </a:moveTo>
                  <a:lnTo>
                    <a:pt x="26301" y="239979"/>
                  </a:lnTo>
                  <a:lnTo>
                    <a:pt x="3289" y="241236"/>
                  </a:lnTo>
                  <a:lnTo>
                    <a:pt x="2832" y="241249"/>
                  </a:lnTo>
                  <a:lnTo>
                    <a:pt x="0" y="244805"/>
                  </a:lnTo>
                  <a:lnTo>
                    <a:pt x="0" y="272478"/>
                  </a:lnTo>
                  <a:lnTo>
                    <a:pt x="2832" y="275742"/>
                  </a:lnTo>
                  <a:lnTo>
                    <a:pt x="26301" y="274777"/>
                  </a:lnTo>
                  <a:lnTo>
                    <a:pt x="29197" y="271246"/>
                  </a:lnTo>
                  <a:lnTo>
                    <a:pt x="29197" y="243243"/>
                  </a:lnTo>
                  <a:close/>
                </a:path>
                <a:path w="368934" h="1259839">
                  <a:moveTo>
                    <a:pt x="29197" y="195199"/>
                  </a:moveTo>
                  <a:lnTo>
                    <a:pt x="26301" y="191985"/>
                  </a:lnTo>
                  <a:lnTo>
                    <a:pt x="3289" y="193675"/>
                  </a:lnTo>
                  <a:lnTo>
                    <a:pt x="0" y="197281"/>
                  </a:lnTo>
                  <a:lnTo>
                    <a:pt x="0" y="224980"/>
                  </a:lnTo>
                  <a:lnTo>
                    <a:pt x="2832" y="228180"/>
                  </a:lnTo>
                  <a:lnTo>
                    <a:pt x="26301" y="226771"/>
                  </a:lnTo>
                  <a:lnTo>
                    <a:pt x="29197" y="223189"/>
                  </a:lnTo>
                  <a:lnTo>
                    <a:pt x="29197" y="195199"/>
                  </a:lnTo>
                  <a:close/>
                </a:path>
                <a:path w="368934" h="1259839">
                  <a:moveTo>
                    <a:pt x="29197" y="147129"/>
                  </a:moveTo>
                  <a:lnTo>
                    <a:pt x="26301" y="144018"/>
                  </a:lnTo>
                  <a:lnTo>
                    <a:pt x="3289" y="146138"/>
                  </a:lnTo>
                  <a:lnTo>
                    <a:pt x="0" y="149783"/>
                  </a:lnTo>
                  <a:lnTo>
                    <a:pt x="0" y="177469"/>
                  </a:lnTo>
                  <a:lnTo>
                    <a:pt x="2832" y="180632"/>
                  </a:lnTo>
                  <a:lnTo>
                    <a:pt x="26301" y="178777"/>
                  </a:lnTo>
                  <a:lnTo>
                    <a:pt x="29197" y="175133"/>
                  </a:lnTo>
                  <a:lnTo>
                    <a:pt x="29197" y="147129"/>
                  </a:lnTo>
                  <a:close/>
                </a:path>
                <a:path w="368934" h="1259839">
                  <a:moveTo>
                    <a:pt x="29197" y="99098"/>
                  </a:moveTo>
                  <a:lnTo>
                    <a:pt x="26301" y="96012"/>
                  </a:lnTo>
                  <a:lnTo>
                    <a:pt x="3289" y="98577"/>
                  </a:lnTo>
                  <a:lnTo>
                    <a:pt x="2832" y="98628"/>
                  </a:lnTo>
                  <a:lnTo>
                    <a:pt x="0" y="102323"/>
                  </a:lnTo>
                  <a:lnTo>
                    <a:pt x="0" y="129997"/>
                  </a:lnTo>
                  <a:lnTo>
                    <a:pt x="2832" y="133070"/>
                  </a:lnTo>
                  <a:lnTo>
                    <a:pt x="26301" y="130771"/>
                  </a:lnTo>
                  <a:lnTo>
                    <a:pt x="26746" y="130632"/>
                  </a:lnTo>
                  <a:lnTo>
                    <a:pt x="27901" y="129832"/>
                  </a:lnTo>
                  <a:lnTo>
                    <a:pt x="28778" y="128600"/>
                  </a:lnTo>
                  <a:lnTo>
                    <a:pt x="29197" y="127101"/>
                  </a:lnTo>
                  <a:lnTo>
                    <a:pt x="29197" y="99098"/>
                  </a:lnTo>
                  <a:close/>
                </a:path>
                <a:path w="368934" h="1259839">
                  <a:moveTo>
                    <a:pt x="29197" y="51054"/>
                  </a:moveTo>
                  <a:lnTo>
                    <a:pt x="26301" y="48006"/>
                  </a:lnTo>
                  <a:lnTo>
                    <a:pt x="3289" y="51015"/>
                  </a:lnTo>
                  <a:lnTo>
                    <a:pt x="0" y="54825"/>
                  </a:lnTo>
                  <a:lnTo>
                    <a:pt x="0" y="82499"/>
                  </a:lnTo>
                  <a:lnTo>
                    <a:pt x="2832" y="85559"/>
                  </a:lnTo>
                  <a:lnTo>
                    <a:pt x="26301" y="82804"/>
                  </a:lnTo>
                  <a:lnTo>
                    <a:pt x="29197" y="79044"/>
                  </a:lnTo>
                  <a:lnTo>
                    <a:pt x="29197" y="51054"/>
                  </a:lnTo>
                  <a:close/>
                </a:path>
                <a:path w="368934" h="1259839">
                  <a:moveTo>
                    <a:pt x="29197" y="2997"/>
                  </a:moveTo>
                  <a:lnTo>
                    <a:pt x="26301" y="0"/>
                  </a:lnTo>
                  <a:lnTo>
                    <a:pt x="3289" y="3454"/>
                  </a:lnTo>
                  <a:lnTo>
                    <a:pt x="2832" y="3517"/>
                  </a:lnTo>
                  <a:lnTo>
                    <a:pt x="0" y="7327"/>
                  </a:lnTo>
                  <a:lnTo>
                    <a:pt x="0" y="35001"/>
                  </a:lnTo>
                  <a:lnTo>
                    <a:pt x="2832" y="37985"/>
                  </a:lnTo>
                  <a:lnTo>
                    <a:pt x="26301" y="34810"/>
                  </a:lnTo>
                  <a:lnTo>
                    <a:pt x="29197" y="31000"/>
                  </a:lnTo>
                  <a:lnTo>
                    <a:pt x="29197" y="2997"/>
                  </a:lnTo>
                  <a:close/>
                </a:path>
                <a:path w="368934" h="1259839">
                  <a:moveTo>
                    <a:pt x="72720" y="966203"/>
                  </a:moveTo>
                  <a:lnTo>
                    <a:pt x="69723" y="962837"/>
                  </a:lnTo>
                  <a:lnTo>
                    <a:pt x="45910" y="963688"/>
                  </a:lnTo>
                  <a:lnTo>
                    <a:pt x="45440" y="963701"/>
                  </a:lnTo>
                  <a:lnTo>
                    <a:pt x="42506" y="967232"/>
                  </a:lnTo>
                  <a:lnTo>
                    <a:pt x="42506" y="995400"/>
                  </a:lnTo>
                  <a:lnTo>
                    <a:pt x="45440" y="998728"/>
                  </a:lnTo>
                  <a:lnTo>
                    <a:pt x="69723" y="998207"/>
                  </a:lnTo>
                  <a:lnTo>
                    <a:pt x="72720" y="994689"/>
                  </a:lnTo>
                  <a:lnTo>
                    <a:pt x="72720" y="966203"/>
                  </a:lnTo>
                  <a:close/>
                </a:path>
                <a:path w="368934" h="1259839">
                  <a:moveTo>
                    <a:pt x="72720" y="387553"/>
                  </a:moveTo>
                  <a:lnTo>
                    <a:pt x="45910" y="384009"/>
                  </a:lnTo>
                  <a:lnTo>
                    <a:pt x="45440" y="384009"/>
                  </a:lnTo>
                  <a:lnTo>
                    <a:pt x="42506" y="387438"/>
                  </a:lnTo>
                  <a:lnTo>
                    <a:pt x="42506" y="415594"/>
                  </a:lnTo>
                  <a:lnTo>
                    <a:pt x="69723" y="419468"/>
                  </a:lnTo>
                  <a:lnTo>
                    <a:pt x="70180" y="419366"/>
                  </a:lnTo>
                  <a:lnTo>
                    <a:pt x="72720" y="416052"/>
                  </a:lnTo>
                  <a:lnTo>
                    <a:pt x="72720" y="387553"/>
                  </a:lnTo>
                  <a:close/>
                </a:path>
                <a:path w="368934" h="1259839">
                  <a:moveTo>
                    <a:pt x="72720" y="338670"/>
                  </a:moveTo>
                  <a:lnTo>
                    <a:pt x="69723" y="335267"/>
                  </a:lnTo>
                  <a:lnTo>
                    <a:pt x="45910" y="335661"/>
                  </a:lnTo>
                  <a:lnTo>
                    <a:pt x="45440" y="335661"/>
                  </a:lnTo>
                  <a:lnTo>
                    <a:pt x="42506" y="339128"/>
                  </a:lnTo>
                  <a:lnTo>
                    <a:pt x="42506" y="367271"/>
                  </a:lnTo>
                  <a:lnTo>
                    <a:pt x="45440" y="370700"/>
                  </a:lnTo>
                  <a:lnTo>
                    <a:pt x="69723" y="370636"/>
                  </a:lnTo>
                  <a:lnTo>
                    <a:pt x="72720" y="367157"/>
                  </a:lnTo>
                  <a:lnTo>
                    <a:pt x="72720" y="338670"/>
                  </a:lnTo>
                  <a:close/>
                </a:path>
                <a:path w="368934" h="1259839">
                  <a:moveTo>
                    <a:pt x="72720" y="240931"/>
                  </a:moveTo>
                  <a:lnTo>
                    <a:pt x="69723" y="237629"/>
                  </a:lnTo>
                  <a:lnTo>
                    <a:pt x="45910" y="238925"/>
                  </a:lnTo>
                  <a:lnTo>
                    <a:pt x="42506" y="242531"/>
                  </a:lnTo>
                  <a:lnTo>
                    <a:pt x="42506" y="270700"/>
                  </a:lnTo>
                  <a:lnTo>
                    <a:pt x="45440" y="274015"/>
                  </a:lnTo>
                  <a:lnTo>
                    <a:pt x="69723" y="273024"/>
                  </a:lnTo>
                  <a:lnTo>
                    <a:pt x="72720" y="269430"/>
                  </a:lnTo>
                  <a:lnTo>
                    <a:pt x="72720" y="240931"/>
                  </a:lnTo>
                  <a:close/>
                </a:path>
                <a:path w="368934" h="1259839">
                  <a:moveTo>
                    <a:pt x="72720" y="192049"/>
                  </a:moveTo>
                  <a:lnTo>
                    <a:pt x="69723" y="188798"/>
                  </a:lnTo>
                  <a:lnTo>
                    <a:pt x="45910" y="190550"/>
                  </a:lnTo>
                  <a:lnTo>
                    <a:pt x="42506" y="194233"/>
                  </a:lnTo>
                  <a:lnTo>
                    <a:pt x="42506" y="222389"/>
                  </a:lnTo>
                  <a:lnTo>
                    <a:pt x="45440" y="225640"/>
                  </a:lnTo>
                  <a:lnTo>
                    <a:pt x="69723" y="224193"/>
                  </a:lnTo>
                  <a:lnTo>
                    <a:pt x="72720" y="220548"/>
                  </a:lnTo>
                  <a:lnTo>
                    <a:pt x="72720" y="192049"/>
                  </a:lnTo>
                  <a:close/>
                </a:path>
                <a:path w="368934" h="1259839">
                  <a:moveTo>
                    <a:pt x="72720" y="143167"/>
                  </a:moveTo>
                  <a:lnTo>
                    <a:pt x="69723" y="139992"/>
                  </a:lnTo>
                  <a:lnTo>
                    <a:pt x="45910" y="142201"/>
                  </a:lnTo>
                  <a:lnTo>
                    <a:pt x="42506" y="145923"/>
                  </a:lnTo>
                  <a:lnTo>
                    <a:pt x="42506" y="174078"/>
                  </a:lnTo>
                  <a:lnTo>
                    <a:pt x="45440" y="177279"/>
                  </a:lnTo>
                  <a:lnTo>
                    <a:pt x="69723" y="175361"/>
                  </a:lnTo>
                  <a:lnTo>
                    <a:pt x="72720" y="171653"/>
                  </a:lnTo>
                  <a:lnTo>
                    <a:pt x="72720" y="143167"/>
                  </a:lnTo>
                  <a:close/>
                </a:path>
                <a:path w="368934" h="1259839">
                  <a:moveTo>
                    <a:pt x="72720" y="94322"/>
                  </a:moveTo>
                  <a:lnTo>
                    <a:pt x="69723" y="91186"/>
                  </a:lnTo>
                  <a:lnTo>
                    <a:pt x="45910" y="93827"/>
                  </a:lnTo>
                  <a:lnTo>
                    <a:pt x="45440" y="93878"/>
                  </a:lnTo>
                  <a:lnTo>
                    <a:pt x="42506" y="97637"/>
                  </a:lnTo>
                  <a:lnTo>
                    <a:pt x="42506" y="125780"/>
                  </a:lnTo>
                  <a:lnTo>
                    <a:pt x="45440" y="128905"/>
                  </a:lnTo>
                  <a:lnTo>
                    <a:pt x="69723" y="126530"/>
                  </a:lnTo>
                  <a:lnTo>
                    <a:pt x="72720" y="122796"/>
                  </a:lnTo>
                  <a:lnTo>
                    <a:pt x="72720" y="94322"/>
                  </a:lnTo>
                  <a:close/>
                </a:path>
                <a:path w="368934" h="1259839">
                  <a:moveTo>
                    <a:pt x="72720" y="45440"/>
                  </a:moveTo>
                  <a:lnTo>
                    <a:pt x="69723" y="42341"/>
                  </a:lnTo>
                  <a:lnTo>
                    <a:pt x="45910" y="45453"/>
                  </a:lnTo>
                  <a:lnTo>
                    <a:pt x="42506" y="49326"/>
                  </a:lnTo>
                  <a:lnTo>
                    <a:pt x="42506" y="77470"/>
                  </a:lnTo>
                  <a:lnTo>
                    <a:pt x="45440" y="80581"/>
                  </a:lnTo>
                  <a:lnTo>
                    <a:pt x="69723" y="77736"/>
                  </a:lnTo>
                  <a:lnTo>
                    <a:pt x="72720" y="73914"/>
                  </a:lnTo>
                  <a:lnTo>
                    <a:pt x="72720" y="45440"/>
                  </a:lnTo>
                  <a:close/>
                </a:path>
                <a:path w="368934" h="1259839">
                  <a:moveTo>
                    <a:pt x="117754" y="1224559"/>
                  </a:moveTo>
                  <a:lnTo>
                    <a:pt x="114655" y="1221371"/>
                  </a:lnTo>
                  <a:lnTo>
                    <a:pt x="90004" y="1224114"/>
                  </a:lnTo>
                  <a:lnTo>
                    <a:pt x="89535" y="1224165"/>
                  </a:lnTo>
                  <a:lnTo>
                    <a:pt x="86512" y="1227988"/>
                  </a:lnTo>
                  <a:lnTo>
                    <a:pt x="86512" y="1256626"/>
                  </a:lnTo>
                  <a:lnTo>
                    <a:pt x="89535" y="1259814"/>
                  </a:lnTo>
                  <a:lnTo>
                    <a:pt x="114655" y="1257350"/>
                  </a:lnTo>
                  <a:lnTo>
                    <a:pt x="117754" y="1253540"/>
                  </a:lnTo>
                  <a:lnTo>
                    <a:pt x="117754" y="1224559"/>
                  </a:lnTo>
                  <a:close/>
                </a:path>
                <a:path w="368934" h="1259839">
                  <a:moveTo>
                    <a:pt x="117754" y="1118590"/>
                  </a:moveTo>
                  <a:lnTo>
                    <a:pt x="114655" y="1115441"/>
                  </a:lnTo>
                  <a:lnTo>
                    <a:pt x="90004" y="1118666"/>
                  </a:lnTo>
                  <a:lnTo>
                    <a:pt x="86512" y="1122616"/>
                  </a:lnTo>
                  <a:lnTo>
                    <a:pt x="86512" y="1151255"/>
                  </a:lnTo>
                  <a:lnTo>
                    <a:pt x="89535" y="1154391"/>
                  </a:lnTo>
                  <a:lnTo>
                    <a:pt x="114655" y="1151470"/>
                  </a:lnTo>
                  <a:lnTo>
                    <a:pt x="117754" y="1147572"/>
                  </a:lnTo>
                  <a:lnTo>
                    <a:pt x="117754" y="1118590"/>
                  </a:lnTo>
                  <a:close/>
                </a:path>
                <a:path w="368934" h="1259839">
                  <a:moveTo>
                    <a:pt x="117754" y="1061186"/>
                  </a:moveTo>
                  <a:lnTo>
                    <a:pt x="114655" y="1057821"/>
                  </a:lnTo>
                  <a:lnTo>
                    <a:pt x="90004" y="1059154"/>
                  </a:lnTo>
                  <a:lnTo>
                    <a:pt x="86512" y="1062837"/>
                  </a:lnTo>
                  <a:lnTo>
                    <a:pt x="86512" y="1091488"/>
                  </a:lnTo>
                  <a:lnTo>
                    <a:pt x="89535" y="1094854"/>
                  </a:lnTo>
                  <a:lnTo>
                    <a:pt x="114655" y="1093825"/>
                  </a:lnTo>
                  <a:lnTo>
                    <a:pt x="117754" y="1090168"/>
                  </a:lnTo>
                  <a:lnTo>
                    <a:pt x="117754" y="1061186"/>
                  </a:lnTo>
                  <a:close/>
                </a:path>
                <a:path w="368934" h="1259839">
                  <a:moveTo>
                    <a:pt x="117754" y="437476"/>
                  </a:moveTo>
                  <a:lnTo>
                    <a:pt x="90004" y="433336"/>
                  </a:lnTo>
                  <a:lnTo>
                    <a:pt x="89535" y="433324"/>
                  </a:lnTo>
                  <a:lnTo>
                    <a:pt x="86512" y="436753"/>
                  </a:lnTo>
                  <a:lnTo>
                    <a:pt x="86512" y="465391"/>
                  </a:lnTo>
                  <a:lnTo>
                    <a:pt x="114655" y="469887"/>
                  </a:lnTo>
                  <a:lnTo>
                    <a:pt x="115125" y="469785"/>
                  </a:lnTo>
                  <a:lnTo>
                    <a:pt x="117754" y="466458"/>
                  </a:lnTo>
                  <a:lnTo>
                    <a:pt x="117754" y="437476"/>
                  </a:lnTo>
                  <a:close/>
                </a:path>
                <a:path w="368934" h="1259839">
                  <a:moveTo>
                    <a:pt x="117754" y="387731"/>
                  </a:moveTo>
                  <a:lnTo>
                    <a:pt x="90004" y="384124"/>
                  </a:lnTo>
                  <a:lnTo>
                    <a:pt x="89535" y="384124"/>
                  </a:lnTo>
                  <a:lnTo>
                    <a:pt x="86512" y="387604"/>
                  </a:lnTo>
                  <a:lnTo>
                    <a:pt x="86512" y="416242"/>
                  </a:lnTo>
                  <a:lnTo>
                    <a:pt x="114655" y="420192"/>
                  </a:lnTo>
                  <a:lnTo>
                    <a:pt x="115125" y="420103"/>
                  </a:lnTo>
                  <a:lnTo>
                    <a:pt x="117754" y="416712"/>
                  </a:lnTo>
                  <a:lnTo>
                    <a:pt x="117754" y="387731"/>
                  </a:lnTo>
                  <a:close/>
                </a:path>
                <a:path w="368934" h="1259839">
                  <a:moveTo>
                    <a:pt x="117754" y="337997"/>
                  </a:moveTo>
                  <a:lnTo>
                    <a:pt x="114655" y="334530"/>
                  </a:lnTo>
                  <a:lnTo>
                    <a:pt x="90004" y="334937"/>
                  </a:lnTo>
                  <a:lnTo>
                    <a:pt x="89535" y="334937"/>
                  </a:lnTo>
                  <a:lnTo>
                    <a:pt x="86512" y="338467"/>
                  </a:lnTo>
                  <a:lnTo>
                    <a:pt x="86512" y="367106"/>
                  </a:lnTo>
                  <a:lnTo>
                    <a:pt x="89535" y="370586"/>
                  </a:lnTo>
                  <a:lnTo>
                    <a:pt x="114655" y="370522"/>
                  </a:lnTo>
                  <a:lnTo>
                    <a:pt x="117754" y="366979"/>
                  </a:lnTo>
                  <a:lnTo>
                    <a:pt x="117754" y="337997"/>
                  </a:lnTo>
                  <a:close/>
                </a:path>
                <a:path w="368934" h="1259839">
                  <a:moveTo>
                    <a:pt x="117754" y="288290"/>
                  </a:moveTo>
                  <a:lnTo>
                    <a:pt x="114655" y="284873"/>
                  </a:lnTo>
                  <a:lnTo>
                    <a:pt x="90004" y="285737"/>
                  </a:lnTo>
                  <a:lnTo>
                    <a:pt x="89535" y="285750"/>
                  </a:lnTo>
                  <a:lnTo>
                    <a:pt x="86512" y="289344"/>
                  </a:lnTo>
                  <a:lnTo>
                    <a:pt x="86512" y="317982"/>
                  </a:lnTo>
                  <a:lnTo>
                    <a:pt x="89535" y="321386"/>
                  </a:lnTo>
                  <a:lnTo>
                    <a:pt x="114655" y="320852"/>
                  </a:lnTo>
                  <a:lnTo>
                    <a:pt x="117754" y="317284"/>
                  </a:lnTo>
                  <a:lnTo>
                    <a:pt x="117754" y="288290"/>
                  </a:lnTo>
                  <a:close/>
                </a:path>
                <a:path w="368934" h="1259839">
                  <a:moveTo>
                    <a:pt x="117754" y="188810"/>
                  </a:moveTo>
                  <a:lnTo>
                    <a:pt x="114655" y="185496"/>
                  </a:lnTo>
                  <a:lnTo>
                    <a:pt x="90004" y="187312"/>
                  </a:lnTo>
                  <a:lnTo>
                    <a:pt x="86512" y="191058"/>
                  </a:lnTo>
                  <a:lnTo>
                    <a:pt x="86512" y="219710"/>
                  </a:lnTo>
                  <a:lnTo>
                    <a:pt x="89535" y="223012"/>
                  </a:lnTo>
                  <a:lnTo>
                    <a:pt x="114655" y="221526"/>
                  </a:lnTo>
                  <a:lnTo>
                    <a:pt x="117754" y="217792"/>
                  </a:lnTo>
                  <a:lnTo>
                    <a:pt x="117754" y="188810"/>
                  </a:lnTo>
                  <a:close/>
                </a:path>
                <a:path w="368934" h="1259839">
                  <a:moveTo>
                    <a:pt x="117754" y="139077"/>
                  </a:moveTo>
                  <a:lnTo>
                    <a:pt x="114655" y="135851"/>
                  </a:lnTo>
                  <a:lnTo>
                    <a:pt x="90004" y="138125"/>
                  </a:lnTo>
                  <a:lnTo>
                    <a:pt x="86512" y="141922"/>
                  </a:lnTo>
                  <a:lnTo>
                    <a:pt x="86512" y="170561"/>
                  </a:lnTo>
                  <a:lnTo>
                    <a:pt x="89535" y="173812"/>
                  </a:lnTo>
                  <a:lnTo>
                    <a:pt x="114655" y="171831"/>
                  </a:lnTo>
                  <a:lnTo>
                    <a:pt x="117754" y="168059"/>
                  </a:lnTo>
                  <a:lnTo>
                    <a:pt x="117754" y="139077"/>
                  </a:lnTo>
                  <a:close/>
                </a:path>
                <a:path w="368934" h="1259839">
                  <a:moveTo>
                    <a:pt x="164426" y="438543"/>
                  </a:moveTo>
                  <a:lnTo>
                    <a:pt x="135674" y="434327"/>
                  </a:lnTo>
                  <a:lnTo>
                    <a:pt x="135166" y="434314"/>
                  </a:lnTo>
                  <a:lnTo>
                    <a:pt x="132029" y="437807"/>
                  </a:lnTo>
                  <a:lnTo>
                    <a:pt x="132029" y="466953"/>
                  </a:lnTo>
                  <a:lnTo>
                    <a:pt x="161201" y="471525"/>
                  </a:lnTo>
                  <a:lnTo>
                    <a:pt x="161696" y="471436"/>
                  </a:lnTo>
                  <a:lnTo>
                    <a:pt x="164426" y="468045"/>
                  </a:lnTo>
                  <a:lnTo>
                    <a:pt x="164426" y="438543"/>
                  </a:lnTo>
                  <a:close/>
                </a:path>
                <a:path w="368934" h="1259839">
                  <a:moveTo>
                    <a:pt x="164426" y="387921"/>
                  </a:moveTo>
                  <a:lnTo>
                    <a:pt x="135674" y="384238"/>
                  </a:lnTo>
                  <a:lnTo>
                    <a:pt x="135166" y="384238"/>
                  </a:lnTo>
                  <a:lnTo>
                    <a:pt x="132029" y="387781"/>
                  </a:lnTo>
                  <a:lnTo>
                    <a:pt x="132029" y="416928"/>
                  </a:lnTo>
                  <a:lnTo>
                    <a:pt x="161201" y="420966"/>
                  </a:lnTo>
                  <a:lnTo>
                    <a:pt x="161696" y="420852"/>
                  </a:lnTo>
                  <a:lnTo>
                    <a:pt x="164426" y="417423"/>
                  </a:lnTo>
                  <a:lnTo>
                    <a:pt x="164426" y="387921"/>
                  </a:lnTo>
                  <a:close/>
                </a:path>
                <a:path w="368934" h="1259839">
                  <a:moveTo>
                    <a:pt x="164426" y="337299"/>
                  </a:moveTo>
                  <a:lnTo>
                    <a:pt x="161201" y="333768"/>
                  </a:lnTo>
                  <a:lnTo>
                    <a:pt x="135674" y="334187"/>
                  </a:lnTo>
                  <a:lnTo>
                    <a:pt x="135166" y="334187"/>
                  </a:lnTo>
                  <a:lnTo>
                    <a:pt x="132029" y="337781"/>
                  </a:lnTo>
                  <a:lnTo>
                    <a:pt x="132029" y="366915"/>
                  </a:lnTo>
                  <a:lnTo>
                    <a:pt x="135166" y="370459"/>
                  </a:lnTo>
                  <a:lnTo>
                    <a:pt x="161201" y="370395"/>
                  </a:lnTo>
                  <a:lnTo>
                    <a:pt x="164426" y="366776"/>
                  </a:lnTo>
                  <a:lnTo>
                    <a:pt x="164426" y="337299"/>
                  </a:lnTo>
                  <a:close/>
                </a:path>
                <a:path w="368934" h="1259839">
                  <a:moveTo>
                    <a:pt x="164426" y="286689"/>
                  </a:moveTo>
                  <a:lnTo>
                    <a:pt x="161201" y="283210"/>
                  </a:lnTo>
                  <a:lnTo>
                    <a:pt x="135674" y="284111"/>
                  </a:lnTo>
                  <a:lnTo>
                    <a:pt x="135166" y="284124"/>
                  </a:lnTo>
                  <a:lnTo>
                    <a:pt x="132029" y="287794"/>
                  </a:lnTo>
                  <a:lnTo>
                    <a:pt x="132029" y="316928"/>
                  </a:lnTo>
                  <a:lnTo>
                    <a:pt x="135166" y="320395"/>
                  </a:lnTo>
                  <a:lnTo>
                    <a:pt x="161201" y="319824"/>
                  </a:lnTo>
                  <a:lnTo>
                    <a:pt x="164426" y="316191"/>
                  </a:lnTo>
                  <a:lnTo>
                    <a:pt x="164426" y="286689"/>
                  </a:lnTo>
                  <a:close/>
                </a:path>
                <a:path w="368934" h="1259839">
                  <a:moveTo>
                    <a:pt x="164426" y="236067"/>
                  </a:moveTo>
                  <a:lnTo>
                    <a:pt x="161201" y="232651"/>
                  </a:lnTo>
                  <a:lnTo>
                    <a:pt x="135674" y="234035"/>
                  </a:lnTo>
                  <a:lnTo>
                    <a:pt x="132029" y="237794"/>
                  </a:lnTo>
                  <a:lnTo>
                    <a:pt x="132029" y="266941"/>
                  </a:lnTo>
                  <a:lnTo>
                    <a:pt x="135166" y="270357"/>
                  </a:lnTo>
                  <a:lnTo>
                    <a:pt x="161201" y="269303"/>
                  </a:lnTo>
                  <a:lnTo>
                    <a:pt x="164426" y="265569"/>
                  </a:lnTo>
                  <a:lnTo>
                    <a:pt x="164426" y="236067"/>
                  </a:lnTo>
                  <a:close/>
                </a:path>
                <a:path w="368934" h="1259839">
                  <a:moveTo>
                    <a:pt x="164426" y="134823"/>
                  </a:moveTo>
                  <a:lnTo>
                    <a:pt x="161201" y="131559"/>
                  </a:lnTo>
                  <a:lnTo>
                    <a:pt x="135674" y="133908"/>
                  </a:lnTo>
                  <a:lnTo>
                    <a:pt x="132029" y="137769"/>
                  </a:lnTo>
                  <a:lnTo>
                    <a:pt x="132029" y="166916"/>
                  </a:lnTo>
                  <a:lnTo>
                    <a:pt x="135166" y="170230"/>
                  </a:lnTo>
                  <a:lnTo>
                    <a:pt x="161201" y="168173"/>
                  </a:lnTo>
                  <a:lnTo>
                    <a:pt x="164426" y="164325"/>
                  </a:lnTo>
                  <a:lnTo>
                    <a:pt x="164426" y="134823"/>
                  </a:lnTo>
                  <a:close/>
                </a:path>
                <a:path w="368934" h="1259839">
                  <a:moveTo>
                    <a:pt x="164426" y="84226"/>
                  </a:moveTo>
                  <a:lnTo>
                    <a:pt x="161201" y="80987"/>
                  </a:lnTo>
                  <a:lnTo>
                    <a:pt x="135674" y="83832"/>
                  </a:lnTo>
                  <a:lnTo>
                    <a:pt x="135166" y="83883"/>
                  </a:lnTo>
                  <a:lnTo>
                    <a:pt x="132029" y="87782"/>
                  </a:lnTo>
                  <a:lnTo>
                    <a:pt x="132029" y="116928"/>
                  </a:lnTo>
                  <a:lnTo>
                    <a:pt x="135166" y="120154"/>
                  </a:lnTo>
                  <a:lnTo>
                    <a:pt x="161201" y="117614"/>
                  </a:lnTo>
                  <a:lnTo>
                    <a:pt x="164426" y="113728"/>
                  </a:lnTo>
                  <a:lnTo>
                    <a:pt x="164426" y="84226"/>
                  </a:lnTo>
                  <a:close/>
                </a:path>
                <a:path w="368934" h="1259839">
                  <a:moveTo>
                    <a:pt x="164426" y="33591"/>
                  </a:moveTo>
                  <a:lnTo>
                    <a:pt x="161201" y="30403"/>
                  </a:lnTo>
                  <a:lnTo>
                    <a:pt x="135674" y="33743"/>
                  </a:lnTo>
                  <a:lnTo>
                    <a:pt x="135166" y="33807"/>
                  </a:lnTo>
                  <a:lnTo>
                    <a:pt x="132029" y="37782"/>
                  </a:lnTo>
                  <a:lnTo>
                    <a:pt x="132029" y="66903"/>
                  </a:lnTo>
                  <a:lnTo>
                    <a:pt x="135166" y="70116"/>
                  </a:lnTo>
                  <a:lnTo>
                    <a:pt x="161201" y="67068"/>
                  </a:lnTo>
                  <a:lnTo>
                    <a:pt x="164426" y="63106"/>
                  </a:lnTo>
                  <a:lnTo>
                    <a:pt x="164426" y="33591"/>
                  </a:lnTo>
                  <a:close/>
                </a:path>
                <a:path w="368934" h="1259839">
                  <a:moveTo>
                    <a:pt x="195389" y="1098169"/>
                  </a:moveTo>
                  <a:lnTo>
                    <a:pt x="192163" y="1094803"/>
                  </a:lnTo>
                  <a:lnTo>
                    <a:pt x="166636" y="1096683"/>
                  </a:lnTo>
                  <a:lnTo>
                    <a:pt x="162991" y="1100505"/>
                  </a:lnTo>
                  <a:lnTo>
                    <a:pt x="162991" y="1129652"/>
                  </a:lnTo>
                  <a:lnTo>
                    <a:pt x="166128" y="1133017"/>
                  </a:lnTo>
                  <a:lnTo>
                    <a:pt x="192163" y="1131468"/>
                  </a:lnTo>
                  <a:lnTo>
                    <a:pt x="195389" y="1127671"/>
                  </a:lnTo>
                  <a:lnTo>
                    <a:pt x="195389" y="1098169"/>
                  </a:lnTo>
                  <a:close/>
                </a:path>
                <a:path w="368934" h="1259839">
                  <a:moveTo>
                    <a:pt x="212763" y="439661"/>
                  </a:moveTo>
                  <a:lnTo>
                    <a:pt x="182968" y="435343"/>
                  </a:lnTo>
                  <a:lnTo>
                    <a:pt x="182448" y="435330"/>
                  </a:lnTo>
                  <a:lnTo>
                    <a:pt x="179197" y="438873"/>
                  </a:lnTo>
                  <a:lnTo>
                    <a:pt x="179197" y="468541"/>
                  </a:lnTo>
                  <a:lnTo>
                    <a:pt x="209435" y="473227"/>
                  </a:lnTo>
                  <a:lnTo>
                    <a:pt x="209943" y="473138"/>
                  </a:lnTo>
                  <a:lnTo>
                    <a:pt x="212763" y="469684"/>
                  </a:lnTo>
                  <a:lnTo>
                    <a:pt x="212763" y="439661"/>
                  </a:lnTo>
                  <a:close/>
                </a:path>
                <a:path w="368934" h="1259839">
                  <a:moveTo>
                    <a:pt x="212763" y="388112"/>
                  </a:moveTo>
                  <a:lnTo>
                    <a:pt x="182968" y="384365"/>
                  </a:lnTo>
                  <a:lnTo>
                    <a:pt x="182448" y="384365"/>
                  </a:lnTo>
                  <a:lnTo>
                    <a:pt x="179197" y="387972"/>
                  </a:lnTo>
                  <a:lnTo>
                    <a:pt x="179197" y="417639"/>
                  </a:lnTo>
                  <a:lnTo>
                    <a:pt x="209435" y="421741"/>
                  </a:lnTo>
                  <a:lnTo>
                    <a:pt x="209943" y="421652"/>
                  </a:lnTo>
                  <a:lnTo>
                    <a:pt x="212763" y="418147"/>
                  </a:lnTo>
                  <a:lnTo>
                    <a:pt x="212763" y="388112"/>
                  </a:lnTo>
                  <a:close/>
                </a:path>
                <a:path w="368934" h="1259839">
                  <a:moveTo>
                    <a:pt x="212763" y="336562"/>
                  </a:moveTo>
                  <a:lnTo>
                    <a:pt x="209435" y="332994"/>
                  </a:lnTo>
                  <a:lnTo>
                    <a:pt x="182968" y="333413"/>
                  </a:lnTo>
                  <a:lnTo>
                    <a:pt x="179197" y="337070"/>
                  </a:lnTo>
                  <a:lnTo>
                    <a:pt x="179197" y="366725"/>
                  </a:lnTo>
                  <a:lnTo>
                    <a:pt x="182448" y="370332"/>
                  </a:lnTo>
                  <a:lnTo>
                    <a:pt x="209435" y="370268"/>
                  </a:lnTo>
                  <a:lnTo>
                    <a:pt x="212763" y="366598"/>
                  </a:lnTo>
                  <a:lnTo>
                    <a:pt x="212763" y="336562"/>
                  </a:lnTo>
                  <a:close/>
                </a:path>
                <a:path w="368934" h="1259839">
                  <a:moveTo>
                    <a:pt x="212763" y="285051"/>
                  </a:moveTo>
                  <a:lnTo>
                    <a:pt x="209435" y="281508"/>
                  </a:lnTo>
                  <a:lnTo>
                    <a:pt x="182968" y="282435"/>
                  </a:lnTo>
                  <a:lnTo>
                    <a:pt x="182448" y="282448"/>
                  </a:lnTo>
                  <a:lnTo>
                    <a:pt x="179197" y="286181"/>
                  </a:lnTo>
                  <a:lnTo>
                    <a:pt x="179197" y="315849"/>
                  </a:lnTo>
                  <a:lnTo>
                    <a:pt x="182448" y="319379"/>
                  </a:lnTo>
                  <a:lnTo>
                    <a:pt x="209435" y="318782"/>
                  </a:lnTo>
                  <a:lnTo>
                    <a:pt x="212763" y="315074"/>
                  </a:lnTo>
                  <a:lnTo>
                    <a:pt x="212763" y="285051"/>
                  </a:lnTo>
                  <a:close/>
                </a:path>
                <a:path w="368934" h="1259839">
                  <a:moveTo>
                    <a:pt x="212763" y="233502"/>
                  </a:moveTo>
                  <a:lnTo>
                    <a:pt x="209435" y="230022"/>
                  </a:lnTo>
                  <a:lnTo>
                    <a:pt x="182968" y="231457"/>
                  </a:lnTo>
                  <a:lnTo>
                    <a:pt x="179197" y="235280"/>
                  </a:lnTo>
                  <a:lnTo>
                    <a:pt x="179197" y="264947"/>
                  </a:lnTo>
                  <a:lnTo>
                    <a:pt x="182448" y="268427"/>
                  </a:lnTo>
                  <a:lnTo>
                    <a:pt x="209435" y="267335"/>
                  </a:lnTo>
                  <a:lnTo>
                    <a:pt x="212763" y="263537"/>
                  </a:lnTo>
                  <a:lnTo>
                    <a:pt x="212763" y="233502"/>
                  </a:lnTo>
                  <a:close/>
                </a:path>
                <a:path w="368934" h="1259839">
                  <a:moveTo>
                    <a:pt x="212763" y="181952"/>
                  </a:moveTo>
                  <a:lnTo>
                    <a:pt x="209435" y="178536"/>
                  </a:lnTo>
                  <a:lnTo>
                    <a:pt x="182968" y="180479"/>
                  </a:lnTo>
                  <a:lnTo>
                    <a:pt x="182448" y="180517"/>
                  </a:lnTo>
                  <a:lnTo>
                    <a:pt x="179197" y="184365"/>
                  </a:lnTo>
                  <a:lnTo>
                    <a:pt x="179197" y="214033"/>
                  </a:lnTo>
                  <a:lnTo>
                    <a:pt x="182448" y="217474"/>
                  </a:lnTo>
                  <a:lnTo>
                    <a:pt x="209435" y="215849"/>
                  </a:lnTo>
                  <a:lnTo>
                    <a:pt x="212763" y="211988"/>
                  </a:lnTo>
                  <a:lnTo>
                    <a:pt x="212763" y="181952"/>
                  </a:lnTo>
                  <a:close/>
                </a:path>
                <a:path w="368934" h="1259839">
                  <a:moveTo>
                    <a:pt x="212763" y="130429"/>
                  </a:moveTo>
                  <a:lnTo>
                    <a:pt x="209435" y="127088"/>
                  </a:lnTo>
                  <a:lnTo>
                    <a:pt x="182968" y="129540"/>
                  </a:lnTo>
                  <a:lnTo>
                    <a:pt x="179197" y="133477"/>
                  </a:lnTo>
                  <a:lnTo>
                    <a:pt x="179197" y="163144"/>
                  </a:lnTo>
                  <a:lnTo>
                    <a:pt x="182448" y="166497"/>
                  </a:lnTo>
                  <a:lnTo>
                    <a:pt x="209435" y="164388"/>
                  </a:lnTo>
                  <a:lnTo>
                    <a:pt x="212763" y="160464"/>
                  </a:lnTo>
                  <a:lnTo>
                    <a:pt x="212763" y="130429"/>
                  </a:lnTo>
                  <a:close/>
                </a:path>
                <a:path w="368934" h="1259839">
                  <a:moveTo>
                    <a:pt x="212763" y="78892"/>
                  </a:moveTo>
                  <a:lnTo>
                    <a:pt x="209435" y="75603"/>
                  </a:lnTo>
                  <a:lnTo>
                    <a:pt x="182968" y="78549"/>
                  </a:lnTo>
                  <a:lnTo>
                    <a:pt x="179197" y="82588"/>
                  </a:lnTo>
                  <a:lnTo>
                    <a:pt x="179197" y="112255"/>
                  </a:lnTo>
                  <a:lnTo>
                    <a:pt x="182448" y="115519"/>
                  </a:lnTo>
                  <a:lnTo>
                    <a:pt x="209435" y="112890"/>
                  </a:lnTo>
                  <a:lnTo>
                    <a:pt x="212763" y="108915"/>
                  </a:lnTo>
                  <a:lnTo>
                    <a:pt x="212763" y="78892"/>
                  </a:lnTo>
                  <a:close/>
                </a:path>
                <a:path w="368934" h="1259839">
                  <a:moveTo>
                    <a:pt x="212763" y="27343"/>
                  </a:moveTo>
                  <a:lnTo>
                    <a:pt x="209435" y="24117"/>
                  </a:lnTo>
                  <a:lnTo>
                    <a:pt x="182968" y="27571"/>
                  </a:lnTo>
                  <a:lnTo>
                    <a:pt x="182448" y="27635"/>
                  </a:lnTo>
                  <a:lnTo>
                    <a:pt x="179197" y="31673"/>
                  </a:lnTo>
                  <a:lnTo>
                    <a:pt x="179197" y="61341"/>
                  </a:lnTo>
                  <a:lnTo>
                    <a:pt x="182448" y="64592"/>
                  </a:lnTo>
                  <a:lnTo>
                    <a:pt x="209435" y="61442"/>
                  </a:lnTo>
                  <a:lnTo>
                    <a:pt x="212763" y="57391"/>
                  </a:lnTo>
                  <a:lnTo>
                    <a:pt x="212763" y="27343"/>
                  </a:lnTo>
                  <a:close/>
                </a:path>
                <a:path w="368934" h="1259839">
                  <a:moveTo>
                    <a:pt x="262890" y="440791"/>
                  </a:moveTo>
                  <a:lnTo>
                    <a:pt x="232016" y="436397"/>
                  </a:lnTo>
                  <a:lnTo>
                    <a:pt x="231482" y="436384"/>
                  </a:lnTo>
                  <a:lnTo>
                    <a:pt x="228104" y="439991"/>
                  </a:lnTo>
                  <a:lnTo>
                    <a:pt x="228104" y="470204"/>
                  </a:lnTo>
                  <a:lnTo>
                    <a:pt x="259461" y="475005"/>
                  </a:lnTo>
                  <a:lnTo>
                    <a:pt x="259981" y="474891"/>
                  </a:lnTo>
                  <a:lnTo>
                    <a:pt x="262890" y="471398"/>
                  </a:lnTo>
                  <a:lnTo>
                    <a:pt x="262890" y="440791"/>
                  </a:lnTo>
                  <a:close/>
                </a:path>
                <a:path w="368934" h="1259839">
                  <a:moveTo>
                    <a:pt x="262890" y="388302"/>
                  </a:moveTo>
                  <a:lnTo>
                    <a:pt x="232016" y="384492"/>
                  </a:lnTo>
                  <a:lnTo>
                    <a:pt x="231482" y="384492"/>
                  </a:lnTo>
                  <a:lnTo>
                    <a:pt x="228104" y="388175"/>
                  </a:lnTo>
                  <a:lnTo>
                    <a:pt x="228104" y="418376"/>
                  </a:lnTo>
                  <a:lnTo>
                    <a:pt x="259461" y="422579"/>
                  </a:lnTo>
                  <a:lnTo>
                    <a:pt x="259981" y="422465"/>
                  </a:lnTo>
                  <a:lnTo>
                    <a:pt x="262890" y="418896"/>
                  </a:lnTo>
                  <a:lnTo>
                    <a:pt x="262890" y="388302"/>
                  </a:lnTo>
                  <a:close/>
                </a:path>
                <a:path w="368934" h="1259839">
                  <a:moveTo>
                    <a:pt x="262890" y="335813"/>
                  </a:moveTo>
                  <a:lnTo>
                    <a:pt x="259461" y="332155"/>
                  </a:lnTo>
                  <a:lnTo>
                    <a:pt x="232016" y="332613"/>
                  </a:lnTo>
                  <a:lnTo>
                    <a:pt x="228104" y="336334"/>
                  </a:lnTo>
                  <a:lnTo>
                    <a:pt x="228104" y="366547"/>
                  </a:lnTo>
                  <a:lnTo>
                    <a:pt x="231482" y="370205"/>
                  </a:lnTo>
                  <a:lnTo>
                    <a:pt x="259461" y="370141"/>
                  </a:lnTo>
                  <a:lnTo>
                    <a:pt x="262890" y="366395"/>
                  </a:lnTo>
                  <a:lnTo>
                    <a:pt x="262890" y="335813"/>
                  </a:lnTo>
                  <a:close/>
                </a:path>
                <a:path w="368934" h="1259839">
                  <a:moveTo>
                    <a:pt x="262890" y="283337"/>
                  </a:moveTo>
                  <a:lnTo>
                    <a:pt x="259461" y="279742"/>
                  </a:lnTo>
                  <a:lnTo>
                    <a:pt x="232016" y="280708"/>
                  </a:lnTo>
                  <a:lnTo>
                    <a:pt x="231482" y="280720"/>
                  </a:lnTo>
                  <a:lnTo>
                    <a:pt x="228104" y="284530"/>
                  </a:lnTo>
                  <a:lnTo>
                    <a:pt x="228104" y="314744"/>
                  </a:lnTo>
                  <a:lnTo>
                    <a:pt x="231482" y="318325"/>
                  </a:lnTo>
                  <a:lnTo>
                    <a:pt x="259461" y="317715"/>
                  </a:lnTo>
                  <a:lnTo>
                    <a:pt x="262890" y="313944"/>
                  </a:lnTo>
                  <a:lnTo>
                    <a:pt x="262890" y="283337"/>
                  </a:lnTo>
                  <a:close/>
                </a:path>
                <a:path w="368934" h="1259839">
                  <a:moveTo>
                    <a:pt x="262890" y="230847"/>
                  </a:moveTo>
                  <a:lnTo>
                    <a:pt x="259461" y="227304"/>
                  </a:lnTo>
                  <a:lnTo>
                    <a:pt x="232016" y="228790"/>
                  </a:lnTo>
                  <a:lnTo>
                    <a:pt x="228104" y="232676"/>
                  </a:lnTo>
                  <a:lnTo>
                    <a:pt x="228104" y="262902"/>
                  </a:lnTo>
                  <a:lnTo>
                    <a:pt x="231482" y="266446"/>
                  </a:lnTo>
                  <a:lnTo>
                    <a:pt x="259461" y="265303"/>
                  </a:lnTo>
                  <a:lnTo>
                    <a:pt x="262890" y="261429"/>
                  </a:lnTo>
                  <a:lnTo>
                    <a:pt x="262890" y="230847"/>
                  </a:lnTo>
                  <a:close/>
                </a:path>
                <a:path w="368934" h="1259839">
                  <a:moveTo>
                    <a:pt x="262890" y="178358"/>
                  </a:moveTo>
                  <a:lnTo>
                    <a:pt x="259461" y="174879"/>
                  </a:lnTo>
                  <a:lnTo>
                    <a:pt x="232016" y="176885"/>
                  </a:lnTo>
                  <a:lnTo>
                    <a:pt x="231482" y="176923"/>
                  </a:lnTo>
                  <a:lnTo>
                    <a:pt x="228104" y="180860"/>
                  </a:lnTo>
                  <a:lnTo>
                    <a:pt x="228104" y="211061"/>
                  </a:lnTo>
                  <a:lnTo>
                    <a:pt x="231482" y="214541"/>
                  </a:lnTo>
                  <a:lnTo>
                    <a:pt x="259461" y="212877"/>
                  </a:lnTo>
                  <a:lnTo>
                    <a:pt x="262890" y="208940"/>
                  </a:lnTo>
                  <a:lnTo>
                    <a:pt x="262890" y="178358"/>
                  </a:lnTo>
                  <a:close/>
                </a:path>
                <a:path w="368934" h="1259839">
                  <a:moveTo>
                    <a:pt x="262890" y="125857"/>
                  </a:moveTo>
                  <a:lnTo>
                    <a:pt x="259461" y="122466"/>
                  </a:lnTo>
                  <a:lnTo>
                    <a:pt x="232016" y="125006"/>
                  </a:lnTo>
                  <a:lnTo>
                    <a:pt x="228104" y="129032"/>
                  </a:lnTo>
                  <a:lnTo>
                    <a:pt x="228104" y="159232"/>
                  </a:lnTo>
                  <a:lnTo>
                    <a:pt x="231482" y="162648"/>
                  </a:lnTo>
                  <a:lnTo>
                    <a:pt x="259461" y="160439"/>
                  </a:lnTo>
                  <a:lnTo>
                    <a:pt x="262890" y="156451"/>
                  </a:lnTo>
                  <a:lnTo>
                    <a:pt x="262890" y="125857"/>
                  </a:lnTo>
                  <a:close/>
                </a:path>
                <a:path w="368934" h="1259839">
                  <a:moveTo>
                    <a:pt x="262890" y="73380"/>
                  </a:moveTo>
                  <a:lnTo>
                    <a:pt x="259461" y="70027"/>
                  </a:lnTo>
                  <a:lnTo>
                    <a:pt x="232016" y="73088"/>
                  </a:lnTo>
                  <a:lnTo>
                    <a:pt x="228104" y="77203"/>
                  </a:lnTo>
                  <a:lnTo>
                    <a:pt x="228104" y="107416"/>
                  </a:lnTo>
                  <a:lnTo>
                    <a:pt x="231482" y="110744"/>
                  </a:lnTo>
                  <a:lnTo>
                    <a:pt x="259461" y="108000"/>
                  </a:lnTo>
                  <a:lnTo>
                    <a:pt x="262890" y="103962"/>
                  </a:lnTo>
                  <a:lnTo>
                    <a:pt x="262890" y="73380"/>
                  </a:lnTo>
                  <a:close/>
                </a:path>
                <a:path w="368934" h="1259839">
                  <a:moveTo>
                    <a:pt x="262890" y="20891"/>
                  </a:moveTo>
                  <a:lnTo>
                    <a:pt x="259461" y="17602"/>
                  </a:lnTo>
                  <a:lnTo>
                    <a:pt x="232016" y="21183"/>
                  </a:lnTo>
                  <a:lnTo>
                    <a:pt x="231482" y="21247"/>
                  </a:lnTo>
                  <a:lnTo>
                    <a:pt x="228104" y="25387"/>
                  </a:lnTo>
                  <a:lnTo>
                    <a:pt x="228104" y="55587"/>
                  </a:lnTo>
                  <a:lnTo>
                    <a:pt x="231482" y="58877"/>
                  </a:lnTo>
                  <a:lnTo>
                    <a:pt x="259461" y="55613"/>
                  </a:lnTo>
                  <a:lnTo>
                    <a:pt x="262890" y="51485"/>
                  </a:lnTo>
                  <a:lnTo>
                    <a:pt x="262890" y="20891"/>
                  </a:lnTo>
                  <a:close/>
                </a:path>
                <a:path w="368934" h="1259839">
                  <a:moveTo>
                    <a:pt x="314921" y="441998"/>
                  </a:moveTo>
                  <a:lnTo>
                    <a:pt x="282854" y="437502"/>
                  </a:lnTo>
                  <a:lnTo>
                    <a:pt x="282282" y="437489"/>
                  </a:lnTo>
                  <a:lnTo>
                    <a:pt x="278790" y="441159"/>
                  </a:lnTo>
                  <a:lnTo>
                    <a:pt x="278790" y="471944"/>
                  </a:lnTo>
                  <a:lnTo>
                    <a:pt x="311340" y="476846"/>
                  </a:lnTo>
                  <a:lnTo>
                    <a:pt x="311886" y="476732"/>
                  </a:lnTo>
                  <a:lnTo>
                    <a:pt x="314921" y="473163"/>
                  </a:lnTo>
                  <a:lnTo>
                    <a:pt x="314921" y="441998"/>
                  </a:lnTo>
                  <a:close/>
                </a:path>
                <a:path w="368934" h="1259839">
                  <a:moveTo>
                    <a:pt x="314921" y="388518"/>
                  </a:moveTo>
                  <a:lnTo>
                    <a:pt x="282854" y="384632"/>
                  </a:lnTo>
                  <a:lnTo>
                    <a:pt x="282282" y="384632"/>
                  </a:lnTo>
                  <a:lnTo>
                    <a:pt x="278790" y="388378"/>
                  </a:lnTo>
                  <a:lnTo>
                    <a:pt x="278790" y="419150"/>
                  </a:lnTo>
                  <a:lnTo>
                    <a:pt x="311340" y="423430"/>
                  </a:lnTo>
                  <a:lnTo>
                    <a:pt x="311886" y="423316"/>
                  </a:lnTo>
                  <a:lnTo>
                    <a:pt x="314921" y="419696"/>
                  </a:lnTo>
                  <a:lnTo>
                    <a:pt x="314921" y="388518"/>
                  </a:lnTo>
                  <a:close/>
                </a:path>
                <a:path w="368934" h="1259839">
                  <a:moveTo>
                    <a:pt x="314921" y="335026"/>
                  </a:moveTo>
                  <a:lnTo>
                    <a:pt x="311340" y="331304"/>
                  </a:lnTo>
                  <a:lnTo>
                    <a:pt x="282854" y="331774"/>
                  </a:lnTo>
                  <a:lnTo>
                    <a:pt x="278790" y="335572"/>
                  </a:lnTo>
                  <a:lnTo>
                    <a:pt x="278790" y="366331"/>
                  </a:lnTo>
                  <a:lnTo>
                    <a:pt x="282282" y="370078"/>
                  </a:lnTo>
                  <a:lnTo>
                    <a:pt x="311340" y="370001"/>
                  </a:lnTo>
                  <a:lnTo>
                    <a:pt x="314921" y="366179"/>
                  </a:lnTo>
                  <a:lnTo>
                    <a:pt x="314921" y="335026"/>
                  </a:lnTo>
                  <a:close/>
                </a:path>
                <a:path w="368934" h="1259839">
                  <a:moveTo>
                    <a:pt x="314921" y="281571"/>
                  </a:moveTo>
                  <a:lnTo>
                    <a:pt x="311340" y="277888"/>
                  </a:lnTo>
                  <a:lnTo>
                    <a:pt x="282854" y="278904"/>
                  </a:lnTo>
                  <a:lnTo>
                    <a:pt x="282282" y="278917"/>
                  </a:lnTo>
                  <a:lnTo>
                    <a:pt x="278790" y="282790"/>
                  </a:lnTo>
                  <a:lnTo>
                    <a:pt x="278790" y="313575"/>
                  </a:lnTo>
                  <a:lnTo>
                    <a:pt x="282282" y="317220"/>
                  </a:lnTo>
                  <a:lnTo>
                    <a:pt x="311340" y="316585"/>
                  </a:lnTo>
                  <a:lnTo>
                    <a:pt x="314921" y="312737"/>
                  </a:lnTo>
                  <a:lnTo>
                    <a:pt x="314921" y="281571"/>
                  </a:lnTo>
                  <a:close/>
                </a:path>
                <a:path w="368934" h="1259839">
                  <a:moveTo>
                    <a:pt x="314921" y="228079"/>
                  </a:moveTo>
                  <a:lnTo>
                    <a:pt x="311340" y="224472"/>
                  </a:lnTo>
                  <a:lnTo>
                    <a:pt x="282854" y="226021"/>
                  </a:lnTo>
                  <a:lnTo>
                    <a:pt x="278790" y="229997"/>
                  </a:lnTo>
                  <a:lnTo>
                    <a:pt x="278790" y="260769"/>
                  </a:lnTo>
                  <a:lnTo>
                    <a:pt x="282282" y="264388"/>
                  </a:lnTo>
                  <a:lnTo>
                    <a:pt x="311340" y="263194"/>
                  </a:lnTo>
                  <a:lnTo>
                    <a:pt x="314921" y="259257"/>
                  </a:lnTo>
                  <a:lnTo>
                    <a:pt x="314921" y="228079"/>
                  </a:lnTo>
                  <a:close/>
                </a:path>
                <a:path w="368934" h="1259839">
                  <a:moveTo>
                    <a:pt x="314921" y="174612"/>
                  </a:moveTo>
                  <a:lnTo>
                    <a:pt x="311340" y="171056"/>
                  </a:lnTo>
                  <a:lnTo>
                    <a:pt x="282854" y="173151"/>
                  </a:lnTo>
                  <a:lnTo>
                    <a:pt x="278790" y="177203"/>
                  </a:lnTo>
                  <a:lnTo>
                    <a:pt x="278790" y="207962"/>
                  </a:lnTo>
                  <a:lnTo>
                    <a:pt x="282282" y="211518"/>
                  </a:lnTo>
                  <a:lnTo>
                    <a:pt x="311340" y="209778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368934" h="1259839">
                  <a:moveTo>
                    <a:pt x="314921" y="121107"/>
                  </a:moveTo>
                  <a:lnTo>
                    <a:pt x="311340" y="117678"/>
                  </a:lnTo>
                  <a:lnTo>
                    <a:pt x="282854" y="120307"/>
                  </a:lnTo>
                  <a:lnTo>
                    <a:pt x="282282" y="120357"/>
                  </a:lnTo>
                  <a:lnTo>
                    <a:pt x="278790" y="124409"/>
                  </a:lnTo>
                  <a:lnTo>
                    <a:pt x="278790" y="155168"/>
                  </a:lnTo>
                  <a:lnTo>
                    <a:pt x="282282" y="158648"/>
                  </a:lnTo>
                  <a:lnTo>
                    <a:pt x="311340" y="156362"/>
                  </a:lnTo>
                  <a:lnTo>
                    <a:pt x="314921" y="152273"/>
                  </a:lnTo>
                  <a:lnTo>
                    <a:pt x="314921" y="121107"/>
                  </a:lnTo>
                  <a:close/>
                </a:path>
                <a:path w="368934" h="1259839">
                  <a:moveTo>
                    <a:pt x="314921" y="67652"/>
                  </a:moveTo>
                  <a:lnTo>
                    <a:pt x="311340" y="64249"/>
                  </a:lnTo>
                  <a:lnTo>
                    <a:pt x="282854" y="67424"/>
                  </a:lnTo>
                  <a:lnTo>
                    <a:pt x="282282" y="67487"/>
                  </a:lnTo>
                  <a:lnTo>
                    <a:pt x="278790" y="71628"/>
                  </a:lnTo>
                  <a:lnTo>
                    <a:pt x="278790" y="102387"/>
                  </a:lnTo>
                  <a:lnTo>
                    <a:pt x="282282" y="105765"/>
                  </a:lnTo>
                  <a:lnTo>
                    <a:pt x="311340" y="102946"/>
                  </a:lnTo>
                  <a:lnTo>
                    <a:pt x="314921" y="98806"/>
                  </a:lnTo>
                  <a:lnTo>
                    <a:pt x="314921" y="67652"/>
                  </a:lnTo>
                  <a:close/>
                </a:path>
                <a:path w="368934" h="1259839">
                  <a:moveTo>
                    <a:pt x="314921" y="14173"/>
                  </a:moveTo>
                  <a:lnTo>
                    <a:pt x="311340" y="10845"/>
                  </a:lnTo>
                  <a:lnTo>
                    <a:pt x="282854" y="14554"/>
                  </a:lnTo>
                  <a:lnTo>
                    <a:pt x="282282" y="14617"/>
                  </a:lnTo>
                  <a:lnTo>
                    <a:pt x="278790" y="18834"/>
                  </a:lnTo>
                  <a:lnTo>
                    <a:pt x="278790" y="49593"/>
                  </a:lnTo>
                  <a:lnTo>
                    <a:pt x="282282" y="52946"/>
                  </a:lnTo>
                  <a:lnTo>
                    <a:pt x="311340" y="49568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368934" h="1259839">
                  <a:moveTo>
                    <a:pt x="368935" y="443242"/>
                  </a:moveTo>
                  <a:lnTo>
                    <a:pt x="335635" y="438645"/>
                  </a:lnTo>
                  <a:lnTo>
                    <a:pt x="335064" y="438632"/>
                  </a:lnTo>
                  <a:lnTo>
                    <a:pt x="331444" y="442379"/>
                  </a:lnTo>
                  <a:lnTo>
                    <a:pt x="331444" y="473735"/>
                  </a:lnTo>
                  <a:lnTo>
                    <a:pt x="365226" y="478751"/>
                  </a:lnTo>
                  <a:lnTo>
                    <a:pt x="365772" y="478637"/>
                  </a:lnTo>
                  <a:lnTo>
                    <a:pt x="368935" y="475018"/>
                  </a:lnTo>
                  <a:lnTo>
                    <a:pt x="368935" y="443242"/>
                  </a:lnTo>
                  <a:close/>
                </a:path>
                <a:path w="368934" h="1259839">
                  <a:moveTo>
                    <a:pt x="368935" y="388708"/>
                  </a:moveTo>
                  <a:lnTo>
                    <a:pt x="335635" y="384759"/>
                  </a:lnTo>
                  <a:lnTo>
                    <a:pt x="335064" y="384759"/>
                  </a:lnTo>
                  <a:lnTo>
                    <a:pt x="331444" y="388569"/>
                  </a:lnTo>
                  <a:lnTo>
                    <a:pt x="331444" y="419912"/>
                  </a:lnTo>
                  <a:lnTo>
                    <a:pt x="365226" y="424294"/>
                  </a:lnTo>
                  <a:lnTo>
                    <a:pt x="365772" y="424180"/>
                  </a:lnTo>
                  <a:lnTo>
                    <a:pt x="368935" y="420484"/>
                  </a:lnTo>
                  <a:lnTo>
                    <a:pt x="368935" y="388708"/>
                  </a:lnTo>
                  <a:close/>
                </a:path>
                <a:path w="368934" h="1259839">
                  <a:moveTo>
                    <a:pt x="368935" y="334213"/>
                  </a:moveTo>
                  <a:lnTo>
                    <a:pt x="365226" y="330415"/>
                  </a:lnTo>
                  <a:lnTo>
                    <a:pt x="335635" y="330911"/>
                  </a:lnTo>
                  <a:lnTo>
                    <a:pt x="331444" y="334784"/>
                  </a:lnTo>
                  <a:lnTo>
                    <a:pt x="331444" y="366115"/>
                  </a:lnTo>
                  <a:lnTo>
                    <a:pt x="335064" y="369938"/>
                  </a:lnTo>
                  <a:lnTo>
                    <a:pt x="365226" y="369862"/>
                  </a:lnTo>
                  <a:lnTo>
                    <a:pt x="368935" y="365975"/>
                  </a:lnTo>
                  <a:lnTo>
                    <a:pt x="368935" y="334213"/>
                  </a:lnTo>
                  <a:close/>
                </a:path>
                <a:path w="368934" h="1259839">
                  <a:moveTo>
                    <a:pt x="368935" y="279730"/>
                  </a:moveTo>
                  <a:lnTo>
                    <a:pt x="365226" y="275996"/>
                  </a:lnTo>
                  <a:lnTo>
                    <a:pt x="335635" y="277037"/>
                  </a:lnTo>
                  <a:lnTo>
                    <a:pt x="335064" y="277050"/>
                  </a:lnTo>
                  <a:lnTo>
                    <a:pt x="331444" y="281012"/>
                  </a:lnTo>
                  <a:lnTo>
                    <a:pt x="331444" y="312356"/>
                  </a:lnTo>
                  <a:lnTo>
                    <a:pt x="335064" y="316064"/>
                  </a:lnTo>
                  <a:lnTo>
                    <a:pt x="365226" y="315417"/>
                  </a:lnTo>
                  <a:lnTo>
                    <a:pt x="368935" y="311492"/>
                  </a:lnTo>
                  <a:lnTo>
                    <a:pt x="368935" y="279730"/>
                  </a:lnTo>
                  <a:close/>
                </a:path>
                <a:path w="368934" h="1259839">
                  <a:moveTo>
                    <a:pt x="368935" y="225209"/>
                  </a:moveTo>
                  <a:lnTo>
                    <a:pt x="365226" y="221551"/>
                  </a:lnTo>
                  <a:lnTo>
                    <a:pt x="335635" y="223151"/>
                  </a:lnTo>
                  <a:lnTo>
                    <a:pt x="331444" y="227203"/>
                  </a:lnTo>
                  <a:lnTo>
                    <a:pt x="331444" y="258559"/>
                  </a:lnTo>
                  <a:lnTo>
                    <a:pt x="335064" y="262229"/>
                  </a:lnTo>
                  <a:lnTo>
                    <a:pt x="365226" y="261010"/>
                  </a:lnTo>
                  <a:lnTo>
                    <a:pt x="368935" y="256984"/>
                  </a:lnTo>
                  <a:lnTo>
                    <a:pt x="368935" y="225209"/>
                  </a:lnTo>
                  <a:close/>
                </a:path>
                <a:path w="368934" h="1259839">
                  <a:moveTo>
                    <a:pt x="368935" y="170700"/>
                  </a:moveTo>
                  <a:lnTo>
                    <a:pt x="365226" y="167106"/>
                  </a:lnTo>
                  <a:lnTo>
                    <a:pt x="335635" y="169278"/>
                  </a:lnTo>
                  <a:lnTo>
                    <a:pt x="331444" y="173418"/>
                  </a:lnTo>
                  <a:lnTo>
                    <a:pt x="331444" y="204762"/>
                  </a:lnTo>
                  <a:lnTo>
                    <a:pt x="335064" y="208381"/>
                  </a:lnTo>
                  <a:lnTo>
                    <a:pt x="365226" y="206578"/>
                  </a:lnTo>
                  <a:lnTo>
                    <a:pt x="368935" y="202476"/>
                  </a:lnTo>
                  <a:lnTo>
                    <a:pt x="368935" y="170700"/>
                  </a:lnTo>
                  <a:close/>
                </a:path>
                <a:path w="368934" h="1259839">
                  <a:moveTo>
                    <a:pt x="368935" y="116192"/>
                  </a:moveTo>
                  <a:lnTo>
                    <a:pt x="365226" y="112699"/>
                  </a:lnTo>
                  <a:lnTo>
                    <a:pt x="335635" y="115430"/>
                  </a:lnTo>
                  <a:lnTo>
                    <a:pt x="335064" y="115481"/>
                  </a:lnTo>
                  <a:lnTo>
                    <a:pt x="331444" y="119608"/>
                  </a:lnTo>
                  <a:lnTo>
                    <a:pt x="331444" y="150964"/>
                  </a:lnTo>
                  <a:lnTo>
                    <a:pt x="335064" y="154495"/>
                  </a:lnTo>
                  <a:lnTo>
                    <a:pt x="365226" y="152120"/>
                  </a:lnTo>
                  <a:lnTo>
                    <a:pt x="368935" y="147955"/>
                  </a:lnTo>
                  <a:lnTo>
                    <a:pt x="368935" y="116192"/>
                  </a:lnTo>
                  <a:close/>
                </a:path>
                <a:path w="368934" h="1259839">
                  <a:moveTo>
                    <a:pt x="368935" y="61709"/>
                  </a:moveTo>
                  <a:lnTo>
                    <a:pt x="365226" y="58242"/>
                  </a:lnTo>
                  <a:lnTo>
                    <a:pt x="335635" y="61544"/>
                  </a:lnTo>
                  <a:lnTo>
                    <a:pt x="335064" y="61607"/>
                  </a:lnTo>
                  <a:lnTo>
                    <a:pt x="331444" y="65824"/>
                  </a:lnTo>
                  <a:lnTo>
                    <a:pt x="331444" y="97180"/>
                  </a:lnTo>
                  <a:lnTo>
                    <a:pt x="335064" y="100622"/>
                  </a:lnTo>
                  <a:lnTo>
                    <a:pt x="365226" y="97688"/>
                  </a:lnTo>
                  <a:lnTo>
                    <a:pt x="368935" y="93472"/>
                  </a:lnTo>
                  <a:lnTo>
                    <a:pt x="368935" y="61709"/>
                  </a:lnTo>
                  <a:close/>
                </a:path>
                <a:path w="368934" h="1259839">
                  <a:moveTo>
                    <a:pt x="368935" y="7188"/>
                  </a:moveTo>
                  <a:lnTo>
                    <a:pt x="365226" y="3797"/>
                  </a:lnTo>
                  <a:lnTo>
                    <a:pt x="335635" y="7658"/>
                  </a:lnTo>
                  <a:lnTo>
                    <a:pt x="331444" y="12026"/>
                  </a:lnTo>
                  <a:lnTo>
                    <a:pt x="331444" y="43370"/>
                  </a:lnTo>
                  <a:lnTo>
                    <a:pt x="335064" y="46786"/>
                  </a:lnTo>
                  <a:lnTo>
                    <a:pt x="365226" y="43256"/>
                  </a:lnTo>
                  <a:lnTo>
                    <a:pt x="368935" y="38963"/>
                  </a:lnTo>
                  <a:lnTo>
                    <a:pt x="368935" y="7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447216" y="1267154"/>
              <a:ext cx="368935" cy="883285"/>
            </a:xfrm>
            <a:custGeom>
              <a:avLst/>
              <a:gdLst/>
              <a:ahLst/>
              <a:cxnLst/>
              <a:rect l="l" t="t" r="r" b="b"/>
              <a:pathLst>
                <a:path w="368934" h="883285">
                  <a:moveTo>
                    <a:pt x="29197" y="518515"/>
                  </a:moveTo>
                  <a:lnTo>
                    <a:pt x="2832" y="510540"/>
                  </a:lnTo>
                  <a:lnTo>
                    <a:pt x="2413" y="510565"/>
                  </a:lnTo>
                  <a:lnTo>
                    <a:pt x="0" y="513397"/>
                  </a:lnTo>
                  <a:lnTo>
                    <a:pt x="0" y="541070"/>
                  </a:lnTo>
                  <a:lnTo>
                    <a:pt x="26301" y="549389"/>
                  </a:lnTo>
                  <a:lnTo>
                    <a:pt x="26746" y="549351"/>
                  </a:lnTo>
                  <a:lnTo>
                    <a:pt x="29197" y="546506"/>
                  </a:lnTo>
                  <a:lnTo>
                    <a:pt x="29197" y="518515"/>
                  </a:lnTo>
                  <a:close/>
                </a:path>
                <a:path w="368934" h="883285">
                  <a:moveTo>
                    <a:pt x="29197" y="416712"/>
                  </a:moveTo>
                  <a:lnTo>
                    <a:pt x="2832" y="409232"/>
                  </a:lnTo>
                  <a:lnTo>
                    <a:pt x="2413" y="409257"/>
                  </a:lnTo>
                  <a:lnTo>
                    <a:pt x="0" y="412153"/>
                  </a:lnTo>
                  <a:lnTo>
                    <a:pt x="0" y="439826"/>
                  </a:lnTo>
                  <a:lnTo>
                    <a:pt x="26301" y="447624"/>
                  </a:lnTo>
                  <a:lnTo>
                    <a:pt x="26746" y="447598"/>
                  </a:lnTo>
                  <a:lnTo>
                    <a:pt x="29197" y="444715"/>
                  </a:lnTo>
                  <a:lnTo>
                    <a:pt x="29197" y="416712"/>
                  </a:lnTo>
                  <a:close/>
                </a:path>
                <a:path w="368934" h="883285">
                  <a:moveTo>
                    <a:pt x="29197" y="292303"/>
                  </a:moveTo>
                  <a:lnTo>
                    <a:pt x="3289" y="285369"/>
                  </a:lnTo>
                  <a:lnTo>
                    <a:pt x="2832" y="285305"/>
                  </a:lnTo>
                  <a:lnTo>
                    <a:pt x="0" y="288290"/>
                  </a:lnTo>
                  <a:lnTo>
                    <a:pt x="0" y="315988"/>
                  </a:lnTo>
                  <a:lnTo>
                    <a:pt x="26301" y="323291"/>
                  </a:lnTo>
                  <a:lnTo>
                    <a:pt x="26746" y="323240"/>
                  </a:lnTo>
                  <a:lnTo>
                    <a:pt x="27546" y="322961"/>
                  </a:lnTo>
                  <a:lnTo>
                    <a:pt x="27901" y="322732"/>
                  </a:lnTo>
                  <a:lnTo>
                    <a:pt x="28778" y="321703"/>
                  </a:lnTo>
                  <a:lnTo>
                    <a:pt x="29197" y="320294"/>
                  </a:lnTo>
                  <a:lnTo>
                    <a:pt x="29197" y="292303"/>
                  </a:lnTo>
                  <a:close/>
                </a:path>
                <a:path w="368934" h="883285">
                  <a:moveTo>
                    <a:pt x="29197" y="244233"/>
                  </a:moveTo>
                  <a:lnTo>
                    <a:pt x="2832" y="237744"/>
                  </a:lnTo>
                  <a:lnTo>
                    <a:pt x="2413" y="237794"/>
                  </a:lnTo>
                  <a:lnTo>
                    <a:pt x="0" y="240792"/>
                  </a:lnTo>
                  <a:lnTo>
                    <a:pt x="0" y="268478"/>
                  </a:lnTo>
                  <a:lnTo>
                    <a:pt x="26301" y="275272"/>
                  </a:lnTo>
                  <a:lnTo>
                    <a:pt x="26746" y="275221"/>
                  </a:lnTo>
                  <a:lnTo>
                    <a:pt x="29197" y="272237"/>
                  </a:lnTo>
                  <a:lnTo>
                    <a:pt x="29197" y="244233"/>
                  </a:lnTo>
                  <a:close/>
                </a:path>
                <a:path w="368934" h="883285">
                  <a:moveTo>
                    <a:pt x="29197" y="196189"/>
                  </a:moveTo>
                  <a:lnTo>
                    <a:pt x="3289" y="190233"/>
                  </a:lnTo>
                  <a:lnTo>
                    <a:pt x="2832" y="190182"/>
                  </a:lnTo>
                  <a:lnTo>
                    <a:pt x="0" y="193294"/>
                  </a:lnTo>
                  <a:lnTo>
                    <a:pt x="0" y="220967"/>
                  </a:lnTo>
                  <a:lnTo>
                    <a:pt x="26301" y="227266"/>
                  </a:lnTo>
                  <a:lnTo>
                    <a:pt x="26746" y="227228"/>
                  </a:lnTo>
                  <a:lnTo>
                    <a:pt x="29197" y="224180"/>
                  </a:lnTo>
                  <a:lnTo>
                    <a:pt x="29197" y="196189"/>
                  </a:lnTo>
                  <a:close/>
                </a:path>
                <a:path w="368934" h="883285">
                  <a:moveTo>
                    <a:pt x="29197" y="148120"/>
                  </a:moveTo>
                  <a:lnTo>
                    <a:pt x="3289" y="142697"/>
                  </a:lnTo>
                  <a:lnTo>
                    <a:pt x="2832" y="142659"/>
                  </a:lnTo>
                  <a:lnTo>
                    <a:pt x="0" y="145783"/>
                  </a:lnTo>
                  <a:lnTo>
                    <a:pt x="0" y="173482"/>
                  </a:lnTo>
                  <a:lnTo>
                    <a:pt x="26301" y="179273"/>
                  </a:lnTo>
                  <a:lnTo>
                    <a:pt x="26746" y="179209"/>
                  </a:lnTo>
                  <a:lnTo>
                    <a:pt x="29197" y="176123"/>
                  </a:lnTo>
                  <a:lnTo>
                    <a:pt x="29197" y="148120"/>
                  </a:lnTo>
                  <a:close/>
                </a:path>
                <a:path w="368934" h="883285">
                  <a:moveTo>
                    <a:pt x="29197" y="100088"/>
                  </a:moveTo>
                  <a:lnTo>
                    <a:pt x="3289" y="95135"/>
                  </a:lnTo>
                  <a:lnTo>
                    <a:pt x="2832" y="95097"/>
                  </a:lnTo>
                  <a:lnTo>
                    <a:pt x="0" y="98310"/>
                  </a:lnTo>
                  <a:lnTo>
                    <a:pt x="0" y="125996"/>
                  </a:lnTo>
                  <a:lnTo>
                    <a:pt x="26301" y="131279"/>
                  </a:lnTo>
                  <a:lnTo>
                    <a:pt x="26746" y="131191"/>
                  </a:lnTo>
                  <a:lnTo>
                    <a:pt x="29197" y="128104"/>
                  </a:lnTo>
                  <a:lnTo>
                    <a:pt x="29197" y="100088"/>
                  </a:lnTo>
                  <a:close/>
                </a:path>
                <a:path w="368934" h="883285">
                  <a:moveTo>
                    <a:pt x="29197" y="52031"/>
                  </a:moveTo>
                  <a:lnTo>
                    <a:pt x="2832" y="47561"/>
                  </a:lnTo>
                  <a:lnTo>
                    <a:pt x="2413" y="47650"/>
                  </a:lnTo>
                  <a:lnTo>
                    <a:pt x="0" y="50812"/>
                  </a:lnTo>
                  <a:lnTo>
                    <a:pt x="0" y="78498"/>
                  </a:lnTo>
                  <a:lnTo>
                    <a:pt x="26301" y="83299"/>
                  </a:lnTo>
                  <a:lnTo>
                    <a:pt x="26746" y="83223"/>
                  </a:lnTo>
                  <a:lnTo>
                    <a:pt x="29197" y="80048"/>
                  </a:lnTo>
                  <a:lnTo>
                    <a:pt x="29197" y="52031"/>
                  </a:lnTo>
                  <a:close/>
                </a:path>
                <a:path w="368934" h="883285">
                  <a:moveTo>
                    <a:pt x="29197" y="3987"/>
                  </a:moveTo>
                  <a:lnTo>
                    <a:pt x="3289" y="12"/>
                  </a:lnTo>
                  <a:lnTo>
                    <a:pt x="2832" y="0"/>
                  </a:lnTo>
                  <a:lnTo>
                    <a:pt x="0" y="3314"/>
                  </a:lnTo>
                  <a:lnTo>
                    <a:pt x="0" y="31000"/>
                  </a:lnTo>
                  <a:lnTo>
                    <a:pt x="26301" y="35306"/>
                  </a:lnTo>
                  <a:lnTo>
                    <a:pt x="26746" y="35204"/>
                  </a:lnTo>
                  <a:lnTo>
                    <a:pt x="29197" y="32004"/>
                  </a:lnTo>
                  <a:lnTo>
                    <a:pt x="29197" y="3987"/>
                  </a:lnTo>
                  <a:close/>
                </a:path>
                <a:path w="368934" h="883285">
                  <a:moveTo>
                    <a:pt x="72720" y="395998"/>
                  </a:moveTo>
                  <a:lnTo>
                    <a:pt x="45440" y="387819"/>
                  </a:lnTo>
                  <a:lnTo>
                    <a:pt x="44996" y="387845"/>
                  </a:lnTo>
                  <a:lnTo>
                    <a:pt x="42506" y="390702"/>
                  </a:lnTo>
                  <a:lnTo>
                    <a:pt x="42506" y="418858"/>
                  </a:lnTo>
                  <a:lnTo>
                    <a:pt x="69723" y="427405"/>
                  </a:lnTo>
                  <a:lnTo>
                    <a:pt x="70180" y="427367"/>
                  </a:lnTo>
                  <a:lnTo>
                    <a:pt x="72720" y="424472"/>
                  </a:lnTo>
                  <a:lnTo>
                    <a:pt x="72720" y="395998"/>
                  </a:lnTo>
                  <a:close/>
                </a:path>
                <a:path w="368934" h="883285">
                  <a:moveTo>
                    <a:pt x="72720" y="347141"/>
                  </a:moveTo>
                  <a:lnTo>
                    <a:pt x="45440" y="339458"/>
                  </a:lnTo>
                  <a:lnTo>
                    <a:pt x="44996" y="339483"/>
                  </a:lnTo>
                  <a:lnTo>
                    <a:pt x="42506" y="342430"/>
                  </a:lnTo>
                  <a:lnTo>
                    <a:pt x="42506" y="370573"/>
                  </a:lnTo>
                  <a:lnTo>
                    <a:pt x="69723" y="378574"/>
                  </a:lnTo>
                  <a:lnTo>
                    <a:pt x="70180" y="378536"/>
                  </a:lnTo>
                  <a:lnTo>
                    <a:pt x="72720" y="375627"/>
                  </a:lnTo>
                  <a:lnTo>
                    <a:pt x="72720" y="347141"/>
                  </a:lnTo>
                  <a:close/>
                </a:path>
                <a:path w="368934" h="883285">
                  <a:moveTo>
                    <a:pt x="72720" y="298259"/>
                  </a:moveTo>
                  <a:lnTo>
                    <a:pt x="45440" y="291084"/>
                  </a:lnTo>
                  <a:lnTo>
                    <a:pt x="44996" y="291134"/>
                  </a:lnTo>
                  <a:lnTo>
                    <a:pt x="42506" y="294119"/>
                  </a:lnTo>
                  <a:lnTo>
                    <a:pt x="42506" y="322275"/>
                  </a:lnTo>
                  <a:lnTo>
                    <a:pt x="69723" y="329768"/>
                  </a:lnTo>
                  <a:lnTo>
                    <a:pt x="70180" y="329717"/>
                  </a:lnTo>
                  <a:lnTo>
                    <a:pt x="72720" y="326745"/>
                  </a:lnTo>
                  <a:lnTo>
                    <a:pt x="72720" y="298259"/>
                  </a:lnTo>
                  <a:close/>
                </a:path>
                <a:path w="368934" h="883285">
                  <a:moveTo>
                    <a:pt x="72720" y="249377"/>
                  </a:moveTo>
                  <a:lnTo>
                    <a:pt x="45440" y="242722"/>
                  </a:lnTo>
                  <a:lnTo>
                    <a:pt x="44996" y="242773"/>
                  </a:lnTo>
                  <a:lnTo>
                    <a:pt x="42506" y="245808"/>
                  </a:lnTo>
                  <a:lnTo>
                    <a:pt x="42506" y="273964"/>
                  </a:lnTo>
                  <a:lnTo>
                    <a:pt x="69723" y="280936"/>
                  </a:lnTo>
                  <a:lnTo>
                    <a:pt x="70180" y="280885"/>
                  </a:lnTo>
                  <a:lnTo>
                    <a:pt x="72720" y="277863"/>
                  </a:lnTo>
                  <a:lnTo>
                    <a:pt x="72720" y="249377"/>
                  </a:lnTo>
                  <a:close/>
                </a:path>
                <a:path w="368934" h="883285">
                  <a:moveTo>
                    <a:pt x="72720" y="200494"/>
                  </a:moveTo>
                  <a:lnTo>
                    <a:pt x="45910" y="194398"/>
                  </a:lnTo>
                  <a:lnTo>
                    <a:pt x="45440" y="194348"/>
                  </a:lnTo>
                  <a:lnTo>
                    <a:pt x="42506" y="197510"/>
                  </a:lnTo>
                  <a:lnTo>
                    <a:pt x="42506" y="225653"/>
                  </a:lnTo>
                  <a:lnTo>
                    <a:pt x="69723" y="232130"/>
                  </a:lnTo>
                  <a:lnTo>
                    <a:pt x="70180" y="232054"/>
                  </a:lnTo>
                  <a:lnTo>
                    <a:pt x="72720" y="228981"/>
                  </a:lnTo>
                  <a:lnTo>
                    <a:pt x="72720" y="200494"/>
                  </a:lnTo>
                  <a:close/>
                </a:path>
                <a:path w="368934" h="883285">
                  <a:moveTo>
                    <a:pt x="72720" y="151625"/>
                  </a:moveTo>
                  <a:lnTo>
                    <a:pt x="45910" y="146062"/>
                  </a:lnTo>
                  <a:lnTo>
                    <a:pt x="45440" y="146024"/>
                  </a:lnTo>
                  <a:lnTo>
                    <a:pt x="42506" y="149199"/>
                  </a:lnTo>
                  <a:lnTo>
                    <a:pt x="42506" y="177342"/>
                  </a:lnTo>
                  <a:lnTo>
                    <a:pt x="69723" y="183299"/>
                  </a:lnTo>
                  <a:lnTo>
                    <a:pt x="70180" y="183235"/>
                  </a:lnTo>
                  <a:lnTo>
                    <a:pt x="72720" y="180111"/>
                  </a:lnTo>
                  <a:lnTo>
                    <a:pt x="72720" y="151625"/>
                  </a:lnTo>
                  <a:close/>
                </a:path>
                <a:path w="368934" h="883285">
                  <a:moveTo>
                    <a:pt x="72720" y="102755"/>
                  </a:moveTo>
                  <a:lnTo>
                    <a:pt x="45910" y="97688"/>
                  </a:lnTo>
                  <a:lnTo>
                    <a:pt x="45440" y="97650"/>
                  </a:lnTo>
                  <a:lnTo>
                    <a:pt x="42506" y="100926"/>
                  </a:lnTo>
                  <a:lnTo>
                    <a:pt x="42506" y="129070"/>
                  </a:lnTo>
                  <a:lnTo>
                    <a:pt x="69723" y="134467"/>
                  </a:lnTo>
                  <a:lnTo>
                    <a:pt x="70180" y="134404"/>
                  </a:lnTo>
                  <a:lnTo>
                    <a:pt x="72720" y="131241"/>
                  </a:lnTo>
                  <a:lnTo>
                    <a:pt x="72720" y="102755"/>
                  </a:lnTo>
                  <a:close/>
                </a:path>
                <a:path w="368934" h="883285">
                  <a:moveTo>
                    <a:pt x="72720" y="53873"/>
                  </a:moveTo>
                  <a:lnTo>
                    <a:pt x="45440" y="49301"/>
                  </a:lnTo>
                  <a:lnTo>
                    <a:pt x="44996" y="49390"/>
                  </a:lnTo>
                  <a:lnTo>
                    <a:pt x="42506" y="52616"/>
                  </a:lnTo>
                  <a:lnTo>
                    <a:pt x="42506" y="80759"/>
                  </a:lnTo>
                  <a:lnTo>
                    <a:pt x="69723" y="85686"/>
                  </a:lnTo>
                  <a:lnTo>
                    <a:pt x="70180" y="85585"/>
                  </a:lnTo>
                  <a:lnTo>
                    <a:pt x="72720" y="82359"/>
                  </a:lnTo>
                  <a:lnTo>
                    <a:pt x="72720" y="53873"/>
                  </a:lnTo>
                  <a:close/>
                </a:path>
                <a:path w="368934" h="883285">
                  <a:moveTo>
                    <a:pt x="72720" y="4991"/>
                  </a:moveTo>
                  <a:lnTo>
                    <a:pt x="45910" y="939"/>
                  </a:lnTo>
                  <a:lnTo>
                    <a:pt x="45440" y="927"/>
                  </a:lnTo>
                  <a:lnTo>
                    <a:pt x="42506" y="4305"/>
                  </a:lnTo>
                  <a:lnTo>
                    <a:pt x="42506" y="32448"/>
                  </a:lnTo>
                  <a:lnTo>
                    <a:pt x="69723" y="36855"/>
                  </a:lnTo>
                  <a:lnTo>
                    <a:pt x="70180" y="36753"/>
                  </a:lnTo>
                  <a:lnTo>
                    <a:pt x="72720" y="33489"/>
                  </a:lnTo>
                  <a:lnTo>
                    <a:pt x="72720" y="4991"/>
                  </a:lnTo>
                  <a:close/>
                </a:path>
                <a:path w="368934" h="883285">
                  <a:moveTo>
                    <a:pt x="117754" y="403872"/>
                  </a:moveTo>
                  <a:lnTo>
                    <a:pt x="89535" y="395478"/>
                  </a:lnTo>
                  <a:lnTo>
                    <a:pt x="89052" y="395503"/>
                  </a:lnTo>
                  <a:lnTo>
                    <a:pt x="86512" y="398411"/>
                  </a:lnTo>
                  <a:lnTo>
                    <a:pt x="86512" y="402729"/>
                  </a:lnTo>
                  <a:lnTo>
                    <a:pt x="86512" y="427050"/>
                  </a:lnTo>
                  <a:lnTo>
                    <a:pt x="86512" y="431355"/>
                  </a:lnTo>
                  <a:lnTo>
                    <a:pt x="86601" y="431901"/>
                  </a:lnTo>
                  <a:lnTo>
                    <a:pt x="114655" y="439572"/>
                  </a:lnTo>
                  <a:lnTo>
                    <a:pt x="115125" y="439534"/>
                  </a:lnTo>
                  <a:lnTo>
                    <a:pt x="117754" y="436575"/>
                  </a:lnTo>
                  <a:lnTo>
                    <a:pt x="117754" y="432866"/>
                  </a:lnTo>
                  <a:lnTo>
                    <a:pt x="117754" y="407606"/>
                  </a:lnTo>
                  <a:lnTo>
                    <a:pt x="117754" y="403872"/>
                  </a:lnTo>
                  <a:close/>
                </a:path>
                <a:path w="368934" h="883285">
                  <a:moveTo>
                    <a:pt x="117754" y="304431"/>
                  </a:moveTo>
                  <a:lnTo>
                    <a:pt x="89535" y="297065"/>
                  </a:lnTo>
                  <a:lnTo>
                    <a:pt x="89052" y="297116"/>
                  </a:lnTo>
                  <a:lnTo>
                    <a:pt x="86512" y="300151"/>
                  </a:lnTo>
                  <a:lnTo>
                    <a:pt x="86512" y="328790"/>
                  </a:lnTo>
                  <a:lnTo>
                    <a:pt x="114655" y="336486"/>
                  </a:lnTo>
                  <a:lnTo>
                    <a:pt x="115125" y="336435"/>
                  </a:lnTo>
                  <a:lnTo>
                    <a:pt x="117754" y="333413"/>
                  </a:lnTo>
                  <a:lnTo>
                    <a:pt x="117754" y="304431"/>
                  </a:lnTo>
                  <a:close/>
                </a:path>
                <a:path w="368934" h="883285">
                  <a:moveTo>
                    <a:pt x="117754" y="254685"/>
                  </a:moveTo>
                  <a:lnTo>
                    <a:pt x="89535" y="247865"/>
                  </a:lnTo>
                  <a:lnTo>
                    <a:pt x="89052" y="247916"/>
                  </a:lnTo>
                  <a:lnTo>
                    <a:pt x="86512" y="251002"/>
                  </a:lnTo>
                  <a:lnTo>
                    <a:pt x="86512" y="279641"/>
                  </a:lnTo>
                  <a:lnTo>
                    <a:pt x="114655" y="286804"/>
                  </a:lnTo>
                  <a:lnTo>
                    <a:pt x="115125" y="286753"/>
                  </a:lnTo>
                  <a:lnTo>
                    <a:pt x="117754" y="283679"/>
                  </a:lnTo>
                  <a:lnTo>
                    <a:pt x="117754" y="254685"/>
                  </a:lnTo>
                  <a:close/>
                </a:path>
                <a:path w="368934" h="883285">
                  <a:moveTo>
                    <a:pt x="117754" y="204952"/>
                  </a:moveTo>
                  <a:lnTo>
                    <a:pt x="90004" y="198704"/>
                  </a:lnTo>
                  <a:lnTo>
                    <a:pt x="89535" y="198653"/>
                  </a:lnTo>
                  <a:lnTo>
                    <a:pt x="86512" y="201853"/>
                  </a:lnTo>
                  <a:lnTo>
                    <a:pt x="86512" y="230492"/>
                  </a:lnTo>
                  <a:lnTo>
                    <a:pt x="114655" y="237134"/>
                  </a:lnTo>
                  <a:lnTo>
                    <a:pt x="115125" y="237070"/>
                  </a:lnTo>
                  <a:lnTo>
                    <a:pt x="117754" y="233934"/>
                  </a:lnTo>
                  <a:lnTo>
                    <a:pt x="117754" y="204952"/>
                  </a:lnTo>
                  <a:close/>
                </a:path>
                <a:path w="368934" h="883285">
                  <a:moveTo>
                    <a:pt x="117754" y="155219"/>
                  </a:moveTo>
                  <a:lnTo>
                    <a:pt x="90004" y="149529"/>
                  </a:lnTo>
                  <a:lnTo>
                    <a:pt x="89535" y="149491"/>
                  </a:lnTo>
                  <a:lnTo>
                    <a:pt x="86512" y="152717"/>
                  </a:lnTo>
                  <a:lnTo>
                    <a:pt x="86512" y="181356"/>
                  </a:lnTo>
                  <a:lnTo>
                    <a:pt x="114655" y="187452"/>
                  </a:lnTo>
                  <a:lnTo>
                    <a:pt x="115125" y="187388"/>
                  </a:lnTo>
                  <a:lnTo>
                    <a:pt x="117754" y="184200"/>
                  </a:lnTo>
                  <a:lnTo>
                    <a:pt x="117754" y="155219"/>
                  </a:lnTo>
                  <a:close/>
                </a:path>
                <a:path w="368934" h="883285">
                  <a:moveTo>
                    <a:pt x="117754" y="105498"/>
                  </a:moveTo>
                  <a:lnTo>
                    <a:pt x="90004" y="100317"/>
                  </a:lnTo>
                  <a:lnTo>
                    <a:pt x="89535" y="100279"/>
                  </a:lnTo>
                  <a:lnTo>
                    <a:pt x="86512" y="103606"/>
                  </a:lnTo>
                  <a:lnTo>
                    <a:pt x="86512" y="132245"/>
                  </a:lnTo>
                  <a:lnTo>
                    <a:pt x="114655" y="137769"/>
                  </a:lnTo>
                  <a:lnTo>
                    <a:pt x="115125" y="137693"/>
                  </a:lnTo>
                  <a:lnTo>
                    <a:pt x="117754" y="134493"/>
                  </a:lnTo>
                  <a:lnTo>
                    <a:pt x="117754" y="105498"/>
                  </a:lnTo>
                  <a:close/>
                </a:path>
                <a:path w="368934" h="883285">
                  <a:moveTo>
                    <a:pt x="117754" y="55765"/>
                  </a:moveTo>
                  <a:lnTo>
                    <a:pt x="89535" y="51092"/>
                  </a:lnTo>
                  <a:lnTo>
                    <a:pt x="89052" y="51181"/>
                  </a:lnTo>
                  <a:lnTo>
                    <a:pt x="86512" y="54457"/>
                  </a:lnTo>
                  <a:lnTo>
                    <a:pt x="86512" y="83096"/>
                  </a:lnTo>
                  <a:lnTo>
                    <a:pt x="114655" y="88125"/>
                  </a:lnTo>
                  <a:lnTo>
                    <a:pt x="115125" y="88023"/>
                  </a:lnTo>
                  <a:lnTo>
                    <a:pt x="117754" y="84759"/>
                  </a:lnTo>
                  <a:lnTo>
                    <a:pt x="117754" y="55765"/>
                  </a:lnTo>
                  <a:close/>
                </a:path>
                <a:path w="368934" h="883285">
                  <a:moveTo>
                    <a:pt x="117754" y="6032"/>
                  </a:moveTo>
                  <a:lnTo>
                    <a:pt x="90004" y="1892"/>
                  </a:lnTo>
                  <a:lnTo>
                    <a:pt x="89535" y="1879"/>
                  </a:lnTo>
                  <a:lnTo>
                    <a:pt x="86512" y="5308"/>
                  </a:lnTo>
                  <a:lnTo>
                    <a:pt x="86512" y="33947"/>
                  </a:lnTo>
                  <a:lnTo>
                    <a:pt x="114655" y="38442"/>
                  </a:lnTo>
                  <a:lnTo>
                    <a:pt x="115125" y="38341"/>
                  </a:lnTo>
                  <a:lnTo>
                    <a:pt x="117754" y="35013"/>
                  </a:lnTo>
                  <a:lnTo>
                    <a:pt x="117754" y="6032"/>
                  </a:lnTo>
                  <a:close/>
                </a:path>
                <a:path w="368934" h="883285">
                  <a:moveTo>
                    <a:pt x="164426" y="480898"/>
                  </a:moveTo>
                  <a:lnTo>
                    <a:pt x="135166" y="472262"/>
                  </a:lnTo>
                  <a:lnTo>
                    <a:pt x="134696" y="472287"/>
                  </a:lnTo>
                  <a:lnTo>
                    <a:pt x="132029" y="475234"/>
                  </a:lnTo>
                  <a:lnTo>
                    <a:pt x="132029" y="504380"/>
                  </a:lnTo>
                  <a:lnTo>
                    <a:pt x="161201" y="513397"/>
                  </a:lnTo>
                  <a:lnTo>
                    <a:pt x="161696" y="513372"/>
                  </a:lnTo>
                  <a:lnTo>
                    <a:pt x="164426" y="510400"/>
                  </a:lnTo>
                  <a:lnTo>
                    <a:pt x="164426" y="480898"/>
                  </a:lnTo>
                  <a:close/>
                </a:path>
                <a:path w="368934" h="883285">
                  <a:moveTo>
                    <a:pt x="164426" y="361442"/>
                  </a:moveTo>
                  <a:lnTo>
                    <a:pt x="135166" y="353326"/>
                  </a:lnTo>
                  <a:lnTo>
                    <a:pt x="134696" y="353364"/>
                  </a:lnTo>
                  <a:lnTo>
                    <a:pt x="132029" y="356400"/>
                  </a:lnTo>
                  <a:lnTo>
                    <a:pt x="132029" y="385533"/>
                  </a:lnTo>
                  <a:lnTo>
                    <a:pt x="161201" y="393966"/>
                  </a:lnTo>
                  <a:lnTo>
                    <a:pt x="161696" y="393941"/>
                  </a:lnTo>
                  <a:lnTo>
                    <a:pt x="164426" y="390944"/>
                  </a:lnTo>
                  <a:lnTo>
                    <a:pt x="164426" y="361442"/>
                  </a:lnTo>
                  <a:close/>
                </a:path>
                <a:path w="368934" h="883285">
                  <a:moveTo>
                    <a:pt x="164426" y="310832"/>
                  </a:moveTo>
                  <a:lnTo>
                    <a:pt x="135166" y="303263"/>
                  </a:lnTo>
                  <a:lnTo>
                    <a:pt x="134696" y="303314"/>
                  </a:lnTo>
                  <a:lnTo>
                    <a:pt x="132029" y="306387"/>
                  </a:lnTo>
                  <a:lnTo>
                    <a:pt x="132029" y="335521"/>
                  </a:lnTo>
                  <a:lnTo>
                    <a:pt x="161201" y="343433"/>
                  </a:lnTo>
                  <a:lnTo>
                    <a:pt x="161696" y="343408"/>
                  </a:lnTo>
                  <a:lnTo>
                    <a:pt x="164426" y="340334"/>
                  </a:lnTo>
                  <a:lnTo>
                    <a:pt x="164426" y="310832"/>
                  </a:lnTo>
                  <a:close/>
                </a:path>
                <a:path w="368934" h="883285">
                  <a:moveTo>
                    <a:pt x="164426" y="260197"/>
                  </a:moveTo>
                  <a:lnTo>
                    <a:pt x="135674" y="253250"/>
                  </a:lnTo>
                  <a:lnTo>
                    <a:pt x="135166" y="253187"/>
                  </a:lnTo>
                  <a:lnTo>
                    <a:pt x="132029" y="256374"/>
                  </a:lnTo>
                  <a:lnTo>
                    <a:pt x="132029" y="285521"/>
                  </a:lnTo>
                  <a:lnTo>
                    <a:pt x="161201" y="292887"/>
                  </a:lnTo>
                  <a:lnTo>
                    <a:pt x="161696" y="292836"/>
                  </a:lnTo>
                  <a:lnTo>
                    <a:pt x="164426" y="289699"/>
                  </a:lnTo>
                  <a:lnTo>
                    <a:pt x="164426" y="260197"/>
                  </a:lnTo>
                  <a:close/>
                </a:path>
                <a:path w="368934" h="883285">
                  <a:moveTo>
                    <a:pt x="164426" y="209575"/>
                  </a:moveTo>
                  <a:lnTo>
                    <a:pt x="135674" y="203161"/>
                  </a:lnTo>
                  <a:lnTo>
                    <a:pt x="135166" y="203111"/>
                  </a:lnTo>
                  <a:lnTo>
                    <a:pt x="132029" y="206362"/>
                  </a:lnTo>
                  <a:lnTo>
                    <a:pt x="132029" y="235508"/>
                  </a:lnTo>
                  <a:lnTo>
                    <a:pt x="161201" y="242316"/>
                  </a:lnTo>
                  <a:lnTo>
                    <a:pt x="161696" y="242239"/>
                  </a:lnTo>
                  <a:lnTo>
                    <a:pt x="164426" y="239077"/>
                  </a:lnTo>
                  <a:lnTo>
                    <a:pt x="164426" y="209575"/>
                  </a:lnTo>
                  <a:close/>
                </a:path>
                <a:path w="368934" h="883285">
                  <a:moveTo>
                    <a:pt x="164426" y="158940"/>
                  </a:moveTo>
                  <a:lnTo>
                    <a:pt x="135166" y="153073"/>
                  </a:lnTo>
                  <a:lnTo>
                    <a:pt x="134696" y="153149"/>
                  </a:lnTo>
                  <a:lnTo>
                    <a:pt x="132029" y="156362"/>
                  </a:lnTo>
                  <a:lnTo>
                    <a:pt x="132029" y="185496"/>
                  </a:lnTo>
                  <a:lnTo>
                    <a:pt x="161201" y="191757"/>
                  </a:lnTo>
                  <a:lnTo>
                    <a:pt x="161696" y="191668"/>
                  </a:lnTo>
                  <a:lnTo>
                    <a:pt x="164426" y="188429"/>
                  </a:lnTo>
                  <a:lnTo>
                    <a:pt x="164426" y="158940"/>
                  </a:lnTo>
                  <a:close/>
                </a:path>
                <a:path w="368934" h="883285">
                  <a:moveTo>
                    <a:pt x="164426" y="108343"/>
                  </a:moveTo>
                  <a:lnTo>
                    <a:pt x="135674" y="103035"/>
                  </a:lnTo>
                  <a:lnTo>
                    <a:pt x="135166" y="102997"/>
                  </a:lnTo>
                  <a:lnTo>
                    <a:pt x="132029" y="106375"/>
                  </a:lnTo>
                  <a:lnTo>
                    <a:pt x="132029" y="135509"/>
                  </a:lnTo>
                  <a:lnTo>
                    <a:pt x="161201" y="141185"/>
                  </a:lnTo>
                  <a:lnTo>
                    <a:pt x="161696" y="141097"/>
                  </a:lnTo>
                  <a:lnTo>
                    <a:pt x="164426" y="137845"/>
                  </a:lnTo>
                  <a:lnTo>
                    <a:pt x="164426" y="108343"/>
                  </a:lnTo>
                  <a:close/>
                </a:path>
                <a:path w="368934" h="883285">
                  <a:moveTo>
                    <a:pt x="164426" y="57734"/>
                  </a:moveTo>
                  <a:lnTo>
                    <a:pt x="135166" y="52946"/>
                  </a:lnTo>
                  <a:lnTo>
                    <a:pt x="134696" y="53035"/>
                  </a:lnTo>
                  <a:lnTo>
                    <a:pt x="132029" y="56362"/>
                  </a:lnTo>
                  <a:lnTo>
                    <a:pt x="132029" y="85509"/>
                  </a:lnTo>
                  <a:lnTo>
                    <a:pt x="161201" y="90652"/>
                  </a:lnTo>
                  <a:lnTo>
                    <a:pt x="161696" y="90576"/>
                  </a:lnTo>
                  <a:lnTo>
                    <a:pt x="164426" y="87236"/>
                  </a:lnTo>
                  <a:lnTo>
                    <a:pt x="164426" y="57734"/>
                  </a:lnTo>
                  <a:close/>
                </a:path>
                <a:path w="368934" h="883285">
                  <a:moveTo>
                    <a:pt x="212763" y="765187"/>
                  </a:moveTo>
                  <a:lnTo>
                    <a:pt x="182968" y="759739"/>
                  </a:lnTo>
                  <a:lnTo>
                    <a:pt x="182448" y="759701"/>
                  </a:lnTo>
                  <a:lnTo>
                    <a:pt x="179197" y="763143"/>
                  </a:lnTo>
                  <a:lnTo>
                    <a:pt x="179197" y="792810"/>
                  </a:lnTo>
                  <a:lnTo>
                    <a:pt x="209435" y="798614"/>
                  </a:lnTo>
                  <a:lnTo>
                    <a:pt x="209943" y="798525"/>
                  </a:lnTo>
                  <a:lnTo>
                    <a:pt x="212763" y="795223"/>
                  </a:lnTo>
                  <a:lnTo>
                    <a:pt x="212763" y="765187"/>
                  </a:lnTo>
                  <a:close/>
                </a:path>
                <a:path w="368934" h="883285">
                  <a:moveTo>
                    <a:pt x="212763" y="607136"/>
                  </a:moveTo>
                  <a:lnTo>
                    <a:pt x="182968" y="598322"/>
                  </a:lnTo>
                  <a:lnTo>
                    <a:pt x="182448" y="598220"/>
                  </a:lnTo>
                  <a:lnTo>
                    <a:pt x="179197" y="601243"/>
                  </a:lnTo>
                  <a:lnTo>
                    <a:pt x="179197" y="630910"/>
                  </a:lnTo>
                  <a:lnTo>
                    <a:pt x="209435" y="640219"/>
                  </a:lnTo>
                  <a:lnTo>
                    <a:pt x="209943" y="640181"/>
                  </a:lnTo>
                  <a:lnTo>
                    <a:pt x="212763" y="637171"/>
                  </a:lnTo>
                  <a:lnTo>
                    <a:pt x="212763" y="607136"/>
                  </a:lnTo>
                  <a:close/>
                </a:path>
                <a:path w="368934" h="883285">
                  <a:moveTo>
                    <a:pt x="212763" y="523151"/>
                  </a:moveTo>
                  <a:lnTo>
                    <a:pt x="182968" y="513753"/>
                  </a:lnTo>
                  <a:lnTo>
                    <a:pt x="182448" y="513651"/>
                  </a:lnTo>
                  <a:lnTo>
                    <a:pt x="179197" y="516648"/>
                  </a:lnTo>
                  <a:lnTo>
                    <a:pt x="179197" y="546315"/>
                  </a:lnTo>
                  <a:lnTo>
                    <a:pt x="209435" y="556171"/>
                  </a:lnTo>
                  <a:lnTo>
                    <a:pt x="209943" y="556158"/>
                  </a:lnTo>
                  <a:lnTo>
                    <a:pt x="212763" y="553199"/>
                  </a:lnTo>
                  <a:lnTo>
                    <a:pt x="212763" y="523151"/>
                  </a:lnTo>
                  <a:close/>
                </a:path>
                <a:path w="368934" h="883285">
                  <a:moveTo>
                    <a:pt x="212763" y="422414"/>
                  </a:moveTo>
                  <a:lnTo>
                    <a:pt x="182448" y="414070"/>
                  </a:lnTo>
                  <a:lnTo>
                    <a:pt x="181952" y="414108"/>
                  </a:lnTo>
                  <a:lnTo>
                    <a:pt x="179197" y="417182"/>
                  </a:lnTo>
                  <a:lnTo>
                    <a:pt x="179197" y="446836"/>
                  </a:lnTo>
                  <a:lnTo>
                    <a:pt x="209435" y="455536"/>
                  </a:lnTo>
                  <a:lnTo>
                    <a:pt x="209943" y="455498"/>
                  </a:lnTo>
                  <a:lnTo>
                    <a:pt x="212763" y="452450"/>
                  </a:lnTo>
                  <a:lnTo>
                    <a:pt x="212763" y="422414"/>
                  </a:lnTo>
                  <a:close/>
                </a:path>
                <a:path w="368934" h="883285">
                  <a:moveTo>
                    <a:pt x="212763" y="317436"/>
                  </a:moveTo>
                  <a:lnTo>
                    <a:pt x="182448" y="309676"/>
                  </a:lnTo>
                  <a:lnTo>
                    <a:pt x="181952" y="309727"/>
                  </a:lnTo>
                  <a:lnTo>
                    <a:pt x="179197" y="312851"/>
                  </a:lnTo>
                  <a:lnTo>
                    <a:pt x="179197" y="342519"/>
                  </a:lnTo>
                  <a:lnTo>
                    <a:pt x="209435" y="350647"/>
                  </a:lnTo>
                  <a:lnTo>
                    <a:pt x="209943" y="350608"/>
                  </a:lnTo>
                  <a:lnTo>
                    <a:pt x="212763" y="347484"/>
                  </a:lnTo>
                  <a:lnTo>
                    <a:pt x="212763" y="317436"/>
                  </a:lnTo>
                  <a:close/>
                </a:path>
                <a:path w="368934" h="883285">
                  <a:moveTo>
                    <a:pt x="212763" y="265899"/>
                  </a:moveTo>
                  <a:lnTo>
                    <a:pt x="182968" y="258762"/>
                  </a:lnTo>
                  <a:lnTo>
                    <a:pt x="182448" y="258699"/>
                  </a:lnTo>
                  <a:lnTo>
                    <a:pt x="179197" y="261937"/>
                  </a:lnTo>
                  <a:lnTo>
                    <a:pt x="179197" y="291604"/>
                  </a:lnTo>
                  <a:lnTo>
                    <a:pt x="209435" y="299173"/>
                  </a:lnTo>
                  <a:lnTo>
                    <a:pt x="209943" y="299123"/>
                  </a:lnTo>
                  <a:lnTo>
                    <a:pt x="212763" y="295948"/>
                  </a:lnTo>
                  <a:lnTo>
                    <a:pt x="212763" y="265899"/>
                  </a:lnTo>
                  <a:close/>
                </a:path>
                <a:path w="368934" h="883285">
                  <a:moveTo>
                    <a:pt x="212763" y="214350"/>
                  </a:moveTo>
                  <a:lnTo>
                    <a:pt x="182968" y="207784"/>
                  </a:lnTo>
                  <a:lnTo>
                    <a:pt x="182448" y="207733"/>
                  </a:lnTo>
                  <a:lnTo>
                    <a:pt x="179197" y="211035"/>
                  </a:lnTo>
                  <a:lnTo>
                    <a:pt x="179197" y="240703"/>
                  </a:lnTo>
                  <a:lnTo>
                    <a:pt x="209435" y="247688"/>
                  </a:lnTo>
                  <a:lnTo>
                    <a:pt x="209943" y="247637"/>
                  </a:lnTo>
                  <a:lnTo>
                    <a:pt x="212763" y="244398"/>
                  </a:lnTo>
                  <a:lnTo>
                    <a:pt x="212763" y="214350"/>
                  </a:lnTo>
                  <a:close/>
                </a:path>
                <a:path w="368934" h="883285">
                  <a:moveTo>
                    <a:pt x="212763" y="162814"/>
                  </a:moveTo>
                  <a:lnTo>
                    <a:pt x="182968" y="156832"/>
                  </a:lnTo>
                  <a:lnTo>
                    <a:pt x="182448" y="156781"/>
                  </a:lnTo>
                  <a:lnTo>
                    <a:pt x="179197" y="160134"/>
                  </a:lnTo>
                  <a:lnTo>
                    <a:pt x="179197" y="189788"/>
                  </a:lnTo>
                  <a:lnTo>
                    <a:pt x="209435" y="196215"/>
                  </a:lnTo>
                  <a:lnTo>
                    <a:pt x="209943" y="196126"/>
                  </a:lnTo>
                  <a:lnTo>
                    <a:pt x="212763" y="192836"/>
                  </a:lnTo>
                  <a:lnTo>
                    <a:pt x="212763" y="162814"/>
                  </a:lnTo>
                  <a:close/>
                </a:path>
                <a:path w="368934" h="883285">
                  <a:moveTo>
                    <a:pt x="212763" y="59753"/>
                  </a:moveTo>
                  <a:lnTo>
                    <a:pt x="182448" y="54864"/>
                  </a:lnTo>
                  <a:lnTo>
                    <a:pt x="181952" y="54952"/>
                  </a:lnTo>
                  <a:lnTo>
                    <a:pt x="179197" y="58343"/>
                  </a:lnTo>
                  <a:lnTo>
                    <a:pt x="179197" y="88011"/>
                  </a:lnTo>
                  <a:lnTo>
                    <a:pt x="209435" y="93268"/>
                  </a:lnTo>
                  <a:lnTo>
                    <a:pt x="209943" y="93179"/>
                  </a:lnTo>
                  <a:lnTo>
                    <a:pt x="212763" y="89789"/>
                  </a:lnTo>
                  <a:lnTo>
                    <a:pt x="212763" y="59753"/>
                  </a:lnTo>
                  <a:close/>
                </a:path>
                <a:path w="368934" h="883285">
                  <a:moveTo>
                    <a:pt x="262890" y="565467"/>
                  </a:moveTo>
                  <a:lnTo>
                    <a:pt x="232016" y="558126"/>
                  </a:lnTo>
                  <a:lnTo>
                    <a:pt x="231482" y="558063"/>
                  </a:lnTo>
                  <a:lnTo>
                    <a:pt x="228104" y="561365"/>
                  </a:lnTo>
                  <a:lnTo>
                    <a:pt x="228104" y="591566"/>
                  </a:lnTo>
                  <a:lnTo>
                    <a:pt x="259461" y="599338"/>
                  </a:lnTo>
                  <a:lnTo>
                    <a:pt x="259981" y="599287"/>
                  </a:lnTo>
                  <a:lnTo>
                    <a:pt x="262890" y="596049"/>
                  </a:lnTo>
                  <a:lnTo>
                    <a:pt x="262890" y="565467"/>
                  </a:lnTo>
                  <a:close/>
                </a:path>
                <a:path w="368934" h="883285">
                  <a:moveTo>
                    <a:pt x="262890" y="481774"/>
                  </a:moveTo>
                  <a:lnTo>
                    <a:pt x="231482" y="471995"/>
                  </a:lnTo>
                  <a:lnTo>
                    <a:pt x="230949" y="472020"/>
                  </a:lnTo>
                  <a:lnTo>
                    <a:pt x="228104" y="475018"/>
                  </a:lnTo>
                  <a:lnTo>
                    <a:pt x="228104" y="505231"/>
                  </a:lnTo>
                  <a:lnTo>
                    <a:pt x="259461" y="515391"/>
                  </a:lnTo>
                  <a:lnTo>
                    <a:pt x="259981" y="515378"/>
                  </a:lnTo>
                  <a:lnTo>
                    <a:pt x="262890" y="512368"/>
                  </a:lnTo>
                  <a:lnTo>
                    <a:pt x="262890" y="481774"/>
                  </a:lnTo>
                  <a:close/>
                </a:path>
                <a:path w="368934" h="883285">
                  <a:moveTo>
                    <a:pt x="262890" y="429272"/>
                  </a:moveTo>
                  <a:lnTo>
                    <a:pt x="232016" y="420217"/>
                  </a:lnTo>
                  <a:lnTo>
                    <a:pt x="231482" y="420116"/>
                  </a:lnTo>
                  <a:lnTo>
                    <a:pt x="228104" y="423189"/>
                  </a:lnTo>
                  <a:lnTo>
                    <a:pt x="228104" y="453402"/>
                  </a:lnTo>
                  <a:lnTo>
                    <a:pt x="259461" y="462965"/>
                  </a:lnTo>
                  <a:lnTo>
                    <a:pt x="259981" y="462940"/>
                  </a:lnTo>
                  <a:lnTo>
                    <a:pt x="262890" y="459867"/>
                  </a:lnTo>
                  <a:lnTo>
                    <a:pt x="262890" y="429272"/>
                  </a:lnTo>
                  <a:close/>
                </a:path>
                <a:path w="368934" h="883285">
                  <a:moveTo>
                    <a:pt x="262890" y="376809"/>
                  </a:moveTo>
                  <a:lnTo>
                    <a:pt x="231482" y="368236"/>
                  </a:lnTo>
                  <a:lnTo>
                    <a:pt x="230949" y="368261"/>
                  </a:lnTo>
                  <a:lnTo>
                    <a:pt x="228104" y="371386"/>
                  </a:lnTo>
                  <a:lnTo>
                    <a:pt x="228104" y="401586"/>
                  </a:lnTo>
                  <a:lnTo>
                    <a:pt x="259461" y="410527"/>
                  </a:lnTo>
                  <a:lnTo>
                    <a:pt x="259981" y="410502"/>
                  </a:lnTo>
                  <a:lnTo>
                    <a:pt x="262890" y="407416"/>
                  </a:lnTo>
                  <a:lnTo>
                    <a:pt x="262890" y="376809"/>
                  </a:lnTo>
                  <a:close/>
                </a:path>
                <a:path w="368934" h="883285">
                  <a:moveTo>
                    <a:pt x="262890" y="324307"/>
                  </a:moveTo>
                  <a:lnTo>
                    <a:pt x="231482" y="316331"/>
                  </a:lnTo>
                  <a:lnTo>
                    <a:pt x="230949" y="316382"/>
                  </a:lnTo>
                  <a:lnTo>
                    <a:pt x="228104" y="319544"/>
                  </a:lnTo>
                  <a:lnTo>
                    <a:pt x="228104" y="349758"/>
                  </a:lnTo>
                  <a:lnTo>
                    <a:pt x="259461" y="358127"/>
                  </a:lnTo>
                  <a:lnTo>
                    <a:pt x="259981" y="358089"/>
                  </a:lnTo>
                  <a:lnTo>
                    <a:pt x="262890" y="354901"/>
                  </a:lnTo>
                  <a:lnTo>
                    <a:pt x="262890" y="324307"/>
                  </a:lnTo>
                  <a:close/>
                </a:path>
                <a:path w="368934" h="883285">
                  <a:moveTo>
                    <a:pt x="262890" y="219329"/>
                  </a:moveTo>
                  <a:lnTo>
                    <a:pt x="231482" y="212521"/>
                  </a:lnTo>
                  <a:lnTo>
                    <a:pt x="230949" y="212585"/>
                  </a:lnTo>
                  <a:lnTo>
                    <a:pt x="228104" y="215874"/>
                  </a:lnTo>
                  <a:lnTo>
                    <a:pt x="228104" y="246075"/>
                  </a:lnTo>
                  <a:lnTo>
                    <a:pt x="259461" y="253250"/>
                  </a:lnTo>
                  <a:lnTo>
                    <a:pt x="259981" y="253187"/>
                  </a:lnTo>
                  <a:lnTo>
                    <a:pt x="262890" y="249910"/>
                  </a:lnTo>
                  <a:lnTo>
                    <a:pt x="262890" y="219329"/>
                  </a:lnTo>
                  <a:close/>
                </a:path>
                <a:path w="368934" h="883285">
                  <a:moveTo>
                    <a:pt x="262890" y="166827"/>
                  </a:moveTo>
                  <a:lnTo>
                    <a:pt x="232016" y="160693"/>
                  </a:lnTo>
                  <a:lnTo>
                    <a:pt x="231482" y="160642"/>
                  </a:lnTo>
                  <a:lnTo>
                    <a:pt x="228104" y="164045"/>
                  </a:lnTo>
                  <a:lnTo>
                    <a:pt x="228104" y="194246"/>
                  </a:lnTo>
                  <a:lnTo>
                    <a:pt x="259461" y="200837"/>
                  </a:lnTo>
                  <a:lnTo>
                    <a:pt x="259981" y="200761"/>
                  </a:lnTo>
                  <a:lnTo>
                    <a:pt x="262890" y="197421"/>
                  </a:lnTo>
                  <a:lnTo>
                    <a:pt x="262890" y="166827"/>
                  </a:lnTo>
                  <a:close/>
                </a:path>
                <a:path w="368934" h="883285">
                  <a:moveTo>
                    <a:pt x="262890" y="114363"/>
                  </a:moveTo>
                  <a:lnTo>
                    <a:pt x="232016" y="108788"/>
                  </a:lnTo>
                  <a:lnTo>
                    <a:pt x="231482" y="108750"/>
                  </a:lnTo>
                  <a:lnTo>
                    <a:pt x="228104" y="112242"/>
                  </a:lnTo>
                  <a:lnTo>
                    <a:pt x="228104" y="142443"/>
                  </a:lnTo>
                  <a:lnTo>
                    <a:pt x="259461" y="148412"/>
                  </a:lnTo>
                  <a:lnTo>
                    <a:pt x="259981" y="148323"/>
                  </a:lnTo>
                  <a:lnTo>
                    <a:pt x="262890" y="144957"/>
                  </a:lnTo>
                  <a:lnTo>
                    <a:pt x="262890" y="114363"/>
                  </a:lnTo>
                  <a:close/>
                </a:path>
                <a:path w="368934" h="883285">
                  <a:moveTo>
                    <a:pt x="262890" y="61861"/>
                  </a:moveTo>
                  <a:lnTo>
                    <a:pt x="231482" y="56857"/>
                  </a:lnTo>
                  <a:lnTo>
                    <a:pt x="230949" y="56946"/>
                  </a:lnTo>
                  <a:lnTo>
                    <a:pt x="228104" y="60401"/>
                  </a:lnTo>
                  <a:lnTo>
                    <a:pt x="228104" y="90601"/>
                  </a:lnTo>
                  <a:lnTo>
                    <a:pt x="259461" y="95999"/>
                  </a:lnTo>
                  <a:lnTo>
                    <a:pt x="259981" y="95897"/>
                  </a:lnTo>
                  <a:lnTo>
                    <a:pt x="262890" y="92456"/>
                  </a:lnTo>
                  <a:lnTo>
                    <a:pt x="262890" y="61861"/>
                  </a:lnTo>
                  <a:close/>
                </a:path>
                <a:path w="368934" h="883285">
                  <a:moveTo>
                    <a:pt x="314921" y="848448"/>
                  </a:moveTo>
                  <a:lnTo>
                    <a:pt x="282282" y="839609"/>
                  </a:lnTo>
                  <a:lnTo>
                    <a:pt x="281762" y="839635"/>
                  </a:lnTo>
                  <a:lnTo>
                    <a:pt x="278790" y="842810"/>
                  </a:lnTo>
                  <a:lnTo>
                    <a:pt x="278790" y="873569"/>
                  </a:lnTo>
                  <a:lnTo>
                    <a:pt x="311340" y="882789"/>
                  </a:lnTo>
                  <a:lnTo>
                    <a:pt x="311886" y="882751"/>
                  </a:lnTo>
                  <a:lnTo>
                    <a:pt x="314921" y="879614"/>
                  </a:lnTo>
                  <a:lnTo>
                    <a:pt x="314921" y="848448"/>
                  </a:lnTo>
                  <a:close/>
                </a:path>
                <a:path w="368934" h="883285">
                  <a:moveTo>
                    <a:pt x="314921" y="767080"/>
                  </a:moveTo>
                  <a:lnTo>
                    <a:pt x="282854" y="757097"/>
                  </a:lnTo>
                  <a:lnTo>
                    <a:pt x="282282" y="756983"/>
                  </a:lnTo>
                  <a:lnTo>
                    <a:pt x="278790" y="760069"/>
                  </a:lnTo>
                  <a:lnTo>
                    <a:pt x="278790" y="790829"/>
                  </a:lnTo>
                  <a:lnTo>
                    <a:pt x="311340" y="801319"/>
                  </a:lnTo>
                  <a:lnTo>
                    <a:pt x="311886" y="801293"/>
                  </a:lnTo>
                  <a:lnTo>
                    <a:pt x="314921" y="798258"/>
                  </a:lnTo>
                  <a:lnTo>
                    <a:pt x="314921" y="767080"/>
                  </a:lnTo>
                  <a:close/>
                </a:path>
                <a:path w="368934" h="883285">
                  <a:moveTo>
                    <a:pt x="314921" y="669010"/>
                  </a:moveTo>
                  <a:lnTo>
                    <a:pt x="282282" y="661416"/>
                  </a:lnTo>
                  <a:lnTo>
                    <a:pt x="281762" y="661479"/>
                  </a:lnTo>
                  <a:lnTo>
                    <a:pt x="278790" y="664768"/>
                  </a:lnTo>
                  <a:lnTo>
                    <a:pt x="278790" y="695528"/>
                  </a:lnTo>
                  <a:lnTo>
                    <a:pt x="311340" y="703516"/>
                  </a:lnTo>
                  <a:lnTo>
                    <a:pt x="311886" y="703465"/>
                  </a:lnTo>
                  <a:lnTo>
                    <a:pt x="314921" y="700189"/>
                  </a:lnTo>
                  <a:lnTo>
                    <a:pt x="314921" y="669010"/>
                  </a:lnTo>
                  <a:close/>
                </a:path>
                <a:path w="368934" h="883285">
                  <a:moveTo>
                    <a:pt x="314921" y="584466"/>
                  </a:moveTo>
                  <a:lnTo>
                    <a:pt x="282282" y="579348"/>
                  </a:lnTo>
                  <a:lnTo>
                    <a:pt x="281762" y="579437"/>
                  </a:lnTo>
                  <a:lnTo>
                    <a:pt x="278790" y="582942"/>
                  </a:lnTo>
                  <a:lnTo>
                    <a:pt x="278790" y="613714"/>
                  </a:lnTo>
                  <a:lnTo>
                    <a:pt x="311340" y="619239"/>
                  </a:lnTo>
                  <a:lnTo>
                    <a:pt x="311886" y="619150"/>
                  </a:lnTo>
                  <a:lnTo>
                    <a:pt x="314921" y="615632"/>
                  </a:lnTo>
                  <a:lnTo>
                    <a:pt x="314921" y="584466"/>
                  </a:lnTo>
                  <a:close/>
                </a:path>
                <a:path w="368934" h="883285">
                  <a:moveTo>
                    <a:pt x="314921" y="488607"/>
                  </a:moveTo>
                  <a:lnTo>
                    <a:pt x="282854" y="479272"/>
                  </a:lnTo>
                  <a:lnTo>
                    <a:pt x="282282" y="479171"/>
                  </a:lnTo>
                  <a:lnTo>
                    <a:pt x="278790" y="482295"/>
                  </a:lnTo>
                  <a:lnTo>
                    <a:pt x="278790" y="513054"/>
                  </a:lnTo>
                  <a:lnTo>
                    <a:pt x="311340" y="522909"/>
                  </a:lnTo>
                  <a:lnTo>
                    <a:pt x="311886" y="522897"/>
                  </a:lnTo>
                  <a:lnTo>
                    <a:pt x="314921" y="519772"/>
                  </a:lnTo>
                  <a:lnTo>
                    <a:pt x="314921" y="488607"/>
                  </a:lnTo>
                  <a:close/>
                </a:path>
                <a:path w="368934" h="883285">
                  <a:moveTo>
                    <a:pt x="314921" y="331444"/>
                  </a:moveTo>
                  <a:lnTo>
                    <a:pt x="282282" y="323215"/>
                  </a:lnTo>
                  <a:lnTo>
                    <a:pt x="281762" y="323253"/>
                  </a:lnTo>
                  <a:lnTo>
                    <a:pt x="278790" y="326491"/>
                  </a:lnTo>
                  <a:lnTo>
                    <a:pt x="278790" y="357251"/>
                  </a:lnTo>
                  <a:lnTo>
                    <a:pt x="311340" y="365874"/>
                  </a:lnTo>
                  <a:lnTo>
                    <a:pt x="311886" y="365836"/>
                  </a:lnTo>
                  <a:lnTo>
                    <a:pt x="314921" y="362623"/>
                  </a:lnTo>
                  <a:lnTo>
                    <a:pt x="314921" y="331444"/>
                  </a:lnTo>
                  <a:close/>
                </a:path>
                <a:path w="368934" h="883285">
                  <a:moveTo>
                    <a:pt x="314921" y="224472"/>
                  </a:moveTo>
                  <a:lnTo>
                    <a:pt x="282282" y="217487"/>
                  </a:lnTo>
                  <a:lnTo>
                    <a:pt x="281762" y="217551"/>
                  </a:lnTo>
                  <a:lnTo>
                    <a:pt x="278790" y="220891"/>
                  </a:lnTo>
                  <a:lnTo>
                    <a:pt x="278790" y="251663"/>
                  </a:lnTo>
                  <a:lnTo>
                    <a:pt x="311340" y="259041"/>
                  </a:lnTo>
                  <a:lnTo>
                    <a:pt x="311886" y="258978"/>
                  </a:lnTo>
                  <a:lnTo>
                    <a:pt x="314921" y="255638"/>
                  </a:lnTo>
                  <a:lnTo>
                    <a:pt x="314921" y="224472"/>
                  </a:lnTo>
                  <a:close/>
                </a:path>
                <a:path w="368934" h="883285">
                  <a:moveTo>
                    <a:pt x="314921" y="170992"/>
                  </a:moveTo>
                  <a:lnTo>
                    <a:pt x="282854" y="164693"/>
                  </a:lnTo>
                  <a:lnTo>
                    <a:pt x="282282" y="164642"/>
                  </a:lnTo>
                  <a:lnTo>
                    <a:pt x="278790" y="168109"/>
                  </a:lnTo>
                  <a:lnTo>
                    <a:pt x="278790" y="198869"/>
                  </a:lnTo>
                  <a:lnTo>
                    <a:pt x="311340" y="205625"/>
                  </a:lnTo>
                  <a:lnTo>
                    <a:pt x="311886" y="205562"/>
                  </a:lnTo>
                  <a:lnTo>
                    <a:pt x="314921" y="202158"/>
                  </a:lnTo>
                  <a:lnTo>
                    <a:pt x="314921" y="170992"/>
                  </a:lnTo>
                  <a:close/>
                </a:path>
                <a:path w="368934" h="883285">
                  <a:moveTo>
                    <a:pt x="314921" y="117513"/>
                  </a:moveTo>
                  <a:lnTo>
                    <a:pt x="282854" y="111810"/>
                  </a:lnTo>
                  <a:lnTo>
                    <a:pt x="282282" y="111772"/>
                  </a:lnTo>
                  <a:lnTo>
                    <a:pt x="278790" y="115328"/>
                  </a:lnTo>
                  <a:lnTo>
                    <a:pt x="278790" y="146088"/>
                  </a:lnTo>
                  <a:lnTo>
                    <a:pt x="311340" y="152196"/>
                  </a:lnTo>
                  <a:lnTo>
                    <a:pt x="311886" y="152120"/>
                  </a:lnTo>
                  <a:lnTo>
                    <a:pt x="314921" y="148691"/>
                  </a:lnTo>
                  <a:lnTo>
                    <a:pt x="314921" y="117513"/>
                  </a:lnTo>
                  <a:close/>
                </a:path>
                <a:path w="368934" h="883285">
                  <a:moveTo>
                    <a:pt x="368935" y="567131"/>
                  </a:moveTo>
                  <a:lnTo>
                    <a:pt x="335635" y="556831"/>
                  </a:lnTo>
                  <a:lnTo>
                    <a:pt x="335064" y="556717"/>
                  </a:lnTo>
                  <a:lnTo>
                    <a:pt x="331444" y="559854"/>
                  </a:lnTo>
                  <a:lnTo>
                    <a:pt x="331444" y="591210"/>
                  </a:lnTo>
                  <a:lnTo>
                    <a:pt x="365226" y="601992"/>
                  </a:lnTo>
                  <a:lnTo>
                    <a:pt x="365772" y="601992"/>
                  </a:lnTo>
                  <a:lnTo>
                    <a:pt x="368935" y="598893"/>
                  </a:lnTo>
                  <a:lnTo>
                    <a:pt x="368935" y="567131"/>
                  </a:lnTo>
                  <a:close/>
                </a:path>
                <a:path w="368934" h="883285">
                  <a:moveTo>
                    <a:pt x="368935" y="447840"/>
                  </a:moveTo>
                  <a:lnTo>
                    <a:pt x="335635" y="438213"/>
                  </a:lnTo>
                  <a:lnTo>
                    <a:pt x="335064" y="438111"/>
                  </a:lnTo>
                  <a:lnTo>
                    <a:pt x="331444" y="441274"/>
                  </a:lnTo>
                  <a:lnTo>
                    <a:pt x="331444" y="472643"/>
                  </a:lnTo>
                  <a:lnTo>
                    <a:pt x="365226" y="482790"/>
                  </a:lnTo>
                  <a:lnTo>
                    <a:pt x="365772" y="482777"/>
                  </a:lnTo>
                  <a:lnTo>
                    <a:pt x="368935" y="479615"/>
                  </a:lnTo>
                  <a:lnTo>
                    <a:pt x="368935" y="447840"/>
                  </a:lnTo>
                  <a:close/>
                </a:path>
                <a:path w="368934" h="883285">
                  <a:moveTo>
                    <a:pt x="368935" y="393357"/>
                  </a:moveTo>
                  <a:lnTo>
                    <a:pt x="335064" y="384263"/>
                  </a:lnTo>
                  <a:lnTo>
                    <a:pt x="334505" y="384289"/>
                  </a:lnTo>
                  <a:lnTo>
                    <a:pt x="331444" y="387515"/>
                  </a:lnTo>
                  <a:lnTo>
                    <a:pt x="331444" y="418858"/>
                  </a:lnTo>
                  <a:lnTo>
                    <a:pt x="365226" y="428345"/>
                  </a:lnTo>
                  <a:lnTo>
                    <a:pt x="365772" y="428320"/>
                  </a:lnTo>
                  <a:lnTo>
                    <a:pt x="368935" y="425119"/>
                  </a:lnTo>
                  <a:lnTo>
                    <a:pt x="368935" y="393357"/>
                  </a:lnTo>
                  <a:close/>
                </a:path>
                <a:path w="368934" h="883285">
                  <a:moveTo>
                    <a:pt x="368935" y="338836"/>
                  </a:moveTo>
                  <a:lnTo>
                    <a:pt x="335064" y="330377"/>
                  </a:lnTo>
                  <a:lnTo>
                    <a:pt x="334505" y="330415"/>
                  </a:lnTo>
                  <a:lnTo>
                    <a:pt x="331444" y="333705"/>
                  </a:lnTo>
                  <a:lnTo>
                    <a:pt x="331444" y="365061"/>
                  </a:lnTo>
                  <a:lnTo>
                    <a:pt x="365226" y="373938"/>
                  </a:lnTo>
                  <a:lnTo>
                    <a:pt x="365772" y="373900"/>
                  </a:lnTo>
                  <a:lnTo>
                    <a:pt x="368935" y="370611"/>
                  </a:lnTo>
                  <a:lnTo>
                    <a:pt x="368935" y="338836"/>
                  </a:lnTo>
                  <a:close/>
                </a:path>
                <a:path w="368934" h="883285">
                  <a:moveTo>
                    <a:pt x="368935" y="284327"/>
                  </a:moveTo>
                  <a:lnTo>
                    <a:pt x="335064" y="276504"/>
                  </a:lnTo>
                  <a:lnTo>
                    <a:pt x="334505" y="276567"/>
                  </a:lnTo>
                  <a:lnTo>
                    <a:pt x="331444" y="279908"/>
                  </a:lnTo>
                  <a:lnTo>
                    <a:pt x="331444" y="311251"/>
                  </a:lnTo>
                  <a:lnTo>
                    <a:pt x="365226" y="319493"/>
                  </a:lnTo>
                  <a:lnTo>
                    <a:pt x="365772" y="319430"/>
                  </a:lnTo>
                  <a:lnTo>
                    <a:pt x="368935" y="316090"/>
                  </a:lnTo>
                  <a:lnTo>
                    <a:pt x="368935" y="284327"/>
                  </a:lnTo>
                  <a:close/>
                </a:path>
                <a:path w="368934" h="883285">
                  <a:moveTo>
                    <a:pt x="368935" y="229819"/>
                  </a:moveTo>
                  <a:lnTo>
                    <a:pt x="335064" y="222643"/>
                  </a:lnTo>
                  <a:lnTo>
                    <a:pt x="334505" y="222707"/>
                  </a:lnTo>
                  <a:lnTo>
                    <a:pt x="331444" y="226110"/>
                  </a:lnTo>
                  <a:lnTo>
                    <a:pt x="331444" y="257467"/>
                  </a:lnTo>
                  <a:lnTo>
                    <a:pt x="365226" y="265049"/>
                  </a:lnTo>
                  <a:lnTo>
                    <a:pt x="365772" y="264985"/>
                  </a:lnTo>
                  <a:lnTo>
                    <a:pt x="368935" y="261594"/>
                  </a:lnTo>
                  <a:lnTo>
                    <a:pt x="368935" y="229819"/>
                  </a:lnTo>
                  <a:close/>
                </a:path>
                <a:path w="368934" h="883285">
                  <a:moveTo>
                    <a:pt x="368935" y="175323"/>
                  </a:moveTo>
                  <a:lnTo>
                    <a:pt x="335635" y="168846"/>
                  </a:lnTo>
                  <a:lnTo>
                    <a:pt x="335064" y="168795"/>
                  </a:lnTo>
                  <a:lnTo>
                    <a:pt x="331444" y="172313"/>
                  </a:lnTo>
                  <a:lnTo>
                    <a:pt x="331444" y="203657"/>
                  </a:lnTo>
                  <a:lnTo>
                    <a:pt x="365226" y="210604"/>
                  </a:lnTo>
                  <a:lnTo>
                    <a:pt x="365772" y="210527"/>
                  </a:lnTo>
                  <a:lnTo>
                    <a:pt x="368935" y="207073"/>
                  </a:lnTo>
                  <a:lnTo>
                    <a:pt x="368935" y="175323"/>
                  </a:lnTo>
                  <a:close/>
                </a:path>
                <a:path w="368934" h="883285">
                  <a:moveTo>
                    <a:pt x="368935" y="120827"/>
                  </a:moveTo>
                  <a:lnTo>
                    <a:pt x="335635" y="114960"/>
                  </a:lnTo>
                  <a:lnTo>
                    <a:pt x="335064" y="114922"/>
                  </a:lnTo>
                  <a:lnTo>
                    <a:pt x="331444" y="118541"/>
                  </a:lnTo>
                  <a:lnTo>
                    <a:pt x="331444" y="149885"/>
                  </a:lnTo>
                  <a:lnTo>
                    <a:pt x="365226" y="156171"/>
                  </a:lnTo>
                  <a:lnTo>
                    <a:pt x="365772" y="156070"/>
                  </a:lnTo>
                  <a:lnTo>
                    <a:pt x="368935" y="152590"/>
                  </a:lnTo>
                  <a:lnTo>
                    <a:pt x="368935" y="120827"/>
                  </a:lnTo>
                  <a:close/>
                </a:path>
                <a:path w="368934" h="883285">
                  <a:moveTo>
                    <a:pt x="368935" y="66306"/>
                  </a:moveTo>
                  <a:lnTo>
                    <a:pt x="335064" y="61061"/>
                  </a:lnTo>
                  <a:lnTo>
                    <a:pt x="334505" y="61150"/>
                  </a:lnTo>
                  <a:lnTo>
                    <a:pt x="331444" y="64731"/>
                  </a:lnTo>
                  <a:lnTo>
                    <a:pt x="331444" y="96088"/>
                  </a:lnTo>
                  <a:lnTo>
                    <a:pt x="365226" y="101739"/>
                  </a:lnTo>
                  <a:lnTo>
                    <a:pt x="365772" y="101638"/>
                  </a:lnTo>
                  <a:lnTo>
                    <a:pt x="368935" y="98069"/>
                  </a:lnTo>
                  <a:lnTo>
                    <a:pt x="368935" y="663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28680" y="566851"/>
              <a:ext cx="2931795" cy="1721485"/>
            </a:xfrm>
            <a:custGeom>
              <a:avLst/>
              <a:gdLst/>
              <a:ahLst/>
              <a:cxnLst/>
              <a:rect l="l" t="t" r="r" b="b"/>
              <a:pathLst>
                <a:path w="2931795" h="1721485">
                  <a:moveTo>
                    <a:pt x="2246223" y="685368"/>
                  </a:moveTo>
                  <a:lnTo>
                    <a:pt x="2073389" y="621779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30" y="909281"/>
                  </a:lnTo>
                  <a:lnTo>
                    <a:pt x="1614030" y="193509"/>
                  </a:lnTo>
                  <a:lnTo>
                    <a:pt x="1420533" y="0"/>
                  </a:lnTo>
                  <a:lnTo>
                    <a:pt x="1420533" y="1418958"/>
                  </a:lnTo>
                  <a:lnTo>
                    <a:pt x="1280426" y="1418958"/>
                  </a:lnTo>
                  <a:lnTo>
                    <a:pt x="1280426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60" y="1092301"/>
                  </a:lnTo>
                  <a:lnTo>
                    <a:pt x="1272260" y="1427124"/>
                  </a:lnTo>
                  <a:lnTo>
                    <a:pt x="1428699" y="1427124"/>
                  </a:lnTo>
                  <a:lnTo>
                    <a:pt x="1428699" y="19723"/>
                  </a:lnTo>
                  <a:lnTo>
                    <a:pt x="1605851" y="196900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71"/>
                  </a:lnTo>
                  <a:lnTo>
                    <a:pt x="2073186" y="630428"/>
                  </a:lnTo>
                  <a:lnTo>
                    <a:pt x="2243417" y="693039"/>
                  </a:lnTo>
                  <a:lnTo>
                    <a:pt x="2246223" y="685368"/>
                  </a:lnTo>
                  <a:close/>
                </a:path>
                <a:path w="2931795" h="1721485">
                  <a:moveTo>
                    <a:pt x="2747734" y="1266863"/>
                  </a:moveTo>
                  <a:lnTo>
                    <a:pt x="2721368" y="1258379"/>
                  </a:lnTo>
                  <a:lnTo>
                    <a:pt x="2720949" y="1258392"/>
                  </a:lnTo>
                  <a:lnTo>
                    <a:pt x="2718536" y="1261198"/>
                  </a:lnTo>
                  <a:lnTo>
                    <a:pt x="2718536" y="1288872"/>
                  </a:lnTo>
                  <a:lnTo>
                    <a:pt x="2744838" y="1297686"/>
                  </a:lnTo>
                  <a:lnTo>
                    <a:pt x="2745282" y="1297673"/>
                  </a:lnTo>
                  <a:lnTo>
                    <a:pt x="2746083" y="1297444"/>
                  </a:lnTo>
                  <a:lnTo>
                    <a:pt x="2746438" y="1297216"/>
                  </a:lnTo>
                  <a:lnTo>
                    <a:pt x="2747314" y="1296250"/>
                  </a:lnTo>
                  <a:lnTo>
                    <a:pt x="2747734" y="1294879"/>
                  </a:lnTo>
                  <a:lnTo>
                    <a:pt x="2747734" y="1266863"/>
                  </a:lnTo>
                  <a:close/>
                </a:path>
                <a:path w="2931795" h="1721485">
                  <a:moveTo>
                    <a:pt x="2791256" y="1145184"/>
                  </a:moveTo>
                  <a:lnTo>
                    <a:pt x="2764447" y="1136535"/>
                  </a:lnTo>
                  <a:lnTo>
                    <a:pt x="2763977" y="1136434"/>
                  </a:lnTo>
                  <a:lnTo>
                    <a:pt x="2761043" y="1139317"/>
                  </a:lnTo>
                  <a:lnTo>
                    <a:pt x="2761043" y="1167460"/>
                  </a:lnTo>
                  <a:lnTo>
                    <a:pt x="2788259" y="1176515"/>
                  </a:lnTo>
                  <a:lnTo>
                    <a:pt x="2788716" y="1176502"/>
                  </a:lnTo>
                  <a:lnTo>
                    <a:pt x="2791256" y="1173657"/>
                  </a:lnTo>
                  <a:lnTo>
                    <a:pt x="2791256" y="1145184"/>
                  </a:lnTo>
                  <a:close/>
                </a:path>
                <a:path w="2931795" h="1721485">
                  <a:moveTo>
                    <a:pt x="2836291" y="1153909"/>
                  </a:moveTo>
                  <a:lnTo>
                    <a:pt x="2808541" y="1145032"/>
                  </a:lnTo>
                  <a:lnTo>
                    <a:pt x="2808071" y="1144930"/>
                  </a:lnTo>
                  <a:lnTo>
                    <a:pt x="2805049" y="1147838"/>
                  </a:lnTo>
                  <a:lnTo>
                    <a:pt x="2805049" y="1176502"/>
                  </a:lnTo>
                  <a:lnTo>
                    <a:pt x="2833192" y="1185799"/>
                  </a:lnTo>
                  <a:lnTo>
                    <a:pt x="2833662" y="1185786"/>
                  </a:lnTo>
                  <a:lnTo>
                    <a:pt x="2836291" y="1182903"/>
                  </a:lnTo>
                  <a:lnTo>
                    <a:pt x="2836291" y="1153909"/>
                  </a:lnTo>
                  <a:close/>
                </a:path>
                <a:path w="2931795" h="1721485">
                  <a:moveTo>
                    <a:pt x="2882963" y="1559737"/>
                  </a:moveTo>
                  <a:lnTo>
                    <a:pt x="2853702" y="1551101"/>
                  </a:lnTo>
                  <a:lnTo>
                    <a:pt x="2853232" y="1551114"/>
                  </a:lnTo>
                  <a:lnTo>
                    <a:pt x="2850565" y="1554073"/>
                  </a:lnTo>
                  <a:lnTo>
                    <a:pt x="2850565" y="1583220"/>
                  </a:lnTo>
                  <a:lnTo>
                    <a:pt x="2879737" y="1592237"/>
                  </a:lnTo>
                  <a:lnTo>
                    <a:pt x="2880233" y="1592199"/>
                  </a:lnTo>
                  <a:lnTo>
                    <a:pt x="2882963" y="1589239"/>
                  </a:lnTo>
                  <a:lnTo>
                    <a:pt x="2882963" y="1559737"/>
                  </a:lnTo>
                  <a:close/>
                </a:path>
                <a:path w="2931795" h="1721485">
                  <a:moveTo>
                    <a:pt x="2882963" y="1246797"/>
                  </a:moveTo>
                  <a:lnTo>
                    <a:pt x="2854210" y="1237665"/>
                  </a:lnTo>
                  <a:lnTo>
                    <a:pt x="2853702" y="1237564"/>
                  </a:lnTo>
                  <a:lnTo>
                    <a:pt x="2850565" y="1240523"/>
                  </a:lnTo>
                  <a:lnTo>
                    <a:pt x="2850565" y="1269669"/>
                  </a:lnTo>
                  <a:lnTo>
                    <a:pt x="2879737" y="1279245"/>
                  </a:lnTo>
                  <a:lnTo>
                    <a:pt x="2880233" y="1279232"/>
                  </a:lnTo>
                  <a:lnTo>
                    <a:pt x="2882963" y="1276311"/>
                  </a:lnTo>
                  <a:lnTo>
                    <a:pt x="2882963" y="1246797"/>
                  </a:lnTo>
                  <a:close/>
                </a:path>
                <a:path w="2931795" h="1721485">
                  <a:moveTo>
                    <a:pt x="2931299" y="1688312"/>
                  </a:moveTo>
                  <a:lnTo>
                    <a:pt x="2901505" y="1678914"/>
                  </a:lnTo>
                  <a:lnTo>
                    <a:pt x="2900984" y="1678813"/>
                  </a:lnTo>
                  <a:lnTo>
                    <a:pt x="2897733" y="1681810"/>
                  </a:lnTo>
                  <a:lnTo>
                    <a:pt x="2897733" y="1711477"/>
                  </a:lnTo>
                  <a:lnTo>
                    <a:pt x="2927972" y="1721332"/>
                  </a:lnTo>
                  <a:lnTo>
                    <a:pt x="2928480" y="1721319"/>
                  </a:lnTo>
                  <a:lnTo>
                    <a:pt x="2931299" y="1718360"/>
                  </a:lnTo>
                  <a:lnTo>
                    <a:pt x="2931299" y="1688312"/>
                  </a:lnTo>
                  <a:close/>
                </a:path>
                <a:path w="2931795" h="1721485">
                  <a:moveTo>
                    <a:pt x="2931299" y="1612176"/>
                  </a:moveTo>
                  <a:lnTo>
                    <a:pt x="2901505" y="1603362"/>
                  </a:lnTo>
                  <a:lnTo>
                    <a:pt x="2900984" y="1603260"/>
                  </a:lnTo>
                  <a:lnTo>
                    <a:pt x="2897733" y="1606283"/>
                  </a:lnTo>
                  <a:lnTo>
                    <a:pt x="2897733" y="1635950"/>
                  </a:lnTo>
                  <a:lnTo>
                    <a:pt x="2927972" y="1645234"/>
                  </a:lnTo>
                  <a:lnTo>
                    <a:pt x="2928480" y="1645221"/>
                  </a:lnTo>
                  <a:lnTo>
                    <a:pt x="2931299" y="1642198"/>
                  </a:lnTo>
                  <a:lnTo>
                    <a:pt x="2931299" y="1612176"/>
                  </a:lnTo>
                  <a:close/>
                </a:path>
                <a:path w="2931795" h="1721485">
                  <a:moveTo>
                    <a:pt x="2931299" y="1223454"/>
                  </a:moveTo>
                  <a:lnTo>
                    <a:pt x="2901505" y="1214056"/>
                  </a:lnTo>
                  <a:lnTo>
                    <a:pt x="2900984" y="1213954"/>
                  </a:lnTo>
                  <a:lnTo>
                    <a:pt x="2897733" y="1216952"/>
                  </a:lnTo>
                  <a:lnTo>
                    <a:pt x="2897733" y="1246619"/>
                  </a:lnTo>
                  <a:lnTo>
                    <a:pt x="2927972" y="1256474"/>
                  </a:lnTo>
                  <a:lnTo>
                    <a:pt x="2928480" y="1256461"/>
                  </a:lnTo>
                  <a:lnTo>
                    <a:pt x="2931299" y="1253502"/>
                  </a:lnTo>
                  <a:lnTo>
                    <a:pt x="2931299" y="12234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215753" y="566849"/>
              <a:ext cx="263525" cy="145415"/>
            </a:xfrm>
            <a:custGeom>
              <a:avLst/>
              <a:gdLst/>
              <a:ahLst/>
              <a:cxnLst/>
              <a:rect l="l" t="t" r="r" b="b"/>
              <a:pathLst>
                <a:path w="263525" h="145415">
                  <a:moveTo>
                    <a:pt x="0" y="145164"/>
                  </a:moveTo>
                  <a:lnTo>
                    <a:pt x="3378" y="141926"/>
                  </a:lnTo>
                  <a:lnTo>
                    <a:pt x="6870" y="136693"/>
                  </a:lnTo>
                  <a:lnTo>
                    <a:pt x="17716" y="136693"/>
                  </a:lnTo>
                  <a:lnTo>
                    <a:pt x="148043" y="136693"/>
                  </a:lnTo>
                  <a:lnTo>
                    <a:pt x="162297" y="128464"/>
                  </a:lnTo>
                  <a:lnTo>
                    <a:pt x="206295" y="89769"/>
                  </a:lnTo>
                  <a:lnTo>
                    <a:pt x="240434" y="47696"/>
                  </a:lnTo>
                  <a:lnTo>
                    <a:pt x="263156" y="9604"/>
                  </a:lnTo>
                  <a:lnTo>
                    <a:pt x="257763" y="4979"/>
                  </a:lnTo>
                  <a:lnTo>
                    <a:pt x="249670" y="1527"/>
                  </a:lnTo>
                  <a:lnTo>
                    <a:pt x="239466" y="0"/>
                  </a:lnTo>
                  <a:lnTo>
                    <a:pt x="227736" y="1146"/>
                  </a:lnTo>
                  <a:lnTo>
                    <a:pt x="217079" y="5146"/>
                  </a:lnTo>
                  <a:lnTo>
                    <a:pt x="208110" y="12025"/>
                  </a:lnTo>
                  <a:lnTo>
                    <a:pt x="200095" y="21936"/>
                  </a:lnTo>
                  <a:lnTo>
                    <a:pt x="192303" y="35030"/>
                  </a:lnTo>
                  <a:lnTo>
                    <a:pt x="151714" y="55197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9736" y="590233"/>
              <a:ext cx="296084" cy="17579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7779" y="429261"/>
              <a:ext cx="156895" cy="14190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662466" y="671761"/>
              <a:ext cx="288290" cy="381635"/>
            </a:xfrm>
            <a:custGeom>
              <a:avLst/>
              <a:gdLst/>
              <a:ahLst/>
              <a:cxnLst/>
              <a:rect l="l" t="t" r="r" b="b"/>
              <a:pathLst>
                <a:path w="288290" h="381634">
                  <a:moveTo>
                    <a:pt x="143967" y="0"/>
                  </a:moveTo>
                  <a:lnTo>
                    <a:pt x="106065" y="27000"/>
                  </a:lnTo>
                  <a:lnTo>
                    <a:pt x="59016" y="47129"/>
                  </a:lnTo>
                  <a:lnTo>
                    <a:pt x="14825" y="59384"/>
                  </a:lnTo>
                  <a:lnTo>
                    <a:pt x="4076" y="60337"/>
                  </a:lnTo>
                  <a:lnTo>
                    <a:pt x="0" y="60337"/>
                  </a:lnTo>
                  <a:lnTo>
                    <a:pt x="0" y="220751"/>
                  </a:lnTo>
                  <a:lnTo>
                    <a:pt x="21423" y="286197"/>
                  </a:lnTo>
                  <a:lnTo>
                    <a:pt x="68554" y="336080"/>
                  </a:lnTo>
                  <a:lnTo>
                    <a:pt x="105962" y="362095"/>
                  </a:lnTo>
                  <a:lnTo>
                    <a:pt x="141224" y="380568"/>
                  </a:lnTo>
                  <a:lnTo>
                    <a:pt x="143967" y="381292"/>
                  </a:lnTo>
                  <a:lnTo>
                    <a:pt x="144970" y="381050"/>
                  </a:lnTo>
                  <a:lnTo>
                    <a:pt x="142976" y="373126"/>
                  </a:lnTo>
                  <a:lnTo>
                    <a:pt x="143167" y="373100"/>
                  </a:lnTo>
                  <a:lnTo>
                    <a:pt x="143967" y="372791"/>
                  </a:lnTo>
                  <a:lnTo>
                    <a:pt x="141643" y="371894"/>
                  </a:lnTo>
                  <a:lnTo>
                    <a:pt x="137464" y="369900"/>
                  </a:lnTo>
                  <a:lnTo>
                    <a:pt x="83108" y="336981"/>
                  </a:lnTo>
                  <a:lnTo>
                    <a:pt x="40798" y="298248"/>
                  </a:lnTo>
                  <a:lnTo>
                    <a:pt x="12393" y="248795"/>
                  </a:lnTo>
                  <a:lnTo>
                    <a:pt x="8166" y="220751"/>
                  </a:lnTo>
                  <a:lnTo>
                    <a:pt x="8166" y="68503"/>
                  </a:lnTo>
                  <a:lnTo>
                    <a:pt x="4076" y="68503"/>
                  </a:lnTo>
                  <a:lnTo>
                    <a:pt x="4076" y="64401"/>
                  </a:lnTo>
                  <a:lnTo>
                    <a:pt x="29876" y="64401"/>
                  </a:lnTo>
                  <a:lnTo>
                    <a:pt x="40206" y="61879"/>
                  </a:lnTo>
                  <a:lnTo>
                    <a:pt x="83870" y="46177"/>
                  </a:lnTo>
                  <a:lnTo>
                    <a:pt x="123479" y="26955"/>
                  </a:lnTo>
                  <a:lnTo>
                    <a:pt x="143963" y="12751"/>
                  </a:lnTo>
                  <a:lnTo>
                    <a:pt x="140703" y="9271"/>
                  </a:lnTo>
                  <a:lnTo>
                    <a:pt x="143967" y="6819"/>
                  </a:lnTo>
                  <a:lnTo>
                    <a:pt x="149558" y="6819"/>
                  </a:lnTo>
                  <a:lnTo>
                    <a:pt x="147231" y="4368"/>
                  </a:lnTo>
                  <a:lnTo>
                    <a:pt x="143967" y="0"/>
                  </a:lnTo>
                  <a:close/>
                </a:path>
                <a:path w="288290" h="381634">
                  <a:moveTo>
                    <a:pt x="279755" y="68145"/>
                  </a:moveTo>
                  <a:lnTo>
                    <a:pt x="279755" y="220751"/>
                  </a:lnTo>
                  <a:lnTo>
                    <a:pt x="274299" y="252632"/>
                  </a:lnTo>
                  <a:lnTo>
                    <a:pt x="238704" y="307531"/>
                  </a:lnTo>
                  <a:lnTo>
                    <a:pt x="201700" y="339267"/>
                  </a:lnTo>
                  <a:lnTo>
                    <a:pt x="167106" y="361289"/>
                  </a:lnTo>
                  <a:lnTo>
                    <a:pt x="143967" y="372791"/>
                  </a:lnTo>
                  <a:lnTo>
                    <a:pt x="144767" y="373100"/>
                  </a:lnTo>
                  <a:lnTo>
                    <a:pt x="144970" y="373126"/>
                  </a:lnTo>
                  <a:lnTo>
                    <a:pt x="143967" y="377075"/>
                  </a:lnTo>
                  <a:lnTo>
                    <a:pt x="144970" y="381050"/>
                  </a:lnTo>
                  <a:lnTo>
                    <a:pt x="187825" y="358490"/>
                  </a:lnTo>
                  <a:lnTo>
                    <a:pt x="232206" y="325183"/>
                  </a:lnTo>
                  <a:lnTo>
                    <a:pt x="271094" y="278830"/>
                  </a:lnTo>
                  <a:lnTo>
                    <a:pt x="287921" y="220751"/>
                  </a:lnTo>
                  <a:lnTo>
                    <a:pt x="287921" y="68503"/>
                  </a:lnTo>
                  <a:lnTo>
                    <a:pt x="283857" y="68503"/>
                  </a:lnTo>
                  <a:lnTo>
                    <a:pt x="279755" y="68145"/>
                  </a:lnTo>
                  <a:close/>
                </a:path>
                <a:path w="288290" h="381634">
                  <a:moveTo>
                    <a:pt x="143967" y="372791"/>
                  </a:moveTo>
                  <a:lnTo>
                    <a:pt x="143167" y="373100"/>
                  </a:lnTo>
                  <a:lnTo>
                    <a:pt x="142976" y="373126"/>
                  </a:lnTo>
                  <a:lnTo>
                    <a:pt x="143967" y="377075"/>
                  </a:lnTo>
                  <a:lnTo>
                    <a:pt x="144970" y="373126"/>
                  </a:lnTo>
                  <a:lnTo>
                    <a:pt x="144767" y="373100"/>
                  </a:lnTo>
                  <a:lnTo>
                    <a:pt x="143967" y="372791"/>
                  </a:lnTo>
                  <a:close/>
                </a:path>
                <a:path w="288290" h="381634">
                  <a:moveTo>
                    <a:pt x="180987" y="191973"/>
                  </a:moveTo>
                  <a:lnTo>
                    <a:pt x="168190" y="194556"/>
                  </a:lnTo>
                  <a:lnTo>
                    <a:pt x="157741" y="201602"/>
                  </a:lnTo>
                  <a:lnTo>
                    <a:pt x="150696" y="212054"/>
                  </a:lnTo>
                  <a:lnTo>
                    <a:pt x="148107" y="224853"/>
                  </a:lnTo>
                  <a:lnTo>
                    <a:pt x="150696" y="237658"/>
                  </a:lnTo>
                  <a:lnTo>
                    <a:pt x="157741" y="248108"/>
                  </a:lnTo>
                  <a:lnTo>
                    <a:pt x="168190" y="255151"/>
                  </a:lnTo>
                  <a:lnTo>
                    <a:pt x="180987" y="257733"/>
                  </a:lnTo>
                  <a:lnTo>
                    <a:pt x="180987" y="249567"/>
                  </a:lnTo>
                  <a:lnTo>
                    <a:pt x="171377" y="247613"/>
                  </a:lnTo>
                  <a:lnTo>
                    <a:pt x="163529" y="242316"/>
                  </a:lnTo>
                  <a:lnTo>
                    <a:pt x="158233" y="234465"/>
                  </a:lnTo>
                  <a:lnTo>
                    <a:pt x="156273" y="224853"/>
                  </a:lnTo>
                  <a:lnTo>
                    <a:pt x="158233" y="215241"/>
                  </a:lnTo>
                  <a:lnTo>
                    <a:pt x="163529" y="207392"/>
                  </a:lnTo>
                  <a:lnTo>
                    <a:pt x="171377" y="202098"/>
                  </a:lnTo>
                  <a:lnTo>
                    <a:pt x="180987" y="200152"/>
                  </a:lnTo>
                  <a:lnTo>
                    <a:pt x="202091" y="200152"/>
                  </a:lnTo>
                  <a:lnTo>
                    <a:pt x="193788" y="194556"/>
                  </a:lnTo>
                  <a:lnTo>
                    <a:pt x="180987" y="191973"/>
                  </a:lnTo>
                  <a:close/>
                </a:path>
                <a:path w="288290" h="381634">
                  <a:moveTo>
                    <a:pt x="202091" y="200152"/>
                  </a:moveTo>
                  <a:lnTo>
                    <a:pt x="180987" y="200152"/>
                  </a:lnTo>
                  <a:lnTo>
                    <a:pt x="190607" y="202098"/>
                  </a:lnTo>
                  <a:lnTo>
                    <a:pt x="198459" y="207392"/>
                  </a:lnTo>
                  <a:lnTo>
                    <a:pt x="203754" y="215241"/>
                  </a:lnTo>
                  <a:lnTo>
                    <a:pt x="205701" y="224853"/>
                  </a:lnTo>
                  <a:lnTo>
                    <a:pt x="203754" y="234465"/>
                  </a:lnTo>
                  <a:lnTo>
                    <a:pt x="198459" y="242316"/>
                  </a:lnTo>
                  <a:lnTo>
                    <a:pt x="190607" y="247613"/>
                  </a:lnTo>
                  <a:lnTo>
                    <a:pt x="180987" y="249567"/>
                  </a:lnTo>
                  <a:lnTo>
                    <a:pt x="180987" y="257733"/>
                  </a:lnTo>
                  <a:lnTo>
                    <a:pt x="193788" y="255151"/>
                  </a:lnTo>
                  <a:lnTo>
                    <a:pt x="204244" y="248108"/>
                  </a:lnTo>
                  <a:lnTo>
                    <a:pt x="211295" y="237658"/>
                  </a:lnTo>
                  <a:lnTo>
                    <a:pt x="213880" y="224853"/>
                  </a:lnTo>
                  <a:lnTo>
                    <a:pt x="211295" y="212054"/>
                  </a:lnTo>
                  <a:lnTo>
                    <a:pt x="204244" y="201602"/>
                  </a:lnTo>
                  <a:lnTo>
                    <a:pt x="202091" y="200152"/>
                  </a:lnTo>
                  <a:close/>
                </a:path>
                <a:path w="288290" h="381634">
                  <a:moveTo>
                    <a:pt x="190157" y="119418"/>
                  </a:moveTo>
                  <a:lnTo>
                    <a:pt x="83197" y="251079"/>
                  </a:lnTo>
                  <a:lnTo>
                    <a:pt x="89535" y="256235"/>
                  </a:lnTo>
                  <a:lnTo>
                    <a:pt x="196507" y="124587"/>
                  </a:lnTo>
                  <a:lnTo>
                    <a:pt x="190157" y="119418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85906" y="120503"/>
                  </a:lnTo>
                  <a:lnTo>
                    <a:pt x="75458" y="127549"/>
                  </a:lnTo>
                  <a:lnTo>
                    <a:pt x="68413" y="138000"/>
                  </a:lnTo>
                  <a:lnTo>
                    <a:pt x="65824" y="150799"/>
                  </a:lnTo>
                  <a:lnTo>
                    <a:pt x="68413" y="163601"/>
                  </a:lnTo>
                  <a:lnTo>
                    <a:pt x="75458" y="174056"/>
                  </a:lnTo>
                  <a:lnTo>
                    <a:pt x="85906" y="181107"/>
                  </a:lnTo>
                  <a:lnTo>
                    <a:pt x="98704" y="183692"/>
                  </a:lnTo>
                  <a:lnTo>
                    <a:pt x="111510" y="181107"/>
                  </a:lnTo>
                  <a:lnTo>
                    <a:pt x="119804" y="175514"/>
                  </a:lnTo>
                  <a:lnTo>
                    <a:pt x="98704" y="175514"/>
                  </a:lnTo>
                  <a:lnTo>
                    <a:pt x="89088" y="173561"/>
                  </a:lnTo>
                  <a:lnTo>
                    <a:pt x="81241" y="168267"/>
                  </a:lnTo>
                  <a:lnTo>
                    <a:pt x="75947" y="160417"/>
                  </a:lnTo>
                  <a:lnTo>
                    <a:pt x="73990" y="150799"/>
                  </a:lnTo>
                  <a:lnTo>
                    <a:pt x="75947" y="141189"/>
                  </a:lnTo>
                  <a:lnTo>
                    <a:pt x="81241" y="133342"/>
                  </a:lnTo>
                  <a:lnTo>
                    <a:pt x="89088" y="128045"/>
                  </a:lnTo>
                  <a:lnTo>
                    <a:pt x="98704" y="126085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98704" y="126085"/>
                  </a:lnTo>
                  <a:lnTo>
                    <a:pt x="108323" y="128045"/>
                  </a:lnTo>
                  <a:lnTo>
                    <a:pt x="116176" y="133342"/>
                  </a:lnTo>
                  <a:lnTo>
                    <a:pt x="121471" y="141189"/>
                  </a:lnTo>
                  <a:lnTo>
                    <a:pt x="123418" y="150799"/>
                  </a:lnTo>
                  <a:lnTo>
                    <a:pt x="121471" y="160417"/>
                  </a:lnTo>
                  <a:lnTo>
                    <a:pt x="116176" y="168267"/>
                  </a:lnTo>
                  <a:lnTo>
                    <a:pt x="108323" y="173561"/>
                  </a:lnTo>
                  <a:lnTo>
                    <a:pt x="98704" y="175514"/>
                  </a:lnTo>
                  <a:lnTo>
                    <a:pt x="119804" y="175514"/>
                  </a:lnTo>
                  <a:lnTo>
                    <a:pt x="121966" y="174056"/>
                  </a:lnTo>
                  <a:lnTo>
                    <a:pt x="129013" y="163601"/>
                  </a:lnTo>
                  <a:lnTo>
                    <a:pt x="131597" y="150799"/>
                  </a:lnTo>
                  <a:lnTo>
                    <a:pt x="129013" y="138000"/>
                  </a:lnTo>
                  <a:lnTo>
                    <a:pt x="121966" y="127549"/>
                  </a:lnTo>
                  <a:lnTo>
                    <a:pt x="111510" y="120503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8166" y="64401"/>
                  </a:moveTo>
                  <a:lnTo>
                    <a:pt x="4076" y="64401"/>
                  </a:lnTo>
                  <a:lnTo>
                    <a:pt x="4076" y="68503"/>
                  </a:lnTo>
                  <a:lnTo>
                    <a:pt x="8166" y="68052"/>
                  </a:lnTo>
                  <a:lnTo>
                    <a:pt x="8166" y="64401"/>
                  </a:lnTo>
                  <a:close/>
                </a:path>
                <a:path w="288290" h="381634">
                  <a:moveTo>
                    <a:pt x="8166" y="68052"/>
                  </a:moveTo>
                  <a:lnTo>
                    <a:pt x="4076" y="68503"/>
                  </a:lnTo>
                  <a:lnTo>
                    <a:pt x="8166" y="68503"/>
                  </a:lnTo>
                  <a:lnTo>
                    <a:pt x="8166" y="68052"/>
                  </a:lnTo>
                  <a:close/>
                </a:path>
                <a:path w="288290" h="381634">
                  <a:moveTo>
                    <a:pt x="283857" y="64401"/>
                  </a:moveTo>
                  <a:lnTo>
                    <a:pt x="279755" y="64401"/>
                  </a:lnTo>
                  <a:lnTo>
                    <a:pt x="279755" y="68145"/>
                  </a:lnTo>
                  <a:lnTo>
                    <a:pt x="283857" y="68503"/>
                  </a:lnTo>
                  <a:lnTo>
                    <a:pt x="283857" y="64401"/>
                  </a:lnTo>
                  <a:close/>
                </a:path>
                <a:path w="288290" h="381634">
                  <a:moveTo>
                    <a:pt x="287921" y="64401"/>
                  </a:moveTo>
                  <a:lnTo>
                    <a:pt x="283857" y="64401"/>
                  </a:lnTo>
                  <a:lnTo>
                    <a:pt x="283857" y="68503"/>
                  </a:lnTo>
                  <a:lnTo>
                    <a:pt x="287921" y="68503"/>
                  </a:lnTo>
                  <a:lnTo>
                    <a:pt x="287921" y="64401"/>
                  </a:lnTo>
                  <a:close/>
                </a:path>
                <a:path w="288290" h="381634">
                  <a:moveTo>
                    <a:pt x="149558" y="6819"/>
                  </a:moveTo>
                  <a:lnTo>
                    <a:pt x="143967" y="6819"/>
                  </a:lnTo>
                  <a:lnTo>
                    <a:pt x="147231" y="9271"/>
                  </a:lnTo>
                  <a:lnTo>
                    <a:pt x="143963" y="12751"/>
                  </a:lnTo>
                  <a:lnTo>
                    <a:pt x="178108" y="34246"/>
                  </a:lnTo>
                  <a:lnTo>
                    <a:pt x="226136" y="54813"/>
                  </a:lnTo>
                  <a:lnTo>
                    <a:pt x="271875" y="67455"/>
                  </a:lnTo>
                  <a:lnTo>
                    <a:pt x="279755" y="68145"/>
                  </a:lnTo>
                  <a:lnTo>
                    <a:pt x="279755" y="64401"/>
                  </a:lnTo>
                  <a:lnTo>
                    <a:pt x="287921" y="64401"/>
                  </a:lnTo>
                  <a:lnTo>
                    <a:pt x="287921" y="60337"/>
                  </a:lnTo>
                  <a:lnTo>
                    <a:pt x="283857" y="60337"/>
                  </a:lnTo>
                  <a:lnTo>
                    <a:pt x="268924" y="58668"/>
                  </a:lnTo>
                  <a:lnTo>
                    <a:pt x="228900" y="47123"/>
                  </a:lnTo>
                  <a:lnTo>
                    <a:pt x="186588" y="29327"/>
                  </a:lnTo>
                  <a:lnTo>
                    <a:pt x="150130" y="7422"/>
                  </a:lnTo>
                  <a:lnTo>
                    <a:pt x="149558" y="6819"/>
                  </a:lnTo>
                  <a:close/>
                </a:path>
                <a:path w="288290" h="381634">
                  <a:moveTo>
                    <a:pt x="29876" y="64401"/>
                  </a:moveTo>
                  <a:lnTo>
                    <a:pt x="8166" y="64401"/>
                  </a:lnTo>
                  <a:lnTo>
                    <a:pt x="8166" y="68052"/>
                  </a:lnTo>
                  <a:lnTo>
                    <a:pt x="20511" y="66688"/>
                  </a:lnTo>
                  <a:lnTo>
                    <a:pt x="29876" y="64401"/>
                  </a:lnTo>
                  <a:close/>
                </a:path>
                <a:path w="288290" h="381634">
                  <a:moveTo>
                    <a:pt x="143967" y="6819"/>
                  </a:moveTo>
                  <a:lnTo>
                    <a:pt x="140703" y="9271"/>
                  </a:lnTo>
                  <a:lnTo>
                    <a:pt x="143963" y="12751"/>
                  </a:lnTo>
                  <a:lnTo>
                    <a:pt x="147231" y="9271"/>
                  </a:lnTo>
                  <a:lnTo>
                    <a:pt x="143967" y="68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943091" y="717938"/>
              <a:ext cx="58419" cy="660400"/>
            </a:xfrm>
            <a:custGeom>
              <a:avLst/>
              <a:gdLst/>
              <a:ahLst/>
              <a:cxnLst/>
              <a:rect l="l" t="t" r="r" b="b"/>
              <a:pathLst>
                <a:path w="58420" h="660400">
                  <a:moveTo>
                    <a:pt x="0" y="0"/>
                  </a:moveTo>
                  <a:lnTo>
                    <a:pt x="57912" y="57912"/>
                  </a:lnTo>
                  <a:lnTo>
                    <a:pt x="57912" y="66026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05102" y="768492"/>
              <a:ext cx="320675" cy="116205"/>
            </a:xfrm>
            <a:custGeom>
              <a:avLst/>
              <a:gdLst/>
              <a:ahLst/>
              <a:cxnLst/>
              <a:rect l="l" t="t" r="r" b="b"/>
              <a:pathLst>
                <a:path w="320675" h="116205">
                  <a:moveTo>
                    <a:pt x="320243" y="0"/>
                  </a:moveTo>
                  <a:lnTo>
                    <a:pt x="204406" y="115836"/>
                  </a:lnTo>
                  <a:lnTo>
                    <a:pt x="0" y="11583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3611" y="1188631"/>
              <a:ext cx="289598" cy="7491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2470" y="671766"/>
              <a:ext cx="220738" cy="38126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728693" y="566850"/>
              <a:ext cx="1864995" cy="1427480"/>
            </a:xfrm>
            <a:custGeom>
              <a:avLst/>
              <a:gdLst/>
              <a:ahLst/>
              <a:cxnLst/>
              <a:rect l="l" t="t" r="r" b="b"/>
              <a:pathLst>
                <a:path w="1864995" h="1427480">
                  <a:moveTo>
                    <a:pt x="1420507" y="0"/>
                  </a:moveTo>
                  <a:lnTo>
                    <a:pt x="1420507" y="1418958"/>
                  </a:lnTo>
                  <a:lnTo>
                    <a:pt x="1280414" y="1418958"/>
                  </a:lnTo>
                  <a:lnTo>
                    <a:pt x="1280414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35" y="1092301"/>
                  </a:lnTo>
                  <a:lnTo>
                    <a:pt x="1272235" y="1427124"/>
                  </a:lnTo>
                  <a:lnTo>
                    <a:pt x="1428686" y="1427124"/>
                  </a:lnTo>
                  <a:lnTo>
                    <a:pt x="1428686" y="19723"/>
                  </a:lnTo>
                  <a:lnTo>
                    <a:pt x="1605851" y="196888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46"/>
                  </a:lnTo>
                  <a:lnTo>
                    <a:pt x="1864931" y="696683"/>
                  </a:lnTo>
                  <a:lnTo>
                    <a:pt x="1864931" y="688111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17" y="909281"/>
                  </a:lnTo>
                  <a:lnTo>
                    <a:pt x="1614017" y="193497"/>
                  </a:lnTo>
                  <a:lnTo>
                    <a:pt x="1420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266088" y="2506899"/>
              <a:ext cx="424180" cy="212090"/>
            </a:xfrm>
            <a:custGeom>
              <a:avLst/>
              <a:gdLst/>
              <a:ahLst/>
              <a:cxnLst/>
              <a:rect l="l" t="t" r="r" b="b"/>
              <a:pathLst>
                <a:path w="424179" h="212089">
                  <a:moveTo>
                    <a:pt x="138302" y="212064"/>
                  </a:moveTo>
                  <a:lnTo>
                    <a:pt x="0" y="212064"/>
                  </a:lnTo>
                  <a:lnTo>
                    <a:pt x="0" y="0"/>
                  </a:lnTo>
                  <a:lnTo>
                    <a:pt x="424129" y="0"/>
                  </a:lnTo>
                  <a:lnTo>
                    <a:pt x="424129" y="212064"/>
                  </a:lnTo>
                  <a:lnTo>
                    <a:pt x="322706" y="212064"/>
                  </a:lnTo>
                </a:path>
                <a:path w="424179" h="212089">
                  <a:moveTo>
                    <a:pt x="322706" y="175183"/>
                  </a:moveTo>
                  <a:lnTo>
                    <a:pt x="359587" y="175183"/>
                  </a:lnTo>
                  <a:lnTo>
                    <a:pt x="361761" y="164416"/>
                  </a:lnTo>
                  <a:lnTo>
                    <a:pt x="367688" y="155624"/>
                  </a:lnTo>
                  <a:lnTo>
                    <a:pt x="376480" y="149696"/>
                  </a:lnTo>
                  <a:lnTo>
                    <a:pt x="387248" y="147523"/>
                  </a:lnTo>
                  <a:lnTo>
                    <a:pt x="387248" y="64541"/>
                  </a:lnTo>
                  <a:lnTo>
                    <a:pt x="376480" y="62367"/>
                  </a:lnTo>
                  <a:lnTo>
                    <a:pt x="367688" y="56440"/>
                  </a:lnTo>
                  <a:lnTo>
                    <a:pt x="361761" y="47648"/>
                  </a:lnTo>
                  <a:lnTo>
                    <a:pt x="359587" y="36880"/>
                  </a:lnTo>
                  <a:lnTo>
                    <a:pt x="64541" y="36880"/>
                  </a:lnTo>
                  <a:lnTo>
                    <a:pt x="62812" y="47648"/>
                  </a:lnTo>
                  <a:lnTo>
                    <a:pt x="57626" y="56440"/>
                  </a:lnTo>
                  <a:lnTo>
                    <a:pt x="48982" y="62367"/>
                  </a:lnTo>
                  <a:lnTo>
                    <a:pt x="36880" y="64541"/>
                  </a:lnTo>
                  <a:lnTo>
                    <a:pt x="36880" y="147523"/>
                  </a:lnTo>
                  <a:lnTo>
                    <a:pt x="47648" y="149696"/>
                  </a:lnTo>
                  <a:lnTo>
                    <a:pt x="56440" y="155624"/>
                  </a:lnTo>
                  <a:lnTo>
                    <a:pt x="62367" y="164416"/>
                  </a:lnTo>
                  <a:lnTo>
                    <a:pt x="64541" y="175183"/>
                  </a:lnTo>
                  <a:lnTo>
                    <a:pt x="138302" y="175183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367510" y="2617542"/>
              <a:ext cx="212090" cy="0"/>
            </a:xfrm>
            <a:custGeom>
              <a:avLst/>
              <a:gdLst/>
              <a:ahLst/>
              <a:cxnLst/>
              <a:rect l="l" t="t" r="r" b="b"/>
              <a:pathLst>
                <a:path w="212090">
                  <a:moveTo>
                    <a:pt x="0" y="0"/>
                  </a:moveTo>
                  <a:lnTo>
                    <a:pt x="18440" y="0"/>
                  </a:lnTo>
                </a:path>
                <a:path w="212090">
                  <a:moveTo>
                    <a:pt x="193624" y="0"/>
                  </a:moveTo>
                  <a:lnTo>
                    <a:pt x="212064" y="0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26184" y="2565561"/>
              <a:ext cx="94741" cy="7628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6345333" y="2672863"/>
              <a:ext cx="114935" cy="267970"/>
            </a:xfrm>
            <a:custGeom>
              <a:avLst/>
              <a:gdLst/>
              <a:ahLst/>
              <a:cxnLst/>
              <a:rect l="l" t="t" r="r" b="b"/>
              <a:pathLst>
                <a:path w="114935" h="267969">
                  <a:moveTo>
                    <a:pt x="114379" y="18440"/>
                  </a:moveTo>
                  <a:lnTo>
                    <a:pt x="112930" y="11262"/>
                  </a:lnTo>
                  <a:lnTo>
                    <a:pt x="108978" y="5400"/>
                  </a:lnTo>
                  <a:lnTo>
                    <a:pt x="103117" y="1448"/>
                  </a:lnTo>
                  <a:lnTo>
                    <a:pt x="95938" y="0"/>
                  </a:lnTo>
                  <a:lnTo>
                    <a:pt x="88760" y="1448"/>
                  </a:lnTo>
                  <a:lnTo>
                    <a:pt x="82899" y="5400"/>
                  </a:lnTo>
                  <a:lnTo>
                    <a:pt x="78947" y="11262"/>
                  </a:lnTo>
                  <a:lnTo>
                    <a:pt x="77498" y="18440"/>
                  </a:lnTo>
                  <a:lnTo>
                    <a:pt x="77498" y="108292"/>
                  </a:lnTo>
                  <a:lnTo>
                    <a:pt x="75500" y="124077"/>
                  </a:lnTo>
                  <a:lnTo>
                    <a:pt x="71103" y="134669"/>
                  </a:lnTo>
                  <a:lnTo>
                    <a:pt x="66707" y="140620"/>
                  </a:lnTo>
                  <a:lnTo>
                    <a:pt x="64709" y="142481"/>
                  </a:lnTo>
                  <a:lnTo>
                    <a:pt x="61260" y="140780"/>
                  </a:lnTo>
                  <a:lnTo>
                    <a:pt x="58640" y="137777"/>
                  </a:lnTo>
                  <a:lnTo>
                    <a:pt x="55527" y="131281"/>
                  </a:lnTo>
                  <a:lnTo>
                    <a:pt x="50599" y="119100"/>
                  </a:lnTo>
                  <a:lnTo>
                    <a:pt x="38313" y="100517"/>
                  </a:lnTo>
                  <a:lnTo>
                    <a:pt x="23958" y="93225"/>
                  </a:lnTo>
                  <a:lnTo>
                    <a:pt x="10941" y="93613"/>
                  </a:lnTo>
                  <a:lnTo>
                    <a:pt x="2669" y="98069"/>
                  </a:lnTo>
                  <a:lnTo>
                    <a:pt x="0" y="104196"/>
                  </a:lnTo>
                  <a:lnTo>
                    <a:pt x="1522" y="112707"/>
                  </a:lnTo>
                  <a:lnTo>
                    <a:pt x="7247" y="124631"/>
                  </a:lnTo>
                  <a:lnTo>
                    <a:pt x="17186" y="140995"/>
                  </a:lnTo>
                  <a:lnTo>
                    <a:pt x="24738" y="157226"/>
                  </a:lnTo>
                  <a:lnTo>
                    <a:pt x="31986" y="177317"/>
                  </a:lnTo>
                  <a:lnTo>
                    <a:pt x="40451" y="197055"/>
                  </a:lnTo>
                  <a:lnTo>
                    <a:pt x="51653" y="212229"/>
                  </a:lnTo>
                  <a:lnTo>
                    <a:pt x="63048" y="222443"/>
                  </a:lnTo>
                  <a:lnTo>
                    <a:pt x="71115" y="230697"/>
                  </a:lnTo>
                  <a:lnTo>
                    <a:pt x="75912" y="237895"/>
                  </a:lnTo>
                  <a:lnTo>
                    <a:pt x="77498" y="244944"/>
                  </a:lnTo>
                  <a:lnTo>
                    <a:pt x="77498" y="267385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3845" y="2630115"/>
              <a:ext cx="122377" cy="31600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975819" y="2372512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>
                  <a:moveTo>
                    <a:pt x="0" y="0"/>
                  </a:moveTo>
                  <a:lnTo>
                    <a:pt x="320395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136021" y="2212317"/>
              <a:ext cx="0" cy="320675"/>
            </a:xfrm>
            <a:custGeom>
              <a:avLst/>
              <a:gdLst/>
              <a:ahLst/>
              <a:cxnLst/>
              <a:rect l="l" t="t" r="r" b="b"/>
              <a:pathLst>
                <a:path h="320675">
                  <a:moveTo>
                    <a:pt x="0" y="32039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136970" y="2372980"/>
              <a:ext cx="683895" cy="683895"/>
            </a:xfrm>
            <a:custGeom>
              <a:avLst/>
              <a:gdLst/>
              <a:ahLst/>
              <a:cxnLst/>
              <a:rect l="l" t="t" r="r" b="b"/>
              <a:pathLst>
                <a:path w="683895" h="683894">
                  <a:moveTo>
                    <a:pt x="0" y="195211"/>
                  </a:moveTo>
                  <a:lnTo>
                    <a:pt x="0" y="683298"/>
                  </a:lnTo>
                  <a:lnTo>
                    <a:pt x="683298" y="683298"/>
                  </a:lnTo>
                  <a:lnTo>
                    <a:pt x="683298" y="0"/>
                  </a:lnTo>
                  <a:lnTo>
                    <a:pt x="187617" y="0"/>
                  </a:lnTo>
                </a:path>
              </a:pathLst>
            </a:custGeom>
            <a:ln w="635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143031" y="3419906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624001" y="0"/>
                  </a:moveTo>
                  <a:lnTo>
                    <a:pt x="0" y="0"/>
                  </a:lnTo>
                  <a:lnTo>
                    <a:pt x="0" y="1994192"/>
                  </a:lnTo>
                  <a:lnTo>
                    <a:pt x="620941" y="1994192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063321" y="3419900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0" y="1994192"/>
                  </a:moveTo>
                  <a:lnTo>
                    <a:pt x="624001" y="1994192"/>
                  </a:lnTo>
                  <a:lnTo>
                    <a:pt x="624001" y="0"/>
                  </a:lnTo>
                  <a:lnTo>
                    <a:pt x="3048" y="0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368567" y="3590124"/>
              <a:ext cx="2069464" cy="1666875"/>
            </a:xfrm>
            <a:custGeom>
              <a:avLst/>
              <a:gdLst/>
              <a:ahLst/>
              <a:cxnLst/>
              <a:rect l="l" t="t" r="r" b="b"/>
              <a:pathLst>
                <a:path w="2069465" h="1666875">
                  <a:moveTo>
                    <a:pt x="2069274" y="0"/>
                  </a:moveTo>
                  <a:lnTo>
                    <a:pt x="0" y="0"/>
                  </a:lnTo>
                  <a:lnTo>
                    <a:pt x="0" y="1666608"/>
                  </a:lnTo>
                  <a:lnTo>
                    <a:pt x="2069274" y="1666608"/>
                  </a:lnTo>
                  <a:lnTo>
                    <a:pt x="2069274" y="0"/>
                  </a:lnTo>
                  <a:close/>
                </a:path>
              </a:pathLst>
            </a:custGeom>
            <a:solidFill>
              <a:srgbClr val="FFCA00">
                <a:alpha val="9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590106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1733042" y="0"/>
                  </a:moveTo>
                  <a:lnTo>
                    <a:pt x="0" y="0"/>
                  </a:lnTo>
                  <a:lnTo>
                    <a:pt x="0" y="7365"/>
                  </a:lnTo>
                  <a:lnTo>
                    <a:pt x="1733042" y="7365"/>
                  </a:lnTo>
                  <a:lnTo>
                    <a:pt x="17330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590105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0" y="7361"/>
                  </a:moveTo>
                  <a:lnTo>
                    <a:pt x="0" y="0"/>
                  </a:lnTo>
                  <a:lnTo>
                    <a:pt x="1733027" y="0"/>
                  </a:lnTo>
                  <a:lnTo>
                    <a:pt x="1733054" y="7253"/>
                  </a:lnTo>
                  <a:lnTo>
                    <a:pt x="28" y="7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6590096" y="3669478"/>
            <a:ext cx="1537335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INVESTMENT</a:t>
            </a:r>
            <a:r>
              <a:rPr sz="1250" spc="2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VALUE</a:t>
            </a:r>
            <a:endParaRPr sz="1250">
              <a:latin typeface="Brandon Grotesque Regular"/>
              <a:cs typeface="Brandon Grotesque Regular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557057" y="3878858"/>
            <a:ext cx="170243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spc="-35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R380</a:t>
            </a:r>
            <a:endParaRPr sz="6000">
              <a:latin typeface="Brandon Grotesque Regular"/>
              <a:cs typeface="Brandon Grotesque Regular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557057" y="4599321"/>
            <a:ext cx="1748789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3600" spc="-10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MILLION</a:t>
            </a:r>
            <a:endParaRPr sz="3600">
              <a:latin typeface="Brandon Grotesque Regular"/>
              <a:cs typeface="Brandon Grotesque Regular"/>
            </a:endParaRPr>
          </a:p>
        </p:txBody>
      </p:sp>
      <p:sp>
        <p:nvSpPr>
          <p:cNvPr id="48" name="object 6">
            <a:extLst>
              <a:ext uri="{FF2B5EF4-FFF2-40B4-BE49-F238E27FC236}">
                <a16:creationId xmlns:a16="http://schemas.microsoft.com/office/drawing/2014/main" id="{1E7D6670-4B63-9DDA-ED7A-CBD2B5086416}"/>
              </a:ext>
            </a:extLst>
          </p:cNvPr>
          <p:cNvSpPr txBox="1"/>
          <p:nvPr/>
        </p:nvSpPr>
        <p:spPr>
          <a:xfrm>
            <a:off x="687997" y="3601982"/>
            <a:ext cx="4363085" cy="11669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Nearby Towns/Cities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298450" marR="143510" indent="-285750" algn="just">
              <a:buFont typeface="Wingdings" panose="05000000000000000000" pitchFamily="2" charset="2"/>
              <a:buChar char="§"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Umhlanga</a:t>
            </a:r>
          </a:p>
          <a:p>
            <a:pPr marL="298450" marR="143510" indent="-285750" algn="just">
              <a:buFont typeface="Wingdings" panose="05000000000000000000" pitchFamily="2" charset="2"/>
              <a:buChar char="§"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Ballito</a:t>
            </a:r>
          </a:p>
          <a:p>
            <a:pPr marL="298450" marR="143510" indent="-285750" algn="just">
              <a:buFont typeface="Wingdings" panose="05000000000000000000" pitchFamily="2" charset="2"/>
              <a:buChar char="§"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Pietermaritzburg</a:t>
            </a:r>
          </a:p>
          <a:p>
            <a:pPr marL="298450" marR="143510" indent="-285750" algn="just">
              <a:buFont typeface="Wingdings" panose="05000000000000000000" pitchFamily="2" charset="2"/>
              <a:buChar char="§"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Richards Bay</a:t>
            </a:r>
          </a:p>
        </p:txBody>
      </p:sp>
      <p:sp>
        <p:nvSpPr>
          <p:cNvPr id="49" name="object 6">
            <a:extLst>
              <a:ext uri="{FF2B5EF4-FFF2-40B4-BE49-F238E27FC236}">
                <a16:creationId xmlns:a16="http://schemas.microsoft.com/office/drawing/2014/main" id="{BBD0D412-FB89-1462-0E2F-6E9A02E4C23A}"/>
              </a:ext>
            </a:extLst>
          </p:cNvPr>
          <p:cNvSpPr txBox="1"/>
          <p:nvPr/>
        </p:nvSpPr>
        <p:spPr>
          <a:xfrm>
            <a:off x="677505" y="4876800"/>
            <a:ext cx="436308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Nearby Airport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298450" marR="14351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50" dirty="0">
                <a:solidFill>
                  <a:srgbClr val="565655"/>
                </a:solidFill>
                <a:latin typeface="Arial"/>
                <a:cs typeface="Arial"/>
              </a:rPr>
              <a:t>King Shaka International Airport is 34km</a:t>
            </a:r>
          </a:p>
          <a:p>
            <a:pPr marL="298450" marR="14351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50" dirty="0">
                <a:solidFill>
                  <a:srgbClr val="565655"/>
                </a:solidFill>
                <a:latin typeface="Arial"/>
                <a:cs typeface="Arial"/>
              </a:rPr>
              <a:t>Pietermaritzburg Airport is 79,5km</a:t>
            </a:r>
          </a:p>
          <a:p>
            <a:pPr marL="298450" marR="14351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50" dirty="0">
                <a:solidFill>
                  <a:srgbClr val="565655"/>
                </a:solidFill>
                <a:latin typeface="Arial"/>
                <a:cs typeface="Arial"/>
              </a:rPr>
              <a:t>Richards Bay Airport is 179km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E803F22-6117-8147-3EC6-D1A7749F0E3C}"/>
              </a:ext>
            </a:extLst>
          </p:cNvPr>
          <p:cNvSpPr txBox="1"/>
          <p:nvPr/>
        </p:nvSpPr>
        <p:spPr>
          <a:xfrm>
            <a:off x="691975" y="2441158"/>
            <a:ext cx="425640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206375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site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8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is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situated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 Durban Beach 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Promenade, on the North Pier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adjacent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mouth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Durban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Harbour</a:t>
            </a:r>
            <a:endParaRPr lang="en-Z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348200" cy="9753600"/>
            <a:chOff x="0" y="0"/>
            <a:chExt cx="17348200" cy="9753600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0364" y="0"/>
              <a:ext cx="11637835" cy="9753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5710555" cy="9753600"/>
            </a:xfrm>
            <a:custGeom>
              <a:avLst/>
              <a:gdLst/>
              <a:ahLst/>
              <a:cxnLst/>
              <a:rect l="l" t="t" r="r" b="b"/>
              <a:pathLst>
                <a:path w="5710555" h="9753600">
                  <a:moveTo>
                    <a:pt x="5710364" y="0"/>
                  </a:moveTo>
                  <a:lnTo>
                    <a:pt x="0" y="0"/>
                  </a:lnTo>
                  <a:lnTo>
                    <a:pt x="0" y="9753600"/>
                  </a:lnTo>
                  <a:lnTo>
                    <a:pt x="5710364" y="9753600"/>
                  </a:lnTo>
                  <a:lnTo>
                    <a:pt x="5710364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04285" y="365006"/>
            <a:ext cx="4617803" cy="13516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0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AMATATA </a:t>
            </a:r>
            <a:r>
              <a:rPr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MOUNTAIN</a:t>
            </a:r>
            <a:r>
              <a:rPr lang="en-US"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 TOURISM &amp; CULTURAL CENTRE</a:t>
            </a:r>
            <a:endParaRPr sz="2900" dirty="0">
              <a:latin typeface="BrandonGrotesque-Black"/>
              <a:cs typeface="BrandonGrotesque-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5247" y="3422258"/>
            <a:ext cx="442341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Location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14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3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site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40" dirty="0">
                <a:solidFill>
                  <a:srgbClr val="565655"/>
                </a:solidFill>
                <a:latin typeface="Arial"/>
                <a:cs typeface="Arial"/>
              </a:rPr>
              <a:t>is</a:t>
            </a:r>
            <a:r>
              <a:rPr sz="1500" spc="3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situated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in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Amatata</a:t>
            </a:r>
            <a:r>
              <a:rPr sz="1500" spc="-1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(Inanda)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 Mountain</a:t>
            </a:r>
            <a:r>
              <a:rPr sz="1500" spc="-1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which 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hovers</a:t>
            </a:r>
            <a:r>
              <a:rPr sz="1500" spc="-1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above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 the </a:t>
            </a:r>
            <a:r>
              <a:rPr sz="1500" spc="-90" dirty="0">
                <a:solidFill>
                  <a:srgbClr val="565655"/>
                </a:solidFill>
                <a:latin typeface="Arial"/>
                <a:cs typeface="Arial"/>
              </a:rPr>
              <a:t>AmaQadi,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Amaphephetha</a:t>
            </a:r>
            <a:r>
              <a:rPr sz="1500" spc="-1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 whole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Durban,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180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degrees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from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Ballito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to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Bluff.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2950" y="6794429"/>
            <a:ext cx="4415707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Rationale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area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offers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mountain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hiking,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exploration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endParaRPr sz="1500" dirty="0">
              <a:latin typeface="Arial"/>
              <a:cs typeface="Arial"/>
            </a:endParaRPr>
          </a:p>
          <a:p>
            <a:pPr marL="12700" marR="175895" algn="just">
              <a:lnSpc>
                <a:spcPct val="100000"/>
              </a:lnSpc>
            </a:pP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Mzinyathi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5" dirty="0">
                <a:solidFill>
                  <a:srgbClr val="565655"/>
                </a:solidFill>
                <a:latin typeface="Arial"/>
                <a:cs typeface="Arial"/>
              </a:rPr>
              <a:t>Falls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-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mere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20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minutes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from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Umhlanga;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historical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journey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through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Inanda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Heritage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Route</a:t>
            </a:r>
            <a:endParaRPr sz="15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where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struggle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icons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Mahatma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Ghanda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John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Dube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lived.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2949" y="8287859"/>
            <a:ext cx="4355363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Project</a:t>
            </a:r>
            <a:r>
              <a:rPr sz="1500" b="1" spc="12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Status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Feasibility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study,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design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development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business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plan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completed.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728681" y="429261"/>
            <a:ext cx="3977004" cy="4989195"/>
            <a:chOff x="4728681" y="429261"/>
            <a:chExt cx="3977004" cy="4989195"/>
          </a:xfrm>
        </p:grpSpPr>
        <p:sp>
          <p:nvSpPr>
            <p:cNvPr id="12" name="object 12"/>
            <p:cNvSpPr/>
            <p:nvPr/>
          </p:nvSpPr>
          <p:spPr>
            <a:xfrm>
              <a:off x="8440572" y="1005268"/>
              <a:ext cx="232410" cy="1078865"/>
            </a:xfrm>
            <a:custGeom>
              <a:avLst/>
              <a:gdLst/>
              <a:ahLst/>
              <a:cxnLst/>
              <a:rect l="l" t="t" r="r" b="b"/>
              <a:pathLst>
                <a:path w="232409" h="1078864">
                  <a:moveTo>
                    <a:pt x="21678" y="852462"/>
                  </a:moveTo>
                  <a:lnTo>
                    <a:pt x="19265" y="848296"/>
                  </a:lnTo>
                  <a:lnTo>
                    <a:pt x="2146" y="845566"/>
                  </a:lnTo>
                  <a:lnTo>
                    <a:pt x="0" y="849680"/>
                  </a:lnTo>
                  <a:lnTo>
                    <a:pt x="0" y="880770"/>
                  </a:lnTo>
                  <a:lnTo>
                    <a:pt x="19596" y="887298"/>
                  </a:lnTo>
                  <a:lnTo>
                    <a:pt x="19926" y="887209"/>
                  </a:lnTo>
                  <a:lnTo>
                    <a:pt x="20497" y="886853"/>
                  </a:lnTo>
                  <a:lnTo>
                    <a:pt x="21196" y="885825"/>
                  </a:lnTo>
                  <a:lnTo>
                    <a:pt x="21615" y="884339"/>
                  </a:lnTo>
                  <a:lnTo>
                    <a:pt x="21678" y="883158"/>
                  </a:lnTo>
                  <a:lnTo>
                    <a:pt x="21678" y="852462"/>
                  </a:lnTo>
                  <a:close/>
                </a:path>
                <a:path w="232409" h="1078864">
                  <a:moveTo>
                    <a:pt x="21678" y="711949"/>
                  </a:moveTo>
                  <a:lnTo>
                    <a:pt x="2146" y="706310"/>
                  </a:lnTo>
                  <a:lnTo>
                    <a:pt x="1828" y="706412"/>
                  </a:lnTo>
                  <a:lnTo>
                    <a:pt x="1219" y="706793"/>
                  </a:lnTo>
                  <a:lnTo>
                    <a:pt x="495" y="707859"/>
                  </a:lnTo>
                  <a:lnTo>
                    <a:pt x="63" y="709383"/>
                  </a:lnTo>
                  <a:lnTo>
                    <a:pt x="0" y="710590"/>
                  </a:lnTo>
                  <a:lnTo>
                    <a:pt x="0" y="741680"/>
                  </a:lnTo>
                  <a:lnTo>
                    <a:pt x="19596" y="746925"/>
                  </a:lnTo>
                  <a:lnTo>
                    <a:pt x="19926" y="746823"/>
                  </a:lnTo>
                  <a:lnTo>
                    <a:pt x="20497" y="746417"/>
                  </a:lnTo>
                  <a:lnTo>
                    <a:pt x="21196" y="745337"/>
                  </a:lnTo>
                  <a:lnTo>
                    <a:pt x="21615" y="743839"/>
                  </a:lnTo>
                  <a:lnTo>
                    <a:pt x="21678" y="742645"/>
                  </a:lnTo>
                  <a:lnTo>
                    <a:pt x="21678" y="711949"/>
                  </a:lnTo>
                  <a:close/>
                </a:path>
                <a:path w="232409" h="1078864">
                  <a:moveTo>
                    <a:pt x="21678" y="439089"/>
                  </a:moveTo>
                  <a:lnTo>
                    <a:pt x="2146" y="434733"/>
                  </a:lnTo>
                  <a:lnTo>
                    <a:pt x="1828" y="434848"/>
                  </a:lnTo>
                  <a:lnTo>
                    <a:pt x="1219" y="435292"/>
                  </a:lnTo>
                  <a:lnTo>
                    <a:pt x="495" y="436410"/>
                  </a:lnTo>
                  <a:lnTo>
                    <a:pt x="63" y="437946"/>
                  </a:lnTo>
                  <a:lnTo>
                    <a:pt x="0" y="439140"/>
                  </a:lnTo>
                  <a:lnTo>
                    <a:pt x="0" y="470230"/>
                  </a:lnTo>
                  <a:lnTo>
                    <a:pt x="19596" y="474192"/>
                  </a:lnTo>
                  <a:lnTo>
                    <a:pt x="19926" y="474065"/>
                  </a:lnTo>
                  <a:lnTo>
                    <a:pt x="20497" y="473621"/>
                  </a:lnTo>
                  <a:lnTo>
                    <a:pt x="21196" y="472503"/>
                  </a:lnTo>
                  <a:lnTo>
                    <a:pt x="21615" y="470954"/>
                  </a:lnTo>
                  <a:lnTo>
                    <a:pt x="21678" y="469760"/>
                  </a:lnTo>
                  <a:lnTo>
                    <a:pt x="21678" y="439089"/>
                  </a:lnTo>
                  <a:close/>
                </a:path>
                <a:path w="232409" h="1078864">
                  <a:moveTo>
                    <a:pt x="21678" y="385394"/>
                  </a:moveTo>
                  <a:lnTo>
                    <a:pt x="19265" y="381444"/>
                  </a:lnTo>
                  <a:lnTo>
                    <a:pt x="2146" y="380403"/>
                  </a:lnTo>
                  <a:lnTo>
                    <a:pt x="0" y="384746"/>
                  </a:lnTo>
                  <a:lnTo>
                    <a:pt x="0" y="415848"/>
                  </a:lnTo>
                  <a:lnTo>
                    <a:pt x="19596" y="420408"/>
                  </a:lnTo>
                  <a:lnTo>
                    <a:pt x="19926" y="420293"/>
                  </a:lnTo>
                  <a:lnTo>
                    <a:pt x="20497" y="419887"/>
                  </a:lnTo>
                  <a:lnTo>
                    <a:pt x="21196" y="418795"/>
                  </a:lnTo>
                  <a:lnTo>
                    <a:pt x="21615" y="417296"/>
                  </a:lnTo>
                  <a:lnTo>
                    <a:pt x="21678" y="416102"/>
                  </a:lnTo>
                  <a:lnTo>
                    <a:pt x="21678" y="385394"/>
                  </a:lnTo>
                  <a:close/>
                </a:path>
                <a:path w="232409" h="1078864">
                  <a:moveTo>
                    <a:pt x="21678" y="277977"/>
                  </a:moveTo>
                  <a:lnTo>
                    <a:pt x="2146" y="271691"/>
                  </a:lnTo>
                  <a:lnTo>
                    <a:pt x="1828" y="271767"/>
                  </a:lnTo>
                  <a:lnTo>
                    <a:pt x="1219" y="272161"/>
                  </a:lnTo>
                  <a:lnTo>
                    <a:pt x="495" y="273215"/>
                  </a:lnTo>
                  <a:lnTo>
                    <a:pt x="63" y="274713"/>
                  </a:lnTo>
                  <a:lnTo>
                    <a:pt x="0" y="275907"/>
                  </a:lnTo>
                  <a:lnTo>
                    <a:pt x="0" y="307009"/>
                  </a:lnTo>
                  <a:lnTo>
                    <a:pt x="19596" y="312889"/>
                  </a:lnTo>
                  <a:lnTo>
                    <a:pt x="19926" y="312801"/>
                  </a:lnTo>
                  <a:lnTo>
                    <a:pt x="20497" y="312407"/>
                  </a:lnTo>
                  <a:lnTo>
                    <a:pt x="21196" y="311365"/>
                  </a:lnTo>
                  <a:lnTo>
                    <a:pt x="21615" y="309854"/>
                  </a:lnTo>
                  <a:lnTo>
                    <a:pt x="21678" y="308673"/>
                  </a:lnTo>
                  <a:lnTo>
                    <a:pt x="21678" y="277977"/>
                  </a:lnTo>
                  <a:close/>
                </a:path>
                <a:path w="232409" h="1078864">
                  <a:moveTo>
                    <a:pt x="21678" y="170611"/>
                  </a:moveTo>
                  <a:lnTo>
                    <a:pt x="2146" y="163042"/>
                  </a:lnTo>
                  <a:lnTo>
                    <a:pt x="1828" y="163093"/>
                  </a:lnTo>
                  <a:lnTo>
                    <a:pt x="1219" y="163436"/>
                  </a:lnTo>
                  <a:lnTo>
                    <a:pt x="495" y="164439"/>
                  </a:lnTo>
                  <a:lnTo>
                    <a:pt x="63" y="165925"/>
                  </a:lnTo>
                  <a:lnTo>
                    <a:pt x="0" y="167119"/>
                  </a:lnTo>
                  <a:lnTo>
                    <a:pt x="0" y="198208"/>
                  </a:lnTo>
                  <a:lnTo>
                    <a:pt x="19596" y="205346"/>
                  </a:lnTo>
                  <a:lnTo>
                    <a:pt x="19926" y="205282"/>
                  </a:lnTo>
                  <a:lnTo>
                    <a:pt x="20497" y="204927"/>
                  </a:lnTo>
                  <a:lnTo>
                    <a:pt x="21196" y="203923"/>
                  </a:lnTo>
                  <a:lnTo>
                    <a:pt x="21615" y="202476"/>
                  </a:lnTo>
                  <a:lnTo>
                    <a:pt x="21678" y="201295"/>
                  </a:lnTo>
                  <a:lnTo>
                    <a:pt x="21678" y="170611"/>
                  </a:lnTo>
                  <a:close/>
                </a:path>
                <a:path w="232409" h="1078864">
                  <a:moveTo>
                    <a:pt x="21678" y="116903"/>
                  </a:moveTo>
                  <a:lnTo>
                    <a:pt x="2146" y="108673"/>
                  </a:lnTo>
                  <a:lnTo>
                    <a:pt x="1828" y="108724"/>
                  </a:lnTo>
                  <a:lnTo>
                    <a:pt x="1219" y="109054"/>
                  </a:lnTo>
                  <a:lnTo>
                    <a:pt x="495" y="110032"/>
                  </a:lnTo>
                  <a:lnTo>
                    <a:pt x="63" y="111493"/>
                  </a:lnTo>
                  <a:lnTo>
                    <a:pt x="0" y="112687"/>
                  </a:lnTo>
                  <a:lnTo>
                    <a:pt x="0" y="143776"/>
                  </a:lnTo>
                  <a:lnTo>
                    <a:pt x="19596" y="151587"/>
                  </a:lnTo>
                  <a:lnTo>
                    <a:pt x="19926" y="151536"/>
                  </a:lnTo>
                  <a:lnTo>
                    <a:pt x="20497" y="151193"/>
                  </a:lnTo>
                  <a:lnTo>
                    <a:pt x="21196" y="150215"/>
                  </a:lnTo>
                  <a:lnTo>
                    <a:pt x="21615" y="148755"/>
                  </a:lnTo>
                  <a:lnTo>
                    <a:pt x="21678" y="147574"/>
                  </a:lnTo>
                  <a:lnTo>
                    <a:pt x="21678" y="116903"/>
                  </a:lnTo>
                  <a:close/>
                </a:path>
                <a:path w="232409" h="1078864">
                  <a:moveTo>
                    <a:pt x="21678" y="63195"/>
                  </a:moveTo>
                  <a:lnTo>
                    <a:pt x="19265" y="58750"/>
                  </a:lnTo>
                  <a:lnTo>
                    <a:pt x="2146" y="54330"/>
                  </a:lnTo>
                  <a:lnTo>
                    <a:pt x="0" y="58280"/>
                  </a:lnTo>
                  <a:lnTo>
                    <a:pt x="0" y="89369"/>
                  </a:lnTo>
                  <a:lnTo>
                    <a:pt x="19596" y="97815"/>
                  </a:lnTo>
                  <a:lnTo>
                    <a:pt x="19926" y="97764"/>
                  </a:lnTo>
                  <a:lnTo>
                    <a:pt x="20497" y="97459"/>
                  </a:lnTo>
                  <a:lnTo>
                    <a:pt x="21196" y="96494"/>
                  </a:lnTo>
                  <a:lnTo>
                    <a:pt x="21615" y="95059"/>
                  </a:lnTo>
                  <a:lnTo>
                    <a:pt x="21678" y="93878"/>
                  </a:lnTo>
                  <a:lnTo>
                    <a:pt x="21678" y="63195"/>
                  </a:lnTo>
                  <a:close/>
                </a:path>
                <a:path w="232409" h="1078864">
                  <a:moveTo>
                    <a:pt x="21678" y="9499"/>
                  </a:moveTo>
                  <a:lnTo>
                    <a:pt x="2146" y="0"/>
                  </a:lnTo>
                  <a:lnTo>
                    <a:pt x="1828" y="25"/>
                  </a:lnTo>
                  <a:lnTo>
                    <a:pt x="1219" y="304"/>
                  </a:lnTo>
                  <a:lnTo>
                    <a:pt x="495" y="1244"/>
                  </a:lnTo>
                  <a:lnTo>
                    <a:pt x="63" y="2667"/>
                  </a:lnTo>
                  <a:lnTo>
                    <a:pt x="0" y="3860"/>
                  </a:lnTo>
                  <a:lnTo>
                    <a:pt x="0" y="34937"/>
                  </a:lnTo>
                  <a:lnTo>
                    <a:pt x="19596" y="44043"/>
                  </a:lnTo>
                  <a:lnTo>
                    <a:pt x="20218" y="43865"/>
                  </a:lnTo>
                  <a:lnTo>
                    <a:pt x="20751" y="43459"/>
                  </a:lnTo>
                  <a:lnTo>
                    <a:pt x="21196" y="42773"/>
                  </a:lnTo>
                  <a:lnTo>
                    <a:pt x="21615" y="41351"/>
                  </a:lnTo>
                  <a:lnTo>
                    <a:pt x="21678" y="40170"/>
                  </a:lnTo>
                  <a:lnTo>
                    <a:pt x="21678" y="9499"/>
                  </a:lnTo>
                  <a:close/>
                </a:path>
                <a:path w="232409" h="1078864">
                  <a:moveTo>
                    <a:pt x="52146" y="439889"/>
                  </a:moveTo>
                  <a:lnTo>
                    <a:pt x="33324" y="435622"/>
                  </a:lnTo>
                  <a:lnTo>
                    <a:pt x="33007" y="435737"/>
                  </a:lnTo>
                  <a:lnTo>
                    <a:pt x="32423" y="436168"/>
                  </a:lnTo>
                  <a:lnTo>
                    <a:pt x="31737" y="437273"/>
                  </a:lnTo>
                  <a:lnTo>
                    <a:pt x="31305" y="438772"/>
                  </a:lnTo>
                  <a:lnTo>
                    <a:pt x="31242" y="439928"/>
                  </a:lnTo>
                  <a:lnTo>
                    <a:pt x="31242" y="470446"/>
                  </a:lnTo>
                  <a:lnTo>
                    <a:pt x="50126" y="474319"/>
                  </a:lnTo>
                  <a:lnTo>
                    <a:pt x="50431" y="474205"/>
                  </a:lnTo>
                  <a:lnTo>
                    <a:pt x="52146" y="469988"/>
                  </a:lnTo>
                  <a:lnTo>
                    <a:pt x="52146" y="439889"/>
                  </a:lnTo>
                  <a:close/>
                </a:path>
                <a:path w="232409" h="1078864">
                  <a:moveTo>
                    <a:pt x="52146" y="387197"/>
                  </a:moveTo>
                  <a:lnTo>
                    <a:pt x="49796" y="383311"/>
                  </a:lnTo>
                  <a:lnTo>
                    <a:pt x="33324" y="382295"/>
                  </a:lnTo>
                  <a:lnTo>
                    <a:pt x="31242" y="386575"/>
                  </a:lnTo>
                  <a:lnTo>
                    <a:pt x="31242" y="417080"/>
                  </a:lnTo>
                  <a:lnTo>
                    <a:pt x="50126" y="421563"/>
                  </a:lnTo>
                  <a:lnTo>
                    <a:pt x="50431" y="421449"/>
                  </a:lnTo>
                  <a:lnTo>
                    <a:pt x="52146" y="417309"/>
                  </a:lnTo>
                  <a:lnTo>
                    <a:pt x="52146" y="387197"/>
                  </a:lnTo>
                  <a:close/>
                </a:path>
                <a:path w="232409" h="1078864">
                  <a:moveTo>
                    <a:pt x="52146" y="334492"/>
                  </a:moveTo>
                  <a:lnTo>
                    <a:pt x="33324" y="328968"/>
                  </a:lnTo>
                  <a:lnTo>
                    <a:pt x="33007" y="329057"/>
                  </a:lnTo>
                  <a:lnTo>
                    <a:pt x="32423" y="329450"/>
                  </a:lnTo>
                  <a:lnTo>
                    <a:pt x="31737" y="330517"/>
                  </a:lnTo>
                  <a:lnTo>
                    <a:pt x="31305" y="332003"/>
                  </a:lnTo>
                  <a:lnTo>
                    <a:pt x="31242" y="333184"/>
                  </a:lnTo>
                  <a:lnTo>
                    <a:pt x="31242" y="363677"/>
                  </a:lnTo>
                  <a:lnTo>
                    <a:pt x="50126" y="368820"/>
                  </a:lnTo>
                  <a:lnTo>
                    <a:pt x="50431" y="368706"/>
                  </a:lnTo>
                  <a:lnTo>
                    <a:pt x="52146" y="364604"/>
                  </a:lnTo>
                  <a:lnTo>
                    <a:pt x="52146" y="334492"/>
                  </a:lnTo>
                  <a:close/>
                </a:path>
                <a:path w="232409" h="1078864">
                  <a:moveTo>
                    <a:pt x="52146" y="281774"/>
                  </a:moveTo>
                  <a:lnTo>
                    <a:pt x="33324" y="275640"/>
                  </a:lnTo>
                  <a:lnTo>
                    <a:pt x="33007" y="275729"/>
                  </a:lnTo>
                  <a:lnTo>
                    <a:pt x="32423" y="276098"/>
                  </a:lnTo>
                  <a:lnTo>
                    <a:pt x="31737" y="277126"/>
                  </a:lnTo>
                  <a:lnTo>
                    <a:pt x="31305" y="278625"/>
                  </a:lnTo>
                  <a:lnTo>
                    <a:pt x="31242" y="279793"/>
                  </a:lnTo>
                  <a:lnTo>
                    <a:pt x="31242" y="310299"/>
                  </a:lnTo>
                  <a:lnTo>
                    <a:pt x="50126" y="316039"/>
                  </a:lnTo>
                  <a:lnTo>
                    <a:pt x="50431" y="315950"/>
                  </a:lnTo>
                  <a:lnTo>
                    <a:pt x="52146" y="311899"/>
                  </a:lnTo>
                  <a:lnTo>
                    <a:pt x="52146" y="281774"/>
                  </a:lnTo>
                  <a:close/>
                </a:path>
                <a:path w="232409" h="1078864">
                  <a:moveTo>
                    <a:pt x="52146" y="229069"/>
                  </a:moveTo>
                  <a:lnTo>
                    <a:pt x="49796" y="224980"/>
                  </a:lnTo>
                  <a:lnTo>
                    <a:pt x="33324" y="222351"/>
                  </a:lnTo>
                  <a:lnTo>
                    <a:pt x="31242" y="226390"/>
                  </a:lnTo>
                  <a:lnTo>
                    <a:pt x="31242" y="256908"/>
                  </a:lnTo>
                  <a:lnTo>
                    <a:pt x="50126" y="263258"/>
                  </a:lnTo>
                  <a:lnTo>
                    <a:pt x="50431" y="263182"/>
                  </a:lnTo>
                  <a:lnTo>
                    <a:pt x="50990" y="262826"/>
                  </a:lnTo>
                  <a:lnTo>
                    <a:pt x="51676" y="261810"/>
                  </a:lnTo>
                  <a:lnTo>
                    <a:pt x="52082" y="260350"/>
                  </a:lnTo>
                  <a:lnTo>
                    <a:pt x="52146" y="259194"/>
                  </a:lnTo>
                  <a:lnTo>
                    <a:pt x="52146" y="229069"/>
                  </a:lnTo>
                  <a:close/>
                </a:path>
                <a:path w="232409" h="1078864">
                  <a:moveTo>
                    <a:pt x="52146" y="176403"/>
                  </a:moveTo>
                  <a:lnTo>
                    <a:pt x="49796" y="172199"/>
                  </a:lnTo>
                  <a:lnTo>
                    <a:pt x="33324" y="169024"/>
                  </a:lnTo>
                  <a:lnTo>
                    <a:pt x="31242" y="173037"/>
                  </a:lnTo>
                  <a:lnTo>
                    <a:pt x="31242" y="203530"/>
                  </a:lnTo>
                  <a:lnTo>
                    <a:pt x="50126" y="210477"/>
                  </a:lnTo>
                  <a:lnTo>
                    <a:pt x="50431" y="210413"/>
                  </a:lnTo>
                  <a:lnTo>
                    <a:pt x="52146" y="206514"/>
                  </a:lnTo>
                  <a:lnTo>
                    <a:pt x="52146" y="176403"/>
                  </a:lnTo>
                  <a:close/>
                </a:path>
                <a:path w="232409" h="1078864">
                  <a:moveTo>
                    <a:pt x="52146" y="123685"/>
                  </a:moveTo>
                  <a:lnTo>
                    <a:pt x="33324" y="115697"/>
                  </a:lnTo>
                  <a:lnTo>
                    <a:pt x="33007" y="115747"/>
                  </a:lnTo>
                  <a:lnTo>
                    <a:pt x="32423" y="116065"/>
                  </a:lnTo>
                  <a:lnTo>
                    <a:pt x="31737" y="117017"/>
                  </a:lnTo>
                  <a:lnTo>
                    <a:pt x="31305" y="118452"/>
                  </a:lnTo>
                  <a:lnTo>
                    <a:pt x="31242" y="119634"/>
                  </a:lnTo>
                  <a:lnTo>
                    <a:pt x="31242" y="150139"/>
                  </a:lnTo>
                  <a:lnTo>
                    <a:pt x="50126" y="157734"/>
                  </a:lnTo>
                  <a:lnTo>
                    <a:pt x="50431" y="157670"/>
                  </a:lnTo>
                  <a:lnTo>
                    <a:pt x="52146" y="153797"/>
                  </a:lnTo>
                  <a:lnTo>
                    <a:pt x="52146" y="123685"/>
                  </a:lnTo>
                  <a:close/>
                </a:path>
                <a:path w="232409" h="1078864">
                  <a:moveTo>
                    <a:pt x="52146" y="70967"/>
                  </a:moveTo>
                  <a:lnTo>
                    <a:pt x="49796" y="66624"/>
                  </a:lnTo>
                  <a:lnTo>
                    <a:pt x="33324" y="62369"/>
                  </a:lnTo>
                  <a:lnTo>
                    <a:pt x="31242" y="66243"/>
                  </a:lnTo>
                  <a:lnTo>
                    <a:pt x="31242" y="96748"/>
                  </a:lnTo>
                  <a:lnTo>
                    <a:pt x="50126" y="104965"/>
                  </a:lnTo>
                  <a:lnTo>
                    <a:pt x="50431" y="104927"/>
                  </a:lnTo>
                  <a:lnTo>
                    <a:pt x="52146" y="101092"/>
                  </a:lnTo>
                  <a:lnTo>
                    <a:pt x="52146" y="70967"/>
                  </a:lnTo>
                  <a:close/>
                </a:path>
                <a:path w="232409" h="1078864">
                  <a:moveTo>
                    <a:pt x="52146" y="18275"/>
                  </a:moveTo>
                  <a:lnTo>
                    <a:pt x="33324" y="9055"/>
                  </a:lnTo>
                  <a:lnTo>
                    <a:pt x="33007" y="9080"/>
                  </a:lnTo>
                  <a:lnTo>
                    <a:pt x="32423" y="9359"/>
                  </a:lnTo>
                  <a:lnTo>
                    <a:pt x="31737" y="10274"/>
                  </a:lnTo>
                  <a:lnTo>
                    <a:pt x="31305" y="11684"/>
                  </a:lnTo>
                  <a:lnTo>
                    <a:pt x="31242" y="12865"/>
                  </a:lnTo>
                  <a:lnTo>
                    <a:pt x="31242" y="43357"/>
                  </a:lnTo>
                  <a:lnTo>
                    <a:pt x="50126" y="52184"/>
                  </a:lnTo>
                  <a:lnTo>
                    <a:pt x="50431" y="52158"/>
                  </a:lnTo>
                  <a:lnTo>
                    <a:pt x="52146" y="48399"/>
                  </a:lnTo>
                  <a:lnTo>
                    <a:pt x="52146" y="18275"/>
                  </a:lnTo>
                  <a:close/>
                </a:path>
                <a:path w="232409" h="1078864">
                  <a:moveTo>
                    <a:pt x="81495" y="440639"/>
                  </a:moveTo>
                  <a:lnTo>
                    <a:pt x="63334" y="436473"/>
                  </a:lnTo>
                  <a:lnTo>
                    <a:pt x="63042" y="436575"/>
                  </a:lnTo>
                  <a:lnTo>
                    <a:pt x="61353" y="440715"/>
                  </a:lnTo>
                  <a:lnTo>
                    <a:pt x="61353" y="470649"/>
                  </a:lnTo>
                  <a:lnTo>
                    <a:pt x="79527" y="474446"/>
                  </a:lnTo>
                  <a:lnTo>
                    <a:pt x="79832" y="474332"/>
                  </a:lnTo>
                  <a:lnTo>
                    <a:pt x="81495" y="470192"/>
                  </a:lnTo>
                  <a:lnTo>
                    <a:pt x="81495" y="440639"/>
                  </a:lnTo>
                  <a:close/>
                </a:path>
                <a:path w="232409" h="1078864">
                  <a:moveTo>
                    <a:pt x="81495" y="388912"/>
                  </a:moveTo>
                  <a:lnTo>
                    <a:pt x="79222" y="385102"/>
                  </a:lnTo>
                  <a:lnTo>
                    <a:pt x="63334" y="384136"/>
                  </a:lnTo>
                  <a:lnTo>
                    <a:pt x="61353" y="388340"/>
                  </a:lnTo>
                  <a:lnTo>
                    <a:pt x="61353" y="418287"/>
                  </a:lnTo>
                  <a:lnTo>
                    <a:pt x="79527" y="422643"/>
                  </a:lnTo>
                  <a:lnTo>
                    <a:pt x="79832" y="422554"/>
                  </a:lnTo>
                  <a:lnTo>
                    <a:pt x="81495" y="418477"/>
                  </a:lnTo>
                  <a:lnTo>
                    <a:pt x="81495" y="388912"/>
                  </a:lnTo>
                  <a:close/>
                </a:path>
                <a:path w="232409" h="1078864">
                  <a:moveTo>
                    <a:pt x="81495" y="337172"/>
                  </a:moveTo>
                  <a:lnTo>
                    <a:pt x="63334" y="331800"/>
                  </a:lnTo>
                  <a:lnTo>
                    <a:pt x="63042" y="331876"/>
                  </a:lnTo>
                  <a:lnTo>
                    <a:pt x="61353" y="335927"/>
                  </a:lnTo>
                  <a:lnTo>
                    <a:pt x="61353" y="365874"/>
                  </a:lnTo>
                  <a:lnTo>
                    <a:pt x="79527" y="370878"/>
                  </a:lnTo>
                  <a:lnTo>
                    <a:pt x="79832" y="370776"/>
                  </a:lnTo>
                  <a:lnTo>
                    <a:pt x="80378" y="370395"/>
                  </a:lnTo>
                  <a:lnTo>
                    <a:pt x="81038" y="369341"/>
                  </a:lnTo>
                  <a:lnTo>
                    <a:pt x="81432" y="367893"/>
                  </a:lnTo>
                  <a:lnTo>
                    <a:pt x="81495" y="366750"/>
                  </a:lnTo>
                  <a:lnTo>
                    <a:pt x="81495" y="337172"/>
                  </a:lnTo>
                  <a:close/>
                </a:path>
                <a:path w="232409" h="1078864">
                  <a:moveTo>
                    <a:pt x="81495" y="285432"/>
                  </a:moveTo>
                  <a:lnTo>
                    <a:pt x="79222" y="281457"/>
                  </a:lnTo>
                  <a:lnTo>
                    <a:pt x="63334" y="279450"/>
                  </a:lnTo>
                  <a:lnTo>
                    <a:pt x="61353" y="283514"/>
                  </a:lnTo>
                  <a:lnTo>
                    <a:pt x="61353" y="313461"/>
                  </a:lnTo>
                  <a:lnTo>
                    <a:pt x="79527" y="319049"/>
                  </a:lnTo>
                  <a:lnTo>
                    <a:pt x="79832" y="318973"/>
                  </a:lnTo>
                  <a:lnTo>
                    <a:pt x="81495" y="314998"/>
                  </a:lnTo>
                  <a:lnTo>
                    <a:pt x="81495" y="285432"/>
                  </a:lnTo>
                  <a:close/>
                </a:path>
                <a:path w="232409" h="1078864">
                  <a:moveTo>
                    <a:pt x="81495" y="233667"/>
                  </a:moveTo>
                  <a:lnTo>
                    <a:pt x="63334" y="227126"/>
                  </a:lnTo>
                  <a:lnTo>
                    <a:pt x="63042" y="227203"/>
                  </a:lnTo>
                  <a:lnTo>
                    <a:pt x="61353" y="231101"/>
                  </a:lnTo>
                  <a:lnTo>
                    <a:pt x="61353" y="261048"/>
                  </a:lnTo>
                  <a:lnTo>
                    <a:pt x="79527" y="267246"/>
                  </a:lnTo>
                  <a:lnTo>
                    <a:pt x="79832" y="267169"/>
                  </a:lnTo>
                  <a:lnTo>
                    <a:pt x="81495" y="263245"/>
                  </a:lnTo>
                  <a:lnTo>
                    <a:pt x="81495" y="233667"/>
                  </a:lnTo>
                  <a:close/>
                </a:path>
                <a:path w="232409" h="1078864">
                  <a:moveTo>
                    <a:pt x="81495" y="181965"/>
                  </a:moveTo>
                  <a:lnTo>
                    <a:pt x="63334" y="174790"/>
                  </a:lnTo>
                  <a:lnTo>
                    <a:pt x="63042" y="174853"/>
                  </a:lnTo>
                  <a:lnTo>
                    <a:pt x="61353" y="178739"/>
                  </a:lnTo>
                  <a:lnTo>
                    <a:pt x="61353" y="208673"/>
                  </a:lnTo>
                  <a:lnTo>
                    <a:pt x="79527" y="215430"/>
                  </a:lnTo>
                  <a:lnTo>
                    <a:pt x="79832" y="215366"/>
                  </a:lnTo>
                  <a:lnTo>
                    <a:pt x="81495" y="211518"/>
                  </a:lnTo>
                  <a:lnTo>
                    <a:pt x="81495" y="181965"/>
                  </a:lnTo>
                  <a:close/>
                </a:path>
                <a:path w="232409" h="1078864">
                  <a:moveTo>
                    <a:pt x="81495" y="130213"/>
                  </a:moveTo>
                  <a:lnTo>
                    <a:pt x="79222" y="126034"/>
                  </a:lnTo>
                  <a:lnTo>
                    <a:pt x="63334" y="122453"/>
                  </a:lnTo>
                  <a:lnTo>
                    <a:pt x="61353" y="126326"/>
                  </a:lnTo>
                  <a:lnTo>
                    <a:pt x="61353" y="156273"/>
                  </a:lnTo>
                  <a:lnTo>
                    <a:pt x="79527" y="163664"/>
                  </a:lnTo>
                  <a:lnTo>
                    <a:pt x="79832" y="163601"/>
                  </a:lnTo>
                  <a:lnTo>
                    <a:pt x="81495" y="159791"/>
                  </a:lnTo>
                  <a:lnTo>
                    <a:pt x="81495" y="130213"/>
                  </a:lnTo>
                  <a:close/>
                </a:path>
                <a:path w="232409" h="1078864">
                  <a:moveTo>
                    <a:pt x="81495" y="78473"/>
                  </a:moveTo>
                  <a:lnTo>
                    <a:pt x="79222" y="74206"/>
                  </a:lnTo>
                  <a:lnTo>
                    <a:pt x="63334" y="70116"/>
                  </a:lnTo>
                  <a:lnTo>
                    <a:pt x="61353" y="73317"/>
                  </a:lnTo>
                  <a:lnTo>
                    <a:pt x="61353" y="103873"/>
                  </a:lnTo>
                  <a:lnTo>
                    <a:pt x="79527" y="111848"/>
                  </a:lnTo>
                  <a:lnTo>
                    <a:pt x="79832" y="111798"/>
                  </a:lnTo>
                  <a:lnTo>
                    <a:pt x="81495" y="108038"/>
                  </a:lnTo>
                  <a:lnTo>
                    <a:pt x="81495" y="78473"/>
                  </a:lnTo>
                  <a:close/>
                </a:path>
                <a:path w="232409" h="1078864">
                  <a:moveTo>
                    <a:pt x="81495" y="26720"/>
                  </a:moveTo>
                  <a:lnTo>
                    <a:pt x="63334" y="17780"/>
                  </a:lnTo>
                  <a:lnTo>
                    <a:pt x="63042" y="17818"/>
                  </a:lnTo>
                  <a:lnTo>
                    <a:pt x="62484" y="18084"/>
                  </a:lnTo>
                  <a:lnTo>
                    <a:pt x="61836" y="18986"/>
                  </a:lnTo>
                  <a:lnTo>
                    <a:pt x="61417" y="20383"/>
                  </a:lnTo>
                  <a:lnTo>
                    <a:pt x="61353" y="21526"/>
                  </a:lnTo>
                  <a:lnTo>
                    <a:pt x="61353" y="51473"/>
                  </a:lnTo>
                  <a:lnTo>
                    <a:pt x="79527" y="60032"/>
                  </a:lnTo>
                  <a:lnTo>
                    <a:pt x="79832" y="60007"/>
                  </a:lnTo>
                  <a:lnTo>
                    <a:pt x="81495" y="56286"/>
                  </a:lnTo>
                  <a:lnTo>
                    <a:pt x="81495" y="26720"/>
                  </a:lnTo>
                  <a:close/>
                </a:path>
                <a:path w="232409" h="1078864">
                  <a:moveTo>
                    <a:pt x="109778" y="441375"/>
                  </a:moveTo>
                  <a:lnTo>
                    <a:pt x="92278" y="437311"/>
                  </a:lnTo>
                  <a:lnTo>
                    <a:pt x="91986" y="437400"/>
                  </a:lnTo>
                  <a:lnTo>
                    <a:pt x="90347" y="441452"/>
                  </a:lnTo>
                  <a:lnTo>
                    <a:pt x="90347" y="470865"/>
                  </a:lnTo>
                  <a:lnTo>
                    <a:pt x="107899" y="474586"/>
                  </a:lnTo>
                  <a:lnTo>
                    <a:pt x="108178" y="474472"/>
                  </a:lnTo>
                  <a:lnTo>
                    <a:pt x="108712" y="474052"/>
                  </a:lnTo>
                  <a:lnTo>
                    <a:pt x="108953" y="473760"/>
                  </a:lnTo>
                  <a:lnTo>
                    <a:pt x="109512" y="472541"/>
                  </a:lnTo>
                  <a:lnTo>
                    <a:pt x="109778" y="470992"/>
                  </a:lnTo>
                  <a:lnTo>
                    <a:pt x="109778" y="441375"/>
                  </a:lnTo>
                  <a:close/>
                </a:path>
                <a:path w="232409" h="1078864">
                  <a:moveTo>
                    <a:pt x="109778" y="390588"/>
                  </a:moveTo>
                  <a:lnTo>
                    <a:pt x="107594" y="386842"/>
                  </a:lnTo>
                  <a:lnTo>
                    <a:pt x="92278" y="385914"/>
                  </a:lnTo>
                  <a:lnTo>
                    <a:pt x="90347" y="390029"/>
                  </a:lnTo>
                  <a:lnTo>
                    <a:pt x="90347" y="419430"/>
                  </a:lnTo>
                  <a:lnTo>
                    <a:pt x="107899" y="423722"/>
                  </a:lnTo>
                  <a:lnTo>
                    <a:pt x="108178" y="423608"/>
                  </a:lnTo>
                  <a:lnTo>
                    <a:pt x="109778" y="420204"/>
                  </a:lnTo>
                  <a:lnTo>
                    <a:pt x="109778" y="390588"/>
                  </a:lnTo>
                  <a:close/>
                </a:path>
                <a:path w="232409" h="1078864">
                  <a:moveTo>
                    <a:pt x="109778" y="339763"/>
                  </a:moveTo>
                  <a:lnTo>
                    <a:pt x="92278" y="334505"/>
                  </a:lnTo>
                  <a:lnTo>
                    <a:pt x="91986" y="334594"/>
                  </a:lnTo>
                  <a:lnTo>
                    <a:pt x="90347" y="338569"/>
                  </a:lnTo>
                  <a:lnTo>
                    <a:pt x="90347" y="367957"/>
                  </a:lnTo>
                  <a:lnTo>
                    <a:pt x="107899" y="372846"/>
                  </a:lnTo>
                  <a:lnTo>
                    <a:pt x="108712" y="372376"/>
                  </a:lnTo>
                  <a:lnTo>
                    <a:pt x="108953" y="372084"/>
                  </a:lnTo>
                  <a:lnTo>
                    <a:pt x="109347" y="371348"/>
                  </a:lnTo>
                  <a:lnTo>
                    <a:pt x="109512" y="370903"/>
                  </a:lnTo>
                  <a:lnTo>
                    <a:pt x="109778" y="369366"/>
                  </a:lnTo>
                  <a:lnTo>
                    <a:pt x="109778" y="339763"/>
                  </a:lnTo>
                  <a:close/>
                </a:path>
                <a:path w="232409" h="1078864">
                  <a:moveTo>
                    <a:pt x="109778" y="288937"/>
                  </a:moveTo>
                  <a:lnTo>
                    <a:pt x="107594" y="285051"/>
                  </a:lnTo>
                  <a:lnTo>
                    <a:pt x="92278" y="283108"/>
                  </a:lnTo>
                  <a:lnTo>
                    <a:pt x="90347" y="287108"/>
                  </a:lnTo>
                  <a:lnTo>
                    <a:pt x="90347" y="316522"/>
                  </a:lnTo>
                  <a:lnTo>
                    <a:pt x="107899" y="321970"/>
                  </a:lnTo>
                  <a:lnTo>
                    <a:pt x="108178" y="321881"/>
                  </a:lnTo>
                  <a:lnTo>
                    <a:pt x="109778" y="318554"/>
                  </a:lnTo>
                  <a:lnTo>
                    <a:pt x="109778" y="288937"/>
                  </a:lnTo>
                  <a:close/>
                </a:path>
                <a:path w="232409" h="1078864">
                  <a:moveTo>
                    <a:pt x="109778" y="238125"/>
                  </a:moveTo>
                  <a:lnTo>
                    <a:pt x="92278" y="231762"/>
                  </a:lnTo>
                  <a:lnTo>
                    <a:pt x="91986" y="231825"/>
                  </a:lnTo>
                  <a:lnTo>
                    <a:pt x="90347" y="235673"/>
                  </a:lnTo>
                  <a:lnTo>
                    <a:pt x="90347" y="265061"/>
                  </a:lnTo>
                  <a:lnTo>
                    <a:pt x="107899" y="271106"/>
                  </a:lnTo>
                  <a:lnTo>
                    <a:pt x="108178" y="271030"/>
                  </a:lnTo>
                  <a:lnTo>
                    <a:pt x="109778" y="267741"/>
                  </a:lnTo>
                  <a:lnTo>
                    <a:pt x="109778" y="238125"/>
                  </a:lnTo>
                  <a:close/>
                </a:path>
                <a:path w="232409" h="1078864">
                  <a:moveTo>
                    <a:pt x="109778" y="187350"/>
                  </a:moveTo>
                  <a:lnTo>
                    <a:pt x="92278" y="180365"/>
                  </a:lnTo>
                  <a:lnTo>
                    <a:pt x="91986" y="180428"/>
                  </a:lnTo>
                  <a:lnTo>
                    <a:pt x="90347" y="184238"/>
                  </a:lnTo>
                  <a:lnTo>
                    <a:pt x="90347" y="213626"/>
                  </a:lnTo>
                  <a:lnTo>
                    <a:pt x="107899" y="220218"/>
                  </a:lnTo>
                  <a:lnTo>
                    <a:pt x="108178" y="220154"/>
                  </a:lnTo>
                  <a:lnTo>
                    <a:pt x="109778" y="216954"/>
                  </a:lnTo>
                  <a:lnTo>
                    <a:pt x="109778" y="187350"/>
                  </a:lnTo>
                  <a:close/>
                </a:path>
                <a:path w="232409" h="1078864">
                  <a:moveTo>
                    <a:pt x="109778" y="85686"/>
                  </a:moveTo>
                  <a:lnTo>
                    <a:pt x="107594" y="81521"/>
                  </a:lnTo>
                  <a:lnTo>
                    <a:pt x="92278" y="77571"/>
                  </a:lnTo>
                  <a:lnTo>
                    <a:pt x="90347" y="81330"/>
                  </a:lnTo>
                  <a:lnTo>
                    <a:pt x="90347" y="110718"/>
                  </a:lnTo>
                  <a:lnTo>
                    <a:pt x="107899" y="118478"/>
                  </a:lnTo>
                  <a:lnTo>
                    <a:pt x="108178" y="118427"/>
                  </a:lnTo>
                  <a:lnTo>
                    <a:pt x="108712" y="118135"/>
                  </a:lnTo>
                  <a:lnTo>
                    <a:pt x="109347" y="117221"/>
                  </a:lnTo>
                  <a:lnTo>
                    <a:pt x="109512" y="116789"/>
                  </a:lnTo>
                  <a:lnTo>
                    <a:pt x="109778" y="115303"/>
                  </a:lnTo>
                  <a:lnTo>
                    <a:pt x="109778" y="85686"/>
                  </a:lnTo>
                  <a:close/>
                </a:path>
                <a:path w="232409" h="1078864">
                  <a:moveTo>
                    <a:pt x="109778" y="34886"/>
                  </a:moveTo>
                  <a:lnTo>
                    <a:pt x="107594" y="30632"/>
                  </a:lnTo>
                  <a:lnTo>
                    <a:pt x="92278" y="26187"/>
                  </a:lnTo>
                  <a:lnTo>
                    <a:pt x="90347" y="29870"/>
                  </a:lnTo>
                  <a:lnTo>
                    <a:pt x="90347" y="59270"/>
                  </a:lnTo>
                  <a:lnTo>
                    <a:pt x="107899" y="67602"/>
                  </a:lnTo>
                  <a:lnTo>
                    <a:pt x="108712" y="67284"/>
                  </a:lnTo>
                  <a:lnTo>
                    <a:pt x="108953" y="67030"/>
                  </a:lnTo>
                  <a:lnTo>
                    <a:pt x="109347" y="66382"/>
                  </a:lnTo>
                  <a:lnTo>
                    <a:pt x="109512" y="65976"/>
                  </a:lnTo>
                  <a:lnTo>
                    <a:pt x="109778" y="64503"/>
                  </a:lnTo>
                  <a:lnTo>
                    <a:pt x="109778" y="34886"/>
                  </a:lnTo>
                  <a:close/>
                </a:path>
                <a:path w="232409" h="1078864">
                  <a:moveTo>
                    <a:pt x="119481" y="1045730"/>
                  </a:moveTo>
                  <a:lnTo>
                    <a:pt x="117309" y="1041628"/>
                  </a:lnTo>
                  <a:lnTo>
                    <a:pt x="101993" y="1038174"/>
                  </a:lnTo>
                  <a:lnTo>
                    <a:pt x="100063" y="1041984"/>
                  </a:lnTo>
                  <a:lnTo>
                    <a:pt x="100063" y="1071397"/>
                  </a:lnTo>
                  <a:lnTo>
                    <a:pt x="117602" y="1078585"/>
                  </a:lnTo>
                  <a:lnTo>
                    <a:pt x="117894" y="1078522"/>
                  </a:lnTo>
                  <a:lnTo>
                    <a:pt x="119481" y="1074762"/>
                  </a:lnTo>
                  <a:lnTo>
                    <a:pt x="119481" y="1045730"/>
                  </a:lnTo>
                  <a:close/>
                </a:path>
                <a:path w="232409" h="1078864">
                  <a:moveTo>
                    <a:pt x="137071" y="442087"/>
                  </a:moveTo>
                  <a:lnTo>
                    <a:pt x="135255" y="438505"/>
                  </a:lnTo>
                  <a:lnTo>
                    <a:pt x="134962" y="438505"/>
                  </a:lnTo>
                  <a:lnTo>
                    <a:pt x="120192" y="438086"/>
                  </a:lnTo>
                  <a:lnTo>
                    <a:pt x="118338" y="442163"/>
                  </a:lnTo>
                  <a:lnTo>
                    <a:pt x="118338" y="471055"/>
                  </a:lnTo>
                  <a:lnTo>
                    <a:pt x="135255" y="474713"/>
                  </a:lnTo>
                  <a:lnTo>
                    <a:pt x="135534" y="474599"/>
                  </a:lnTo>
                  <a:lnTo>
                    <a:pt x="137071" y="470611"/>
                  </a:lnTo>
                  <a:lnTo>
                    <a:pt x="137071" y="442087"/>
                  </a:lnTo>
                  <a:close/>
                </a:path>
                <a:path w="232409" h="1078864">
                  <a:moveTo>
                    <a:pt x="137071" y="392188"/>
                  </a:moveTo>
                  <a:lnTo>
                    <a:pt x="134962" y="388505"/>
                  </a:lnTo>
                  <a:lnTo>
                    <a:pt x="120192" y="387604"/>
                  </a:lnTo>
                  <a:lnTo>
                    <a:pt x="118338" y="391655"/>
                  </a:lnTo>
                  <a:lnTo>
                    <a:pt x="118338" y="420522"/>
                  </a:lnTo>
                  <a:lnTo>
                    <a:pt x="135255" y="424726"/>
                  </a:lnTo>
                  <a:lnTo>
                    <a:pt x="135534" y="424624"/>
                  </a:lnTo>
                  <a:lnTo>
                    <a:pt x="137071" y="420700"/>
                  </a:lnTo>
                  <a:lnTo>
                    <a:pt x="137071" y="392188"/>
                  </a:lnTo>
                  <a:close/>
                </a:path>
                <a:path w="232409" h="1078864">
                  <a:moveTo>
                    <a:pt x="137071" y="292328"/>
                  </a:moveTo>
                  <a:lnTo>
                    <a:pt x="120192" y="286639"/>
                  </a:lnTo>
                  <a:lnTo>
                    <a:pt x="119380" y="287083"/>
                  </a:lnTo>
                  <a:lnTo>
                    <a:pt x="118770" y="288061"/>
                  </a:lnTo>
                  <a:lnTo>
                    <a:pt x="118605" y="288480"/>
                  </a:lnTo>
                  <a:lnTo>
                    <a:pt x="118389" y="289471"/>
                  </a:lnTo>
                  <a:lnTo>
                    <a:pt x="118338" y="290576"/>
                  </a:lnTo>
                  <a:lnTo>
                    <a:pt x="118338" y="319455"/>
                  </a:lnTo>
                  <a:lnTo>
                    <a:pt x="135255" y="324789"/>
                  </a:lnTo>
                  <a:lnTo>
                    <a:pt x="135534" y="324713"/>
                  </a:lnTo>
                  <a:lnTo>
                    <a:pt x="137071" y="320865"/>
                  </a:lnTo>
                  <a:lnTo>
                    <a:pt x="137071" y="292328"/>
                  </a:lnTo>
                  <a:close/>
                </a:path>
                <a:path w="232409" h="1078864">
                  <a:moveTo>
                    <a:pt x="137071" y="242417"/>
                  </a:moveTo>
                  <a:lnTo>
                    <a:pt x="120192" y="236207"/>
                  </a:lnTo>
                  <a:lnTo>
                    <a:pt x="119913" y="236270"/>
                  </a:lnTo>
                  <a:lnTo>
                    <a:pt x="118338" y="240042"/>
                  </a:lnTo>
                  <a:lnTo>
                    <a:pt x="118338" y="268922"/>
                  </a:lnTo>
                  <a:lnTo>
                    <a:pt x="135255" y="274815"/>
                  </a:lnTo>
                  <a:lnTo>
                    <a:pt x="135534" y="274726"/>
                  </a:lnTo>
                  <a:lnTo>
                    <a:pt x="137071" y="270941"/>
                  </a:lnTo>
                  <a:lnTo>
                    <a:pt x="137071" y="242417"/>
                  </a:lnTo>
                  <a:close/>
                </a:path>
                <a:path w="232409" h="1078864">
                  <a:moveTo>
                    <a:pt x="137071" y="192532"/>
                  </a:moveTo>
                  <a:lnTo>
                    <a:pt x="134962" y="188569"/>
                  </a:lnTo>
                  <a:lnTo>
                    <a:pt x="120192" y="185724"/>
                  </a:lnTo>
                  <a:lnTo>
                    <a:pt x="118338" y="189534"/>
                  </a:lnTo>
                  <a:lnTo>
                    <a:pt x="118338" y="218414"/>
                  </a:lnTo>
                  <a:lnTo>
                    <a:pt x="135255" y="224828"/>
                  </a:lnTo>
                  <a:lnTo>
                    <a:pt x="135534" y="224764"/>
                  </a:lnTo>
                  <a:lnTo>
                    <a:pt x="137071" y="221043"/>
                  </a:lnTo>
                  <a:lnTo>
                    <a:pt x="137071" y="192532"/>
                  </a:lnTo>
                  <a:close/>
                </a:path>
                <a:path w="232409" h="1078864">
                  <a:moveTo>
                    <a:pt x="137071" y="142608"/>
                  </a:moveTo>
                  <a:lnTo>
                    <a:pt x="134962" y="138582"/>
                  </a:lnTo>
                  <a:lnTo>
                    <a:pt x="120192" y="135267"/>
                  </a:lnTo>
                  <a:lnTo>
                    <a:pt x="118338" y="139001"/>
                  </a:lnTo>
                  <a:lnTo>
                    <a:pt x="118338" y="167894"/>
                  </a:lnTo>
                  <a:lnTo>
                    <a:pt x="135255" y="174891"/>
                  </a:lnTo>
                  <a:lnTo>
                    <a:pt x="135534" y="174815"/>
                  </a:lnTo>
                  <a:lnTo>
                    <a:pt x="136042" y="174510"/>
                  </a:lnTo>
                  <a:lnTo>
                    <a:pt x="136652" y="173583"/>
                  </a:lnTo>
                  <a:lnTo>
                    <a:pt x="137007" y="172224"/>
                  </a:lnTo>
                  <a:lnTo>
                    <a:pt x="137071" y="171132"/>
                  </a:lnTo>
                  <a:lnTo>
                    <a:pt x="137071" y="142608"/>
                  </a:lnTo>
                  <a:close/>
                </a:path>
                <a:path w="232409" h="1078864">
                  <a:moveTo>
                    <a:pt x="137071" y="92671"/>
                  </a:moveTo>
                  <a:lnTo>
                    <a:pt x="120192" y="84772"/>
                  </a:lnTo>
                  <a:lnTo>
                    <a:pt x="119646" y="84950"/>
                  </a:lnTo>
                  <a:lnTo>
                    <a:pt x="118338" y="88468"/>
                  </a:lnTo>
                  <a:lnTo>
                    <a:pt x="118338" y="117335"/>
                  </a:lnTo>
                  <a:lnTo>
                    <a:pt x="135255" y="124891"/>
                  </a:lnTo>
                  <a:lnTo>
                    <a:pt x="135534" y="124841"/>
                  </a:lnTo>
                  <a:lnTo>
                    <a:pt x="137071" y="121208"/>
                  </a:lnTo>
                  <a:lnTo>
                    <a:pt x="137071" y="92671"/>
                  </a:lnTo>
                  <a:close/>
                </a:path>
                <a:path w="232409" h="1078864">
                  <a:moveTo>
                    <a:pt x="137071" y="42760"/>
                  </a:moveTo>
                  <a:lnTo>
                    <a:pt x="134962" y="38595"/>
                  </a:lnTo>
                  <a:lnTo>
                    <a:pt x="120192" y="34302"/>
                  </a:lnTo>
                  <a:lnTo>
                    <a:pt x="118338" y="37922"/>
                  </a:lnTo>
                  <a:lnTo>
                    <a:pt x="118338" y="66802"/>
                  </a:lnTo>
                  <a:lnTo>
                    <a:pt x="135255" y="74917"/>
                  </a:lnTo>
                  <a:lnTo>
                    <a:pt x="135534" y="74866"/>
                  </a:lnTo>
                  <a:lnTo>
                    <a:pt x="137071" y="71285"/>
                  </a:lnTo>
                  <a:lnTo>
                    <a:pt x="137071" y="42760"/>
                  </a:lnTo>
                  <a:close/>
                </a:path>
                <a:path w="232409" h="1078864">
                  <a:moveTo>
                    <a:pt x="163423" y="808786"/>
                  </a:moveTo>
                  <a:lnTo>
                    <a:pt x="161391" y="804722"/>
                  </a:lnTo>
                  <a:lnTo>
                    <a:pt x="147116" y="800569"/>
                  </a:lnTo>
                  <a:lnTo>
                    <a:pt x="145338" y="804151"/>
                  </a:lnTo>
                  <a:lnTo>
                    <a:pt x="145338" y="832523"/>
                  </a:lnTo>
                  <a:lnTo>
                    <a:pt x="161671" y="840409"/>
                  </a:lnTo>
                  <a:lnTo>
                    <a:pt x="161925" y="840371"/>
                  </a:lnTo>
                  <a:lnTo>
                    <a:pt x="163423" y="836828"/>
                  </a:lnTo>
                  <a:lnTo>
                    <a:pt x="163423" y="808786"/>
                  </a:lnTo>
                  <a:close/>
                </a:path>
                <a:path w="232409" h="1078864">
                  <a:moveTo>
                    <a:pt x="163423" y="705358"/>
                  </a:moveTo>
                  <a:lnTo>
                    <a:pt x="163156" y="703859"/>
                  </a:lnTo>
                  <a:lnTo>
                    <a:pt x="162636" y="702678"/>
                  </a:lnTo>
                  <a:lnTo>
                    <a:pt x="161925" y="701954"/>
                  </a:lnTo>
                  <a:lnTo>
                    <a:pt x="161671" y="701827"/>
                  </a:lnTo>
                  <a:lnTo>
                    <a:pt x="161391" y="701827"/>
                  </a:lnTo>
                  <a:lnTo>
                    <a:pt x="147116" y="701421"/>
                  </a:lnTo>
                  <a:lnTo>
                    <a:pt x="145338" y="705434"/>
                  </a:lnTo>
                  <a:lnTo>
                    <a:pt x="145338" y="733818"/>
                  </a:lnTo>
                  <a:lnTo>
                    <a:pt x="161671" y="737412"/>
                  </a:lnTo>
                  <a:lnTo>
                    <a:pt x="161925" y="737298"/>
                  </a:lnTo>
                  <a:lnTo>
                    <a:pt x="162420" y="736892"/>
                  </a:lnTo>
                  <a:lnTo>
                    <a:pt x="163004" y="735863"/>
                  </a:lnTo>
                  <a:lnTo>
                    <a:pt x="163347" y="734466"/>
                  </a:lnTo>
                  <a:lnTo>
                    <a:pt x="163423" y="733933"/>
                  </a:lnTo>
                  <a:lnTo>
                    <a:pt x="163423" y="705358"/>
                  </a:lnTo>
                  <a:close/>
                </a:path>
                <a:path w="232409" h="1078864">
                  <a:moveTo>
                    <a:pt x="163423" y="393725"/>
                  </a:moveTo>
                  <a:lnTo>
                    <a:pt x="161391" y="390118"/>
                  </a:lnTo>
                  <a:lnTo>
                    <a:pt x="147116" y="389255"/>
                  </a:lnTo>
                  <a:lnTo>
                    <a:pt x="145338" y="393230"/>
                  </a:lnTo>
                  <a:lnTo>
                    <a:pt x="145338" y="421601"/>
                  </a:lnTo>
                  <a:lnTo>
                    <a:pt x="161671" y="425704"/>
                  </a:lnTo>
                  <a:lnTo>
                    <a:pt x="161925" y="425602"/>
                  </a:lnTo>
                  <a:lnTo>
                    <a:pt x="162420" y="425234"/>
                  </a:lnTo>
                  <a:lnTo>
                    <a:pt x="163004" y="424230"/>
                  </a:lnTo>
                  <a:lnTo>
                    <a:pt x="163347" y="422846"/>
                  </a:lnTo>
                  <a:lnTo>
                    <a:pt x="163423" y="422313"/>
                  </a:lnTo>
                  <a:lnTo>
                    <a:pt x="163423" y="393725"/>
                  </a:lnTo>
                  <a:close/>
                </a:path>
                <a:path w="232409" h="1078864">
                  <a:moveTo>
                    <a:pt x="163423" y="344678"/>
                  </a:moveTo>
                  <a:lnTo>
                    <a:pt x="147116" y="339648"/>
                  </a:lnTo>
                  <a:lnTo>
                    <a:pt x="146354" y="340106"/>
                  </a:lnTo>
                  <a:lnTo>
                    <a:pt x="146126" y="340385"/>
                  </a:lnTo>
                  <a:lnTo>
                    <a:pt x="145745" y="341096"/>
                  </a:lnTo>
                  <a:lnTo>
                    <a:pt x="145389" y="342480"/>
                  </a:lnTo>
                  <a:lnTo>
                    <a:pt x="145338" y="343573"/>
                  </a:lnTo>
                  <a:lnTo>
                    <a:pt x="145338" y="371957"/>
                  </a:lnTo>
                  <a:lnTo>
                    <a:pt x="161671" y="376631"/>
                  </a:lnTo>
                  <a:lnTo>
                    <a:pt x="162179" y="376351"/>
                  </a:lnTo>
                  <a:lnTo>
                    <a:pt x="162636" y="375881"/>
                  </a:lnTo>
                  <a:lnTo>
                    <a:pt x="163156" y="374751"/>
                  </a:lnTo>
                  <a:lnTo>
                    <a:pt x="163423" y="373265"/>
                  </a:lnTo>
                  <a:lnTo>
                    <a:pt x="163423" y="344678"/>
                  </a:lnTo>
                  <a:close/>
                </a:path>
                <a:path w="232409" h="1078864">
                  <a:moveTo>
                    <a:pt x="163423" y="295617"/>
                  </a:moveTo>
                  <a:lnTo>
                    <a:pt x="147116" y="290055"/>
                  </a:lnTo>
                  <a:lnTo>
                    <a:pt x="146850" y="290144"/>
                  </a:lnTo>
                  <a:lnTo>
                    <a:pt x="145338" y="293928"/>
                  </a:lnTo>
                  <a:lnTo>
                    <a:pt x="145338" y="322300"/>
                  </a:lnTo>
                  <a:lnTo>
                    <a:pt x="161671" y="327507"/>
                  </a:lnTo>
                  <a:lnTo>
                    <a:pt x="161925" y="327418"/>
                  </a:lnTo>
                  <a:lnTo>
                    <a:pt x="162420" y="327063"/>
                  </a:lnTo>
                  <a:lnTo>
                    <a:pt x="163004" y="326097"/>
                  </a:lnTo>
                  <a:lnTo>
                    <a:pt x="163347" y="324726"/>
                  </a:lnTo>
                  <a:lnTo>
                    <a:pt x="163423" y="324205"/>
                  </a:lnTo>
                  <a:lnTo>
                    <a:pt x="163423" y="295617"/>
                  </a:lnTo>
                  <a:close/>
                </a:path>
                <a:path w="232409" h="1078864">
                  <a:moveTo>
                    <a:pt x="163423" y="246545"/>
                  </a:moveTo>
                  <a:lnTo>
                    <a:pt x="147116" y="240499"/>
                  </a:lnTo>
                  <a:lnTo>
                    <a:pt x="146850" y="240563"/>
                  </a:lnTo>
                  <a:lnTo>
                    <a:pt x="145338" y="244271"/>
                  </a:lnTo>
                  <a:lnTo>
                    <a:pt x="145338" y="272656"/>
                  </a:lnTo>
                  <a:lnTo>
                    <a:pt x="161671" y="278396"/>
                  </a:lnTo>
                  <a:lnTo>
                    <a:pt x="162420" y="277964"/>
                  </a:lnTo>
                  <a:lnTo>
                    <a:pt x="163004" y="277012"/>
                  </a:lnTo>
                  <a:lnTo>
                    <a:pt x="163347" y="275678"/>
                  </a:lnTo>
                  <a:lnTo>
                    <a:pt x="163423" y="275132"/>
                  </a:lnTo>
                  <a:lnTo>
                    <a:pt x="163423" y="246545"/>
                  </a:lnTo>
                  <a:close/>
                </a:path>
                <a:path w="232409" h="1078864">
                  <a:moveTo>
                    <a:pt x="163423" y="197523"/>
                  </a:moveTo>
                  <a:lnTo>
                    <a:pt x="161391" y="193649"/>
                  </a:lnTo>
                  <a:lnTo>
                    <a:pt x="147116" y="190906"/>
                  </a:lnTo>
                  <a:lnTo>
                    <a:pt x="145338" y="194665"/>
                  </a:lnTo>
                  <a:lnTo>
                    <a:pt x="145338" y="223024"/>
                  </a:lnTo>
                  <a:lnTo>
                    <a:pt x="161671" y="229285"/>
                  </a:lnTo>
                  <a:lnTo>
                    <a:pt x="161925" y="229222"/>
                  </a:lnTo>
                  <a:lnTo>
                    <a:pt x="162420" y="228892"/>
                  </a:lnTo>
                  <a:lnTo>
                    <a:pt x="163004" y="227965"/>
                  </a:lnTo>
                  <a:lnTo>
                    <a:pt x="163423" y="226110"/>
                  </a:lnTo>
                  <a:lnTo>
                    <a:pt x="163423" y="197523"/>
                  </a:lnTo>
                  <a:close/>
                </a:path>
                <a:path w="232409" h="1078864">
                  <a:moveTo>
                    <a:pt x="163423" y="148463"/>
                  </a:moveTo>
                  <a:lnTo>
                    <a:pt x="147116" y="141325"/>
                  </a:lnTo>
                  <a:lnTo>
                    <a:pt x="146850" y="141376"/>
                  </a:lnTo>
                  <a:lnTo>
                    <a:pt x="145338" y="144995"/>
                  </a:lnTo>
                  <a:lnTo>
                    <a:pt x="145338" y="173380"/>
                  </a:lnTo>
                  <a:lnTo>
                    <a:pt x="161671" y="180187"/>
                  </a:lnTo>
                  <a:lnTo>
                    <a:pt x="162179" y="179984"/>
                  </a:lnTo>
                  <a:lnTo>
                    <a:pt x="162420" y="179819"/>
                  </a:lnTo>
                  <a:lnTo>
                    <a:pt x="163004" y="178917"/>
                  </a:lnTo>
                  <a:lnTo>
                    <a:pt x="163347" y="177571"/>
                  </a:lnTo>
                  <a:lnTo>
                    <a:pt x="163423" y="177050"/>
                  </a:lnTo>
                  <a:lnTo>
                    <a:pt x="163423" y="148463"/>
                  </a:lnTo>
                  <a:close/>
                </a:path>
                <a:path w="232409" h="1078864">
                  <a:moveTo>
                    <a:pt x="163423" y="99402"/>
                  </a:moveTo>
                  <a:lnTo>
                    <a:pt x="161391" y="95402"/>
                  </a:lnTo>
                  <a:lnTo>
                    <a:pt x="147116" y="91719"/>
                  </a:lnTo>
                  <a:lnTo>
                    <a:pt x="145338" y="95351"/>
                  </a:lnTo>
                  <a:lnTo>
                    <a:pt x="145338" y="123723"/>
                  </a:lnTo>
                  <a:lnTo>
                    <a:pt x="161671" y="131089"/>
                  </a:lnTo>
                  <a:lnTo>
                    <a:pt x="161925" y="131038"/>
                  </a:lnTo>
                  <a:lnTo>
                    <a:pt x="162420" y="130721"/>
                  </a:lnTo>
                  <a:lnTo>
                    <a:pt x="163004" y="129844"/>
                  </a:lnTo>
                  <a:lnTo>
                    <a:pt x="163347" y="128524"/>
                  </a:lnTo>
                  <a:lnTo>
                    <a:pt x="163423" y="127444"/>
                  </a:lnTo>
                  <a:lnTo>
                    <a:pt x="163423" y="99402"/>
                  </a:lnTo>
                  <a:close/>
                </a:path>
                <a:path w="232409" h="1078864">
                  <a:moveTo>
                    <a:pt x="188887" y="443433"/>
                  </a:moveTo>
                  <a:lnTo>
                    <a:pt x="187185" y="439966"/>
                  </a:lnTo>
                  <a:lnTo>
                    <a:pt x="186905" y="439966"/>
                  </a:lnTo>
                  <a:lnTo>
                    <a:pt x="173126" y="439572"/>
                  </a:lnTo>
                  <a:lnTo>
                    <a:pt x="171399" y="443534"/>
                  </a:lnTo>
                  <a:lnTo>
                    <a:pt x="171399" y="471398"/>
                  </a:lnTo>
                  <a:lnTo>
                    <a:pt x="187185" y="474941"/>
                  </a:lnTo>
                  <a:lnTo>
                    <a:pt x="187439" y="474827"/>
                  </a:lnTo>
                  <a:lnTo>
                    <a:pt x="187896" y="474433"/>
                  </a:lnTo>
                  <a:lnTo>
                    <a:pt x="188480" y="473430"/>
                  </a:lnTo>
                  <a:lnTo>
                    <a:pt x="188823" y="472046"/>
                  </a:lnTo>
                  <a:lnTo>
                    <a:pt x="188887" y="470966"/>
                  </a:lnTo>
                  <a:lnTo>
                    <a:pt x="188887" y="443433"/>
                  </a:lnTo>
                  <a:close/>
                </a:path>
                <a:path w="232409" h="1078864">
                  <a:moveTo>
                    <a:pt x="188887" y="395224"/>
                  </a:moveTo>
                  <a:lnTo>
                    <a:pt x="186905" y="391680"/>
                  </a:lnTo>
                  <a:lnTo>
                    <a:pt x="173126" y="390829"/>
                  </a:lnTo>
                  <a:lnTo>
                    <a:pt x="171399" y="394754"/>
                  </a:lnTo>
                  <a:lnTo>
                    <a:pt x="171399" y="422643"/>
                  </a:lnTo>
                  <a:lnTo>
                    <a:pt x="187185" y="426656"/>
                  </a:lnTo>
                  <a:lnTo>
                    <a:pt x="187439" y="426567"/>
                  </a:lnTo>
                  <a:lnTo>
                    <a:pt x="187896" y="426186"/>
                  </a:lnTo>
                  <a:lnTo>
                    <a:pt x="188480" y="425208"/>
                  </a:lnTo>
                  <a:lnTo>
                    <a:pt x="188823" y="423849"/>
                  </a:lnTo>
                  <a:lnTo>
                    <a:pt x="188887" y="422783"/>
                  </a:lnTo>
                  <a:lnTo>
                    <a:pt x="188887" y="395224"/>
                  </a:lnTo>
                  <a:close/>
                </a:path>
                <a:path w="232409" h="1078864">
                  <a:moveTo>
                    <a:pt x="188887" y="347002"/>
                  </a:moveTo>
                  <a:lnTo>
                    <a:pt x="173126" y="342099"/>
                  </a:lnTo>
                  <a:lnTo>
                    <a:pt x="172859" y="342188"/>
                  </a:lnTo>
                  <a:lnTo>
                    <a:pt x="172389" y="342544"/>
                  </a:lnTo>
                  <a:lnTo>
                    <a:pt x="172161" y="342823"/>
                  </a:lnTo>
                  <a:lnTo>
                    <a:pt x="171653" y="343928"/>
                  </a:lnTo>
                  <a:lnTo>
                    <a:pt x="171399" y="345401"/>
                  </a:lnTo>
                  <a:lnTo>
                    <a:pt x="171399" y="373849"/>
                  </a:lnTo>
                  <a:lnTo>
                    <a:pt x="187185" y="378421"/>
                  </a:lnTo>
                  <a:lnTo>
                    <a:pt x="187439" y="378320"/>
                  </a:lnTo>
                  <a:lnTo>
                    <a:pt x="187896" y="377964"/>
                  </a:lnTo>
                  <a:lnTo>
                    <a:pt x="188480" y="376986"/>
                  </a:lnTo>
                  <a:lnTo>
                    <a:pt x="188823" y="375627"/>
                  </a:lnTo>
                  <a:lnTo>
                    <a:pt x="188887" y="374561"/>
                  </a:lnTo>
                  <a:lnTo>
                    <a:pt x="188887" y="347002"/>
                  </a:lnTo>
                  <a:close/>
                </a:path>
                <a:path w="232409" h="1078864">
                  <a:moveTo>
                    <a:pt x="188887" y="298780"/>
                  </a:moveTo>
                  <a:lnTo>
                    <a:pt x="173126" y="293344"/>
                  </a:lnTo>
                  <a:lnTo>
                    <a:pt x="172859" y="293433"/>
                  </a:lnTo>
                  <a:lnTo>
                    <a:pt x="172389" y="293776"/>
                  </a:lnTo>
                  <a:lnTo>
                    <a:pt x="171805" y="294716"/>
                  </a:lnTo>
                  <a:lnTo>
                    <a:pt x="171462" y="296075"/>
                  </a:lnTo>
                  <a:lnTo>
                    <a:pt x="171399" y="297154"/>
                  </a:lnTo>
                  <a:lnTo>
                    <a:pt x="171399" y="325043"/>
                  </a:lnTo>
                  <a:lnTo>
                    <a:pt x="187185" y="330123"/>
                  </a:lnTo>
                  <a:lnTo>
                    <a:pt x="187439" y="330047"/>
                  </a:lnTo>
                  <a:lnTo>
                    <a:pt x="188887" y="326339"/>
                  </a:lnTo>
                  <a:lnTo>
                    <a:pt x="188887" y="298780"/>
                  </a:lnTo>
                  <a:close/>
                </a:path>
                <a:path w="232409" h="1078864">
                  <a:moveTo>
                    <a:pt x="188887" y="250545"/>
                  </a:moveTo>
                  <a:lnTo>
                    <a:pt x="173126" y="244652"/>
                  </a:lnTo>
                  <a:lnTo>
                    <a:pt x="172859" y="244716"/>
                  </a:lnTo>
                  <a:lnTo>
                    <a:pt x="171399" y="248361"/>
                  </a:lnTo>
                  <a:lnTo>
                    <a:pt x="171399" y="276237"/>
                  </a:lnTo>
                  <a:lnTo>
                    <a:pt x="187185" y="281851"/>
                  </a:lnTo>
                  <a:lnTo>
                    <a:pt x="187896" y="281444"/>
                  </a:lnTo>
                  <a:lnTo>
                    <a:pt x="188480" y="280504"/>
                  </a:lnTo>
                  <a:lnTo>
                    <a:pt x="188823" y="279171"/>
                  </a:lnTo>
                  <a:lnTo>
                    <a:pt x="188887" y="278104"/>
                  </a:lnTo>
                  <a:lnTo>
                    <a:pt x="188887" y="250545"/>
                  </a:lnTo>
                  <a:close/>
                </a:path>
                <a:path w="232409" h="1078864">
                  <a:moveTo>
                    <a:pt x="188887" y="202361"/>
                  </a:moveTo>
                  <a:lnTo>
                    <a:pt x="186905" y="198551"/>
                  </a:lnTo>
                  <a:lnTo>
                    <a:pt x="173126" y="195910"/>
                  </a:lnTo>
                  <a:lnTo>
                    <a:pt x="171399" y="199047"/>
                  </a:lnTo>
                  <a:lnTo>
                    <a:pt x="171399" y="227469"/>
                  </a:lnTo>
                  <a:lnTo>
                    <a:pt x="187185" y="233578"/>
                  </a:lnTo>
                  <a:lnTo>
                    <a:pt x="187439" y="233502"/>
                  </a:lnTo>
                  <a:lnTo>
                    <a:pt x="187896" y="233184"/>
                  </a:lnTo>
                  <a:lnTo>
                    <a:pt x="188480" y="232270"/>
                  </a:lnTo>
                  <a:lnTo>
                    <a:pt x="188823" y="230962"/>
                  </a:lnTo>
                  <a:lnTo>
                    <a:pt x="188887" y="229908"/>
                  </a:lnTo>
                  <a:lnTo>
                    <a:pt x="188887" y="202361"/>
                  </a:lnTo>
                  <a:close/>
                </a:path>
                <a:path w="232409" h="1078864">
                  <a:moveTo>
                    <a:pt x="188887" y="154139"/>
                  </a:moveTo>
                  <a:lnTo>
                    <a:pt x="173126" y="147154"/>
                  </a:lnTo>
                  <a:lnTo>
                    <a:pt x="172389" y="147523"/>
                  </a:lnTo>
                  <a:lnTo>
                    <a:pt x="172161" y="147764"/>
                  </a:lnTo>
                  <a:lnTo>
                    <a:pt x="171805" y="148399"/>
                  </a:lnTo>
                  <a:lnTo>
                    <a:pt x="171462" y="149733"/>
                  </a:lnTo>
                  <a:lnTo>
                    <a:pt x="171399" y="150812"/>
                  </a:lnTo>
                  <a:lnTo>
                    <a:pt x="171399" y="178676"/>
                  </a:lnTo>
                  <a:lnTo>
                    <a:pt x="187185" y="185331"/>
                  </a:lnTo>
                  <a:lnTo>
                    <a:pt x="187439" y="185267"/>
                  </a:lnTo>
                  <a:lnTo>
                    <a:pt x="188887" y="181686"/>
                  </a:lnTo>
                  <a:lnTo>
                    <a:pt x="188887" y="154139"/>
                  </a:lnTo>
                  <a:close/>
                </a:path>
                <a:path w="232409" h="1078864">
                  <a:moveTo>
                    <a:pt x="188887" y="105918"/>
                  </a:moveTo>
                  <a:lnTo>
                    <a:pt x="186905" y="101981"/>
                  </a:lnTo>
                  <a:lnTo>
                    <a:pt x="173126" y="98437"/>
                  </a:lnTo>
                  <a:lnTo>
                    <a:pt x="171399" y="101460"/>
                  </a:lnTo>
                  <a:lnTo>
                    <a:pt x="171399" y="129882"/>
                  </a:lnTo>
                  <a:lnTo>
                    <a:pt x="187185" y="137058"/>
                  </a:lnTo>
                  <a:lnTo>
                    <a:pt x="187439" y="136994"/>
                  </a:lnTo>
                  <a:lnTo>
                    <a:pt x="188887" y="133477"/>
                  </a:lnTo>
                  <a:lnTo>
                    <a:pt x="188887" y="105918"/>
                  </a:lnTo>
                  <a:close/>
                </a:path>
                <a:path w="232409" h="1078864">
                  <a:moveTo>
                    <a:pt x="188887" y="57683"/>
                  </a:moveTo>
                  <a:lnTo>
                    <a:pt x="186905" y="53682"/>
                  </a:lnTo>
                  <a:lnTo>
                    <a:pt x="173126" y="49682"/>
                  </a:lnTo>
                  <a:lnTo>
                    <a:pt x="171399" y="53187"/>
                  </a:lnTo>
                  <a:lnTo>
                    <a:pt x="171399" y="81076"/>
                  </a:lnTo>
                  <a:lnTo>
                    <a:pt x="187185" y="88760"/>
                  </a:lnTo>
                  <a:lnTo>
                    <a:pt x="187439" y="88709"/>
                  </a:lnTo>
                  <a:lnTo>
                    <a:pt x="187896" y="88430"/>
                  </a:lnTo>
                  <a:lnTo>
                    <a:pt x="188480" y="87579"/>
                  </a:lnTo>
                  <a:lnTo>
                    <a:pt x="188823" y="86296"/>
                  </a:lnTo>
                  <a:lnTo>
                    <a:pt x="188887" y="85229"/>
                  </a:lnTo>
                  <a:lnTo>
                    <a:pt x="188887" y="57683"/>
                  </a:lnTo>
                  <a:close/>
                </a:path>
                <a:path w="232409" h="1078864">
                  <a:moveTo>
                    <a:pt x="213461" y="733374"/>
                  </a:moveTo>
                  <a:lnTo>
                    <a:pt x="198247" y="726579"/>
                  </a:lnTo>
                  <a:lnTo>
                    <a:pt x="197980" y="726630"/>
                  </a:lnTo>
                  <a:lnTo>
                    <a:pt x="197523" y="726935"/>
                  </a:lnTo>
                  <a:lnTo>
                    <a:pt x="196951" y="727811"/>
                  </a:lnTo>
                  <a:lnTo>
                    <a:pt x="196634" y="729107"/>
                  </a:lnTo>
                  <a:lnTo>
                    <a:pt x="196583" y="730161"/>
                  </a:lnTo>
                  <a:lnTo>
                    <a:pt x="196583" y="757555"/>
                  </a:lnTo>
                  <a:lnTo>
                    <a:pt x="211836" y="764044"/>
                  </a:lnTo>
                  <a:lnTo>
                    <a:pt x="212077" y="763981"/>
                  </a:lnTo>
                  <a:lnTo>
                    <a:pt x="213461" y="760476"/>
                  </a:lnTo>
                  <a:lnTo>
                    <a:pt x="213461" y="733374"/>
                  </a:lnTo>
                  <a:close/>
                </a:path>
                <a:path w="232409" h="1078864">
                  <a:moveTo>
                    <a:pt x="213461" y="396659"/>
                  </a:moveTo>
                  <a:lnTo>
                    <a:pt x="211569" y="393179"/>
                  </a:lnTo>
                  <a:lnTo>
                    <a:pt x="198247" y="392366"/>
                  </a:lnTo>
                  <a:lnTo>
                    <a:pt x="196583" y="396214"/>
                  </a:lnTo>
                  <a:lnTo>
                    <a:pt x="196583" y="423633"/>
                  </a:lnTo>
                  <a:lnTo>
                    <a:pt x="211836" y="427583"/>
                  </a:lnTo>
                  <a:lnTo>
                    <a:pt x="212077" y="427494"/>
                  </a:lnTo>
                  <a:lnTo>
                    <a:pt x="213461" y="423760"/>
                  </a:lnTo>
                  <a:lnTo>
                    <a:pt x="213461" y="396659"/>
                  </a:lnTo>
                  <a:close/>
                </a:path>
                <a:path w="232409" h="1078864">
                  <a:moveTo>
                    <a:pt x="213461" y="349250"/>
                  </a:moveTo>
                  <a:lnTo>
                    <a:pt x="198247" y="344462"/>
                  </a:lnTo>
                  <a:lnTo>
                    <a:pt x="197980" y="344551"/>
                  </a:lnTo>
                  <a:lnTo>
                    <a:pt x="197523" y="344906"/>
                  </a:lnTo>
                  <a:lnTo>
                    <a:pt x="196951" y="345859"/>
                  </a:lnTo>
                  <a:lnTo>
                    <a:pt x="196634" y="347192"/>
                  </a:lnTo>
                  <a:lnTo>
                    <a:pt x="196583" y="348259"/>
                  </a:lnTo>
                  <a:lnTo>
                    <a:pt x="196583" y="375666"/>
                  </a:lnTo>
                  <a:lnTo>
                    <a:pt x="211836" y="380149"/>
                  </a:lnTo>
                  <a:lnTo>
                    <a:pt x="212077" y="380047"/>
                  </a:lnTo>
                  <a:lnTo>
                    <a:pt x="212534" y="379691"/>
                  </a:lnTo>
                  <a:lnTo>
                    <a:pt x="213093" y="378739"/>
                  </a:lnTo>
                  <a:lnTo>
                    <a:pt x="213410" y="377405"/>
                  </a:lnTo>
                  <a:lnTo>
                    <a:pt x="213461" y="376351"/>
                  </a:lnTo>
                  <a:lnTo>
                    <a:pt x="213461" y="349250"/>
                  </a:lnTo>
                  <a:close/>
                </a:path>
                <a:path w="232409" h="1078864">
                  <a:moveTo>
                    <a:pt x="213461" y="301828"/>
                  </a:moveTo>
                  <a:lnTo>
                    <a:pt x="198247" y="296532"/>
                  </a:lnTo>
                  <a:lnTo>
                    <a:pt x="197980" y="296621"/>
                  </a:lnTo>
                  <a:lnTo>
                    <a:pt x="197523" y="296951"/>
                  </a:lnTo>
                  <a:lnTo>
                    <a:pt x="196951" y="297891"/>
                  </a:lnTo>
                  <a:lnTo>
                    <a:pt x="196634" y="299212"/>
                  </a:lnTo>
                  <a:lnTo>
                    <a:pt x="196583" y="300278"/>
                  </a:lnTo>
                  <a:lnTo>
                    <a:pt x="196583" y="327685"/>
                  </a:lnTo>
                  <a:lnTo>
                    <a:pt x="211836" y="332663"/>
                  </a:lnTo>
                  <a:lnTo>
                    <a:pt x="212305" y="332422"/>
                  </a:lnTo>
                  <a:lnTo>
                    <a:pt x="212750" y="331978"/>
                  </a:lnTo>
                  <a:lnTo>
                    <a:pt x="213093" y="331304"/>
                  </a:lnTo>
                  <a:lnTo>
                    <a:pt x="213410" y="329984"/>
                  </a:lnTo>
                  <a:lnTo>
                    <a:pt x="213461" y="328930"/>
                  </a:lnTo>
                  <a:lnTo>
                    <a:pt x="213461" y="301828"/>
                  </a:lnTo>
                  <a:close/>
                </a:path>
                <a:path w="232409" h="1078864">
                  <a:moveTo>
                    <a:pt x="213461" y="254419"/>
                  </a:moveTo>
                  <a:lnTo>
                    <a:pt x="198247" y="248653"/>
                  </a:lnTo>
                  <a:lnTo>
                    <a:pt x="197980" y="248716"/>
                  </a:lnTo>
                  <a:lnTo>
                    <a:pt x="197523" y="249047"/>
                  </a:lnTo>
                  <a:lnTo>
                    <a:pt x="196951" y="249936"/>
                  </a:lnTo>
                  <a:lnTo>
                    <a:pt x="196634" y="251244"/>
                  </a:lnTo>
                  <a:lnTo>
                    <a:pt x="196583" y="252310"/>
                  </a:lnTo>
                  <a:lnTo>
                    <a:pt x="196583" y="279717"/>
                  </a:lnTo>
                  <a:lnTo>
                    <a:pt x="211836" y="285203"/>
                  </a:lnTo>
                  <a:lnTo>
                    <a:pt x="212077" y="285127"/>
                  </a:lnTo>
                  <a:lnTo>
                    <a:pt x="213461" y="281520"/>
                  </a:lnTo>
                  <a:lnTo>
                    <a:pt x="213461" y="254419"/>
                  </a:lnTo>
                  <a:close/>
                </a:path>
                <a:path w="232409" h="1078864">
                  <a:moveTo>
                    <a:pt x="213461" y="207035"/>
                  </a:moveTo>
                  <a:lnTo>
                    <a:pt x="211569" y="203288"/>
                  </a:lnTo>
                  <a:lnTo>
                    <a:pt x="198247" y="200723"/>
                  </a:lnTo>
                  <a:lnTo>
                    <a:pt x="196583" y="204368"/>
                  </a:lnTo>
                  <a:lnTo>
                    <a:pt x="196583" y="231762"/>
                  </a:lnTo>
                  <a:lnTo>
                    <a:pt x="211836" y="237731"/>
                  </a:lnTo>
                  <a:lnTo>
                    <a:pt x="212077" y="237667"/>
                  </a:lnTo>
                  <a:lnTo>
                    <a:pt x="213461" y="234111"/>
                  </a:lnTo>
                  <a:lnTo>
                    <a:pt x="213461" y="207035"/>
                  </a:lnTo>
                  <a:close/>
                </a:path>
                <a:path w="232409" h="1078864">
                  <a:moveTo>
                    <a:pt x="213461" y="112191"/>
                  </a:moveTo>
                  <a:lnTo>
                    <a:pt x="211569" y="108331"/>
                  </a:lnTo>
                  <a:lnTo>
                    <a:pt x="198247" y="104902"/>
                  </a:lnTo>
                  <a:lnTo>
                    <a:pt x="196583" y="108407"/>
                  </a:lnTo>
                  <a:lnTo>
                    <a:pt x="196583" y="135826"/>
                  </a:lnTo>
                  <a:lnTo>
                    <a:pt x="211836" y="142824"/>
                  </a:lnTo>
                  <a:lnTo>
                    <a:pt x="212534" y="142481"/>
                  </a:lnTo>
                  <a:lnTo>
                    <a:pt x="213093" y="141605"/>
                  </a:lnTo>
                  <a:lnTo>
                    <a:pt x="213410" y="140335"/>
                  </a:lnTo>
                  <a:lnTo>
                    <a:pt x="213461" y="139293"/>
                  </a:lnTo>
                  <a:lnTo>
                    <a:pt x="213461" y="112191"/>
                  </a:lnTo>
                  <a:close/>
                </a:path>
                <a:path w="232409" h="1078864">
                  <a:moveTo>
                    <a:pt x="213461" y="64782"/>
                  </a:moveTo>
                  <a:lnTo>
                    <a:pt x="211569" y="60858"/>
                  </a:lnTo>
                  <a:lnTo>
                    <a:pt x="198247" y="56984"/>
                  </a:lnTo>
                  <a:lnTo>
                    <a:pt x="196583" y="60452"/>
                  </a:lnTo>
                  <a:lnTo>
                    <a:pt x="196583" y="87858"/>
                  </a:lnTo>
                  <a:lnTo>
                    <a:pt x="211836" y="95351"/>
                  </a:lnTo>
                  <a:lnTo>
                    <a:pt x="212534" y="95034"/>
                  </a:lnTo>
                  <a:lnTo>
                    <a:pt x="213093" y="94183"/>
                  </a:lnTo>
                  <a:lnTo>
                    <a:pt x="213410" y="92913"/>
                  </a:lnTo>
                  <a:lnTo>
                    <a:pt x="213461" y="91884"/>
                  </a:lnTo>
                  <a:lnTo>
                    <a:pt x="213461" y="64782"/>
                  </a:lnTo>
                  <a:close/>
                </a:path>
                <a:path w="232409" h="1078864">
                  <a:moveTo>
                    <a:pt x="232206" y="970267"/>
                  </a:moveTo>
                  <a:lnTo>
                    <a:pt x="215328" y="965136"/>
                  </a:lnTo>
                  <a:lnTo>
                    <a:pt x="215049" y="965225"/>
                  </a:lnTo>
                  <a:lnTo>
                    <a:pt x="214515" y="965606"/>
                  </a:lnTo>
                  <a:lnTo>
                    <a:pt x="213906" y="966597"/>
                  </a:lnTo>
                  <a:lnTo>
                    <a:pt x="213525" y="968006"/>
                  </a:lnTo>
                  <a:lnTo>
                    <a:pt x="213461" y="969124"/>
                  </a:lnTo>
                  <a:lnTo>
                    <a:pt x="213461" y="998004"/>
                  </a:lnTo>
                  <a:lnTo>
                    <a:pt x="230390" y="1002792"/>
                  </a:lnTo>
                  <a:lnTo>
                    <a:pt x="230670" y="1002690"/>
                  </a:lnTo>
                  <a:lnTo>
                    <a:pt x="232206" y="998791"/>
                  </a:lnTo>
                  <a:lnTo>
                    <a:pt x="232206" y="9702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312010" y="1001889"/>
              <a:ext cx="393700" cy="1187450"/>
            </a:xfrm>
            <a:custGeom>
              <a:avLst/>
              <a:gdLst/>
              <a:ahLst/>
              <a:cxnLst/>
              <a:rect l="l" t="t" r="r" b="b"/>
              <a:pathLst>
                <a:path w="393700" h="1187450">
                  <a:moveTo>
                    <a:pt x="19431" y="1150658"/>
                  </a:moveTo>
                  <a:lnTo>
                    <a:pt x="17500" y="1146848"/>
                  </a:lnTo>
                  <a:lnTo>
                    <a:pt x="2184" y="1150302"/>
                  </a:lnTo>
                  <a:lnTo>
                    <a:pt x="1879" y="1150366"/>
                  </a:lnTo>
                  <a:lnTo>
                    <a:pt x="1600" y="1150543"/>
                  </a:lnTo>
                  <a:lnTo>
                    <a:pt x="825" y="1151445"/>
                  </a:lnTo>
                  <a:lnTo>
                    <a:pt x="266" y="1152791"/>
                  </a:lnTo>
                  <a:lnTo>
                    <a:pt x="0" y="1154404"/>
                  </a:lnTo>
                  <a:lnTo>
                    <a:pt x="0" y="1184021"/>
                  </a:lnTo>
                  <a:lnTo>
                    <a:pt x="1879" y="1187259"/>
                  </a:lnTo>
                  <a:lnTo>
                    <a:pt x="17500" y="1184109"/>
                  </a:lnTo>
                  <a:lnTo>
                    <a:pt x="17792" y="1183919"/>
                  </a:lnTo>
                  <a:lnTo>
                    <a:pt x="18567" y="1183043"/>
                  </a:lnTo>
                  <a:lnTo>
                    <a:pt x="19138" y="1181696"/>
                  </a:lnTo>
                  <a:lnTo>
                    <a:pt x="19431" y="1180071"/>
                  </a:lnTo>
                  <a:lnTo>
                    <a:pt x="19431" y="1150658"/>
                  </a:lnTo>
                  <a:close/>
                </a:path>
                <a:path w="393700" h="1187450">
                  <a:moveTo>
                    <a:pt x="29146" y="395795"/>
                  </a:moveTo>
                  <a:lnTo>
                    <a:pt x="27216" y="391795"/>
                  </a:lnTo>
                  <a:lnTo>
                    <a:pt x="11899" y="393738"/>
                  </a:lnTo>
                  <a:lnTo>
                    <a:pt x="11595" y="393776"/>
                  </a:lnTo>
                  <a:lnTo>
                    <a:pt x="9715" y="397624"/>
                  </a:lnTo>
                  <a:lnTo>
                    <a:pt x="9715" y="426656"/>
                  </a:lnTo>
                  <a:lnTo>
                    <a:pt x="11595" y="430657"/>
                  </a:lnTo>
                  <a:lnTo>
                    <a:pt x="27216" y="429056"/>
                  </a:lnTo>
                  <a:lnTo>
                    <a:pt x="27508" y="428891"/>
                  </a:lnTo>
                  <a:lnTo>
                    <a:pt x="28282" y="428078"/>
                  </a:lnTo>
                  <a:lnTo>
                    <a:pt x="28854" y="426808"/>
                  </a:lnTo>
                  <a:lnTo>
                    <a:pt x="29146" y="425208"/>
                  </a:lnTo>
                  <a:lnTo>
                    <a:pt x="29146" y="395795"/>
                  </a:lnTo>
                  <a:close/>
                </a:path>
                <a:path w="393700" h="1187450">
                  <a:moveTo>
                    <a:pt x="29146" y="344347"/>
                  </a:moveTo>
                  <a:lnTo>
                    <a:pt x="27216" y="340436"/>
                  </a:lnTo>
                  <a:lnTo>
                    <a:pt x="11899" y="342874"/>
                  </a:lnTo>
                  <a:lnTo>
                    <a:pt x="9715" y="346798"/>
                  </a:lnTo>
                  <a:lnTo>
                    <a:pt x="9715" y="375843"/>
                  </a:lnTo>
                  <a:lnTo>
                    <a:pt x="11595" y="379780"/>
                  </a:lnTo>
                  <a:lnTo>
                    <a:pt x="27216" y="377659"/>
                  </a:lnTo>
                  <a:lnTo>
                    <a:pt x="27508" y="377494"/>
                  </a:lnTo>
                  <a:lnTo>
                    <a:pt x="28282" y="376656"/>
                  </a:lnTo>
                  <a:lnTo>
                    <a:pt x="28854" y="375348"/>
                  </a:lnTo>
                  <a:lnTo>
                    <a:pt x="29146" y="373735"/>
                  </a:lnTo>
                  <a:lnTo>
                    <a:pt x="29146" y="344347"/>
                  </a:lnTo>
                  <a:close/>
                </a:path>
                <a:path w="393700" h="1187450">
                  <a:moveTo>
                    <a:pt x="29146" y="292912"/>
                  </a:moveTo>
                  <a:lnTo>
                    <a:pt x="27216" y="289039"/>
                  </a:lnTo>
                  <a:lnTo>
                    <a:pt x="11899" y="291985"/>
                  </a:lnTo>
                  <a:lnTo>
                    <a:pt x="9715" y="296024"/>
                  </a:lnTo>
                  <a:lnTo>
                    <a:pt x="9715" y="325056"/>
                  </a:lnTo>
                  <a:lnTo>
                    <a:pt x="11595" y="328891"/>
                  </a:lnTo>
                  <a:lnTo>
                    <a:pt x="27216" y="326263"/>
                  </a:lnTo>
                  <a:lnTo>
                    <a:pt x="27508" y="326097"/>
                  </a:lnTo>
                  <a:lnTo>
                    <a:pt x="28282" y="325234"/>
                  </a:lnTo>
                  <a:lnTo>
                    <a:pt x="28854" y="323913"/>
                  </a:lnTo>
                  <a:lnTo>
                    <a:pt x="29146" y="322300"/>
                  </a:lnTo>
                  <a:lnTo>
                    <a:pt x="29146" y="292912"/>
                  </a:lnTo>
                  <a:close/>
                </a:path>
                <a:path w="393700" h="1187450">
                  <a:moveTo>
                    <a:pt x="29146" y="190017"/>
                  </a:moveTo>
                  <a:lnTo>
                    <a:pt x="27216" y="186258"/>
                  </a:lnTo>
                  <a:lnTo>
                    <a:pt x="11899" y="190207"/>
                  </a:lnTo>
                  <a:lnTo>
                    <a:pt x="11595" y="190284"/>
                  </a:lnTo>
                  <a:lnTo>
                    <a:pt x="11315" y="190474"/>
                  </a:lnTo>
                  <a:lnTo>
                    <a:pt x="10541" y="191401"/>
                  </a:lnTo>
                  <a:lnTo>
                    <a:pt x="10147" y="192265"/>
                  </a:lnTo>
                  <a:lnTo>
                    <a:pt x="9715" y="194373"/>
                  </a:lnTo>
                  <a:lnTo>
                    <a:pt x="9715" y="223418"/>
                  </a:lnTo>
                  <a:lnTo>
                    <a:pt x="11595" y="227164"/>
                  </a:lnTo>
                  <a:lnTo>
                    <a:pt x="27216" y="223520"/>
                  </a:lnTo>
                  <a:lnTo>
                    <a:pt x="27508" y="223329"/>
                  </a:lnTo>
                  <a:lnTo>
                    <a:pt x="28282" y="222402"/>
                  </a:lnTo>
                  <a:lnTo>
                    <a:pt x="28854" y="221056"/>
                  </a:lnTo>
                  <a:lnTo>
                    <a:pt x="29146" y="219405"/>
                  </a:lnTo>
                  <a:lnTo>
                    <a:pt x="29146" y="190017"/>
                  </a:lnTo>
                  <a:close/>
                </a:path>
                <a:path w="393700" h="1187450">
                  <a:moveTo>
                    <a:pt x="29146" y="138557"/>
                  </a:moveTo>
                  <a:lnTo>
                    <a:pt x="27216" y="134874"/>
                  </a:lnTo>
                  <a:lnTo>
                    <a:pt x="11899" y="139319"/>
                  </a:lnTo>
                  <a:lnTo>
                    <a:pt x="11595" y="139395"/>
                  </a:lnTo>
                  <a:lnTo>
                    <a:pt x="11315" y="139611"/>
                  </a:lnTo>
                  <a:lnTo>
                    <a:pt x="10541" y="140563"/>
                  </a:lnTo>
                  <a:lnTo>
                    <a:pt x="10147" y="141427"/>
                  </a:lnTo>
                  <a:lnTo>
                    <a:pt x="9715" y="143573"/>
                  </a:lnTo>
                  <a:lnTo>
                    <a:pt x="9715" y="172593"/>
                  </a:lnTo>
                  <a:lnTo>
                    <a:pt x="11595" y="176288"/>
                  </a:lnTo>
                  <a:lnTo>
                    <a:pt x="27216" y="172123"/>
                  </a:lnTo>
                  <a:lnTo>
                    <a:pt x="27508" y="171932"/>
                  </a:lnTo>
                  <a:lnTo>
                    <a:pt x="28282" y="170980"/>
                  </a:lnTo>
                  <a:lnTo>
                    <a:pt x="28854" y="169608"/>
                  </a:lnTo>
                  <a:lnTo>
                    <a:pt x="29146" y="167957"/>
                  </a:lnTo>
                  <a:lnTo>
                    <a:pt x="29146" y="138557"/>
                  </a:lnTo>
                  <a:close/>
                </a:path>
                <a:path w="393700" h="1187450">
                  <a:moveTo>
                    <a:pt x="29146" y="87096"/>
                  </a:moveTo>
                  <a:lnTo>
                    <a:pt x="27216" y="83502"/>
                  </a:lnTo>
                  <a:lnTo>
                    <a:pt x="11899" y="88455"/>
                  </a:lnTo>
                  <a:lnTo>
                    <a:pt x="9715" y="92760"/>
                  </a:lnTo>
                  <a:lnTo>
                    <a:pt x="9715" y="121780"/>
                  </a:lnTo>
                  <a:lnTo>
                    <a:pt x="11595" y="125412"/>
                  </a:lnTo>
                  <a:lnTo>
                    <a:pt x="27216" y="120726"/>
                  </a:lnTo>
                  <a:lnTo>
                    <a:pt x="27508" y="120523"/>
                  </a:lnTo>
                  <a:lnTo>
                    <a:pt x="28282" y="119545"/>
                  </a:lnTo>
                  <a:lnTo>
                    <a:pt x="28854" y="118160"/>
                  </a:lnTo>
                  <a:lnTo>
                    <a:pt x="29146" y="116484"/>
                  </a:lnTo>
                  <a:lnTo>
                    <a:pt x="29146" y="87096"/>
                  </a:lnTo>
                  <a:close/>
                </a:path>
                <a:path w="393700" h="1187450">
                  <a:moveTo>
                    <a:pt x="29146" y="35674"/>
                  </a:moveTo>
                  <a:lnTo>
                    <a:pt x="27216" y="32105"/>
                  </a:lnTo>
                  <a:lnTo>
                    <a:pt x="11899" y="37566"/>
                  </a:lnTo>
                  <a:lnTo>
                    <a:pt x="9715" y="41948"/>
                  </a:lnTo>
                  <a:lnTo>
                    <a:pt x="9715" y="70993"/>
                  </a:lnTo>
                  <a:lnTo>
                    <a:pt x="11595" y="74523"/>
                  </a:lnTo>
                  <a:lnTo>
                    <a:pt x="27216" y="69342"/>
                  </a:lnTo>
                  <a:lnTo>
                    <a:pt x="27508" y="69113"/>
                  </a:lnTo>
                  <a:lnTo>
                    <a:pt x="28282" y="68135"/>
                  </a:lnTo>
                  <a:lnTo>
                    <a:pt x="28854" y="66713"/>
                  </a:lnTo>
                  <a:lnTo>
                    <a:pt x="29146" y="65062"/>
                  </a:lnTo>
                  <a:lnTo>
                    <a:pt x="29146" y="35674"/>
                  </a:lnTo>
                  <a:close/>
                </a:path>
                <a:path w="393700" h="1187450">
                  <a:moveTo>
                    <a:pt x="58140" y="392201"/>
                  </a:moveTo>
                  <a:lnTo>
                    <a:pt x="56159" y="388137"/>
                  </a:lnTo>
                  <a:lnTo>
                    <a:pt x="40271" y="390144"/>
                  </a:lnTo>
                  <a:lnTo>
                    <a:pt x="39966" y="390182"/>
                  </a:lnTo>
                  <a:lnTo>
                    <a:pt x="39662" y="390334"/>
                  </a:lnTo>
                  <a:lnTo>
                    <a:pt x="38862" y="391185"/>
                  </a:lnTo>
                  <a:lnTo>
                    <a:pt x="38290" y="392493"/>
                  </a:lnTo>
                  <a:lnTo>
                    <a:pt x="37998" y="394119"/>
                  </a:lnTo>
                  <a:lnTo>
                    <a:pt x="37998" y="423672"/>
                  </a:lnTo>
                  <a:lnTo>
                    <a:pt x="39966" y="427736"/>
                  </a:lnTo>
                  <a:lnTo>
                    <a:pt x="56159" y="426072"/>
                  </a:lnTo>
                  <a:lnTo>
                    <a:pt x="58140" y="422148"/>
                  </a:lnTo>
                  <a:lnTo>
                    <a:pt x="58140" y="392201"/>
                  </a:lnTo>
                  <a:close/>
                </a:path>
                <a:path w="393700" h="1187450">
                  <a:moveTo>
                    <a:pt x="58140" y="339788"/>
                  </a:moveTo>
                  <a:lnTo>
                    <a:pt x="56159" y="335813"/>
                  </a:lnTo>
                  <a:lnTo>
                    <a:pt x="40271" y="338353"/>
                  </a:lnTo>
                  <a:lnTo>
                    <a:pt x="37998" y="342353"/>
                  </a:lnTo>
                  <a:lnTo>
                    <a:pt x="37998" y="371932"/>
                  </a:lnTo>
                  <a:lnTo>
                    <a:pt x="39966" y="375932"/>
                  </a:lnTo>
                  <a:lnTo>
                    <a:pt x="56159" y="373722"/>
                  </a:lnTo>
                  <a:lnTo>
                    <a:pt x="56451" y="373583"/>
                  </a:lnTo>
                  <a:lnTo>
                    <a:pt x="57251" y="372706"/>
                  </a:lnTo>
                  <a:lnTo>
                    <a:pt x="57848" y="371386"/>
                  </a:lnTo>
                  <a:lnTo>
                    <a:pt x="58140" y="369735"/>
                  </a:lnTo>
                  <a:lnTo>
                    <a:pt x="58140" y="339788"/>
                  </a:lnTo>
                  <a:close/>
                </a:path>
                <a:path w="393700" h="1187450">
                  <a:moveTo>
                    <a:pt x="58140" y="287413"/>
                  </a:moveTo>
                  <a:lnTo>
                    <a:pt x="56159" y="283464"/>
                  </a:lnTo>
                  <a:lnTo>
                    <a:pt x="40271" y="286524"/>
                  </a:lnTo>
                  <a:lnTo>
                    <a:pt x="37998" y="290639"/>
                  </a:lnTo>
                  <a:lnTo>
                    <a:pt x="37998" y="320192"/>
                  </a:lnTo>
                  <a:lnTo>
                    <a:pt x="39966" y="324116"/>
                  </a:lnTo>
                  <a:lnTo>
                    <a:pt x="56159" y="321386"/>
                  </a:lnTo>
                  <a:lnTo>
                    <a:pt x="58140" y="317347"/>
                  </a:lnTo>
                  <a:lnTo>
                    <a:pt x="58140" y="287413"/>
                  </a:lnTo>
                  <a:close/>
                </a:path>
                <a:path w="393700" h="1187450">
                  <a:moveTo>
                    <a:pt x="58140" y="235000"/>
                  </a:moveTo>
                  <a:lnTo>
                    <a:pt x="56159" y="231127"/>
                  </a:lnTo>
                  <a:lnTo>
                    <a:pt x="40271" y="234708"/>
                  </a:lnTo>
                  <a:lnTo>
                    <a:pt x="39966" y="234772"/>
                  </a:lnTo>
                  <a:lnTo>
                    <a:pt x="37998" y="238887"/>
                  </a:lnTo>
                  <a:lnTo>
                    <a:pt x="37998" y="268465"/>
                  </a:lnTo>
                  <a:lnTo>
                    <a:pt x="39966" y="272338"/>
                  </a:lnTo>
                  <a:lnTo>
                    <a:pt x="56159" y="269087"/>
                  </a:lnTo>
                  <a:lnTo>
                    <a:pt x="58140" y="264947"/>
                  </a:lnTo>
                  <a:lnTo>
                    <a:pt x="58140" y="235000"/>
                  </a:lnTo>
                  <a:close/>
                </a:path>
                <a:path w="393700" h="1187450">
                  <a:moveTo>
                    <a:pt x="58140" y="181991"/>
                  </a:moveTo>
                  <a:lnTo>
                    <a:pt x="56159" y="178790"/>
                  </a:lnTo>
                  <a:lnTo>
                    <a:pt x="40271" y="182880"/>
                  </a:lnTo>
                  <a:lnTo>
                    <a:pt x="39966" y="182956"/>
                  </a:lnTo>
                  <a:lnTo>
                    <a:pt x="39662" y="183159"/>
                  </a:lnTo>
                  <a:lnTo>
                    <a:pt x="38862" y="184111"/>
                  </a:lnTo>
                  <a:lnTo>
                    <a:pt x="38290" y="185483"/>
                  </a:lnTo>
                  <a:lnTo>
                    <a:pt x="37998" y="187147"/>
                  </a:lnTo>
                  <a:lnTo>
                    <a:pt x="37998" y="216712"/>
                  </a:lnTo>
                  <a:lnTo>
                    <a:pt x="39966" y="220522"/>
                  </a:lnTo>
                  <a:lnTo>
                    <a:pt x="56159" y="216725"/>
                  </a:lnTo>
                  <a:lnTo>
                    <a:pt x="56451" y="216535"/>
                  </a:lnTo>
                  <a:lnTo>
                    <a:pt x="57251" y="215607"/>
                  </a:lnTo>
                  <a:lnTo>
                    <a:pt x="57848" y="214210"/>
                  </a:lnTo>
                  <a:lnTo>
                    <a:pt x="58140" y="212547"/>
                  </a:lnTo>
                  <a:lnTo>
                    <a:pt x="58140" y="181991"/>
                  </a:lnTo>
                  <a:close/>
                </a:path>
                <a:path w="393700" h="1187450">
                  <a:moveTo>
                    <a:pt x="58140" y="130200"/>
                  </a:moveTo>
                  <a:lnTo>
                    <a:pt x="56159" y="126453"/>
                  </a:lnTo>
                  <a:lnTo>
                    <a:pt x="40271" y="131064"/>
                  </a:lnTo>
                  <a:lnTo>
                    <a:pt x="39662" y="131356"/>
                  </a:lnTo>
                  <a:lnTo>
                    <a:pt x="38862" y="132334"/>
                  </a:lnTo>
                  <a:lnTo>
                    <a:pt x="38290" y="133731"/>
                  </a:lnTo>
                  <a:lnTo>
                    <a:pt x="37998" y="135394"/>
                  </a:lnTo>
                  <a:lnTo>
                    <a:pt x="37998" y="164960"/>
                  </a:lnTo>
                  <a:lnTo>
                    <a:pt x="39966" y="168706"/>
                  </a:lnTo>
                  <a:lnTo>
                    <a:pt x="56159" y="164388"/>
                  </a:lnTo>
                  <a:lnTo>
                    <a:pt x="58140" y="160147"/>
                  </a:lnTo>
                  <a:lnTo>
                    <a:pt x="58140" y="130200"/>
                  </a:lnTo>
                  <a:close/>
                </a:path>
                <a:path w="393700" h="1187450">
                  <a:moveTo>
                    <a:pt x="58140" y="77190"/>
                  </a:moveTo>
                  <a:lnTo>
                    <a:pt x="56159" y="74142"/>
                  </a:lnTo>
                  <a:lnTo>
                    <a:pt x="40271" y="79273"/>
                  </a:lnTo>
                  <a:lnTo>
                    <a:pt x="37998" y="83654"/>
                  </a:lnTo>
                  <a:lnTo>
                    <a:pt x="37998" y="113220"/>
                  </a:lnTo>
                  <a:lnTo>
                    <a:pt x="39966" y="116903"/>
                  </a:lnTo>
                  <a:lnTo>
                    <a:pt x="56159" y="112052"/>
                  </a:lnTo>
                  <a:lnTo>
                    <a:pt x="56451" y="111836"/>
                  </a:lnTo>
                  <a:lnTo>
                    <a:pt x="57251" y="110858"/>
                  </a:lnTo>
                  <a:lnTo>
                    <a:pt x="57848" y="109435"/>
                  </a:lnTo>
                  <a:lnTo>
                    <a:pt x="58140" y="107734"/>
                  </a:lnTo>
                  <a:lnTo>
                    <a:pt x="58140" y="77190"/>
                  </a:lnTo>
                  <a:close/>
                </a:path>
                <a:path w="393700" h="1187450">
                  <a:moveTo>
                    <a:pt x="58140" y="25412"/>
                  </a:moveTo>
                  <a:lnTo>
                    <a:pt x="56159" y="21805"/>
                  </a:lnTo>
                  <a:lnTo>
                    <a:pt x="40271" y="27457"/>
                  </a:lnTo>
                  <a:lnTo>
                    <a:pt x="37998" y="31940"/>
                  </a:lnTo>
                  <a:lnTo>
                    <a:pt x="37998" y="61506"/>
                  </a:lnTo>
                  <a:lnTo>
                    <a:pt x="39966" y="65100"/>
                  </a:lnTo>
                  <a:lnTo>
                    <a:pt x="56159" y="59702"/>
                  </a:lnTo>
                  <a:lnTo>
                    <a:pt x="56451" y="59499"/>
                  </a:lnTo>
                  <a:lnTo>
                    <a:pt x="57251" y="58483"/>
                  </a:lnTo>
                  <a:lnTo>
                    <a:pt x="57848" y="57048"/>
                  </a:lnTo>
                  <a:lnTo>
                    <a:pt x="58140" y="55359"/>
                  </a:lnTo>
                  <a:lnTo>
                    <a:pt x="58140" y="25412"/>
                  </a:lnTo>
                  <a:close/>
                </a:path>
                <a:path w="393700" h="1187450">
                  <a:moveTo>
                    <a:pt x="88252" y="388467"/>
                  </a:moveTo>
                  <a:lnTo>
                    <a:pt x="86169" y="384314"/>
                  </a:lnTo>
                  <a:lnTo>
                    <a:pt x="69697" y="386410"/>
                  </a:lnTo>
                  <a:lnTo>
                    <a:pt x="67348" y="390448"/>
                  </a:lnTo>
                  <a:lnTo>
                    <a:pt x="67348" y="420573"/>
                  </a:lnTo>
                  <a:lnTo>
                    <a:pt x="69367" y="424713"/>
                  </a:lnTo>
                  <a:lnTo>
                    <a:pt x="86169" y="422973"/>
                  </a:lnTo>
                  <a:lnTo>
                    <a:pt x="88252" y="418973"/>
                  </a:lnTo>
                  <a:lnTo>
                    <a:pt x="88252" y="388467"/>
                  </a:lnTo>
                  <a:close/>
                </a:path>
                <a:path w="393700" h="1187450">
                  <a:moveTo>
                    <a:pt x="88252" y="335076"/>
                  </a:moveTo>
                  <a:lnTo>
                    <a:pt x="86169" y="331025"/>
                  </a:lnTo>
                  <a:lnTo>
                    <a:pt x="69697" y="333654"/>
                  </a:lnTo>
                  <a:lnTo>
                    <a:pt x="69367" y="333705"/>
                  </a:lnTo>
                  <a:lnTo>
                    <a:pt x="69062" y="333883"/>
                  </a:lnTo>
                  <a:lnTo>
                    <a:pt x="68237" y="334746"/>
                  </a:lnTo>
                  <a:lnTo>
                    <a:pt x="67652" y="336092"/>
                  </a:lnTo>
                  <a:lnTo>
                    <a:pt x="67348" y="337743"/>
                  </a:lnTo>
                  <a:lnTo>
                    <a:pt x="67348" y="367868"/>
                  </a:lnTo>
                  <a:lnTo>
                    <a:pt x="69367" y="371932"/>
                  </a:lnTo>
                  <a:lnTo>
                    <a:pt x="86169" y="369646"/>
                  </a:lnTo>
                  <a:lnTo>
                    <a:pt x="86499" y="369481"/>
                  </a:lnTo>
                  <a:lnTo>
                    <a:pt x="87337" y="368604"/>
                  </a:lnTo>
                  <a:lnTo>
                    <a:pt x="87934" y="367245"/>
                  </a:lnTo>
                  <a:lnTo>
                    <a:pt x="88252" y="365582"/>
                  </a:lnTo>
                  <a:lnTo>
                    <a:pt x="88252" y="335076"/>
                  </a:lnTo>
                  <a:close/>
                </a:path>
                <a:path w="393700" h="1187450">
                  <a:moveTo>
                    <a:pt x="88252" y="281711"/>
                  </a:moveTo>
                  <a:lnTo>
                    <a:pt x="86169" y="277698"/>
                  </a:lnTo>
                  <a:lnTo>
                    <a:pt x="69697" y="280873"/>
                  </a:lnTo>
                  <a:lnTo>
                    <a:pt x="69367" y="280936"/>
                  </a:lnTo>
                  <a:lnTo>
                    <a:pt x="69062" y="281114"/>
                  </a:lnTo>
                  <a:lnTo>
                    <a:pt x="68237" y="282028"/>
                  </a:lnTo>
                  <a:lnTo>
                    <a:pt x="67652" y="283413"/>
                  </a:lnTo>
                  <a:lnTo>
                    <a:pt x="67348" y="285076"/>
                  </a:lnTo>
                  <a:lnTo>
                    <a:pt x="67348" y="315188"/>
                  </a:lnTo>
                  <a:lnTo>
                    <a:pt x="69367" y="319151"/>
                  </a:lnTo>
                  <a:lnTo>
                    <a:pt x="86169" y="316331"/>
                  </a:lnTo>
                  <a:lnTo>
                    <a:pt x="86499" y="316141"/>
                  </a:lnTo>
                  <a:lnTo>
                    <a:pt x="87337" y="315252"/>
                  </a:lnTo>
                  <a:lnTo>
                    <a:pt x="87934" y="313880"/>
                  </a:lnTo>
                  <a:lnTo>
                    <a:pt x="88252" y="312204"/>
                  </a:lnTo>
                  <a:lnTo>
                    <a:pt x="88252" y="281711"/>
                  </a:lnTo>
                  <a:close/>
                </a:path>
                <a:path w="393700" h="1187450">
                  <a:moveTo>
                    <a:pt x="88252" y="228320"/>
                  </a:moveTo>
                  <a:lnTo>
                    <a:pt x="86169" y="224383"/>
                  </a:lnTo>
                  <a:lnTo>
                    <a:pt x="69697" y="228092"/>
                  </a:lnTo>
                  <a:lnTo>
                    <a:pt x="69367" y="228155"/>
                  </a:lnTo>
                  <a:lnTo>
                    <a:pt x="69062" y="228358"/>
                  </a:lnTo>
                  <a:lnTo>
                    <a:pt x="68237" y="229298"/>
                  </a:lnTo>
                  <a:lnTo>
                    <a:pt x="67652" y="230695"/>
                  </a:lnTo>
                  <a:lnTo>
                    <a:pt x="67348" y="232359"/>
                  </a:lnTo>
                  <a:lnTo>
                    <a:pt x="67348" y="262483"/>
                  </a:lnTo>
                  <a:lnTo>
                    <a:pt x="69367" y="266420"/>
                  </a:lnTo>
                  <a:lnTo>
                    <a:pt x="86169" y="263042"/>
                  </a:lnTo>
                  <a:lnTo>
                    <a:pt x="88252" y="258826"/>
                  </a:lnTo>
                  <a:lnTo>
                    <a:pt x="88252" y="228320"/>
                  </a:lnTo>
                  <a:close/>
                </a:path>
                <a:path w="393700" h="1187450">
                  <a:moveTo>
                    <a:pt x="88252" y="174917"/>
                  </a:moveTo>
                  <a:lnTo>
                    <a:pt x="86169" y="171043"/>
                  </a:lnTo>
                  <a:lnTo>
                    <a:pt x="69697" y="175298"/>
                  </a:lnTo>
                  <a:lnTo>
                    <a:pt x="69367" y="175374"/>
                  </a:lnTo>
                  <a:lnTo>
                    <a:pt x="69062" y="175577"/>
                  </a:lnTo>
                  <a:lnTo>
                    <a:pt x="68237" y="176555"/>
                  </a:lnTo>
                  <a:lnTo>
                    <a:pt x="67652" y="177965"/>
                  </a:lnTo>
                  <a:lnTo>
                    <a:pt x="67348" y="179641"/>
                  </a:lnTo>
                  <a:lnTo>
                    <a:pt x="67348" y="209765"/>
                  </a:lnTo>
                  <a:lnTo>
                    <a:pt x="69367" y="213639"/>
                  </a:lnTo>
                  <a:lnTo>
                    <a:pt x="86169" y="209702"/>
                  </a:lnTo>
                  <a:lnTo>
                    <a:pt x="86499" y="209511"/>
                  </a:lnTo>
                  <a:lnTo>
                    <a:pt x="87337" y="208546"/>
                  </a:lnTo>
                  <a:lnTo>
                    <a:pt x="87934" y="207137"/>
                  </a:lnTo>
                  <a:lnTo>
                    <a:pt x="88252" y="205422"/>
                  </a:lnTo>
                  <a:lnTo>
                    <a:pt x="88252" y="174917"/>
                  </a:lnTo>
                  <a:close/>
                </a:path>
                <a:path w="393700" h="1187450">
                  <a:moveTo>
                    <a:pt x="88252" y="121526"/>
                  </a:moveTo>
                  <a:lnTo>
                    <a:pt x="86169" y="117729"/>
                  </a:lnTo>
                  <a:lnTo>
                    <a:pt x="69697" y="122516"/>
                  </a:lnTo>
                  <a:lnTo>
                    <a:pt x="67348" y="126949"/>
                  </a:lnTo>
                  <a:lnTo>
                    <a:pt x="67348" y="157048"/>
                  </a:lnTo>
                  <a:lnTo>
                    <a:pt x="69367" y="160858"/>
                  </a:lnTo>
                  <a:lnTo>
                    <a:pt x="86169" y="156387"/>
                  </a:lnTo>
                  <a:lnTo>
                    <a:pt x="86499" y="156171"/>
                  </a:lnTo>
                  <a:lnTo>
                    <a:pt x="87337" y="155194"/>
                  </a:lnTo>
                  <a:lnTo>
                    <a:pt x="87934" y="153758"/>
                  </a:lnTo>
                  <a:lnTo>
                    <a:pt x="88252" y="152031"/>
                  </a:lnTo>
                  <a:lnTo>
                    <a:pt x="88252" y="121526"/>
                  </a:lnTo>
                  <a:close/>
                </a:path>
                <a:path w="393700" h="1187450">
                  <a:moveTo>
                    <a:pt x="88252" y="68122"/>
                  </a:moveTo>
                  <a:lnTo>
                    <a:pt x="86169" y="64427"/>
                  </a:lnTo>
                  <a:lnTo>
                    <a:pt x="69697" y="69761"/>
                  </a:lnTo>
                  <a:lnTo>
                    <a:pt x="69367" y="69862"/>
                  </a:lnTo>
                  <a:lnTo>
                    <a:pt x="69062" y="70091"/>
                  </a:lnTo>
                  <a:lnTo>
                    <a:pt x="68237" y="71094"/>
                  </a:lnTo>
                  <a:lnTo>
                    <a:pt x="67652" y="72555"/>
                  </a:lnTo>
                  <a:lnTo>
                    <a:pt x="67348" y="74244"/>
                  </a:lnTo>
                  <a:lnTo>
                    <a:pt x="67348" y="104343"/>
                  </a:lnTo>
                  <a:lnTo>
                    <a:pt x="69367" y="108089"/>
                  </a:lnTo>
                  <a:lnTo>
                    <a:pt x="86169" y="103060"/>
                  </a:lnTo>
                  <a:lnTo>
                    <a:pt x="86499" y="102844"/>
                  </a:lnTo>
                  <a:lnTo>
                    <a:pt x="87337" y="101815"/>
                  </a:lnTo>
                  <a:lnTo>
                    <a:pt x="87934" y="100355"/>
                  </a:lnTo>
                  <a:lnTo>
                    <a:pt x="88252" y="98640"/>
                  </a:lnTo>
                  <a:lnTo>
                    <a:pt x="88252" y="68122"/>
                  </a:lnTo>
                  <a:close/>
                </a:path>
                <a:path w="393700" h="1187450">
                  <a:moveTo>
                    <a:pt x="88252" y="14770"/>
                  </a:moveTo>
                  <a:lnTo>
                    <a:pt x="86499" y="11112"/>
                  </a:lnTo>
                  <a:lnTo>
                    <a:pt x="86169" y="11112"/>
                  </a:lnTo>
                  <a:lnTo>
                    <a:pt x="69697" y="16979"/>
                  </a:lnTo>
                  <a:lnTo>
                    <a:pt x="69367" y="17094"/>
                  </a:lnTo>
                  <a:lnTo>
                    <a:pt x="69062" y="17322"/>
                  </a:lnTo>
                  <a:lnTo>
                    <a:pt x="68237" y="18364"/>
                  </a:lnTo>
                  <a:lnTo>
                    <a:pt x="67652" y="19837"/>
                  </a:lnTo>
                  <a:lnTo>
                    <a:pt x="67348" y="21551"/>
                  </a:lnTo>
                  <a:lnTo>
                    <a:pt x="67348" y="51676"/>
                  </a:lnTo>
                  <a:lnTo>
                    <a:pt x="69367" y="55321"/>
                  </a:lnTo>
                  <a:lnTo>
                    <a:pt x="86169" y="49733"/>
                  </a:lnTo>
                  <a:lnTo>
                    <a:pt x="86499" y="49504"/>
                  </a:lnTo>
                  <a:lnTo>
                    <a:pt x="87337" y="48463"/>
                  </a:lnTo>
                  <a:lnTo>
                    <a:pt x="87934" y="46990"/>
                  </a:lnTo>
                  <a:lnTo>
                    <a:pt x="88252" y="45275"/>
                  </a:lnTo>
                  <a:lnTo>
                    <a:pt x="88252" y="14770"/>
                  </a:lnTo>
                  <a:close/>
                </a:path>
                <a:path w="393700" h="1187450">
                  <a:moveTo>
                    <a:pt x="119494" y="958354"/>
                  </a:moveTo>
                  <a:lnTo>
                    <a:pt x="117348" y="954239"/>
                  </a:lnTo>
                  <a:lnTo>
                    <a:pt x="100228" y="956970"/>
                  </a:lnTo>
                  <a:lnTo>
                    <a:pt x="99898" y="957021"/>
                  </a:lnTo>
                  <a:lnTo>
                    <a:pt x="97815" y="961136"/>
                  </a:lnTo>
                  <a:lnTo>
                    <a:pt x="97815" y="991831"/>
                  </a:lnTo>
                  <a:lnTo>
                    <a:pt x="99898" y="995972"/>
                  </a:lnTo>
                  <a:lnTo>
                    <a:pt x="117348" y="993597"/>
                  </a:lnTo>
                  <a:lnTo>
                    <a:pt x="117983" y="993178"/>
                  </a:lnTo>
                  <a:lnTo>
                    <a:pt x="118541" y="992543"/>
                  </a:lnTo>
                  <a:lnTo>
                    <a:pt x="119176" y="991146"/>
                  </a:lnTo>
                  <a:lnTo>
                    <a:pt x="119494" y="989444"/>
                  </a:lnTo>
                  <a:lnTo>
                    <a:pt x="119494" y="958354"/>
                  </a:lnTo>
                  <a:close/>
                </a:path>
                <a:path w="393700" h="1187450">
                  <a:moveTo>
                    <a:pt x="119494" y="384594"/>
                  </a:moveTo>
                  <a:lnTo>
                    <a:pt x="117348" y="380377"/>
                  </a:lnTo>
                  <a:lnTo>
                    <a:pt x="100228" y="382549"/>
                  </a:lnTo>
                  <a:lnTo>
                    <a:pt x="97815" y="386664"/>
                  </a:lnTo>
                  <a:lnTo>
                    <a:pt x="97815" y="417360"/>
                  </a:lnTo>
                  <a:lnTo>
                    <a:pt x="99898" y="421576"/>
                  </a:lnTo>
                  <a:lnTo>
                    <a:pt x="117348" y="419785"/>
                  </a:lnTo>
                  <a:lnTo>
                    <a:pt x="117665" y="419620"/>
                  </a:lnTo>
                  <a:lnTo>
                    <a:pt x="118541" y="418757"/>
                  </a:lnTo>
                  <a:lnTo>
                    <a:pt x="119176" y="417385"/>
                  </a:lnTo>
                  <a:lnTo>
                    <a:pt x="119494" y="415696"/>
                  </a:lnTo>
                  <a:lnTo>
                    <a:pt x="119494" y="384594"/>
                  </a:lnTo>
                  <a:close/>
                </a:path>
                <a:path w="393700" h="1187450">
                  <a:moveTo>
                    <a:pt x="119494" y="275793"/>
                  </a:moveTo>
                  <a:lnTo>
                    <a:pt x="117348" y="271716"/>
                  </a:lnTo>
                  <a:lnTo>
                    <a:pt x="100228" y="275005"/>
                  </a:lnTo>
                  <a:lnTo>
                    <a:pt x="97815" y="279285"/>
                  </a:lnTo>
                  <a:lnTo>
                    <a:pt x="97815" y="309968"/>
                  </a:lnTo>
                  <a:lnTo>
                    <a:pt x="99898" y="314020"/>
                  </a:lnTo>
                  <a:lnTo>
                    <a:pt x="117348" y="311073"/>
                  </a:lnTo>
                  <a:lnTo>
                    <a:pt x="119494" y="306882"/>
                  </a:lnTo>
                  <a:lnTo>
                    <a:pt x="119494" y="275793"/>
                  </a:lnTo>
                  <a:close/>
                </a:path>
                <a:path w="393700" h="1187450">
                  <a:moveTo>
                    <a:pt x="119494" y="221373"/>
                  </a:moveTo>
                  <a:lnTo>
                    <a:pt x="117348" y="217360"/>
                  </a:lnTo>
                  <a:lnTo>
                    <a:pt x="100228" y="221221"/>
                  </a:lnTo>
                  <a:lnTo>
                    <a:pt x="97815" y="225590"/>
                  </a:lnTo>
                  <a:lnTo>
                    <a:pt x="97815" y="256260"/>
                  </a:lnTo>
                  <a:lnTo>
                    <a:pt x="99898" y="260286"/>
                  </a:lnTo>
                  <a:lnTo>
                    <a:pt x="117348" y="256768"/>
                  </a:lnTo>
                  <a:lnTo>
                    <a:pt x="119494" y="252463"/>
                  </a:lnTo>
                  <a:lnTo>
                    <a:pt x="119494" y="221373"/>
                  </a:lnTo>
                  <a:close/>
                </a:path>
                <a:path w="393700" h="1187450">
                  <a:moveTo>
                    <a:pt x="119494" y="166954"/>
                  </a:moveTo>
                  <a:lnTo>
                    <a:pt x="117348" y="163004"/>
                  </a:lnTo>
                  <a:lnTo>
                    <a:pt x="100228" y="167424"/>
                  </a:lnTo>
                  <a:lnTo>
                    <a:pt x="99898" y="167500"/>
                  </a:lnTo>
                  <a:lnTo>
                    <a:pt x="99580" y="167716"/>
                  </a:lnTo>
                  <a:lnTo>
                    <a:pt x="98742" y="168694"/>
                  </a:lnTo>
                  <a:lnTo>
                    <a:pt x="98120" y="170141"/>
                  </a:lnTo>
                  <a:lnTo>
                    <a:pt x="97815" y="171869"/>
                  </a:lnTo>
                  <a:lnTo>
                    <a:pt x="97815" y="202552"/>
                  </a:lnTo>
                  <a:lnTo>
                    <a:pt x="99898" y="206489"/>
                  </a:lnTo>
                  <a:lnTo>
                    <a:pt x="117348" y="202399"/>
                  </a:lnTo>
                  <a:lnTo>
                    <a:pt x="117665" y="202209"/>
                  </a:lnTo>
                  <a:lnTo>
                    <a:pt x="118541" y="201231"/>
                  </a:lnTo>
                  <a:lnTo>
                    <a:pt x="119176" y="199771"/>
                  </a:lnTo>
                  <a:lnTo>
                    <a:pt x="119494" y="198043"/>
                  </a:lnTo>
                  <a:lnTo>
                    <a:pt x="119494" y="166954"/>
                  </a:lnTo>
                  <a:close/>
                </a:path>
                <a:path w="393700" h="1187450">
                  <a:moveTo>
                    <a:pt x="119494" y="112522"/>
                  </a:moveTo>
                  <a:lnTo>
                    <a:pt x="117348" y="108673"/>
                  </a:lnTo>
                  <a:lnTo>
                    <a:pt x="100228" y="113639"/>
                  </a:lnTo>
                  <a:lnTo>
                    <a:pt x="97815" y="118173"/>
                  </a:lnTo>
                  <a:lnTo>
                    <a:pt x="97815" y="148844"/>
                  </a:lnTo>
                  <a:lnTo>
                    <a:pt x="99898" y="152717"/>
                  </a:lnTo>
                  <a:lnTo>
                    <a:pt x="117348" y="148069"/>
                  </a:lnTo>
                  <a:lnTo>
                    <a:pt x="117665" y="147853"/>
                  </a:lnTo>
                  <a:lnTo>
                    <a:pt x="118541" y="146837"/>
                  </a:lnTo>
                  <a:lnTo>
                    <a:pt x="119176" y="145364"/>
                  </a:lnTo>
                  <a:lnTo>
                    <a:pt x="119494" y="143611"/>
                  </a:lnTo>
                  <a:lnTo>
                    <a:pt x="119494" y="112522"/>
                  </a:lnTo>
                  <a:close/>
                </a:path>
                <a:path w="393700" h="1187450">
                  <a:moveTo>
                    <a:pt x="119494" y="58102"/>
                  </a:moveTo>
                  <a:lnTo>
                    <a:pt x="117348" y="54343"/>
                  </a:lnTo>
                  <a:lnTo>
                    <a:pt x="100228" y="59880"/>
                  </a:lnTo>
                  <a:lnTo>
                    <a:pt x="97815" y="64452"/>
                  </a:lnTo>
                  <a:lnTo>
                    <a:pt x="97815" y="95135"/>
                  </a:lnTo>
                  <a:lnTo>
                    <a:pt x="99898" y="98945"/>
                  </a:lnTo>
                  <a:lnTo>
                    <a:pt x="117348" y="93713"/>
                  </a:lnTo>
                  <a:lnTo>
                    <a:pt x="117983" y="93179"/>
                  </a:lnTo>
                  <a:lnTo>
                    <a:pt x="118541" y="92443"/>
                  </a:lnTo>
                  <a:lnTo>
                    <a:pt x="119176" y="90957"/>
                  </a:lnTo>
                  <a:lnTo>
                    <a:pt x="119494" y="89204"/>
                  </a:lnTo>
                  <a:lnTo>
                    <a:pt x="119494" y="58102"/>
                  </a:lnTo>
                  <a:close/>
                </a:path>
                <a:path w="393700" h="1187450">
                  <a:moveTo>
                    <a:pt x="119494" y="3721"/>
                  </a:moveTo>
                  <a:lnTo>
                    <a:pt x="117348" y="0"/>
                  </a:lnTo>
                  <a:lnTo>
                    <a:pt x="100228" y="6096"/>
                  </a:lnTo>
                  <a:lnTo>
                    <a:pt x="99898" y="6210"/>
                  </a:lnTo>
                  <a:lnTo>
                    <a:pt x="99580" y="6451"/>
                  </a:lnTo>
                  <a:lnTo>
                    <a:pt x="98742" y="7518"/>
                  </a:lnTo>
                  <a:lnTo>
                    <a:pt x="98120" y="9017"/>
                  </a:lnTo>
                  <a:lnTo>
                    <a:pt x="97815" y="10769"/>
                  </a:lnTo>
                  <a:lnTo>
                    <a:pt x="97815" y="41465"/>
                  </a:lnTo>
                  <a:lnTo>
                    <a:pt x="99898" y="45161"/>
                  </a:lnTo>
                  <a:lnTo>
                    <a:pt x="117348" y="39357"/>
                  </a:lnTo>
                  <a:lnTo>
                    <a:pt x="117665" y="39128"/>
                  </a:lnTo>
                  <a:lnTo>
                    <a:pt x="118541" y="38061"/>
                  </a:lnTo>
                  <a:lnTo>
                    <a:pt x="119176" y="36563"/>
                  </a:lnTo>
                  <a:lnTo>
                    <a:pt x="119494" y="34798"/>
                  </a:lnTo>
                  <a:lnTo>
                    <a:pt x="119494" y="3721"/>
                  </a:lnTo>
                  <a:close/>
                </a:path>
                <a:path w="393700" h="1187450">
                  <a:moveTo>
                    <a:pt x="150241" y="603580"/>
                  </a:moveTo>
                  <a:lnTo>
                    <a:pt x="149936" y="601967"/>
                  </a:lnTo>
                  <a:lnTo>
                    <a:pt x="149313" y="600722"/>
                  </a:lnTo>
                  <a:lnTo>
                    <a:pt x="148488" y="600011"/>
                  </a:lnTo>
                  <a:lnTo>
                    <a:pt x="148158" y="599922"/>
                  </a:lnTo>
                  <a:lnTo>
                    <a:pt x="147828" y="599935"/>
                  </a:lnTo>
                  <a:lnTo>
                    <a:pt x="128562" y="605764"/>
                  </a:lnTo>
                  <a:lnTo>
                    <a:pt x="128562" y="636879"/>
                  </a:lnTo>
                  <a:lnTo>
                    <a:pt x="130708" y="640537"/>
                  </a:lnTo>
                  <a:lnTo>
                    <a:pt x="148158" y="638898"/>
                  </a:lnTo>
                  <a:lnTo>
                    <a:pt x="150241" y="634276"/>
                  </a:lnTo>
                  <a:lnTo>
                    <a:pt x="150241" y="603580"/>
                  </a:lnTo>
                  <a:close/>
                </a:path>
                <a:path w="393700" h="1187450">
                  <a:moveTo>
                    <a:pt x="150241" y="549884"/>
                  </a:moveTo>
                  <a:lnTo>
                    <a:pt x="148158" y="546138"/>
                  </a:lnTo>
                  <a:lnTo>
                    <a:pt x="147828" y="546150"/>
                  </a:lnTo>
                  <a:lnTo>
                    <a:pt x="130708" y="546785"/>
                  </a:lnTo>
                  <a:lnTo>
                    <a:pt x="128562" y="551370"/>
                  </a:lnTo>
                  <a:lnTo>
                    <a:pt x="128562" y="582460"/>
                  </a:lnTo>
                  <a:lnTo>
                    <a:pt x="130708" y="586181"/>
                  </a:lnTo>
                  <a:lnTo>
                    <a:pt x="148158" y="585114"/>
                  </a:lnTo>
                  <a:lnTo>
                    <a:pt x="150241" y="580555"/>
                  </a:lnTo>
                  <a:lnTo>
                    <a:pt x="150241" y="549884"/>
                  </a:lnTo>
                  <a:close/>
                </a:path>
                <a:path w="393700" h="1187450">
                  <a:moveTo>
                    <a:pt x="150241" y="496176"/>
                  </a:moveTo>
                  <a:lnTo>
                    <a:pt x="148158" y="492366"/>
                  </a:lnTo>
                  <a:lnTo>
                    <a:pt x="147828" y="492366"/>
                  </a:lnTo>
                  <a:lnTo>
                    <a:pt x="128562" y="496938"/>
                  </a:lnTo>
                  <a:lnTo>
                    <a:pt x="128562" y="528027"/>
                  </a:lnTo>
                  <a:lnTo>
                    <a:pt x="130708" y="531837"/>
                  </a:lnTo>
                  <a:lnTo>
                    <a:pt x="148158" y="531355"/>
                  </a:lnTo>
                  <a:lnTo>
                    <a:pt x="150241" y="526859"/>
                  </a:lnTo>
                  <a:lnTo>
                    <a:pt x="150241" y="496176"/>
                  </a:lnTo>
                  <a:close/>
                </a:path>
                <a:path w="393700" h="1187450">
                  <a:moveTo>
                    <a:pt x="180708" y="811263"/>
                  </a:moveTo>
                  <a:lnTo>
                    <a:pt x="178689" y="808151"/>
                  </a:lnTo>
                  <a:lnTo>
                    <a:pt x="178358" y="808253"/>
                  </a:lnTo>
                  <a:lnTo>
                    <a:pt x="161886" y="813193"/>
                  </a:lnTo>
                  <a:lnTo>
                    <a:pt x="159804" y="818184"/>
                  </a:lnTo>
                  <a:lnTo>
                    <a:pt x="159804" y="848690"/>
                  </a:lnTo>
                  <a:lnTo>
                    <a:pt x="161886" y="851814"/>
                  </a:lnTo>
                  <a:lnTo>
                    <a:pt x="178689" y="846391"/>
                  </a:lnTo>
                  <a:lnTo>
                    <a:pt x="180708" y="841387"/>
                  </a:lnTo>
                  <a:lnTo>
                    <a:pt x="180708" y="811263"/>
                  </a:lnTo>
                  <a:close/>
                </a:path>
                <a:path w="393700" h="1187450">
                  <a:moveTo>
                    <a:pt x="180708" y="751992"/>
                  </a:moveTo>
                  <a:lnTo>
                    <a:pt x="180403" y="750443"/>
                  </a:lnTo>
                  <a:lnTo>
                    <a:pt x="179819" y="749312"/>
                  </a:lnTo>
                  <a:lnTo>
                    <a:pt x="178993" y="748728"/>
                  </a:lnTo>
                  <a:lnTo>
                    <a:pt x="178689" y="748665"/>
                  </a:lnTo>
                  <a:lnTo>
                    <a:pt x="178358" y="748728"/>
                  </a:lnTo>
                  <a:lnTo>
                    <a:pt x="159804" y="756869"/>
                  </a:lnTo>
                  <a:lnTo>
                    <a:pt x="159804" y="787374"/>
                  </a:lnTo>
                  <a:lnTo>
                    <a:pt x="161886" y="790702"/>
                  </a:lnTo>
                  <a:lnTo>
                    <a:pt x="178689" y="786930"/>
                  </a:lnTo>
                  <a:lnTo>
                    <a:pt x="180708" y="782116"/>
                  </a:lnTo>
                  <a:lnTo>
                    <a:pt x="180708" y="751992"/>
                  </a:lnTo>
                  <a:close/>
                </a:path>
                <a:path w="393700" h="1187450">
                  <a:moveTo>
                    <a:pt x="180708" y="668909"/>
                  </a:moveTo>
                  <a:lnTo>
                    <a:pt x="178689" y="665314"/>
                  </a:lnTo>
                  <a:lnTo>
                    <a:pt x="178358" y="665327"/>
                  </a:lnTo>
                  <a:lnTo>
                    <a:pt x="159804" y="671029"/>
                  </a:lnTo>
                  <a:lnTo>
                    <a:pt x="159804" y="701535"/>
                  </a:lnTo>
                  <a:lnTo>
                    <a:pt x="161886" y="705142"/>
                  </a:lnTo>
                  <a:lnTo>
                    <a:pt x="178689" y="703554"/>
                  </a:lnTo>
                  <a:lnTo>
                    <a:pt x="180708" y="699033"/>
                  </a:lnTo>
                  <a:lnTo>
                    <a:pt x="180708" y="668909"/>
                  </a:lnTo>
                  <a:close/>
                </a:path>
                <a:path w="393700" h="1187450">
                  <a:moveTo>
                    <a:pt x="180708" y="548665"/>
                  </a:moveTo>
                  <a:lnTo>
                    <a:pt x="178689" y="544995"/>
                  </a:lnTo>
                  <a:lnTo>
                    <a:pt x="178358" y="545007"/>
                  </a:lnTo>
                  <a:lnTo>
                    <a:pt x="161886" y="545630"/>
                  </a:lnTo>
                  <a:lnTo>
                    <a:pt x="159804" y="550113"/>
                  </a:lnTo>
                  <a:lnTo>
                    <a:pt x="159804" y="580605"/>
                  </a:lnTo>
                  <a:lnTo>
                    <a:pt x="161886" y="584288"/>
                  </a:lnTo>
                  <a:lnTo>
                    <a:pt x="178689" y="583260"/>
                  </a:lnTo>
                  <a:lnTo>
                    <a:pt x="180708" y="578777"/>
                  </a:lnTo>
                  <a:lnTo>
                    <a:pt x="180708" y="548665"/>
                  </a:lnTo>
                  <a:close/>
                </a:path>
                <a:path w="393700" h="1187450">
                  <a:moveTo>
                    <a:pt x="180708" y="495973"/>
                  </a:moveTo>
                  <a:lnTo>
                    <a:pt x="180403" y="494347"/>
                  </a:lnTo>
                  <a:lnTo>
                    <a:pt x="179819" y="493090"/>
                  </a:lnTo>
                  <a:lnTo>
                    <a:pt x="178993" y="492340"/>
                  </a:lnTo>
                  <a:lnTo>
                    <a:pt x="178689" y="492226"/>
                  </a:lnTo>
                  <a:lnTo>
                    <a:pt x="178358" y="492226"/>
                  </a:lnTo>
                  <a:lnTo>
                    <a:pt x="159804" y="496722"/>
                  </a:lnTo>
                  <a:lnTo>
                    <a:pt x="159804" y="527227"/>
                  </a:lnTo>
                  <a:lnTo>
                    <a:pt x="161886" y="530961"/>
                  </a:lnTo>
                  <a:lnTo>
                    <a:pt x="178689" y="530479"/>
                  </a:lnTo>
                  <a:lnTo>
                    <a:pt x="180708" y="526072"/>
                  </a:lnTo>
                  <a:lnTo>
                    <a:pt x="180708" y="495973"/>
                  </a:lnTo>
                  <a:close/>
                </a:path>
                <a:path w="393700" h="1187450">
                  <a:moveTo>
                    <a:pt x="210058" y="891705"/>
                  </a:moveTo>
                  <a:lnTo>
                    <a:pt x="208089" y="888682"/>
                  </a:lnTo>
                  <a:lnTo>
                    <a:pt x="207784" y="888784"/>
                  </a:lnTo>
                  <a:lnTo>
                    <a:pt x="191897" y="894067"/>
                  </a:lnTo>
                  <a:lnTo>
                    <a:pt x="191046" y="894918"/>
                  </a:lnTo>
                  <a:lnTo>
                    <a:pt x="190398" y="896226"/>
                  </a:lnTo>
                  <a:lnTo>
                    <a:pt x="189979" y="897851"/>
                  </a:lnTo>
                  <a:lnTo>
                    <a:pt x="189915" y="899045"/>
                  </a:lnTo>
                  <a:lnTo>
                    <a:pt x="189915" y="928992"/>
                  </a:lnTo>
                  <a:lnTo>
                    <a:pt x="190207" y="930478"/>
                  </a:lnTo>
                  <a:lnTo>
                    <a:pt x="190804" y="931532"/>
                  </a:lnTo>
                  <a:lnTo>
                    <a:pt x="191046" y="931760"/>
                  </a:lnTo>
                  <a:lnTo>
                    <a:pt x="191604" y="932002"/>
                  </a:lnTo>
                  <a:lnTo>
                    <a:pt x="191897" y="932002"/>
                  </a:lnTo>
                  <a:lnTo>
                    <a:pt x="210058" y="921867"/>
                  </a:lnTo>
                  <a:lnTo>
                    <a:pt x="210058" y="891705"/>
                  </a:lnTo>
                  <a:close/>
                </a:path>
                <a:path w="393700" h="1187450">
                  <a:moveTo>
                    <a:pt x="210058" y="599249"/>
                  </a:moveTo>
                  <a:lnTo>
                    <a:pt x="208089" y="595718"/>
                  </a:lnTo>
                  <a:lnTo>
                    <a:pt x="207784" y="595731"/>
                  </a:lnTo>
                  <a:lnTo>
                    <a:pt x="189915" y="601306"/>
                  </a:lnTo>
                  <a:lnTo>
                    <a:pt x="189915" y="631253"/>
                  </a:lnTo>
                  <a:lnTo>
                    <a:pt x="191897" y="634796"/>
                  </a:lnTo>
                  <a:lnTo>
                    <a:pt x="208089" y="633272"/>
                  </a:lnTo>
                  <a:lnTo>
                    <a:pt x="210058" y="628815"/>
                  </a:lnTo>
                  <a:lnTo>
                    <a:pt x="210058" y="599249"/>
                  </a:lnTo>
                  <a:close/>
                </a:path>
                <a:path w="393700" h="1187450">
                  <a:moveTo>
                    <a:pt x="210058" y="547509"/>
                  </a:moveTo>
                  <a:lnTo>
                    <a:pt x="208089" y="543902"/>
                  </a:lnTo>
                  <a:lnTo>
                    <a:pt x="207784" y="543915"/>
                  </a:lnTo>
                  <a:lnTo>
                    <a:pt x="191897" y="544499"/>
                  </a:lnTo>
                  <a:lnTo>
                    <a:pt x="189915" y="548906"/>
                  </a:lnTo>
                  <a:lnTo>
                    <a:pt x="189915" y="578840"/>
                  </a:lnTo>
                  <a:lnTo>
                    <a:pt x="191897" y="582460"/>
                  </a:lnTo>
                  <a:lnTo>
                    <a:pt x="208089" y="581456"/>
                  </a:lnTo>
                  <a:lnTo>
                    <a:pt x="210058" y="577075"/>
                  </a:lnTo>
                  <a:lnTo>
                    <a:pt x="210058" y="547509"/>
                  </a:lnTo>
                  <a:close/>
                </a:path>
                <a:path w="393700" h="1187450">
                  <a:moveTo>
                    <a:pt x="210058" y="495744"/>
                  </a:moveTo>
                  <a:lnTo>
                    <a:pt x="208089" y="492086"/>
                  </a:lnTo>
                  <a:lnTo>
                    <a:pt x="207784" y="492086"/>
                  </a:lnTo>
                  <a:lnTo>
                    <a:pt x="189915" y="496481"/>
                  </a:lnTo>
                  <a:lnTo>
                    <a:pt x="189915" y="526427"/>
                  </a:lnTo>
                  <a:lnTo>
                    <a:pt x="191897" y="530110"/>
                  </a:lnTo>
                  <a:lnTo>
                    <a:pt x="208089" y="529653"/>
                  </a:lnTo>
                  <a:lnTo>
                    <a:pt x="210058" y="525322"/>
                  </a:lnTo>
                  <a:lnTo>
                    <a:pt x="210058" y="495744"/>
                  </a:lnTo>
                  <a:close/>
                </a:path>
                <a:path w="393700" h="1187450">
                  <a:moveTo>
                    <a:pt x="228295" y="683475"/>
                  </a:moveTo>
                  <a:lnTo>
                    <a:pt x="226479" y="680199"/>
                  </a:lnTo>
                  <a:lnTo>
                    <a:pt x="226187" y="680237"/>
                  </a:lnTo>
                  <a:lnTo>
                    <a:pt x="209550" y="686054"/>
                  </a:lnTo>
                  <a:lnTo>
                    <a:pt x="209550" y="715505"/>
                  </a:lnTo>
                  <a:lnTo>
                    <a:pt x="211416" y="718794"/>
                  </a:lnTo>
                  <a:lnTo>
                    <a:pt x="226479" y="716394"/>
                  </a:lnTo>
                  <a:lnTo>
                    <a:pt x="228295" y="712000"/>
                  </a:lnTo>
                  <a:lnTo>
                    <a:pt x="228295" y="683475"/>
                  </a:lnTo>
                  <a:close/>
                </a:path>
                <a:path w="393700" h="1187450">
                  <a:moveTo>
                    <a:pt x="238340" y="971664"/>
                  </a:moveTo>
                  <a:lnTo>
                    <a:pt x="236461" y="968184"/>
                  </a:lnTo>
                  <a:lnTo>
                    <a:pt x="236156" y="968197"/>
                  </a:lnTo>
                  <a:lnTo>
                    <a:pt x="218909" y="973658"/>
                  </a:lnTo>
                  <a:lnTo>
                    <a:pt x="218909" y="1003046"/>
                  </a:lnTo>
                  <a:lnTo>
                    <a:pt x="219202" y="1004595"/>
                  </a:lnTo>
                  <a:lnTo>
                    <a:pt x="219773" y="1005776"/>
                  </a:lnTo>
                  <a:lnTo>
                    <a:pt x="220548" y="1006424"/>
                  </a:lnTo>
                  <a:lnTo>
                    <a:pt x="220840" y="1006525"/>
                  </a:lnTo>
                  <a:lnTo>
                    <a:pt x="236461" y="1005052"/>
                  </a:lnTo>
                  <a:lnTo>
                    <a:pt x="238340" y="1001268"/>
                  </a:lnTo>
                  <a:lnTo>
                    <a:pt x="238340" y="971664"/>
                  </a:lnTo>
                  <a:close/>
                </a:path>
                <a:path w="393700" h="1187450">
                  <a:moveTo>
                    <a:pt x="238340" y="809205"/>
                  </a:moveTo>
                  <a:lnTo>
                    <a:pt x="236461" y="806107"/>
                  </a:lnTo>
                  <a:lnTo>
                    <a:pt x="236156" y="806183"/>
                  </a:lnTo>
                  <a:lnTo>
                    <a:pt x="218909" y="815022"/>
                  </a:lnTo>
                  <a:lnTo>
                    <a:pt x="218909" y="844410"/>
                  </a:lnTo>
                  <a:lnTo>
                    <a:pt x="219202" y="845908"/>
                  </a:lnTo>
                  <a:lnTo>
                    <a:pt x="219773" y="846950"/>
                  </a:lnTo>
                  <a:lnTo>
                    <a:pt x="220548" y="847458"/>
                  </a:lnTo>
                  <a:lnTo>
                    <a:pt x="220840" y="847483"/>
                  </a:lnTo>
                  <a:lnTo>
                    <a:pt x="236461" y="842962"/>
                  </a:lnTo>
                  <a:lnTo>
                    <a:pt x="237274" y="842175"/>
                  </a:lnTo>
                  <a:lnTo>
                    <a:pt x="237515" y="841806"/>
                  </a:lnTo>
                  <a:lnTo>
                    <a:pt x="238074" y="840447"/>
                  </a:lnTo>
                  <a:lnTo>
                    <a:pt x="238340" y="838822"/>
                  </a:lnTo>
                  <a:lnTo>
                    <a:pt x="238340" y="809205"/>
                  </a:lnTo>
                  <a:close/>
                </a:path>
                <a:path w="393700" h="1187450">
                  <a:moveTo>
                    <a:pt x="238340" y="756881"/>
                  </a:moveTo>
                  <a:lnTo>
                    <a:pt x="236461" y="753884"/>
                  </a:lnTo>
                  <a:lnTo>
                    <a:pt x="236156" y="753986"/>
                  </a:lnTo>
                  <a:lnTo>
                    <a:pt x="220840" y="759066"/>
                  </a:lnTo>
                  <a:lnTo>
                    <a:pt x="220027" y="759904"/>
                  </a:lnTo>
                  <a:lnTo>
                    <a:pt x="219367" y="761199"/>
                  </a:lnTo>
                  <a:lnTo>
                    <a:pt x="218973" y="762800"/>
                  </a:lnTo>
                  <a:lnTo>
                    <a:pt x="218909" y="763955"/>
                  </a:lnTo>
                  <a:lnTo>
                    <a:pt x="218909" y="793356"/>
                  </a:lnTo>
                  <a:lnTo>
                    <a:pt x="219202" y="794829"/>
                  </a:lnTo>
                  <a:lnTo>
                    <a:pt x="219773" y="795858"/>
                  </a:lnTo>
                  <a:lnTo>
                    <a:pt x="220548" y="796315"/>
                  </a:lnTo>
                  <a:lnTo>
                    <a:pt x="220840" y="796340"/>
                  </a:lnTo>
                  <a:lnTo>
                    <a:pt x="236461" y="790765"/>
                  </a:lnTo>
                  <a:lnTo>
                    <a:pt x="237274" y="789952"/>
                  </a:lnTo>
                  <a:lnTo>
                    <a:pt x="237515" y="789559"/>
                  </a:lnTo>
                  <a:lnTo>
                    <a:pt x="238074" y="788149"/>
                  </a:lnTo>
                  <a:lnTo>
                    <a:pt x="238340" y="786485"/>
                  </a:lnTo>
                  <a:lnTo>
                    <a:pt x="238340" y="756881"/>
                  </a:lnTo>
                  <a:close/>
                </a:path>
                <a:path w="393700" h="1187450">
                  <a:moveTo>
                    <a:pt x="238340" y="546379"/>
                  </a:moveTo>
                  <a:lnTo>
                    <a:pt x="236461" y="542836"/>
                  </a:lnTo>
                  <a:lnTo>
                    <a:pt x="236156" y="542848"/>
                  </a:lnTo>
                  <a:lnTo>
                    <a:pt x="220840" y="543420"/>
                  </a:lnTo>
                  <a:lnTo>
                    <a:pt x="218909" y="547738"/>
                  </a:lnTo>
                  <a:lnTo>
                    <a:pt x="218909" y="577138"/>
                  </a:lnTo>
                  <a:lnTo>
                    <a:pt x="220840" y="580669"/>
                  </a:lnTo>
                  <a:lnTo>
                    <a:pt x="236461" y="579729"/>
                  </a:lnTo>
                  <a:lnTo>
                    <a:pt x="238340" y="575995"/>
                  </a:lnTo>
                  <a:lnTo>
                    <a:pt x="238340" y="546379"/>
                  </a:lnTo>
                  <a:close/>
                </a:path>
                <a:path w="393700" h="1187450">
                  <a:moveTo>
                    <a:pt x="238340" y="495554"/>
                  </a:moveTo>
                  <a:lnTo>
                    <a:pt x="236461" y="491959"/>
                  </a:lnTo>
                  <a:lnTo>
                    <a:pt x="236156" y="491959"/>
                  </a:lnTo>
                  <a:lnTo>
                    <a:pt x="218909" y="496277"/>
                  </a:lnTo>
                  <a:lnTo>
                    <a:pt x="218909" y="525678"/>
                  </a:lnTo>
                  <a:lnTo>
                    <a:pt x="219202" y="527253"/>
                  </a:lnTo>
                  <a:lnTo>
                    <a:pt x="219773" y="528459"/>
                  </a:lnTo>
                  <a:lnTo>
                    <a:pt x="220548" y="529183"/>
                  </a:lnTo>
                  <a:lnTo>
                    <a:pt x="220840" y="529272"/>
                  </a:lnTo>
                  <a:lnTo>
                    <a:pt x="236461" y="528840"/>
                  </a:lnTo>
                  <a:lnTo>
                    <a:pt x="238340" y="525170"/>
                  </a:lnTo>
                  <a:lnTo>
                    <a:pt x="238340" y="495554"/>
                  </a:lnTo>
                  <a:close/>
                </a:path>
                <a:path w="393700" h="1187450">
                  <a:moveTo>
                    <a:pt x="265633" y="595223"/>
                  </a:moveTo>
                  <a:lnTo>
                    <a:pt x="263817" y="591807"/>
                  </a:lnTo>
                  <a:lnTo>
                    <a:pt x="263525" y="591820"/>
                  </a:lnTo>
                  <a:lnTo>
                    <a:pt x="246900" y="597154"/>
                  </a:lnTo>
                  <a:lnTo>
                    <a:pt x="246900" y="626033"/>
                  </a:lnTo>
                  <a:lnTo>
                    <a:pt x="248754" y="629450"/>
                  </a:lnTo>
                  <a:lnTo>
                    <a:pt x="263817" y="628040"/>
                  </a:lnTo>
                  <a:lnTo>
                    <a:pt x="265633" y="623747"/>
                  </a:lnTo>
                  <a:lnTo>
                    <a:pt x="265633" y="595223"/>
                  </a:lnTo>
                  <a:close/>
                </a:path>
                <a:path w="393700" h="1187450">
                  <a:moveTo>
                    <a:pt x="265633" y="545299"/>
                  </a:moveTo>
                  <a:lnTo>
                    <a:pt x="263817" y="541820"/>
                  </a:lnTo>
                  <a:lnTo>
                    <a:pt x="263525" y="541832"/>
                  </a:lnTo>
                  <a:lnTo>
                    <a:pt x="248754" y="542391"/>
                  </a:lnTo>
                  <a:lnTo>
                    <a:pt x="246900" y="546620"/>
                  </a:lnTo>
                  <a:lnTo>
                    <a:pt x="246900" y="575500"/>
                  </a:lnTo>
                  <a:lnTo>
                    <a:pt x="248754" y="578967"/>
                  </a:lnTo>
                  <a:lnTo>
                    <a:pt x="263817" y="578053"/>
                  </a:lnTo>
                  <a:lnTo>
                    <a:pt x="265633" y="573824"/>
                  </a:lnTo>
                  <a:lnTo>
                    <a:pt x="265633" y="545299"/>
                  </a:lnTo>
                  <a:close/>
                </a:path>
                <a:path w="393700" h="1187450">
                  <a:moveTo>
                    <a:pt x="265633" y="495376"/>
                  </a:moveTo>
                  <a:lnTo>
                    <a:pt x="263817" y="491845"/>
                  </a:lnTo>
                  <a:lnTo>
                    <a:pt x="263525" y="491845"/>
                  </a:lnTo>
                  <a:lnTo>
                    <a:pt x="246900" y="496100"/>
                  </a:lnTo>
                  <a:lnTo>
                    <a:pt x="246900" y="524967"/>
                  </a:lnTo>
                  <a:lnTo>
                    <a:pt x="248754" y="528510"/>
                  </a:lnTo>
                  <a:lnTo>
                    <a:pt x="263817" y="528078"/>
                  </a:lnTo>
                  <a:lnTo>
                    <a:pt x="265633" y="523913"/>
                  </a:lnTo>
                  <a:lnTo>
                    <a:pt x="265633" y="495376"/>
                  </a:lnTo>
                  <a:close/>
                </a:path>
                <a:path w="393700" h="1187450">
                  <a:moveTo>
                    <a:pt x="291985" y="883564"/>
                  </a:moveTo>
                  <a:lnTo>
                    <a:pt x="290233" y="880656"/>
                  </a:lnTo>
                  <a:lnTo>
                    <a:pt x="289953" y="880757"/>
                  </a:lnTo>
                  <a:lnTo>
                    <a:pt x="275678" y="885494"/>
                  </a:lnTo>
                  <a:lnTo>
                    <a:pt x="274916" y="886282"/>
                  </a:lnTo>
                  <a:lnTo>
                    <a:pt x="274307" y="887526"/>
                  </a:lnTo>
                  <a:lnTo>
                    <a:pt x="273951" y="889063"/>
                  </a:lnTo>
                  <a:lnTo>
                    <a:pt x="273900" y="890193"/>
                  </a:lnTo>
                  <a:lnTo>
                    <a:pt x="273900" y="918565"/>
                  </a:lnTo>
                  <a:lnTo>
                    <a:pt x="275678" y="921461"/>
                  </a:lnTo>
                  <a:lnTo>
                    <a:pt x="290233" y="916279"/>
                  </a:lnTo>
                  <a:lnTo>
                    <a:pt x="290982" y="915479"/>
                  </a:lnTo>
                  <a:lnTo>
                    <a:pt x="291566" y="914247"/>
                  </a:lnTo>
                  <a:lnTo>
                    <a:pt x="291985" y="912152"/>
                  </a:lnTo>
                  <a:lnTo>
                    <a:pt x="291985" y="883564"/>
                  </a:lnTo>
                  <a:close/>
                </a:path>
                <a:path w="393700" h="1187450">
                  <a:moveTo>
                    <a:pt x="291985" y="593318"/>
                  </a:moveTo>
                  <a:lnTo>
                    <a:pt x="290233" y="589953"/>
                  </a:lnTo>
                  <a:lnTo>
                    <a:pt x="289953" y="589965"/>
                  </a:lnTo>
                  <a:lnTo>
                    <a:pt x="273900" y="595185"/>
                  </a:lnTo>
                  <a:lnTo>
                    <a:pt x="273900" y="623557"/>
                  </a:lnTo>
                  <a:lnTo>
                    <a:pt x="275678" y="626922"/>
                  </a:lnTo>
                  <a:lnTo>
                    <a:pt x="290233" y="625551"/>
                  </a:lnTo>
                  <a:lnTo>
                    <a:pt x="290487" y="625424"/>
                  </a:lnTo>
                  <a:lnTo>
                    <a:pt x="290982" y="624967"/>
                  </a:lnTo>
                  <a:lnTo>
                    <a:pt x="291566" y="623887"/>
                  </a:lnTo>
                  <a:lnTo>
                    <a:pt x="291985" y="621906"/>
                  </a:lnTo>
                  <a:lnTo>
                    <a:pt x="291985" y="593318"/>
                  </a:lnTo>
                  <a:close/>
                </a:path>
                <a:path w="393700" h="1187450">
                  <a:moveTo>
                    <a:pt x="291985" y="544258"/>
                  </a:moveTo>
                  <a:lnTo>
                    <a:pt x="291719" y="542772"/>
                  </a:lnTo>
                  <a:lnTo>
                    <a:pt x="291198" y="541604"/>
                  </a:lnTo>
                  <a:lnTo>
                    <a:pt x="290487" y="540943"/>
                  </a:lnTo>
                  <a:lnTo>
                    <a:pt x="290233" y="540829"/>
                  </a:lnTo>
                  <a:lnTo>
                    <a:pt x="289953" y="540842"/>
                  </a:lnTo>
                  <a:lnTo>
                    <a:pt x="275678" y="541388"/>
                  </a:lnTo>
                  <a:lnTo>
                    <a:pt x="273900" y="545528"/>
                  </a:lnTo>
                  <a:lnTo>
                    <a:pt x="273900" y="573913"/>
                  </a:lnTo>
                  <a:lnTo>
                    <a:pt x="275678" y="577329"/>
                  </a:lnTo>
                  <a:lnTo>
                    <a:pt x="290233" y="576440"/>
                  </a:lnTo>
                  <a:lnTo>
                    <a:pt x="291985" y="572846"/>
                  </a:lnTo>
                  <a:lnTo>
                    <a:pt x="291985" y="544258"/>
                  </a:lnTo>
                  <a:close/>
                </a:path>
                <a:path w="393700" h="1187450">
                  <a:moveTo>
                    <a:pt x="291985" y="495198"/>
                  </a:moveTo>
                  <a:lnTo>
                    <a:pt x="291719" y="493699"/>
                  </a:lnTo>
                  <a:lnTo>
                    <a:pt x="291198" y="492531"/>
                  </a:lnTo>
                  <a:lnTo>
                    <a:pt x="290741" y="492023"/>
                  </a:lnTo>
                  <a:lnTo>
                    <a:pt x="290233" y="491718"/>
                  </a:lnTo>
                  <a:lnTo>
                    <a:pt x="289953" y="491718"/>
                  </a:lnTo>
                  <a:lnTo>
                    <a:pt x="273900" y="495884"/>
                  </a:lnTo>
                  <a:lnTo>
                    <a:pt x="273900" y="524268"/>
                  </a:lnTo>
                  <a:lnTo>
                    <a:pt x="275678" y="527723"/>
                  </a:lnTo>
                  <a:lnTo>
                    <a:pt x="290233" y="527316"/>
                  </a:lnTo>
                  <a:lnTo>
                    <a:pt x="291985" y="523786"/>
                  </a:lnTo>
                  <a:lnTo>
                    <a:pt x="291985" y="495198"/>
                  </a:lnTo>
                  <a:close/>
                </a:path>
                <a:path w="393700" h="1187450">
                  <a:moveTo>
                    <a:pt x="309003" y="951661"/>
                  </a:moveTo>
                  <a:lnTo>
                    <a:pt x="307251" y="948639"/>
                  </a:lnTo>
                  <a:lnTo>
                    <a:pt x="306971" y="948715"/>
                  </a:lnTo>
                  <a:lnTo>
                    <a:pt x="292696" y="952525"/>
                  </a:lnTo>
                  <a:lnTo>
                    <a:pt x="290918" y="957097"/>
                  </a:lnTo>
                  <a:lnTo>
                    <a:pt x="290918" y="985456"/>
                  </a:lnTo>
                  <a:lnTo>
                    <a:pt x="292696" y="988453"/>
                  </a:lnTo>
                  <a:lnTo>
                    <a:pt x="307251" y="984211"/>
                  </a:lnTo>
                  <a:lnTo>
                    <a:pt x="308000" y="983488"/>
                  </a:lnTo>
                  <a:lnTo>
                    <a:pt x="308584" y="982294"/>
                  </a:lnTo>
                  <a:lnTo>
                    <a:pt x="309003" y="980249"/>
                  </a:lnTo>
                  <a:lnTo>
                    <a:pt x="309003" y="951661"/>
                  </a:lnTo>
                  <a:close/>
                </a:path>
                <a:path w="393700" h="1187450">
                  <a:moveTo>
                    <a:pt x="317449" y="1074572"/>
                  </a:moveTo>
                  <a:lnTo>
                    <a:pt x="315747" y="1071549"/>
                  </a:lnTo>
                  <a:lnTo>
                    <a:pt x="315468" y="1071613"/>
                  </a:lnTo>
                  <a:lnTo>
                    <a:pt x="299961" y="1079258"/>
                  </a:lnTo>
                  <a:lnTo>
                    <a:pt x="299961" y="1107147"/>
                  </a:lnTo>
                  <a:lnTo>
                    <a:pt x="301688" y="1110170"/>
                  </a:lnTo>
                  <a:lnTo>
                    <a:pt x="315747" y="1106538"/>
                  </a:lnTo>
                  <a:lnTo>
                    <a:pt x="316458" y="1105839"/>
                  </a:lnTo>
                  <a:lnTo>
                    <a:pt x="317042" y="1104684"/>
                  </a:lnTo>
                  <a:lnTo>
                    <a:pt x="317385" y="1103223"/>
                  </a:lnTo>
                  <a:lnTo>
                    <a:pt x="317449" y="1102131"/>
                  </a:lnTo>
                  <a:lnTo>
                    <a:pt x="317449" y="1074572"/>
                  </a:lnTo>
                  <a:close/>
                </a:path>
                <a:path w="393700" h="1187450">
                  <a:moveTo>
                    <a:pt x="317449" y="657860"/>
                  </a:moveTo>
                  <a:lnTo>
                    <a:pt x="315747" y="654558"/>
                  </a:lnTo>
                  <a:lnTo>
                    <a:pt x="315468" y="654570"/>
                  </a:lnTo>
                  <a:lnTo>
                    <a:pt x="299961" y="659130"/>
                  </a:lnTo>
                  <a:lnTo>
                    <a:pt x="299961" y="687578"/>
                  </a:lnTo>
                  <a:lnTo>
                    <a:pt x="300215" y="689025"/>
                  </a:lnTo>
                  <a:lnTo>
                    <a:pt x="300723" y="690156"/>
                  </a:lnTo>
                  <a:lnTo>
                    <a:pt x="301421" y="690778"/>
                  </a:lnTo>
                  <a:lnTo>
                    <a:pt x="301688" y="690880"/>
                  </a:lnTo>
                  <a:lnTo>
                    <a:pt x="315747" y="689546"/>
                  </a:lnTo>
                  <a:lnTo>
                    <a:pt x="317449" y="685419"/>
                  </a:lnTo>
                  <a:lnTo>
                    <a:pt x="317449" y="657860"/>
                  </a:lnTo>
                  <a:close/>
                </a:path>
                <a:path w="393700" h="1187450">
                  <a:moveTo>
                    <a:pt x="317449" y="543242"/>
                  </a:moveTo>
                  <a:lnTo>
                    <a:pt x="315747" y="539877"/>
                  </a:lnTo>
                  <a:lnTo>
                    <a:pt x="315468" y="539889"/>
                  </a:lnTo>
                  <a:lnTo>
                    <a:pt x="301688" y="540397"/>
                  </a:lnTo>
                  <a:lnTo>
                    <a:pt x="299961" y="543941"/>
                  </a:lnTo>
                  <a:lnTo>
                    <a:pt x="299961" y="572363"/>
                  </a:lnTo>
                  <a:lnTo>
                    <a:pt x="301688" y="575741"/>
                  </a:lnTo>
                  <a:lnTo>
                    <a:pt x="315747" y="574890"/>
                  </a:lnTo>
                  <a:lnTo>
                    <a:pt x="316458" y="574319"/>
                  </a:lnTo>
                  <a:lnTo>
                    <a:pt x="317042" y="573265"/>
                  </a:lnTo>
                  <a:lnTo>
                    <a:pt x="317385" y="571881"/>
                  </a:lnTo>
                  <a:lnTo>
                    <a:pt x="317449" y="570801"/>
                  </a:lnTo>
                  <a:lnTo>
                    <a:pt x="317449" y="543242"/>
                  </a:lnTo>
                  <a:close/>
                </a:path>
                <a:path w="393700" h="1187450">
                  <a:moveTo>
                    <a:pt x="317449" y="495020"/>
                  </a:moveTo>
                  <a:lnTo>
                    <a:pt x="317182" y="493547"/>
                  </a:lnTo>
                  <a:lnTo>
                    <a:pt x="316674" y="492404"/>
                  </a:lnTo>
                  <a:lnTo>
                    <a:pt x="316001" y="491718"/>
                  </a:lnTo>
                  <a:lnTo>
                    <a:pt x="315747" y="491604"/>
                  </a:lnTo>
                  <a:lnTo>
                    <a:pt x="315468" y="491604"/>
                  </a:lnTo>
                  <a:lnTo>
                    <a:pt x="299961" y="495693"/>
                  </a:lnTo>
                  <a:lnTo>
                    <a:pt x="299961" y="523570"/>
                  </a:lnTo>
                  <a:lnTo>
                    <a:pt x="300215" y="525068"/>
                  </a:lnTo>
                  <a:lnTo>
                    <a:pt x="300723" y="526211"/>
                  </a:lnTo>
                  <a:lnTo>
                    <a:pt x="301421" y="526897"/>
                  </a:lnTo>
                  <a:lnTo>
                    <a:pt x="301688" y="526986"/>
                  </a:lnTo>
                  <a:lnTo>
                    <a:pt x="315747" y="526605"/>
                  </a:lnTo>
                  <a:lnTo>
                    <a:pt x="317449" y="522579"/>
                  </a:lnTo>
                  <a:lnTo>
                    <a:pt x="317449" y="495020"/>
                  </a:lnTo>
                  <a:close/>
                </a:path>
                <a:path w="393700" h="1187450">
                  <a:moveTo>
                    <a:pt x="317449" y="446811"/>
                  </a:moveTo>
                  <a:lnTo>
                    <a:pt x="315747" y="443344"/>
                  </a:lnTo>
                  <a:lnTo>
                    <a:pt x="315468" y="443344"/>
                  </a:lnTo>
                  <a:lnTo>
                    <a:pt x="301688" y="442950"/>
                  </a:lnTo>
                  <a:lnTo>
                    <a:pt x="299961" y="446913"/>
                  </a:lnTo>
                  <a:lnTo>
                    <a:pt x="299961" y="474776"/>
                  </a:lnTo>
                  <a:lnTo>
                    <a:pt x="315747" y="478320"/>
                  </a:lnTo>
                  <a:lnTo>
                    <a:pt x="316001" y="478205"/>
                  </a:lnTo>
                  <a:lnTo>
                    <a:pt x="316458" y="477812"/>
                  </a:lnTo>
                  <a:lnTo>
                    <a:pt x="317042" y="476808"/>
                  </a:lnTo>
                  <a:lnTo>
                    <a:pt x="317385" y="475424"/>
                  </a:lnTo>
                  <a:lnTo>
                    <a:pt x="317449" y="474345"/>
                  </a:lnTo>
                  <a:lnTo>
                    <a:pt x="317449" y="446811"/>
                  </a:lnTo>
                  <a:close/>
                </a:path>
                <a:path w="393700" h="1187450">
                  <a:moveTo>
                    <a:pt x="322503" y="1013841"/>
                  </a:moveTo>
                  <a:lnTo>
                    <a:pt x="320751" y="1010920"/>
                  </a:lnTo>
                  <a:lnTo>
                    <a:pt x="320471" y="1010996"/>
                  </a:lnTo>
                  <a:lnTo>
                    <a:pt x="304406" y="1019873"/>
                  </a:lnTo>
                  <a:lnTo>
                    <a:pt x="304406" y="1048245"/>
                  </a:lnTo>
                  <a:lnTo>
                    <a:pt x="306197" y="1051191"/>
                  </a:lnTo>
                  <a:lnTo>
                    <a:pt x="320751" y="1046480"/>
                  </a:lnTo>
                  <a:lnTo>
                    <a:pt x="321500" y="1045730"/>
                  </a:lnTo>
                  <a:lnTo>
                    <a:pt x="322084" y="1044498"/>
                  </a:lnTo>
                  <a:lnTo>
                    <a:pt x="322503" y="1042441"/>
                  </a:lnTo>
                  <a:lnTo>
                    <a:pt x="322503" y="1013841"/>
                  </a:lnTo>
                  <a:close/>
                </a:path>
                <a:path w="393700" h="1187450">
                  <a:moveTo>
                    <a:pt x="342023" y="589686"/>
                  </a:moveTo>
                  <a:lnTo>
                    <a:pt x="340398" y="586435"/>
                  </a:lnTo>
                  <a:lnTo>
                    <a:pt x="340131" y="586447"/>
                  </a:lnTo>
                  <a:lnTo>
                    <a:pt x="325145" y="591451"/>
                  </a:lnTo>
                  <a:lnTo>
                    <a:pt x="325145" y="618858"/>
                  </a:lnTo>
                  <a:lnTo>
                    <a:pt x="326809" y="622109"/>
                  </a:lnTo>
                  <a:lnTo>
                    <a:pt x="340398" y="620839"/>
                  </a:lnTo>
                  <a:lnTo>
                    <a:pt x="342023" y="616788"/>
                  </a:lnTo>
                  <a:lnTo>
                    <a:pt x="342023" y="589686"/>
                  </a:lnTo>
                  <a:close/>
                </a:path>
                <a:path w="393700" h="1187450">
                  <a:moveTo>
                    <a:pt x="342023" y="542277"/>
                  </a:moveTo>
                  <a:lnTo>
                    <a:pt x="340398" y="538962"/>
                  </a:lnTo>
                  <a:lnTo>
                    <a:pt x="340131" y="538975"/>
                  </a:lnTo>
                  <a:lnTo>
                    <a:pt x="326809" y="539470"/>
                  </a:lnTo>
                  <a:lnTo>
                    <a:pt x="325145" y="543483"/>
                  </a:lnTo>
                  <a:lnTo>
                    <a:pt x="325145" y="570903"/>
                  </a:lnTo>
                  <a:lnTo>
                    <a:pt x="326809" y="574205"/>
                  </a:lnTo>
                  <a:lnTo>
                    <a:pt x="340398" y="573379"/>
                  </a:lnTo>
                  <a:lnTo>
                    <a:pt x="342023" y="569366"/>
                  </a:lnTo>
                  <a:lnTo>
                    <a:pt x="342023" y="542277"/>
                  </a:lnTo>
                  <a:close/>
                </a:path>
                <a:path w="393700" h="1187450">
                  <a:moveTo>
                    <a:pt x="342023" y="494855"/>
                  </a:moveTo>
                  <a:lnTo>
                    <a:pt x="340398" y="491490"/>
                  </a:lnTo>
                  <a:lnTo>
                    <a:pt x="340131" y="491490"/>
                  </a:lnTo>
                  <a:lnTo>
                    <a:pt x="325145" y="495515"/>
                  </a:lnTo>
                  <a:lnTo>
                    <a:pt x="325145" y="522922"/>
                  </a:lnTo>
                  <a:lnTo>
                    <a:pt x="326809" y="526288"/>
                  </a:lnTo>
                  <a:lnTo>
                    <a:pt x="340398" y="525894"/>
                  </a:lnTo>
                  <a:lnTo>
                    <a:pt x="342023" y="521944"/>
                  </a:lnTo>
                  <a:lnTo>
                    <a:pt x="342023" y="494855"/>
                  </a:lnTo>
                  <a:close/>
                </a:path>
                <a:path w="393700" h="1187450">
                  <a:moveTo>
                    <a:pt x="342023" y="447446"/>
                  </a:moveTo>
                  <a:lnTo>
                    <a:pt x="340398" y="444042"/>
                  </a:lnTo>
                  <a:lnTo>
                    <a:pt x="340131" y="444042"/>
                  </a:lnTo>
                  <a:lnTo>
                    <a:pt x="326809" y="443661"/>
                  </a:lnTo>
                  <a:lnTo>
                    <a:pt x="325145" y="447535"/>
                  </a:lnTo>
                  <a:lnTo>
                    <a:pt x="325145" y="474954"/>
                  </a:lnTo>
                  <a:lnTo>
                    <a:pt x="340398" y="478434"/>
                  </a:lnTo>
                  <a:lnTo>
                    <a:pt x="340639" y="478320"/>
                  </a:lnTo>
                  <a:lnTo>
                    <a:pt x="342023" y="474522"/>
                  </a:lnTo>
                  <a:lnTo>
                    <a:pt x="342023" y="447446"/>
                  </a:lnTo>
                  <a:close/>
                </a:path>
                <a:path w="393700" h="1187450">
                  <a:moveTo>
                    <a:pt x="350494" y="688009"/>
                  </a:moveTo>
                  <a:lnTo>
                    <a:pt x="348843" y="685190"/>
                  </a:lnTo>
                  <a:lnTo>
                    <a:pt x="348576" y="685266"/>
                  </a:lnTo>
                  <a:lnTo>
                    <a:pt x="333590" y="694207"/>
                  </a:lnTo>
                  <a:lnTo>
                    <a:pt x="333590" y="721614"/>
                  </a:lnTo>
                  <a:lnTo>
                    <a:pt x="335254" y="724433"/>
                  </a:lnTo>
                  <a:lnTo>
                    <a:pt x="348843" y="719594"/>
                  </a:lnTo>
                  <a:lnTo>
                    <a:pt x="349542" y="718845"/>
                  </a:lnTo>
                  <a:lnTo>
                    <a:pt x="350100" y="717651"/>
                  </a:lnTo>
                  <a:lnTo>
                    <a:pt x="350494" y="715632"/>
                  </a:lnTo>
                  <a:lnTo>
                    <a:pt x="350494" y="688009"/>
                  </a:lnTo>
                  <a:close/>
                </a:path>
                <a:path w="393700" h="1187450">
                  <a:moveTo>
                    <a:pt x="369468" y="823531"/>
                  </a:moveTo>
                  <a:lnTo>
                    <a:pt x="367830" y="821182"/>
                  </a:lnTo>
                  <a:lnTo>
                    <a:pt x="367550" y="821258"/>
                  </a:lnTo>
                  <a:lnTo>
                    <a:pt x="353771" y="825830"/>
                  </a:lnTo>
                  <a:lnTo>
                    <a:pt x="353021" y="826604"/>
                  </a:lnTo>
                  <a:lnTo>
                    <a:pt x="352450" y="827824"/>
                  </a:lnTo>
                  <a:lnTo>
                    <a:pt x="352082" y="829335"/>
                  </a:lnTo>
                  <a:lnTo>
                    <a:pt x="352082" y="858837"/>
                  </a:lnTo>
                  <a:lnTo>
                    <a:pt x="352450" y="860094"/>
                  </a:lnTo>
                  <a:lnTo>
                    <a:pt x="352806" y="860704"/>
                  </a:lnTo>
                  <a:lnTo>
                    <a:pt x="353504" y="861161"/>
                  </a:lnTo>
                  <a:lnTo>
                    <a:pt x="353771" y="861174"/>
                  </a:lnTo>
                  <a:lnTo>
                    <a:pt x="367830" y="856170"/>
                  </a:lnTo>
                  <a:lnTo>
                    <a:pt x="368541" y="855383"/>
                  </a:lnTo>
                  <a:lnTo>
                    <a:pt x="369125" y="854176"/>
                  </a:lnTo>
                  <a:lnTo>
                    <a:pt x="369468" y="852678"/>
                  </a:lnTo>
                  <a:lnTo>
                    <a:pt x="369468" y="823531"/>
                  </a:lnTo>
                  <a:close/>
                </a:path>
                <a:path w="393700" h="1187450">
                  <a:moveTo>
                    <a:pt x="393534" y="914755"/>
                  </a:moveTo>
                  <a:lnTo>
                    <a:pt x="391718" y="911682"/>
                  </a:lnTo>
                  <a:lnTo>
                    <a:pt x="391426" y="911758"/>
                  </a:lnTo>
                  <a:lnTo>
                    <a:pt x="374802" y="920356"/>
                  </a:lnTo>
                  <a:lnTo>
                    <a:pt x="374802" y="949236"/>
                  </a:lnTo>
                  <a:lnTo>
                    <a:pt x="376643" y="952258"/>
                  </a:lnTo>
                  <a:lnTo>
                    <a:pt x="391718" y="947877"/>
                  </a:lnTo>
                  <a:lnTo>
                    <a:pt x="393534" y="943267"/>
                  </a:lnTo>
                  <a:lnTo>
                    <a:pt x="393534" y="9147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61287" y="1393684"/>
              <a:ext cx="470534" cy="720090"/>
            </a:xfrm>
            <a:custGeom>
              <a:avLst/>
              <a:gdLst/>
              <a:ahLst/>
              <a:cxnLst/>
              <a:rect l="l" t="t" r="r" b="b"/>
              <a:pathLst>
                <a:path w="470534" h="720089">
                  <a:moveTo>
                    <a:pt x="11557" y="447763"/>
                  </a:moveTo>
                  <a:lnTo>
                    <a:pt x="1130" y="444563"/>
                  </a:lnTo>
                  <a:lnTo>
                    <a:pt x="952" y="444614"/>
                  </a:lnTo>
                  <a:lnTo>
                    <a:pt x="635" y="444817"/>
                  </a:lnTo>
                  <a:lnTo>
                    <a:pt x="508" y="444982"/>
                  </a:lnTo>
                  <a:lnTo>
                    <a:pt x="165" y="445655"/>
                  </a:lnTo>
                  <a:lnTo>
                    <a:pt x="0" y="446557"/>
                  </a:lnTo>
                  <a:lnTo>
                    <a:pt x="0" y="463867"/>
                  </a:lnTo>
                  <a:lnTo>
                    <a:pt x="10426" y="467283"/>
                  </a:lnTo>
                  <a:lnTo>
                    <a:pt x="10604" y="467245"/>
                  </a:lnTo>
                  <a:lnTo>
                    <a:pt x="10922" y="467029"/>
                  </a:lnTo>
                  <a:lnTo>
                    <a:pt x="11061" y="466877"/>
                  </a:lnTo>
                  <a:lnTo>
                    <a:pt x="11391" y="466204"/>
                  </a:lnTo>
                  <a:lnTo>
                    <a:pt x="11557" y="465302"/>
                  </a:lnTo>
                  <a:lnTo>
                    <a:pt x="11557" y="447763"/>
                  </a:lnTo>
                  <a:close/>
                </a:path>
                <a:path w="470534" h="720089">
                  <a:moveTo>
                    <a:pt x="11557" y="418020"/>
                  </a:moveTo>
                  <a:lnTo>
                    <a:pt x="1308" y="414820"/>
                  </a:lnTo>
                  <a:lnTo>
                    <a:pt x="1130" y="414807"/>
                  </a:lnTo>
                  <a:lnTo>
                    <a:pt x="0" y="416852"/>
                  </a:lnTo>
                  <a:lnTo>
                    <a:pt x="0" y="434162"/>
                  </a:lnTo>
                  <a:lnTo>
                    <a:pt x="10426" y="437248"/>
                  </a:lnTo>
                  <a:lnTo>
                    <a:pt x="10604" y="437197"/>
                  </a:lnTo>
                  <a:lnTo>
                    <a:pt x="10922" y="436968"/>
                  </a:lnTo>
                  <a:lnTo>
                    <a:pt x="11061" y="436803"/>
                  </a:lnTo>
                  <a:lnTo>
                    <a:pt x="11391" y="436118"/>
                  </a:lnTo>
                  <a:lnTo>
                    <a:pt x="11557" y="435216"/>
                  </a:lnTo>
                  <a:lnTo>
                    <a:pt x="11557" y="418020"/>
                  </a:lnTo>
                  <a:close/>
                </a:path>
                <a:path w="470534" h="720089">
                  <a:moveTo>
                    <a:pt x="11557" y="387578"/>
                  </a:moveTo>
                  <a:lnTo>
                    <a:pt x="1308" y="385064"/>
                  </a:lnTo>
                  <a:lnTo>
                    <a:pt x="1130" y="385064"/>
                  </a:lnTo>
                  <a:lnTo>
                    <a:pt x="0" y="387121"/>
                  </a:lnTo>
                  <a:lnTo>
                    <a:pt x="0" y="404444"/>
                  </a:lnTo>
                  <a:lnTo>
                    <a:pt x="10426" y="407200"/>
                  </a:lnTo>
                  <a:lnTo>
                    <a:pt x="10604" y="407123"/>
                  </a:lnTo>
                  <a:lnTo>
                    <a:pt x="10922" y="406908"/>
                  </a:lnTo>
                  <a:lnTo>
                    <a:pt x="11061" y="406742"/>
                  </a:lnTo>
                  <a:lnTo>
                    <a:pt x="11391" y="406031"/>
                  </a:lnTo>
                  <a:lnTo>
                    <a:pt x="11557" y="405117"/>
                  </a:lnTo>
                  <a:lnTo>
                    <a:pt x="11557" y="387578"/>
                  </a:lnTo>
                  <a:close/>
                </a:path>
                <a:path w="470534" h="720089">
                  <a:moveTo>
                    <a:pt x="11557" y="357479"/>
                  </a:moveTo>
                  <a:lnTo>
                    <a:pt x="1308" y="355295"/>
                  </a:lnTo>
                  <a:lnTo>
                    <a:pt x="1130" y="355295"/>
                  </a:lnTo>
                  <a:lnTo>
                    <a:pt x="0" y="357403"/>
                  </a:lnTo>
                  <a:lnTo>
                    <a:pt x="0" y="374713"/>
                  </a:lnTo>
                  <a:lnTo>
                    <a:pt x="10426" y="377126"/>
                  </a:lnTo>
                  <a:lnTo>
                    <a:pt x="10604" y="377063"/>
                  </a:lnTo>
                  <a:lnTo>
                    <a:pt x="10922" y="376821"/>
                  </a:lnTo>
                  <a:lnTo>
                    <a:pt x="11061" y="376643"/>
                  </a:lnTo>
                  <a:lnTo>
                    <a:pt x="11391" y="375945"/>
                  </a:lnTo>
                  <a:lnTo>
                    <a:pt x="11557" y="375018"/>
                  </a:lnTo>
                  <a:lnTo>
                    <a:pt x="11557" y="357479"/>
                  </a:lnTo>
                  <a:close/>
                </a:path>
                <a:path w="470534" h="720089">
                  <a:moveTo>
                    <a:pt x="11557" y="327393"/>
                  </a:moveTo>
                  <a:lnTo>
                    <a:pt x="10426" y="325297"/>
                  </a:lnTo>
                  <a:lnTo>
                    <a:pt x="1308" y="325564"/>
                  </a:lnTo>
                  <a:lnTo>
                    <a:pt x="1130" y="325564"/>
                  </a:lnTo>
                  <a:lnTo>
                    <a:pt x="0" y="327710"/>
                  </a:lnTo>
                  <a:lnTo>
                    <a:pt x="0" y="345020"/>
                  </a:lnTo>
                  <a:lnTo>
                    <a:pt x="1130" y="347129"/>
                  </a:lnTo>
                  <a:lnTo>
                    <a:pt x="10426" y="347078"/>
                  </a:lnTo>
                  <a:lnTo>
                    <a:pt x="11557" y="344932"/>
                  </a:lnTo>
                  <a:lnTo>
                    <a:pt x="11557" y="327393"/>
                  </a:lnTo>
                  <a:close/>
                </a:path>
                <a:path w="470534" h="720089">
                  <a:moveTo>
                    <a:pt x="11557" y="267563"/>
                  </a:moveTo>
                  <a:lnTo>
                    <a:pt x="10426" y="265188"/>
                  </a:lnTo>
                  <a:lnTo>
                    <a:pt x="1308" y="266039"/>
                  </a:lnTo>
                  <a:lnTo>
                    <a:pt x="1130" y="266052"/>
                  </a:lnTo>
                  <a:lnTo>
                    <a:pt x="0" y="268274"/>
                  </a:lnTo>
                  <a:lnTo>
                    <a:pt x="0" y="285584"/>
                  </a:lnTo>
                  <a:lnTo>
                    <a:pt x="1130" y="287629"/>
                  </a:lnTo>
                  <a:lnTo>
                    <a:pt x="10426" y="286981"/>
                  </a:lnTo>
                  <a:lnTo>
                    <a:pt x="11557" y="284759"/>
                  </a:lnTo>
                  <a:lnTo>
                    <a:pt x="11557" y="267563"/>
                  </a:lnTo>
                  <a:close/>
                </a:path>
                <a:path w="470534" h="720089">
                  <a:moveTo>
                    <a:pt x="11557" y="237121"/>
                  </a:moveTo>
                  <a:lnTo>
                    <a:pt x="10426" y="235127"/>
                  </a:lnTo>
                  <a:lnTo>
                    <a:pt x="1308" y="236283"/>
                  </a:lnTo>
                  <a:lnTo>
                    <a:pt x="1130" y="236296"/>
                  </a:lnTo>
                  <a:lnTo>
                    <a:pt x="952" y="236397"/>
                  </a:lnTo>
                  <a:lnTo>
                    <a:pt x="635" y="236689"/>
                  </a:lnTo>
                  <a:lnTo>
                    <a:pt x="165" y="237617"/>
                  </a:lnTo>
                  <a:lnTo>
                    <a:pt x="0" y="238556"/>
                  </a:lnTo>
                  <a:lnTo>
                    <a:pt x="0" y="255879"/>
                  </a:lnTo>
                  <a:lnTo>
                    <a:pt x="1130" y="257873"/>
                  </a:lnTo>
                  <a:lnTo>
                    <a:pt x="10248" y="256946"/>
                  </a:lnTo>
                  <a:lnTo>
                    <a:pt x="11557" y="254660"/>
                  </a:lnTo>
                  <a:lnTo>
                    <a:pt x="11557" y="237121"/>
                  </a:lnTo>
                  <a:close/>
                </a:path>
                <a:path w="470534" h="720089">
                  <a:moveTo>
                    <a:pt x="11557" y="207035"/>
                  </a:moveTo>
                  <a:lnTo>
                    <a:pt x="10426" y="205079"/>
                  </a:lnTo>
                  <a:lnTo>
                    <a:pt x="1308" y="206540"/>
                  </a:lnTo>
                  <a:lnTo>
                    <a:pt x="0" y="208838"/>
                  </a:lnTo>
                  <a:lnTo>
                    <a:pt x="0" y="226148"/>
                  </a:lnTo>
                  <a:lnTo>
                    <a:pt x="1130" y="228117"/>
                  </a:lnTo>
                  <a:lnTo>
                    <a:pt x="10426" y="226860"/>
                  </a:lnTo>
                  <a:lnTo>
                    <a:pt x="11557" y="224574"/>
                  </a:lnTo>
                  <a:lnTo>
                    <a:pt x="11557" y="207035"/>
                  </a:lnTo>
                  <a:close/>
                </a:path>
                <a:path w="470534" h="720089">
                  <a:moveTo>
                    <a:pt x="11557" y="176949"/>
                  </a:moveTo>
                  <a:lnTo>
                    <a:pt x="10426" y="175031"/>
                  </a:lnTo>
                  <a:lnTo>
                    <a:pt x="1308" y="176784"/>
                  </a:lnTo>
                  <a:lnTo>
                    <a:pt x="0" y="179133"/>
                  </a:lnTo>
                  <a:lnTo>
                    <a:pt x="0" y="196469"/>
                  </a:lnTo>
                  <a:lnTo>
                    <a:pt x="165" y="197332"/>
                  </a:lnTo>
                  <a:lnTo>
                    <a:pt x="266" y="197573"/>
                  </a:lnTo>
                  <a:lnTo>
                    <a:pt x="635" y="198132"/>
                  </a:lnTo>
                  <a:lnTo>
                    <a:pt x="1130" y="198374"/>
                  </a:lnTo>
                  <a:lnTo>
                    <a:pt x="10426" y="196811"/>
                  </a:lnTo>
                  <a:lnTo>
                    <a:pt x="10604" y="196710"/>
                  </a:lnTo>
                  <a:lnTo>
                    <a:pt x="11061" y="196202"/>
                  </a:lnTo>
                  <a:lnTo>
                    <a:pt x="11391" y="195440"/>
                  </a:lnTo>
                  <a:lnTo>
                    <a:pt x="11557" y="194487"/>
                  </a:lnTo>
                  <a:lnTo>
                    <a:pt x="11557" y="176949"/>
                  </a:lnTo>
                  <a:close/>
                </a:path>
                <a:path w="470534" h="720089">
                  <a:moveTo>
                    <a:pt x="11557" y="147193"/>
                  </a:moveTo>
                  <a:lnTo>
                    <a:pt x="10426" y="144957"/>
                  </a:lnTo>
                  <a:lnTo>
                    <a:pt x="1308" y="147015"/>
                  </a:lnTo>
                  <a:lnTo>
                    <a:pt x="0" y="149415"/>
                  </a:lnTo>
                  <a:lnTo>
                    <a:pt x="0" y="166738"/>
                  </a:lnTo>
                  <a:lnTo>
                    <a:pt x="1130" y="168617"/>
                  </a:lnTo>
                  <a:lnTo>
                    <a:pt x="10426" y="166763"/>
                  </a:lnTo>
                  <a:lnTo>
                    <a:pt x="10604" y="166649"/>
                  </a:lnTo>
                  <a:lnTo>
                    <a:pt x="11061" y="166128"/>
                  </a:lnTo>
                  <a:lnTo>
                    <a:pt x="11391" y="165341"/>
                  </a:lnTo>
                  <a:lnTo>
                    <a:pt x="11557" y="164388"/>
                  </a:lnTo>
                  <a:lnTo>
                    <a:pt x="11557" y="147193"/>
                  </a:lnTo>
                  <a:close/>
                </a:path>
                <a:path w="470534" h="720089">
                  <a:moveTo>
                    <a:pt x="11557" y="116751"/>
                  </a:moveTo>
                  <a:lnTo>
                    <a:pt x="10426" y="114909"/>
                  </a:lnTo>
                  <a:lnTo>
                    <a:pt x="1308" y="117259"/>
                  </a:lnTo>
                  <a:lnTo>
                    <a:pt x="0" y="119710"/>
                  </a:lnTo>
                  <a:lnTo>
                    <a:pt x="0" y="137020"/>
                  </a:lnTo>
                  <a:lnTo>
                    <a:pt x="1130" y="138861"/>
                  </a:lnTo>
                  <a:lnTo>
                    <a:pt x="10248" y="136740"/>
                  </a:lnTo>
                  <a:lnTo>
                    <a:pt x="11557" y="134289"/>
                  </a:lnTo>
                  <a:lnTo>
                    <a:pt x="11557" y="116751"/>
                  </a:lnTo>
                  <a:close/>
                </a:path>
                <a:path w="470534" h="720089">
                  <a:moveTo>
                    <a:pt x="11557" y="86652"/>
                  </a:moveTo>
                  <a:lnTo>
                    <a:pt x="10426" y="84861"/>
                  </a:lnTo>
                  <a:lnTo>
                    <a:pt x="1308" y="87503"/>
                  </a:lnTo>
                  <a:lnTo>
                    <a:pt x="1130" y="87553"/>
                  </a:lnTo>
                  <a:lnTo>
                    <a:pt x="952" y="87668"/>
                  </a:lnTo>
                  <a:lnTo>
                    <a:pt x="635" y="88011"/>
                  </a:lnTo>
                  <a:lnTo>
                    <a:pt x="165" y="89039"/>
                  </a:lnTo>
                  <a:lnTo>
                    <a:pt x="0" y="89992"/>
                  </a:lnTo>
                  <a:lnTo>
                    <a:pt x="0" y="107315"/>
                  </a:lnTo>
                  <a:lnTo>
                    <a:pt x="165" y="108178"/>
                  </a:lnTo>
                  <a:lnTo>
                    <a:pt x="266" y="108407"/>
                  </a:lnTo>
                  <a:lnTo>
                    <a:pt x="635" y="108927"/>
                  </a:lnTo>
                  <a:lnTo>
                    <a:pt x="1130" y="109131"/>
                  </a:lnTo>
                  <a:lnTo>
                    <a:pt x="10426" y="106641"/>
                  </a:lnTo>
                  <a:lnTo>
                    <a:pt x="10604" y="106527"/>
                  </a:lnTo>
                  <a:lnTo>
                    <a:pt x="11061" y="105968"/>
                  </a:lnTo>
                  <a:lnTo>
                    <a:pt x="11391" y="105168"/>
                  </a:lnTo>
                  <a:lnTo>
                    <a:pt x="11557" y="104203"/>
                  </a:lnTo>
                  <a:lnTo>
                    <a:pt x="11557" y="86652"/>
                  </a:lnTo>
                  <a:close/>
                </a:path>
                <a:path w="470534" h="720089">
                  <a:moveTo>
                    <a:pt x="11557" y="56908"/>
                  </a:moveTo>
                  <a:lnTo>
                    <a:pt x="11518" y="56261"/>
                  </a:lnTo>
                  <a:lnTo>
                    <a:pt x="11290" y="55473"/>
                  </a:lnTo>
                  <a:lnTo>
                    <a:pt x="10922" y="54965"/>
                  </a:lnTo>
                  <a:lnTo>
                    <a:pt x="10604" y="54813"/>
                  </a:lnTo>
                  <a:lnTo>
                    <a:pt x="10426" y="54813"/>
                  </a:lnTo>
                  <a:lnTo>
                    <a:pt x="0" y="60274"/>
                  </a:lnTo>
                  <a:lnTo>
                    <a:pt x="0" y="77584"/>
                  </a:lnTo>
                  <a:lnTo>
                    <a:pt x="1130" y="79375"/>
                  </a:lnTo>
                  <a:lnTo>
                    <a:pt x="10426" y="76593"/>
                  </a:lnTo>
                  <a:lnTo>
                    <a:pt x="10922" y="76111"/>
                  </a:lnTo>
                  <a:lnTo>
                    <a:pt x="11061" y="75882"/>
                  </a:lnTo>
                  <a:lnTo>
                    <a:pt x="11391" y="75069"/>
                  </a:lnTo>
                  <a:lnTo>
                    <a:pt x="11557" y="74104"/>
                  </a:lnTo>
                  <a:lnTo>
                    <a:pt x="11557" y="56908"/>
                  </a:lnTo>
                  <a:close/>
                </a:path>
                <a:path w="470534" h="720089">
                  <a:moveTo>
                    <a:pt x="28854" y="449948"/>
                  </a:moveTo>
                  <a:lnTo>
                    <a:pt x="18021" y="446303"/>
                  </a:lnTo>
                  <a:lnTo>
                    <a:pt x="17843" y="446354"/>
                  </a:lnTo>
                  <a:lnTo>
                    <a:pt x="17513" y="446557"/>
                  </a:lnTo>
                  <a:lnTo>
                    <a:pt x="17360" y="446735"/>
                  </a:lnTo>
                  <a:lnTo>
                    <a:pt x="17018" y="447433"/>
                  </a:lnTo>
                  <a:lnTo>
                    <a:pt x="16840" y="448322"/>
                  </a:lnTo>
                  <a:lnTo>
                    <a:pt x="16840" y="465963"/>
                  </a:lnTo>
                  <a:lnTo>
                    <a:pt x="27660" y="469480"/>
                  </a:lnTo>
                  <a:lnTo>
                    <a:pt x="27838" y="469430"/>
                  </a:lnTo>
                  <a:lnTo>
                    <a:pt x="28854" y="467461"/>
                  </a:lnTo>
                  <a:lnTo>
                    <a:pt x="28854" y="449948"/>
                  </a:lnTo>
                  <a:close/>
                </a:path>
                <a:path w="470534" h="720089">
                  <a:moveTo>
                    <a:pt x="28854" y="419265"/>
                  </a:moveTo>
                  <a:lnTo>
                    <a:pt x="18199" y="416001"/>
                  </a:lnTo>
                  <a:lnTo>
                    <a:pt x="18021" y="415988"/>
                  </a:lnTo>
                  <a:lnTo>
                    <a:pt x="16840" y="418058"/>
                  </a:lnTo>
                  <a:lnTo>
                    <a:pt x="16840" y="435698"/>
                  </a:lnTo>
                  <a:lnTo>
                    <a:pt x="27660" y="438873"/>
                  </a:lnTo>
                  <a:lnTo>
                    <a:pt x="27838" y="438823"/>
                  </a:lnTo>
                  <a:lnTo>
                    <a:pt x="28854" y="436791"/>
                  </a:lnTo>
                  <a:lnTo>
                    <a:pt x="28854" y="419265"/>
                  </a:lnTo>
                  <a:close/>
                </a:path>
                <a:path w="470534" h="720089">
                  <a:moveTo>
                    <a:pt x="28854" y="388607"/>
                  </a:moveTo>
                  <a:lnTo>
                    <a:pt x="18199" y="385686"/>
                  </a:lnTo>
                  <a:lnTo>
                    <a:pt x="18021" y="385686"/>
                  </a:lnTo>
                  <a:lnTo>
                    <a:pt x="16840" y="387794"/>
                  </a:lnTo>
                  <a:lnTo>
                    <a:pt x="16840" y="405434"/>
                  </a:lnTo>
                  <a:lnTo>
                    <a:pt x="27660" y="408241"/>
                  </a:lnTo>
                  <a:lnTo>
                    <a:pt x="27838" y="408178"/>
                  </a:lnTo>
                  <a:lnTo>
                    <a:pt x="28854" y="406133"/>
                  </a:lnTo>
                  <a:lnTo>
                    <a:pt x="28854" y="388607"/>
                  </a:lnTo>
                  <a:close/>
                </a:path>
                <a:path w="470534" h="720089">
                  <a:moveTo>
                    <a:pt x="28854" y="357962"/>
                  </a:moveTo>
                  <a:lnTo>
                    <a:pt x="18199" y="355384"/>
                  </a:lnTo>
                  <a:lnTo>
                    <a:pt x="18021" y="355384"/>
                  </a:lnTo>
                  <a:lnTo>
                    <a:pt x="17843" y="355447"/>
                  </a:lnTo>
                  <a:lnTo>
                    <a:pt x="17360" y="355892"/>
                  </a:lnTo>
                  <a:lnTo>
                    <a:pt x="17018" y="356616"/>
                  </a:lnTo>
                  <a:lnTo>
                    <a:pt x="16840" y="357530"/>
                  </a:lnTo>
                  <a:lnTo>
                    <a:pt x="16840" y="375183"/>
                  </a:lnTo>
                  <a:lnTo>
                    <a:pt x="27660" y="377634"/>
                  </a:lnTo>
                  <a:lnTo>
                    <a:pt x="27838" y="377571"/>
                  </a:lnTo>
                  <a:lnTo>
                    <a:pt x="28854" y="375488"/>
                  </a:lnTo>
                  <a:lnTo>
                    <a:pt x="28854" y="357962"/>
                  </a:lnTo>
                  <a:close/>
                </a:path>
                <a:path w="470534" h="720089">
                  <a:moveTo>
                    <a:pt x="28854" y="327291"/>
                  </a:moveTo>
                  <a:lnTo>
                    <a:pt x="27660" y="324815"/>
                  </a:lnTo>
                  <a:lnTo>
                    <a:pt x="18199" y="325081"/>
                  </a:lnTo>
                  <a:lnTo>
                    <a:pt x="18021" y="325081"/>
                  </a:lnTo>
                  <a:lnTo>
                    <a:pt x="16840" y="327253"/>
                  </a:lnTo>
                  <a:lnTo>
                    <a:pt x="16840" y="344893"/>
                  </a:lnTo>
                  <a:lnTo>
                    <a:pt x="18021" y="347040"/>
                  </a:lnTo>
                  <a:lnTo>
                    <a:pt x="27660" y="347002"/>
                  </a:lnTo>
                  <a:lnTo>
                    <a:pt x="28854" y="344805"/>
                  </a:lnTo>
                  <a:lnTo>
                    <a:pt x="28854" y="327291"/>
                  </a:lnTo>
                  <a:close/>
                </a:path>
                <a:path w="470534" h="720089">
                  <a:moveTo>
                    <a:pt x="28854" y="296646"/>
                  </a:moveTo>
                  <a:lnTo>
                    <a:pt x="27660" y="294195"/>
                  </a:lnTo>
                  <a:lnTo>
                    <a:pt x="18199" y="294767"/>
                  </a:lnTo>
                  <a:lnTo>
                    <a:pt x="16840" y="297002"/>
                  </a:lnTo>
                  <a:lnTo>
                    <a:pt x="16840" y="314642"/>
                  </a:lnTo>
                  <a:lnTo>
                    <a:pt x="18021" y="316738"/>
                  </a:lnTo>
                  <a:lnTo>
                    <a:pt x="27660" y="316369"/>
                  </a:lnTo>
                  <a:lnTo>
                    <a:pt x="28854" y="314172"/>
                  </a:lnTo>
                  <a:lnTo>
                    <a:pt x="28854" y="296646"/>
                  </a:lnTo>
                  <a:close/>
                </a:path>
                <a:path w="470534" h="720089">
                  <a:moveTo>
                    <a:pt x="28854" y="265988"/>
                  </a:moveTo>
                  <a:lnTo>
                    <a:pt x="27660" y="263563"/>
                  </a:lnTo>
                  <a:lnTo>
                    <a:pt x="18199" y="264452"/>
                  </a:lnTo>
                  <a:lnTo>
                    <a:pt x="18021" y="264464"/>
                  </a:lnTo>
                  <a:lnTo>
                    <a:pt x="17843" y="264553"/>
                  </a:lnTo>
                  <a:lnTo>
                    <a:pt x="17360" y="265036"/>
                  </a:lnTo>
                  <a:lnTo>
                    <a:pt x="17018" y="265785"/>
                  </a:lnTo>
                  <a:lnTo>
                    <a:pt x="16840" y="266725"/>
                  </a:lnTo>
                  <a:lnTo>
                    <a:pt x="16840" y="284378"/>
                  </a:lnTo>
                  <a:lnTo>
                    <a:pt x="18021" y="286435"/>
                  </a:lnTo>
                  <a:lnTo>
                    <a:pt x="27660" y="285762"/>
                  </a:lnTo>
                  <a:lnTo>
                    <a:pt x="28854" y="283489"/>
                  </a:lnTo>
                  <a:lnTo>
                    <a:pt x="28854" y="265988"/>
                  </a:lnTo>
                  <a:close/>
                </a:path>
                <a:path w="470534" h="720089">
                  <a:moveTo>
                    <a:pt x="28854" y="235318"/>
                  </a:moveTo>
                  <a:lnTo>
                    <a:pt x="27660" y="232943"/>
                  </a:lnTo>
                  <a:lnTo>
                    <a:pt x="18199" y="234137"/>
                  </a:lnTo>
                  <a:lnTo>
                    <a:pt x="18021" y="234149"/>
                  </a:lnTo>
                  <a:lnTo>
                    <a:pt x="16840" y="236461"/>
                  </a:lnTo>
                  <a:lnTo>
                    <a:pt x="16840" y="254101"/>
                  </a:lnTo>
                  <a:lnTo>
                    <a:pt x="17018" y="255016"/>
                  </a:lnTo>
                  <a:lnTo>
                    <a:pt x="17360" y="255701"/>
                  </a:lnTo>
                  <a:lnTo>
                    <a:pt x="17513" y="255854"/>
                  </a:lnTo>
                  <a:lnTo>
                    <a:pt x="18021" y="256133"/>
                  </a:lnTo>
                  <a:lnTo>
                    <a:pt x="27660" y="255143"/>
                  </a:lnTo>
                  <a:lnTo>
                    <a:pt x="28854" y="252831"/>
                  </a:lnTo>
                  <a:lnTo>
                    <a:pt x="28854" y="235318"/>
                  </a:lnTo>
                  <a:close/>
                </a:path>
                <a:path w="470534" h="720089">
                  <a:moveTo>
                    <a:pt x="28854" y="204660"/>
                  </a:moveTo>
                  <a:lnTo>
                    <a:pt x="27660" y="202349"/>
                  </a:lnTo>
                  <a:lnTo>
                    <a:pt x="18199" y="203847"/>
                  </a:lnTo>
                  <a:lnTo>
                    <a:pt x="16840" y="206197"/>
                  </a:lnTo>
                  <a:lnTo>
                    <a:pt x="16840" y="223837"/>
                  </a:lnTo>
                  <a:lnTo>
                    <a:pt x="18021" y="225831"/>
                  </a:lnTo>
                  <a:lnTo>
                    <a:pt x="27660" y="224523"/>
                  </a:lnTo>
                  <a:lnTo>
                    <a:pt x="28854" y="222186"/>
                  </a:lnTo>
                  <a:lnTo>
                    <a:pt x="28854" y="204660"/>
                  </a:lnTo>
                  <a:close/>
                </a:path>
                <a:path w="470534" h="720089">
                  <a:moveTo>
                    <a:pt x="28854" y="174002"/>
                  </a:moveTo>
                  <a:lnTo>
                    <a:pt x="27660" y="171716"/>
                  </a:lnTo>
                  <a:lnTo>
                    <a:pt x="18199" y="173532"/>
                  </a:lnTo>
                  <a:lnTo>
                    <a:pt x="16840" y="175933"/>
                  </a:lnTo>
                  <a:lnTo>
                    <a:pt x="16840" y="193573"/>
                  </a:lnTo>
                  <a:lnTo>
                    <a:pt x="18021" y="195516"/>
                  </a:lnTo>
                  <a:lnTo>
                    <a:pt x="27660" y="193903"/>
                  </a:lnTo>
                  <a:lnTo>
                    <a:pt x="28854" y="191528"/>
                  </a:lnTo>
                  <a:lnTo>
                    <a:pt x="28854" y="174002"/>
                  </a:lnTo>
                  <a:close/>
                </a:path>
                <a:path w="470534" h="720089">
                  <a:moveTo>
                    <a:pt x="28854" y="143344"/>
                  </a:moveTo>
                  <a:lnTo>
                    <a:pt x="27660" y="141097"/>
                  </a:lnTo>
                  <a:lnTo>
                    <a:pt x="18199" y="143217"/>
                  </a:lnTo>
                  <a:lnTo>
                    <a:pt x="17843" y="143370"/>
                  </a:lnTo>
                  <a:lnTo>
                    <a:pt x="17360" y="143903"/>
                  </a:lnTo>
                  <a:lnTo>
                    <a:pt x="17018" y="144703"/>
                  </a:lnTo>
                  <a:lnTo>
                    <a:pt x="16840" y="145669"/>
                  </a:lnTo>
                  <a:lnTo>
                    <a:pt x="16840" y="163309"/>
                  </a:lnTo>
                  <a:lnTo>
                    <a:pt x="18021" y="165239"/>
                  </a:lnTo>
                  <a:lnTo>
                    <a:pt x="27660" y="163296"/>
                  </a:lnTo>
                  <a:lnTo>
                    <a:pt x="28854" y="160870"/>
                  </a:lnTo>
                  <a:lnTo>
                    <a:pt x="28854" y="143344"/>
                  </a:lnTo>
                  <a:close/>
                </a:path>
                <a:path w="470534" h="720089">
                  <a:moveTo>
                    <a:pt x="28854" y="130200"/>
                  </a:moveTo>
                  <a:lnTo>
                    <a:pt x="27660" y="110464"/>
                  </a:lnTo>
                  <a:lnTo>
                    <a:pt x="18199" y="112903"/>
                  </a:lnTo>
                  <a:lnTo>
                    <a:pt x="16840" y="115404"/>
                  </a:lnTo>
                  <a:lnTo>
                    <a:pt x="16840" y="133045"/>
                  </a:lnTo>
                  <a:lnTo>
                    <a:pt x="16891" y="133362"/>
                  </a:lnTo>
                  <a:lnTo>
                    <a:pt x="17119" y="134162"/>
                  </a:lnTo>
                  <a:lnTo>
                    <a:pt x="17513" y="134721"/>
                  </a:lnTo>
                  <a:lnTo>
                    <a:pt x="18021" y="134924"/>
                  </a:lnTo>
                  <a:lnTo>
                    <a:pt x="27660" y="132664"/>
                  </a:lnTo>
                  <a:lnTo>
                    <a:pt x="28854" y="130200"/>
                  </a:lnTo>
                  <a:close/>
                </a:path>
                <a:path w="470534" h="720089">
                  <a:moveTo>
                    <a:pt x="28854" y="99542"/>
                  </a:moveTo>
                  <a:lnTo>
                    <a:pt x="27660" y="79844"/>
                  </a:lnTo>
                  <a:lnTo>
                    <a:pt x="18199" y="82588"/>
                  </a:lnTo>
                  <a:lnTo>
                    <a:pt x="18021" y="82638"/>
                  </a:lnTo>
                  <a:lnTo>
                    <a:pt x="17843" y="82765"/>
                  </a:lnTo>
                  <a:lnTo>
                    <a:pt x="17360" y="83337"/>
                  </a:lnTo>
                  <a:lnTo>
                    <a:pt x="17018" y="84162"/>
                  </a:lnTo>
                  <a:lnTo>
                    <a:pt x="16840" y="85140"/>
                  </a:lnTo>
                  <a:lnTo>
                    <a:pt x="16840" y="102768"/>
                  </a:lnTo>
                  <a:lnTo>
                    <a:pt x="18021" y="104609"/>
                  </a:lnTo>
                  <a:lnTo>
                    <a:pt x="27660" y="102044"/>
                  </a:lnTo>
                  <a:lnTo>
                    <a:pt x="28829" y="99885"/>
                  </a:lnTo>
                  <a:lnTo>
                    <a:pt x="28854" y="99542"/>
                  </a:lnTo>
                  <a:close/>
                </a:path>
                <a:path w="470534" h="720089">
                  <a:moveTo>
                    <a:pt x="28854" y="68884"/>
                  </a:moveTo>
                  <a:lnTo>
                    <a:pt x="27838" y="49237"/>
                  </a:lnTo>
                  <a:lnTo>
                    <a:pt x="27660" y="49237"/>
                  </a:lnTo>
                  <a:lnTo>
                    <a:pt x="16840" y="54864"/>
                  </a:lnTo>
                  <a:lnTo>
                    <a:pt x="16840" y="72504"/>
                  </a:lnTo>
                  <a:lnTo>
                    <a:pt x="18021" y="74320"/>
                  </a:lnTo>
                  <a:lnTo>
                    <a:pt x="27660" y="71424"/>
                  </a:lnTo>
                  <a:lnTo>
                    <a:pt x="28854" y="68884"/>
                  </a:lnTo>
                  <a:close/>
                </a:path>
                <a:path w="470534" h="720089">
                  <a:moveTo>
                    <a:pt x="46774" y="44919"/>
                  </a:moveTo>
                  <a:lnTo>
                    <a:pt x="45567" y="43434"/>
                  </a:lnTo>
                  <a:lnTo>
                    <a:pt x="35737" y="46621"/>
                  </a:lnTo>
                  <a:lnTo>
                    <a:pt x="34378" y="48907"/>
                  </a:lnTo>
                  <a:lnTo>
                    <a:pt x="34378" y="67538"/>
                  </a:lnTo>
                  <a:lnTo>
                    <a:pt x="34620" y="68338"/>
                  </a:lnTo>
                  <a:lnTo>
                    <a:pt x="35039" y="68884"/>
                  </a:lnTo>
                  <a:lnTo>
                    <a:pt x="35356" y="69037"/>
                  </a:lnTo>
                  <a:lnTo>
                    <a:pt x="35547" y="69049"/>
                  </a:lnTo>
                  <a:lnTo>
                    <a:pt x="45567" y="66052"/>
                  </a:lnTo>
                  <a:lnTo>
                    <a:pt x="45758" y="65925"/>
                  </a:lnTo>
                  <a:lnTo>
                    <a:pt x="46253" y="65316"/>
                  </a:lnTo>
                  <a:lnTo>
                    <a:pt x="46507" y="64782"/>
                  </a:lnTo>
                  <a:lnTo>
                    <a:pt x="46774" y="63817"/>
                  </a:lnTo>
                  <a:lnTo>
                    <a:pt x="46774" y="44919"/>
                  </a:lnTo>
                  <a:close/>
                </a:path>
                <a:path w="470534" h="720089">
                  <a:moveTo>
                    <a:pt x="46799" y="589229"/>
                  </a:moveTo>
                  <a:lnTo>
                    <a:pt x="35547" y="585863"/>
                  </a:lnTo>
                  <a:lnTo>
                    <a:pt x="35356" y="585927"/>
                  </a:lnTo>
                  <a:lnTo>
                    <a:pt x="34353" y="587971"/>
                  </a:lnTo>
                  <a:lnTo>
                    <a:pt x="34353" y="605586"/>
                  </a:lnTo>
                  <a:lnTo>
                    <a:pt x="45567" y="609180"/>
                  </a:lnTo>
                  <a:lnTo>
                    <a:pt x="45758" y="609130"/>
                  </a:lnTo>
                  <a:lnTo>
                    <a:pt x="46799" y="607098"/>
                  </a:lnTo>
                  <a:lnTo>
                    <a:pt x="46799" y="589229"/>
                  </a:lnTo>
                  <a:close/>
                </a:path>
                <a:path w="470534" h="720089">
                  <a:moveTo>
                    <a:pt x="46799" y="451827"/>
                  </a:moveTo>
                  <a:lnTo>
                    <a:pt x="35547" y="448106"/>
                  </a:lnTo>
                  <a:lnTo>
                    <a:pt x="35356" y="448157"/>
                  </a:lnTo>
                  <a:lnTo>
                    <a:pt x="34886" y="448538"/>
                  </a:lnTo>
                  <a:lnTo>
                    <a:pt x="34620" y="448983"/>
                  </a:lnTo>
                  <a:lnTo>
                    <a:pt x="34378" y="449834"/>
                  </a:lnTo>
                  <a:lnTo>
                    <a:pt x="34353" y="450164"/>
                  </a:lnTo>
                  <a:lnTo>
                    <a:pt x="34353" y="467779"/>
                  </a:lnTo>
                  <a:lnTo>
                    <a:pt x="45567" y="471741"/>
                  </a:lnTo>
                  <a:lnTo>
                    <a:pt x="45758" y="471690"/>
                  </a:lnTo>
                  <a:lnTo>
                    <a:pt x="46799" y="469696"/>
                  </a:lnTo>
                  <a:lnTo>
                    <a:pt x="46799" y="451827"/>
                  </a:lnTo>
                  <a:close/>
                </a:path>
                <a:path w="470534" h="720089">
                  <a:moveTo>
                    <a:pt x="46799" y="389343"/>
                  </a:moveTo>
                  <a:lnTo>
                    <a:pt x="35737" y="386346"/>
                  </a:lnTo>
                  <a:lnTo>
                    <a:pt x="35547" y="386346"/>
                  </a:lnTo>
                  <a:lnTo>
                    <a:pt x="34353" y="388493"/>
                  </a:lnTo>
                  <a:lnTo>
                    <a:pt x="34353" y="406107"/>
                  </a:lnTo>
                  <a:lnTo>
                    <a:pt x="45567" y="409346"/>
                  </a:lnTo>
                  <a:lnTo>
                    <a:pt x="45758" y="409282"/>
                  </a:lnTo>
                  <a:lnTo>
                    <a:pt x="46253" y="408851"/>
                  </a:lnTo>
                  <a:lnTo>
                    <a:pt x="46621" y="408139"/>
                  </a:lnTo>
                  <a:lnTo>
                    <a:pt x="46774" y="407530"/>
                  </a:lnTo>
                  <a:lnTo>
                    <a:pt x="46799" y="407187"/>
                  </a:lnTo>
                  <a:lnTo>
                    <a:pt x="46799" y="389343"/>
                  </a:lnTo>
                  <a:close/>
                </a:path>
                <a:path w="470534" h="720089">
                  <a:moveTo>
                    <a:pt x="46799" y="358089"/>
                  </a:moveTo>
                  <a:lnTo>
                    <a:pt x="35737" y="355460"/>
                  </a:lnTo>
                  <a:lnTo>
                    <a:pt x="35547" y="355460"/>
                  </a:lnTo>
                  <a:lnTo>
                    <a:pt x="34353" y="357644"/>
                  </a:lnTo>
                  <a:lnTo>
                    <a:pt x="34353" y="375272"/>
                  </a:lnTo>
                  <a:lnTo>
                    <a:pt x="45567" y="378129"/>
                  </a:lnTo>
                  <a:lnTo>
                    <a:pt x="45758" y="378066"/>
                  </a:lnTo>
                  <a:lnTo>
                    <a:pt x="46253" y="377621"/>
                  </a:lnTo>
                  <a:lnTo>
                    <a:pt x="46621" y="376885"/>
                  </a:lnTo>
                  <a:lnTo>
                    <a:pt x="46774" y="376288"/>
                  </a:lnTo>
                  <a:lnTo>
                    <a:pt x="46799" y="375945"/>
                  </a:lnTo>
                  <a:lnTo>
                    <a:pt x="46799" y="358089"/>
                  </a:lnTo>
                  <a:close/>
                </a:path>
                <a:path w="470534" h="720089">
                  <a:moveTo>
                    <a:pt x="46799" y="326821"/>
                  </a:moveTo>
                  <a:lnTo>
                    <a:pt x="45567" y="324307"/>
                  </a:lnTo>
                  <a:lnTo>
                    <a:pt x="35737" y="324586"/>
                  </a:lnTo>
                  <a:lnTo>
                    <a:pt x="35547" y="324586"/>
                  </a:lnTo>
                  <a:lnTo>
                    <a:pt x="34353" y="326809"/>
                  </a:lnTo>
                  <a:lnTo>
                    <a:pt x="34353" y="344424"/>
                  </a:lnTo>
                  <a:lnTo>
                    <a:pt x="35547" y="346964"/>
                  </a:lnTo>
                  <a:lnTo>
                    <a:pt x="45567" y="346913"/>
                  </a:lnTo>
                  <a:lnTo>
                    <a:pt x="46799" y="344690"/>
                  </a:lnTo>
                  <a:lnTo>
                    <a:pt x="46799" y="326821"/>
                  </a:lnTo>
                  <a:close/>
                </a:path>
                <a:path w="470534" h="720089">
                  <a:moveTo>
                    <a:pt x="46799" y="295592"/>
                  </a:moveTo>
                  <a:lnTo>
                    <a:pt x="45567" y="293090"/>
                  </a:lnTo>
                  <a:lnTo>
                    <a:pt x="35737" y="293700"/>
                  </a:lnTo>
                  <a:lnTo>
                    <a:pt x="34353" y="295973"/>
                  </a:lnTo>
                  <a:lnTo>
                    <a:pt x="34353" y="313588"/>
                  </a:lnTo>
                  <a:lnTo>
                    <a:pt x="35547" y="316077"/>
                  </a:lnTo>
                  <a:lnTo>
                    <a:pt x="45364" y="315722"/>
                  </a:lnTo>
                  <a:lnTo>
                    <a:pt x="46799" y="313461"/>
                  </a:lnTo>
                  <a:lnTo>
                    <a:pt x="46799" y="295592"/>
                  </a:lnTo>
                  <a:close/>
                </a:path>
                <a:path w="470534" h="720089">
                  <a:moveTo>
                    <a:pt x="46799" y="264350"/>
                  </a:moveTo>
                  <a:lnTo>
                    <a:pt x="45567" y="261899"/>
                  </a:lnTo>
                  <a:lnTo>
                    <a:pt x="35737" y="262813"/>
                  </a:lnTo>
                  <a:lnTo>
                    <a:pt x="35547" y="262826"/>
                  </a:lnTo>
                  <a:lnTo>
                    <a:pt x="34353" y="265137"/>
                  </a:lnTo>
                  <a:lnTo>
                    <a:pt x="34353" y="282752"/>
                  </a:lnTo>
                  <a:lnTo>
                    <a:pt x="35547" y="285229"/>
                  </a:lnTo>
                  <a:lnTo>
                    <a:pt x="45567" y="284518"/>
                  </a:lnTo>
                  <a:lnTo>
                    <a:pt x="46799" y="282219"/>
                  </a:lnTo>
                  <a:lnTo>
                    <a:pt x="46799" y="264350"/>
                  </a:lnTo>
                  <a:close/>
                </a:path>
                <a:path w="470534" h="720089">
                  <a:moveTo>
                    <a:pt x="46799" y="233095"/>
                  </a:moveTo>
                  <a:lnTo>
                    <a:pt x="45567" y="230670"/>
                  </a:lnTo>
                  <a:lnTo>
                    <a:pt x="35737" y="231914"/>
                  </a:lnTo>
                  <a:lnTo>
                    <a:pt x="35547" y="231927"/>
                  </a:lnTo>
                  <a:lnTo>
                    <a:pt x="34353" y="234289"/>
                  </a:lnTo>
                  <a:lnTo>
                    <a:pt x="34353" y="251904"/>
                  </a:lnTo>
                  <a:lnTo>
                    <a:pt x="35547" y="254317"/>
                  </a:lnTo>
                  <a:lnTo>
                    <a:pt x="45567" y="253288"/>
                  </a:lnTo>
                  <a:lnTo>
                    <a:pt x="46799" y="250939"/>
                  </a:lnTo>
                  <a:lnTo>
                    <a:pt x="46799" y="233095"/>
                  </a:lnTo>
                  <a:close/>
                </a:path>
                <a:path w="470534" h="720089">
                  <a:moveTo>
                    <a:pt x="46799" y="170611"/>
                  </a:moveTo>
                  <a:lnTo>
                    <a:pt x="45567" y="168262"/>
                  </a:lnTo>
                  <a:lnTo>
                    <a:pt x="35737" y="170154"/>
                  </a:lnTo>
                  <a:lnTo>
                    <a:pt x="34353" y="172605"/>
                  </a:lnTo>
                  <a:lnTo>
                    <a:pt x="34353" y="190246"/>
                  </a:lnTo>
                  <a:lnTo>
                    <a:pt x="35547" y="192557"/>
                  </a:lnTo>
                  <a:lnTo>
                    <a:pt x="45567" y="190881"/>
                  </a:lnTo>
                  <a:lnTo>
                    <a:pt x="46799" y="188455"/>
                  </a:lnTo>
                  <a:lnTo>
                    <a:pt x="46799" y="170611"/>
                  </a:lnTo>
                  <a:close/>
                </a:path>
                <a:path w="470534" h="720089">
                  <a:moveTo>
                    <a:pt x="46799" y="157213"/>
                  </a:moveTo>
                  <a:lnTo>
                    <a:pt x="45567" y="137058"/>
                  </a:lnTo>
                  <a:lnTo>
                    <a:pt x="35737" y="139268"/>
                  </a:lnTo>
                  <a:lnTo>
                    <a:pt x="34353" y="141770"/>
                  </a:lnTo>
                  <a:lnTo>
                    <a:pt x="34378" y="160070"/>
                  </a:lnTo>
                  <a:lnTo>
                    <a:pt x="35547" y="161696"/>
                  </a:lnTo>
                  <a:lnTo>
                    <a:pt x="45567" y="159689"/>
                  </a:lnTo>
                  <a:lnTo>
                    <a:pt x="46799" y="157213"/>
                  </a:lnTo>
                  <a:close/>
                </a:path>
                <a:path w="470534" h="720089">
                  <a:moveTo>
                    <a:pt x="46799" y="125971"/>
                  </a:moveTo>
                  <a:lnTo>
                    <a:pt x="45567" y="105841"/>
                  </a:lnTo>
                  <a:lnTo>
                    <a:pt x="35737" y="108381"/>
                  </a:lnTo>
                  <a:lnTo>
                    <a:pt x="34353" y="110934"/>
                  </a:lnTo>
                  <a:lnTo>
                    <a:pt x="34378" y="129235"/>
                  </a:lnTo>
                  <a:lnTo>
                    <a:pt x="35547" y="130822"/>
                  </a:lnTo>
                  <a:lnTo>
                    <a:pt x="45567" y="128473"/>
                  </a:lnTo>
                  <a:lnTo>
                    <a:pt x="46799" y="125971"/>
                  </a:lnTo>
                  <a:close/>
                </a:path>
                <a:path w="470534" h="720089">
                  <a:moveTo>
                    <a:pt x="46799" y="94703"/>
                  </a:moveTo>
                  <a:lnTo>
                    <a:pt x="45567" y="74637"/>
                  </a:lnTo>
                  <a:lnTo>
                    <a:pt x="35737" y="77495"/>
                  </a:lnTo>
                  <a:lnTo>
                    <a:pt x="35547" y="77546"/>
                  </a:lnTo>
                  <a:lnTo>
                    <a:pt x="34353" y="80098"/>
                  </a:lnTo>
                  <a:lnTo>
                    <a:pt x="34378" y="98386"/>
                  </a:lnTo>
                  <a:lnTo>
                    <a:pt x="34620" y="99199"/>
                  </a:lnTo>
                  <a:lnTo>
                    <a:pt x="35039" y="99745"/>
                  </a:lnTo>
                  <a:lnTo>
                    <a:pt x="35356" y="99923"/>
                  </a:lnTo>
                  <a:lnTo>
                    <a:pt x="35547" y="99936"/>
                  </a:lnTo>
                  <a:lnTo>
                    <a:pt x="45567" y="97256"/>
                  </a:lnTo>
                  <a:lnTo>
                    <a:pt x="46774" y="95072"/>
                  </a:lnTo>
                  <a:lnTo>
                    <a:pt x="46799" y="94703"/>
                  </a:lnTo>
                  <a:close/>
                </a:path>
                <a:path w="470534" h="720089">
                  <a:moveTo>
                    <a:pt x="379869" y="687158"/>
                  </a:moveTo>
                  <a:lnTo>
                    <a:pt x="362318" y="681685"/>
                  </a:lnTo>
                  <a:lnTo>
                    <a:pt x="362038" y="681774"/>
                  </a:lnTo>
                  <a:lnTo>
                    <a:pt x="360438" y="685165"/>
                  </a:lnTo>
                  <a:lnTo>
                    <a:pt x="360438" y="714197"/>
                  </a:lnTo>
                  <a:lnTo>
                    <a:pt x="377939" y="720026"/>
                  </a:lnTo>
                  <a:lnTo>
                    <a:pt x="378231" y="719924"/>
                  </a:lnTo>
                  <a:lnTo>
                    <a:pt x="379006" y="719277"/>
                  </a:lnTo>
                  <a:lnTo>
                    <a:pt x="379577" y="718096"/>
                  </a:lnTo>
                  <a:lnTo>
                    <a:pt x="379869" y="716546"/>
                  </a:lnTo>
                  <a:lnTo>
                    <a:pt x="379869" y="687158"/>
                  </a:lnTo>
                  <a:close/>
                </a:path>
                <a:path w="470534" h="720089">
                  <a:moveTo>
                    <a:pt x="379869" y="528523"/>
                  </a:moveTo>
                  <a:lnTo>
                    <a:pt x="362318" y="519607"/>
                  </a:lnTo>
                  <a:lnTo>
                    <a:pt x="362038" y="519633"/>
                  </a:lnTo>
                  <a:lnTo>
                    <a:pt x="360438" y="522706"/>
                  </a:lnTo>
                  <a:lnTo>
                    <a:pt x="360438" y="551751"/>
                  </a:lnTo>
                  <a:lnTo>
                    <a:pt x="377939" y="560984"/>
                  </a:lnTo>
                  <a:lnTo>
                    <a:pt x="378231" y="560959"/>
                  </a:lnTo>
                  <a:lnTo>
                    <a:pt x="379006" y="560451"/>
                  </a:lnTo>
                  <a:lnTo>
                    <a:pt x="379577" y="559409"/>
                  </a:lnTo>
                  <a:lnTo>
                    <a:pt x="379869" y="557911"/>
                  </a:lnTo>
                  <a:lnTo>
                    <a:pt x="379869" y="528523"/>
                  </a:lnTo>
                  <a:close/>
                </a:path>
                <a:path w="470534" h="720089">
                  <a:moveTo>
                    <a:pt x="379869" y="477456"/>
                  </a:moveTo>
                  <a:lnTo>
                    <a:pt x="362623" y="467487"/>
                  </a:lnTo>
                  <a:lnTo>
                    <a:pt x="362318" y="467385"/>
                  </a:lnTo>
                  <a:lnTo>
                    <a:pt x="360438" y="470382"/>
                  </a:lnTo>
                  <a:lnTo>
                    <a:pt x="360438" y="499414"/>
                  </a:lnTo>
                  <a:lnTo>
                    <a:pt x="377939" y="509841"/>
                  </a:lnTo>
                  <a:lnTo>
                    <a:pt x="378231" y="509816"/>
                  </a:lnTo>
                  <a:lnTo>
                    <a:pt x="379006" y="509346"/>
                  </a:lnTo>
                  <a:lnTo>
                    <a:pt x="379577" y="508330"/>
                  </a:lnTo>
                  <a:lnTo>
                    <a:pt x="379869" y="506857"/>
                  </a:lnTo>
                  <a:lnTo>
                    <a:pt x="379869" y="477456"/>
                  </a:lnTo>
                  <a:close/>
                </a:path>
                <a:path w="470534" h="720089">
                  <a:moveTo>
                    <a:pt x="379869" y="261251"/>
                  </a:moveTo>
                  <a:lnTo>
                    <a:pt x="362623" y="256362"/>
                  </a:lnTo>
                  <a:lnTo>
                    <a:pt x="362318" y="256349"/>
                  </a:lnTo>
                  <a:lnTo>
                    <a:pt x="360438" y="259892"/>
                  </a:lnTo>
                  <a:lnTo>
                    <a:pt x="360438" y="288925"/>
                  </a:lnTo>
                  <a:lnTo>
                    <a:pt x="377939" y="294182"/>
                  </a:lnTo>
                  <a:lnTo>
                    <a:pt x="378231" y="294081"/>
                  </a:lnTo>
                  <a:lnTo>
                    <a:pt x="378752" y="293700"/>
                  </a:lnTo>
                  <a:lnTo>
                    <a:pt x="379006" y="293395"/>
                  </a:lnTo>
                  <a:lnTo>
                    <a:pt x="379577" y="292214"/>
                  </a:lnTo>
                  <a:lnTo>
                    <a:pt x="379869" y="290652"/>
                  </a:lnTo>
                  <a:lnTo>
                    <a:pt x="379869" y="261251"/>
                  </a:lnTo>
                  <a:close/>
                </a:path>
                <a:path w="470534" h="720089">
                  <a:moveTo>
                    <a:pt x="379869" y="209778"/>
                  </a:moveTo>
                  <a:lnTo>
                    <a:pt x="362623" y="205460"/>
                  </a:lnTo>
                  <a:lnTo>
                    <a:pt x="362318" y="205460"/>
                  </a:lnTo>
                  <a:lnTo>
                    <a:pt x="360438" y="209054"/>
                  </a:lnTo>
                  <a:lnTo>
                    <a:pt x="360438" y="238099"/>
                  </a:lnTo>
                  <a:lnTo>
                    <a:pt x="377939" y="242773"/>
                  </a:lnTo>
                  <a:lnTo>
                    <a:pt x="378231" y="242684"/>
                  </a:lnTo>
                  <a:lnTo>
                    <a:pt x="379006" y="241960"/>
                  </a:lnTo>
                  <a:lnTo>
                    <a:pt x="379577" y="240753"/>
                  </a:lnTo>
                  <a:lnTo>
                    <a:pt x="379869" y="239179"/>
                  </a:lnTo>
                  <a:lnTo>
                    <a:pt x="379869" y="209778"/>
                  </a:lnTo>
                  <a:close/>
                </a:path>
                <a:path w="470534" h="720089">
                  <a:moveTo>
                    <a:pt x="379869" y="158330"/>
                  </a:moveTo>
                  <a:lnTo>
                    <a:pt x="377939" y="154190"/>
                  </a:lnTo>
                  <a:lnTo>
                    <a:pt x="362623" y="154609"/>
                  </a:lnTo>
                  <a:lnTo>
                    <a:pt x="362318" y="154609"/>
                  </a:lnTo>
                  <a:lnTo>
                    <a:pt x="360438" y="158254"/>
                  </a:lnTo>
                  <a:lnTo>
                    <a:pt x="360438" y="187286"/>
                  </a:lnTo>
                  <a:lnTo>
                    <a:pt x="362318" y="191465"/>
                  </a:lnTo>
                  <a:lnTo>
                    <a:pt x="377939" y="191401"/>
                  </a:lnTo>
                  <a:lnTo>
                    <a:pt x="378231" y="191274"/>
                  </a:lnTo>
                  <a:lnTo>
                    <a:pt x="379006" y="190538"/>
                  </a:lnTo>
                  <a:lnTo>
                    <a:pt x="379577" y="189306"/>
                  </a:lnTo>
                  <a:lnTo>
                    <a:pt x="379869" y="187744"/>
                  </a:lnTo>
                  <a:lnTo>
                    <a:pt x="379869" y="158330"/>
                  </a:lnTo>
                  <a:close/>
                </a:path>
                <a:path w="470534" h="720089">
                  <a:moveTo>
                    <a:pt x="379869" y="106908"/>
                  </a:moveTo>
                  <a:lnTo>
                    <a:pt x="377939" y="102793"/>
                  </a:lnTo>
                  <a:lnTo>
                    <a:pt x="362623" y="103720"/>
                  </a:lnTo>
                  <a:lnTo>
                    <a:pt x="362318" y="103733"/>
                  </a:lnTo>
                  <a:lnTo>
                    <a:pt x="360438" y="107467"/>
                  </a:lnTo>
                  <a:lnTo>
                    <a:pt x="360438" y="136499"/>
                  </a:lnTo>
                  <a:lnTo>
                    <a:pt x="362318" y="140601"/>
                  </a:lnTo>
                  <a:lnTo>
                    <a:pt x="377939" y="140004"/>
                  </a:lnTo>
                  <a:lnTo>
                    <a:pt x="378231" y="139877"/>
                  </a:lnTo>
                  <a:lnTo>
                    <a:pt x="379006" y="139128"/>
                  </a:lnTo>
                  <a:lnTo>
                    <a:pt x="379577" y="137883"/>
                  </a:lnTo>
                  <a:lnTo>
                    <a:pt x="379869" y="136309"/>
                  </a:lnTo>
                  <a:lnTo>
                    <a:pt x="379869" y="106908"/>
                  </a:lnTo>
                  <a:close/>
                </a:path>
                <a:path w="470534" h="720089">
                  <a:moveTo>
                    <a:pt x="379869" y="55460"/>
                  </a:moveTo>
                  <a:lnTo>
                    <a:pt x="377939" y="51396"/>
                  </a:lnTo>
                  <a:lnTo>
                    <a:pt x="362623" y="52832"/>
                  </a:lnTo>
                  <a:lnTo>
                    <a:pt x="360438" y="56654"/>
                  </a:lnTo>
                  <a:lnTo>
                    <a:pt x="360438" y="85686"/>
                  </a:lnTo>
                  <a:lnTo>
                    <a:pt x="362318" y="89738"/>
                  </a:lnTo>
                  <a:lnTo>
                    <a:pt x="377939" y="88646"/>
                  </a:lnTo>
                  <a:lnTo>
                    <a:pt x="378231" y="88519"/>
                  </a:lnTo>
                  <a:lnTo>
                    <a:pt x="379006" y="87718"/>
                  </a:lnTo>
                  <a:lnTo>
                    <a:pt x="379577" y="86448"/>
                  </a:lnTo>
                  <a:lnTo>
                    <a:pt x="379869" y="84848"/>
                  </a:lnTo>
                  <a:lnTo>
                    <a:pt x="379869" y="55460"/>
                  </a:lnTo>
                  <a:close/>
                </a:path>
                <a:path w="470534" h="720089">
                  <a:moveTo>
                    <a:pt x="379869" y="4000"/>
                  </a:moveTo>
                  <a:lnTo>
                    <a:pt x="377939" y="0"/>
                  </a:lnTo>
                  <a:lnTo>
                    <a:pt x="362623" y="1943"/>
                  </a:lnTo>
                  <a:lnTo>
                    <a:pt x="362318" y="1981"/>
                  </a:lnTo>
                  <a:lnTo>
                    <a:pt x="360438" y="5829"/>
                  </a:lnTo>
                  <a:lnTo>
                    <a:pt x="360438" y="34861"/>
                  </a:lnTo>
                  <a:lnTo>
                    <a:pt x="362318" y="38862"/>
                  </a:lnTo>
                  <a:lnTo>
                    <a:pt x="377939" y="37261"/>
                  </a:lnTo>
                  <a:lnTo>
                    <a:pt x="378231" y="37096"/>
                  </a:lnTo>
                  <a:lnTo>
                    <a:pt x="379006" y="36283"/>
                  </a:lnTo>
                  <a:lnTo>
                    <a:pt x="379577" y="35013"/>
                  </a:lnTo>
                  <a:lnTo>
                    <a:pt x="379869" y="33413"/>
                  </a:lnTo>
                  <a:lnTo>
                    <a:pt x="379869" y="4000"/>
                  </a:lnTo>
                  <a:close/>
                </a:path>
                <a:path w="470534" h="720089">
                  <a:moveTo>
                    <a:pt x="389229" y="400126"/>
                  </a:moveTo>
                  <a:lnTo>
                    <a:pt x="372300" y="393700"/>
                  </a:lnTo>
                  <a:lnTo>
                    <a:pt x="372021" y="393776"/>
                  </a:lnTo>
                  <a:lnTo>
                    <a:pt x="370484" y="396976"/>
                  </a:lnTo>
                  <a:lnTo>
                    <a:pt x="370484" y="426072"/>
                  </a:lnTo>
                  <a:lnTo>
                    <a:pt x="387362" y="432295"/>
                  </a:lnTo>
                  <a:lnTo>
                    <a:pt x="387642" y="432231"/>
                  </a:lnTo>
                  <a:lnTo>
                    <a:pt x="388175" y="431888"/>
                  </a:lnTo>
                  <a:lnTo>
                    <a:pt x="388404" y="431622"/>
                  </a:lnTo>
                  <a:lnTo>
                    <a:pt x="388937" y="430517"/>
                  </a:lnTo>
                  <a:lnTo>
                    <a:pt x="389229" y="429006"/>
                  </a:lnTo>
                  <a:lnTo>
                    <a:pt x="389229" y="400126"/>
                  </a:lnTo>
                  <a:close/>
                </a:path>
                <a:path w="470534" h="720089">
                  <a:moveTo>
                    <a:pt x="408863" y="612546"/>
                  </a:moveTo>
                  <a:lnTo>
                    <a:pt x="390994" y="602284"/>
                  </a:lnTo>
                  <a:lnTo>
                    <a:pt x="390690" y="602183"/>
                  </a:lnTo>
                  <a:lnTo>
                    <a:pt x="388721" y="605205"/>
                  </a:lnTo>
                  <a:lnTo>
                    <a:pt x="388721" y="635368"/>
                  </a:lnTo>
                  <a:lnTo>
                    <a:pt x="406882" y="645502"/>
                  </a:lnTo>
                  <a:lnTo>
                    <a:pt x="407174" y="645502"/>
                  </a:lnTo>
                  <a:lnTo>
                    <a:pt x="407733" y="645261"/>
                  </a:lnTo>
                  <a:lnTo>
                    <a:pt x="407974" y="645033"/>
                  </a:lnTo>
                  <a:lnTo>
                    <a:pt x="408571" y="643978"/>
                  </a:lnTo>
                  <a:lnTo>
                    <a:pt x="408863" y="642493"/>
                  </a:lnTo>
                  <a:lnTo>
                    <a:pt x="408863" y="612546"/>
                  </a:lnTo>
                  <a:close/>
                </a:path>
                <a:path w="470534" h="720089">
                  <a:moveTo>
                    <a:pt x="408863" y="314807"/>
                  </a:moveTo>
                  <a:lnTo>
                    <a:pt x="390690" y="309219"/>
                  </a:lnTo>
                  <a:lnTo>
                    <a:pt x="390385" y="309308"/>
                  </a:lnTo>
                  <a:lnTo>
                    <a:pt x="388721" y="312750"/>
                  </a:lnTo>
                  <a:lnTo>
                    <a:pt x="388721" y="342315"/>
                  </a:lnTo>
                  <a:lnTo>
                    <a:pt x="406882" y="348284"/>
                  </a:lnTo>
                  <a:lnTo>
                    <a:pt x="407174" y="348195"/>
                  </a:lnTo>
                  <a:lnTo>
                    <a:pt x="407733" y="347802"/>
                  </a:lnTo>
                  <a:lnTo>
                    <a:pt x="407974" y="347510"/>
                  </a:lnTo>
                  <a:lnTo>
                    <a:pt x="408571" y="346316"/>
                  </a:lnTo>
                  <a:lnTo>
                    <a:pt x="408863" y="344754"/>
                  </a:lnTo>
                  <a:lnTo>
                    <a:pt x="408863" y="314807"/>
                  </a:lnTo>
                  <a:close/>
                </a:path>
                <a:path w="470534" h="720089">
                  <a:moveTo>
                    <a:pt x="408863" y="262407"/>
                  </a:moveTo>
                  <a:lnTo>
                    <a:pt x="390994" y="257416"/>
                  </a:lnTo>
                  <a:lnTo>
                    <a:pt x="390690" y="257403"/>
                  </a:lnTo>
                  <a:lnTo>
                    <a:pt x="388721" y="261010"/>
                  </a:lnTo>
                  <a:lnTo>
                    <a:pt x="388721" y="290576"/>
                  </a:lnTo>
                  <a:lnTo>
                    <a:pt x="406882" y="295960"/>
                  </a:lnTo>
                  <a:lnTo>
                    <a:pt x="407174" y="295846"/>
                  </a:lnTo>
                  <a:lnTo>
                    <a:pt x="407733" y="295452"/>
                  </a:lnTo>
                  <a:lnTo>
                    <a:pt x="407974" y="295148"/>
                  </a:lnTo>
                  <a:lnTo>
                    <a:pt x="408571" y="293928"/>
                  </a:lnTo>
                  <a:lnTo>
                    <a:pt x="408863" y="292341"/>
                  </a:lnTo>
                  <a:lnTo>
                    <a:pt x="408863" y="262407"/>
                  </a:lnTo>
                  <a:close/>
                </a:path>
                <a:path w="470534" h="720089">
                  <a:moveTo>
                    <a:pt x="408863" y="209981"/>
                  </a:moveTo>
                  <a:lnTo>
                    <a:pt x="390994" y="205587"/>
                  </a:lnTo>
                  <a:lnTo>
                    <a:pt x="390690" y="205587"/>
                  </a:lnTo>
                  <a:lnTo>
                    <a:pt x="388721" y="209245"/>
                  </a:lnTo>
                  <a:lnTo>
                    <a:pt x="388721" y="238823"/>
                  </a:lnTo>
                  <a:lnTo>
                    <a:pt x="406882" y="243611"/>
                  </a:lnTo>
                  <a:lnTo>
                    <a:pt x="407174" y="243497"/>
                  </a:lnTo>
                  <a:lnTo>
                    <a:pt x="407733" y="243065"/>
                  </a:lnTo>
                  <a:lnTo>
                    <a:pt x="407974" y="242760"/>
                  </a:lnTo>
                  <a:lnTo>
                    <a:pt x="408571" y="241528"/>
                  </a:lnTo>
                  <a:lnTo>
                    <a:pt x="408863" y="239928"/>
                  </a:lnTo>
                  <a:lnTo>
                    <a:pt x="408863" y="209981"/>
                  </a:lnTo>
                  <a:close/>
                </a:path>
                <a:path w="470534" h="720089">
                  <a:moveTo>
                    <a:pt x="408863" y="157607"/>
                  </a:moveTo>
                  <a:lnTo>
                    <a:pt x="406882" y="153365"/>
                  </a:lnTo>
                  <a:lnTo>
                    <a:pt x="390994" y="153809"/>
                  </a:lnTo>
                  <a:lnTo>
                    <a:pt x="390690" y="153809"/>
                  </a:lnTo>
                  <a:lnTo>
                    <a:pt x="388721" y="157530"/>
                  </a:lnTo>
                  <a:lnTo>
                    <a:pt x="388721" y="187083"/>
                  </a:lnTo>
                  <a:lnTo>
                    <a:pt x="390690" y="191338"/>
                  </a:lnTo>
                  <a:lnTo>
                    <a:pt x="406882" y="191274"/>
                  </a:lnTo>
                  <a:lnTo>
                    <a:pt x="408863" y="187528"/>
                  </a:lnTo>
                  <a:lnTo>
                    <a:pt x="408863" y="157607"/>
                  </a:lnTo>
                  <a:close/>
                </a:path>
                <a:path w="470534" h="720089">
                  <a:moveTo>
                    <a:pt x="408863" y="104609"/>
                  </a:moveTo>
                  <a:lnTo>
                    <a:pt x="406882" y="101015"/>
                  </a:lnTo>
                  <a:lnTo>
                    <a:pt x="390994" y="101981"/>
                  </a:lnTo>
                  <a:lnTo>
                    <a:pt x="390690" y="101993"/>
                  </a:lnTo>
                  <a:lnTo>
                    <a:pt x="388721" y="105791"/>
                  </a:lnTo>
                  <a:lnTo>
                    <a:pt x="388721" y="135356"/>
                  </a:lnTo>
                  <a:lnTo>
                    <a:pt x="390690" y="139522"/>
                  </a:lnTo>
                  <a:lnTo>
                    <a:pt x="406882" y="138925"/>
                  </a:lnTo>
                  <a:lnTo>
                    <a:pt x="408863" y="135166"/>
                  </a:lnTo>
                  <a:lnTo>
                    <a:pt x="408863" y="104609"/>
                  </a:lnTo>
                  <a:close/>
                </a:path>
                <a:path w="470534" h="720089">
                  <a:moveTo>
                    <a:pt x="408863" y="52806"/>
                  </a:moveTo>
                  <a:lnTo>
                    <a:pt x="406882" y="48679"/>
                  </a:lnTo>
                  <a:lnTo>
                    <a:pt x="390994" y="50165"/>
                  </a:lnTo>
                  <a:lnTo>
                    <a:pt x="388721" y="54051"/>
                  </a:lnTo>
                  <a:lnTo>
                    <a:pt x="388721" y="83629"/>
                  </a:lnTo>
                  <a:lnTo>
                    <a:pt x="390690" y="87757"/>
                  </a:lnTo>
                  <a:lnTo>
                    <a:pt x="406882" y="86614"/>
                  </a:lnTo>
                  <a:lnTo>
                    <a:pt x="408863" y="82753"/>
                  </a:lnTo>
                  <a:lnTo>
                    <a:pt x="408863" y="52806"/>
                  </a:lnTo>
                  <a:close/>
                </a:path>
                <a:path w="470534" h="720089">
                  <a:moveTo>
                    <a:pt x="438975" y="531698"/>
                  </a:moveTo>
                  <a:lnTo>
                    <a:pt x="420420" y="521754"/>
                  </a:lnTo>
                  <a:lnTo>
                    <a:pt x="420090" y="521652"/>
                  </a:lnTo>
                  <a:lnTo>
                    <a:pt x="418071" y="524764"/>
                  </a:lnTo>
                  <a:lnTo>
                    <a:pt x="418071" y="554888"/>
                  </a:lnTo>
                  <a:lnTo>
                    <a:pt x="436892" y="565315"/>
                  </a:lnTo>
                  <a:lnTo>
                    <a:pt x="437222" y="565302"/>
                  </a:lnTo>
                  <a:lnTo>
                    <a:pt x="437794" y="565035"/>
                  </a:lnTo>
                  <a:lnTo>
                    <a:pt x="438061" y="564794"/>
                  </a:lnTo>
                  <a:lnTo>
                    <a:pt x="438658" y="563727"/>
                  </a:lnTo>
                  <a:lnTo>
                    <a:pt x="438975" y="562190"/>
                  </a:lnTo>
                  <a:lnTo>
                    <a:pt x="438975" y="531698"/>
                  </a:lnTo>
                  <a:close/>
                </a:path>
                <a:path w="470534" h="720089">
                  <a:moveTo>
                    <a:pt x="438975" y="470369"/>
                  </a:moveTo>
                  <a:lnTo>
                    <a:pt x="420090" y="462165"/>
                  </a:lnTo>
                  <a:lnTo>
                    <a:pt x="419785" y="462229"/>
                  </a:lnTo>
                  <a:lnTo>
                    <a:pt x="418960" y="462813"/>
                  </a:lnTo>
                  <a:lnTo>
                    <a:pt x="418376" y="463943"/>
                  </a:lnTo>
                  <a:lnTo>
                    <a:pt x="418071" y="465493"/>
                  </a:lnTo>
                  <a:lnTo>
                    <a:pt x="418071" y="495617"/>
                  </a:lnTo>
                  <a:lnTo>
                    <a:pt x="436892" y="504202"/>
                  </a:lnTo>
                  <a:lnTo>
                    <a:pt x="437222" y="504151"/>
                  </a:lnTo>
                  <a:lnTo>
                    <a:pt x="437794" y="503834"/>
                  </a:lnTo>
                  <a:lnTo>
                    <a:pt x="438061" y="503567"/>
                  </a:lnTo>
                  <a:lnTo>
                    <a:pt x="438658" y="502437"/>
                  </a:lnTo>
                  <a:lnTo>
                    <a:pt x="438975" y="500875"/>
                  </a:lnTo>
                  <a:lnTo>
                    <a:pt x="438975" y="470369"/>
                  </a:lnTo>
                  <a:close/>
                </a:path>
                <a:path w="470534" h="720089">
                  <a:moveTo>
                    <a:pt x="438975" y="384530"/>
                  </a:moveTo>
                  <a:lnTo>
                    <a:pt x="420090" y="378815"/>
                  </a:lnTo>
                  <a:lnTo>
                    <a:pt x="419785" y="378904"/>
                  </a:lnTo>
                  <a:lnTo>
                    <a:pt x="419227" y="379298"/>
                  </a:lnTo>
                  <a:lnTo>
                    <a:pt x="418960" y="379615"/>
                  </a:lnTo>
                  <a:lnTo>
                    <a:pt x="418376" y="380822"/>
                  </a:lnTo>
                  <a:lnTo>
                    <a:pt x="418071" y="382409"/>
                  </a:lnTo>
                  <a:lnTo>
                    <a:pt x="418071" y="412534"/>
                  </a:lnTo>
                  <a:lnTo>
                    <a:pt x="436892" y="418642"/>
                  </a:lnTo>
                  <a:lnTo>
                    <a:pt x="437222" y="418553"/>
                  </a:lnTo>
                  <a:lnTo>
                    <a:pt x="437794" y="418160"/>
                  </a:lnTo>
                  <a:lnTo>
                    <a:pt x="438061" y="417855"/>
                  </a:lnTo>
                  <a:lnTo>
                    <a:pt x="438658" y="416648"/>
                  </a:lnTo>
                  <a:lnTo>
                    <a:pt x="438975" y="415036"/>
                  </a:lnTo>
                  <a:lnTo>
                    <a:pt x="438975" y="384530"/>
                  </a:lnTo>
                  <a:close/>
                </a:path>
                <a:path w="470534" h="720089">
                  <a:moveTo>
                    <a:pt x="438975" y="263613"/>
                  </a:moveTo>
                  <a:lnTo>
                    <a:pt x="420420" y="258508"/>
                  </a:lnTo>
                  <a:lnTo>
                    <a:pt x="420090" y="258495"/>
                  </a:lnTo>
                  <a:lnTo>
                    <a:pt x="418071" y="262166"/>
                  </a:lnTo>
                  <a:lnTo>
                    <a:pt x="418071" y="292277"/>
                  </a:lnTo>
                  <a:lnTo>
                    <a:pt x="436892" y="297789"/>
                  </a:lnTo>
                  <a:lnTo>
                    <a:pt x="437222" y="297675"/>
                  </a:lnTo>
                  <a:lnTo>
                    <a:pt x="437794" y="297268"/>
                  </a:lnTo>
                  <a:lnTo>
                    <a:pt x="438061" y="296951"/>
                  </a:lnTo>
                  <a:lnTo>
                    <a:pt x="438658" y="295732"/>
                  </a:lnTo>
                  <a:lnTo>
                    <a:pt x="438975" y="294106"/>
                  </a:lnTo>
                  <a:lnTo>
                    <a:pt x="438975" y="263613"/>
                  </a:lnTo>
                  <a:close/>
                </a:path>
                <a:path w="470534" h="720089">
                  <a:moveTo>
                    <a:pt x="438975" y="210223"/>
                  </a:moveTo>
                  <a:lnTo>
                    <a:pt x="420420" y="205727"/>
                  </a:lnTo>
                  <a:lnTo>
                    <a:pt x="420090" y="205727"/>
                  </a:lnTo>
                  <a:lnTo>
                    <a:pt x="419785" y="205841"/>
                  </a:lnTo>
                  <a:lnTo>
                    <a:pt x="418960" y="206590"/>
                  </a:lnTo>
                  <a:lnTo>
                    <a:pt x="418376" y="207848"/>
                  </a:lnTo>
                  <a:lnTo>
                    <a:pt x="418071" y="209473"/>
                  </a:lnTo>
                  <a:lnTo>
                    <a:pt x="418071" y="239572"/>
                  </a:lnTo>
                  <a:lnTo>
                    <a:pt x="436892" y="244462"/>
                  </a:lnTo>
                  <a:lnTo>
                    <a:pt x="437222" y="244348"/>
                  </a:lnTo>
                  <a:lnTo>
                    <a:pt x="437794" y="243916"/>
                  </a:lnTo>
                  <a:lnTo>
                    <a:pt x="438061" y="243598"/>
                  </a:lnTo>
                  <a:lnTo>
                    <a:pt x="438658" y="242341"/>
                  </a:lnTo>
                  <a:lnTo>
                    <a:pt x="438975" y="240728"/>
                  </a:lnTo>
                  <a:lnTo>
                    <a:pt x="438975" y="210223"/>
                  </a:lnTo>
                  <a:close/>
                </a:path>
                <a:path w="470534" h="720089">
                  <a:moveTo>
                    <a:pt x="438975" y="156806"/>
                  </a:moveTo>
                  <a:lnTo>
                    <a:pt x="436892" y="152501"/>
                  </a:lnTo>
                  <a:lnTo>
                    <a:pt x="420420" y="152971"/>
                  </a:lnTo>
                  <a:lnTo>
                    <a:pt x="418071" y="156768"/>
                  </a:lnTo>
                  <a:lnTo>
                    <a:pt x="418071" y="186867"/>
                  </a:lnTo>
                  <a:lnTo>
                    <a:pt x="420090" y="191198"/>
                  </a:lnTo>
                  <a:lnTo>
                    <a:pt x="436892" y="191135"/>
                  </a:lnTo>
                  <a:lnTo>
                    <a:pt x="438975" y="187325"/>
                  </a:lnTo>
                  <a:lnTo>
                    <a:pt x="438975" y="156806"/>
                  </a:lnTo>
                  <a:close/>
                </a:path>
                <a:path w="470534" h="720089">
                  <a:moveTo>
                    <a:pt x="438975" y="103454"/>
                  </a:moveTo>
                  <a:lnTo>
                    <a:pt x="436892" y="99174"/>
                  </a:lnTo>
                  <a:lnTo>
                    <a:pt x="420420" y="100190"/>
                  </a:lnTo>
                  <a:lnTo>
                    <a:pt x="420090" y="100203"/>
                  </a:lnTo>
                  <a:lnTo>
                    <a:pt x="419785" y="100355"/>
                  </a:lnTo>
                  <a:lnTo>
                    <a:pt x="418960" y="101155"/>
                  </a:lnTo>
                  <a:lnTo>
                    <a:pt x="418376" y="102450"/>
                  </a:lnTo>
                  <a:lnTo>
                    <a:pt x="418071" y="104076"/>
                  </a:lnTo>
                  <a:lnTo>
                    <a:pt x="418071" y="134188"/>
                  </a:lnTo>
                  <a:lnTo>
                    <a:pt x="420090" y="138442"/>
                  </a:lnTo>
                  <a:lnTo>
                    <a:pt x="436892" y="137807"/>
                  </a:lnTo>
                  <a:lnTo>
                    <a:pt x="438975" y="133959"/>
                  </a:lnTo>
                  <a:lnTo>
                    <a:pt x="438975" y="103454"/>
                  </a:lnTo>
                  <a:close/>
                </a:path>
                <a:path w="470534" h="720089">
                  <a:moveTo>
                    <a:pt x="438975" y="50063"/>
                  </a:moveTo>
                  <a:lnTo>
                    <a:pt x="436892" y="45847"/>
                  </a:lnTo>
                  <a:lnTo>
                    <a:pt x="420420" y="47396"/>
                  </a:lnTo>
                  <a:lnTo>
                    <a:pt x="418071" y="51371"/>
                  </a:lnTo>
                  <a:lnTo>
                    <a:pt x="418071" y="81483"/>
                  </a:lnTo>
                  <a:lnTo>
                    <a:pt x="420090" y="85674"/>
                  </a:lnTo>
                  <a:lnTo>
                    <a:pt x="436892" y="84505"/>
                  </a:lnTo>
                  <a:lnTo>
                    <a:pt x="438975" y="80556"/>
                  </a:lnTo>
                  <a:lnTo>
                    <a:pt x="438975" y="50063"/>
                  </a:lnTo>
                  <a:close/>
                </a:path>
                <a:path w="470534" h="720089">
                  <a:moveTo>
                    <a:pt x="470217" y="427469"/>
                  </a:moveTo>
                  <a:lnTo>
                    <a:pt x="468071" y="423189"/>
                  </a:lnTo>
                  <a:lnTo>
                    <a:pt x="450951" y="424789"/>
                  </a:lnTo>
                  <a:lnTo>
                    <a:pt x="448538" y="428828"/>
                  </a:lnTo>
                  <a:lnTo>
                    <a:pt x="448538" y="459524"/>
                  </a:lnTo>
                  <a:lnTo>
                    <a:pt x="450621" y="463804"/>
                  </a:lnTo>
                  <a:lnTo>
                    <a:pt x="468071" y="462584"/>
                  </a:lnTo>
                  <a:lnTo>
                    <a:pt x="470217" y="458558"/>
                  </a:lnTo>
                  <a:lnTo>
                    <a:pt x="470217" y="427469"/>
                  </a:lnTo>
                  <a:close/>
                </a:path>
                <a:path w="470534" h="720089">
                  <a:moveTo>
                    <a:pt x="470217" y="319265"/>
                  </a:moveTo>
                  <a:lnTo>
                    <a:pt x="450621" y="313423"/>
                  </a:lnTo>
                  <a:lnTo>
                    <a:pt x="450303" y="313512"/>
                  </a:lnTo>
                  <a:lnTo>
                    <a:pt x="449732" y="313931"/>
                  </a:lnTo>
                  <a:lnTo>
                    <a:pt x="449465" y="314236"/>
                  </a:lnTo>
                  <a:lnTo>
                    <a:pt x="448843" y="315468"/>
                  </a:lnTo>
                  <a:lnTo>
                    <a:pt x="448538" y="317080"/>
                  </a:lnTo>
                  <a:lnTo>
                    <a:pt x="448538" y="347776"/>
                  </a:lnTo>
                  <a:lnTo>
                    <a:pt x="468071" y="354037"/>
                  </a:lnTo>
                  <a:lnTo>
                    <a:pt x="468388" y="353936"/>
                  </a:lnTo>
                  <a:lnTo>
                    <a:pt x="468998" y="353542"/>
                  </a:lnTo>
                  <a:lnTo>
                    <a:pt x="469265" y="353237"/>
                  </a:lnTo>
                  <a:lnTo>
                    <a:pt x="469900" y="352005"/>
                  </a:lnTo>
                  <a:lnTo>
                    <a:pt x="470217" y="350380"/>
                  </a:lnTo>
                  <a:lnTo>
                    <a:pt x="470217" y="319265"/>
                  </a:lnTo>
                  <a:close/>
                </a:path>
                <a:path w="470534" h="720089">
                  <a:moveTo>
                    <a:pt x="470217" y="264871"/>
                  </a:moveTo>
                  <a:lnTo>
                    <a:pt x="450951" y="259651"/>
                  </a:lnTo>
                  <a:lnTo>
                    <a:pt x="450621" y="259638"/>
                  </a:lnTo>
                  <a:lnTo>
                    <a:pt x="448538" y="263372"/>
                  </a:lnTo>
                  <a:lnTo>
                    <a:pt x="448538" y="294055"/>
                  </a:lnTo>
                  <a:lnTo>
                    <a:pt x="468071" y="299681"/>
                  </a:lnTo>
                  <a:lnTo>
                    <a:pt x="468388" y="299580"/>
                  </a:lnTo>
                  <a:lnTo>
                    <a:pt x="470217" y="295960"/>
                  </a:lnTo>
                  <a:lnTo>
                    <a:pt x="470217" y="264871"/>
                  </a:lnTo>
                  <a:close/>
                </a:path>
                <a:path w="470534" h="720089">
                  <a:moveTo>
                    <a:pt x="470217" y="210439"/>
                  </a:moveTo>
                  <a:lnTo>
                    <a:pt x="450951" y="205867"/>
                  </a:lnTo>
                  <a:lnTo>
                    <a:pt x="450621" y="205867"/>
                  </a:lnTo>
                  <a:lnTo>
                    <a:pt x="448538" y="209677"/>
                  </a:lnTo>
                  <a:lnTo>
                    <a:pt x="448538" y="240360"/>
                  </a:lnTo>
                  <a:lnTo>
                    <a:pt x="468071" y="245338"/>
                  </a:lnTo>
                  <a:lnTo>
                    <a:pt x="468388" y="245224"/>
                  </a:lnTo>
                  <a:lnTo>
                    <a:pt x="470217" y="241528"/>
                  </a:lnTo>
                  <a:lnTo>
                    <a:pt x="470217" y="210439"/>
                  </a:lnTo>
                  <a:close/>
                </a:path>
                <a:path w="470534" h="720089">
                  <a:moveTo>
                    <a:pt x="470217" y="156019"/>
                  </a:moveTo>
                  <a:lnTo>
                    <a:pt x="470154" y="154825"/>
                  </a:lnTo>
                  <a:lnTo>
                    <a:pt x="469722" y="153289"/>
                  </a:lnTo>
                  <a:lnTo>
                    <a:pt x="468998" y="152171"/>
                  </a:lnTo>
                  <a:lnTo>
                    <a:pt x="468071" y="151612"/>
                  </a:lnTo>
                  <a:lnTo>
                    <a:pt x="450951" y="152107"/>
                  </a:lnTo>
                  <a:lnTo>
                    <a:pt x="448538" y="155968"/>
                  </a:lnTo>
                  <a:lnTo>
                    <a:pt x="448538" y="186639"/>
                  </a:lnTo>
                  <a:lnTo>
                    <a:pt x="450621" y="191071"/>
                  </a:lnTo>
                  <a:lnTo>
                    <a:pt x="468071" y="190995"/>
                  </a:lnTo>
                  <a:lnTo>
                    <a:pt x="470217" y="187121"/>
                  </a:lnTo>
                  <a:lnTo>
                    <a:pt x="470217" y="156019"/>
                  </a:lnTo>
                  <a:close/>
                </a:path>
                <a:path w="470534" h="720089">
                  <a:moveTo>
                    <a:pt x="470217" y="101638"/>
                  </a:moveTo>
                  <a:lnTo>
                    <a:pt x="468071" y="97282"/>
                  </a:lnTo>
                  <a:lnTo>
                    <a:pt x="450951" y="98323"/>
                  </a:lnTo>
                  <a:lnTo>
                    <a:pt x="450621" y="98336"/>
                  </a:lnTo>
                  <a:lnTo>
                    <a:pt x="448538" y="102298"/>
                  </a:lnTo>
                  <a:lnTo>
                    <a:pt x="448538" y="132981"/>
                  </a:lnTo>
                  <a:lnTo>
                    <a:pt x="450621" y="137287"/>
                  </a:lnTo>
                  <a:lnTo>
                    <a:pt x="468071" y="136639"/>
                  </a:lnTo>
                  <a:lnTo>
                    <a:pt x="470217" y="132727"/>
                  </a:lnTo>
                  <a:lnTo>
                    <a:pt x="470217" y="1016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961287" y="1241615"/>
              <a:ext cx="257810" cy="882650"/>
            </a:xfrm>
            <a:custGeom>
              <a:avLst/>
              <a:gdLst/>
              <a:ahLst/>
              <a:cxnLst/>
              <a:rect l="l" t="t" r="r" b="b"/>
              <a:pathLst>
                <a:path w="257809" h="882650">
                  <a:moveTo>
                    <a:pt x="11557" y="743102"/>
                  </a:moveTo>
                  <a:lnTo>
                    <a:pt x="1308" y="737222"/>
                  </a:lnTo>
                  <a:lnTo>
                    <a:pt x="1130" y="737158"/>
                  </a:lnTo>
                  <a:lnTo>
                    <a:pt x="0" y="738911"/>
                  </a:lnTo>
                  <a:lnTo>
                    <a:pt x="0" y="756208"/>
                  </a:lnTo>
                  <a:lnTo>
                    <a:pt x="10426" y="762050"/>
                  </a:lnTo>
                  <a:lnTo>
                    <a:pt x="10604" y="762038"/>
                  </a:lnTo>
                  <a:lnTo>
                    <a:pt x="10922" y="761898"/>
                  </a:lnTo>
                  <a:lnTo>
                    <a:pt x="11061" y="761771"/>
                  </a:lnTo>
                  <a:lnTo>
                    <a:pt x="11391" y="761174"/>
                  </a:lnTo>
                  <a:lnTo>
                    <a:pt x="11557" y="760323"/>
                  </a:lnTo>
                  <a:lnTo>
                    <a:pt x="11557" y="743102"/>
                  </a:lnTo>
                  <a:close/>
                </a:path>
                <a:path w="257809" h="882650">
                  <a:moveTo>
                    <a:pt x="11557" y="629932"/>
                  </a:moveTo>
                  <a:lnTo>
                    <a:pt x="1308" y="626414"/>
                  </a:lnTo>
                  <a:lnTo>
                    <a:pt x="1130" y="626376"/>
                  </a:lnTo>
                  <a:lnTo>
                    <a:pt x="0" y="628345"/>
                  </a:lnTo>
                  <a:lnTo>
                    <a:pt x="0" y="645655"/>
                  </a:lnTo>
                  <a:lnTo>
                    <a:pt x="10426" y="649427"/>
                  </a:lnTo>
                  <a:lnTo>
                    <a:pt x="10604" y="649376"/>
                  </a:lnTo>
                  <a:lnTo>
                    <a:pt x="10922" y="649185"/>
                  </a:lnTo>
                  <a:lnTo>
                    <a:pt x="11061" y="649020"/>
                  </a:lnTo>
                  <a:lnTo>
                    <a:pt x="11391" y="648373"/>
                  </a:lnTo>
                  <a:lnTo>
                    <a:pt x="11557" y="647471"/>
                  </a:lnTo>
                  <a:lnTo>
                    <a:pt x="11557" y="629932"/>
                  </a:lnTo>
                  <a:close/>
                </a:path>
                <a:path w="257809" h="882650">
                  <a:moveTo>
                    <a:pt x="11557" y="599833"/>
                  </a:moveTo>
                  <a:lnTo>
                    <a:pt x="1130" y="596633"/>
                  </a:lnTo>
                  <a:lnTo>
                    <a:pt x="952" y="596684"/>
                  </a:lnTo>
                  <a:lnTo>
                    <a:pt x="635" y="596887"/>
                  </a:lnTo>
                  <a:lnTo>
                    <a:pt x="508" y="597052"/>
                  </a:lnTo>
                  <a:lnTo>
                    <a:pt x="165" y="597725"/>
                  </a:lnTo>
                  <a:lnTo>
                    <a:pt x="0" y="598627"/>
                  </a:lnTo>
                  <a:lnTo>
                    <a:pt x="0" y="615937"/>
                  </a:lnTo>
                  <a:lnTo>
                    <a:pt x="10426" y="619353"/>
                  </a:lnTo>
                  <a:lnTo>
                    <a:pt x="10604" y="619315"/>
                  </a:lnTo>
                  <a:lnTo>
                    <a:pt x="10922" y="619099"/>
                  </a:lnTo>
                  <a:lnTo>
                    <a:pt x="11061" y="618947"/>
                  </a:lnTo>
                  <a:lnTo>
                    <a:pt x="11391" y="618274"/>
                  </a:lnTo>
                  <a:lnTo>
                    <a:pt x="11557" y="617372"/>
                  </a:lnTo>
                  <a:lnTo>
                    <a:pt x="11557" y="599833"/>
                  </a:lnTo>
                  <a:close/>
                </a:path>
                <a:path w="257809" h="882650">
                  <a:moveTo>
                    <a:pt x="28854" y="673531"/>
                  </a:moveTo>
                  <a:lnTo>
                    <a:pt x="18199" y="668858"/>
                  </a:lnTo>
                  <a:lnTo>
                    <a:pt x="18021" y="668820"/>
                  </a:lnTo>
                  <a:lnTo>
                    <a:pt x="16840" y="670737"/>
                  </a:lnTo>
                  <a:lnTo>
                    <a:pt x="16840" y="688378"/>
                  </a:lnTo>
                  <a:lnTo>
                    <a:pt x="27660" y="692962"/>
                  </a:lnTo>
                  <a:lnTo>
                    <a:pt x="27838" y="692937"/>
                  </a:lnTo>
                  <a:lnTo>
                    <a:pt x="28854" y="691057"/>
                  </a:lnTo>
                  <a:lnTo>
                    <a:pt x="28854" y="673531"/>
                  </a:lnTo>
                  <a:close/>
                </a:path>
                <a:path w="257809" h="882650">
                  <a:moveTo>
                    <a:pt x="28854" y="633958"/>
                  </a:moveTo>
                  <a:lnTo>
                    <a:pt x="18199" y="630008"/>
                  </a:lnTo>
                  <a:lnTo>
                    <a:pt x="18021" y="629970"/>
                  </a:lnTo>
                  <a:lnTo>
                    <a:pt x="16840" y="631964"/>
                  </a:lnTo>
                  <a:lnTo>
                    <a:pt x="16840" y="649592"/>
                  </a:lnTo>
                  <a:lnTo>
                    <a:pt x="27660" y="653478"/>
                  </a:lnTo>
                  <a:lnTo>
                    <a:pt x="27838" y="653427"/>
                  </a:lnTo>
                  <a:lnTo>
                    <a:pt x="28854" y="651484"/>
                  </a:lnTo>
                  <a:lnTo>
                    <a:pt x="28854" y="633958"/>
                  </a:lnTo>
                  <a:close/>
                </a:path>
                <a:path w="257809" h="882650">
                  <a:moveTo>
                    <a:pt x="46799" y="670039"/>
                  </a:moveTo>
                  <a:lnTo>
                    <a:pt x="35737" y="665988"/>
                  </a:lnTo>
                  <a:lnTo>
                    <a:pt x="35547" y="665949"/>
                  </a:lnTo>
                  <a:lnTo>
                    <a:pt x="34353" y="667981"/>
                  </a:lnTo>
                  <a:lnTo>
                    <a:pt x="34353" y="685596"/>
                  </a:lnTo>
                  <a:lnTo>
                    <a:pt x="45567" y="689940"/>
                  </a:lnTo>
                  <a:lnTo>
                    <a:pt x="45758" y="689889"/>
                  </a:lnTo>
                  <a:lnTo>
                    <a:pt x="46799" y="687908"/>
                  </a:lnTo>
                  <a:lnTo>
                    <a:pt x="46799" y="670039"/>
                  </a:lnTo>
                  <a:close/>
                </a:path>
                <a:path w="257809" h="882650">
                  <a:moveTo>
                    <a:pt x="46799" y="635139"/>
                  </a:moveTo>
                  <a:lnTo>
                    <a:pt x="35737" y="631088"/>
                  </a:lnTo>
                  <a:lnTo>
                    <a:pt x="35547" y="631050"/>
                  </a:lnTo>
                  <a:lnTo>
                    <a:pt x="34353" y="633082"/>
                  </a:lnTo>
                  <a:lnTo>
                    <a:pt x="34353" y="650697"/>
                  </a:lnTo>
                  <a:lnTo>
                    <a:pt x="45567" y="655040"/>
                  </a:lnTo>
                  <a:lnTo>
                    <a:pt x="45758" y="654989"/>
                  </a:lnTo>
                  <a:lnTo>
                    <a:pt x="46799" y="653008"/>
                  </a:lnTo>
                  <a:lnTo>
                    <a:pt x="46799" y="635139"/>
                  </a:lnTo>
                  <a:close/>
                </a:path>
                <a:path w="257809" h="882650">
                  <a:moveTo>
                    <a:pt x="67271" y="229463"/>
                  </a:moveTo>
                  <a:lnTo>
                    <a:pt x="56083" y="224002"/>
                  </a:lnTo>
                  <a:lnTo>
                    <a:pt x="55892" y="224002"/>
                  </a:lnTo>
                  <a:lnTo>
                    <a:pt x="55549" y="224155"/>
                  </a:lnTo>
                  <a:lnTo>
                    <a:pt x="55397" y="224294"/>
                  </a:lnTo>
                  <a:lnTo>
                    <a:pt x="55029" y="224917"/>
                  </a:lnTo>
                  <a:lnTo>
                    <a:pt x="54851" y="225806"/>
                  </a:lnTo>
                  <a:lnTo>
                    <a:pt x="54851" y="244017"/>
                  </a:lnTo>
                  <a:lnTo>
                    <a:pt x="66103" y="249605"/>
                  </a:lnTo>
                  <a:lnTo>
                    <a:pt x="66294" y="249593"/>
                  </a:lnTo>
                  <a:lnTo>
                    <a:pt x="66611" y="249440"/>
                  </a:lnTo>
                  <a:lnTo>
                    <a:pt x="66776" y="249288"/>
                  </a:lnTo>
                  <a:lnTo>
                    <a:pt x="67119" y="248678"/>
                  </a:lnTo>
                  <a:lnTo>
                    <a:pt x="67271" y="248094"/>
                  </a:lnTo>
                  <a:lnTo>
                    <a:pt x="67271" y="229463"/>
                  </a:lnTo>
                  <a:close/>
                </a:path>
                <a:path w="257809" h="882650">
                  <a:moveTo>
                    <a:pt x="67271" y="198628"/>
                  </a:moveTo>
                  <a:lnTo>
                    <a:pt x="65913" y="196291"/>
                  </a:lnTo>
                  <a:lnTo>
                    <a:pt x="56083" y="192798"/>
                  </a:lnTo>
                  <a:lnTo>
                    <a:pt x="55892" y="192798"/>
                  </a:lnTo>
                  <a:lnTo>
                    <a:pt x="55549" y="192938"/>
                  </a:lnTo>
                  <a:lnTo>
                    <a:pt x="55397" y="193065"/>
                  </a:lnTo>
                  <a:lnTo>
                    <a:pt x="55029" y="193675"/>
                  </a:lnTo>
                  <a:lnTo>
                    <a:pt x="54851" y="194576"/>
                  </a:lnTo>
                  <a:lnTo>
                    <a:pt x="54851" y="212788"/>
                  </a:lnTo>
                  <a:lnTo>
                    <a:pt x="66103" y="218732"/>
                  </a:lnTo>
                  <a:lnTo>
                    <a:pt x="66294" y="218719"/>
                  </a:lnTo>
                  <a:lnTo>
                    <a:pt x="66611" y="218567"/>
                  </a:lnTo>
                  <a:lnTo>
                    <a:pt x="66776" y="218440"/>
                  </a:lnTo>
                  <a:lnTo>
                    <a:pt x="67017" y="218059"/>
                  </a:lnTo>
                  <a:lnTo>
                    <a:pt x="67271" y="217258"/>
                  </a:lnTo>
                  <a:lnTo>
                    <a:pt x="67271" y="198628"/>
                  </a:lnTo>
                  <a:close/>
                </a:path>
                <a:path w="257809" h="882650">
                  <a:moveTo>
                    <a:pt x="67297" y="768540"/>
                  </a:moveTo>
                  <a:lnTo>
                    <a:pt x="66103" y="766432"/>
                  </a:lnTo>
                  <a:lnTo>
                    <a:pt x="65913" y="766445"/>
                  </a:lnTo>
                  <a:lnTo>
                    <a:pt x="54851" y="769442"/>
                  </a:lnTo>
                  <a:lnTo>
                    <a:pt x="54851" y="787666"/>
                  </a:lnTo>
                  <a:lnTo>
                    <a:pt x="56083" y="789749"/>
                  </a:lnTo>
                  <a:lnTo>
                    <a:pt x="66103" y="788822"/>
                  </a:lnTo>
                  <a:lnTo>
                    <a:pt x="67297" y="786155"/>
                  </a:lnTo>
                  <a:lnTo>
                    <a:pt x="67297" y="768540"/>
                  </a:lnTo>
                  <a:close/>
                </a:path>
                <a:path w="257809" h="882650">
                  <a:moveTo>
                    <a:pt x="67297" y="696468"/>
                  </a:moveTo>
                  <a:lnTo>
                    <a:pt x="66103" y="694436"/>
                  </a:lnTo>
                  <a:lnTo>
                    <a:pt x="65913" y="694474"/>
                  </a:lnTo>
                  <a:lnTo>
                    <a:pt x="56083" y="695820"/>
                  </a:lnTo>
                  <a:lnTo>
                    <a:pt x="54851" y="698182"/>
                  </a:lnTo>
                  <a:lnTo>
                    <a:pt x="54851" y="716394"/>
                  </a:lnTo>
                  <a:lnTo>
                    <a:pt x="56083" y="718426"/>
                  </a:lnTo>
                  <a:lnTo>
                    <a:pt x="66103" y="716813"/>
                  </a:lnTo>
                  <a:lnTo>
                    <a:pt x="67297" y="714082"/>
                  </a:lnTo>
                  <a:lnTo>
                    <a:pt x="67297" y="696468"/>
                  </a:lnTo>
                  <a:close/>
                </a:path>
                <a:path w="257809" h="882650">
                  <a:moveTo>
                    <a:pt x="67297" y="661568"/>
                  </a:moveTo>
                  <a:lnTo>
                    <a:pt x="66103" y="659536"/>
                  </a:lnTo>
                  <a:lnTo>
                    <a:pt x="65913" y="659574"/>
                  </a:lnTo>
                  <a:lnTo>
                    <a:pt x="56083" y="660908"/>
                  </a:lnTo>
                  <a:lnTo>
                    <a:pt x="54851" y="663282"/>
                  </a:lnTo>
                  <a:lnTo>
                    <a:pt x="54851" y="681494"/>
                  </a:lnTo>
                  <a:lnTo>
                    <a:pt x="56083" y="683526"/>
                  </a:lnTo>
                  <a:lnTo>
                    <a:pt x="66103" y="681913"/>
                  </a:lnTo>
                  <a:lnTo>
                    <a:pt x="67297" y="679183"/>
                  </a:lnTo>
                  <a:lnTo>
                    <a:pt x="67297" y="661568"/>
                  </a:lnTo>
                  <a:close/>
                </a:path>
                <a:path w="257809" h="882650">
                  <a:moveTo>
                    <a:pt x="67297" y="630732"/>
                  </a:moveTo>
                  <a:lnTo>
                    <a:pt x="66103" y="628675"/>
                  </a:lnTo>
                  <a:lnTo>
                    <a:pt x="65913" y="628688"/>
                  </a:lnTo>
                  <a:lnTo>
                    <a:pt x="54851" y="632053"/>
                  </a:lnTo>
                  <a:lnTo>
                    <a:pt x="54851" y="650265"/>
                  </a:lnTo>
                  <a:lnTo>
                    <a:pt x="56083" y="652310"/>
                  </a:lnTo>
                  <a:lnTo>
                    <a:pt x="66103" y="651027"/>
                  </a:lnTo>
                  <a:lnTo>
                    <a:pt x="67297" y="648347"/>
                  </a:lnTo>
                  <a:lnTo>
                    <a:pt x="67297" y="630732"/>
                  </a:lnTo>
                  <a:close/>
                </a:path>
                <a:path w="257809" h="882650">
                  <a:moveTo>
                    <a:pt x="67297" y="569048"/>
                  </a:moveTo>
                  <a:lnTo>
                    <a:pt x="66103" y="566902"/>
                  </a:lnTo>
                  <a:lnTo>
                    <a:pt x="65913" y="566902"/>
                  </a:lnTo>
                  <a:lnTo>
                    <a:pt x="54851" y="569531"/>
                  </a:lnTo>
                  <a:lnTo>
                    <a:pt x="54851" y="587743"/>
                  </a:lnTo>
                  <a:lnTo>
                    <a:pt x="55029" y="588695"/>
                  </a:lnTo>
                  <a:lnTo>
                    <a:pt x="55397" y="589407"/>
                  </a:lnTo>
                  <a:lnTo>
                    <a:pt x="55892" y="589838"/>
                  </a:lnTo>
                  <a:lnTo>
                    <a:pt x="56083" y="589902"/>
                  </a:lnTo>
                  <a:lnTo>
                    <a:pt x="66103" y="589280"/>
                  </a:lnTo>
                  <a:lnTo>
                    <a:pt x="67297" y="587019"/>
                  </a:lnTo>
                  <a:lnTo>
                    <a:pt x="67297" y="569048"/>
                  </a:lnTo>
                  <a:close/>
                </a:path>
                <a:path w="257809" h="882650">
                  <a:moveTo>
                    <a:pt x="67297" y="538200"/>
                  </a:moveTo>
                  <a:lnTo>
                    <a:pt x="66103" y="536016"/>
                  </a:lnTo>
                  <a:lnTo>
                    <a:pt x="65913" y="536016"/>
                  </a:lnTo>
                  <a:lnTo>
                    <a:pt x="54851" y="538289"/>
                  </a:lnTo>
                  <a:lnTo>
                    <a:pt x="54851" y="556501"/>
                  </a:lnTo>
                  <a:lnTo>
                    <a:pt x="55029" y="557441"/>
                  </a:lnTo>
                  <a:lnTo>
                    <a:pt x="55397" y="558177"/>
                  </a:lnTo>
                  <a:lnTo>
                    <a:pt x="55892" y="558622"/>
                  </a:lnTo>
                  <a:lnTo>
                    <a:pt x="56083" y="558685"/>
                  </a:lnTo>
                  <a:lnTo>
                    <a:pt x="66103" y="558406"/>
                  </a:lnTo>
                  <a:lnTo>
                    <a:pt x="67297" y="555828"/>
                  </a:lnTo>
                  <a:lnTo>
                    <a:pt x="67297" y="538200"/>
                  </a:lnTo>
                  <a:close/>
                </a:path>
                <a:path w="257809" h="882650">
                  <a:moveTo>
                    <a:pt x="67297" y="507365"/>
                  </a:moveTo>
                  <a:lnTo>
                    <a:pt x="66103" y="505142"/>
                  </a:lnTo>
                  <a:lnTo>
                    <a:pt x="65913" y="505142"/>
                  </a:lnTo>
                  <a:lnTo>
                    <a:pt x="56083" y="504863"/>
                  </a:lnTo>
                  <a:lnTo>
                    <a:pt x="54851" y="507034"/>
                  </a:lnTo>
                  <a:lnTo>
                    <a:pt x="54851" y="525246"/>
                  </a:lnTo>
                  <a:lnTo>
                    <a:pt x="66103" y="527519"/>
                  </a:lnTo>
                  <a:lnTo>
                    <a:pt x="66294" y="527456"/>
                  </a:lnTo>
                  <a:lnTo>
                    <a:pt x="66776" y="527011"/>
                  </a:lnTo>
                  <a:lnTo>
                    <a:pt x="67119" y="526275"/>
                  </a:lnTo>
                  <a:lnTo>
                    <a:pt x="67271" y="525653"/>
                  </a:lnTo>
                  <a:lnTo>
                    <a:pt x="67297" y="524979"/>
                  </a:lnTo>
                  <a:lnTo>
                    <a:pt x="67297" y="507365"/>
                  </a:lnTo>
                  <a:close/>
                </a:path>
                <a:path w="257809" h="882650">
                  <a:moveTo>
                    <a:pt x="67297" y="476529"/>
                  </a:moveTo>
                  <a:lnTo>
                    <a:pt x="56083" y="473646"/>
                  </a:lnTo>
                  <a:lnTo>
                    <a:pt x="55892" y="473710"/>
                  </a:lnTo>
                  <a:lnTo>
                    <a:pt x="55549" y="473964"/>
                  </a:lnTo>
                  <a:lnTo>
                    <a:pt x="55143" y="474586"/>
                  </a:lnTo>
                  <a:lnTo>
                    <a:pt x="55029" y="474865"/>
                  </a:lnTo>
                  <a:lnTo>
                    <a:pt x="54851" y="475805"/>
                  </a:lnTo>
                  <a:lnTo>
                    <a:pt x="54851" y="494017"/>
                  </a:lnTo>
                  <a:lnTo>
                    <a:pt x="66103" y="496633"/>
                  </a:lnTo>
                  <a:lnTo>
                    <a:pt x="66294" y="496570"/>
                  </a:lnTo>
                  <a:lnTo>
                    <a:pt x="67297" y="494144"/>
                  </a:lnTo>
                  <a:lnTo>
                    <a:pt x="67297" y="476529"/>
                  </a:lnTo>
                  <a:close/>
                </a:path>
                <a:path w="257809" h="882650">
                  <a:moveTo>
                    <a:pt x="67297" y="445693"/>
                  </a:moveTo>
                  <a:lnTo>
                    <a:pt x="65913" y="443369"/>
                  </a:lnTo>
                  <a:lnTo>
                    <a:pt x="56083" y="442455"/>
                  </a:lnTo>
                  <a:lnTo>
                    <a:pt x="54851" y="444550"/>
                  </a:lnTo>
                  <a:lnTo>
                    <a:pt x="54851" y="462775"/>
                  </a:lnTo>
                  <a:lnTo>
                    <a:pt x="66103" y="465785"/>
                  </a:lnTo>
                  <a:lnTo>
                    <a:pt x="66294" y="465709"/>
                  </a:lnTo>
                  <a:lnTo>
                    <a:pt x="67297" y="463308"/>
                  </a:lnTo>
                  <a:lnTo>
                    <a:pt x="67297" y="445693"/>
                  </a:lnTo>
                  <a:close/>
                </a:path>
                <a:path w="257809" h="882650">
                  <a:moveTo>
                    <a:pt x="67297" y="414858"/>
                  </a:moveTo>
                  <a:lnTo>
                    <a:pt x="56083" y="411238"/>
                  </a:lnTo>
                  <a:lnTo>
                    <a:pt x="55892" y="411289"/>
                  </a:lnTo>
                  <a:lnTo>
                    <a:pt x="55549" y="411505"/>
                  </a:lnTo>
                  <a:lnTo>
                    <a:pt x="55397" y="411670"/>
                  </a:lnTo>
                  <a:lnTo>
                    <a:pt x="55029" y="412369"/>
                  </a:lnTo>
                  <a:lnTo>
                    <a:pt x="54851" y="413296"/>
                  </a:lnTo>
                  <a:lnTo>
                    <a:pt x="54851" y="431507"/>
                  </a:lnTo>
                  <a:lnTo>
                    <a:pt x="66103" y="434898"/>
                  </a:lnTo>
                  <a:lnTo>
                    <a:pt x="66294" y="434848"/>
                  </a:lnTo>
                  <a:lnTo>
                    <a:pt x="66776" y="434454"/>
                  </a:lnTo>
                  <a:lnTo>
                    <a:pt x="67017" y="434009"/>
                  </a:lnTo>
                  <a:lnTo>
                    <a:pt x="67271" y="433158"/>
                  </a:lnTo>
                  <a:lnTo>
                    <a:pt x="67297" y="432473"/>
                  </a:lnTo>
                  <a:lnTo>
                    <a:pt x="67297" y="414858"/>
                  </a:lnTo>
                  <a:close/>
                </a:path>
                <a:path w="257809" h="882650">
                  <a:moveTo>
                    <a:pt x="67297" y="353174"/>
                  </a:moveTo>
                  <a:lnTo>
                    <a:pt x="56083" y="348830"/>
                  </a:lnTo>
                  <a:lnTo>
                    <a:pt x="55549" y="349059"/>
                  </a:lnTo>
                  <a:lnTo>
                    <a:pt x="55143" y="349643"/>
                  </a:lnTo>
                  <a:lnTo>
                    <a:pt x="55029" y="349885"/>
                  </a:lnTo>
                  <a:lnTo>
                    <a:pt x="54851" y="350824"/>
                  </a:lnTo>
                  <a:lnTo>
                    <a:pt x="54851" y="369023"/>
                  </a:lnTo>
                  <a:lnTo>
                    <a:pt x="66103" y="373126"/>
                  </a:lnTo>
                  <a:lnTo>
                    <a:pt x="66294" y="373087"/>
                  </a:lnTo>
                  <a:lnTo>
                    <a:pt x="67297" y="370814"/>
                  </a:lnTo>
                  <a:lnTo>
                    <a:pt x="67297" y="353174"/>
                  </a:lnTo>
                  <a:close/>
                </a:path>
                <a:path w="257809" h="882650">
                  <a:moveTo>
                    <a:pt x="67297" y="322338"/>
                  </a:moveTo>
                  <a:lnTo>
                    <a:pt x="56083" y="317627"/>
                  </a:lnTo>
                  <a:lnTo>
                    <a:pt x="55727" y="317741"/>
                  </a:lnTo>
                  <a:lnTo>
                    <a:pt x="55549" y="317842"/>
                  </a:lnTo>
                  <a:lnTo>
                    <a:pt x="55397" y="317995"/>
                  </a:lnTo>
                  <a:lnTo>
                    <a:pt x="55029" y="318655"/>
                  </a:lnTo>
                  <a:lnTo>
                    <a:pt x="54851" y="319570"/>
                  </a:lnTo>
                  <a:lnTo>
                    <a:pt x="54851" y="337781"/>
                  </a:lnTo>
                  <a:lnTo>
                    <a:pt x="66103" y="342265"/>
                  </a:lnTo>
                  <a:lnTo>
                    <a:pt x="66294" y="342226"/>
                  </a:lnTo>
                  <a:lnTo>
                    <a:pt x="67297" y="340321"/>
                  </a:lnTo>
                  <a:lnTo>
                    <a:pt x="67297" y="322338"/>
                  </a:lnTo>
                  <a:close/>
                </a:path>
                <a:path w="257809" h="882650">
                  <a:moveTo>
                    <a:pt x="67297" y="291503"/>
                  </a:moveTo>
                  <a:lnTo>
                    <a:pt x="56083" y="286410"/>
                  </a:lnTo>
                  <a:lnTo>
                    <a:pt x="55892" y="286435"/>
                  </a:lnTo>
                  <a:lnTo>
                    <a:pt x="55549" y="286613"/>
                  </a:lnTo>
                  <a:lnTo>
                    <a:pt x="55143" y="287147"/>
                  </a:lnTo>
                  <a:lnTo>
                    <a:pt x="55029" y="287413"/>
                  </a:lnTo>
                  <a:lnTo>
                    <a:pt x="54851" y="288315"/>
                  </a:lnTo>
                  <a:lnTo>
                    <a:pt x="54851" y="306539"/>
                  </a:lnTo>
                  <a:lnTo>
                    <a:pt x="66103" y="311391"/>
                  </a:lnTo>
                  <a:lnTo>
                    <a:pt x="66294" y="311353"/>
                  </a:lnTo>
                  <a:lnTo>
                    <a:pt x="67297" y="291503"/>
                  </a:lnTo>
                  <a:close/>
                </a:path>
                <a:path w="257809" h="882650">
                  <a:moveTo>
                    <a:pt x="67297" y="260654"/>
                  </a:moveTo>
                  <a:lnTo>
                    <a:pt x="65913" y="258051"/>
                  </a:lnTo>
                  <a:lnTo>
                    <a:pt x="56083" y="255193"/>
                  </a:lnTo>
                  <a:lnTo>
                    <a:pt x="54851" y="257060"/>
                  </a:lnTo>
                  <a:lnTo>
                    <a:pt x="54851" y="275259"/>
                  </a:lnTo>
                  <a:lnTo>
                    <a:pt x="66103" y="280492"/>
                  </a:lnTo>
                  <a:lnTo>
                    <a:pt x="66294" y="280479"/>
                  </a:lnTo>
                  <a:lnTo>
                    <a:pt x="66611" y="280301"/>
                  </a:lnTo>
                  <a:lnTo>
                    <a:pt x="66776" y="280149"/>
                  </a:lnTo>
                  <a:lnTo>
                    <a:pt x="67119" y="279514"/>
                  </a:lnTo>
                  <a:lnTo>
                    <a:pt x="67271" y="278942"/>
                  </a:lnTo>
                  <a:lnTo>
                    <a:pt x="67297" y="260654"/>
                  </a:lnTo>
                  <a:close/>
                </a:path>
                <a:path w="257809" h="882650">
                  <a:moveTo>
                    <a:pt x="84810" y="699223"/>
                  </a:moveTo>
                  <a:lnTo>
                    <a:pt x="83629" y="697306"/>
                  </a:lnTo>
                  <a:lnTo>
                    <a:pt x="83451" y="697344"/>
                  </a:lnTo>
                  <a:lnTo>
                    <a:pt x="73990" y="699262"/>
                  </a:lnTo>
                  <a:lnTo>
                    <a:pt x="73812" y="699350"/>
                  </a:lnTo>
                  <a:lnTo>
                    <a:pt x="73317" y="699897"/>
                  </a:lnTo>
                  <a:lnTo>
                    <a:pt x="72974" y="700697"/>
                  </a:lnTo>
                  <a:lnTo>
                    <a:pt x="72796" y="701675"/>
                  </a:lnTo>
                  <a:lnTo>
                    <a:pt x="72796" y="719543"/>
                  </a:lnTo>
                  <a:lnTo>
                    <a:pt x="73990" y="721448"/>
                  </a:lnTo>
                  <a:lnTo>
                    <a:pt x="83629" y="719277"/>
                  </a:lnTo>
                  <a:lnTo>
                    <a:pt x="84137" y="718845"/>
                  </a:lnTo>
                  <a:lnTo>
                    <a:pt x="84289" y="718629"/>
                  </a:lnTo>
                  <a:lnTo>
                    <a:pt x="84632" y="717829"/>
                  </a:lnTo>
                  <a:lnTo>
                    <a:pt x="84810" y="716864"/>
                  </a:lnTo>
                  <a:lnTo>
                    <a:pt x="84810" y="699223"/>
                  </a:lnTo>
                  <a:close/>
                </a:path>
                <a:path w="257809" h="882650">
                  <a:moveTo>
                    <a:pt x="84810" y="660463"/>
                  </a:moveTo>
                  <a:lnTo>
                    <a:pt x="83629" y="658469"/>
                  </a:lnTo>
                  <a:lnTo>
                    <a:pt x="83451" y="658507"/>
                  </a:lnTo>
                  <a:lnTo>
                    <a:pt x="73990" y="659803"/>
                  </a:lnTo>
                  <a:lnTo>
                    <a:pt x="73812" y="659879"/>
                  </a:lnTo>
                  <a:lnTo>
                    <a:pt x="73317" y="660387"/>
                  </a:lnTo>
                  <a:lnTo>
                    <a:pt x="72974" y="661174"/>
                  </a:lnTo>
                  <a:lnTo>
                    <a:pt x="72796" y="662114"/>
                  </a:lnTo>
                  <a:lnTo>
                    <a:pt x="72796" y="679983"/>
                  </a:lnTo>
                  <a:lnTo>
                    <a:pt x="73990" y="681977"/>
                  </a:lnTo>
                  <a:lnTo>
                    <a:pt x="83629" y="680427"/>
                  </a:lnTo>
                  <a:lnTo>
                    <a:pt x="84137" y="680034"/>
                  </a:lnTo>
                  <a:lnTo>
                    <a:pt x="84531" y="679335"/>
                  </a:lnTo>
                  <a:lnTo>
                    <a:pt x="84759" y="678434"/>
                  </a:lnTo>
                  <a:lnTo>
                    <a:pt x="84810" y="678091"/>
                  </a:lnTo>
                  <a:lnTo>
                    <a:pt x="84810" y="660463"/>
                  </a:lnTo>
                  <a:close/>
                </a:path>
                <a:path w="257809" h="882650">
                  <a:moveTo>
                    <a:pt x="84810" y="628891"/>
                  </a:moveTo>
                  <a:lnTo>
                    <a:pt x="83629" y="626872"/>
                  </a:lnTo>
                  <a:lnTo>
                    <a:pt x="83451" y="626884"/>
                  </a:lnTo>
                  <a:lnTo>
                    <a:pt x="72796" y="630148"/>
                  </a:lnTo>
                  <a:lnTo>
                    <a:pt x="72796" y="648030"/>
                  </a:lnTo>
                  <a:lnTo>
                    <a:pt x="73990" y="650049"/>
                  </a:lnTo>
                  <a:lnTo>
                    <a:pt x="83629" y="648817"/>
                  </a:lnTo>
                  <a:lnTo>
                    <a:pt x="84137" y="648449"/>
                  </a:lnTo>
                  <a:lnTo>
                    <a:pt x="84531" y="647750"/>
                  </a:lnTo>
                  <a:lnTo>
                    <a:pt x="84632" y="647484"/>
                  </a:lnTo>
                  <a:lnTo>
                    <a:pt x="84810" y="646531"/>
                  </a:lnTo>
                  <a:lnTo>
                    <a:pt x="84810" y="628891"/>
                  </a:lnTo>
                  <a:close/>
                </a:path>
                <a:path w="257809" h="882650">
                  <a:moveTo>
                    <a:pt x="84810" y="598627"/>
                  </a:moveTo>
                  <a:lnTo>
                    <a:pt x="83629" y="596557"/>
                  </a:lnTo>
                  <a:lnTo>
                    <a:pt x="83451" y="596569"/>
                  </a:lnTo>
                  <a:lnTo>
                    <a:pt x="73990" y="597242"/>
                  </a:lnTo>
                  <a:lnTo>
                    <a:pt x="72796" y="599490"/>
                  </a:lnTo>
                  <a:lnTo>
                    <a:pt x="72796" y="617359"/>
                  </a:lnTo>
                  <a:lnTo>
                    <a:pt x="73990" y="619442"/>
                  </a:lnTo>
                  <a:lnTo>
                    <a:pt x="83629" y="618528"/>
                  </a:lnTo>
                  <a:lnTo>
                    <a:pt x="84810" y="616267"/>
                  </a:lnTo>
                  <a:lnTo>
                    <a:pt x="84810" y="598627"/>
                  </a:lnTo>
                  <a:close/>
                </a:path>
                <a:path w="257809" h="882650">
                  <a:moveTo>
                    <a:pt x="84810" y="568363"/>
                  </a:moveTo>
                  <a:lnTo>
                    <a:pt x="83629" y="566254"/>
                  </a:lnTo>
                  <a:lnTo>
                    <a:pt x="83451" y="566254"/>
                  </a:lnTo>
                  <a:lnTo>
                    <a:pt x="72796" y="568833"/>
                  </a:lnTo>
                  <a:lnTo>
                    <a:pt x="72796" y="586701"/>
                  </a:lnTo>
                  <a:lnTo>
                    <a:pt x="73990" y="588810"/>
                  </a:lnTo>
                  <a:lnTo>
                    <a:pt x="83629" y="588225"/>
                  </a:lnTo>
                  <a:lnTo>
                    <a:pt x="84810" y="586003"/>
                  </a:lnTo>
                  <a:lnTo>
                    <a:pt x="84810" y="568363"/>
                  </a:lnTo>
                  <a:close/>
                </a:path>
                <a:path w="257809" h="882650">
                  <a:moveTo>
                    <a:pt x="84810" y="538086"/>
                  </a:moveTo>
                  <a:lnTo>
                    <a:pt x="84632" y="537159"/>
                  </a:lnTo>
                  <a:lnTo>
                    <a:pt x="84289" y="536448"/>
                  </a:lnTo>
                  <a:lnTo>
                    <a:pt x="83807" y="536003"/>
                  </a:lnTo>
                  <a:lnTo>
                    <a:pt x="83629" y="535940"/>
                  </a:lnTo>
                  <a:lnTo>
                    <a:pt x="83451" y="535940"/>
                  </a:lnTo>
                  <a:lnTo>
                    <a:pt x="72796" y="538162"/>
                  </a:lnTo>
                  <a:lnTo>
                    <a:pt x="72796" y="556031"/>
                  </a:lnTo>
                  <a:lnTo>
                    <a:pt x="73990" y="558190"/>
                  </a:lnTo>
                  <a:lnTo>
                    <a:pt x="83629" y="557911"/>
                  </a:lnTo>
                  <a:lnTo>
                    <a:pt x="84810" y="555713"/>
                  </a:lnTo>
                  <a:lnTo>
                    <a:pt x="84810" y="538086"/>
                  </a:lnTo>
                  <a:close/>
                </a:path>
                <a:path w="257809" h="882650">
                  <a:moveTo>
                    <a:pt x="84810" y="507822"/>
                  </a:moveTo>
                  <a:lnTo>
                    <a:pt x="83629" y="505650"/>
                  </a:lnTo>
                  <a:lnTo>
                    <a:pt x="83451" y="505650"/>
                  </a:lnTo>
                  <a:lnTo>
                    <a:pt x="73990" y="505383"/>
                  </a:lnTo>
                  <a:lnTo>
                    <a:pt x="73482" y="505701"/>
                  </a:lnTo>
                  <a:lnTo>
                    <a:pt x="73317" y="505879"/>
                  </a:lnTo>
                  <a:lnTo>
                    <a:pt x="72974" y="506577"/>
                  </a:lnTo>
                  <a:lnTo>
                    <a:pt x="72796" y="507517"/>
                  </a:lnTo>
                  <a:lnTo>
                    <a:pt x="72796" y="525373"/>
                  </a:lnTo>
                  <a:lnTo>
                    <a:pt x="83629" y="527608"/>
                  </a:lnTo>
                  <a:lnTo>
                    <a:pt x="83807" y="527532"/>
                  </a:lnTo>
                  <a:lnTo>
                    <a:pt x="84810" y="525462"/>
                  </a:lnTo>
                  <a:lnTo>
                    <a:pt x="84810" y="507822"/>
                  </a:lnTo>
                  <a:close/>
                </a:path>
                <a:path w="257809" h="882650">
                  <a:moveTo>
                    <a:pt x="84810" y="477570"/>
                  </a:moveTo>
                  <a:lnTo>
                    <a:pt x="73990" y="474764"/>
                  </a:lnTo>
                  <a:lnTo>
                    <a:pt x="73812" y="474814"/>
                  </a:lnTo>
                  <a:lnTo>
                    <a:pt x="73482" y="475056"/>
                  </a:lnTo>
                  <a:lnTo>
                    <a:pt x="73317" y="475221"/>
                  </a:lnTo>
                  <a:lnTo>
                    <a:pt x="72974" y="475945"/>
                  </a:lnTo>
                  <a:lnTo>
                    <a:pt x="72796" y="476859"/>
                  </a:lnTo>
                  <a:lnTo>
                    <a:pt x="72796" y="494741"/>
                  </a:lnTo>
                  <a:lnTo>
                    <a:pt x="83629" y="497306"/>
                  </a:lnTo>
                  <a:lnTo>
                    <a:pt x="83807" y="497243"/>
                  </a:lnTo>
                  <a:lnTo>
                    <a:pt x="84810" y="495211"/>
                  </a:lnTo>
                  <a:lnTo>
                    <a:pt x="84810" y="477570"/>
                  </a:lnTo>
                  <a:close/>
                </a:path>
                <a:path w="257809" h="882650">
                  <a:moveTo>
                    <a:pt x="84810" y="447294"/>
                  </a:moveTo>
                  <a:lnTo>
                    <a:pt x="83451" y="445020"/>
                  </a:lnTo>
                  <a:lnTo>
                    <a:pt x="73990" y="444131"/>
                  </a:lnTo>
                  <a:lnTo>
                    <a:pt x="72796" y="446201"/>
                  </a:lnTo>
                  <a:lnTo>
                    <a:pt x="72796" y="464058"/>
                  </a:lnTo>
                  <a:lnTo>
                    <a:pt x="83629" y="467004"/>
                  </a:lnTo>
                  <a:lnTo>
                    <a:pt x="83807" y="466953"/>
                  </a:lnTo>
                  <a:lnTo>
                    <a:pt x="84137" y="466725"/>
                  </a:lnTo>
                  <a:lnTo>
                    <a:pt x="84289" y="466547"/>
                  </a:lnTo>
                  <a:lnTo>
                    <a:pt x="84632" y="465848"/>
                  </a:lnTo>
                  <a:lnTo>
                    <a:pt x="84810" y="464947"/>
                  </a:lnTo>
                  <a:lnTo>
                    <a:pt x="84810" y="447294"/>
                  </a:lnTo>
                  <a:close/>
                </a:path>
                <a:path w="257809" h="882650">
                  <a:moveTo>
                    <a:pt x="84810" y="417029"/>
                  </a:moveTo>
                  <a:lnTo>
                    <a:pt x="83451" y="414705"/>
                  </a:lnTo>
                  <a:lnTo>
                    <a:pt x="73990" y="413512"/>
                  </a:lnTo>
                  <a:lnTo>
                    <a:pt x="72796" y="415544"/>
                  </a:lnTo>
                  <a:lnTo>
                    <a:pt x="72796" y="433400"/>
                  </a:lnTo>
                  <a:lnTo>
                    <a:pt x="83629" y="436702"/>
                  </a:lnTo>
                  <a:lnTo>
                    <a:pt x="84137" y="436422"/>
                  </a:lnTo>
                  <a:lnTo>
                    <a:pt x="84289" y="436270"/>
                  </a:lnTo>
                  <a:lnTo>
                    <a:pt x="84632" y="435584"/>
                  </a:lnTo>
                  <a:lnTo>
                    <a:pt x="84810" y="434670"/>
                  </a:lnTo>
                  <a:lnTo>
                    <a:pt x="84810" y="417029"/>
                  </a:lnTo>
                  <a:close/>
                </a:path>
                <a:path w="257809" h="882650">
                  <a:moveTo>
                    <a:pt x="84810" y="386753"/>
                  </a:moveTo>
                  <a:lnTo>
                    <a:pt x="73990" y="382905"/>
                  </a:lnTo>
                  <a:lnTo>
                    <a:pt x="73812" y="382930"/>
                  </a:lnTo>
                  <a:lnTo>
                    <a:pt x="72796" y="384860"/>
                  </a:lnTo>
                  <a:lnTo>
                    <a:pt x="72796" y="402742"/>
                  </a:lnTo>
                  <a:lnTo>
                    <a:pt x="83629" y="406387"/>
                  </a:lnTo>
                  <a:lnTo>
                    <a:pt x="83807" y="406336"/>
                  </a:lnTo>
                  <a:lnTo>
                    <a:pt x="84810" y="404393"/>
                  </a:lnTo>
                  <a:lnTo>
                    <a:pt x="84810" y="386753"/>
                  </a:lnTo>
                  <a:close/>
                </a:path>
                <a:path w="257809" h="882650">
                  <a:moveTo>
                    <a:pt x="84810" y="356489"/>
                  </a:moveTo>
                  <a:lnTo>
                    <a:pt x="73990" y="352272"/>
                  </a:lnTo>
                  <a:lnTo>
                    <a:pt x="73812" y="352310"/>
                  </a:lnTo>
                  <a:lnTo>
                    <a:pt x="72796" y="354215"/>
                  </a:lnTo>
                  <a:lnTo>
                    <a:pt x="72796" y="372084"/>
                  </a:lnTo>
                  <a:lnTo>
                    <a:pt x="83629" y="376072"/>
                  </a:lnTo>
                  <a:lnTo>
                    <a:pt x="83807" y="376047"/>
                  </a:lnTo>
                  <a:lnTo>
                    <a:pt x="84137" y="375843"/>
                  </a:lnTo>
                  <a:lnTo>
                    <a:pt x="84531" y="375272"/>
                  </a:lnTo>
                  <a:lnTo>
                    <a:pt x="84632" y="375031"/>
                  </a:lnTo>
                  <a:lnTo>
                    <a:pt x="84810" y="374129"/>
                  </a:lnTo>
                  <a:lnTo>
                    <a:pt x="84810" y="356489"/>
                  </a:lnTo>
                  <a:close/>
                </a:path>
                <a:path w="257809" h="882650">
                  <a:moveTo>
                    <a:pt x="84810" y="326224"/>
                  </a:moveTo>
                  <a:lnTo>
                    <a:pt x="73990" y="321652"/>
                  </a:lnTo>
                  <a:lnTo>
                    <a:pt x="73812" y="321678"/>
                  </a:lnTo>
                  <a:lnTo>
                    <a:pt x="72796" y="323557"/>
                  </a:lnTo>
                  <a:lnTo>
                    <a:pt x="72796" y="341426"/>
                  </a:lnTo>
                  <a:lnTo>
                    <a:pt x="83629" y="345795"/>
                  </a:lnTo>
                  <a:lnTo>
                    <a:pt x="83807" y="345757"/>
                  </a:lnTo>
                  <a:lnTo>
                    <a:pt x="84137" y="345567"/>
                  </a:lnTo>
                  <a:lnTo>
                    <a:pt x="84289" y="345414"/>
                  </a:lnTo>
                  <a:lnTo>
                    <a:pt x="84632" y="344766"/>
                  </a:lnTo>
                  <a:lnTo>
                    <a:pt x="84810" y="343865"/>
                  </a:lnTo>
                  <a:lnTo>
                    <a:pt x="84810" y="326224"/>
                  </a:lnTo>
                  <a:close/>
                </a:path>
                <a:path w="257809" h="882650">
                  <a:moveTo>
                    <a:pt x="84810" y="295960"/>
                  </a:moveTo>
                  <a:lnTo>
                    <a:pt x="73990" y="291020"/>
                  </a:lnTo>
                  <a:lnTo>
                    <a:pt x="73812" y="291045"/>
                  </a:lnTo>
                  <a:lnTo>
                    <a:pt x="72796" y="292887"/>
                  </a:lnTo>
                  <a:lnTo>
                    <a:pt x="72796" y="310769"/>
                  </a:lnTo>
                  <a:lnTo>
                    <a:pt x="83629" y="315480"/>
                  </a:lnTo>
                  <a:lnTo>
                    <a:pt x="84137" y="315277"/>
                  </a:lnTo>
                  <a:lnTo>
                    <a:pt x="84531" y="314718"/>
                  </a:lnTo>
                  <a:lnTo>
                    <a:pt x="84759" y="313918"/>
                  </a:lnTo>
                  <a:lnTo>
                    <a:pt x="84810" y="313601"/>
                  </a:lnTo>
                  <a:lnTo>
                    <a:pt x="84810" y="295960"/>
                  </a:lnTo>
                  <a:close/>
                </a:path>
                <a:path w="257809" h="882650">
                  <a:moveTo>
                    <a:pt x="84810" y="265696"/>
                  </a:moveTo>
                  <a:lnTo>
                    <a:pt x="83451" y="263144"/>
                  </a:lnTo>
                  <a:lnTo>
                    <a:pt x="73990" y="260400"/>
                  </a:lnTo>
                  <a:lnTo>
                    <a:pt x="72796" y="262229"/>
                  </a:lnTo>
                  <a:lnTo>
                    <a:pt x="72796" y="280098"/>
                  </a:lnTo>
                  <a:lnTo>
                    <a:pt x="83629" y="285165"/>
                  </a:lnTo>
                  <a:lnTo>
                    <a:pt x="83807" y="285140"/>
                  </a:lnTo>
                  <a:lnTo>
                    <a:pt x="84137" y="284975"/>
                  </a:lnTo>
                  <a:lnTo>
                    <a:pt x="84289" y="284835"/>
                  </a:lnTo>
                  <a:lnTo>
                    <a:pt x="84632" y="284213"/>
                  </a:lnTo>
                  <a:lnTo>
                    <a:pt x="84810" y="283324"/>
                  </a:lnTo>
                  <a:lnTo>
                    <a:pt x="84810" y="265696"/>
                  </a:lnTo>
                  <a:close/>
                </a:path>
                <a:path w="257809" h="882650">
                  <a:moveTo>
                    <a:pt x="84810" y="235432"/>
                  </a:moveTo>
                  <a:lnTo>
                    <a:pt x="73990" y="229793"/>
                  </a:lnTo>
                  <a:lnTo>
                    <a:pt x="73812" y="229793"/>
                  </a:lnTo>
                  <a:lnTo>
                    <a:pt x="73482" y="229958"/>
                  </a:lnTo>
                  <a:lnTo>
                    <a:pt x="73317" y="230085"/>
                  </a:lnTo>
                  <a:lnTo>
                    <a:pt x="72974" y="230695"/>
                  </a:lnTo>
                  <a:lnTo>
                    <a:pt x="72796" y="231584"/>
                  </a:lnTo>
                  <a:lnTo>
                    <a:pt x="72796" y="249440"/>
                  </a:lnTo>
                  <a:lnTo>
                    <a:pt x="83629" y="254876"/>
                  </a:lnTo>
                  <a:lnTo>
                    <a:pt x="83807" y="254850"/>
                  </a:lnTo>
                  <a:lnTo>
                    <a:pt x="84810" y="253060"/>
                  </a:lnTo>
                  <a:lnTo>
                    <a:pt x="84810" y="235432"/>
                  </a:lnTo>
                  <a:close/>
                </a:path>
                <a:path w="257809" h="882650">
                  <a:moveTo>
                    <a:pt x="84810" y="205168"/>
                  </a:moveTo>
                  <a:lnTo>
                    <a:pt x="73990" y="199174"/>
                  </a:lnTo>
                  <a:lnTo>
                    <a:pt x="73812" y="199174"/>
                  </a:lnTo>
                  <a:lnTo>
                    <a:pt x="72796" y="200926"/>
                  </a:lnTo>
                  <a:lnTo>
                    <a:pt x="72796" y="218782"/>
                  </a:lnTo>
                  <a:lnTo>
                    <a:pt x="83629" y="224561"/>
                  </a:lnTo>
                  <a:lnTo>
                    <a:pt x="84137" y="224409"/>
                  </a:lnTo>
                  <a:lnTo>
                    <a:pt x="84289" y="224269"/>
                  </a:lnTo>
                  <a:lnTo>
                    <a:pt x="84531" y="223901"/>
                  </a:lnTo>
                  <a:lnTo>
                    <a:pt x="84632" y="223672"/>
                  </a:lnTo>
                  <a:lnTo>
                    <a:pt x="84810" y="222808"/>
                  </a:lnTo>
                  <a:lnTo>
                    <a:pt x="84810" y="205168"/>
                  </a:lnTo>
                  <a:close/>
                </a:path>
                <a:path w="257809" h="882650">
                  <a:moveTo>
                    <a:pt x="101650" y="859459"/>
                  </a:moveTo>
                  <a:lnTo>
                    <a:pt x="100520" y="857707"/>
                  </a:lnTo>
                  <a:lnTo>
                    <a:pt x="100342" y="857770"/>
                  </a:lnTo>
                  <a:lnTo>
                    <a:pt x="91224" y="860793"/>
                  </a:lnTo>
                  <a:lnTo>
                    <a:pt x="91046" y="860920"/>
                  </a:lnTo>
                  <a:lnTo>
                    <a:pt x="90728" y="861288"/>
                  </a:lnTo>
                  <a:lnTo>
                    <a:pt x="90360" y="862037"/>
                  </a:lnTo>
                  <a:lnTo>
                    <a:pt x="90081" y="863307"/>
                  </a:lnTo>
                  <a:lnTo>
                    <a:pt x="90081" y="880872"/>
                  </a:lnTo>
                  <a:lnTo>
                    <a:pt x="91224" y="882599"/>
                  </a:lnTo>
                  <a:lnTo>
                    <a:pt x="100520" y="879284"/>
                  </a:lnTo>
                  <a:lnTo>
                    <a:pt x="101015" y="878789"/>
                  </a:lnTo>
                  <a:lnTo>
                    <a:pt x="101371" y="878039"/>
                  </a:lnTo>
                  <a:lnTo>
                    <a:pt x="101650" y="876769"/>
                  </a:lnTo>
                  <a:lnTo>
                    <a:pt x="101650" y="859459"/>
                  </a:lnTo>
                  <a:close/>
                </a:path>
                <a:path w="257809" h="882650">
                  <a:moveTo>
                    <a:pt x="101650" y="656831"/>
                  </a:moveTo>
                  <a:lnTo>
                    <a:pt x="100342" y="654900"/>
                  </a:lnTo>
                  <a:lnTo>
                    <a:pt x="91224" y="656145"/>
                  </a:lnTo>
                  <a:lnTo>
                    <a:pt x="90081" y="658418"/>
                  </a:lnTo>
                  <a:lnTo>
                    <a:pt x="90081" y="675957"/>
                  </a:lnTo>
                  <a:lnTo>
                    <a:pt x="91224" y="677913"/>
                  </a:lnTo>
                  <a:lnTo>
                    <a:pt x="100520" y="676427"/>
                  </a:lnTo>
                  <a:lnTo>
                    <a:pt x="101015" y="676033"/>
                  </a:lnTo>
                  <a:lnTo>
                    <a:pt x="101371" y="675347"/>
                  </a:lnTo>
                  <a:lnTo>
                    <a:pt x="101600" y="674471"/>
                  </a:lnTo>
                  <a:lnTo>
                    <a:pt x="101650" y="674141"/>
                  </a:lnTo>
                  <a:lnTo>
                    <a:pt x="101650" y="656831"/>
                  </a:lnTo>
                  <a:close/>
                </a:path>
                <a:path w="257809" h="882650">
                  <a:moveTo>
                    <a:pt x="101650" y="627126"/>
                  </a:moveTo>
                  <a:lnTo>
                    <a:pt x="100520" y="625132"/>
                  </a:lnTo>
                  <a:lnTo>
                    <a:pt x="100342" y="625144"/>
                  </a:lnTo>
                  <a:lnTo>
                    <a:pt x="90081" y="628332"/>
                  </a:lnTo>
                  <a:lnTo>
                    <a:pt x="90081" y="645871"/>
                  </a:lnTo>
                  <a:lnTo>
                    <a:pt x="91224" y="647852"/>
                  </a:lnTo>
                  <a:lnTo>
                    <a:pt x="100520" y="646671"/>
                  </a:lnTo>
                  <a:lnTo>
                    <a:pt x="101650" y="644448"/>
                  </a:lnTo>
                  <a:lnTo>
                    <a:pt x="101650" y="627126"/>
                  </a:lnTo>
                  <a:close/>
                </a:path>
                <a:path w="257809" h="882650">
                  <a:moveTo>
                    <a:pt x="101650" y="597408"/>
                  </a:moveTo>
                  <a:lnTo>
                    <a:pt x="100520" y="595363"/>
                  </a:lnTo>
                  <a:lnTo>
                    <a:pt x="100342" y="595376"/>
                  </a:lnTo>
                  <a:lnTo>
                    <a:pt x="91224" y="596011"/>
                  </a:lnTo>
                  <a:lnTo>
                    <a:pt x="91046" y="596099"/>
                  </a:lnTo>
                  <a:lnTo>
                    <a:pt x="90728" y="596366"/>
                  </a:lnTo>
                  <a:lnTo>
                    <a:pt x="90360" y="597027"/>
                  </a:lnTo>
                  <a:lnTo>
                    <a:pt x="90081" y="598233"/>
                  </a:lnTo>
                  <a:lnTo>
                    <a:pt x="90081" y="615772"/>
                  </a:lnTo>
                  <a:lnTo>
                    <a:pt x="91224" y="617804"/>
                  </a:lnTo>
                  <a:lnTo>
                    <a:pt x="100520" y="616940"/>
                  </a:lnTo>
                  <a:lnTo>
                    <a:pt x="101015" y="616572"/>
                  </a:lnTo>
                  <a:lnTo>
                    <a:pt x="101371" y="615911"/>
                  </a:lnTo>
                  <a:lnTo>
                    <a:pt x="101473" y="615645"/>
                  </a:lnTo>
                  <a:lnTo>
                    <a:pt x="101650" y="614718"/>
                  </a:lnTo>
                  <a:lnTo>
                    <a:pt x="101650" y="597408"/>
                  </a:lnTo>
                  <a:close/>
                </a:path>
                <a:path w="257809" h="882650">
                  <a:moveTo>
                    <a:pt x="101650" y="567677"/>
                  </a:moveTo>
                  <a:lnTo>
                    <a:pt x="100520" y="565619"/>
                  </a:lnTo>
                  <a:lnTo>
                    <a:pt x="100342" y="565619"/>
                  </a:lnTo>
                  <a:lnTo>
                    <a:pt x="90081" y="568134"/>
                  </a:lnTo>
                  <a:lnTo>
                    <a:pt x="90081" y="585673"/>
                  </a:lnTo>
                  <a:lnTo>
                    <a:pt x="90258" y="586587"/>
                  </a:lnTo>
                  <a:lnTo>
                    <a:pt x="90589" y="587298"/>
                  </a:lnTo>
                  <a:lnTo>
                    <a:pt x="91046" y="587679"/>
                  </a:lnTo>
                  <a:lnTo>
                    <a:pt x="91224" y="587756"/>
                  </a:lnTo>
                  <a:lnTo>
                    <a:pt x="100520" y="587184"/>
                  </a:lnTo>
                  <a:lnTo>
                    <a:pt x="101015" y="586841"/>
                  </a:lnTo>
                  <a:lnTo>
                    <a:pt x="101371" y="586181"/>
                  </a:lnTo>
                  <a:lnTo>
                    <a:pt x="101473" y="585927"/>
                  </a:lnTo>
                  <a:lnTo>
                    <a:pt x="101650" y="585000"/>
                  </a:lnTo>
                  <a:lnTo>
                    <a:pt x="101650" y="567677"/>
                  </a:lnTo>
                  <a:close/>
                </a:path>
                <a:path w="257809" h="882650">
                  <a:moveTo>
                    <a:pt x="101650" y="537972"/>
                  </a:moveTo>
                  <a:lnTo>
                    <a:pt x="100520" y="535863"/>
                  </a:lnTo>
                  <a:lnTo>
                    <a:pt x="100342" y="535863"/>
                  </a:lnTo>
                  <a:lnTo>
                    <a:pt x="90081" y="538048"/>
                  </a:lnTo>
                  <a:lnTo>
                    <a:pt x="90081" y="555586"/>
                  </a:lnTo>
                  <a:lnTo>
                    <a:pt x="91224" y="557695"/>
                  </a:lnTo>
                  <a:lnTo>
                    <a:pt x="100520" y="557441"/>
                  </a:lnTo>
                  <a:lnTo>
                    <a:pt x="101015" y="557098"/>
                  </a:lnTo>
                  <a:lnTo>
                    <a:pt x="101371" y="556475"/>
                  </a:lnTo>
                  <a:lnTo>
                    <a:pt x="101600" y="555612"/>
                  </a:lnTo>
                  <a:lnTo>
                    <a:pt x="101650" y="555282"/>
                  </a:lnTo>
                  <a:lnTo>
                    <a:pt x="101650" y="537972"/>
                  </a:lnTo>
                  <a:close/>
                </a:path>
                <a:path w="257809" h="882650">
                  <a:moveTo>
                    <a:pt x="101650" y="508266"/>
                  </a:moveTo>
                  <a:lnTo>
                    <a:pt x="100520" y="506120"/>
                  </a:lnTo>
                  <a:lnTo>
                    <a:pt x="100342" y="506120"/>
                  </a:lnTo>
                  <a:lnTo>
                    <a:pt x="91224" y="505853"/>
                  </a:lnTo>
                  <a:lnTo>
                    <a:pt x="90081" y="507949"/>
                  </a:lnTo>
                  <a:lnTo>
                    <a:pt x="90081" y="525487"/>
                  </a:lnTo>
                  <a:lnTo>
                    <a:pt x="100520" y="527685"/>
                  </a:lnTo>
                  <a:lnTo>
                    <a:pt x="101015" y="527367"/>
                  </a:lnTo>
                  <a:lnTo>
                    <a:pt x="101371" y="526745"/>
                  </a:lnTo>
                  <a:lnTo>
                    <a:pt x="101600" y="525894"/>
                  </a:lnTo>
                  <a:lnTo>
                    <a:pt x="101650" y="525576"/>
                  </a:lnTo>
                  <a:lnTo>
                    <a:pt x="101650" y="508266"/>
                  </a:lnTo>
                  <a:close/>
                </a:path>
                <a:path w="257809" h="882650">
                  <a:moveTo>
                    <a:pt x="101650" y="448830"/>
                  </a:moveTo>
                  <a:lnTo>
                    <a:pt x="100342" y="446595"/>
                  </a:lnTo>
                  <a:lnTo>
                    <a:pt x="91224" y="445744"/>
                  </a:lnTo>
                  <a:lnTo>
                    <a:pt x="90081" y="447776"/>
                  </a:lnTo>
                  <a:lnTo>
                    <a:pt x="90081" y="465315"/>
                  </a:lnTo>
                  <a:lnTo>
                    <a:pt x="100520" y="468185"/>
                  </a:lnTo>
                  <a:lnTo>
                    <a:pt x="101015" y="467893"/>
                  </a:lnTo>
                  <a:lnTo>
                    <a:pt x="101371" y="467309"/>
                  </a:lnTo>
                  <a:lnTo>
                    <a:pt x="101600" y="466471"/>
                  </a:lnTo>
                  <a:lnTo>
                    <a:pt x="101650" y="466140"/>
                  </a:lnTo>
                  <a:lnTo>
                    <a:pt x="101650" y="448830"/>
                  </a:lnTo>
                  <a:close/>
                </a:path>
                <a:path w="257809" h="882650">
                  <a:moveTo>
                    <a:pt x="101650" y="419112"/>
                  </a:moveTo>
                  <a:lnTo>
                    <a:pt x="101473" y="418185"/>
                  </a:lnTo>
                  <a:lnTo>
                    <a:pt x="101015" y="417233"/>
                  </a:lnTo>
                  <a:lnTo>
                    <a:pt x="100520" y="416852"/>
                  </a:lnTo>
                  <a:lnTo>
                    <a:pt x="100342" y="416839"/>
                  </a:lnTo>
                  <a:lnTo>
                    <a:pt x="91224" y="415683"/>
                  </a:lnTo>
                  <a:lnTo>
                    <a:pt x="90081" y="417677"/>
                  </a:lnTo>
                  <a:lnTo>
                    <a:pt x="90081" y="435216"/>
                  </a:lnTo>
                  <a:lnTo>
                    <a:pt x="100520" y="438429"/>
                  </a:lnTo>
                  <a:lnTo>
                    <a:pt x="100685" y="438378"/>
                  </a:lnTo>
                  <a:lnTo>
                    <a:pt x="101015" y="438175"/>
                  </a:lnTo>
                  <a:lnTo>
                    <a:pt x="101371" y="437578"/>
                  </a:lnTo>
                  <a:lnTo>
                    <a:pt x="101600" y="436753"/>
                  </a:lnTo>
                  <a:lnTo>
                    <a:pt x="101650" y="436435"/>
                  </a:lnTo>
                  <a:lnTo>
                    <a:pt x="101650" y="419112"/>
                  </a:lnTo>
                  <a:close/>
                </a:path>
                <a:path w="257809" h="882650">
                  <a:moveTo>
                    <a:pt x="101650" y="389394"/>
                  </a:moveTo>
                  <a:lnTo>
                    <a:pt x="91224" y="385635"/>
                  </a:lnTo>
                  <a:lnTo>
                    <a:pt x="91046" y="385686"/>
                  </a:lnTo>
                  <a:lnTo>
                    <a:pt x="90728" y="385889"/>
                  </a:lnTo>
                  <a:lnTo>
                    <a:pt x="90589" y="386029"/>
                  </a:lnTo>
                  <a:lnTo>
                    <a:pt x="90258" y="386689"/>
                  </a:lnTo>
                  <a:lnTo>
                    <a:pt x="90081" y="387591"/>
                  </a:lnTo>
                  <a:lnTo>
                    <a:pt x="90081" y="405130"/>
                  </a:lnTo>
                  <a:lnTo>
                    <a:pt x="100520" y="408673"/>
                  </a:lnTo>
                  <a:lnTo>
                    <a:pt x="100685" y="408622"/>
                  </a:lnTo>
                  <a:lnTo>
                    <a:pt x="101015" y="408432"/>
                  </a:lnTo>
                  <a:lnTo>
                    <a:pt x="101371" y="407860"/>
                  </a:lnTo>
                  <a:lnTo>
                    <a:pt x="101473" y="407606"/>
                  </a:lnTo>
                  <a:lnTo>
                    <a:pt x="101650" y="406704"/>
                  </a:lnTo>
                  <a:lnTo>
                    <a:pt x="101650" y="389394"/>
                  </a:lnTo>
                  <a:close/>
                </a:path>
                <a:path w="257809" h="882650">
                  <a:moveTo>
                    <a:pt x="101650" y="359714"/>
                  </a:moveTo>
                  <a:lnTo>
                    <a:pt x="91224" y="355587"/>
                  </a:lnTo>
                  <a:lnTo>
                    <a:pt x="91046" y="355625"/>
                  </a:lnTo>
                  <a:lnTo>
                    <a:pt x="90728" y="355815"/>
                  </a:lnTo>
                  <a:lnTo>
                    <a:pt x="90474" y="356158"/>
                  </a:lnTo>
                  <a:lnTo>
                    <a:pt x="90258" y="356616"/>
                  </a:lnTo>
                  <a:lnTo>
                    <a:pt x="90081" y="357505"/>
                  </a:lnTo>
                  <a:lnTo>
                    <a:pt x="90081" y="375043"/>
                  </a:lnTo>
                  <a:lnTo>
                    <a:pt x="100520" y="378929"/>
                  </a:lnTo>
                  <a:lnTo>
                    <a:pt x="101015" y="378688"/>
                  </a:lnTo>
                  <a:lnTo>
                    <a:pt x="101371" y="378129"/>
                  </a:lnTo>
                  <a:lnTo>
                    <a:pt x="101473" y="377888"/>
                  </a:lnTo>
                  <a:lnTo>
                    <a:pt x="101650" y="377024"/>
                  </a:lnTo>
                  <a:lnTo>
                    <a:pt x="101650" y="359714"/>
                  </a:lnTo>
                  <a:close/>
                </a:path>
                <a:path w="257809" h="882650">
                  <a:moveTo>
                    <a:pt x="101650" y="329984"/>
                  </a:moveTo>
                  <a:lnTo>
                    <a:pt x="100342" y="327583"/>
                  </a:lnTo>
                  <a:lnTo>
                    <a:pt x="91224" y="325526"/>
                  </a:lnTo>
                  <a:lnTo>
                    <a:pt x="90081" y="327418"/>
                  </a:lnTo>
                  <a:lnTo>
                    <a:pt x="90081" y="344957"/>
                  </a:lnTo>
                  <a:lnTo>
                    <a:pt x="100520" y="349199"/>
                  </a:lnTo>
                  <a:lnTo>
                    <a:pt x="100685" y="349161"/>
                  </a:lnTo>
                  <a:lnTo>
                    <a:pt x="101015" y="348983"/>
                  </a:lnTo>
                  <a:lnTo>
                    <a:pt x="101371" y="348424"/>
                  </a:lnTo>
                  <a:lnTo>
                    <a:pt x="101473" y="348183"/>
                  </a:lnTo>
                  <a:lnTo>
                    <a:pt x="101650" y="347306"/>
                  </a:lnTo>
                  <a:lnTo>
                    <a:pt x="101650" y="329984"/>
                  </a:lnTo>
                  <a:close/>
                </a:path>
                <a:path w="257809" h="882650">
                  <a:moveTo>
                    <a:pt x="101650" y="300266"/>
                  </a:moveTo>
                  <a:lnTo>
                    <a:pt x="91224" y="295465"/>
                  </a:lnTo>
                  <a:lnTo>
                    <a:pt x="91046" y="295490"/>
                  </a:lnTo>
                  <a:lnTo>
                    <a:pt x="90728" y="295656"/>
                  </a:lnTo>
                  <a:lnTo>
                    <a:pt x="90360" y="296202"/>
                  </a:lnTo>
                  <a:lnTo>
                    <a:pt x="90258" y="296430"/>
                  </a:lnTo>
                  <a:lnTo>
                    <a:pt x="90081" y="297307"/>
                  </a:lnTo>
                  <a:lnTo>
                    <a:pt x="90081" y="314845"/>
                  </a:lnTo>
                  <a:lnTo>
                    <a:pt x="100520" y="319443"/>
                  </a:lnTo>
                  <a:lnTo>
                    <a:pt x="101015" y="319227"/>
                  </a:lnTo>
                  <a:lnTo>
                    <a:pt x="101371" y="318693"/>
                  </a:lnTo>
                  <a:lnTo>
                    <a:pt x="101600" y="317906"/>
                  </a:lnTo>
                  <a:lnTo>
                    <a:pt x="101650" y="317576"/>
                  </a:lnTo>
                  <a:lnTo>
                    <a:pt x="101650" y="300266"/>
                  </a:lnTo>
                  <a:close/>
                </a:path>
                <a:path w="257809" h="882650">
                  <a:moveTo>
                    <a:pt x="101650" y="270548"/>
                  </a:moveTo>
                  <a:lnTo>
                    <a:pt x="100342" y="268058"/>
                  </a:lnTo>
                  <a:lnTo>
                    <a:pt x="91224" y="265417"/>
                  </a:lnTo>
                  <a:lnTo>
                    <a:pt x="90081" y="267208"/>
                  </a:lnTo>
                  <a:lnTo>
                    <a:pt x="90081" y="284746"/>
                  </a:lnTo>
                  <a:lnTo>
                    <a:pt x="100520" y="289687"/>
                  </a:lnTo>
                  <a:lnTo>
                    <a:pt x="101015" y="289483"/>
                  </a:lnTo>
                  <a:lnTo>
                    <a:pt x="101371" y="288963"/>
                  </a:lnTo>
                  <a:lnTo>
                    <a:pt x="101473" y="288734"/>
                  </a:lnTo>
                  <a:lnTo>
                    <a:pt x="101650" y="287870"/>
                  </a:lnTo>
                  <a:lnTo>
                    <a:pt x="101650" y="270548"/>
                  </a:lnTo>
                  <a:close/>
                </a:path>
                <a:path w="257809" h="882650">
                  <a:moveTo>
                    <a:pt x="101650" y="240830"/>
                  </a:moveTo>
                  <a:lnTo>
                    <a:pt x="91224" y="235369"/>
                  </a:lnTo>
                  <a:lnTo>
                    <a:pt x="91046" y="235369"/>
                  </a:lnTo>
                  <a:lnTo>
                    <a:pt x="90728" y="235521"/>
                  </a:lnTo>
                  <a:lnTo>
                    <a:pt x="90360" y="236029"/>
                  </a:lnTo>
                  <a:lnTo>
                    <a:pt x="90131" y="236816"/>
                  </a:lnTo>
                  <a:lnTo>
                    <a:pt x="90081" y="237121"/>
                  </a:lnTo>
                  <a:lnTo>
                    <a:pt x="90081" y="254660"/>
                  </a:lnTo>
                  <a:lnTo>
                    <a:pt x="100520" y="259930"/>
                  </a:lnTo>
                  <a:lnTo>
                    <a:pt x="101015" y="259765"/>
                  </a:lnTo>
                  <a:lnTo>
                    <a:pt x="101371" y="259232"/>
                  </a:lnTo>
                  <a:lnTo>
                    <a:pt x="101600" y="258457"/>
                  </a:lnTo>
                  <a:lnTo>
                    <a:pt x="101650" y="258140"/>
                  </a:lnTo>
                  <a:lnTo>
                    <a:pt x="101650" y="240830"/>
                  </a:lnTo>
                  <a:close/>
                </a:path>
                <a:path w="257809" h="882650">
                  <a:moveTo>
                    <a:pt x="101650" y="211137"/>
                  </a:moveTo>
                  <a:lnTo>
                    <a:pt x="91224" y="205308"/>
                  </a:lnTo>
                  <a:lnTo>
                    <a:pt x="91046" y="205320"/>
                  </a:lnTo>
                  <a:lnTo>
                    <a:pt x="90728" y="205447"/>
                  </a:lnTo>
                  <a:lnTo>
                    <a:pt x="90360" y="205943"/>
                  </a:lnTo>
                  <a:lnTo>
                    <a:pt x="90131" y="206730"/>
                  </a:lnTo>
                  <a:lnTo>
                    <a:pt x="90081" y="207035"/>
                  </a:lnTo>
                  <a:lnTo>
                    <a:pt x="90081" y="224574"/>
                  </a:lnTo>
                  <a:lnTo>
                    <a:pt x="100520" y="230174"/>
                  </a:lnTo>
                  <a:lnTo>
                    <a:pt x="100685" y="230174"/>
                  </a:lnTo>
                  <a:lnTo>
                    <a:pt x="101015" y="230022"/>
                  </a:lnTo>
                  <a:lnTo>
                    <a:pt x="101371" y="229527"/>
                  </a:lnTo>
                  <a:lnTo>
                    <a:pt x="101600" y="228765"/>
                  </a:lnTo>
                  <a:lnTo>
                    <a:pt x="101650" y="228447"/>
                  </a:lnTo>
                  <a:lnTo>
                    <a:pt x="101650" y="211137"/>
                  </a:lnTo>
                  <a:close/>
                </a:path>
                <a:path w="257809" h="882650">
                  <a:moveTo>
                    <a:pt x="131914" y="48780"/>
                  </a:moveTo>
                  <a:lnTo>
                    <a:pt x="130848" y="45986"/>
                  </a:lnTo>
                  <a:lnTo>
                    <a:pt x="122351" y="49110"/>
                  </a:lnTo>
                  <a:lnTo>
                    <a:pt x="121145" y="74574"/>
                  </a:lnTo>
                  <a:lnTo>
                    <a:pt x="121285" y="75692"/>
                  </a:lnTo>
                  <a:lnTo>
                    <a:pt x="121386" y="75996"/>
                  </a:lnTo>
                  <a:lnTo>
                    <a:pt x="121729" y="76682"/>
                  </a:lnTo>
                  <a:lnTo>
                    <a:pt x="122021" y="76898"/>
                  </a:lnTo>
                  <a:lnTo>
                    <a:pt x="122186" y="76936"/>
                  </a:lnTo>
                  <a:lnTo>
                    <a:pt x="130670" y="74066"/>
                  </a:lnTo>
                  <a:lnTo>
                    <a:pt x="131013" y="73875"/>
                  </a:lnTo>
                  <a:lnTo>
                    <a:pt x="131305" y="73444"/>
                  </a:lnTo>
                  <a:lnTo>
                    <a:pt x="131673" y="72517"/>
                  </a:lnTo>
                  <a:lnTo>
                    <a:pt x="131914" y="70904"/>
                  </a:lnTo>
                  <a:lnTo>
                    <a:pt x="131914" y="48780"/>
                  </a:lnTo>
                  <a:close/>
                </a:path>
                <a:path w="257809" h="882650">
                  <a:moveTo>
                    <a:pt x="147980" y="82308"/>
                  </a:moveTo>
                  <a:lnTo>
                    <a:pt x="146875" y="79438"/>
                  </a:lnTo>
                  <a:lnTo>
                    <a:pt x="138087" y="82296"/>
                  </a:lnTo>
                  <a:lnTo>
                    <a:pt x="137909" y="82346"/>
                  </a:lnTo>
                  <a:lnTo>
                    <a:pt x="137744" y="82486"/>
                  </a:lnTo>
                  <a:lnTo>
                    <a:pt x="137452" y="82918"/>
                  </a:lnTo>
                  <a:lnTo>
                    <a:pt x="137096" y="83845"/>
                  </a:lnTo>
                  <a:lnTo>
                    <a:pt x="136855" y="85039"/>
                  </a:lnTo>
                  <a:lnTo>
                    <a:pt x="136855" y="108559"/>
                  </a:lnTo>
                  <a:lnTo>
                    <a:pt x="137096" y="109613"/>
                  </a:lnTo>
                  <a:lnTo>
                    <a:pt x="137452" y="110312"/>
                  </a:lnTo>
                  <a:lnTo>
                    <a:pt x="137909" y="110591"/>
                  </a:lnTo>
                  <a:lnTo>
                    <a:pt x="146875" y="107937"/>
                  </a:lnTo>
                  <a:lnTo>
                    <a:pt x="147040" y="107797"/>
                  </a:lnTo>
                  <a:lnTo>
                    <a:pt x="147358" y="107365"/>
                  </a:lnTo>
                  <a:lnTo>
                    <a:pt x="147726" y="106438"/>
                  </a:lnTo>
                  <a:lnTo>
                    <a:pt x="147980" y="104800"/>
                  </a:lnTo>
                  <a:lnTo>
                    <a:pt x="147980" y="82308"/>
                  </a:lnTo>
                  <a:close/>
                </a:path>
                <a:path w="257809" h="882650">
                  <a:moveTo>
                    <a:pt x="147980" y="42938"/>
                  </a:moveTo>
                  <a:lnTo>
                    <a:pt x="146875" y="40093"/>
                  </a:lnTo>
                  <a:lnTo>
                    <a:pt x="138087" y="43332"/>
                  </a:lnTo>
                  <a:lnTo>
                    <a:pt x="137909" y="43395"/>
                  </a:lnTo>
                  <a:lnTo>
                    <a:pt x="137744" y="43548"/>
                  </a:lnTo>
                  <a:lnTo>
                    <a:pt x="137452" y="43980"/>
                  </a:lnTo>
                  <a:lnTo>
                    <a:pt x="137096" y="44932"/>
                  </a:lnTo>
                  <a:lnTo>
                    <a:pt x="136855" y="46126"/>
                  </a:lnTo>
                  <a:lnTo>
                    <a:pt x="136855" y="69646"/>
                  </a:lnTo>
                  <a:lnTo>
                    <a:pt x="137096" y="70675"/>
                  </a:lnTo>
                  <a:lnTo>
                    <a:pt x="137452" y="71386"/>
                  </a:lnTo>
                  <a:lnTo>
                    <a:pt x="137744" y="71589"/>
                  </a:lnTo>
                  <a:lnTo>
                    <a:pt x="137909" y="71628"/>
                  </a:lnTo>
                  <a:lnTo>
                    <a:pt x="146875" y="68605"/>
                  </a:lnTo>
                  <a:lnTo>
                    <a:pt x="147358" y="68033"/>
                  </a:lnTo>
                  <a:lnTo>
                    <a:pt x="147726" y="67081"/>
                  </a:lnTo>
                  <a:lnTo>
                    <a:pt x="147980" y="65430"/>
                  </a:lnTo>
                  <a:lnTo>
                    <a:pt x="147980" y="42938"/>
                  </a:lnTo>
                  <a:close/>
                </a:path>
                <a:path w="257809" h="882650">
                  <a:moveTo>
                    <a:pt x="164617" y="648779"/>
                  </a:moveTo>
                  <a:lnTo>
                    <a:pt x="163474" y="645883"/>
                  </a:lnTo>
                  <a:lnTo>
                    <a:pt x="154368" y="649236"/>
                  </a:lnTo>
                  <a:lnTo>
                    <a:pt x="154190" y="649300"/>
                  </a:lnTo>
                  <a:lnTo>
                    <a:pt x="154025" y="649452"/>
                  </a:lnTo>
                  <a:lnTo>
                    <a:pt x="153568" y="650189"/>
                  </a:lnTo>
                  <a:lnTo>
                    <a:pt x="153238" y="651243"/>
                  </a:lnTo>
                  <a:lnTo>
                    <a:pt x="153073" y="652526"/>
                  </a:lnTo>
                  <a:lnTo>
                    <a:pt x="153073" y="675589"/>
                  </a:lnTo>
                  <a:lnTo>
                    <a:pt x="154190" y="678014"/>
                  </a:lnTo>
                  <a:lnTo>
                    <a:pt x="163474" y="674903"/>
                  </a:lnTo>
                  <a:lnTo>
                    <a:pt x="163639" y="674751"/>
                  </a:lnTo>
                  <a:lnTo>
                    <a:pt x="164096" y="674014"/>
                  </a:lnTo>
                  <a:lnTo>
                    <a:pt x="164439" y="672947"/>
                  </a:lnTo>
                  <a:lnTo>
                    <a:pt x="164617" y="671664"/>
                  </a:lnTo>
                  <a:lnTo>
                    <a:pt x="164617" y="648779"/>
                  </a:lnTo>
                  <a:close/>
                </a:path>
                <a:path w="257809" h="882650">
                  <a:moveTo>
                    <a:pt x="164617" y="76949"/>
                  </a:moveTo>
                  <a:lnTo>
                    <a:pt x="164579" y="76073"/>
                  </a:lnTo>
                  <a:lnTo>
                    <a:pt x="164338" y="75006"/>
                  </a:lnTo>
                  <a:lnTo>
                    <a:pt x="163957" y="74295"/>
                  </a:lnTo>
                  <a:lnTo>
                    <a:pt x="163474" y="74015"/>
                  </a:lnTo>
                  <a:lnTo>
                    <a:pt x="154368" y="76987"/>
                  </a:lnTo>
                  <a:lnTo>
                    <a:pt x="153073" y="80225"/>
                  </a:lnTo>
                  <a:lnTo>
                    <a:pt x="153073" y="102831"/>
                  </a:lnTo>
                  <a:lnTo>
                    <a:pt x="154190" y="105765"/>
                  </a:lnTo>
                  <a:lnTo>
                    <a:pt x="163474" y="103022"/>
                  </a:lnTo>
                  <a:lnTo>
                    <a:pt x="163639" y="102882"/>
                  </a:lnTo>
                  <a:lnTo>
                    <a:pt x="164096" y="102171"/>
                  </a:lnTo>
                  <a:lnTo>
                    <a:pt x="164439" y="101117"/>
                  </a:lnTo>
                  <a:lnTo>
                    <a:pt x="164617" y="99834"/>
                  </a:lnTo>
                  <a:lnTo>
                    <a:pt x="164617" y="76949"/>
                  </a:lnTo>
                  <a:close/>
                </a:path>
                <a:path w="257809" h="882650">
                  <a:moveTo>
                    <a:pt x="181813" y="70497"/>
                  </a:moveTo>
                  <a:lnTo>
                    <a:pt x="181559" y="69418"/>
                  </a:lnTo>
                  <a:lnTo>
                    <a:pt x="181178" y="68681"/>
                  </a:lnTo>
                  <a:lnTo>
                    <a:pt x="180848" y="68453"/>
                  </a:lnTo>
                  <a:lnTo>
                    <a:pt x="180670" y="68414"/>
                  </a:lnTo>
                  <a:lnTo>
                    <a:pt x="171234" y="71488"/>
                  </a:lnTo>
                  <a:lnTo>
                    <a:pt x="169887" y="74790"/>
                  </a:lnTo>
                  <a:lnTo>
                    <a:pt x="169887" y="98259"/>
                  </a:lnTo>
                  <a:lnTo>
                    <a:pt x="171056" y="100774"/>
                  </a:lnTo>
                  <a:lnTo>
                    <a:pt x="180670" y="97929"/>
                  </a:lnTo>
                  <a:lnTo>
                    <a:pt x="180848" y="97790"/>
                  </a:lnTo>
                  <a:lnTo>
                    <a:pt x="181178" y="97345"/>
                  </a:lnTo>
                  <a:lnTo>
                    <a:pt x="181559" y="96380"/>
                  </a:lnTo>
                  <a:lnTo>
                    <a:pt x="181813" y="95135"/>
                  </a:lnTo>
                  <a:lnTo>
                    <a:pt x="181813" y="70497"/>
                  </a:lnTo>
                  <a:close/>
                </a:path>
                <a:path w="257809" h="882650">
                  <a:moveTo>
                    <a:pt x="181813" y="29730"/>
                  </a:moveTo>
                  <a:lnTo>
                    <a:pt x="181559" y="28638"/>
                  </a:lnTo>
                  <a:lnTo>
                    <a:pt x="181178" y="27927"/>
                  </a:lnTo>
                  <a:lnTo>
                    <a:pt x="180670" y="27686"/>
                  </a:lnTo>
                  <a:lnTo>
                    <a:pt x="171234" y="31153"/>
                  </a:lnTo>
                  <a:lnTo>
                    <a:pt x="171056" y="31216"/>
                  </a:lnTo>
                  <a:lnTo>
                    <a:pt x="170878" y="31381"/>
                  </a:lnTo>
                  <a:lnTo>
                    <a:pt x="170395" y="32131"/>
                  </a:lnTo>
                  <a:lnTo>
                    <a:pt x="170053" y="33210"/>
                  </a:lnTo>
                  <a:lnTo>
                    <a:pt x="169887" y="34505"/>
                  </a:lnTo>
                  <a:lnTo>
                    <a:pt x="169887" y="57975"/>
                  </a:lnTo>
                  <a:lnTo>
                    <a:pt x="171056" y="60464"/>
                  </a:lnTo>
                  <a:lnTo>
                    <a:pt x="180670" y="57213"/>
                  </a:lnTo>
                  <a:lnTo>
                    <a:pt x="180848" y="57061"/>
                  </a:lnTo>
                  <a:lnTo>
                    <a:pt x="181178" y="56603"/>
                  </a:lnTo>
                  <a:lnTo>
                    <a:pt x="181559" y="55626"/>
                  </a:lnTo>
                  <a:lnTo>
                    <a:pt x="181813" y="54368"/>
                  </a:lnTo>
                  <a:lnTo>
                    <a:pt x="181813" y="29730"/>
                  </a:lnTo>
                  <a:close/>
                </a:path>
                <a:path w="257809" h="882650">
                  <a:moveTo>
                    <a:pt x="199656" y="64719"/>
                  </a:moveTo>
                  <a:lnTo>
                    <a:pt x="198462" y="62611"/>
                  </a:lnTo>
                  <a:lnTo>
                    <a:pt x="188683" y="65798"/>
                  </a:lnTo>
                  <a:lnTo>
                    <a:pt x="187325" y="68707"/>
                  </a:lnTo>
                  <a:lnTo>
                    <a:pt x="187325" y="93484"/>
                  </a:lnTo>
                  <a:lnTo>
                    <a:pt x="187566" y="94602"/>
                  </a:lnTo>
                  <a:lnTo>
                    <a:pt x="187960" y="95338"/>
                  </a:lnTo>
                  <a:lnTo>
                    <a:pt x="188302" y="95580"/>
                  </a:lnTo>
                  <a:lnTo>
                    <a:pt x="188493" y="95618"/>
                  </a:lnTo>
                  <a:lnTo>
                    <a:pt x="198462" y="92671"/>
                  </a:lnTo>
                  <a:lnTo>
                    <a:pt x="198640" y="92519"/>
                  </a:lnTo>
                  <a:lnTo>
                    <a:pt x="199148" y="91770"/>
                  </a:lnTo>
                  <a:lnTo>
                    <a:pt x="199390" y="91084"/>
                  </a:lnTo>
                  <a:lnTo>
                    <a:pt x="199656" y="89814"/>
                  </a:lnTo>
                  <a:lnTo>
                    <a:pt x="199656" y="64719"/>
                  </a:lnTo>
                  <a:close/>
                </a:path>
                <a:path w="257809" h="882650">
                  <a:moveTo>
                    <a:pt x="199656" y="23215"/>
                  </a:moveTo>
                  <a:lnTo>
                    <a:pt x="198462" y="21145"/>
                  </a:lnTo>
                  <a:lnTo>
                    <a:pt x="188683" y="24739"/>
                  </a:lnTo>
                  <a:lnTo>
                    <a:pt x="188493" y="24803"/>
                  </a:lnTo>
                  <a:lnTo>
                    <a:pt x="188302" y="24968"/>
                  </a:lnTo>
                  <a:lnTo>
                    <a:pt x="187960" y="25438"/>
                  </a:lnTo>
                  <a:lnTo>
                    <a:pt x="187566" y="26441"/>
                  </a:lnTo>
                  <a:lnTo>
                    <a:pt x="187325" y="27711"/>
                  </a:lnTo>
                  <a:lnTo>
                    <a:pt x="187325" y="52489"/>
                  </a:lnTo>
                  <a:lnTo>
                    <a:pt x="187566" y="53568"/>
                  </a:lnTo>
                  <a:lnTo>
                    <a:pt x="187960" y="54305"/>
                  </a:lnTo>
                  <a:lnTo>
                    <a:pt x="188302" y="54533"/>
                  </a:lnTo>
                  <a:lnTo>
                    <a:pt x="188493" y="54571"/>
                  </a:lnTo>
                  <a:lnTo>
                    <a:pt x="198462" y="51206"/>
                  </a:lnTo>
                  <a:lnTo>
                    <a:pt x="198640" y="51041"/>
                  </a:lnTo>
                  <a:lnTo>
                    <a:pt x="199148" y="50292"/>
                  </a:lnTo>
                  <a:lnTo>
                    <a:pt x="199390" y="49568"/>
                  </a:lnTo>
                  <a:lnTo>
                    <a:pt x="199656" y="48310"/>
                  </a:lnTo>
                  <a:lnTo>
                    <a:pt x="199656" y="23215"/>
                  </a:lnTo>
                  <a:close/>
                </a:path>
                <a:path w="257809" h="882650">
                  <a:moveTo>
                    <a:pt x="218186" y="59194"/>
                  </a:moveTo>
                  <a:lnTo>
                    <a:pt x="216928" y="56591"/>
                  </a:lnTo>
                  <a:lnTo>
                    <a:pt x="206794" y="59893"/>
                  </a:lnTo>
                  <a:lnTo>
                    <a:pt x="205384" y="62865"/>
                  </a:lnTo>
                  <a:lnTo>
                    <a:pt x="205384" y="88099"/>
                  </a:lnTo>
                  <a:lnTo>
                    <a:pt x="205536" y="88887"/>
                  </a:lnTo>
                  <a:lnTo>
                    <a:pt x="205892" y="89776"/>
                  </a:lnTo>
                  <a:lnTo>
                    <a:pt x="206235" y="90106"/>
                  </a:lnTo>
                  <a:lnTo>
                    <a:pt x="206603" y="90258"/>
                  </a:lnTo>
                  <a:lnTo>
                    <a:pt x="216928" y="87210"/>
                  </a:lnTo>
                  <a:lnTo>
                    <a:pt x="217119" y="87045"/>
                  </a:lnTo>
                  <a:lnTo>
                    <a:pt x="217627" y="86296"/>
                  </a:lnTo>
                  <a:lnTo>
                    <a:pt x="218008" y="85178"/>
                  </a:lnTo>
                  <a:lnTo>
                    <a:pt x="218186" y="83820"/>
                  </a:lnTo>
                  <a:lnTo>
                    <a:pt x="218186" y="59194"/>
                  </a:lnTo>
                  <a:close/>
                </a:path>
                <a:path w="257809" h="882650">
                  <a:moveTo>
                    <a:pt x="218186" y="16903"/>
                  </a:moveTo>
                  <a:lnTo>
                    <a:pt x="216928" y="14351"/>
                  </a:lnTo>
                  <a:lnTo>
                    <a:pt x="206794" y="18084"/>
                  </a:lnTo>
                  <a:lnTo>
                    <a:pt x="206603" y="18148"/>
                  </a:lnTo>
                  <a:lnTo>
                    <a:pt x="206400" y="18326"/>
                  </a:lnTo>
                  <a:lnTo>
                    <a:pt x="205892" y="19113"/>
                  </a:lnTo>
                  <a:lnTo>
                    <a:pt x="205651" y="19837"/>
                  </a:lnTo>
                  <a:lnTo>
                    <a:pt x="205384" y="21107"/>
                  </a:lnTo>
                  <a:lnTo>
                    <a:pt x="205384" y="46342"/>
                  </a:lnTo>
                  <a:lnTo>
                    <a:pt x="206603" y="48450"/>
                  </a:lnTo>
                  <a:lnTo>
                    <a:pt x="216928" y="44970"/>
                  </a:lnTo>
                  <a:lnTo>
                    <a:pt x="217119" y="44805"/>
                  </a:lnTo>
                  <a:lnTo>
                    <a:pt x="217627" y="44018"/>
                  </a:lnTo>
                  <a:lnTo>
                    <a:pt x="218008" y="42900"/>
                  </a:lnTo>
                  <a:lnTo>
                    <a:pt x="218186" y="41541"/>
                  </a:lnTo>
                  <a:lnTo>
                    <a:pt x="218186" y="16903"/>
                  </a:lnTo>
                  <a:close/>
                </a:path>
                <a:path w="257809" h="882650">
                  <a:moveTo>
                    <a:pt x="237401" y="53467"/>
                  </a:moveTo>
                  <a:lnTo>
                    <a:pt x="236080" y="50342"/>
                  </a:lnTo>
                  <a:lnTo>
                    <a:pt x="225564" y="53771"/>
                  </a:lnTo>
                  <a:lnTo>
                    <a:pt x="225348" y="53835"/>
                  </a:lnTo>
                  <a:lnTo>
                    <a:pt x="225158" y="54000"/>
                  </a:lnTo>
                  <a:lnTo>
                    <a:pt x="224637" y="54787"/>
                  </a:lnTo>
                  <a:lnTo>
                    <a:pt x="224256" y="55918"/>
                  </a:lnTo>
                  <a:lnTo>
                    <a:pt x="224066" y="57289"/>
                  </a:lnTo>
                  <a:lnTo>
                    <a:pt x="224066" y="81572"/>
                  </a:lnTo>
                  <a:lnTo>
                    <a:pt x="225348" y="84696"/>
                  </a:lnTo>
                  <a:lnTo>
                    <a:pt x="235864" y="81597"/>
                  </a:lnTo>
                  <a:lnTo>
                    <a:pt x="236283" y="81381"/>
                  </a:lnTo>
                  <a:lnTo>
                    <a:pt x="236804" y="80594"/>
                  </a:lnTo>
                  <a:lnTo>
                    <a:pt x="237197" y="79451"/>
                  </a:lnTo>
                  <a:lnTo>
                    <a:pt x="237401" y="78079"/>
                  </a:lnTo>
                  <a:lnTo>
                    <a:pt x="237401" y="53467"/>
                  </a:lnTo>
                  <a:close/>
                </a:path>
                <a:path w="257809" h="882650">
                  <a:moveTo>
                    <a:pt x="237401" y="10388"/>
                  </a:moveTo>
                  <a:lnTo>
                    <a:pt x="236080" y="7327"/>
                  </a:lnTo>
                  <a:lnTo>
                    <a:pt x="225564" y="11188"/>
                  </a:lnTo>
                  <a:lnTo>
                    <a:pt x="225348" y="11264"/>
                  </a:lnTo>
                  <a:lnTo>
                    <a:pt x="225158" y="11430"/>
                  </a:lnTo>
                  <a:lnTo>
                    <a:pt x="224637" y="12230"/>
                  </a:lnTo>
                  <a:lnTo>
                    <a:pt x="224256" y="13398"/>
                  </a:lnTo>
                  <a:lnTo>
                    <a:pt x="224066" y="14770"/>
                  </a:lnTo>
                  <a:lnTo>
                    <a:pt x="224066" y="39052"/>
                  </a:lnTo>
                  <a:lnTo>
                    <a:pt x="225348" y="42125"/>
                  </a:lnTo>
                  <a:lnTo>
                    <a:pt x="236080" y="38519"/>
                  </a:lnTo>
                  <a:lnTo>
                    <a:pt x="236283" y="38341"/>
                  </a:lnTo>
                  <a:lnTo>
                    <a:pt x="236651" y="37858"/>
                  </a:lnTo>
                  <a:lnTo>
                    <a:pt x="237197" y="36398"/>
                  </a:lnTo>
                  <a:lnTo>
                    <a:pt x="237401" y="35001"/>
                  </a:lnTo>
                  <a:lnTo>
                    <a:pt x="237401" y="10388"/>
                  </a:lnTo>
                  <a:close/>
                </a:path>
                <a:path w="257809" h="882650">
                  <a:moveTo>
                    <a:pt x="257340" y="47028"/>
                  </a:moveTo>
                  <a:lnTo>
                    <a:pt x="255968" y="43853"/>
                  </a:lnTo>
                  <a:lnTo>
                    <a:pt x="245046" y="47421"/>
                  </a:lnTo>
                  <a:lnTo>
                    <a:pt x="244830" y="47485"/>
                  </a:lnTo>
                  <a:lnTo>
                    <a:pt x="244640" y="47650"/>
                  </a:lnTo>
                  <a:lnTo>
                    <a:pt x="244094" y="48450"/>
                  </a:lnTo>
                  <a:lnTo>
                    <a:pt x="243700" y="49606"/>
                  </a:lnTo>
                  <a:lnTo>
                    <a:pt x="243509" y="51003"/>
                  </a:lnTo>
                  <a:lnTo>
                    <a:pt x="243509" y="75768"/>
                  </a:lnTo>
                  <a:lnTo>
                    <a:pt x="244830" y="78930"/>
                  </a:lnTo>
                  <a:lnTo>
                    <a:pt x="255968" y="75653"/>
                  </a:lnTo>
                  <a:lnTo>
                    <a:pt x="256184" y="75488"/>
                  </a:lnTo>
                  <a:lnTo>
                    <a:pt x="256730" y="74688"/>
                  </a:lnTo>
                  <a:lnTo>
                    <a:pt x="257136" y="73520"/>
                  </a:lnTo>
                  <a:lnTo>
                    <a:pt x="257340" y="72123"/>
                  </a:lnTo>
                  <a:lnTo>
                    <a:pt x="257340" y="47028"/>
                  </a:lnTo>
                  <a:close/>
                </a:path>
                <a:path w="257809" h="882650">
                  <a:moveTo>
                    <a:pt x="257340" y="3124"/>
                  </a:moveTo>
                  <a:lnTo>
                    <a:pt x="255968" y="0"/>
                  </a:lnTo>
                  <a:lnTo>
                    <a:pt x="245046" y="4025"/>
                  </a:lnTo>
                  <a:lnTo>
                    <a:pt x="244830" y="4102"/>
                  </a:lnTo>
                  <a:lnTo>
                    <a:pt x="244640" y="4267"/>
                  </a:lnTo>
                  <a:lnTo>
                    <a:pt x="244094" y="5105"/>
                  </a:lnTo>
                  <a:lnTo>
                    <a:pt x="243700" y="6286"/>
                  </a:lnTo>
                  <a:lnTo>
                    <a:pt x="243509" y="7670"/>
                  </a:lnTo>
                  <a:lnTo>
                    <a:pt x="243509" y="32931"/>
                  </a:lnTo>
                  <a:lnTo>
                    <a:pt x="243700" y="34188"/>
                  </a:lnTo>
                  <a:lnTo>
                    <a:pt x="244094" y="35077"/>
                  </a:lnTo>
                  <a:lnTo>
                    <a:pt x="244436" y="35407"/>
                  </a:lnTo>
                  <a:lnTo>
                    <a:pt x="244830" y="35560"/>
                  </a:lnTo>
                  <a:lnTo>
                    <a:pt x="255968" y="31800"/>
                  </a:lnTo>
                  <a:lnTo>
                    <a:pt x="256184" y="31623"/>
                  </a:lnTo>
                  <a:lnTo>
                    <a:pt x="256730" y="30797"/>
                  </a:lnTo>
                  <a:lnTo>
                    <a:pt x="257136" y="29629"/>
                  </a:lnTo>
                  <a:lnTo>
                    <a:pt x="257340" y="28219"/>
                  </a:lnTo>
                  <a:lnTo>
                    <a:pt x="257340" y="3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070469" y="1321053"/>
              <a:ext cx="148590" cy="791210"/>
            </a:xfrm>
            <a:custGeom>
              <a:avLst/>
              <a:gdLst/>
              <a:ahLst/>
              <a:cxnLst/>
              <a:rect l="l" t="t" r="r" b="b"/>
              <a:pathLst>
                <a:path w="148590" h="791210">
                  <a:moveTo>
                    <a:pt x="11925" y="701535"/>
                  </a:moveTo>
                  <a:lnTo>
                    <a:pt x="11785" y="700747"/>
                  </a:lnTo>
                  <a:lnTo>
                    <a:pt x="11290" y="699592"/>
                  </a:lnTo>
                  <a:lnTo>
                    <a:pt x="10782" y="699223"/>
                  </a:lnTo>
                  <a:lnTo>
                    <a:pt x="1346" y="700341"/>
                  </a:lnTo>
                  <a:lnTo>
                    <a:pt x="1168" y="700354"/>
                  </a:lnTo>
                  <a:lnTo>
                    <a:pt x="990" y="700468"/>
                  </a:lnTo>
                  <a:lnTo>
                    <a:pt x="508" y="701103"/>
                  </a:lnTo>
                  <a:lnTo>
                    <a:pt x="165" y="702106"/>
                  </a:lnTo>
                  <a:lnTo>
                    <a:pt x="0" y="703364"/>
                  </a:lnTo>
                  <a:lnTo>
                    <a:pt x="0" y="726833"/>
                  </a:lnTo>
                  <a:lnTo>
                    <a:pt x="165" y="728052"/>
                  </a:lnTo>
                  <a:lnTo>
                    <a:pt x="508" y="728980"/>
                  </a:lnTo>
                  <a:lnTo>
                    <a:pt x="660" y="729208"/>
                  </a:lnTo>
                  <a:lnTo>
                    <a:pt x="1168" y="729602"/>
                  </a:lnTo>
                  <a:lnTo>
                    <a:pt x="10782" y="728751"/>
                  </a:lnTo>
                  <a:lnTo>
                    <a:pt x="10960" y="728637"/>
                  </a:lnTo>
                  <a:lnTo>
                    <a:pt x="11430" y="728002"/>
                  </a:lnTo>
                  <a:lnTo>
                    <a:pt x="11785" y="726998"/>
                  </a:lnTo>
                  <a:lnTo>
                    <a:pt x="11925" y="726186"/>
                  </a:lnTo>
                  <a:lnTo>
                    <a:pt x="11925" y="701535"/>
                  </a:lnTo>
                  <a:close/>
                </a:path>
                <a:path w="148590" h="791210">
                  <a:moveTo>
                    <a:pt x="22733" y="509651"/>
                  </a:moveTo>
                  <a:lnTo>
                    <a:pt x="21666" y="506768"/>
                  </a:lnTo>
                  <a:lnTo>
                    <a:pt x="13169" y="509181"/>
                  </a:lnTo>
                  <a:lnTo>
                    <a:pt x="11988" y="511810"/>
                  </a:lnTo>
                  <a:lnTo>
                    <a:pt x="11988" y="534936"/>
                  </a:lnTo>
                  <a:lnTo>
                    <a:pt x="12204" y="535990"/>
                  </a:lnTo>
                  <a:lnTo>
                    <a:pt x="12547" y="536689"/>
                  </a:lnTo>
                  <a:lnTo>
                    <a:pt x="12839" y="536930"/>
                  </a:lnTo>
                  <a:lnTo>
                    <a:pt x="13004" y="536981"/>
                  </a:lnTo>
                  <a:lnTo>
                    <a:pt x="21666" y="534784"/>
                  </a:lnTo>
                  <a:lnTo>
                    <a:pt x="21831" y="534644"/>
                  </a:lnTo>
                  <a:lnTo>
                    <a:pt x="22263" y="533996"/>
                  </a:lnTo>
                  <a:lnTo>
                    <a:pt x="22491" y="533361"/>
                  </a:lnTo>
                  <a:lnTo>
                    <a:pt x="22733" y="531774"/>
                  </a:lnTo>
                  <a:lnTo>
                    <a:pt x="22733" y="509651"/>
                  </a:lnTo>
                  <a:close/>
                </a:path>
                <a:path w="148590" h="791210">
                  <a:moveTo>
                    <a:pt x="22733" y="317182"/>
                  </a:moveTo>
                  <a:lnTo>
                    <a:pt x="13169" y="314375"/>
                  </a:lnTo>
                  <a:lnTo>
                    <a:pt x="13004" y="314375"/>
                  </a:lnTo>
                  <a:lnTo>
                    <a:pt x="11963" y="339382"/>
                  </a:lnTo>
                  <a:lnTo>
                    <a:pt x="12103" y="340563"/>
                  </a:lnTo>
                  <a:lnTo>
                    <a:pt x="21666" y="342442"/>
                  </a:lnTo>
                  <a:lnTo>
                    <a:pt x="21983" y="342214"/>
                  </a:lnTo>
                  <a:lnTo>
                    <a:pt x="22263" y="341820"/>
                  </a:lnTo>
                  <a:lnTo>
                    <a:pt x="22491" y="341249"/>
                  </a:lnTo>
                  <a:lnTo>
                    <a:pt x="22733" y="339737"/>
                  </a:lnTo>
                  <a:lnTo>
                    <a:pt x="22733" y="317182"/>
                  </a:lnTo>
                  <a:close/>
                </a:path>
                <a:path w="148590" h="791210">
                  <a:moveTo>
                    <a:pt x="22733" y="278485"/>
                  </a:moveTo>
                  <a:lnTo>
                    <a:pt x="22491" y="276987"/>
                  </a:lnTo>
                  <a:lnTo>
                    <a:pt x="22123" y="276199"/>
                  </a:lnTo>
                  <a:lnTo>
                    <a:pt x="21831" y="275882"/>
                  </a:lnTo>
                  <a:lnTo>
                    <a:pt x="21666" y="275793"/>
                  </a:lnTo>
                  <a:lnTo>
                    <a:pt x="13169" y="276098"/>
                  </a:lnTo>
                  <a:lnTo>
                    <a:pt x="13004" y="276098"/>
                  </a:lnTo>
                  <a:lnTo>
                    <a:pt x="11988" y="278434"/>
                  </a:lnTo>
                  <a:lnTo>
                    <a:pt x="11988" y="301548"/>
                  </a:lnTo>
                  <a:lnTo>
                    <a:pt x="12204" y="302641"/>
                  </a:lnTo>
                  <a:lnTo>
                    <a:pt x="12547" y="303441"/>
                  </a:lnTo>
                  <a:lnTo>
                    <a:pt x="12839" y="303758"/>
                  </a:lnTo>
                  <a:lnTo>
                    <a:pt x="13004" y="303834"/>
                  </a:lnTo>
                  <a:lnTo>
                    <a:pt x="21488" y="303809"/>
                  </a:lnTo>
                  <a:lnTo>
                    <a:pt x="21831" y="303707"/>
                  </a:lnTo>
                  <a:lnTo>
                    <a:pt x="22263" y="303149"/>
                  </a:lnTo>
                  <a:lnTo>
                    <a:pt x="22491" y="302564"/>
                  </a:lnTo>
                  <a:lnTo>
                    <a:pt x="22733" y="301040"/>
                  </a:lnTo>
                  <a:lnTo>
                    <a:pt x="22733" y="278485"/>
                  </a:lnTo>
                  <a:close/>
                </a:path>
                <a:path w="148590" h="791210">
                  <a:moveTo>
                    <a:pt x="22733" y="240245"/>
                  </a:moveTo>
                  <a:lnTo>
                    <a:pt x="21666" y="237147"/>
                  </a:lnTo>
                  <a:lnTo>
                    <a:pt x="13169" y="237794"/>
                  </a:lnTo>
                  <a:lnTo>
                    <a:pt x="11963" y="262902"/>
                  </a:lnTo>
                  <a:lnTo>
                    <a:pt x="12103" y="264058"/>
                  </a:lnTo>
                  <a:lnTo>
                    <a:pt x="12547" y="265176"/>
                  </a:lnTo>
                  <a:lnTo>
                    <a:pt x="12839" y="265468"/>
                  </a:lnTo>
                  <a:lnTo>
                    <a:pt x="13004" y="265544"/>
                  </a:lnTo>
                  <a:lnTo>
                    <a:pt x="21666" y="265137"/>
                  </a:lnTo>
                  <a:lnTo>
                    <a:pt x="21831" y="265049"/>
                  </a:lnTo>
                  <a:lnTo>
                    <a:pt x="22123" y="264718"/>
                  </a:lnTo>
                  <a:lnTo>
                    <a:pt x="22491" y="263880"/>
                  </a:lnTo>
                  <a:lnTo>
                    <a:pt x="22733" y="262356"/>
                  </a:lnTo>
                  <a:lnTo>
                    <a:pt x="22733" y="240245"/>
                  </a:lnTo>
                  <a:close/>
                </a:path>
                <a:path w="148590" h="791210">
                  <a:moveTo>
                    <a:pt x="22733" y="201536"/>
                  </a:moveTo>
                  <a:lnTo>
                    <a:pt x="21666" y="198462"/>
                  </a:lnTo>
                  <a:lnTo>
                    <a:pt x="13169" y="199478"/>
                  </a:lnTo>
                  <a:lnTo>
                    <a:pt x="13004" y="199491"/>
                  </a:lnTo>
                  <a:lnTo>
                    <a:pt x="11963" y="224637"/>
                  </a:lnTo>
                  <a:lnTo>
                    <a:pt x="12103" y="225793"/>
                  </a:lnTo>
                  <a:lnTo>
                    <a:pt x="12204" y="226123"/>
                  </a:lnTo>
                  <a:lnTo>
                    <a:pt x="12547" y="226885"/>
                  </a:lnTo>
                  <a:lnTo>
                    <a:pt x="12839" y="227190"/>
                  </a:lnTo>
                  <a:lnTo>
                    <a:pt x="13004" y="227266"/>
                  </a:lnTo>
                  <a:lnTo>
                    <a:pt x="21666" y="226504"/>
                  </a:lnTo>
                  <a:lnTo>
                    <a:pt x="21831" y="226390"/>
                  </a:lnTo>
                  <a:lnTo>
                    <a:pt x="22263" y="225793"/>
                  </a:lnTo>
                  <a:lnTo>
                    <a:pt x="22491" y="225209"/>
                  </a:lnTo>
                  <a:lnTo>
                    <a:pt x="22733" y="223659"/>
                  </a:lnTo>
                  <a:lnTo>
                    <a:pt x="22733" y="201536"/>
                  </a:lnTo>
                  <a:close/>
                </a:path>
                <a:path w="148590" h="791210">
                  <a:moveTo>
                    <a:pt x="22733" y="162839"/>
                  </a:moveTo>
                  <a:lnTo>
                    <a:pt x="21666" y="159816"/>
                  </a:lnTo>
                  <a:lnTo>
                    <a:pt x="13169" y="161175"/>
                  </a:lnTo>
                  <a:lnTo>
                    <a:pt x="11988" y="163677"/>
                  </a:lnTo>
                  <a:lnTo>
                    <a:pt x="11988" y="186791"/>
                  </a:lnTo>
                  <a:lnTo>
                    <a:pt x="12204" y="187871"/>
                  </a:lnTo>
                  <a:lnTo>
                    <a:pt x="12547" y="188620"/>
                  </a:lnTo>
                  <a:lnTo>
                    <a:pt x="12839" y="188899"/>
                  </a:lnTo>
                  <a:lnTo>
                    <a:pt x="13004" y="188963"/>
                  </a:lnTo>
                  <a:lnTo>
                    <a:pt x="21666" y="187833"/>
                  </a:lnTo>
                  <a:lnTo>
                    <a:pt x="21831" y="187718"/>
                  </a:lnTo>
                  <a:lnTo>
                    <a:pt x="22123" y="187363"/>
                  </a:lnTo>
                  <a:lnTo>
                    <a:pt x="22491" y="186512"/>
                  </a:lnTo>
                  <a:lnTo>
                    <a:pt x="22733" y="184937"/>
                  </a:lnTo>
                  <a:lnTo>
                    <a:pt x="22733" y="162839"/>
                  </a:lnTo>
                  <a:close/>
                </a:path>
                <a:path w="148590" h="791210">
                  <a:moveTo>
                    <a:pt x="22733" y="123698"/>
                  </a:moveTo>
                  <a:lnTo>
                    <a:pt x="22491" y="122224"/>
                  </a:lnTo>
                  <a:lnTo>
                    <a:pt x="22123" y="121488"/>
                  </a:lnTo>
                  <a:lnTo>
                    <a:pt x="21666" y="121183"/>
                  </a:lnTo>
                  <a:lnTo>
                    <a:pt x="13169" y="122897"/>
                  </a:lnTo>
                  <a:lnTo>
                    <a:pt x="11988" y="125412"/>
                  </a:lnTo>
                  <a:lnTo>
                    <a:pt x="11988" y="148539"/>
                  </a:lnTo>
                  <a:lnTo>
                    <a:pt x="12204" y="149606"/>
                  </a:lnTo>
                  <a:lnTo>
                    <a:pt x="12547" y="150342"/>
                  </a:lnTo>
                  <a:lnTo>
                    <a:pt x="12839" y="150609"/>
                  </a:lnTo>
                  <a:lnTo>
                    <a:pt x="13004" y="150672"/>
                  </a:lnTo>
                  <a:lnTo>
                    <a:pt x="21666" y="149186"/>
                  </a:lnTo>
                  <a:lnTo>
                    <a:pt x="21831" y="149072"/>
                  </a:lnTo>
                  <a:lnTo>
                    <a:pt x="22123" y="148691"/>
                  </a:lnTo>
                  <a:lnTo>
                    <a:pt x="22491" y="147828"/>
                  </a:lnTo>
                  <a:lnTo>
                    <a:pt x="22733" y="146253"/>
                  </a:lnTo>
                  <a:lnTo>
                    <a:pt x="22733" y="123698"/>
                  </a:lnTo>
                  <a:close/>
                </a:path>
                <a:path w="148590" h="791210">
                  <a:moveTo>
                    <a:pt x="22733" y="85013"/>
                  </a:moveTo>
                  <a:lnTo>
                    <a:pt x="22491" y="83553"/>
                  </a:lnTo>
                  <a:lnTo>
                    <a:pt x="22123" y="82829"/>
                  </a:lnTo>
                  <a:lnTo>
                    <a:pt x="21831" y="82588"/>
                  </a:lnTo>
                  <a:lnTo>
                    <a:pt x="21666" y="82537"/>
                  </a:lnTo>
                  <a:lnTo>
                    <a:pt x="13169" y="84594"/>
                  </a:lnTo>
                  <a:lnTo>
                    <a:pt x="11963" y="109893"/>
                  </a:lnTo>
                  <a:lnTo>
                    <a:pt x="12103" y="111023"/>
                  </a:lnTo>
                  <a:lnTo>
                    <a:pt x="12547" y="112077"/>
                  </a:lnTo>
                  <a:lnTo>
                    <a:pt x="12839" y="112318"/>
                  </a:lnTo>
                  <a:lnTo>
                    <a:pt x="13004" y="112382"/>
                  </a:lnTo>
                  <a:lnTo>
                    <a:pt x="21666" y="110528"/>
                  </a:lnTo>
                  <a:lnTo>
                    <a:pt x="21831" y="110401"/>
                  </a:lnTo>
                  <a:lnTo>
                    <a:pt x="22263" y="109753"/>
                  </a:lnTo>
                  <a:lnTo>
                    <a:pt x="22491" y="109131"/>
                  </a:lnTo>
                  <a:lnTo>
                    <a:pt x="22733" y="107556"/>
                  </a:lnTo>
                  <a:lnTo>
                    <a:pt x="22733" y="85013"/>
                  </a:lnTo>
                  <a:close/>
                </a:path>
                <a:path w="148590" h="791210">
                  <a:moveTo>
                    <a:pt x="22733" y="7607"/>
                  </a:moveTo>
                  <a:lnTo>
                    <a:pt x="22491" y="6172"/>
                  </a:lnTo>
                  <a:lnTo>
                    <a:pt x="22123" y="5473"/>
                  </a:lnTo>
                  <a:lnTo>
                    <a:pt x="21831" y="5257"/>
                  </a:lnTo>
                  <a:lnTo>
                    <a:pt x="21666" y="5207"/>
                  </a:lnTo>
                  <a:lnTo>
                    <a:pt x="13169" y="7988"/>
                  </a:lnTo>
                  <a:lnTo>
                    <a:pt x="13004" y="8039"/>
                  </a:lnTo>
                  <a:lnTo>
                    <a:pt x="11963" y="33388"/>
                  </a:lnTo>
                  <a:lnTo>
                    <a:pt x="12103" y="34518"/>
                  </a:lnTo>
                  <a:lnTo>
                    <a:pt x="12547" y="35534"/>
                  </a:lnTo>
                  <a:lnTo>
                    <a:pt x="12839" y="35763"/>
                  </a:lnTo>
                  <a:lnTo>
                    <a:pt x="13004" y="35814"/>
                  </a:lnTo>
                  <a:lnTo>
                    <a:pt x="21666" y="33235"/>
                  </a:lnTo>
                  <a:lnTo>
                    <a:pt x="21831" y="33108"/>
                  </a:lnTo>
                  <a:lnTo>
                    <a:pt x="22123" y="32689"/>
                  </a:lnTo>
                  <a:lnTo>
                    <a:pt x="22491" y="31775"/>
                  </a:lnTo>
                  <a:lnTo>
                    <a:pt x="22733" y="30175"/>
                  </a:lnTo>
                  <a:lnTo>
                    <a:pt x="22733" y="7607"/>
                  </a:lnTo>
                  <a:close/>
                </a:path>
                <a:path w="148590" h="791210">
                  <a:moveTo>
                    <a:pt x="38798" y="317766"/>
                  </a:moveTo>
                  <a:lnTo>
                    <a:pt x="28905" y="314464"/>
                  </a:lnTo>
                  <a:lnTo>
                    <a:pt x="28727" y="314464"/>
                  </a:lnTo>
                  <a:lnTo>
                    <a:pt x="28562" y="314540"/>
                  </a:lnTo>
                  <a:lnTo>
                    <a:pt x="28270" y="314871"/>
                  </a:lnTo>
                  <a:lnTo>
                    <a:pt x="27914" y="315696"/>
                  </a:lnTo>
                  <a:lnTo>
                    <a:pt x="27673" y="316801"/>
                  </a:lnTo>
                  <a:lnTo>
                    <a:pt x="27673" y="340321"/>
                  </a:lnTo>
                  <a:lnTo>
                    <a:pt x="37693" y="343014"/>
                  </a:lnTo>
                  <a:lnTo>
                    <a:pt x="37858" y="342938"/>
                  </a:lnTo>
                  <a:lnTo>
                    <a:pt x="38176" y="342607"/>
                  </a:lnTo>
                  <a:lnTo>
                    <a:pt x="38303" y="342379"/>
                  </a:lnTo>
                  <a:lnTo>
                    <a:pt x="38633" y="341464"/>
                  </a:lnTo>
                  <a:lnTo>
                    <a:pt x="38798" y="340258"/>
                  </a:lnTo>
                  <a:lnTo>
                    <a:pt x="38798" y="317766"/>
                  </a:lnTo>
                  <a:close/>
                </a:path>
                <a:path w="148590" h="791210">
                  <a:moveTo>
                    <a:pt x="38798" y="278409"/>
                  </a:moveTo>
                  <a:lnTo>
                    <a:pt x="37693" y="275221"/>
                  </a:lnTo>
                  <a:lnTo>
                    <a:pt x="28905" y="275526"/>
                  </a:lnTo>
                  <a:lnTo>
                    <a:pt x="28727" y="275526"/>
                  </a:lnTo>
                  <a:lnTo>
                    <a:pt x="28562" y="275628"/>
                  </a:lnTo>
                  <a:lnTo>
                    <a:pt x="28270" y="275971"/>
                  </a:lnTo>
                  <a:lnTo>
                    <a:pt x="27914" y="276783"/>
                  </a:lnTo>
                  <a:lnTo>
                    <a:pt x="27673" y="277901"/>
                  </a:lnTo>
                  <a:lnTo>
                    <a:pt x="27673" y="301396"/>
                  </a:lnTo>
                  <a:lnTo>
                    <a:pt x="27914" y="302514"/>
                  </a:lnTo>
                  <a:lnTo>
                    <a:pt x="28270" y="303326"/>
                  </a:lnTo>
                  <a:lnTo>
                    <a:pt x="28562" y="303657"/>
                  </a:lnTo>
                  <a:lnTo>
                    <a:pt x="28727" y="303733"/>
                  </a:lnTo>
                  <a:lnTo>
                    <a:pt x="37693" y="303695"/>
                  </a:lnTo>
                  <a:lnTo>
                    <a:pt x="37858" y="303606"/>
                  </a:lnTo>
                  <a:lnTo>
                    <a:pt x="38176" y="303276"/>
                  </a:lnTo>
                  <a:lnTo>
                    <a:pt x="38544" y="302450"/>
                  </a:lnTo>
                  <a:lnTo>
                    <a:pt x="38798" y="300901"/>
                  </a:lnTo>
                  <a:lnTo>
                    <a:pt x="38798" y="278409"/>
                  </a:lnTo>
                  <a:close/>
                </a:path>
                <a:path w="148590" h="791210">
                  <a:moveTo>
                    <a:pt x="38798" y="239064"/>
                  </a:moveTo>
                  <a:lnTo>
                    <a:pt x="37693" y="235889"/>
                  </a:lnTo>
                  <a:lnTo>
                    <a:pt x="28905" y="236575"/>
                  </a:lnTo>
                  <a:lnTo>
                    <a:pt x="28727" y="236588"/>
                  </a:lnTo>
                  <a:lnTo>
                    <a:pt x="28562" y="236689"/>
                  </a:lnTo>
                  <a:lnTo>
                    <a:pt x="28270" y="237032"/>
                  </a:lnTo>
                  <a:lnTo>
                    <a:pt x="27914" y="237883"/>
                  </a:lnTo>
                  <a:lnTo>
                    <a:pt x="27673" y="239014"/>
                  </a:lnTo>
                  <a:lnTo>
                    <a:pt x="27673" y="262534"/>
                  </a:lnTo>
                  <a:lnTo>
                    <a:pt x="27813" y="263283"/>
                  </a:lnTo>
                  <a:lnTo>
                    <a:pt x="28143" y="264185"/>
                  </a:lnTo>
                  <a:lnTo>
                    <a:pt x="28409" y="264579"/>
                  </a:lnTo>
                  <a:lnTo>
                    <a:pt x="28727" y="264807"/>
                  </a:lnTo>
                  <a:lnTo>
                    <a:pt x="37693" y="264375"/>
                  </a:lnTo>
                  <a:lnTo>
                    <a:pt x="38798" y="261556"/>
                  </a:lnTo>
                  <a:lnTo>
                    <a:pt x="38798" y="239064"/>
                  </a:lnTo>
                  <a:close/>
                </a:path>
                <a:path w="148590" h="791210">
                  <a:moveTo>
                    <a:pt x="38798" y="199682"/>
                  </a:moveTo>
                  <a:lnTo>
                    <a:pt x="37693" y="196570"/>
                  </a:lnTo>
                  <a:lnTo>
                    <a:pt x="28905" y="197612"/>
                  </a:lnTo>
                  <a:lnTo>
                    <a:pt x="28727" y="197624"/>
                  </a:lnTo>
                  <a:lnTo>
                    <a:pt x="28562" y="197739"/>
                  </a:lnTo>
                  <a:lnTo>
                    <a:pt x="28270" y="198107"/>
                  </a:lnTo>
                  <a:lnTo>
                    <a:pt x="27914" y="198970"/>
                  </a:lnTo>
                  <a:lnTo>
                    <a:pt x="27673" y="200101"/>
                  </a:lnTo>
                  <a:lnTo>
                    <a:pt x="27673" y="223621"/>
                  </a:lnTo>
                  <a:lnTo>
                    <a:pt x="27914" y="224713"/>
                  </a:lnTo>
                  <a:lnTo>
                    <a:pt x="28270" y="225501"/>
                  </a:lnTo>
                  <a:lnTo>
                    <a:pt x="28562" y="225793"/>
                  </a:lnTo>
                  <a:lnTo>
                    <a:pt x="28727" y="225869"/>
                  </a:lnTo>
                  <a:lnTo>
                    <a:pt x="37693" y="225069"/>
                  </a:lnTo>
                  <a:lnTo>
                    <a:pt x="38798" y="222173"/>
                  </a:lnTo>
                  <a:lnTo>
                    <a:pt x="38798" y="199682"/>
                  </a:lnTo>
                  <a:close/>
                </a:path>
                <a:path w="148590" h="791210">
                  <a:moveTo>
                    <a:pt x="38798" y="160324"/>
                  </a:moveTo>
                  <a:lnTo>
                    <a:pt x="38760" y="159448"/>
                  </a:lnTo>
                  <a:lnTo>
                    <a:pt x="38544" y="158369"/>
                  </a:lnTo>
                  <a:lnTo>
                    <a:pt x="38176" y="157594"/>
                  </a:lnTo>
                  <a:lnTo>
                    <a:pt x="37693" y="157251"/>
                  </a:lnTo>
                  <a:lnTo>
                    <a:pt x="28905" y="158661"/>
                  </a:lnTo>
                  <a:lnTo>
                    <a:pt x="27673" y="161201"/>
                  </a:lnTo>
                  <a:lnTo>
                    <a:pt x="27673" y="184721"/>
                  </a:lnTo>
                  <a:lnTo>
                    <a:pt x="27914" y="185813"/>
                  </a:lnTo>
                  <a:lnTo>
                    <a:pt x="28270" y="186563"/>
                  </a:lnTo>
                  <a:lnTo>
                    <a:pt x="28562" y="186855"/>
                  </a:lnTo>
                  <a:lnTo>
                    <a:pt x="28727" y="186918"/>
                  </a:lnTo>
                  <a:lnTo>
                    <a:pt x="37693" y="185762"/>
                  </a:lnTo>
                  <a:lnTo>
                    <a:pt x="37858" y="185648"/>
                  </a:lnTo>
                  <a:lnTo>
                    <a:pt x="38303" y="185026"/>
                  </a:lnTo>
                  <a:lnTo>
                    <a:pt x="38633" y="184048"/>
                  </a:lnTo>
                  <a:lnTo>
                    <a:pt x="38798" y="182816"/>
                  </a:lnTo>
                  <a:lnTo>
                    <a:pt x="38798" y="160324"/>
                  </a:lnTo>
                  <a:close/>
                </a:path>
                <a:path w="148590" h="791210">
                  <a:moveTo>
                    <a:pt x="38798" y="120942"/>
                  </a:moveTo>
                  <a:lnTo>
                    <a:pt x="37693" y="117957"/>
                  </a:lnTo>
                  <a:lnTo>
                    <a:pt x="28905" y="119722"/>
                  </a:lnTo>
                  <a:lnTo>
                    <a:pt x="27673" y="122288"/>
                  </a:lnTo>
                  <a:lnTo>
                    <a:pt x="27673" y="145808"/>
                  </a:lnTo>
                  <a:lnTo>
                    <a:pt x="27914" y="146888"/>
                  </a:lnTo>
                  <a:lnTo>
                    <a:pt x="28270" y="147637"/>
                  </a:lnTo>
                  <a:lnTo>
                    <a:pt x="28562" y="147904"/>
                  </a:lnTo>
                  <a:lnTo>
                    <a:pt x="28727" y="147967"/>
                  </a:lnTo>
                  <a:lnTo>
                    <a:pt x="37693" y="146431"/>
                  </a:lnTo>
                  <a:lnTo>
                    <a:pt x="37858" y="146316"/>
                  </a:lnTo>
                  <a:lnTo>
                    <a:pt x="38176" y="145923"/>
                  </a:lnTo>
                  <a:lnTo>
                    <a:pt x="38633" y="144678"/>
                  </a:lnTo>
                  <a:lnTo>
                    <a:pt x="38798" y="143433"/>
                  </a:lnTo>
                  <a:lnTo>
                    <a:pt x="38798" y="120942"/>
                  </a:lnTo>
                  <a:close/>
                </a:path>
                <a:path w="148590" h="791210">
                  <a:moveTo>
                    <a:pt x="38798" y="81610"/>
                  </a:moveTo>
                  <a:lnTo>
                    <a:pt x="37693" y="78625"/>
                  </a:lnTo>
                  <a:lnTo>
                    <a:pt x="28905" y="80772"/>
                  </a:lnTo>
                  <a:lnTo>
                    <a:pt x="27673" y="83400"/>
                  </a:lnTo>
                  <a:lnTo>
                    <a:pt x="27673" y="106921"/>
                  </a:lnTo>
                  <a:lnTo>
                    <a:pt x="27914" y="107975"/>
                  </a:lnTo>
                  <a:lnTo>
                    <a:pt x="28270" y="108712"/>
                  </a:lnTo>
                  <a:lnTo>
                    <a:pt x="28562" y="108966"/>
                  </a:lnTo>
                  <a:lnTo>
                    <a:pt x="28727" y="109029"/>
                  </a:lnTo>
                  <a:lnTo>
                    <a:pt x="37693" y="107124"/>
                  </a:lnTo>
                  <a:lnTo>
                    <a:pt x="38176" y="106603"/>
                  </a:lnTo>
                  <a:lnTo>
                    <a:pt x="38544" y="105702"/>
                  </a:lnTo>
                  <a:lnTo>
                    <a:pt x="38798" y="104101"/>
                  </a:lnTo>
                  <a:lnTo>
                    <a:pt x="38798" y="81610"/>
                  </a:lnTo>
                  <a:close/>
                </a:path>
                <a:path w="148590" h="791210">
                  <a:moveTo>
                    <a:pt x="38798" y="42227"/>
                  </a:moveTo>
                  <a:lnTo>
                    <a:pt x="37693" y="39306"/>
                  </a:lnTo>
                  <a:lnTo>
                    <a:pt x="28905" y="41808"/>
                  </a:lnTo>
                  <a:lnTo>
                    <a:pt x="27673" y="44488"/>
                  </a:lnTo>
                  <a:lnTo>
                    <a:pt x="27673" y="68008"/>
                  </a:lnTo>
                  <a:lnTo>
                    <a:pt x="27914" y="69075"/>
                  </a:lnTo>
                  <a:lnTo>
                    <a:pt x="28270" y="69786"/>
                  </a:lnTo>
                  <a:lnTo>
                    <a:pt x="28562" y="70040"/>
                  </a:lnTo>
                  <a:lnTo>
                    <a:pt x="28727" y="70091"/>
                  </a:lnTo>
                  <a:lnTo>
                    <a:pt x="37693" y="67818"/>
                  </a:lnTo>
                  <a:lnTo>
                    <a:pt x="37858" y="67678"/>
                  </a:lnTo>
                  <a:lnTo>
                    <a:pt x="38176" y="67271"/>
                  </a:lnTo>
                  <a:lnTo>
                    <a:pt x="38633" y="65989"/>
                  </a:lnTo>
                  <a:lnTo>
                    <a:pt x="38798" y="64719"/>
                  </a:lnTo>
                  <a:lnTo>
                    <a:pt x="38798" y="42227"/>
                  </a:lnTo>
                  <a:close/>
                </a:path>
                <a:path w="148590" h="791210">
                  <a:moveTo>
                    <a:pt x="38798" y="2870"/>
                  </a:moveTo>
                  <a:lnTo>
                    <a:pt x="37693" y="0"/>
                  </a:lnTo>
                  <a:lnTo>
                    <a:pt x="28905" y="2857"/>
                  </a:lnTo>
                  <a:lnTo>
                    <a:pt x="28727" y="2908"/>
                  </a:lnTo>
                  <a:lnTo>
                    <a:pt x="28562" y="3048"/>
                  </a:lnTo>
                  <a:lnTo>
                    <a:pt x="28270" y="3479"/>
                  </a:lnTo>
                  <a:lnTo>
                    <a:pt x="27914" y="4406"/>
                  </a:lnTo>
                  <a:lnTo>
                    <a:pt x="27673" y="5600"/>
                  </a:lnTo>
                  <a:lnTo>
                    <a:pt x="27673" y="29121"/>
                  </a:lnTo>
                  <a:lnTo>
                    <a:pt x="27914" y="30175"/>
                  </a:lnTo>
                  <a:lnTo>
                    <a:pt x="28270" y="30873"/>
                  </a:lnTo>
                  <a:lnTo>
                    <a:pt x="28727" y="31153"/>
                  </a:lnTo>
                  <a:lnTo>
                    <a:pt x="37693" y="28498"/>
                  </a:lnTo>
                  <a:lnTo>
                    <a:pt x="37858" y="28359"/>
                  </a:lnTo>
                  <a:lnTo>
                    <a:pt x="38176" y="27927"/>
                  </a:lnTo>
                  <a:lnTo>
                    <a:pt x="38544" y="27000"/>
                  </a:lnTo>
                  <a:lnTo>
                    <a:pt x="38798" y="25361"/>
                  </a:lnTo>
                  <a:lnTo>
                    <a:pt x="38798" y="2870"/>
                  </a:lnTo>
                  <a:close/>
                </a:path>
                <a:path w="148590" h="791210">
                  <a:moveTo>
                    <a:pt x="55435" y="489699"/>
                  </a:moveTo>
                  <a:lnTo>
                    <a:pt x="54292" y="486460"/>
                  </a:lnTo>
                  <a:lnTo>
                    <a:pt x="45186" y="486791"/>
                  </a:lnTo>
                  <a:lnTo>
                    <a:pt x="45008" y="486791"/>
                  </a:lnTo>
                  <a:lnTo>
                    <a:pt x="44843" y="486892"/>
                  </a:lnTo>
                  <a:lnTo>
                    <a:pt x="44386" y="487476"/>
                  </a:lnTo>
                  <a:lnTo>
                    <a:pt x="44056" y="488429"/>
                  </a:lnTo>
                  <a:lnTo>
                    <a:pt x="43891" y="489635"/>
                  </a:lnTo>
                  <a:lnTo>
                    <a:pt x="43891" y="512241"/>
                  </a:lnTo>
                  <a:lnTo>
                    <a:pt x="45008" y="515493"/>
                  </a:lnTo>
                  <a:lnTo>
                    <a:pt x="54292" y="515442"/>
                  </a:lnTo>
                  <a:lnTo>
                    <a:pt x="55435" y="512584"/>
                  </a:lnTo>
                  <a:lnTo>
                    <a:pt x="55435" y="489699"/>
                  </a:lnTo>
                  <a:close/>
                </a:path>
                <a:path w="148590" h="791210">
                  <a:moveTo>
                    <a:pt x="55435" y="317931"/>
                  </a:moveTo>
                  <a:lnTo>
                    <a:pt x="45186" y="314566"/>
                  </a:lnTo>
                  <a:lnTo>
                    <a:pt x="45008" y="314566"/>
                  </a:lnTo>
                  <a:lnTo>
                    <a:pt x="44843" y="314642"/>
                  </a:lnTo>
                  <a:lnTo>
                    <a:pt x="44386" y="315214"/>
                  </a:lnTo>
                  <a:lnTo>
                    <a:pt x="44056" y="316166"/>
                  </a:lnTo>
                  <a:lnTo>
                    <a:pt x="43891" y="317373"/>
                  </a:lnTo>
                  <a:lnTo>
                    <a:pt x="43891" y="339979"/>
                  </a:lnTo>
                  <a:lnTo>
                    <a:pt x="54292" y="343623"/>
                  </a:lnTo>
                  <a:lnTo>
                    <a:pt x="54457" y="343535"/>
                  </a:lnTo>
                  <a:lnTo>
                    <a:pt x="54775" y="343217"/>
                  </a:lnTo>
                  <a:lnTo>
                    <a:pt x="54914" y="342976"/>
                  </a:lnTo>
                  <a:lnTo>
                    <a:pt x="55257" y="342023"/>
                  </a:lnTo>
                  <a:lnTo>
                    <a:pt x="55435" y="340817"/>
                  </a:lnTo>
                  <a:lnTo>
                    <a:pt x="55435" y="317931"/>
                  </a:lnTo>
                  <a:close/>
                </a:path>
                <a:path w="148590" h="791210">
                  <a:moveTo>
                    <a:pt x="55435" y="237832"/>
                  </a:moveTo>
                  <a:lnTo>
                    <a:pt x="54292" y="234619"/>
                  </a:lnTo>
                  <a:lnTo>
                    <a:pt x="45186" y="235318"/>
                  </a:lnTo>
                  <a:lnTo>
                    <a:pt x="45008" y="235331"/>
                  </a:lnTo>
                  <a:lnTo>
                    <a:pt x="44843" y="235432"/>
                  </a:lnTo>
                  <a:lnTo>
                    <a:pt x="44386" y="236042"/>
                  </a:lnTo>
                  <a:lnTo>
                    <a:pt x="44056" y="237007"/>
                  </a:lnTo>
                  <a:lnTo>
                    <a:pt x="43891" y="238226"/>
                  </a:lnTo>
                  <a:lnTo>
                    <a:pt x="43891" y="260845"/>
                  </a:lnTo>
                  <a:lnTo>
                    <a:pt x="45008" y="264033"/>
                  </a:lnTo>
                  <a:lnTo>
                    <a:pt x="54292" y="263601"/>
                  </a:lnTo>
                  <a:lnTo>
                    <a:pt x="54457" y="263499"/>
                  </a:lnTo>
                  <a:lnTo>
                    <a:pt x="54914" y="262915"/>
                  </a:lnTo>
                  <a:lnTo>
                    <a:pt x="55257" y="261950"/>
                  </a:lnTo>
                  <a:lnTo>
                    <a:pt x="55435" y="260718"/>
                  </a:lnTo>
                  <a:lnTo>
                    <a:pt x="55435" y="237832"/>
                  </a:lnTo>
                  <a:close/>
                </a:path>
                <a:path w="148590" h="791210">
                  <a:moveTo>
                    <a:pt x="55435" y="197777"/>
                  </a:moveTo>
                  <a:lnTo>
                    <a:pt x="54292" y="194602"/>
                  </a:lnTo>
                  <a:lnTo>
                    <a:pt x="45186" y="195681"/>
                  </a:lnTo>
                  <a:lnTo>
                    <a:pt x="45008" y="195694"/>
                  </a:lnTo>
                  <a:lnTo>
                    <a:pt x="44843" y="195808"/>
                  </a:lnTo>
                  <a:lnTo>
                    <a:pt x="44386" y="196430"/>
                  </a:lnTo>
                  <a:lnTo>
                    <a:pt x="44056" y="197408"/>
                  </a:lnTo>
                  <a:lnTo>
                    <a:pt x="43891" y="198640"/>
                  </a:lnTo>
                  <a:lnTo>
                    <a:pt x="43891" y="221259"/>
                  </a:lnTo>
                  <a:lnTo>
                    <a:pt x="45008" y="224434"/>
                  </a:lnTo>
                  <a:lnTo>
                    <a:pt x="54292" y="223596"/>
                  </a:lnTo>
                  <a:lnTo>
                    <a:pt x="54457" y="223507"/>
                  </a:lnTo>
                  <a:lnTo>
                    <a:pt x="54914" y="222885"/>
                  </a:lnTo>
                  <a:lnTo>
                    <a:pt x="55257" y="221894"/>
                  </a:lnTo>
                  <a:lnTo>
                    <a:pt x="55435" y="220662"/>
                  </a:lnTo>
                  <a:lnTo>
                    <a:pt x="55435" y="197777"/>
                  </a:lnTo>
                  <a:close/>
                </a:path>
                <a:path w="148590" h="791210">
                  <a:moveTo>
                    <a:pt x="55435" y="157721"/>
                  </a:moveTo>
                  <a:lnTo>
                    <a:pt x="55397" y="156845"/>
                  </a:lnTo>
                  <a:lnTo>
                    <a:pt x="55156" y="155727"/>
                  </a:lnTo>
                  <a:lnTo>
                    <a:pt x="54775" y="154940"/>
                  </a:lnTo>
                  <a:lnTo>
                    <a:pt x="54292" y="154597"/>
                  </a:lnTo>
                  <a:lnTo>
                    <a:pt x="45186" y="156057"/>
                  </a:lnTo>
                  <a:lnTo>
                    <a:pt x="43891" y="159080"/>
                  </a:lnTo>
                  <a:lnTo>
                    <a:pt x="43891" y="181686"/>
                  </a:lnTo>
                  <a:lnTo>
                    <a:pt x="45008" y="184810"/>
                  </a:lnTo>
                  <a:lnTo>
                    <a:pt x="54292" y="183603"/>
                  </a:lnTo>
                  <a:lnTo>
                    <a:pt x="54622" y="183311"/>
                  </a:lnTo>
                  <a:lnTo>
                    <a:pt x="54914" y="182841"/>
                  </a:lnTo>
                  <a:lnTo>
                    <a:pt x="55257" y="181851"/>
                  </a:lnTo>
                  <a:lnTo>
                    <a:pt x="55435" y="180606"/>
                  </a:lnTo>
                  <a:lnTo>
                    <a:pt x="55435" y="157721"/>
                  </a:lnTo>
                  <a:close/>
                </a:path>
                <a:path w="148590" h="791210">
                  <a:moveTo>
                    <a:pt x="55435" y="117652"/>
                  </a:moveTo>
                  <a:lnTo>
                    <a:pt x="54292" y="114617"/>
                  </a:lnTo>
                  <a:lnTo>
                    <a:pt x="45186" y="116446"/>
                  </a:lnTo>
                  <a:lnTo>
                    <a:pt x="43891" y="119507"/>
                  </a:lnTo>
                  <a:lnTo>
                    <a:pt x="43891" y="142113"/>
                  </a:lnTo>
                  <a:lnTo>
                    <a:pt x="45008" y="145186"/>
                  </a:lnTo>
                  <a:lnTo>
                    <a:pt x="54292" y="143598"/>
                  </a:lnTo>
                  <a:lnTo>
                    <a:pt x="54457" y="143471"/>
                  </a:lnTo>
                  <a:lnTo>
                    <a:pt x="54914" y="142811"/>
                  </a:lnTo>
                  <a:lnTo>
                    <a:pt x="55257" y="141795"/>
                  </a:lnTo>
                  <a:lnTo>
                    <a:pt x="55435" y="140550"/>
                  </a:lnTo>
                  <a:lnTo>
                    <a:pt x="55435" y="117652"/>
                  </a:lnTo>
                  <a:close/>
                </a:path>
                <a:path w="148590" h="791210">
                  <a:moveTo>
                    <a:pt x="55435" y="77622"/>
                  </a:moveTo>
                  <a:lnTo>
                    <a:pt x="54292" y="74599"/>
                  </a:lnTo>
                  <a:lnTo>
                    <a:pt x="45186" y="76809"/>
                  </a:lnTo>
                  <a:lnTo>
                    <a:pt x="43891" y="79933"/>
                  </a:lnTo>
                  <a:lnTo>
                    <a:pt x="43891" y="102552"/>
                  </a:lnTo>
                  <a:lnTo>
                    <a:pt x="45008" y="105562"/>
                  </a:lnTo>
                  <a:lnTo>
                    <a:pt x="54292" y="103581"/>
                  </a:lnTo>
                  <a:lnTo>
                    <a:pt x="54457" y="103454"/>
                  </a:lnTo>
                  <a:lnTo>
                    <a:pt x="54914" y="102781"/>
                  </a:lnTo>
                  <a:lnTo>
                    <a:pt x="55257" y="101752"/>
                  </a:lnTo>
                  <a:lnTo>
                    <a:pt x="55435" y="100507"/>
                  </a:lnTo>
                  <a:lnTo>
                    <a:pt x="55435" y="77622"/>
                  </a:lnTo>
                  <a:close/>
                </a:path>
                <a:path w="148590" h="791210">
                  <a:moveTo>
                    <a:pt x="55435" y="37566"/>
                  </a:moveTo>
                  <a:lnTo>
                    <a:pt x="54292" y="34594"/>
                  </a:lnTo>
                  <a:lnTo>
                    <a:pt x="45186" y="37172"/>
                  </a:lnTo>
                  <a:lnTo>
                    <a:pt x="43891" y="40360"/>
                  </a:lnTo>
                  <a:lnTo>
                    <a:pt x="43891" y="63423"/>
                  </a:lnTo>
                  <a:lnTo>
                    <a:pt x="45008" y="65938"/>
                  </a:lnTo>
                  <a:lnTo>
                    <a:pt x="54292" y="63588"/>
                  </a:lnTo>
                  <a:lnTo>
                    <a:pt x="54457" y="63461"/>
                  </a:lnTo>
                  <a:lnTo>
                    <a:pt x="54914" y="62750"/>
                  </a:lnTo>
                  <a:lnTo>
                    <a:pt x="55257" y="61722"/>
                  </a:lnTo>
                  <a:lnTo>
                    <a:pt x="55435" y="60452"/>
                  </a:lnTo>
                  <a:lnTo>
                    <a:pt x="55435" y="37566"/>
                  </a:lnTo>
                  <a:close/>
                </a:path>
                <a:path w="148590" h="791210">
                  <a:moveTo>
                    <a:pt x="72631" y="357949"/>
                  </a:moveTo>
                  <a:lnTo>
                    <a:pt x="72377" y="356768"/>
                  </a:lnTo>
                  <a:lnTo>
                    <a:pt x="71996" y="355892"/>
                  </a:lnTo>
                  <a:lnTo>
                    <a:pt x="71488" y="355434"/>
                  </a:lnTo>
                  <a:lnTo>
                    <a:pt x="62052" y="354990"/>
                  </a:lnTo>
                  <a:lnTo>
                    <a:pt x="61874" y="354990"/>
                  </a:lnTo>
                  <a:lnTo>
                    <a:pt x="60706" y="357784"/>
                  </a:lnTo>
                  <a:lnTo>
                    <a:pt x="60706" y="381254"/>
                  </a:lnTo>
                  <a:lnTo>
                    <a:pt x="71488" y="384949"/>
                  </a:lnTo>
                  <a:lnTo>
                    <a:pt x="71666" y="384873"/>
                  </a:lnTo>
                  <a:lnTo>
                    <a:pt x="71996" y="384556"/>
                  </a:lnTo>
                  <a:lnTo>
                    <a:pt x="72377" y="383743"/>
                  </a:lnTo>
                  <a:lnTo>
                    <a:pt x="72631" y="382587"/>
                  </a:lnTo>
                  <a:lnTo>
                    <a:pt x="72631" y="357949"/>
                  </a:lnTo>
                  <a:close/>
                </a:path>
                <a:path w="148590" h="791210">
                  <a:moveTo>
                    <a:pt x="72631" y="317169"/>
                  </a:moveTo>
                  <a:lnTo>
                    <a:pt x="62052" y="314655"/>
                  </a:lnTo>
                  <a:lnTo>
                    <a:pt x="61874" y="314655"/>
                  </a:lnTo>
                  <a:lnTo>
                    <a:pt x="60706" y="317512"/>
                  </a:lnTo>
                  <a:lnTo>
                    <a:pt x="60706" y="340982"/>
                  </a:lnTo>
                  <a:lnTo>
                    <a:pt x="71488" y="344220"/>
                  </a:lnTo>
                  <a:lnTo>
                    <a:pt x="71666" y="344144"/>
                  </a:lnTo>
                  <a:lnTo>
                    <a:pt x="71996" y="343814"/>
                  </a:lnTo>
                  <a:lnTo>
                    <a:pt x="72377" y="342976"/>
                  </a:lnTo>
                  <a:lnTo>
                    <a:pt x="72631" y="341820"/>
                  </a:lnTo>
                  <a:lnTo>
                    <a:pt x="72631" y="317169"/>
                  </a:lnTo>
                  <a:close/>
                </a:path>
                <a:path w="148590" h="791210">
                  <a:moveTo>
                    <a:pt x="72631" y="276402"/>
                  </a:moveTo>
                  <a:lnTo>
                    <a:pt x="72377" y="275259"/>
                  </a:lnTo>
                  <a:lnTo>
                    <a:pt x="71996" y="274421"/>
                  </a:lnTo>
                  <a:lnTo>
                    <a:pt x="71488" y="274002"/>
                  </a:lnTo>
                  <a:lnTo>
                    <a:pt x="62052" y="274345"/>
                  </a:lnTo>
                  <a:lnTo>
                    <a:pt x="61874" y="274345"/>
                  </a:lnTo>
                  <a:lnTo>
                    <a:pt x="61696" y="274459"/>
                  </a:lnTo>
                  <a:lnTo>
                    <a:pt x="61214" y="275043"/>
                  </a:lnTo>
                  <a:lnTo>
                    <a:pt x="60871" y="276009"/>
                  </a:lnTo>
                  <a:lnTo>
                    <a:pt x="60706" y="277241"/>
                  </a:lnTo>
                  <a:lnTo>
                    <a:pt x="60706" y="300253"/>
                  </a:lnTo>
                  <a:lnTo>
                    <a:pt x="61874" y="303555"/>
                  </a:lnTo>
                  <a:lnTo>
                    <a:pt x="71488" y="303504"/>
                  </a:lnTo>
                  <a:lnTo>
                    <a:pt x="71666" y="303403"/>
                  </a:lnTo>
                  <a:lnTo>
                    <a:pt x="71996" y="303060"/>
                  </a:lnTo>
                  <a:lnTo>
                    <a:pt x="72377" y="302209"/>
                  </a:lnTo>
                  <a:lnTo>
                    <a:pt x="72631" y="301040"/>
                  </a:lnTo>
                  <a:lnTo>
                    <a:pt x="72631" y="276402"/>
                  </a:lnTo>
                  <a:close/>
                </a:path>
                <a:path w="148590" h="791210">
                  <a:moveTo>
                    <a:pt x="72631" y="235648"/>
                  </a:moveTo>
                  <a:lnTo>
                    <a:pt x="72377" y="234505"/>
                  </a:lnTo>
                  <a:lnTo>
                    <a:pt x="71996" y="233680"/>
                  </a:lnTo>
                  <a:lnTo>
                    <a:pt x="71488" y="233273"/>
                  </a:lnTo>
                  <a:lnTo>
                    <a:pt x="62052" y="234010"/>
                  </a:lnTo>
                  <a:lnTo>
                    <a:pt x="61874" y="234022"/>
                  </a:lnTo>
                  <a:lnTo>
                    <a:pt x="60706" y="236969"/>
                  </a:lnTo>
                  <a:lnTo>
                    <a:pt x="60706" y="260438"/>
                  </a:lnTo>
                  <a:lnTo>
                    <a:pt x="61874" y="263232"/>
                  </a:lnTo>
                  <a:lnTo>
                    <a:pt x="71488" y="262775"/>
                  </a:lnTo>
                  <a:lnTo>
                    <a:pt x="71666" y="262686"/>
                  </a:lnTo>
                  <a:lnTo>
                    <a:pt x="72136" y="262077"/>
                  </a:lnTo>
                  <a:lnTo>
                    <a:pt x="72377" y="261454"/>
                  </a:lnTo>
                  <a:lnTo>
                    <a:pt x="72631" y="260299"/>
                  </a:lnTo>
                  <a:lnTo>
                    <a:pt x="72631" y="235648"/>
                  </a:lnTo>
                  <a:close/>
                </a:path>
                <a:path w="148590" h="791210">
                  <a:moveTo>
                    <a:pt x="72631" y="154114"/>
                  </a:moveTo>
                  <a:lnTo>
                    <a:pt x="72377" y="152996"/>
                  </a:lnTo>
                  <a:lnTo>
                    <a:pt x="71996" y="152196"/>
                  </a:lnTo>
                  <a:lnTo>
                    <a:pt x="71666" y="151917"/>
                  </a:lnTo>
                  <a:lnTo>
                    <a:pt x="71488" y="151853"/>
                  </a:lnTo>
                  <a:lnTo>
                    <a:pt x="62052" y="153352"/>
                  </a:lnTo>
                  <a:lnTo>
                    <a:pt x="60706" y="156425"/>
                  </a:lnTo>
                  <a:lnTo>
                    <a:pt x="60706" y="179438"/>
                  </a:lnTo>
                  <a:lnTo>
                    <a:pt x="61874" y="182613"/>
                  </a:lnTo>
                  <a:lnTo>
                    <a:pt x="71488" y="181368"/>
                  </a:lnTo>
                  <a:lnTo>
                    <a:pt x="71666" y="181241"/>
                  </a:lnTo>
                  <a:lnTo>
                    <a:pt x="71996" y="180860"/>
                  </a:lnTo>
                  <a:lnTo>
                    <a:pt x="72377" y="179959"/>
                  </a:lnTo>
                  <a:lnTo>
                    <a:pt x="72631" y="178752"/>
                  </a:lnTo>
                  <a:lnTo>
                    <a:pt x="72631" y="154114"/>
                  </a:lnTo>
                  <a:close/>
                </a:path>
                <a:path w="148590" h="791210">
                  <a:moveTo>
                    <a:pt x="72631" y="113334"/>
                  </a:moveTo>
                  <a:lnTo>
                    <a:pt x="72377" y="112229"/>
                  </a:lnTo>
                  <a:lnTo>
                    <a:pt x="71996" y="111467"/>
                  </a:lnTo>
                  <a:lnTo>
                    <a:pt x="71666" y="111201"/>
                  </a:lnTo>
                  <a:lnTo>
                    <a:pt x="71488" y="111150"/>
                  </a:lnTo>
                  <a:lnTo>
                    <a:pt x="62052" y="113042"/>
                  </a:lnTo>
                  <a:lnTo>
                    <a:pt x="60706" y="116154"/>
                  </a:lnTo>
                  <a:lnTo>
                    <a:pt x="60706" y="139623"/>
                  </a:lnTo>
                  <a:lnTo>
                    <a:pt x="60871" y="140830"/>
                  </a:lnTo>
                  <a:lnTo>
                    <a:pt x="61214" y="141732"/>
                  </a:lnTo>
                  <a:lnTo>
                    <a:pt x="61366" y="141947"/>
                  </a:lnTo>
                  <a:lnTo>
                    <a:pt x="61874" y="142278"/>
                  </a:lnTo>
                  <a:lnTo>
                    <a:pt x="71488" y="140627"/>
                  </a:lnTo>
                  <a:lnTo>
                    <a:pt x="71666" y="140525"/>
                  </a:lnTo>
                  <a:lnTo>
                    <a:pt x="72136" y="139852"/>
                  </a:lnTo>
                  <a:lnTo>
                    <a:pt x="72377" y="139192"/>
                  </a:lnTo>
                  <a:lnTo>
                    <a:pt x="72631" y="137985"/>
                  </a:lnTo>
                  <a:lnTo>
                    <a:pt x="72631" y="113334"/>
                  </a:lnTo>
                  <a:close/>
                </a:path>
                <a:path w="148590" h="791210">
                  <a:moveTo>
                    <a:pt x="72631" y="72593"/>
                  </a:moveTo>
                  <a:lnTo>
                    <a:pt x="72377" y="71475"/>
                  </a:lnTo>
                  <a:lnTo>
                    <a:pt x="71996" y="70726"/>
                  </a:lnTo>
                  <a:lnTo>
                    <a:pt x="71666" y="70472"/>
                  </a:lnTo>
                  <a:lnTo>
                    <a:pt x="71488" y="70421"/>
                  </a:lnTo>
                  <a:lnTo>
                    <a:pt x="62052" y="72707"/>
                  </a:lnTo>
                  <a:lnTo>
                    <a:pt x="60706" y="75895"/>
                  </a:lnTo>
                  <a:lnTo>
                    <a:pt x="60706" y="99364"/>
                  </a:lnTo>
                  <a:lnTo>
                    <a:pt x="61874" y="101968"/>
                  </a:lnTo>
                  <a:lnTo>
                    <a:pt x="71488" y="99910"/>
                  </a:lnTo>
                  <a:lnTo>
                    <a:pt x="71666" y="99771"/>
                  </a:lnTo>
                  <a:lnTo>
                    <a:pt x="71996" y="99364"/>
                  </a:lnTo>
                  <a:lnTo>
                    <a:pt x="72377" y="98437"/>
                  </a:lnTo>
                  <a:lnTo>
                    <a:pt x="72631" y="97231"/>
                  </a:lnTo>
                  <a:lnTo>
                    <a:pt x="72631" y="72593"/>
                  </a:lnTo>
                  <a:close/>
                </a:path>
                <a:path w="148590" h="791210">
                  <a:moveTo>
                    <a:pt x="72631" y="31826"/>
                  </a:moveTo>
                  <a:lnTo>
                    <a:pt x="72377" y="30734"/>
                  </a:lnTo>
                  <a:lnTo>
                    <a:pt x="71996" y="29997"/>
                  </a:lnTo>
                  <a:lnTo>
                    <a:pt x="71488" y="29705"/>
                  </a:lnTo>
                  <a:lnTo>
                    <a:pt x="62052" y="32385"/>
                  </a:lnTo>
                  <a:lnTo>
                    <a:pt x="60706" y="35623"/>
                  </a:lnTo>
                  <a:lnTo>
                    <a:pt x="60706" y="58635"/>
                  </a:lnTo>
                  <a:lnTo>
                    <a:pt x="61874" y="61671"/>
                  </a:lnTo>
                  <a:lnTo>
                    <a:pt x="71488" y="59220"/>
                  </a:lnTo>
                  <a:lnTo>
                    <a:pt x="71666" y="59080"/>
                  </a:lnTo>
                  <a:lnTo>
                    <a:pt x="71996" y="58648"/>
                  </a:lnTo>
                  <a:lnTo>
                    <a:pt x="72377" y="57708"/>
                  </a:lnTo>
                  <a:lnTo>
                    <a:pt x="72631" y="56476"/>
                  </a:lnTo>
                  <a:lnTo>
                    <a:pt x="72631" y="31826"/>
                  </a:lnTo>
                  <a:close/>
                </a:path>
                <a:path w="148590" h="791210">
                  <a:moveTo>
                    <a:pt x="84277" y="760298"/>
                  </a:moveTo>
                  <a:lnTo>
                    <a:pt x="84112" y="759536"/>
                  </a:lnTo>
                  <a:lnTo>
                    <a:pt x="83769" y="758634"/>
                  </a:lnTo>
                  <a:lnTo>
                    <a:pt x="83604" y="758431"/>
                  </a:lnTo>
                  <a:lnTo>
                    <a:pt x="83083" y="758139"/>
                  </a:lnTo>
                  <a:lnTo>
                    <a:pt x="73304" y="760920"/>
                  </a:lnTo>
                  <a:lnTo>
                    <a:pt x="73113" y="760971"/>
                  </a:lnTo>
                  <a:lnTo>
                    <a:pt x="72923" y="761123"/>
                  </a:lnTo>
                  <a:lnTo>
                    <a:pt x="72440" y="761847"/>
                  </a:lnTo>
                  <a:lnTo>
                    <a:pt x="72186" y="762533"/>
                  </a:lnTo>
                  <a:lnTo>
                    <a:pt x="71945" y="763778"/>
                  </a:lnTo>
                  <a:lnTo>
                    <a:pt x="71945" y="788555"/>
                  </a:lnTo>
                  <a:lnTo>
                    <a:pt x="72186" y="789673"/>
                  </a:lnTo>
                  <a:lnTo>
                    <a:pt x="72605" y="790422"/>
                  </a:lnTo>
                  <a:lnTo>
                    <a:pt x="72923" y="790689"/>
                  </a:lnTo>
                  <a:lnTo>
                    <a:pt x="73113" y="790740"/>
                  </a:lnTo>
                  <a:lnTo>
                    <a:pt x="83083" y="788200"/>
                  </a:lnTo>
                  <a:lnTo>
                    <a:pt x="83261" y="788047"/>
                  </a:lnTo>
                  <a:lnTo>
                    <a:pt x="83769" y="787336"/>
                  </a:lnTo>
                  <a:lnTo>
                    <a:pt x="84010" y="786650"/>
                  </a:lnTo>
                  <a:lnTo>
                    <a:pt x="84277" y="785393"/>
                  </a:lnTo>
                  <a:lnTo>
                    <a:pt x="84277" y="760298"/>
                  </a:lnTo>
                  <a:close/>
                </a:path>
                <a:path w="148590" h="791210">
                  <a:moveTo>
                    <a:pt x="90474" y="358838"/>
                  </a:moveTo>
                  <a:lnTo>
                    <a:pt x="79502" y="355815"/>
                  </a:lnTo>
                  <a:lnTo>
                    <a:pt x="79311" y="355803"/>
                  </a:lnTo>
                  <a:lnTo>
                    <a:pt x="79121" y="355892"/>
                  </a:lnTo>
                  <a:lnTo>
                    <a:pt x="78778" y="356222"/>
                  </a:lnTo>
                  <a:lnTo>
                    <a:pt x="78384" y="357060"/>
                  </a:lnTo>
                  <a:lnTo>
                    <a:pt x="78143" y="358216"/>
                  </a:lnTo>
                  <a:lnTo>
                    <a:pt x="78143" y="382993"/>
                  </a:lnTo>
                  <a:lnTo>
                    <a:pt x="89281" y="386334"/>
                  </a:lnTo>
                  <a:lnTo>
                    <a:pt x="89458" y="386245"/>
                  </a:lnTo>
                  <a:lnTo>
                    <a:pt x="89966" y="385699"/>
                  </a:lnTo>
                  <a:lnTo>
                    <a:pt x="90322" y="384733"/>
                  </a:lnTo>
                  <a:lnTo>
                    <a:pt x="90474" y="383933"/>
                  </a:lnTo>
                  <a:lnTo>
                    <a:pt x="90474" y="358838"/>
                  </a:lnTo>
                  <a:close/>
                </a:path>
                <a:path w="148590" h="791210">
                  <a:moveTo>
                    <a:pt x="90474" y="317322"/>
                  </a:moveTo>
                  <a:lnTo>
                    <a:pt x="79502" y="314756"/>
                  </a:lnTo>
                  <a:lnTo>
                    <a:pt x="79311" y="314756"/>
                  </a:lnTo>
                  <a:lnTo>
                    <a:pt x="79121" y="314858"/>
                  </a:lnTo>
                  <a:lnTo>
                    <a:pt x="78778" y="315188"/>
                  </a:lnTo>
                  <a:lnTo>
                    <a:pt x="78384" y="316052"/>
                  </a:lnTo>
                  <a:lnTo>
                    <a:pt x="78143" y="317220"/>
                  </a:lnTo>
                  <a:lnTo>
                    <a:pt x="78143" y="342011"/>
                  </a:lnTo>
                  <a:lnTo>
                    <a:pt x="89281" y="344868"/>
                  </a:lnTo>
                  <a:lnTo>
                    <a:pt x="89636" y="344627"/>
                  </a:lnTo>
                  <a:lnTo>
                    <a:pt x="89966" y="344195"/>
                  </a:lnTo>
                  <a:lnTo>
                    <a:pt x="90322" y="343230"/>
                  </a:lnTo>
                  <a:lnTo>
                    <a:pt x="90474" y="342417"/>
                  </a:lnTo>
                  <a:lnTo>
                    <a:pt x="90474" y="317322"/>
                  </a:lnTo>
                  <a:close/>
                </a:path>
                <a:path w="148590" h="791210">
                  <a:moveTo>
                    <a:pt x="90474" y="275818"/>
                  </a:moveTo>
                  <a:lnTo>
                    <a:pt x="89281" y="273380"/>
                  </a:lnTo>
                  <a:lnTo>
                    <a:pt x="79502" y="273723"/>
                  </a:lnTo>
                  <a:lnTo>
                    <a:pt x="79311" y="273723"/>
                  </a:lnTo>
                  <a:lnTo>
                    <a:pt x="79121" y="273837"/>
                  </a:lnTo>
                  <a:lnTo>
                    <a:pt x="78778" y="274180"/>
                  </a:lnTo>
                  <a:lnTo>
                    <a:pt x="78384" y="275043"/>
                  </a:lnTo>
                  <a:lnTo>
                    <a:pt x="78143" y="276225"/>
                  </a:lnTo>
                  <a:lnTo>
                    <a:pt x="78143" y="301002"/>
                  </a:lnTo>
                  <a:lnTo>
                    <a:pt x="78384" y="302171"/>
                  </a:lnTo>
                  <a:lnTo>
                    <a:pt x="78778" y="303034"/>
                  </a:lnTo>
                  <a:lnTo>
                    <a:pt x="79121" y="303377"/>
                  </a:lnTo>
                  <a:lnTo>
                    <a:pt x="79311" y="303453"/>
                  </a:lnTo>
                  <a:lnTo>
                    <a:pt x="89281" y="303403"/>
                  </a:lnTo>
                  <a:lnTo>
                    <a:pt x="90474" y="300901"/>
                  </a:lnTo>
                  <a:lnTo>
                    <a:pt x="90474" y="275818"/>
                  </a:lnTo>
                  <a:close/>
                </a:path>
                <a:path w="148590" h="791210">
                  <a:moveTo>
                    <a:pt x="90474" y="234315"/>
                  </a:moveTo>
                  <a:lnTo>
                    <a:pt x="89281" y="231914"/>
                  </a:lnTo>
                  <a:lnTo>
                    <a:pt x="79502" y="232664"/>
                  </a:lnTo>
                  <a:lnTo>
                    <a:pt x="79311" y="232676"/>
                  </a:lnTo>
                  <a:lnTo>
                    <a:pt x="79121" y="232791"/>
                  </a:lnTo>
                  <a:lnTo>
                    <a:pt x="78778" y="233159"/>
                  </a:lnTo>
                  <a:lnTo>
                    <a:pt x="78384" y="234048"/>
                  </a:lnTo>
                  <a:lnTo>
                    <a:pt x="78143" y="235229"/>
                  </a:lnTo>
                  <a:lnTo>
                    <a:pt x="78143" y="260007"/>
                  </a:lnTo>
                  <a:lnTo>
                    <a:pt x="78384" y="261175"/>
                  </a:lnTo>
                  <a:lnTo>
                    <a:pt x="78778" y="262001"/>
                  </a:lnTo>
                  <a:lnTo>
                    <a:pt x="79121" y="262331"/>
                  </a:lnTo>
                  <a:lnTo>
                    <a:pt x="79311" y="262407"/>
                  </a:lnTo>
                  <a:lnTo>
                    <a:pt x="89281" y="261937"/>
                  </a:lnTo>
                  <a:lnTo>
                    <a:pt x="89458" y="261835"/>
                  </a:lnTo>
                  <a:lnTo>
                    <a:pt x="89966" y="261213"/>
                  </a:lnTo>
                  <a:lnTo>
                    <a:pt x="90208" y="260604"/>
                  </a:lnTo>
                  <a:lnTo>
                    <a:pt x="90474" y="259410"/>
                  </a:lnTo>
                  <a:lnTo>
                    <a:pt x="90474" y="234315"/>
                  </a:lnTo>
                  <a:close/>
                </a:path>
                <a:path w="148590" h="791210">
                  <a:moveTo>
                    <a:pt x="90474" y="192811"/>
                  </a:moveTo>
                  <a:lnTo>
                    <a:pt x="89281" y="190461"/>
                  </a:lnTo>
                  <a:lnTo>
                    <a:pt x="79502" y="191617"/>
                  </a:lnTo>
                  <a:lnTo>
                    <a:pt x="79311" y="191630"/>
                  </a:lnTo>
                  <a:lnTo>
                    <a:pt x="79121" y="191744"/>
                  </a:lnTo>
                  <a:lnTo>
                    <a:pt x="78778" y="192138"/>
                  </a:lnTo>
                  <a:lnTo>
                    <a:pt x="78384" y="193040"/>
                  </a:lnTo>
                  <a:lnTo>
                    <a:pt x="78143" y="194246"/>
                  </a:lnTo>
                  <a:lnTo>
                    <a:pt x="78143" y="219024"/>
                  </a:lnTo>
                  <a:lnTo>
                    <a:pt x="78384" y="220192"/>
                  </a:lnTo>
                  <a:lnTo>
                    <a:pt x="78778" y="221005"/>
                  </a:lnTo>
                  <a:lnTo>
                    <a:pt x="79121" y="221322"/>
                  </a:lnTo>
                  <a:lnTo>
                    <a:pt x="79311" y="221399"/>
                  </a:lnTo>
                  <a:lnTo>
                    <a:pt x="89281" y="220522"/>
                  </a:lnTo>
                  <a:lnTo>
                    <a:pt x="89458" y="220395"/>
                  </a:lnTo>
                  <a:lnTo>
                    <a:pt x="89966" y="219760"/>
                  </a:lnTo>
                  <a:lnTo>
                    <a:pt x="90208" y="219125"/>
                  </a:lnTo>
                  <a:lnTo>
                    <a:pt x="90474" y="217906"/>
                  </a:lnTo>
                  <a:lnTo>
                    <a:pt x="90474" y="192811"/>
                  </a:lnTo>
                  <a:close/>
                </a:path>
                <a:path w="148590" h="791210">
                  <a:moveTo>
                    <a:pt x="90474" y="151307"/>
                  </a:moveTo>
                  <a:lnTo>
                    <a:pt x="90322" y="150507"/>
                  </a:lnTo>
                  <a:lnTo>
                    <a:pt x="89966" y="149580"/>
                  </a:lnTo>
                  <a:lnTo>
                    <a:pt x="89801" y="149352"/>
                  </a:lnTo>
                  <a:lnTo>
                    <a:pt x="89281" y="148983"/>
                  </a:lnTo>
                  <a:lnTo>
                    <a:pt x="79502" y="150558"/>
                  </a:lnTo>
                  <a:lnTo>
                    <a:pt x="78143" y="153238"/>
                  </a:lnTo>
                  <a:lnTo>
                    <a:pt x="78143" y="178041"/>
                  </a:lnTo>
                  <a:lnTo>
                    <a:pt x="78384" y="179158"/>
                  </a:lnTo>
                  <a:lnTo>
                    <a:pt x="78778" y="179984"/>
                  </a:lnTo>
                  <a:lnTo>
                    <a:pt x="79121" y="180276"/>
                  </a:lnTo>
                  <a:lnTo>
                    <a:pt x="79311" y="180340"/>
                  </a:lnTo>
                  <a:lnTo>
                    <a:pt x="89281" y="179044"/>
                  </a:lnTo>
                  <a:lnTo>
                    <a:pt x="89458" y="178930"/>
                  </a:lnTo>
                  <a:lnTo>
                    <a:pt x="89966" y="178269"/>
                  </a:lnTo>
                  <a:lnTo>
                    <a:pt x="90208" y="177609"/>
                  </a:lnTo>
                  <a:lnTo>
                    <a:pt x="90474" y="176403"/>
                  </a:lnTo>
                  <a:lnTo>
                    <a:pt x="90474" y="151307"/>
                  </a:lnTo>
                  <a:close/>
                </a:path>
                <a:path w="148590" h="791210">
                  <a:moveTo>
                    <a:pt x="90474" y="109791"/>
                  </a:moveTo>
                  <a:lnTo>
                    <a:pt x="89281" y="107543"/>
                  </a:lnTo>
                  <a:lnTo>
                    <a:pt x="79502" y="109524"/>
                  </a:lnTo>
                  <a:lnTo>
                    <a:pt x="79311" y="109562"/>
                  </a:lnTo>
                  <a:lnTo>
                    <a:pt x="79121" y="109689"/>
                  </a:lnTo>
                  <a:lnTo>
                    <a:pt x="78778" y="110096"/>
                  </a:lnTo>
                  <a:lnTo>
                    <a:pt x="78384" y="111023"/>
                  </a:lnTo>
                  <a:lnTo>
                    <a:pt x="78143" y="112242"/>
                  </a:lnTo>
                  <a:lnTo>
                    <a:pt x="78143" y="137020"/>
                  </a:lnTo>
                  <a:lnTo>
                    <a:pt x="78384" y="138163"/>
                  </a:lnTo>
                  <a:lnTo>
                    <a:pt x="78778" y="138950"/>
                  </a:lnTo>
                  <a:lnTo>
                    <a:pt x="79121" y="139230"/>
                  </a:lnTo>
                  <a:lnTo>
                    <a:pt x="79311" y="139293"/>
                  </a:lnTo>
                  <a:lnTo>
                    <a:pt x="89281" y="137591"/>
                  </a:lnTo>
                  <a:lnTo>
                    <a:pt x="89458" y="137464"/>
                  </a:lnTo>
                  <a:lnTo>
                    <a:pt x="89966" y="136779"/>
                  </a:lnTo>
                  <a:lnTo>
                    <a:pt x="90208" y="136118"/>
                  </a:lnTo>
                  <a:lnTo>
                    <a:pt x="90474" y="134874"/>
                  </a:lnTo>
                  <a:lnTo>
                    <a:pt x="90474" y="109791"/>
                  </a:lnTo>
                  <a:close/>
                </a:path>
                <a:path w="148590" h="791210">
                  <a:moveTo>
                    <a:pt x="90474" y="68300"/>
                  </a:moveTo>
                  <a:lnTo>
                    <a:pt x="89281" y="66090"/>
                  </a:lnTo>
                  <a:lnTo>
                    <a:pt x="79502" y="68465"/>
                  </a:lnTo>
                  <a:lnTo>
                    <a:pt x="78143" y="71259"/>
                  </a:lnTo>
                  <a:lnTo>
                    <a:pt x="78143" y="96037"/>
                  </a:lnTo>
                  <a:lnTo>
                    <a:pt x="78384" y="97155"/>
                  </a:lnTo>
                  <a:lnTo>
                    <a:pt x="78778" y="97917"/>
                  </a:lnTo>
                  <a:lnTo>
                    <a:pt x="79121" y="98183"/>
                  </a:lnTo>
                  <a:lnTo>
                    <a:pt x="79311" y="98247"/>
                  </a:lnTo>
                  <a:lnTo>
                    <a:pt x="89281" y="96126"/>
                  </a:lnTo>
                  <a:lnTo>
                    <a:pt x="89458" y="95986"/>
                  </a:lnTo>
                  <a:lnTo>
                    <a:pt x="89966" y="95288"/>
                  </a:lnTo>
                  <a:lnTo>
                    <a:pt x="90208" y="94615"/>
                  </a:lnTo>
                  <a:lnTo>
                    <a:pt x="90474" y="93370"/>
                  </a:lnTo>
                  <a:lnTo>
                    <a:pt x="90474" y="68300"/>
                  </a:lnTo>
                  <a:close/>
                </a:path>
                <a:path w="148590" h="791210">
                  <a:moveTo>
                    <a:pt x="109004" y="360210"/>
                  </a:moveTo>
                  <a:lnTo>
                    <a:pt x="97612" y="356666"/>
                  </a:lnTo>
                  <a:lnTo>
                    <a:pt x="97421" y="356654"/>
                  </a:lnTo>
                  <a:lnTo>
                    <a:pt x="96202" y="359117"/>
                  </a:lnTo>
                  <a:lnTo>
                    <a:pt x="96202" y="384352"/>
                  </a:lnTo>
                  <a:lnTo>
                    <a:pt x="107746" y="387756"/>
                  </a:lnTo>
                  <a:lnTo>
                    <a:pt x="107937" y="387680"/>
                  </a:lnTo>
                  <a:lnTo>
                    <a:pt x="108445" y="387108"/>
                  </a:lnTo>
                  <a:lnTo>
                    <a:pt x="108826" y="386118"/>
                  </a:lnTo>
                  <a:lnTo>
                    <a:pt x="109004" y="384848"/>
                  </a:lnTo>
                  <a:lnTo>
                    <a:pt x="109004" y="360210"/>
                  </a:lnTo>
                  <a:close/>
                </a:path>
                <a:path w="148590" h="791210">
                  <a:moveTo>
                    <a:pt x="109004" y="318401"/>
                  </a:moveTo>
                  <a:lnTo>
                    <a:pt x="97612" y="314858"/>
                  </a:lnTo>
                  <a:lnTo>
                    <a:pt x="97421" y="314858"/>
                  </a:lnTo>
                  <a:lnTo>
                    <a:pt x="97218" y="314960"/>
                  </a:lnTo>
                  <a:lnTo>
                    <a:pt x="96710" y="315544"/>
                  </a:lnTo>
                  <a:lnTo>
                    <a:pt x="96469" y="316166"/>
                  </a:lnTo>
                  <a:lnTo>
                    <a:pt x="96202" y="317360"/>
                  </a:lnTo>
                  <a:lnTo>
                    <a:pt x="96202" y="342595"/>
                  </a:lnTo>
                  <a:lnTo>
                    <a:pt x="107746" y="345516"/>
                  </a:lnTo>
                  <a:lnTo>
                    <a:pt x="107937" y="345440"/>
                  </a:lnTo>
                  <a:lnTo>
                    <a:pt x="108445" y="344855"/>
                  </a:lnTo>
                  <a:lnTo>
                    <a:pt x="108826" y="343852"/>
                  </a:lnTo>
                  <a:lnTo>
                    <a:pt x="109004" y="342569"/>
                  </a:lnTo>
                  <a:lnTo>
                    <a:pt x="109004" y="318401"/>
                  </a:lnTo>
                  <a:close/>
                </a:path>
                <a:path w="148590" h="791210">
                  <a:moveTo>
                    <a:pt x="109004" y="276136"/>
                  </a:moveTo>
                  <a:lnTo>
                    <a:pt x="107746" y="272719"/>
                  </a:lnTo>
                  <a:lnTo>
                    <a:pt x="97612" y="273075"/>
                  </a:lnTo>
                  <a:lnTo>
                    <a:pt x="97421" y="273075"/>
                  </a:lnTo>
                  <a:lnTo>
                    <a:pt x="97218" y="273189"/>
                  </a:lnTo>
                  <a:lnTo>
                    <a:pt x="96710" y="273799"/>
                  </a:lnTo>
                  <a:lnTo>
                    <a:pt x="96354" y="274802"/>
                  </a:lnTo>
                  <a:lnTo>
                    <a:pt x="96202" y="275628"/>
                  </a:lnTo>
                  <a:lnTo>
                    <a:pt x="96202" y="300850"/>
                  </a:lnTo>
                  <a:lnTo>
                    <a:pt x="97421" y="303364"/>
                  </a:lnTo>
                  <a:lnTo>
                    <a:pt x="107746" y="303301"/>
                  </a:lnTo>
                  <a:lnTo>
                    <a:pt x="107937" y="303199"/>
                  </a:lnTo>
                  <a:lnTo>
                    <a:pt x="108445" y="302590"/>
                  </a:lnTo>
                  <a:lnTo>
                    <a:pt x="108826" y="301586"/>
                  </a:lnTo>
                  <a:lnTo>
                    <a:pt x="109004" y="300291"/>
                  </a:lnTo>
                  <a:lnTo>
                    <a:pt x="109004" y="276136"/>
                  </a:lnTo>
                  <a:close/>
                </a:path>
                <a:path w="148590" h="791210">
                  <a:moveTo>
                    <a:pt x="109004" y="233870"/>
                  </a:moveTo>
                  <a:lnTo>
                    <a:pt x="107746" y="230479"/>
                  </a:lnTo>
                  <a:lnTo>
                    <a:pt x="97612" y="231267"/>
                  </a:lnTo>
                  <a:lnTo>
                    <a:pt x="97421" y="231279"/>
                  </a:lnTo>
                  <a:lnTo>
                    <a:pt x="97218" y="231394"/>
                  </a:lnTo>
                  <a:lnTo>
                    <a:pt x="96710" y="232029"/>
                  </a:lnTo>
                  <a:lnTo>
                    <a:pt x="96354" y="233045"/>
                  </a:lnTo>
                  <a:lnTo>
                    <a:pt x="96202" y="233883"/>
                  </a:lnTo>
                  <a:lnTo>
                    <a:pt x="96202" y="259118"/>
                  </a:lnTo>
                  <a:lnTo>
                    <a:pt x="97421" y="261556"/>
                  </a:lnTo>
                  <a:lnTo>
                    <a:pt x="107556" y="261086"/>
                  </a:lnTo>
                  <a:lnTo>
                    <a:pt x="107937" y="260972"/>
                  </a:lnTo>
                  <a:lnTo>
                    <a:pt x="108445" y="260350"/>
                  </a:lnTo>
                  <a:lnTo>
                    <a:pt x="108826" y="259334"/>
                  </a:lnTo>
                  <a:lnTo>
                    <a:pt x="109004" y="258025"/>
                  </a:lnTo>
                  <a:lnTo>
                    <a:pt x="109004" y="233870"/>
                  </a:lnTo>
                  <a:close/>
                </a:path>
                <a:path w="148590" h="791210">
                  <a:moveTo>
                    <a:pt x="109004" y="191604"/>
                  </a:moveTo>
                  <a:lnTo>
                    <a:pt x="107746" y="188252"/>
                  </a:lnTo>
                  <a:lnTo>
                    <a:pt x="97612" y="189458"/>
                  </a:lnTo>
                  <a:lnTo>
                    <a:pt x="97421" y="189471"/>
                  </a:lnTo>
                  <a:lnTo>
                    <a:pt x="97218" y="189611"/>
                  </a:lnTo>
                  <a:lnTo>
                    <a:pt x="96710" y="190258"/>
                  </a:lnTo>
                  <a:lnTo>
                    <a:pt x="96469" y="190919"/>
                  </a:lnTo>
                  <a:lnTo>
                    <a:pt x="96202" y="192138"/>
                  </a:lnTo>
                  <a:lnTo>
                    <a:pt x="96202" y="217373"/>
                  </a:lnTo>
                  <a:lnTo>
                    <a:pt x="97421" y="219773"/>
                  </a:lnTo>
                  <a:lnTo>
                    <a:pt x="107746" y="218859"/>
                  </a:lnTo>
                  <a:lnTo>
                    <a:pt x="109004" y="215760"/>
                  </a:lnTo>
                  <a:lnTo>
                    <a:pt x="109004" y="191604"/>
                  </a:lnTo>
                  <a:close/>
                </a:path>
                <a:path w="148590" h="791210">
                  <a:moveTo>
                    <a:pt x="109004" y="149326"/>
                  </a:moveTo>
                  <a:lnTo>
                    <a:pt x="107746" y="146050"/>
                  </a:lnTo>
                  <a:lnTo>
                    <a:pt x="97612" y="147662"/>
                  </a:lnTo>
                  <a:lnTo>
                    <a:pt x="96202" y="150406"/>
                  </a:lnTo>
                  <a:lnTo>
                    <a:pt x="96202" y="175628"/>
                  </a:lnTo>
                  <a:lnTo>
                    <a:pt x="96354" y="176441"/>
                  </a:lnTo>
                  <a:lnTo>
                    <a:pt x="96710" y="177393"/>
                  </a:lnTo>
                  <a:lnTo>
                    <a:pt x="96875" y="177622"/>
                  </a:lnTo>
                  <a:lnTo>
                    <a:pt x="97421" y="178003"/>
                  </a:lnTo>
                  <a:lnTo>
                    <a:pt x="107746" y="176644"/>
                  </a:lnTo>
                  <a:lnTo>
                    <a:pt x="107937" y="176530"/>
                  </a:lnTo>
                  <a:lnTo>
                    <a:pt x="108445" y="175856"/>
                  </a:lnTo>
                  <a:lnTo>
                    <a:pt x="108826" y="174790"/>
                  </a:lnTo>
                  <a:lnTo>
                    <a:pt x="109004" y="173494"/>
                  </a:lnTo>
                  <a:lnTo>
                    <a:pt x="109004" y="149326"/>
                  </a:lnTo>
                  <a:close/>
                </a:path>
                <a:path w="148590" h="791210">
                  <a:moveTo>
                    <a:pt x="109004" y="107035"/>
                  </a:moveTo>
                  <a:lnTo>
                    <a:pt x="107746" y="103835"/>
                  </a:lnTo>
                  <a:lnTo>
                    <a:pt x="97612" y="105879"/>
                  </a:lnTo>
                  <a:lnTo>
                    <a:pt x="97218" y="106057"/>
                  </a:lnTo>
                  <a:lnTo>
                    <a:pt x="96710" y="106743"/>
                  </a:lnTo>
                  <a:lnTo>
                    <a:pt x="96469" y="107416"/>
                  </a:lnTo>
                  <a:lnTo>
                    <a:pt x="96202" y="108661"/>
                  </a:lnTo>
                  <a:lnTo>
                    <a:pt x="96202" y="133896"/>
                  </a:lnTo>
                  <a:lnTo>
                    <a:pt x="97421" y="136194"/>
                  </a:lnTo>
                  <a:lnTo>
                    <a:pt x="107746" y="134416"/>
                  </a:lnTo>
                  <a:lnTo>
                    <a:pt x="107937" y="134289"/>
                  </a:lnTo>
                  <a:lnTo>
                    <a:pt x="108445" y="133604"/>
                  </a:lnTo>
                  <a:lnTo>
                    <a:pt x="108826" y="132524"/>
                  </a:lnTo>
                  <a:lnTo>
                    <a:pt x="109004" y="131203"/>
                  </a:lnTo>
                  <a:lnTo>
                    <a:pt x="109004" y="107035"/>
                  </a:lnTo>
                  <a:close/>
                </a:path>
                <a:path w="148590" h="791210">
                  <a:moveTo>
                    <a:pt x="109004" y="64795"/>
                  </a:moveTo>
                  <a:lnTo>
                    <a:pt x="107746" y="61607"/>
                  </a:lnTo>
                  <a:lnTo>
                    <a:pt x="97612" y="64071"/>
                  </a:lnTo>
                  <a:lnTo>
                    <a:pt x="96202" y="66929"/>
                  </a:lnTo>
                  <a:lnTo>
                    <a:pt x="96202" y="92151"/>
                  </a:lnTo>
                  <a:lnTo>
                    <a:pt x="97421" y="94386"/>
                  </a:lnTo>
                  <a:lnTo>
                    <a:pt x="107746" y="92202"/>
                  </a:lnTo>
                  <a:lnTo>
                    <a:pt x="107937" y="92049"/>
                  </a:lnTo>
                  <a:lnTo>
                    <a:pt x="108445" y="91338"/>
                  </a:lnTo>
                  <a:lnTo>
                    <a:pt x="108826" y="90258"/>
                  </a:lnTo>
                  <a:lnTo>
                    <a:pt x="109004" y="88938"/>
                  </a:lnTo>
                  <a:lnTo>
                    <a:pt x="109004" y="64795"/>
                  </a:lnTo>
                  <a:close/>
                </a:path>
                <a:path w="148590" h="791210">
                  <a:moveTo>
                    <a:pt x="109004" y="22021"/>
                  </a:moveTo>
                  <a:lnTo>
                    <a:pt x="108826" y="20789"/>
                  </a:lnTo>
                  <a:lnTo>
                    <a:pt x="108445" y="19875"/>
                  </a:lnTo>
                  <a:lnTo>
                    <a:pt x="107937" y="19418"/>
                  </a:lnTo>
                  <a:lnTo>
                    <a:pt x="107746" y="19380"/>
                  </a:lnTo>
                  <a:lnTo>
                    <a:pt x="97612" y="22263"/>
                  </a:lnTo>
                  <a:lnTo>
                    <a:pt x="97421" y="22313"/>
                  </a:lnTo>
                  <a:lnTo>
                    <a:pt x="97218" y="22479"/>
                  </a:lnTo>
                  <a:lnTo>
                    <a:pt x="96710" y="23215"/>
                  </a:lnTo>
                  <a:lnTo>
                    <a:pt x="96469" y="23914"/>
                  </a:lnTo>
                  <a:lnTo>
                    <a:pt x="96202" y="25171"/>
                  </a:lnTo>
                  <a:lnTo>
                    <a:pt x="96202" y="50406"/>
                  </a:lnTo>
                  <a:lnTo>
                    <a:pt x="97421" y="52616"/>
                  </a:lnTo>
                  <a:lnTo>
                    <a:pt x="107746" y="49987"/>
                  </a:lnTo>
                  <a:lnTo>
                    <a:pt x="107937" y="49834"/>
                  </a:lnTo>
                  <a:lnTo>
                    <a:pt x="108445" y="49098"/>
                  </a:lnTo>
                  <a:lnTo>
                    <a:pt x="108826" y="48006"/>
                  </a:lnTo>
                  <a:lnTo>
                    <a:pt x="109004" y="46672"/>
                  </a:lnTo>
                  <a:lnTo>
                    <a:pt x="109004" y="22021"/>
                  </a:lnTo>
                  <a:close/>
                </a:path>
                <a:path w="148590" h="791210">
                  <a:moveTo>
                    <a:pt x="128219" y="361670"/>
                  </a:moveTo>
                  <a:lnTo>
                    <a:pt x="116382" y="357555"/>
                  </a:lnTo>
                  <a:lnTo>
                    <a:pt x="116166" y="357543"/>
                  </a:lnTo>
                  <a:lnTo>
                    <a:pt x="115976" y="357632"/>
                  </a:lnTo>
                  <a:lnTo>
                    <a:pt x="115455" y="358228"/>
                  </a:lnTo>
                  <a:lnTo>
                    <a:pt x="115074" y="359219"/>
                  </a:lnTo>
                  <a:lnTo>
                    <a:pt x="114884" y="360514"/>
                  </a:lnTo>
                  <a:lnTo>
                    <a:pt x="114884" y="385292"/>
                  </a:lnTo>
                  <a:lnTo>
                    <a:pt x="126898" y="389229"/>
                  </a:lnTo>
                  <a:lnTo>
                    <a:pt x="127101" y="389153"/>
                  </a:lnTo>
                  <a:lnTo>
                    <a:pt x="127469" y="388823"/>
                  </a:lnTo>
                  <a:lnTo>
                    <a:pt x="127622" y="388581"/>
                  </a:lnTo>
                  <a:lnTo>
                    <a:pt x="128016" y="387578"/>
                  </a:lnTo>
                  <a:lnTo>
                    <a:pt x="128219" y="386270"/>
                  </a:lnTo>
                  <a:lnTo>
                    <a:pt x="128219" y="361670"/>
                  </a:lnTo>
                  <a:close/>
                </a:path>
                <a:path w="148590" h="791210">
                  <a:moveTo>
                    <a:pt x="128219" y="318566"/>
                  </a:moveTo>
                  <a:lnTo>
                    <a:pt x="116382" y="314960"/>
                  </a:lnTo>
                  <a:lnTo>
                    <a:pt x="116166" y="314960"/>
                  </a:lnTo>
                  <a:lnTo>
                    <a:pt x="114884" y="317969"/>
                  </a:lnTo>
                  <a:lnTo>
                    <a:pt x="114884" y="342277"/>
                  </a:lnTo>
                  <a:lnTo>
                    <a:pt x="126898" y="346214"/>
                  </a:lnTo>
                  <a:lnTo>
                    <a:pt x="127101" y="346113"/>
                  </a:lnTo>
                  <a:lnTo>
                    <a:pt x="127469" y="345770"/>
                  </a:lnTo>
                  <a:lnTo>
                    <a:pt x="127622" y="345516"/>
                  </a:lnTo>
                  <a:lnTo>
                    <a:pt x="128016" y="344500"/>
                  </a:lnTo>
                  <a:lnTo>
                    <a:pt x="128219" y="343192"/>
                  </a:lnTo>
                  <a:lnTo>
                    <a:pt x="128219" y="318566"/>
                  </a:lnTo>
                  <a:close/>
                </a:path>
                <a:path w="148590" h="791210">
                  <a:moveTo>
                    <a:pt x="128219" y="275513"/>
                  </a:moveTo>
                  <a:lnTo>
                    <a:pt x="126898" y="272021"/>
                  </a:lnTo>
                  <a:lnTo>
                    <a:pt x="116382" y="272402"/>
                  </a:lnTo>
                  <a:lnTo>
                    <a:pt x="116166" y="272402"/>
                  </a:lnTo>
                  <a:lnTo>
                    <a:pt x="114884" y="275463"/>
                  </a:lnTo>
                  <a:lnTo>
                    <a:pt x="114884" y="299745"/>
                  </a:lnTo>
                  <a:lnTo>
                    <a:pt x="116166" y="303250"/>
                  </a:lnTo>
                  <a:lnTo>
                    <a:pt x="126898" y="303187"/>
                  </a:lnTo>
                  <a:lnTo>
                    <a:pt x="128219" y="300126"/>
                  </a:lnTo>
                  <a:lnTo>
                    <a:pt x="128219" y="275513"/>
                  </a:lnTo>
                  <a:close/>
                </a:path>
                <a:path w="148590" h="791210">
                  <a:moveTo>
                    <a:pt x="128219" y="232448"/>
                  </a:moveTo>
                  <a:lnTo>
                    <a:pt x="126898" y="229006"/>
                  </a:lnTo>
                  <a:lnTo>
                    <a:pt x="116382" y="229819"/>
                  </a:lnTo>
                  <a:lnTo>
                    <a:pt x="116166" y="229831"/>
                  </a:lnTo>
                  <a:lnTo>
                    <a:pt x="114884" y="232956"/>
                  </a:lnTo>
                  <a:lnTo>
                    <a:pt x="114884" y="257251"/>
                  </a:lnTo>
                  <a:lnTo>
                    <a:pt x="114922" y="258191"/>
                  </a:lnTo>
                  <a:lnTo>
                    <a:pt x="115189" y="259384"/>
                  </a:lnTo>
                  <a:lnTo>
                    <a:pt x="115620" y="260248"/>
                  </a:lnTo>
                  <a:lnTo>
                    <a:pt x="116166" y="260680"/>
                  </a:lnTo>
                  <a:lnTo>
                    <a:pt x="126898" y="260172"/>
                  </a:lnTo>
                  <a:lnTo>
                    <a:pt x="127101" y="260057"/>
                  </a:lnTo>
                  <a:lnTo>
                    <a:pt x="127622" y="259422"/>
                  </a:lnTo>
                  <a:lnTo>
                    <a:pt x="128016" y="258394"/>
                  </a:lnTo>
                  <a:lnTo>
                    <a:pt x="128219" y="257073"/>
                  </a:lnTo>
                  <a:lnTo>
                    <a:pt x="128219" y="232448"/>
                  </a:lnTo>
                  <a:close/>
                </a:path>
                <a:path w="148590" h="791210">
                  <a:moveTo>
                    <a:pt x="128219" y="189382"/>
                  </a:moveTo>
                  <a:lnTo>
                    <a:pt x="126898" y="185991"/>
                  </a:lnTo>
                  <a:lnTo>
                    <a:pt x="116382" y="187236"/>
                  </a:lnTo>
                  <a:lnTo>
                    <a:pt x="114884" y="190436"/>
                  </a:lnTo>
                  <a:lnTo>
                    <a:pt x="114884" y="214731"/>
                  </a:lnTo>
                  <a:lnTo>
                    <a:pt x="116166" y="218135"/>
                  </a:lnTo>
                  <a:lnTo>
                    <a:pt x="126898" y="217182"/>
                  </a:lnTo>
                  <a:lnTo>
                    <a:pt x="128219" y="213995"/>
                  </a:lnTo>
                  <a:lnTo>
                    <a:pt x="128219" y="189382"/>
                  </a:lnTo>
                  <a:close/>
                </a:path>
                <a:path w="148590" h="791210">
                  <a:moveTo>
                    <a:pt x="128219" y="146304"/>
                  </a:moveTo>
                  <a:lnTo>
                    <a:pt x="126898" y="142963"/>
                  </a:lnTo>
                  <a:lnTo>
                    <a:pt x="116382" y="144653"/>
                  </a:lnTo>
                  <a:lnTo>
                    <a:pt x="114884" y="147916"/>
                  </a:lnTo>
                  <a:lnTo>
                    <a:pt x="114884" y="172707"/>
                  </a:lnTo>
                  <a:lnTo>
                    <a:pt x="116166" y="175539"/>
                  </a:lnTo>
                  <a:lnTo>
                    <a:pt x="126898" y="174155"/>
                  </a:lnTo>
                  <a:lnTo>
                    <a:pt x="128219" y="170916"/>
                  </a:lnTo>
                  <a:lnTo>
                    <a:pt x="128219" y="146304"/>
                  </a:lnTo>
                  <a:close/>
                </a:path>
                <a:path w="148590" h="791210">
                  <a:moveTo>
                    <a:pt x="128219" y="103238"/>
                  </a:moveTo>
                  <a:lnTo>
                    <a:pt x="126898" y="99974"/>
                  </a:lnTo>
                  <a:lnTo>
                    <a:pt x="116382" y="102095"/>
                  </a:lnTo>
                  <a:lnTo>
                    <a:pt x="114884" y="105397"/>
                  </a:lnTo>
                  <a:lnTo>
                    <a:pt x="114884" y="129692"/>
                  </a:lnTo>
                  <a:lnTo>
                    <a:pt x="116166" y="132969"/>
                  </a:lnTo>
                  <a:lnTo>
                    <a:pt x="126898" y="131140"/>
                  </a:lnTo>
                  <a:lnTo>
                    <a:pt x="128219" y="127850"/>
                  </a:lnTo>
                  <a:lnTo>
                    <a:pt x="128219" y="103238"/>
                  </a:lnTo>
                  <a:close/>
                </a:path>
                <a:path w="148590" h="791210">
                  <a:moveTo>
                    <a:pt x="128219" y="60172"/>
                  </a:moveTo>
                  <a:lnTo>
                    <a:pt x="126898" y="56946"/>
                  </a:lnTo>
                  <a:lnTo>
                    <a:pt x="116382" y="59499"/>
                  </a:lnTo>
                  <a:lnTo>
                    <a:pt x="116166" y="59550"/>
                  </a:lnTo>
                  <a:lnTo>
                    <a:pt x="115976" y="59690"/>
                  </a:lnTo>
                  <a:lnTo>
                    <a:pt x="115455" y="60426"/>
                  </a:lnTo>
                  <a:lnTo>
                    <a:pt x="115074" y="61544"/>
                  </a:lnTo>
                  <a:lnTo>
                    <a:pt x="114884" y="62877"/>
                  </a:lnTo>
                  <a:lnTo>
                    <a:pt x="114884" y="87185"/>
                  </a:lnTo>
                  <a:lnTo>
                    <a:pt x="114922" y="88099"/>
                  </a:lnTo>
                  <a:lnTo>
                    <a:pt x="115189" y="89268"/>
                  </a:lnTo>
                  <a:lnTo>
                    <a:pt x="115620" y="90055"/>
                  </a:lnTo>
                  <a:lnTo>
                    <a:pt x="116166" y="90385"/>
                  </a:lnTo>
                  <a:lnTo>
                    <a:pt x="126898" y="88099"/>
                  </a:lnTo>
                  <a:lnTo>
                    <a:pt x="128219" y="84785"/>
                  </a:lnTo>
                  <a:lnTo>
                    <a:pt x="128219" y="60172"/>
                  </a:lnTo>
                  <a:close/>
                </a:path>
                <a:path w="148590" h="791210">
                  <a:moveTo>
                    <a:pt x="128219" y="17094"/>
                  </a:moveTo>
                  <a:lnTo>
                    <a:pt x="126898" y="13931"/>
                  </a:lnTo>
                  <a:lnTo>
                    <a:pt x="116382" y="16916"/>
                  </a:lnTo>
                  <a:lnTo>
                    <a:pt x="114884" y="20370"/>
                  </a:lnTo>
                  <a:lnTo>
                    <a:pt x="114884" y="44653"/>
                  </a:lnTo>
                  <a:lnTo>
                    <a:pt x="116166" y="47840"/>
                  </a:lnTo>
                  <a:lnTo>
                    <a:pt x="126898" y="45110"/>
                  </a:lnTo>
                  <a:lnTo>
                    <a:pt x="127101" y="44970"/>
                  </a:lnTo>
                  <a:lnTo>
                    <a:pt x="127469" y="44513"/>
                  </a:lnTo>
                  <a:lnTo>
                    <a:pt x="128016" y="43091"/>
                  </a:lnTo>
                  <a:lnTo>
                    <a:pt x="128219" y="41719"/>
                  </a:lnTo>
                  <a:lnTo>
                    <a:pt x="128219" y="17094"/>
                  </a:lnTo>
                  <a:close/>
                </a:path>
                <a:path w="148590" h="791210">
                  <a:moveTo>
                    <a:pt x="148158" y="606056"/>
                  </a:moveTo>
                  <a:lnTo>
                    <a:pt x="146786" y="602742"/>
                  </a:lnTo>
                  <a:lnTo>
                    <a:pt x="135864" y="604951"/>
                  </a:lnTo>
                  <a:lnTo>
                    <a:pt x="134327" y="608317"/>
                  </a:lnTo>
                  <a:lnTo>
                    <a:pt x="134327" y="633082"/>
                  </a:lnTo>
                  <a:lnTo>
                    <a:pt x="134366" y="634034"/>
                  </a:lnTo>
                  <a:lnTo>
                    <a:pt x="134632" y="635228"/>
                  </a:lnTo>
                  <a:lnTo>
                    <a:pt x="135077" y="636054"/>
                  </a:lnTo>
                  <a:lnTo>
                    <a:pt x="135648" y="636422"/>
                  </a:lnTo>
                  <a:lnTo>
                    <a:pt x="146786" y="634504"/>
                  </a:lnTo>
                  <a:lnTo>
                    <a:pt x="147002" y="634377"/>
                  </a:lnTo>
                  <a:lnTo>
                    <a:pt x="147548" y="633641"/>
                  </a:lnTo>
                  <a:lnTo>
                    <a:pt x="147955" y="632523"/>
                  </a:lnTo>
                  <a:lnTo>
                    <a:pt x="148158" y="631151"/>
                  </a:lnTo>
                  <a:lnTo>
                    <a:pt x="148158" y="606056"/>
                  </a:lnTo>
                  <a:close/>
                </a:path>
                <a:path w="148590" h="791210">
                  <a:moveTo>
                    <a:pt x="148158" y="493864"/>
                  </a:moveTo>
                  <a:lnTo>
                    <a:pt x="146786" y="490410"/>
                  </a:lnTo>
                  <a:lnTo>
                    <a:pt x="135864" y="491705"/>
                  </a:lnTo>
                  <a:lnTo>
                    <a:pt x="134327" y="494969"/>
                  </a:lnTo>
                  <a:lnTo>
                    <a:pt x="134327" y="519722"/>
                  </a:lnTo>
                  <a:lnTo>
                    <a:pt x="134366" y="520687"/>
                  </a:lnTo>
                  <a:lnTo>
                    <a:pt x="134632" y="521893"/>
                  </a:lnTo>
                  <a:lnTo>
                    <a:pt x="135077" y="522782"/>
                  </a:lnTo>
                  <a:lnTo>
                    <a:pt x="135648" y="523189"/>
                  </a:lnTo>
                  <a:lnTo>
                    <a:pt x="146786" y="522185"/>
                  </a:lnTo>
                  <a:lnTo>
                    <a:pt x="147002" y="522071"/>
                  </a:lnTo>
                  <a:lnTo>
                    <a:pt x="147548" y="521385"/>
                  </a:lnTo>
                  <a:lnTo>
                    <a:pt x="147955" y="520306"/>
                  </a:lnTo>
                  <a:lnTo>
                    <a:pt x="148158" y="518960"/>
                  </a:lnTo>
                  <a:lnTo>
                    <a:pt x="148158" y="493864"/>
                  </a:lnTo>
                  <a:close/>
                </a:path>
                <a:path w="148590" h="791210">
                  <a:moveTo>
                    <a:pt x="148158" y="362673"/>
                  </a:moveTo>
                  <a:lnTo>
                    <a:pt x="135864" y="358470"/>
                  </a:lnTo>
                  <a:lnTo>
                    <a:pt x="135648" y="358457"/>
                  </a:lnTo>
                  <a:lnTo>
                    <a:pt x="135255" y="358711"/>
                  </a:lnTo>
                  <a:lnTo>
                    <a:pt x="134912" y="359156"/>
                  </a:lnTo>
                  <a:lnTo>
                    <a:pt x="134518" y="360172"/>
                  </a:lnTo>
                  <a:lnTo>
                    <a:pt x="134327" y="361480"/>
                  </a:lnTo>
                  <a:lnTo>
                    <a:pt x="134327" y="386727"/>
                  </a:lnTo>
                  <a:lnTo>
                    <a:pt x="146786" y="390766"/>
                  </a:lnTo>
                  <a:lnTo>
                    <a:pt x="147002" y="390690"/>
                  </a:lnTo>
                  <a:lnTo>
                    <a:pt x="147548" y="390093"/>
                  </a:lnTo>
                  <a:lnTo>
                    <a:pt x="147955" y="389089"/>
                  </a:lnTo>
                  <a:lnTo>
                    <a:pt x="148158" y="387756"/>
                  </a:lnTo>
                  <a:lnTo>
                    <a:pt x="148158" y="362673"/>
                  </a:lnTo>
                  <a:close/>
                </a:path>
                <a:path w="148590" h="791210">
                  <a:moveTo>
                    <a:pt x="148158" y="318770"/>
                  </a:moveTo>
                  <a:lnTo>
                    <a:pt x="135864" y="315074"/>
                  </a:lnTo>
                  <a:lnTo>
                    <a:pt x="135648" y="315074"/>
                  </a:lnTo>
                  <a:lnTo>
                    <a:pt x="134327" y="318147"/>
                  </a:lnTo>
                  <a:lnTo>
                    <a:pt x="134327" y="342912"/>
                  </a:lnTo>
                  <a:lnTo>
                    <a:pt x="146786" y="346913"/>
                  </a:lnTo>
                  <a:lnTo>
                    <a:pt x="147002" y="346837"/>
                  </a:lnTo>
                  <a:lnTo>
                    <a:pt x="147548" y="346214"/>
                  </a:lnTo>
                  <a:lnTo>
                    <a:pt x="147955" y="345186"/>
                  </a:lnTo>
                  <a:lnTo>
                    <a:pt x="148158" y="343839"/>
                  </a:lnTo>
                  <a:lnTo>
                    <a:pt x="148158" y="318770"/>
                  </a:lnTo>
                  <a:close/>
                </a:path>
                <a:path w="148590" h="791210">
                  <a:moveTo>
                    <a:pt x="148158" y="274866"/>
                  </a:moveTo>
                  <a:lnTo>
                    <a:pt x="146786" y="271322"/>
                  </a:lnTo>
                  <a:lnTo>
                    <a:pt x="135864" y="271716"/>
                  </a:lnTo>
                  <a:lnTo>
                    <a:pt x="135648" y="271716"/>
                  </a:lnTo>
                  <a:lnTo>
                    <a:pt x="135255" y="272008"/>
                  </a:lnTo>
                  <a:lnTo>
                    <a:pt x="134912" y="272465"/>
                  </a:lnTo>
                  <a:lnTo>
                    <a:pt x="134518" y="273519"/>
                  </a:lnTo>
                  <a:lnTo>
                    <a:pt x="134327" y="274840"/>
                  </a:lnTo>
                  <a:lnTo>
                    <a:pt x="134327" y="299580"/>
                  </a:lnTo>
                  <a:lnTo>
                    <a:pt x="134366" y="300545"/>
                  </a:lnTo>
                  <a:lnTo>
                    <a:pt x="134632" y="301790"/>
                  </a:lnTo>
                  <a:lnTo>
                    <a:pt x="135077" y="302691"/>
                  </a:lnTo>
                  <a:lnTo>
                    <a:pt x="135648" y="303149"/>
                  </a:lnTo>
                  <a:lnTo>
                    <a:pt x="146786" y="303085"/>
                  </a:lnTo>
                  <a:lnTo>
                    <a:pt x="147002" y="302983"/>
                  </a:lnTo>
                  <a:lnTo>
                    <a:pt x="147548" y="302348"/>
                  </a:lnTo>
                  <a:lnTo>
                    <a:pt x="147955" y="301307"/>
                  </a:lnTo>
                  <a:lnTo>
                    <a:pt x="148158" y="299961"/>
                  </a:lnTo>
                  <a:lnTo>
                    <a:pt x="148158" y="274866"/>
                  </a:lnTo>
                  <a:close/>
                </a:path>
                <a:path w="148590" h="791210">
                  <a:moveTo>
                    <a:pt x="148158" y="230987"/>
                  </a:moveTo>
                  <a:lnTo>
                    <a:pt x="146786" y="227469"/>
                  </a:lnTo>
                  <a:lnTo>
                    <a:pt x="135864" y="228320"/>
                  </a:lnTo>
                  <a:lnTo>
                    <a:pt x="135648" y="228333"/>
                  </a:lnTo>
                  <a:lnTo>
                    <a:pt x="135458" y="228447"/>
                  </a:lnTo>
                  <a:lnTo>
                    <a:pt x="134912" y="229120"/>
                  </a:lnTo>
                  <a:lnTo>
                    <a:pt x="134518" y="230187"/>
                  </a:lnTo>
                  <a:lnTo>
                    <a:pt x="134327" y="231521"/>
                  </a:lnTo>
                  <a:lnTo>
                    <a:pt x="134327" y="256755"/>
                  </a:lnTo>
                  <a:lnTo>
                    <a:pt x="134518" y="258089"/>
                  </a:lnTo>
                  <a:lnTo>
                    <a:pt x="134912" y="259080"/>
                  </a:lnTo>
                  <a:lnTo>
                    <a:pt x="135255" y="259511"/>
                  </a:lnTo>
                  <a:lnTo>
                    <a:pt x="135648" y="259765"/>
                  </a:lnTo>
                  <a:lnTo>
                    <a:pt x="146786" y="259232"/>
                  </a:lnTo>
                  <a:lnTo>
                    <a:pt x="147002" y="259130"/>
                  </a:lnTo>
                  <a:lnTo>
                    <a:pt x="147548" y="258483"/>
                  </a:lnTo>
                  <a:lnTo>
                    <a:pt x="147955" y="257416"/>
                  </a:lnTo>
                  <a:lnTo>
                    <a:pt x="148158" y="256070"/>
                  </a:lnTo>
                  <a:lnTo>
                    <a:pt x="148158" y="230987"/>
                  </a:lnTo>
                  <a:close/>
                </a:path>
                <a:path w="148590" h="791210">
                  <a:moveTo>
                    <a:pt x="148158" y="143179"/>
                  </a:moveTo>
                  <a:lnTo>
                    <a:pt x="146786" y="139776"/>
                  </a:lnTo>
                  <a:lnTo>
                    <a:pt x="135864" y="141528"/>
                  </a:lnTo>
                  <a:lnTo>
                    <a:pt x="134327" y="144868"/>
                  </a:lnTo>
                  <a:lnTo>
                    <a:pt x="134327" y="169608"/>
                  </a:lnTo>
                  <a:lnTo>
                    <a:pt x="135648" y="173012"/>
                  </a:lnTo>
                  <a:lnTo>
                    <a:pt x="146786" y="171577"/>
                  </a:lnTo>
                  <a:lnTo>
                    <a:pt x="147002" y="171437"/>
                  </a:lnTo>
                  <a:lnTo>
                    <a:pt x="147548" y="170738"/>
                  </a:lnTo>
                  <a:lnTo>
                    <a:pt x="147955" y="169646"/>
                  </a:lnTo>
                  <a:lnTo>
                    <a:pt x="148158" y="168275"/>
                  </a:lnTo>
                  <a:lnTo>
                    <a:pt x="148158" y="143179"/>
                  </a:lnTo>
                  <a:close/>
                </a:path>
                <a:path w="148590" h="791210">
                  <a:moveTo>
                    <a:pt x="148158" y="55410"/>
                  </a:moveTo>
                  <a:lnTo>
                    <a:pt x="146786" y="52133"/>
                  </a:lnTo>
                  <a:lnTo>
                    <a:pt x="135864" y="54775"/>
                  </a:lnTo>
                  <a:lnTo>
                    <a:pt x="135648" y="54825"/>
                  </a:lnTo>
                  <a:lnTo>
                    <a:pt x="135458" y="54978"/>
                  </a:lnTo>
                  <a:lnTo>
                    <a:pt x="134912" y="55727"/>
                  </a:lnTo>
                  <a:lnTo>
                    <a:pt x="134518" y="56857"/>
                  </a:lnTo>
                  <a:lnTo>
                    <a:pt x="134327" y="58229"/>
                  </a:lnTo>
                  <a:lnTo>
                    <a:pt x="134327" y="82981"/>
                  </a:lnTo>
                  <a:lnTo>
                    <a:pt x="134366" y="83934"/>
                  </a:lnTo>
                  <a:lnTo>
                    <a:pt x="134632" y="85090"/>
                  </a:lnTo>
                  <a:lnTo>
                    <a:pt x="135077" y="85915"/>
                  </a:lnTo>
                  <a:lnTo>
                    <a:pt x="135648" y="86258"/>
                  </a:lnTo>
                  <a:lnTo>
                    <a:pt x="146786" y="83883"/>
                  </a:lnTo>
                  <a:lnTo>
                    <a:pt x="147002" y="83743"/>
                  </a:lnTo>
                  <a:lnTo>
                    <a:pt x="147548" y="82981"/>
                  </a:lnTo>
                  <a:lnTo>
                    <a:pt x="147955" y="81864"/>
                  </a:lnTo>
                  <a:lnTo>
                    <a:pt x="148158" y="80492"/>
                  </a:lnTo>
                  <a:lnTo>
                    <a:pt x="148158" y="55410"/>
                  </a:lnTo>
                  <a:close/>
                </a:path>
                <a:path w="148590" h="791210">
                  <a:moveTo>
                    <a:pt x="148158" y="11493"/>
                  </a:moveTo>
                  <a:lnTo>
                    <a:pt x="146786" y="8267"/>
                  </a:lnTo>
                  <a:lnTo>
                    <a:pt x="135864" y="11379"/>
                  </a:lnTo>
                  <a:lnTo>
                    <a:pt x="134327" y="14897"/>
                  </a:lnTo>
                  <a:lnTo>
                    <a:pt x="134327" y="39662"/>
                  </a:lnTo>
                  <a:lnTo>
                    <a:pt x="135648" y="42887"/>
                  </a:lnTo>
                  <a:lnTo>
                    <a:pt x="146786" y="40055"/>
                  </a:lnTo>
                  <a:lnTo>
                    <a:pt x="147002" y="39903"/>
                  </a:lnTo>
                  <a:lnTo>
                    <a:pt x="147548" y="39128"/>
                  </a:lnTo>
                  <a:lnTo>
                    <a:pt x="147955" y="37985"/>
                  </a:lnTo>
                  <a:lnTo>
                    <a:pt x="148158" y="36588"/>
                  </a:lnTo>
                  <a:lnTo>
                    <a:pt x="148158" y="11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049565" y="1238922"/>
              <a:ext cx="251460" cy="958215"/>
            </a:xfrm>
            <a:custGeom>
              <a:avLst/>
              <a:gdLst/>
              <a:ahLst/>
              <a:cxnLst/>
              <a:rect l="l" t="t" r="r" b="b"/>
              <a:pathLst>
                <a:path w="251459" h="958214">
                  <a:moveTo>
                    <a:pt x="11925" y="741578"/>
                  </a:moveTo>
                  <a:lnTo>
                    <a:pt x="11671" y="740333"/>
                  </a:lnTo>
                  <a:lnTo>
                    <a:pt x="11290" y="739355"/>
                  </a:lnTo>
                  <a:lnTo>
                    <a:pt x="10782" y="738746"/>
                  </a:lnTo>
                  <a:lnTo>
                    <a:pt x="1346" y="735558"/>
                  </a:lnTo>
                  <a:lnTo>
                    <a:pt x="1168" y="735495"/>
                  </a:lnTo>
                  <a:lnTo>
                    <a:pt x="990" y="735520"/>
                  </a:lnTo>
                  <a:lnTo>
                    <a:pt x="508" y="735952"/>
                  </a:lnTo>
                  <a:lnTo>
                    <a:pt x="165" y="736803"/>
                  </a:lnTo>
                  <a:lnTo>
                    <a:pt x="0" y="737958"/>
                  </a:lnTo>
                  <a:lnTo>
                    <a:pt x="0" y="761428"/>
                  </a:lnTo>
                  <a:lnTo>
                    <a:pt x="266" y="763104"/>
                  </a:lnTo>
                  <a:lnTo>
                    <a:pt x="660" y="764095"/>
                  </a:lnTo>
                  <a:lnTo>
                    <a:pt x="1168" y="764705"/>
                  </a:lnTo>
                  <a:lnTo>
                    <a:pt x="10782" y="768235"/>
                  </a:lnTo>
                  <a:lnTo>
                    <a:pt x="10960" y="768197"/>
                  </a:lnTo>
                  <a:lnTo>
                    <a:pt x="11290" y="767994"/>
                  </a:lnTo>
                  <a:lnTo>
                    <a:pt x="11671" y="767283"/>
                  </a:lnTo>
                  <a:lnTo>
                    <a:pt x="11925" y="766216"/>
                  </a:lnTo>
                  <a:lnTo>
                    <a:pt x="11925" y="741578"/>
                  </a:lnTo>
                  <a:close/>
                </a:path>
                <a:path w="251459" h="958214">
                  <a:moveTo>
                    <a:pt x="26492" y="669505"/>
                  </a:moveTo>
                  <a:lnTo>
                    <a:pt x="16421" y="662482"/>
                  </a:lnTo>
                  <a:lnTo>
                    <a:pt x="16243" y="662495"/>
                  </a:lnTo>
                  <a:lnTo>
                    <a:pt x="15951" y="662698"/>
                  </a:lnTo>
                  <a:lnTo>
                    <a:pt x="15595" y="663346"/>
                  </a:lnTo>
                  <a:lnTo>
                    <a:pt x="15354" y="664375"/>
                  </a:lnTo>
                  <a:lnTo>
                    <a:pt x="15328" y="687451"/>
                  </a:lnTo>
                  <a:lnTo>
                    <a:pt x="15494" y="688721"/>
                  </a:lnTo>
                  <a:lnTo>
                    <a:pt x="15951" y="690092"/>
                  </a:lnTo>
                  <a:lnTo>
                    <a:pt x="16421" y="690714"/>
                  </a:lnTo>
                  <a:lnTo>
                    <a:pt x="25374" y="694740"/>
                  </a:lnTo>
                  <a:lnTo>
                    <a:pt x="25539" y="694728"/>
                  </a:lnTo>
                  <a:lnTo>
                    <a:pt x="25857" y="694550"/>
                  </a:lnTo>
                  <a:lnTo>
                    <a:pt x="25996" y="694372"/>
                  </a:lnTo>
                  <a:lnTo>
                    <a:pt x="26225" y="693877"/>
                  </a:lnTo>
                  <a:lnTo>
                    <a:pt x="26492" y="692442"/>
                  </a:lnTo>
                  <a:lnTo>
                    <a:pt x="26492" y="669505"/>
                  </a:lnTo>
                  <a:close/>
                </a:path>
                <a:path w="251459" h="958214">
                  <a:moveTo>
                    <a:pt x="38252" y="559600"/>
                  </a:moveTo>
                  <a:lnTo>
                    <a:pt x="28524" y="552767"/>
                  </a:lnTo>
                  <a:lnTo>
                    <a:pt x="28359" y="552780"/>
                  </a:lnTo>
                  <a:lnTo>
                    <a:pt x="27482" y="577329"/>
                  </a:lnTo>
                  <a:lnTo>
                    <a:pt x="27622" y="578573"/>
                  </a:lnTo>
                  <a:lnTo>
                    <a:pt x="28067" y="579920"/>
                  </a:lnTo>
                  <a:lnTo>
                    <a:pt x="28524" y="580517"/>
                  </a:lnTo>
                  <a:lnTo>
                    <a:pt x="37185" y="584428"/>
                  </a:lnTo>
                  <a:lnTo>
                    <a:pt x="37350" y="584415"/>
                  </a:lnTo>
                  <a:lnTo>
                    <a:pt x="37782" y="584047"/>
                  </a:lnTo>
                  <a:lnTo>
                    <a:pt x="38100" y="583260"/>
                  </a:lnTo>
                  <a:lnTo>
                    <a:pt x="38252" y="582155"/>
                  </a:lnTo>
                  <a:lnTo>
                    <a:pt x="38252" y="559600"/>
                  </a:lnTo>
                  <a:close/>
                </a:path>
                <a:path w="251459" h="958214">
                  <a:moveTo>
                    <a:pt x="43637" y="476707"/>
                  </a:moveTo>
                  <a:lnTo>
                    <a:pt x="33909" y="473100"/>
                  </a:lnTo>
                  <a:lnTo>
                    <a:pt x="33743" y="473176"/>
                  </a:lnTo>
                  <a:lnTo>
                    <a:pt x="33451" y="473468"/>
                  </a:lnTo>
                  <a:lnTo>
                    <a:pt x="33324" y="473684"/>
                  </a:lnTo>
                  <a:lnTo>
                    <a:pt x="33007" y="474573"/>
                  </a:lnTo>
                  <a:lnTo>
                    <a:pt x="32893" y="475322"/>
                  </a:lnTo>
                  <a:lnTo>
                    <a:pt x="32893" y="498436"/>
                  </a:lnTo>
                  <a:lnTo>
                    <a:pt x="42570" y="501891"/>
                  </a:lnTo>
                  <a:lnTo>
                    <a:pt x="42735" y="501815"/>
                  </a:lnTo>
                  <a:lnTo>
                    <a:pt x="43027" y="501535"/>
                  </a:lnTo>
                  <a:lnTo>
                    <a:pt x="43395" y="500773"/>
                  </a:lnTo>
                  <a:lnTo>
                    <a:pt x="43637" y="499262"/>
                  </a:lnTo>
                  <a:lnTo>
                    <a:pt x="43637" y="476707"/>
                  </a:lnTo>
                  <a:close/>
                </a:path>
                <a:path w="251459" h="958214">
                  <a:moveTo>
                    <a:pt x="43637" y="438010"/>
                  </a:moveTo>
                  <a:lnTo>
                    <a:pt x="43395" y="436473"/>
                  </a:lnTo>
                  <a:lnTo>
                    <a:pt x="43027" y="435648"/>
                  </a:lnTo>
                  <a:lnTo>
                    <a:pt x="42570" y="435216"/>
                  </a:lnTo>
                  <a:lnTo>
                    <a:pt x="34074" y="434809"/>
                  </a:lnTo>
                  <a:lnTo>
                    <a:pt x="33909" y="434809"/>
                  </a:lnTo>
                  <a:lnTo>
                    <a:pt x="32867" y="459765"/>
                  </a:lnTo>
                  <a:lnTo>
                    <a:pt x="33007" y="460946"/>
                  </a:lnTo>
                  <a:lnTo>
                    <a:pt x="33451" y="462127"/>
                  </a:lnTo>
                  <a:lnTo>
                    <a:pt x="33743" y="462470"/>
                  </a:lnTo>
                  <a:lnTo>
                    <a:pt x="33909" y="462559"/>
                  </a:lnTo>
                  <a:lnTo>
                    <a:pt x="42570" y="463232"/>
                  </a:lnTo>
                  <a:lnTo>
                    <a:pt x="42735" y="463156"/>
                  </a:lnTo>
                  <a:lnTo>
                    <a:pt x="43167" y="462635"/>
                  </a:lnTo>
                  <a:lnTo>
                    <a:pt x="43395" y="462076"/>
                  </a:lnTo>
                  <a:lnTo>
                    <a:pt x="43637" y="460565"/>
                  </a:lnTo>
                  <a:lnTo>
                    <a:pt x="43637" y="438010"/>
                  </a:lnTo>
                  <a:close/>
                </a:path>
                <a:path w="251459" h="958214">
                  <a:moveTo>
                    <a:pt x="56857" y="822794"/>
                  </a:moveTo>
                  <a:lnTo>
                    <a:pt x="46431" y="815568"/>
                  </a:lnTo>
                  <a:lnTo>
                    <a:pt x="46266" y="815581"/>
                  </a:lnTo>
                  <a:lnTo>
                    <a:pt x="45948" y="815797"/>
                  </a:lnTo>
                  <a:lnTo>
                    <a:pt x="45821" y="815975"/>
                  </a:lnTo>
                  <a:lnTo>
                    <a:pt x="45478" y="816787"/>
                  </a:lnTo>
                  <a:lnTo>
                    <a:pt x="45313" y="817930"/>
                  </a:lnTo>
                  <a:lnTo>
                    <a:pt x="45313" y="840994"/>
                  </a:lnTo>
                  <a:lnTo>
                    <a:pt x="45478" y="842276"/>
                  </a:lnTo>
                  <a:lnTo>
                    <a:pt x="45948" y="843648"/>
                  </a:lnTo>
                  <a:lnTo>
                    <a:pt x="46431" y="844270"/>
                  </a:lnTo>
                  <a:lnTo>
                    <a:pt x="55714" y="848067"/>
                  </a:lnTo>
                  <a:lnTo>
                    <a:pt x="55892" y="848042"/>
                  </a:lnTo>
                  <a:lnTo>
                    <a:pt x="56349" y="847648"/>
                  </a:lnTo>
                  <a:lnTo>
                    <a:pt x="56680" y="846836"/>
                  </a:lnTo>
                  <a:lnTo>
                    <a:pt x="56857" y="845680"/>
                  </a:lnTo>
                  <a:lnTo>
                    <a:pt x="56857" y="822794"/>
                  </a:lnTo>
                  <a:close/>
                </a:path>
                <a:path w="251459" h="958214">
                  <a:moveTo>
                    <a:pt x="59702" y="870242"/>
                  </a:moveTo>
                  <a:lnTo>
                    <a:pt x="49631" y="864476"/>
                  </a:lnTo>
                  <a:lnTo>
                    <a:pt x="49466" y="864514"/>
                  </a:lnTo>
                  <a:lnTo>
                    <a:pt x="49174" y="864755"/>
                  </a:lnTo>
                  <a:lnTo>
                    <a:pt x="48818" y="865454"/>
                  </a:lnTo>
                  <a:lnTo>
                    <a:pt x="48577" y="866508"/>
                  </a:lnTo>
                  <a:lnTo>
                    <a:pt x="48577" y="890028"/>
                  </a:lnTo>
                  <a:lnTo>
                    <a:pt x="48717" y="890828"/>
                  </a:lnTo>
                  <a:lnTo>
                    <a:pt x="49174" y="892149"/>
                  </a:lnTo>
                  <a:lnTo>
                    <a:pt x="49631" y="892708"/>
                  </a:lnTo>
                  <a:lnTo>
                    <a:pt x="58597" y="895629"/>
                  </a:lnTo>
                  <a:lnTo>
                    <a:pt x="58762" y="895604"/>
                  </a:lnTo>
                  <a:lnTo>
                    <a:pt x="59080" y="895375"/>
                  </a:lnTo>
                  <a:lnTo>
                    <a:pt x="59207" y="895172"/>
                  </a:lnTo>
                  <a:lnTo>
                    <a:pt x="59537" y="894346"/>
                  </a:lnTo>
                  <a:lnTo>
                    <a:pt x="59702" y="893203"/>
                  </a:lnTo>
                  <a:lnTo>
                    <a:pt x="59702" y="870242"/>
                  </a:lnTo>
                  <a:close/>
                </a:path>
                <a:path w="251459" h="958214">
                  <a:moveTo>
                    <a:pt x="59702" y="532193"/>
                  </a:moveTo>
                  <a:lnTo>
                    <a:pt x="49631" y="528066"/>
                  </a:lnTo>
                  <a:lnTo>
                    <a:pt x="49466" y="528142"/>
                  </a:lnTo>
                  <a:lnTo>
                    <a:pt x="49174" y="528434"/>
                  </a:lnTo>
                  <a:lnTo>
                    <a:pt x="48818" y="529221"/>
                  </a:lnTo>
                  <a:lnTo>
                    <a:pt x="48577" y="530313"/>
                  </a:lnTo>
                  <a:lnTo>
                    <a:pt x="48577" y="553834"/>
                  </a:lnTo>
                  <a:lnTo>
                    <a:pt x="58597" y="557364"/>
                  </a:lnTo>
                  <a:lnTo>
                    <a:pt x="58762" y="557288"/>
                  </a:lnTo>
                  <a:lnTo>
                    <a:pt x="59080" y="556996"/>
                  </a:lnTo>
                  <a:lnTo>
                    <a:pt x="59207" y="556780"/>
                  </a:lnTo>
                  <a:lnTo>
                    <a:pt x="59537" y="555879"/>
                  </a:lnTo>
                  <a:lnTo>
                    <a:pt x="59702" y="554710"/>
                  </a:lnTo>
                  <a:lnTo>
                    <a:pt x="59702" y="532193"/>
                  </a:lnTo>
                  <a:close/>
                </a:path>
                <a:path w="251459" h="958214">
                  <a:moveTo>
                    <a:pt x="59702" y="439267"/>
                  </a:moveTo>
                  <a:lnTo>
                    <a:pt x="49809" y="435559"/>
                  </a:lnTo>
                  <a:lnTo>
                    <a:pt x="49631" y="435559"/>
                  </a:lnTo>
                  <a:lnTo>
                    <a:pt x="49466" y="435635"/>
                  </a:lnTo>
                  <a:lnTo>
                    <a:pt x="49174" y="435952"/>
                  </a:lnTo>
                  <a:lnTo>
                    <a:pt x="48818" y="436740"/>
                  </a:lnTo>
                  <a:lnTo>
                    <a:pt x="48577" y="437845"/>
                  </a:lnTo>
                  <a:lnTo>
                    <a:pt x="48577" y="461365"/>
                  </a:lnTo>
                  <a:lnTo>
                    <a:pt x="58597" y="464477"/>
                  </a:lnTo>
                  <a:lnTo>
                    <a:pt x="58762" y="464413"/>
                  </a:lnTo>
                  <a:lnTo>
                    <a:pt x="59080" y="464096"/>
                  </a:lnTo>
                  <a:lnTo>
                    <a:pt x="59207" y="463867"/>
                  </a:lnTo>
                  <a:lnTo>
                    <a:pt x="59537" y="462953"/>
                  </a:lnTo>
                  <a:lnTo>
                    <a:pt x="59702" y="461759"/>
                  </a:lnTo>
                  <a:lnTo>
                    <a:pt x="59702" y="439267"/>
                  </a:lnTo>
                  <a:close/>
                </a:path>
                <a:path w="251459" h="958214">
                  <a:moveTo>
                    <a:pt x="65481" y="771690"/>
                  </a:moveTo>
                  <a:lnTo>
                    <a:pt x="55232" y="765378"/>
                  </a:lnTo>
                  <a:lnTo>
                    <a:pt x="55054" y="765314"/>
                  </a:lnTo>
                  <a:lnTo>
                    <a:pt x="53936" y="767753"/>
                  </a:lnTo>
                  <a:lnTo>
                    <a:pt x="53936" y="790816"/>
                  </a:lnTo>
                  <a:lnTo>
                    <a:pt x="54203" y="792467"/>
                  </a:lnTo>
                  <a:lnTo>
                    <a:pt x="54571" y="793432"/>
                  </a:lnTo>
                  <a:lnTo>
                    <a:pt x="55054" y="794016"/>
                  </a:lnTo>
                  <a:lnTo>
                    <a:pt x="64338" y="797433"/>
                  </a:lnTo>
                  <a:lnTo>
                    <a:pt x="64668" y="797306"/>
                  </a:lnTo>
                  <a:lnTo>
                    <a:pt x="64973" y="796988"/>
                  </a:lnTo>
                  <a:lnTo>
                    <a:pt x="65303" y="796175"/>
                  </a:lnTo>
                  <a:lnTo>
                    <a:pt x="65481" y="795007"/>
                  </a:lnTo>
                  <a:lnTo>
                    <a:pt x="65481" y="771690"/>
                  </a:lnTo>
                  <a:close/>
                </a:path>
                <a:path w="251459" h="958214">
                  <a:moveTo>
                    <a:pt x="76339" y="717715"/>
                  </a:moveTo>
                  <a:lnTo>
                    <a:pt x="76161" y="716407"/>
                  </a:lnTo>
                  <a:lnTo>
                    <a:pt x="75679" y="715010"/>
                  </a:lnTo>
                  <a:lnTo>
                    <a:pt x="75196" y="714375"/>
                  </a:lnTo>
                  <a:lnTo>
                    <a:pt x="66090" y="710552"/>
                  </a:lnTo>
                  <a:lnTo>
                    <a:pt x="65913" y="710476"/>
                  </a:lnTo>
                  <a:lnTo>
                    <a:pt x="65747" y="710501"/>
                  </a:lnTo>
                  <a:lnTo>
                    <a:pt x="65290" y="710882"/>
                  </a:lnTo>
                  <a:lnTo>
                    <a:pt x="64960" y="711682"/>
                  </a:lnTo>
                  <a:lnTo>
                    <a:pt x="64795" y="712825"/>
                  </a:lnTo>
                  <a:lnTo>
                    <a:pt x="64795" y="735888"/>
                  </a:lnTo>
                  <a:lnTo>
                    <a:pt x="64960" y="737184"/>
                  </a:lnTo>
                  <a:lnTo>
                    <a:pt x="65430" y="738568"/>
                  </a:lnTo>
                  <a:lnTo>
                    <a:pt x="65913" y="739203"/>
                  </a:lnTo>
                  <a:lnTo>
                    <a:pt x="75196" y="743369"/>
                  </a:lnTo>
                  <a:lnTo>
                    <a:pt x="75361" y="743369"/>
                  </a:lnTo>
                  <a:lnTo>
                    <a:pt x="75526" y="743280"/>
                  </a:lnTo>
                  <a:lnTo>
                    <a:pt x="75819" y="743000"/>
                  </a:lnTo>
                  <a:lnTo>
                    <a:pt x="76161" y="742200"/>
                  </a:lnTo>
                  <a:lnTo>
                    <a:pt x="76339" y="741057"/>
                  </a:lnTo>
                  <a:lnTo>
                    <a:pt x="76339" y="717715"/>
                  </a:lnTo>
                  <a:close/>
                </a:path>
                <a:path w="251459" h="958214">
                  <a:moveTo>
                    <a:pt x="76339" y="480174"/>
                  </a:moveTo>
                  <a:lnTo>
                    <a:pt x="65913" y="475945"/>
                  </a:lnTo>
                  <a:lnTo>
                    <a:pt x="65747" y="476021"/>
                  </a:lnTo>
                  <a:lnTo>
                    <a:pt x="65430" y="476313"/>
                  </a:lnTo>
                  <a:lnTo>
                    <a:pt x="65290" y="476542"/>
                  </a:lnTo>
                  <a:lnTo>
                    <a:pt x="64960" y="477456"/>
                  </a:lnTo>
                  <a:lnTo>
                    <a:pt x="64795" y="478650"/>
                  </a:lnTo>
                  <a:lnTo>
                    <a:pt x="64795" y="501281"/>
                  </a:lnTo>
                  <a:lnTo>
                    <a:pt x="75196" y="505777"/>
                  </a:lnTo>
                  <a:lnTo>
                    <a:pt x="75361" y="505688"/>
                  </a:lnTo>
                  <a:lnTo>
                    <a:pt x="75819" y="505180"/>
                  </a:lnTo>
                  <a:lnTo>
                    <a:pt x="76161" y="504266"/>
                  </a:lnTo>
                  <a:lnTo>
                    <a:pt x="76339" y="503059"/>
                  </a:lnTo>
                  <a:lnTo>
                    <a:pt x="76339" y="480174"/>
                  </a:lnTo>
                  <a:close/>
                </a:path>
                <a:path w="251459" h="958214">
                  <a:moveTo>
                    <a:pt x="76339" y="439661"/>
                  </a:moveTo>
                  <a:lnTo>
                    <a:pt x="66090" y="436321"/>
                  </a:lnTo>
                  <a:lnTo>
                    <a:pt x="65913" y="436321"/>
                  </a:lnTo>
                  <a:lnTo>
                    <a:pt x="65747" y="436397"/>
                  </a:lnTo>
                  <a:lnTo>
                    <a:pt x="65290" y="436943"/>
                  </a:lnTo>
                  <a:lnTo>
                    <a:pt x="64960" y="437870"/>
                  </a:lnTo>
                  <a:lnTo>
                    <a:pt x="64795" y="439064"/>
                  </a:lnTo>
                  <a:lnTo>
                    <a:pt x="64795" y="461683"/>
                  </a:lnTo>
                  <a:lnTo>
                    <a:pt x="75196" y="465759"/>
                  </a:lnTo>
                  <a:lnTo>
                    <a:pt x="75361" y="465683"/>
                  </a:lnTo>
                  <a:lnTo>
                    <a:pt x="75819" y="465137"/>
                  </a:lnTo>
                  <a:lnTo>
                    <a:pt x="76161" y="464210"/>
                  </a:lnTo>
                  <a:lnTo>
                    <a:pt x="76339" y="462991"/>
                  </a:lnTo>
                  <a:lnTo>
                    <a:pt x="76339" y="439661"/>
                  </a:lnTo>
                  <a:close/>
                </a:path>
                <a:path w="251459" h="958214">
                  <a:moveTo>
                    <a:pt x="93535" y="480847"/>
                  </a:moveTo>
                  <a:lnTo>
                    <a:pt x="82778" y="477431"/>
                  </a:lnTo>
                  <a:lnTo>
                    <a:pt x="82600" y="477507"/>
                  </a:lnTo>
                  <a:lnTo>
                    <a:pt x="82118" y="478053"/>
                  </a:lnTo>
                  <a:lnTo>
                    <a:pt x="81775" y="478967"/>
                  </a:lnTo>
                  <a:lnTo>
                    <a:pt x="81610" y="480187"/>
                  </a:lnTo>
                  <a:lnTo>
                    <a:pt x="81610" y="503199"/>
                  </a:lnTo>
                  <a:lnTo>
                    <a:pt x="92392" y="507796"/>
                  </a:lnTo>
                  <a:lnTo>
                    <a:pt x="92570" y="507733"/>
                  </a:lnTo>
                  <a:lnTo>
                    <a:pt x="92900" y="507415"/>
                  </a:lnTo>
                  <a:lnTo>
                    <a:pt x="93281" y="506615"/>
                  </a:lnTo>
                  <a:lnTo>
                    <a:pt x="93535" y="505472"/>
                  </a:lnTo>
                  <a:lnTo>
                    <a:pt x="93535" y="480847"/>
                  </a:lnTo>
                  <a:close/>
                </a:path>
                <a:path w="251459" h="958214">
                  <a:moveTo>
                    <a:pt x="93535" y="440080"/>
                  </a:moveTo>
                  <a:lnTo>
                    <a:pt x="93281" y="438899"/>
                  </a:lnTo>
                  <a:lnTo>
                    <a:pt x="92900" y="438023"/>
                  </a:lnTo>
                  <a:lnTo>
                    <a:pt x="92392" y="437565"/>
                  </a:lnTo>
                  <a:lnTo>
                    <a:pt x="82956" y="437121"/>
                  </a:lnTo>
                  <a:lnTo>
                    <a:pt x="82778" y="437121"/>
                  </a:lnTo>
                  <a:lnTo>
                    <a:pt x="81610" y="439915"/>
                  </a:lnTo>
                  <a:lnTo>
                    <a:pt x="81610" y="463384"/>
                  </a:lnTo>
                  <a:lnTo>
                    <a:pt x="92392" y="467080"/>
                  </a:lnTo>
                  <a:lnTo>
                    <a:pt x="92570" y="467004"/>
                  </a:lnTo>
                  <a:lnTo>
                    <a:pt x="92900" y="466686"/>
                  </a:lnTo>
                  <a:lnTo>
                    <a:pt x="93281" y="465874"/>
                  </a:lnTo>
                  <a:lnTo>
                    <a:pt x="93535" y="464718"/>
                  </a:lnTo>
                  <a:lnTo>
                    <a:pt x="93535" y="440080"/>
                  </a:lnTo>
                  <a:close/>
                </a:path>
                <a:path w="251459" h="958214">
                  <a:moveTo>
                    <a:pt x="111379" y="784555"/>
                  </a:moveTo>
                  <a:lnTo>
                    <a:pt x="100215" y="781075"/>
                  </a:lnTo>
                  <a:lnTo>
                    <a:pt x="100025" y="781151"/>
                  </a:lnTo>
                  <a:lnTo>
                    <a:pt x="99682" y="781469"/>
                  </a:lnTo>
                  <a:lnTo>
                    <a:pt x="99288" y="782281"/>
                  </a:lnTo>
                  <a:lnTo>
                    <a:pt x="99047" y="783437"/>
                  </a:lnTo>
                  <a:lnTo>
                    <a:pt x="99047" y="808215"/>
                  </a:lnTo>
                  <a:lnTo>
                    <a:pt x="110185" y="812012"/>
                  </a:lnTo>
                  <a:lnTo>
                    <a:pt x="110363" y="811936"/>
                  </a:lnTo>
                  <a:lnTo>
                    <a:pt x="110705" y="811644"/>
                  </a:lnTo>
                  <a:lnTo>
                    <a:pt x="110871" y="811390"/>
                  </a:lnTo>
                  <a:lnTo>
                    <a:pt x="111226" y="810463"/>
                  </a:lnTo>
                  <a:lnTo>
                    <a:pt x="111379" y="809650"/>
                  </a:lnTo>
                  <a:lnTo>
                    <a:pt x="111379" y="784555"/>
                  </a:lnTo>
                  <a:close/>
                </a:path>
                <a:path w="251459" h="958214">
                  <a:moveTo>
                    <a:pt x="111379" y="656590"/>
                  </a:moveTo>
                  <a:lnTo>
                    <a:pt x="100215" y="650328"/>
                  </a:lnTo>
                  <a:lnTo>
                    <a:pt x="100025" y="650354"/>
                  </a:lnTo>
                  <a:lnTo>
                    <a:pt x="99682" y="650595"/>
                  </a:lnTo>
                  <a:lnTo>
                    <a:pt x="99288" y="651306"/>
                  </a:lnTo>
                  <a:lnTo>
                    <a:pt x="99047" y="652399"/>
                  </a:lnTo>
                  <a:lnTo>
                    <a:pt x="99047" y="677176"/>
                  </a:lnTo>
                  <a:lnTo>
                    <a:pt x="110185" y="683717"/>
                  </a:lnTo>
                  <a:lnTo>
                    <a:pt x="110363" y="683691"/>
                  </a:lnTo>
                  <a:lnTo>
                    <a:pt x="110871" y="683285"/>
                  </a:lnTo>
                  <a:lnTo>
                    <a:pt x="111226" y="682434"/>
                  </a:lnTo>
                  <a:lnTo>
                    <a:pt x="111379" y="681672"/>
                  </a:lnTo>
                  <a:lnTo>
                    <a:pt x="111379" y="656590"/>
                  </a:lnTo>
                  <a:close/>
                </a:path>
                <a:path w="251459" h="958214">
                  <a:moveTo>
                    <a:pt x="111379" y="615391"/>
                  </a:moveTo>
                  <a:lnTo>
                    <a:pt x="100215" y="608203"/>
                  </a:lnTo>
                  <a:lnTo>
                    <a:pt x="100025" y="608215"/>
                  </a:lnTo>
                  <a:lnTo>
                    <a:pt x="99682" y="608406"/>
                  </a:lnTo>
                  <a:lnTo>
                    <a:pt x="99288" y="609117"/>
                  </a:lnTo>
                  <a:lnTo>
                    <a:pt x="99047" y="610171"/>
                  </a:lnTo>
                  <a:lnTo>
                    <a:pt x="99047" y="634961"/>
                  </a:lnTo>
                  <a:lnTo>
                    <a:pt x="110185" y="642442"/>
                  </a:lnTo>
                  <a:lnTo>
                    <a:pt x="110363" y="642429"/>
                  </a:lnTo>
                  <a:lnTo>
                    <a:pt x="110705" y="642239"/>
                  </a:lnTo>
                  <a:lnTo>
                    <a:pt x="110871" y="642061"/>
                  </a:lnTo>
                  <a:lnTo>
                    <a:pt x="111226" y="641235"/>
                  </a:lnTo>
                  <a:lnTo>
                    <a:pt x="111379" y="640473"/>
                  </a:lnTo>
                  <a:lnTo>
                    <a:pt x="111379" y="615391"/>
                  </a:lnTo>
                  <a:close/>
                </a:path>
                <a:path w="251459" h="958214">
                  <a:moveTo>
                    <a:pt x="117360" y="553034"/>
                  </a:moveTo>
                  <a:lnTo>
                    <a:pt x="117106" y="551840"/>
                  </a:lnTo>
                  <a:lnTo>
                    <a:pt x="116713" y="550926"/>
                  </a:lnTo>
                  <a:lnTo>
                    <a:pt x="116217" y="550392"/>
                  </a:lnTo>
                  <a:lnTo>
                    <a:pt x="106781" y="548779"/>
                  </a:lnTo>
                  <a:lnTo>
                    <a:pt x="106603" y="548741"/>
                  </a:lnTo>
                  <a:lnTo>
                    <a:pt x="106426" y="548817"/>
                  </a:lnTo>
                  <a:lnTo>
                    <a:pt x="105943" y="549300"/>
                  </a:lnTo>
                  <a:lnTo>
                    <a:pt x="105600" y="550202"/>
                  </a:lnTo>
                  <a:lnTo>
                    <a:pt x="105422" y="551395"/>
                  </a:lnTo>
                  <a:lnTo>
                    <a:pt x="105422" y="574865"/>
                  </a:lnTo>
                  <a:lnTo>
                    <a:pt x="105702" y="576503"/>
                  </a:lnTo>
                  <a:lnTo>
                    <a:pt x="106095" y="577430"/>
                  </a:lnTo>
                  <a:lnTo>
                    <a:pt x="106603" y="577951"/>
                  </a:lnTo>
                  <a:lnTo>
                    <a:pt x="116217" y="579907"/>
                  </a:lnTo>
                  <a:lnTo>
                    <a:pt x="116395" y="579831"/>
                  </a:lnTo>
                  <a:lnTo>
                    <a:pt x="116865" y="579348"/>
                  </a:lnTo>
                  <a:lnTo>
                    <a:pt x="117106" y="578789"/>
                  </a:lnTo>
                  <a:lnTo>
                    <a:pt x="117360" y="577659"/>
                  </a:lnTo>
                  <a:lnTo>
                    <a:pt x="117360" y="553034"/>
                  </a:lnTo>
                  <a:close/>
                </a:path>
                <a:path w="251459" h="958214">
                  <a:moveTo>
                    <a:pt x="129908" y="724827"/>
                  </a:moveTo>
                  <a:lnTo>
                    <a:pt x="118325" y="716953"/>
                  </a:lnTo>
                  <a:lnTo>
                    <a:pt x="118122" y="716965"/>
                  </a:lnTo>
                  <a:lnTo>
                    <a:pt x="117779" y="717156"/>
                  </a:lnTo>
                  <a:lnTo>
                    <a:pt x="117614" y="717359"/>
                  </a:lnTo>
                  <a:lnTo>
                    <a:pt x="117259" y="718185"/>
                  </a:lnTo>
                  <a:lnTo>
                    <a:pt x="117106" y="718959"/>
                  </a:lnTo>
                  <a:lnTo>
                    <a:pt x="117106" y="744194"/>
                  </a:lnTo>
                  <a:lnTo>
                    <a:pt x="117259" y="745083"/>
                  </a:lnTo>
                  <a:lnTo>
                    <a:pt x="117779" y="746569"/>
                  </a:lnTo>
                  <a:lnTo>
                    <a:pt x="118325" y="747255"/>
                  </a:lnTo>
                  <a:lnTo>
                    <a:pt x="128651" y="751890"/>
                  </a:lnTo>
                  <a:lnTo>
                    <a:pt x="128841" y="751890"/>
                  </a:lnTo>
                  <a:lnTo>
                    <a:pt x="129349" y="751522"/>
                  </a:lnTo>
                  <a:lnTo>
                    <a:pt x="129730" y="750671"/>
                  </a:lnTo>
                  <a:lnTo>
                    <a:pt x="129908" y="749452"/>
                  </a:lnTo>
                  <a:lnTo>
                    <a:pt x="129908" y="724827"/>
                  </a:lnTo>
                  <a:close/>
                </a:path>
                <a:path w="251459" h="958214">
                  <a:moveTo>
                    <a:pt x="129908" y="484632"/>
                  </a:moveTo>
                  <a:lnTo>
                    <a:pt x="118325" y="480593"/>
                  </a:lnTo>
                  <a:lnTo>
                    <a:pt x="118122" y="480669"/>
                  </a:lnTo>
                  <a:lnTo>
                    <a:pt x="117779" y="480987"/>
                  </a:lnTo>
                  <a:lnTo>
                    <a:pt x="117614" y="481228"/>
                  </a:lnTo>
                  <a:lnTo>
                    <a:pt x="117373" y="481838"/>
                  </a:lnTo>
                  <a:lnTo>
                    <a:pt x="117106" y="482993"/>
                  </a:lnTo>
                  <a:lnTo>
                    <a:pt x="117106" y="508228"/>
                  </a:lnTo>
                  <a:lnTo>
                    <a:pt x="128651" y="512114"/>
                  </a:lnTo>
                  <a:lnTo>
                    <a:pt x="128841" y="512038"/>
                  </a:lnTo>
                  <a:lnTo>
                    <a:pt x="129349" y="511505"/>
                  </a:lnTo>
                  <a:lnTo>
                    <a:pt x="129730" y="510540"/>
                  </a:lnTo>
                  <a:lnTo>
                    <a:pt x="129908" y="509257"/>
                  </a:lnTo>
                  <a:lnTo>
                    <a:pt x="129908" y="484632"/>
                  </a:lnTo>
                  <a:close/>
                </a:path>
                <a:path w="251459" h="958214">
                  <a:moveTo>
                    <a:pt x="149123" y="660082"/>
                  </a:moveTo>
                  <a:lnTo>
                    <a:pt x="137071" y="651992"/>
                  </a:lnTo>
                  <a:lnTo>
                    <a:pt x="136880" y="652018"/>
                  </a:lnTo>
                  <a:lnTo>
                    <a:pt x="136359" y="652411"/>
                  </a:lnTo>
                  <a:lnTo>
                    <a:pt x="135978" y="653275"/>
                  </a:lnTo>
                  <a:lnTo>
                    <a:pt x="135788" y="654507"/>
                  </a:lnTo>
                  <a:lnTo>
                    <a:pt x="135788" y="678789"/>
                  </a:lnTo>
                  <a:lnTo>
                    <a:pt x="147802" y="687209"/>
                  </a:lnTo>
                  <a:lnTo>
                    <a:pt x="148005" y="687197"/>
                  </a:lnTo>
                  <a:lnTo>
                    <a:pt x="148374" y="686981"/>
                  </a:lnTo>
                  <a:lnTo>
                    <a:pt x="148526" y="686803"/>
                  </a:lnTo>
                  <a:lnTo>
                    <a:pt x="148920" y="685939"/>
                  </a:lnTo>
                  <a:lnTo>
                    <a:pt x="149123" y="684695"/>
                  </a:lnTo>
                  <a:lnTo>
                    <a:pt x="149123" y="660082"/>
                  </a:lnTo>
                  <a:close/>
                </a:path>
                <a:path w="251459" h="958214">
                  <a:moveTo>
                    <a:pt x="149123" y="610603"/>
                  </a:moveTo>
                  <a:lnTo>
                    <a:pt x="137071" y="603986"/>
                  </a:lnTo>
                  <a:lnTo>
                    <a:pt x="136880" y="604037"/>
                  </a:lnTo>
                  <a:lnTo>
                    <a:pt x="136359" y="604507"/>
                  </a:lnTo>
                  <a:lnTo>
                    <a:pt x="135978" y="605421"/>
                  </a:lnTo>
                  <a:lnTo>
                    <a:pt x="135788" y="606679"/>
                  </a:lnTo>
                  <a:lnTo>
                    <a:pt x="135788" y="630974"/>
                  </a:lnTo>
                  <a:lnTo>
                    <a:pt x="147802" y="637908"/>
                  </a:lnTo>
                  <a:lnTo>
                    <a:pt x="148005" y="637857"/>
                  </a:lnTo>
                  <a:lnTo>
                    <a:pt x="148374" y="637616"/>
                  </a:lnTo>
                  <a:lnTo>
                    <a:pt x="148526" y="637400"/>
                  </a:lnTo>
                  <a:lnTo>
                    <a:pt x="148920" y="636485"/>
                  </a:lnTo>
                  <a:lnTo>
                    <a:pt x="149123" y="635203"/>
                  </a:lnTo>
                  <a:lnTo>
                    <a:pt x="149123" y="610603"/>
                  </a:lnTo>
                  <a:close/>
                </a:path>
                <a:path w="251459" h="958214">
                  <a:moveTo>
                    <a:pt x="149123" y="541362"/>
                  </a:moveTo>
                  <a:lnTo>
                    <a:pt x="137071" y="536740"/>
                  </a:lnTo>
                  <a:lnTo>
                    <a:pt x="136880" y="536816"/>
                  </a:lnTo>
                  <a:lnTo>
                    <a:pt x="136359" y="537375"/>
                  </a:lnTo>
                  <a:lnTo>
                    <a:pt x="135978" y="538353"/>
                  </a:lnTo>
                  <a:lnTo>
                    <a:pt x="135788" y="539648"/>
                  </a:lnTo>
                  <a:lnTo>
                    <a:pt x="135788" y="564426"/>
                  </a:lnTo>
                  <a:lnTo>
                    <a:pt x="147802" y="568871"/>
                  </a:lnTo>
                  <a:lnTo>
                    <a:pt x="148005" y="568807"/>
                  </a:lnTo>
                  <a:lnTo>
                    <a:pt x="148374" y="568477"/>
                  </a:lnTo>
                  <a:lnTo>
                    <a:pt x="148526" y="568236"/>
                  </a:lnTo>
                  <a:lnTo>
                    <a:pt x="148920" y="567270"/>
                  </a:lnTo>
                  <a:lnTo>
                    <a:pt x="149123" y="565962"/>
                  </a:lnTo>
                  <a:lnTo>
                    <a:pt x="149123" y="541362"/>
                  </a:lnTo>
                  <a:close/>
                </a:path>
                <a:path w="251459" h="958214">
                  <a:moveTo>
                    <a:pt x="169062" y="488708"/>
                  </a:moveTo>
                  <a:lnTo>
                    <a:pt x="156552" y="483984"/>
                  </a:lnTo>
                  <a:lnTo>
                    <a:pt x="156362" y="484060"/>
                  </a:lnTo>
                  <a:lnTo>
                    <a:pt x="156159" y="484225"/>
                  </a:lnTo>
                  <a:lnTo>
                    <a:pt x="155816" y="484632"/>
                  </a:lnTo>
                  <a:lnTo>
                    <a:pt x="155422" y="485635"/>
                  </a:lnTo>
                  <a:lnTo>
                    <a:pt x="155232" y="486943"/>
                  </a:lnTo>
                  <a:lnTo>
                    <a:pt x="155232" y="511708"/>
                  </a:lnTo>
                  <a:lnTo>
                    <a:pt x="167690" y="516750"/>
                  </a:lnTo>
                  <a:lnTo>
                    <a:pt x="167906" y="516674"/>
                  </a:lnTo>
                  <a:lnTo>
                    <a:pt x="168452" y="516115"/>
                  </a:lnTo>
                  <a:lnTo>
                    <a:pt x="168859" y="515124"/>
                  </a:lnTo>
                  <a:lnTo>
                    <a:pt x="169062" y="513791"/>
                  </a:lnTo>
                  <a:lnTo>
                    <a:pt x="169062" y="488708"/>
                  </a:lnTo>
                  <a:close/>
                </a:path>
                <a:path w="251459" h="958214">
                  <a:moveTo>
                    <a:pt x="188683" y="775398"/>
                  </a:moveTo>
                  <a:lnTo>
                    <a:pt x="176212" y="769823"/>
                  </a:lnTo>
                  <a:lnTo>
                    <a:pt x="176009" y="769886"/>
                  </a:lnTo>
                  <a:lnTo>
                    <a:pt x="175628" y="770166"/>
                  </a:lnTo>
                  <a:lnTo>
                    <a:pt x="175298" y="770686"/>
                  </a:lnTo>
                  <a:lnTo>
                    <a:pt x="175056" y="771347"/>
                  </a:lnTo>
                  <a:lnTo>
                    <a:pt x="174840" y="772655"/>
                  </a:lnTo>
                  <a:lnTo>
                    <a:pt x="174840" y="798233"/>
                  </a:lnTo>
                  <a:lnTo>
                    <a:pt x="187350" y="803503"/>
                  </a:lnTo>
                  <a:lnTo>
                    <a:pt x="187921" y="803135"/>
                  </a:lnTo>
                  <a:lnTo>
                    <a:pt x="188366" y="802309"/>
                  </a:lnTo>
                  <a:lnTo>
                    <a:pt x="188493" y="801941"/>
                  </a:lnTo>
                  <a:lnTo>
                    <a:pt x="188683" y="800658"/>
                  </a:lnTo>
                  <a:lnTo>
                    <a:pt x="188683" y="775398"/>
                  </a:lnTo>
                  <a:close/>
                </a:path>
                <a:path w="251459" h="958214">
                  <a:moveTo>
                    <a:pt x="188683" y="662051"/>
                  </a:moveTo>
                  <a:lnTo>
                    <a:pt x="176212" y="657491"/>
                  </a:lnTo>
                  <a:lnTo>
                    <a:pt x="176009" y="657555"/>
                  </a:lnTo>
                  <a:lnTo>
                    <a:pt x="175628" y="657885"/>
                  </a:lnTo>
                  <a:lnTo>
                    <a:pt x="175171" y="658749"/>
                  </a:lnTo>
                  <a:lnTo>
                    <a:pt x="174891" y="659980"/>
                  </a:lnTo>
                  <a:lnTo>
                    <a:pt x="174840" y="660946"/>
                  </a:lnTo>
                  <a:lnTo>
                    <a:pt x="174840" y="686041"/>
                  </a:lnTo>
                  <a:lnTo>
                    <a:pt x="187350" y="690270"/>
                  </a:lnTo>
                  <a:lnTo>
                    <a:pt x="187921" y="689864"/>
                  </a:lnTo>
                  <a:lnTo>
                    <a:pt x="188366" y="688975"/>
                  </a:lnTo>
                  <a:lnTo>
                    <a:pt x="188493" y="688606"/>
                  </a:lnTo>
                  <a:lnTo>
                    <a:pt x="188683" y="687311"/>
                  </a:lnTo>
                  <a:lnTo>
                    <a:pt x="188683" y="662051"/>
                  </a:lnTo>
                  <a:close/>
                </a:path>
                <a:path w="251459" h="958214">
                  <a:moveTo>
                    <a:pt x="188683" y="485228"/>
                  </a:moveTo>
                  <a:lnTo>
                    <a:pt x="187350" y="482155"/>
                  </a:lnTo>
                  <a:lnTo>
                    <a:pt x="187134" y="482155"/>
                  </a:lnTo>
                  <a:lnTo>
                    <a:pt x="174840" y="485343"/>
                  </a:lnTo>
                  <a:lnTo>
                    <a:pt x="174840" y="510921"/>
                  </a:lnTo>
                  <a:lnTo>
                    <a:pt x="176212" y="513994"/>
                  </a:lnTo>
                  <a:lnTo>
                    <a:pt x="187350" y="513600"/>
                  </a:lnTo>
                  <a:lnTo>
                    <a:pt x="187921" y="513130"/>
                  </a:lnTo>
                  <a:lnTo>
                    <a:pt x="188366" y="512203"/>
                  </a:lnTo>
                  <a:lnTo>
                    <a:pt x="188493" y="511810"/>
                  </a:lnTo>
                  <a:lnTo>
                    <a:pt x="188683" y="510476"/>
                  </a:lnTo>
                  <a:lnTo>
                    <a:pt x="188683" y="485228"/>
                  </a:lnTo>
                  <a:close/>
                </a:path>
                <a:path w="251459" h="958214">
                  <a:moveTo>
                    <a:pt x="188683" y="441921"/>
                  </a:moveTo>
                  <a:lnTo>
                    <a:pt x="188493" y="440601"/>
                  </a:lnTo>
                  <a:lnTo>
                    <a:pt x="188087" y="439547"/>
                  </a:lnTo>
                  <a:lnTo>
                    <a:pt x="187553" y="438912"/>
                  </a:lnTo>
                  <a:lnTo>
                    <a:pt x="187350" y="438797"/>
                  </a:lnTo>
                  <a:lnTo>
                    <a:pt x="187134" y="438797"/>
                  </a:lnTo>
                  <a:lnTo>
                    <a:pt x="176212" y="438404"/>
                  </a:lnTo>
                  <a:lnTo>
                    <a:pt x="175628" y="438848"/>
                  </a:lnTo>
                  <a:lnTo>
                    <a:pt x="175171" y="439750"/>
                  </a:lnTo>
                  <a:lnTo>
                    <a:pt x="174891" y="440982"/>
                  </a:lnTo>
                  <a:lnTo>
                    <a:pt x="174840" y="441947"/>
                  </a:lnTo>
                  <a:lnTo>
                    <a:pt x="174840" y="467042"/>
                  </a:lnTo>
                  <a:lnTo>
                    <a:pt x="187350" y="470230"/>
                  </a:lnTo>
                  <a:lnTo>
                    <a:pt x="187553" y="470128"/>
                  </a:lnTo>
                  <a:lnTo>
                    <a:pt x="187921" y="469773"/>
                  </a:lnTo>
                  <a:lnTo>
                    <a:pt x="188366" y="468871"/>
                  </a:lnTo>
                  <a:lnTo>
                    <a:pt x="188493" y="468477"/>
                  </a:lnTo>
                  <a:lnTo>
                    <a:pt x="188683" y="467156"/>
                  </a:lnTo>
                  <a:lnTo>
                    <a:pt x="188683" y="441921"/>
                  </a:lnTo>
                  <a:close/>
                </a:path>
                <a:path w="251459" h="958214">
                  <a:moveTo>
                    <a:pt x="188683" y="398602"/>
                  </a:moveTo>
                  <a:lnTo>
                    <a:pt x="187134" y="395401"/>
                  </a:lnTo>
                  <a:lnTo>
                    <a:pt x="176212" y="394550"/>
                  </a:lnTo>
                  <a:lnTo>
                    <a:pt x="175628" y="394982"/>
                  </a:lnTo>
                  <a:lnTo>
                    <a:pt x="175171" y="395859"/>
                  </a:lnTo>
                  <a:lnTo>
                    <a:pt x="174891" y="397103"/>
                  </a:lnTo>
                  <a:lnTo>
                    <a:pt x="174840" y="398068"/>
                  </a:lnTo>
                  <a:lnTo>
                    <a:pt x="174840" y="423151"/>
                  </a:lnTo>
                  <a:lnTo>
                    <a:pt x="187350" y="426847"/>
                  </a:lnTo>
                  <a:lnTo>
                    <a:pt x="187553" y="426758"/>
                  </a:lnTo>
                  <a:lnTo>
                    <a:pt x="187921" y="426415"/>
                  </a:lnTo>
                  <a:lnTo>
                    <a:pt x="188366" y="425538"/>
                  </a:lnTo>
                  <a:lnTo>
                    <a:pt x="188493" y="425170"/>
                  </a:lnTo>
                  <a:lnTo>
                    <a:pt x="188683" y="423862"/>
                  </a:lnTo>
                  <a:lnTo>
                    <a:pt x="188683" y="398602"/>
                  </a:lnTo>
                  <a:close/>
                </a:path>
                <a:path w="251459" h="958214">
                  <a:moveTo>
                    <a:pt x="188683" y="311950"/>
                  </a:moveTo>
                  <a:lnTo>
                    <a:pt x="176212" y="306857"/>
                  </a:lnTo>
                  <a:lnTo>
                    <a:pt x="176009" y="306920"/>
                  </a:lnTo>
                  <a:lnTo>
                    <a:pt x="175628" y="307238"/>
                  </a:lnTo>
                  <a:lnTo>
                    <a:pt x="175298" y="307771"/>
                  </a:lnTo>
                  <a:lnTo>
                    <a:pt x="175056" y="308444"/>
                  </a:lnTo>
                  <a:lnTo>
                    <a:pt x="174840" y="309753"/>
                  </a:lnTo>
                  <a:lnTo>
                    <a:pt x="174840" y="335356"/>
                  </a:lnTo>
                  <a:lnTo>
                    <a:pt x="187350" y="340093"/>
                  </a:lnTo>
                  <a:lnTo>
                    <a:pt x="187553" y="340029"/>
                  </a:lnTo>
                  <a:lnTo>
                    <a:pt x="187921" y="339699"/>
                  </a:lnTo>
                  <a:lnTo>
                    <a:pt x="188366" y="338848"/>
                  </a:lnTo>
                  <a:lnTo>
                    <a:pt x="188493" y="338493"/>
                  </a:lnTo>
                  <a:lnTo>
                    <a:pt x="188683" y="337185"/>
                  </a:lnTo>
                  <a:lnTo>
                    <a:pt x="188683" y="311950"/>
                  </a:lnTo>
                  <a:close/>
                </a:path>
                <a:path w="251459" h="958214">
                  <a:moveTo>
                    <a:pt x="188683" y="225310"/>
                  </a:moveTo>
                  <a:lnTo>
                    <a:pt x="187134" y="221856"/>
                  </a:lnTo>
                  <a:lnTo>
                    <a:pt x="176212" y="219214"/>
                  </a:lnTo>
                  <a:lnTo>
                    <a:pt x="174840" y="222491"/>
                  </a:lnTo>
                  <a:lnTo>
                    <a:pt x="174840" y="247573"/>
                  </a:lnTo>
                  <a:lnTo>
                    <a:pt x="187350" y="253339"/>
                  </a:lnTo>
                  <a:lnTo>
                    <a:pt x="187553" y="253276"/>
                  </a:lnTo>
                  <a:lnTo>
                    <a:pt x="187921" y="252996"/>
                  </a:lnTo>
                  <a:lnTo>
                    <a:pt x="188366" y="252171"/>
                  </a:lnTo>
                  <a:lnTo>
                    <a:pt x="188493" y="251828"/>
                  </a:lnTo>
                  <a:lnTo>
                    <a:pt x="188683" y="250558"/>
                  </a:lnTo>
                  <a:lnTo>
                    <a:pt x="188683" y="225310"/>
                  </a:lnTo>
                  <a:close/>
                </a:path>
                <a:path w="251459" h="958214">
                  <a:moveTo>
                    <a:pt x="188683" y="181978"/>
                  </a:moveTo>
                  <a:lnTo>
                    <a:pt x="176212" y="175348"/>
                  </a:lnTo>
                  <a:lnTo>
                    <a:pt x="176009" y="175387"/>
                  </a:lnTo>
                  <a:lnTo>
                    <a:pt x="174840" y="178574"/>
                  </a:lnTo>
                  <a:lnTo>
                    <a:pt x="174840" y="203669"/>
                  </a:lnTo>
                  <a:lnTo>
                    <a:pt x="187350" y="209969"/>
                  </a:lnTo>
                  <a:lnTo>
                    <a:pt x="187553" y="209931"/>
                  </a:lnTo>
                  <a:lnTo>
                    <a:pt x="187921" y="209651"/>
                  </a:lnTo>
                  <a:lnTo>
                    <a:pt x="188366" y="208864"/>
                  </a:lnTo>
                  <a:lnTo>
                    <a:pt x="188493" y="208508"/>
                  </a:lnTo>
                  <a:lnTo>
                    <a:pt x="188683" y="207225"/>
                  </a:lnTo>
                  <a:lnTo>
                    <a:pt x="188683" y="181978"/>
                  </a:lnTo>
                  <a:close/>
                </a:path>
                <a:path w="251459" h="958214">
                  <a:moveTo>
                    <a:pt x="188683" y="138645"/>
                  </a:moveTo>
                  <a:lnTo>
                    <a:pt x="187134" y="135064"/>
                  </a:lnTo>
                  <a:lnTo>
                    <a:pt x="176212" y="131495"/>
                  </a:lnTo>
                  <a:lnTo>
                    <a:pt x="174840" y="134670"/>
                  </a:lnTo>
                  <a:lnTo>
                    <a:pt x="174840" y="159766"/>
                  </a:lnTo>
                  <a:lnTo>
                    <a:pt x="187350" y="166573"/>
                  </a:lnTo>
                  <a:lnTo>
                    <a:pt x="187553" y="166547"/>
                  </a:lnTo>
                  <a:lnTo>
                    <a:pt x="187921" y="166281"/>
                  </a:lnTo>
                  <a:lnTo>
                    <a:pt x="188087" y="166090"/>
                  </a:lnTo>
                  <a:lnTo>
                    <a:pt x="188493" y="165176"/>
                  </a:lnTo>
                  <a:lnTo>
                    <a:pt x="188683" y="163893"/>
                  </a:lnTo>
                  <a:lnTo>
                    <a:pt x="188683" y="138645"/>
                  </a:lnTo>
                  <a:close/>
                </a:path>
                <a:path w="251459" h="958214">
                  <a:moveTo>
                    <a:pt x="188683" y="95313"/>
                  </a:moveTo>
                  <a:lnTo>
                    <a:pt x="187134" y="91668"/>
                  </a:lnTo>
                  <a:lnTo>
                    <a:pt x="176212" y="87642"/>
                  </a:lnTo>
                  <a:lnTo>
                    <a:pt x="174840" y="90284"/>
                  </a:lnTo>
                  <a:lnTo>
                    <a:pt x="174840" y="115862"/>
                  </a:lnTo>
                  <a:lnTo>
                    <a:pt x="187350" y="123202"/>
                  </a:lnTo>
                  <a:lnTo>
                    <a:pt x="187553" y="123164"/>
                  </a:lnTo>
                  <a:lnTo>
                    <a:pt x="187921" y="122923"/>
                  </a:lnTo>
                  <a:lnTo>
                    <a:pt x="188366" y="122174"/>
                  </a:lnTo>
                  <a:lnTo>
                    <a:pt x="188493" y="121831"/>
                  </a:lnTo>
                  <a:lnTo>
                    <a:pt x="188683" y="120573"/>
                  </a:lnTo>
                  <a:lnTo>
                    <a:pt x="188683" y="95313"/>
                  </a:lnTo>
                  <a:close/>
                </a:path>
                <a:path w="251459" h="958214">
                  <a:moveTo>
                    <a:pt x="188683" y="51993"/>
                  </a:moveTo>
                  <a:lnTo>
                    <a:pt x="187134" y="48298"/>
                  </a:lnTo>
                  <a:lnTo>
                    <a:pt x="176212" y="43840"/>
                  </a:lnTo>
                  <a:lnTo>
                    <a:pt x="174840" y="46863"/>
                  </a:lnTo>
                  <a:lnTo>
                    <a:pt x="174840" y="71945"/>
                  </a:lnTo>
                  <a:lnTo>
                    <a:pt x="187350" y="79806"/>
                  </a:lnTo>
                  <a:lnTo>
                    <a:pt x="187553" y="79781"/>
                  </a:lnTo>
                  <a:lnTo>
                    <a:pt x="187921" y="79565"/>
                  </a:lnTo>
                  <a:lnTo>
                    <a:pt x="188366" y="78828"/>
                  </a:lnTo>
                  <a:lnTo>
                    <a:pt x="188493" y="78486"/>
                  </a:lnTo>
                  <a:lnTo>
                    <a:pt x="188683" y="77228"/>
                  </a:lnTo>
                  <a:lnTo>
                    <a:pt x="188683" y="51993"/>
                  </a:lnTo>
                  <a:close/>
                </a:path>
                <a:path w="251459" h="958214">
                  <a:moveTo>
                    <a:pt x="188683" y="8686"/>
                  </a:moveTo>
                  <a:lnTo>
                    <a:pt x="176212" y="0"/>
                  </a:lnTo>
                  <a:lnTo>
                    <a:pt x="176009" y="0"/>
                  </a:lnTo>
                  <a:lnTo>
                    <a:pt x="175628" y="190"/>
                  </a:lnTo>
                  <a:lnTo>
                    <a:pt x="175171" y="914"/>
                  </a:lnTo>
                  <a:lnTo>
                    <a:pt x="174891" y="2032"/>
                  </a:lnTo>
                  <a:lnTo>
                    <a:pt x="174840" y="2997"/>
                  </a:lnTo>
                  <a:lnTo>
                    <a:pt x="174840" y="28079"/>
                  </a:lnTo>
                  <a:lnTo>
                    <a:pt x="187350" y="36423"/>
                  </a:lnTo>
                  <a:lnTo>
                    <a:pt x="187553" y="36410"/>
                  </a:lnTo>
                  <a:lnTo>
                    <a:pt x="187921" y="36220"/>
                  </a:lnTo>
                  <a:lnTo>
                    <a:pt x="188366" y="35496"/>
                  </a:lnTo>
                  <a:lnTo>
                    <a:pt x="188493" y="35166"/>
                  </a:lnTo>
                  <a:lnTo>
                    <a:pt x="188683" y="33934"/>
                  </a:lnTo>
                  <a:lnTo>
                    <a:pt x="188683" y="8686"/>
                  </a:lnTo>
                  <a:close/>
                </a:path>
                <a:path w="251459" h="958214">
                  <a:moveTo>
                    <a:pt x="208114" y="485063"/>
                  </a:moveTo>
                  <a:lnTo>
                    <a:pt x="206832" y="482053"/>
                  </a:lnTo>
                  <a:lnTo>
                    <a:pt x="206616" y="482053"/>
                  </a:lnTo>
                  <a:lnTo>
                    <a:pt x="194779" y="485660"/>
                  </a:lnTo>
                  <a:lnTo>
                    <a:pt x="194779" y="510286"/>
                  </a:lnTo>
                  <a:lnTo>
                    <a:pt x="196100" y="513308"/>
                  </a:lnTo>
                  <a:lnTo>
                    <a:pt x="206832" y="512914"/>
                  </a:lnTo>
                  <a:lnTo>
                    <a:pt x="208114" y="509371"/>
                  </a:lnTo>
                  <a:lnTo>
                    <a:pt x="208114" y="485063"/>
                  </a:lnTo>
                  <a:close/>
                </a:path>
                <a:path w="251459" h="958214">
                  <a:moveTo>
                    <a:pt x="208114" y="442544"/>
                  </a:moveTo>
                  <a:lnTo>
                    <a:pt x="206832" y="439483"/>
                  </a:lnTo>
                  <a:lnTo>
                    <a:pt x="206616" y="439483"/>
                  </a:lnTo>
                  <a:lnTo>
                    <a:pt x="196100" y="439102"/>
                  </a:lnTo>
                  <a:lnTo>
                    <a:pt x="194779" y="442595"/>
                  </a:lnTo>
                  <a:lnTo>
                    <a:pt x="194779" y="467207"/>
                  </a:lnTo>
                  <a:lnTo>
                    <a:pt x="206832" y="470331"/>
                  </a:lnTo>
                  <a:lnTo>
                    <a:pt x="207022" y="470230"/>
                  </a:lnTo>
                  <a:lnTo>
                    <a:pt x="207378" y="469887"/>
                  </a:lnTo>
                  <a:lnTo>
                    <a:pt x="207810" y="468985"/>
                  </a:lnTo>
                  <a:lnTo>
                    <a:pt x="208076" y="467779"/>
                  </a:lnTo>
                  <a:lnTo>
                    <a:pt x="208114" y="466826"/>
                  </a:lnTo>
                  <a:lnTo>
                    <a:pt x="208114" y="442544"/>
                  </a:lnTo>
                  <a:close/>
                </a:path>
                <a:path w="251459" h="958214">
                  <a:moveTo>
                    <a:pt x="208114" y="400037"/>
                  </a:moveTo>
                  <a:lnTo>
                    <a:pt x="206616" y="396900"/>
                  </a:lnTo>
                  <a:lnTo>
                    <a:pt x="196100" y="396087"/>
                  </a:lnTo>
                  <a:lnTo>
                    <a:pt x="194779" y="399529"/>
                  </a:lnTo>
                  <a:lnTo>
                    <a:pt x="194779" y="424154"/>
                  </a:lnTo>
                  <a:lnTo>
                    <a:pt x="206832" y="427761"/>
                  </a:lnTo>
                  <a:lnTo>
                    <a:pt x="207378" y="427329"/>
                  </a:lnTo>
                  <a:lnTo>
                    <a:pt x="207810" y="426466"/>
                  </a:lnTo>
                  <a:lnTo>
                    <a:pt x="207924" y="426110"/>
                  </a:lnTo>
                  <a:lnTo>
                    <a:pt x="208114" y="424815"/>
                  </a:lnTo>
                  <a:lnTo>
                    <a:pt x="208114" y="400037"/>
                  </a:lnTo>
                  <a:close/>
                </a:path>
                <a:path w="251459" h="958214">
                  <a:moveTo>
                    <a:pt x="208114" y="357517"/>
                  </a:moveTo>
                  <a:lnTo>
                    <a:pt x="196100" y="353072"/>
                  </a:lnTo>
                  <a:lnTo>
                    <a:pt x="195897" y="353136"/>
                  </a:lnTo>
                  <a:lnTo>
                    <a:pt x="195529" y="353466"/>
                  </a:lnTo>
                  <a:lnTo>
                    <a:pt x="195097" y="354317"/>
                  </a:lnTo>
                  <a:lnTo>
                    <a:pt x="194818" y="355511"/>
                  </a:lnTo>
                  <a:lnTo>
                    <a:pt x="194779" y="356463"/>
                  </a:lnTo>
                  <a:lnTo>
                    <a:pt x="194779" y="381076"/>
                  </a:lnTo>
                  <a:lnTo>
                    <a:pt x="206832" y="385216"/>
                  </a:lnTo>
                  <a:lnTo>
                    <a:pt x="207022" y="385127"/>
                  </a:lnTo>
                  <a:lnTo>
                    <a:pt x="207378" y="384797"/>
                  </a:lnTo>
                  <a:lnTo>
                    <a:pt x="207810" y="383946"/>
                  </a:lnTo>
                  <a:lnTo>
                    <a:pt x="208076" y="382765"/>
                  </a:lnTo>
                  <a:lnTo>
                    <a:pt x="208114" y="381812"/>
                  </a:lnTo>
                  <a:lnTo>
                    <a:pt x="208114" y="357517"/>
                  </a:lnTo>
                  <a:close/>
                </a:path>
                <a:path w="251459" h="958214">
                  <a:moveTo>
                    <a:pt x="208114" y="314998"/>
                  </a:moveTo>
                  <a:lnTo>
                    <a:pt x="196100" y="310045"/>
                  </a:lnTo>
                  <a:lnTo>
                    <a:pt x="195897" y="310121"/>
                  </a:lnTo>
                  <a:lnTo>
                    <a:pt x="195529" y="310413"/>
                  </a:lnTo>
                  <a:lnTo>
                    <a:pt x="195097" y="311238"/>
                  </a:lnTo>
                  <a:lnTo>
                    <a:pt x="194818" y="312432"/>
                  </a:lnTo>
                  <a:lnTo>
                    <a:pt x="194779" y="313385"/>
                  </a:lnTo>
                  <a:lnTo>
                    <a:pt x="194779" y="337997"/>
                  </a:lnTo>
                  <a:lnTo>
                    <a:pt x="206832" y="342633"/>
                  </a:lnTo>
                  <a:lnTo>
                    <a:pt x="207022" y="342557"/>
                  </a:lnTo>
                  <a:lnTo>
                    <a:pt x="207378" y="342252"/>
                  </a:lnTo>
                  <a:lnTo>
                    <a:pt x="207543" y="342023"/>
                  </a:lnTo>
                  <a:lnTo>
                    <a:pt x="207924" y="341058"/>
                  </a:lnTo>
                  <a:lnTo>
                    <a:pt x="208114" y="339788"/>
                  </a:lnTo>
                  <a:lnTo>
                    <a:pt x="208114" y="314998"/>
                  </a:lnTo>
                  <a:close/>
                </a:path>
                <a:path w="251459" h="958214">
                  <a:moveTo>
                    <a:pt x="208114" y="272478"/>
                  </a:moveTo>
                  <a:lnTo>
                    <a:pt x="196100" y="267055"/>
                  </a:lnTo>
                  <a:lnTo>
                    <a:pt x="195897" y="267119"/>
                  </a:lnTo>
                  <a:lnTo>
                    <a:pt x="195529" y="267398"/>
                  </a:lnTo>
                  <a:lnTo>
                    <a:pt x="195097" y="268198"/>
                  </a:lnTo>
                  <a:lnTo>
                    <a:pt x="194818" y="269379"/>
                  </a:lnTo>
                  <a:lnTo>
                    <a:pt x="194779" y="270319"/>
                  </a:lnTo>
                  <a:lnTo>
                    <a:pt x="194779" y="294932"/>
                  </a:lnTo>
                  <a:lnTo>
                    <a:pt x="206832" y="300050"/>
                  </a:lnTo>
                  <a:lnTo>
                    <a:pt x="207022" y="299986"/>
                  </a:lnTo>
                  <a:lnTo>
                    <a:pt x="207378" y="299694"/>
                  </a:lnTo>
                  <a:lnTo>
                    <a:pt x="207810" y="298881"/>
                  </a:lnTo>
                  <a:lnTo>
                    <a:pt x="208076" y="297713"/>
                  </a:lnTo>
                  <a:lnTo>
                    <a:pt x="208114" y="296773"/>
                  </a:lnTo>
                  <a:lnTo>
                    <a:pt x="208114" y="272478"/>
                  </a:lnTo>
                  <a:close/>
                </a:path>
                <a:path w="251459" h="958214">
                  <a:moveTo>
                    <a:pt x="208114" y="229958"/>
                  </a:moveTo>
                  <a:lnTo>
                    <a:pt x="206616" y="226580"/>
                  </a:lnTo>
                  <a:lnTo>
                    <a:pt x="196100" y="224028"/>
                  </a:lnTo>
                  <a:lnTo>
                    <a:pt x="194779" y="227253"/>
                  </a:lnTo>
                  <a:lnTo>
                    <a:pt x="194779" y="251866"/>
                  </a:lnTo>
                  <a:lnTo>
                    <a:pt x="206832" y="257479"/>
                  </a:lnTo>
                  <a:lnTo>
                    <a:pt x="207378" y="257136"/>
                  </a:lnTo>
                  <a:lnTo>
                    <a:pt x="207810" y="256349"/>
                  </a:lnTo>
                  <a:lnTo>
                    <a:pt x="208076" y="255181"/>
                  </a:lnTo>
                  <a:lnTo>
                    <a:pt x="208114" y="254266"/>
                  </a:lnTo>
                  <a:lnTo>
                    <a:pt x="208114" y="229958"/>
                  </a:lnTo>
                  <a:close/>
                </a:path>
                <a:path w="251459" h="958214">
                  <a:moveTo>
                    <a:pt x="208114" y="187452"/>
                  </a:moveTo>
                  <a:lnTo>
                    <a:pt x="196100" y="181000"/>
                  </a:lnTo>
                  <a:lnTo>
                    <a:pt x="195897" y="181051"/>
                  </a:lnTo>
                  <a:lnTo>
                    <a:pt x="195529" y="181305"/>
                  </a:lnTo>
                  <a:lnTo>
                    <a:pt x="195097" y="182079"/>
                  </a:lnTo>
                  <a:lnTo>
                    <a:pt x="194818" y="183235"/>
                  </a:lnTo>
                  <a:lnTo>
                    <a:pt x="194779" y="184175"/>
                  </a:lnTo>
                  <a:lnTo>
                    <a:pt x="194779" y="208788"/>
                  </a:lnTo>
                  <a:lnTo>
                    <a:pt x="206832" y="214922"/>
                  </a:lnTo>
                  <a:lnTo>
                    <a:pt x="207022" y="214871"/>
                  </a:lnTo>
                  <a:lnTo>
                    <a:pt x="207378" y="214617"/>
                  </a:lnTo>
                  <a:lnTo>
                    <a:pt x="207810" y="213829"/>
                  </a:lnTo>
                  <a:lnTo>
                    <a:pt x="208076" y="212686"/>
                  </a:lnTo>
                  <a:lnTo>
                    <a:pt x="208114" y="211734"/>
                  </a:lnTo>
                  <a:lnTo>
                    <a:pt x="208114" y="187452"/>
                  </a:lnTo>
                  <a:close/>
                </a:path>
                <a:path w="251459" h="958214">
                  <a:moveTo>
                    <a:pt x="208114" y="144932"/>
                  </a:moveTo>
                  <a:lnTo>
                    <a:pt x="206616" y="141414"/>
                  </a:lnTo>
                  <a:lnTo>
                    <a:pt x="196100" y="137985"/>
                  </a:lnTo>
                  <a:lnTo>
                    <a:pt x="194779" y="141109"/>
                  </a:lnTo>
                  <a:lnTo>
                    <a:pt x="194779" y="165722"/>
                  </a:lnTo>
                  <a:lnTo>
                    <a:pt x="206832" y="172339"/>
                  </a:lnTo>
                  <a:lnTo>
                    <a:pt x="207022" y="172300"/>
                  </a:lnTo>
                  <a:lnTo>
                    <a:pt x="207378" y="172059"/>
                  </a:lnTo>
                  <a:lnTo>
                    <a:pt x="207810" y="171297"/>
                  </a:lnTo>
                  <a:lnTo>
                    <a:pt x="208076" y="170154"/>
                  </a:lnTo>
                  <a:lnTo>
                    <a:pt x="208114" y="169214"/>
                  </a:lnTo>
                  <a:lnTo>
                    <a:pt x="208114" y="144932"/>
                  </a:lnTo>
                  <a:close/>
                </a:path>
                <a:path w="251459" h="958214">
                  <a:moveTo>
                    <a:pt x="208114" y="102412"/>
                  </a:moveTo>
                  <a:lnTo>
                    <a:pt x="206616" y="98831"/>
                  </a:lnTo>
                  <a:lnTo>
                    <a:pt x="196100" y="94970"/>
                  </a:lnTo>
                  <a:lnTo>
                    <a:pt x="194779" y="98031"/>
                  </a:lnTo>
                  <a:lnTo>
                    <a:pt x="194779" y="122643"/>
                  </a:lnTo>
                  <a:lnTo>
                    <a:pt x="206832" y="129768"/>
                  </a:lnTo>
                  <a:lnTo>
                    <a:pt x="207022" y="129743"/>
                  </a:lnTo>
                  <a:lnTo>
                    <a:pt x="207378" y="129514"/>
                  </a:lnTo>
                  <a:lnTo>
                    <a:pt x="207810" y="128765"/>
                  </a:lnTo>
                  <a:lnTo>
                    <a:pt x="208076" y="127635"/>
                  </a:lnTo>
                  <a:lnTo>
                    <a:pt x="208114" y="126695"/>
                  </a:lnTo>
                  <a:lnTo>
                    <a:pt x="208114" y="102412"/>
                  </a:lnTo>
                  <a:close/>
                </a:path>
                <a:path w="251459" h="958214">
                  <a:moveTo>
                    <a:pt x="208114" y="59880"/>
                  </a:moveTo>
                  <a:lnTo>
                    <a:pt x="206616" y="56273"/>
                  </a:lnTo>
                  <a:lnTo>
                    <a:pt x="196100" y="51968"/>
                  </a:lnTo>
                  <a:lnTo>
                    <a:pt x="194779" y="54965"/>
                  </a:lnTo>
                  <a:lnTo>
                    <a:pt x="194779" y="79565"/>
                  </a:lnTo>
                  <a:lnTo>
                    <a:pt x="206832" y="87198"/>
                  </a:lnTo>
                  <a:lnTo>
                    <a:pt x="207022" y="87185"/>
                  </a:lnTo>
                  <a:lnTo>
                    <a:pt x="207378" y="86956"/>
                  </a:lnTo>
                  <a:lnTo>
                    <a:pt x="207810" y="86233"/>
                  </a:lnTo>
                  <a:lnTo>
                    <a:pt x="208076" y="85102"/>
                  </a:lnTo>
                  <a:lnTo>
                    <a:pt x="208114" y="84175"/>
                  </a:lnTo>
                  <a:lnTo>
                    <a:pt x="208114" y="59880"/>
                  </a:lnTo>
                  <a:close/>
                </a:path>
                <a:path w="251459" h="958214">
                  <a:moveTo>
                    <a:pt x="208114" y="17386"/>
                  </a:moveTo>
                  <a:lnTo>
                    <a:pt x="196100" y="8953"/>
                  </a:lnTo>
                  <a:lnTo>
                    <a:pt x="195897" y="8966"/>
                  </a:lnTo>
                  <a:lnTo>
                    <a:pt x="195529" y="9156"/>
                  </a:lnTo>
                  <a:lnTo>
                    <a:pt x="195097" y="9867"/>
                  </a:lnTo>
                  <a:lnTo>
                    <a:pt x="194818" y="10972"/>
                  </a:lnTo>
                  <a:lnTo>
                    <a:pt x="194779" y="11912"/>
                  </a:lnTo>
                  <a:lnTo>
                    <a:pt x="194779" y="36512"/>
                  </a:lnTo>
                  <a:lnTo>
                    <a:pt x="206832" y="44615"/>
                  </a:lnTo>
                  <a:lnTo>
                    <a:pt x="207022" y="44602"/>
                  </a:lnTo>
                  <a:lnTo>
                    <a:pt x="207378" y="44399"/>
                  </a:lnTo>
                  <a:lnTo>
                    <a:pt x="207810" y="43700"/>
                  </a:lnTo>
                  <a:lnTo>
                    <a:pt x="208076" y="42608"/>
                  </a:lnTo>
                  <a:lnTo>
                    <a:pt x="208114" y="41694"/>
                  </a:lnTo>
                  <a:lnTo>
                    <a:pt x="208114" y="17386"/>
                  </a:lnTo>
                  <a:close/>
                </a:path>
                <a:path w="251459" h="958214">
                  <a:moveTo>
                    <a:pt x="226847" y="443166"/>
                  </a:moveTo>
                  <a:lnTo>
                    <a:pt x="226644" y="441883"/>
                  </a:lnTo>
                  <a:lnTo>
                    <a:pt x="226288" y="440880"/>
                  </a:lnTo>
                  <a:lnTo>
                    <a:pt x="225780" y="440270"/>
                  </a:lnTo>
                  <a:lnTo>
                    <a:pt x="225577" y="440156"/>
                  </a:lnTo>
                  <a:lnTo>
                    <a:pt x="225386" y="440156"/>
                  </a:lnTo>
                  <a:lnTo>
                    <a:pt x="215252" y="439801"/>
                  </a:lnTo>
                  <a:lnTo>
                    <a:pt x="215061" y="439877"/>
                  </a:lnTo>
                  <a:lnTo>
                    <a:pt x="214706" y="440220"/>
                  </a:lnTo>
                  <a:lnTo>
                    <a:pt x="214287" y="441083"/>
                  </a:lnTo>
                  <a:lnTo>
                    <a:pt x="214020" y="442277"/>
                  </a:lnTo>
                  <a:lnTo>
                    <a:pt x="214020" y="467829"/>
                  </a:lnTo>
                  <a:lnTo>
                    <a:pt x="225577" y="470446"/>
                  </a:lnTo>
                  <a:lnTo>
                    <a:pt x="225780" y="470344"/>
                  </a:lnTo>
                  <a:lnTo>
                    <a:pt x="226123" y="470001"/>
                  </a:lnTo>
                  <a:lnTo>
                    <a:pt x="226288" y="469747"/>
                  </a:lnTo>
                  <a:lnTo>
                    <a:pt x="226644" y="468757"/>
                  </a:lnTo>
                  <a:lnTo>
                    <a:pt x="226847" y="467487"/>
                  </a:lnTo>
                  <a:lnTo>
                    <a:pt x="226847" y="443166"/>
                  </a:lnTo>
                  <a:close/>
                </a:path>
                <a:path w="251459" h="958214">
                  <a:moveTo>
                    <a:pt x="226847" y="401421"/>
                  </a:moveTo>
                  <a:lnTo>
                    <a:pt x="225386" y="398348"/>
                  </a:lnTo>
                  <a:lnTo>
                    <a:pt x="215252" y="397560"/>
                  </a:lnTo>
                  <a:lnTo>
                    <a:pt x="215061" y="397649"/>
                  </a:lnTo>
                  <a:lnTo>
                    <a:pt x="214706" y="397967"/>
                  </a:lnTo>
                  <a:lnTo>
                    <a:pt x="214287" y="398818"/>
                  </a:lnTo>
                  <a:lnTo>
                    <a:pt x="214020" y="400011"/>
                  </a:lnTo>
                  <a:lnTo>
                    <a:pt x="214020" y="425564"/>
                  </a:lnTo>
                  <a:lnTo>
                    <a:pt x="225577" y="428637"/>
                  </a:lnTo>
                  <a:lnTo>
                    <a:pt x="225780" y="428548"/>
                  </a:lnTo>
                  <a:lnTo>
                    <a:pt x="226123" y="428231"/>
                  </a:lnTo>
                  <a:lnTo>
                    <a:pt x="226288" y="427977"/>
                  </a:lnTo>
                  <a:lnTo>
                    <a:pt x="226644" y="427024"/>
                  </a:lnTo>
                  <a:lnTo>
                    <a:pt x="226847" y="425754"/>
                  </a:lnTo>
                  <a:lnTo>
                    <a:pt x="226847" y="401421"/>
                  </a:lnTo>
                  <a:close/>
                </a:path>
                <a:path w="251459" h="958214">
                  <a:moveTo>
                    <a:pt x="226847" y="359676"/>
                  </a:moveTo>
                  <a:lnTo>
                    <a:pt x="225386" y="356539"/>
                  </a:lnTo>
                  <a:lnTo>
                    <a:pt x="215252" y="355333"/>
                  </a:lnTo>
                  <a:lnTo>
                    <a:pt x="215061" y="355409"/>
                  </a:lnTo>
                  <a:lnTo>
                    <a:pt x="214706" y="355727"/>
                  </a:lnTo>
                  <a:lnTo>
                    <a:pt x="214287" y="356552"/>
                  </a:lnTo>
                  <a:lnTo>
                    <a:pt x="214020" y="357733"/>
                  </a:lnTo>
                  <a:lnTo>
                    <a:pt x="214020" y="383298"/>
                  </a:lnTo>
                  <a:lnTo>
                    <a:pt x="225577" y="386854"/>
                  </a:lnTo>
                  <a:lnTo>
                    <a:pt x="225780" y="386778"/>
                  </a:lnTo>
                  <a:lnTo>
                    <a:pt x="226123" y="386473"/>
                  </a:lnTo>
                  <a:lnTo>
                    <a:pt x="226542" y="385635"/>
                  </a:lnTo>
                  <a:lnTo>
                    <a:pt x="226796" y="384454"/>
                  </a:lnTo>
                  <a:lnTo>
                    <a:pt x="226847" y="383527"/>
                  </a:lnTo>
                  <a:lnTo>
                    <a:pt x="226847" y="359676"/>
                  </a:lnTo>
                  <a:close/>
                </a:path>
                <a:path w="251459" h="958214">
                  <a:moveTo>
                    <a:pt x="226847" y="317931"/>
                  </a:moveTo>
                  <a:lnTo>
                    <a:pt x="215252" y="313118"/>
                  </a:lnTo>
                  <a:lnTo>
                    <a:pt x="215061" y="313182"/>
                  </a:lnTo>
                  <a:lnTo>
                    <a:pt x="214706" y="313474"/>
                  </a:lnTo>
                  <a:lnTo>
                    <a:pt x="214287" y="314286"/>
                  </a:lnTo>
                  <a:lnTo>
                    <a:pt x="214020" y="315455"/>
                  </a:lnTo>
                  <a:lnTo>
                    <a:pt x="214020" y="341020"/>
                  </a:lnTo>
                  <a:lnTo>
                    <a:pt x="225577" y="345071"/>
                  </a:lnTo>
                  <a:lnTo>
                    <a:pt x="226123" y="344690"/>
                  </a:lnTo>
                  <a:lnTo>
                    <a:pt x="226288" y="344462"/>
                  </a:lnTo>
                  <a:lnTo>
                    <a:pt x="226542" y="343877"/>
                  </a:lnTo>
                  <a:lnTo>
                    <a:pt x="226796" y="342696"/>
                  </a:lnTo>
                  <a:lnTo>
                    <a:pt x="226847" y="341782"/>
                  </a:lnTo>
                  <a:lnTo>
                    <a:pt x="226847" y="317931"/>
                  </a:lnTo>
                  <a:close/>
                </a:path>
                <a:path w="251459" h="958214">
                  <a:moveTo>
                    <a:pt x="226847" y="276199"/>
                  </a:moveTo>
                  <a:lnTo>
                    <a:pt x="215252" y="270916"/>
                  </a:lnTo>
                  <a:lnTo>
                    <a:pt x="215061" y="270979"/>
                  </a:lnTo>
                  <a:lnTo>
                    <a:pt x="214706" y="271259"/>
                  </a:lnTo>
                  <a:lnTo>
                    <a:pt x="214287" y="272046"/>
                  </a:lnTo>
                  <a:lnTo>
                    <a:pt x="214020" y="273189"/>
                  </a:lnTo>
                  <a:lnTo>
                    <a:pt x="214020" y="298754"/>
                  </a:lnTo>
                  <a:lnTo>
                    <a:pt x="225577" y="303276"/>
                  </a:lnTo>
                  <a:lnTo>
                    <a:pt x="225780" y="303212"/>
                  </a:lnTo>
                  <a:lnTo>
                    <a:pt x="226847" y="300050"/>
                  </a:lnTo>
                  <a:lnTo>
                    <a:pt x="226847" y="276199"/>
                  </a:lnTo>
                  <a:close/>
                </a:path>
                <a:path w="251459" h="958214">
                  <a:moveTo>
                    <a:pt x="226847" y="234467"/>
                  </a:moveTo>
                  <a:lnTo>
                    <a:pt x="215252" y="228688"/>
                  </a:lnTo>
                  <a:lnTo>
                    <a:pt x="215061" y="228739"/>
                  </a:lnTo>
                  <a:lnTo>
                    <a:pt x="214706" y="229006"/>
                  </a:lnTo>
                  <a:lnTo>
                    <a:pt x="214287" y="229793"/>
                  </a:lnTo>
                  <a:lnTo>
                    <a:pt x="214020" y="230936"/>
                  </a:lnTo>
                  <a:lnTo>
                    <a:pt x="214020" y="256489"/>
                  </a:lnTo>
                  <a:lnTo>
                    <a:pt x="225577" y="261467"/>
                  </a:lnTo>
                  <a:lnTo>
                    <a:pt x="225780" y="261429"/>
                  </a:lnTo>
                  <a:lnTo>
                    <a:pt x="226123" y="261150"/>
                  </a:lnTo>
                  <a:lnTo>
                    <a:pt x="226288" y="260934"/>
                  </a:lnTo>
                  <a:lnTo>
                    <a:pt x="226644" y="260019"/>
                  </a:lnTo>
                  <a:lnTo>
                    <a:pt x="226847" y="258787"/>
                  </a:lnTo>
                  <a:lnTo>
                    <a:pt x="226847" y="234467"/>
                  </a:lnTo>
                  <a:close/>
                </a:path>
                <a:path w="251459" h="958214">
                  <a:moveTo>
                    <a:pt x="226847" y="192722"/>
                  </a:moveTo>
                  <a:lnTo>
                    <a:pt x="215252" y="186461"/>
                  </a:lnTo>
                  <a:lnTo>
                    <a:pt x="215061" y="186499"/>
                  </a:lnTo>
                  <a:lnTo>
                    <a:pt x="214706" y="186766"/>
                  </a:lnTo>
                  <a:lnTo>
                    <a:pt x="214287" y="187515"/>
                  </a:lnTo>
                  <a:lnTo>
                    <a:pt x="214020" y="188658"/>
                  </a:lnTo>
                  <a:lnTo>
                    <a:pt x="214020" y="214223"/>
                  </a:lnTo>
                  <a:lnTo>
                    <a:pt x="225577" y="219697"/>
                  </a:lnTo>
                  <a:lnTo>
                    <a:pt x="225780" y="219646"/>
                  </a:lnTo>
                  <a:lnTo>
                    <a:pt x="226123" y="219392"/>
                  </a:lnTo>
                  <a:lnTo>
                    <a:pt x="226288" y="219176"/>
                  </a:lnTo>
                  <a:lnTo>
                    <a:pt x="226644" y="218274"/>
                  </a:lnTo>
                  <a:lnTo>
                    <a:pt x="226847" y="217055"/>
                  </a:lnTo>
                  <a:lnTo>
                    <a:pt x="226847" y="192722"/>
                  </a:lnTo>
                  <a:close/>
                </a:path>
                <a:path w="251459" h="958214">
                  <a:moveTo>
                    <a:pt x="226847" y="150964"/>
                  </a:moveTo>
                  <a:lnTo>
                    <a:pt x="215252" y="144233"/>
                  </a:lnTo>
                  <a:lnTo>
                    <a:pt x="215061" y="144272"/>
                  </a:lnTo>
                  <a:lnTo>
                    <a:pt x="214706" y="144513"/>
                  </a:lnTo>
                  <a:lnTo>
                    <a:pt x="214287" y="145249"/>
                  </a:lnTo>
                  <a:lnTo>
                    <a:pt x="214020" y="146380"/>
                  </a:lnTo>
                  <a:lnTo>
                    <a:pt x="214020" y="171945"/>
                  </a:lnTo>
                  <a:lnTo>
                    <a:pt x="225577" y="177901"/>
                  </a:lnTo>
                  <a:lnTo>
                    <a:pt x="225958" y="177749"/>
                  </a:lnTo>
                  <a:lnTo>
                    <a:pt x="226288" y="177419"/>
                  </a:lnTo>
                  <a:lnTo>
                    <a:pt x="226644" y="176517"/>
                  </a:lnTo>
                  <a:lnTo>
                    <a:pt x="226847" y="175310"/>
                  </a:lnTo>
                  <a:lnTo>
                    <a:pt x="226847" y="150964"/>
                  </a:lnTo>
                  <a:close/>
                </a:path>
                <a:path w="251459" h="958214">
                  <a:moveTo>
                    <a:pt x="226847" y="109220"/>
                  </a:moveTo>
                  <a:lnTo>
                    <a:pt x="215252" y="102006"/>
                  </a:lnTo>
                  <a:lnTo>
                    <a:pt x="215061" y="102031"/>
                  </a:lnTo>
                  <a:lnTo>
                    <a:pt x="214706" y="102247"/>
                  </a:lnTo>
                  <a:lnTo>
                    <a:pt x="214287" y="102984"/>
                  </a:lnTo>
                  <a:lnTo>
                    <a:pt x="214020" y="104089"/>
                  </a:lnTo>
                  <a:lnTo>
                    <a:pt x="214020" y="129654"/>
                  </a:lnTo>
                  <a:lnTo>
                    <a:pt x="225577" y="136093"/>
                  </a:lnTo>
                  <a:lnTo>
                    <a:pt x="225780" y="136067"/>
                  </a:lnTo>
                  <a:lnTo>
                    <a:pt x="226123" y="135839"/>
                  </a:lnTo>
                  <a:lnTo>
                    <a:pt x="226288" y="135636"/>
                  </a:lnTo>
                  <a:lnTo>
                    <a:pt x="226644" y="134772"/>
                  </a:lnTo>
                  <a:lnTo>
                    <a:pt x="226847" y="133553"/>
                  </a:lnTo>
                  <a:lnTo>
                    <a:pt x="226847" y="109220"/>
                  </a:lnTo>
                  <a:close/>
                </a:path>
                <a:path w="251459" h="958214">
                  <a:moveTo>
                    <a:pt x="226847" y="67487"/>
                  </a:moveTo>
                  <a:lnTo>
                    <a:pt x="225386" y="63944"/>
                  </a:lnTo>
                  <a:lnTo>
                    <a:pt x="215252" y="59791"/>
                  </a:lnTo>
                  <a:lnTo>
                    <a:pt x="214706" y="60020"/>
                  </a:lnTo>
                  <a:lnTo>
                    <a:pt x="214287" y="60744"/>
                  </a:lnTo>
                  <a:lnTo>
                    <a:pt x="214020" y="61836"/>
                  </a:lnTo>
                  <a:lnTo>
                    <a:pt x="214020" y="87388"/>
                  </a:lnTo>
                  <a:lnTo>
                    <a:pt x="214287" y="88696"/>
                  </a:lnTo>
                  <a:lnTo>
                    <a:pt x="214706" y="89738"/>
                  </a:lnTo>
                  <a:lnTo>
                    <a:pt x="215252" y="90385"/>
                  </a:lnTo>
                  <a:lnTo>
                    <a:pt x="225577" y="94297"/>
                  </a:lnTo>
                  <a:lnTo>
                    <a:pt x="225780" y="94284"/>
                  </a:lnTo>
                  <a:lnTo>
                    <a:pt x="226123" y="94056"/>
                  </a:lnTo>
                  <a:lnTo>
                    <a:pt x="226288" y="93878"/>
                  </a:lnTo>
                  <a:lnTo>
                    <a:pt x="226542" y="93345"/>
                  </a:lnTo>
                  <a:lnTo>
                    <a:pt x="226847" y="91808"/>
                  </a:lnTo>
                  <a:lnTo>
                    <a:pt x="226847" y="67487"/>
                  </a:lnTo>
                  <a:close/>
                </a:path>
                <a:path w="251459" h="958214">
                  <a:moveTo>
                    <a:pt x="226847" y="25742"/>
                  </a:moveTo>
                  <a:lnTo>
                    <a:pt x="215252" y="17576"/>
                  </a:lnTo>
                  <a:lnTo>
                    <a:pt x="215061" y="17576"/>
                  </a:lnTo>
                  <a:lnTo>
                    <a:pt x="214706" y="17767"/>
                  </a:lnTo>
                  <a:lnTo>
                    <a:pt x="214287" y="18478"/>
                  </a:lnTo>
                  <a:lnTo>
                    <a:pt x="214020" y="19570"/>
                  </a:lnTo>
                  <a:lnTo>
                    <a:pt x="214020" y="45123"/>
                  </a:lnTo>
                  <a:lnTo>
                    <a:pt x="225577" y="52501"/>
                  </a:lnTo>
                  <a:lnTo>
                    <a:pt x="225780" y="52489"/>
                  </a:lnTo>
                  <a:lnTo>
                    <a:pt x="226123" y="52273"/>
                  </a:lnTo>
                  <a:lnTo>
                    <a:pt x="226288" y="52095"/>
                  </a:lnTo>
                  <a:lnTo>
                    <a:pt x="226644" y="51269"/>
                  </a:lnTo>
                  <a:lnTo>
                    <a:pt x="226847" y="50076"/>
                  </a:lnTo>
                  <a:lnTo>
                    <a:pt x="226847" y="25742"/>
                  </a:lnTo>
                  <a:close/>
                </a:path>
                <a:path w="251459" h="958214">
                  <a:moveTo>
                    <a:pt x="244856" y="443306"/>
                  </a:moveTo>
                  <a:lnTo>
                    <a:pt x="244614" y="442125"/>
                  </a:lnTo>
                  <a:lnTo>
                    <a:pt x="244360" y="441528"/>
                  </a:lnTo>
                  <a:lnTo>
                    <a:pt x="243878" y="440918"/>
                  </a:lnTo>
                  <a:lnTo>
                    <a:pt x="243687" y="440804"/>
                  </a:lnTo>
                  <a:lnTo>
                    <a:pt x="243497" y="440804"/>
                  </a:lnTo>
                  <a:lnTo>
                    <a:pt x="233718" y="440461"/>
                  </a:lnTo>
                  <a:lnTo>
                    <a:pt x="232498" y="443344"/>
                  </a:lnTo>
                  <a:lnTo>
                    <a:pt x="232498" y="467525"/>
                  </a:lnTo>
                  <a:lnTo>
                    <a:pt x="243687" y="470535"/>
                  </a:lnTo>
                  <a:lnTo>
                    <a:pt x="243878" y="470458"/>
                  </a:lnTo>
                  <a:lnTo>
                    <a:pt x="244195" y="470115"/>
                  </a:lnTo>
                  <a:lnTo>
                    <a:pt x="244360" y="469861"/>
                  </a:lnTo>
                  <a:lnTo>
                    <a:pt x="244614" y="469239"/>
                  </a:lnTo>
                  <a:lnTo>
                    <a:pt x="244856" y="468083"/>
                  </a:lnTo>
                  <a:lnTo>
                    <a:pt x="244856" y="443306"/>
                  </a:lnTo>
                  <a:close/>
                </a:path>
                <a:path w="251459" h="958214">
                  <a:moveTo>
                    <a:pt x="244856" y="402310"/>
                  </a:moveTo>
                  <a:lnTo>
                    <a:pt x="243497" y="399745"/>
                  </a:lnTo>
                  <a:lnTo>
                    <a:pt x="233718" y="398995"/>
                  </a:lnTo>
                  <a:lnTo>
                    <a:pt x="232498" y="401840"/>
                  </a:lnTo>
                  <a:lnTo>
                    <a:pt x="232498" y="426046"/>
                  </a:lnTo>
                  <a:lnTo>
                    <a:pt x="243687" y="429488"/>
                  </a:lnTo>
                  <a:lnTo>
                    <a:pt x="243878" y="429412"/>
                  </a:lnTo>
                  <a:lnTo>
                    <a:pt x="244360" y="428840"/>
                  </a:lnTo>
                  <a:lnTo>
                    <a:pt x="244614" y="428256"/>
                  </a:lnTo>
                  <a:lnTo>
                    <a:pt x="244856" y="427088"/>
                  </a:lnTo>
                  <a:lnTo>
                    <a:pt x="244856" y="402310"/>
                  </a:lnTo>
                  <a:close/>
                </a:path>
                <a:path w="251459" h="958214">
                  <a:moveTo>
                    <a:pt x="244856" y="361327"/>
                  </a:moveTo>
                  <a:lnTo>
                    <a:pt x="243497" y="358698"/>
                  </a:lnTo>
                  <a:lnTo>
                    <a:pt x="233718" y="357543"/>
                  </a:lnTo>
                  <a:lnTo>
                    <a:pt x="232498" y="360349"/>
                  </a:lnTo>
                  <a:lnTo>
                    <a:pt x="232498" y="384543"/>
                  </a:lnTo>
                  <a:lnTo>
                    <a:pt x="243687" y="388480"/>
                  </a:lnTo>
                  <a:lnTo>
                    <a:pt x="243878" y="388404"/>
                  </a:lnTo>
                  <a:lnTo>
                    <a:pt x="244360" y="387858"/>
                  </a:lnTo>
                  <a:lnTo>
                    <a:pt x="244614" y="387273"/>
                  </a:lnTo>
                  <a:lnTo>
                    <a:pt x="244856" y="386105"/>
                  </a:lnTo>
                  <a:lnTo>
                    <a:pt x="244856" y="361327"/>
                  </a:lnTo>
                  <a:close/>
                </a:path>
                <a:path w="251459" h="958214">
                  <a:moveTo>
                    <a:pt x="244856" y="320319"/>
                  </a:moveTo>
                  <a:lnTo>
                    <a:pt x="233718" y="316064"/>
                  </a:lnTo>
                  <a:lnTo>
                    <a:pt x="233197" y="316433"/>
                  </a:lnTo>
                  <a:lnTo>
                    <a:pt x="233032" y="316661"/>
                  </a:lnTo>
                  <a:lnTo>
                    <a:pt x="232676" y="317588"/>
                  </a:lnTo>
                  <a:lnTo>
                    <a:pt x="232498" y="318833"/>
                  </a:lnTo>
                  <a:lnTo>
                    <a:pt x="232498" y="343027"/>
                  </a:lnTo>
                  <a:lnTo>
                    <a:pt x="243687" y="347421"/>
                  </a:lnTo>
                  <a:lnTo>
                    <a:pt x="243878" y="347357"/>
                  </a:lnTo>
                  <a:lnTo>
                    <a:pt x="244195" y="347065"/>
                  </a:lnTo>
                  <a:lnTo>
                    <a:pt x="244360" y="346837"/>
                  </a:lnTo>
                  <a:lnTo>
                    <a:pt x="244614" y="346240"/>
                  </a:lnTo>
                  <a:lnTo>
                    <a:pt x="244856" y="345122"/>
                  </a:lnTo>
                  <a:lnTo>
                    <a:pt x="244856" y="320319"/>
                  </a:lnTo>
                  <a:close/>
                </a:path>
                <a:path w="251459" h="958214">
                  <a:moveTo>
                    <a:pt x="244856" y="279323"/>
                  </a:moveTo>
                  <a:lnTo>
                    <a:pt x="243497" y="276606"/>
                  </a:lnTo>
                  <a:lnTo>
                    <a:pt x="233718" y="274624"/>
                  </a:lnTo>
                  <a:lnTo>
                    <a:pt x="232498" y="277304"/>
                  </a:lnTo>
                  <a:lnTo>
                    <a:pt x="232498" y="301498"/>
                  </a:lnTo>
                  <a:lnTo>
                    <a:pt x="243687" y="306374"/>
                  </a:lnTo>
                  <a:lnTo>
                    <a:pt x="243878" y="306311"/>
                  </a:lnTo>
                  <a:lnTo>
                    <a:pt x="244195" y="306031"/>
                  </a:lnTo>
                  <a:lnTo>
                    <a:pt x="244360" y="305803"/>
                  </a:lnTo>
                  <a:lnTo>
                    <a:pt x="244614" y="305244"/>
                  </a:lnTo>
                  <a:lnTo>
                    <a:pt x="244856" y="304101"/>
                  </a:lnTo>
                  <a:lnTo>
                    <a:pt x="244856" y="279323"/>
                  </a:lnTo>
                  <a:close/>
                </a:path>
                <a:path w="251459" h="958214">
                  <a:moveTo>
                    <a:pt x="244856" y="238340"/>
                  </a:moveTo>
                  <a:lnTo>
                    <a:pt x="233718" y="233172"/>
                  </a:lnTo>
                  <a:lnTo>
                    <a:pt x="233540" y="233222"/>
                  </a:lnTo>
                  <a:lnTo>
                    <a:pt x="233197" y="233489"/>
                  </a:lnTo>
                  <a:lnTo>
                    <a:pt x="233032" y="233705"/>
                  </a:lnTo>
                  <a:lnTo>
                    <a:pt x="232676" y="234594"/>
                  </a:lnTo>
                  <a:lnTo>
                    <a:pt x="232498" y="235826"/>
                  </a:lnTo>
                  <a:lnTo>
                    <a:pt x="232498" y="260019"/>
                  </a:lnTo>
                  <a:lnTo>
                    <a:pt x="243687" y="265328"/>
                  </a:lnTo>
                  <a:lnTo>
                    <a:pt x="243878" y="265264"/>
                  </a:lnTo>
                  <a:lnTo>
                    <a:pt x="244360" y="264795"/>
                  </a:lnTo>
                  <a:lnTo>
                    <a:pt x="244614" y="264236"/>
                  </a:lnTo>
                  <a:lnTo>
                    <a:pt x="244856" y="263118"/>
                  </a:lnTo>
                  <a:lnTo>
                    <a:pt x="244856" y="238340"/>
                  </a:lnTo>
                  <a:close/>
                </a:path>
                <a:path w="251459" h="958214">
                  <a:moveTo>
                    <a:pt x="244856" y="156349"/>
                  </a:moveTo>
                  <a:lnTo>
                    <a:pt x="233718" y="150253"/>
                  </a:lnTo>
                  <a:lnTo>
                    <a:pt x="233540" y="150291"/>
                  </a:lnTo>
                  <a:lnTo>
                    <a:pt x="233197" y="150533"/>
                  </a:lnTo>
                  <a:lnTo>
                    <a:pt x="233032" y="150723"/>
                  </a:lnTo>
                  <a:lnTo>
                    <a:pt x="232676" y="151599"/>
                  </a:lnTo>
                  <a:lnTo>
                    <a:pt x="232498" y="152806"/>
                  </a:lnTo>
                  <a:lnTo>
                    <a:pt x="232498" y="176999"/>
                  </a:lnTo>
                  <a:lnTo>
                    <a:pt x="243687" y="183261"/>
                  </a:lnTo>
                  <a:lnTo>
                    <a:pt x="243878" y="183222"/>
                  </a:lnTo>
                  <a:lnTo>
                    <a:pt x="244195" y="182981"/>
                  </a:lnTo>
                  <a:lnTo>
                    <a:pt x="244360" y="182778"/>
                  </a:lnTo>
                  <a:lnTo>
                    <a:pt x="244614" y="182245"/>
                  </a:lnTo>
                  <a:lnTo>
                    <a:pt x="244856" y="181127"/>
                  </a:lnTo>
                  <a:lnTo>
                    <a:pt x="244856" y="156349"/>
                  </a:lnTo>
                  <a:close/>
                </a:path>
                <a:path w="251459" h="958214">
                  <a:moveTo>
                    <a:pt x="244856" y="115354"/>
                  </a:moveTo>
                  <a:lnTo>
                    <a:pt x="243497" y="112382"/>
                  </a:lnTo>
                  <a:lnTo>
                    <a:pt x="233718" y="108788"/>
                  </a:lnTo>
                  <a:lnTo>
                    <a:pt x="232498" y="111290"/>
                  </a:lnTo>
                  <a:lnTo>
                    <a:pt x="232498" y="135483"/>
                  </a:lnTo>
                  <a:lnTo>
                    <a:pt x="243687" y="142214"/>
                  </a:lnTo>
                  <a:lnTo>
                    <a:pt x="243878" y="142176"/>
                  </a:lnTo>
                  <a:lnTo>
                    <a:pt x="244195" y="141947"/>
                  </a:lnTo>
                  <a:lnTo>
                    <a:pt x="244360" y="141757"/>
                  </a:lnTo>
                  <a:lnTo>
                    <a:pt x="244614" y="141211"/>
                  </a:lnTo>
                  <a:lnTo>
                    <a:pt x="244856" y="140131"/>
                  </a:lnTo>
                  <a:lnTo>
                    <a:pt x="244856" y="115354"/>
                  </a:lnTo>
                  <a:close/>
                </a:path>
                <a:path w="251459" h="958214">
                  <a:moveTo>
                    <a:pt x="244856" y="74358"/>
                  </a:moveTo>
                  <a:lnTo>
                    <a:pt x="243497" y="71348"/>
                  </a:lnTo>
                  <a:lnTo>
                    <a:pt x="233718" y="67360"/>
                  </a:lnTo>
                  <a:lnTo>
                    <a:pt x="232498" y="69773"/>
                  </a:lnTo>
                  <a:lnTo>
                    <a:pt x="232498" y="93967"/>
                  </a:lnTo>
                  <a:lnTo>
                    <a:pt x="243687" y="101168"/>
                  </a:lnTo>
                  <a:lnTo>
                    <a:pt x="243878" y="101130"/>
                  </a:lnTo>
                  <a:lnTo>
                    <a:pt x="244195" y="100914"/>
                  </a:lnTo>
                  <a:lnTo>
                    <a:pt x="244360" y="100723"/>
                  </a:lnTo>
                  <a:lnTo>
                    <a:pt x="244614" y="100215"/>
                  </a:lnTo>
                  <a:lnTo>
                    <a:pt x="244856" y="99136"/>
                  </a:lnTo>
                  <a:lnTo>
                    <a:pt x="244856" y="74358"/>
                  </a:lnTo>
                  <a:close/>
                </a:path>
                <a:path w="251459" h="958214">
                  <a:moveTo>
                    <a:pt x="244856" y="33362"/>
                  </a:moveTo>
                  <a:lnTo>
                    <a:pt x="243497" y="30289"/>
                  </a:lnTo>
                  <a:lnTo>
                    <a:pt x="233718" y="25895"/>
                  </a:lnTo>
                  <a:lnTo>
                    <a:pt x="233362" y="25984"/>
                  </a:lnTo>
                  <a:lnTo>
                    <a:pt x="233032" y="26263"/>
                  </a:lnTo>
                  <a:lnTo>
                    <a:pt x="232676" y="27101"/>
                  </a:lnTo>
                  <a:lnTo>
                    <a:pt x="232498" y="28282"/>
                  </a:lnTo>
                  <a:lnTo>
                    <a:pt x="232498" y="52476"/>
                  </a:lnTo>
                  <a:lnTo>
                    <a:pt x="243687" y="60109"/>
                  </a:lnTo>
                  <a:lnTo>
                    <a:pt x="243878" y="60083"/>
                  </a:lnTo>
                  <a:lnTo>
                    <a:pt x="244195" y="59893"/>
                  </a:lnTo>
                  <a:lnTo>
                    <a:pt x="244360" y="59715"/>
                  </a:lnTo>
                  <a:lnTo>
                    <a:pt x="244614" y="59207"/>
                  </a:lnTo>
                  <a:lnTo>
                    <a:pt x="244856" y="58140"/>
                  </a:lnTo>
                  <a:lnTo>
                    <a:pt x="244856" y="33362"/>
                  </a:lnTo>
                  <a:close/>
                </a:path>
                <a:path w="251459" h="958214">
                  <a:moveTo>
                    <a:pt x="251053" y="930859"/>
                  </a:moveTo>
                  <a:lnTo>
                    <a:pt x="249694" y="928001"/>
                  </a:lnTo>
                  <a:lnTo>
                    <a:pt x="239915" y="925220"/>
                  </a:lnTo>
                  <a:lnTo>
                    <a:pt x="239395" y="925512"/>
                  </a:lnTo>
                  <a:lnTo>
                    <a:pt x="238988" y="926274"/>
                  </a:lnTo>
                  <a:lnTo>
                    <a:pt x="238696" y="927823"/>
                  </a:lnTo>
                  <a:lnTo>
                    <a:pt x="238696" y="952017"/>
                  </a:lnTo>
                  <a:lnTo>
                    <a:pt x="238874" y="953338"/>
                  </a:lnTo>
                  <a:lnTo>
                    <a:pt x="239395" y="954697"/>
                  </a:lnTo>
                  <a:lnTo>
                    <a:pt x="239915" y="955281"/>
                  </a:lnTo>
                  <a:lnTo>
                    <a:pt x="249885" y="957821"/>
                  </a:lnTo>
                  <a:lnTo>
                    <a:pt x="250075" y="957770"/>
                  </a:lnTo>
                  <a:lnTo>
                    <a:pt x="250393" y="957503"/>
                  </a:lnTo>
                  <a:lnTo>
                    <a:pt x="250812" y="956754"/>
                  </a:lnTo>
                  <a:lnTo>
                    <a:pt x="251053" y="955636"/>
                  </a:lnTo>
                  <a:lnTo>
                    <a:pt x="251053" y="930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51205" y="1050149"/>
              <a:ext cx="1143635" cy="1313815"/>
            </a:xfrm>
            <a:custGeom>
              <a:avLst/>
              <a:gdLst/>
              <a:ahLst/>
              <a:cxnLst/>
              <a:rect l="l" t="t" r="r" b="b"/>
              <a:pathLst>
                <a:path w="1143634" h="1313814">
                  <a:moveTo>
                    <a:pt x="26365" y="1124089"/>
                  </a:moveTo>
                  <a:lnTo>
                    <a:pt x="2616" y="1118311"/>
                  </a:lnTo>
                  <a:lnTo>
                    <a:pt x="2197" y="1118374"/>
                  </a:lnTo>
                  <a:lnTo>
                    <a:pt x="0" y="1121232"/>
                  </a:lnTo>
                  <a:lnTo>
                    <a:pt x="0" y="1147851"/>
                  </a:lnTo>
                  <a:lnTo>
                    <a:pt x="23825" y="1153299"/>
                  </a:lnTo>
                  <a:lnTo>
                    <a:pt x="24218" y="1153236"/>
                  </a:lnTo>
                  <a:lnTo>
                    <a:pt x="26365" y="1150340"/>
                  </a:lnTo>
                  <a:lnTo>
                    <a:pt x="26365" y="1124089"/>
                  </a:lnTo>
                  <a:close/>
                </a:path>
                <a:path w="1143634" h="1313814">
                  <a:moveTo>
                    <a:pt x="26365" y="234251"/>
                  </a:moveTo>
                  <a:lnTo>
                    <a:pt x="23418" y="230657"/>
                  </a:lnTo>
                  <a:lnTo>
                    <a:pt x="2616" y="227901"/>
                  </a:lnTo>
                  <a:lnTo>
                    <a:pt x="0" y="230784"/>
                  </a:lnTo>
                  <a:lnTo>
                    <a:pt x="0" y="257378"/>
                  </a:lnTo>
                  <a:lnTo>
                    <a:pt x="23825" y="263385"/>
                  </a:lnTo>
                  <a:lnTo>
                    <a:pt x="24218" y="263321"/>
                  </a:lnTo>
                  <a:lnTo>
                    <a:pt x="26365" y="260489"/>
                  </a:lnTo>
                  <a:lnTo>
                    <a:pt x="26365" y="234251"/>
                  </a:lnTo>
                  <a:close/>
                </a:path>
                <a:path w="1143634" h="1313814">
                  <a:moveTo>
                    <a:pt x="26365" y="189204"/>
                  </a:moveTo>
                  <a:lnTo>
                    <a:pt x="2616" y="182308"/>
                  </a:lnTo>
                  <a:lnTo>
                    <a:pt x="2197" y="182359"/>
                  </a:lnTo>
                  <a:lnTo>
                    <a:pt x="0" y="185153"/>
                  </a:lnTo>
                  <a:lnTo>
                    <a:pt x="0" y="211747"/>
                  </a:lnTo>
                  <a:lnTo>
                    <a:pt x="23825" y="218300"/>
                  </a:lnTo>
                  <a:lnTo>
                    <a:pt x="24218" y="218249"/>
                  </a:lnTo>
                  <a:lnTo>
                    <a:pt x="26365" y="215455"/>
                  </a:lnTo>
                  <a:lnTo>
                    <a:pt x="26365" y="189204"/>
                  </a:lnTo>
                  <a:close/>
                </a:path>
                <a:path w="1143634" h="1313814">
                  <a:moveTo>
                    <a:pt x="26365" y="144157"/>
                  </a:moveTo>
                  <a:lnTo>
                    <a:pt x="23418" y="140436"/>
                  </a:lnTo>
                  <a:lnTo>
                    <a:pt x="2616" y="136740"/>
                  </a:lnTo>
                  <a:lnTo>
                    <a:pt x="0" y="139522"/>
                  </a:lnTo>
                  <a:lnTo>
                    <a:pt x="0" y="166116"/>
                  </a:lnTo>
                  <a:lnTo>
                    <a:pt x="23825" y="173215"/>
                  </a:lnTo>
                  <a:lnTo>
                    <a:pt x="24218" y="173164"/>
                  </a:lnTo>
                  <a:lnTo>
                    <a:pt x="26365" y="170408"/>
                  </a:lnTo>
                  <a:lnTo>
                    <a:pt x="26365" y="144157"/>
                  </a:lnTo>
                  <a:close/>
                </a:path>
                <a:path w="1143634" h="1313814">
                  <a:moveTo>
                    <a:pt x="26365" y="99110"/>
                  </a:moveTo>
                  <a:lnTo>
                    <a:pt x="23418" y="95313"/>
                  </a:lnTo>
                  <a:lnTo>
                    <a:pt x="2616" y="91147"/>
                  </a:lnTo>
                  <a:lnTo>
                    <a:pt x="0" y="93853"/>
                  </a:lnTo>
                  <a:lnTo>
                    <a:pt x="0" y="120472"/>
                  </a:lnTo>
                  <a:lnTo>
                    <a:pt x="23825" y="128092"/>
                  </a:lnTo>
                  <a:lnTo>
                    <a:pt x="24218" y="128054"/>
                  </a:lnTo>
                  <a:lnTo>
                    <a:pt x="26365" y="125361"/>
                  </a:lnTo>
                  <a:lnTo>
                    <a:pt x="26365" y="99110"/>
                  </a:lnTo>
                  <a:close/>
                </a:path>
                <a:path w="1143634" h="1313814">
                  <a:moveTo>
                    <a:pt x="26365" y="54063"/>
                  </a:moveTo>
                  <a:lnTo>
                    <a:pt x="23418" y="50228"/>
                  </a:lnTo>
                  <a:lnTo>
                    <a:pt x="2616" y="45580"/>
                  </a:lnTo>
                  <a:lnTo>
                    <a:pt x="0" y="48221"/>
                  </a:lnTo>
                  <a:lnTo>
                    <a:pt x="0" y="74815"/>
                  </a:lnTo>
                  <a:lnTo>
                    <a:pt x="23825" y="82981"/>
                  </a:lnTo>
                  <a:lnTo>
                    <a:pt x="24218" y="82969"/>
                  </a:lnTo>
                  <a:lnTo>
                    <a:pt x="26365" y="80314"/>
                  </a:lnTo>
                  <a:lnTo>
                    <a:pt x="26365" y="54063"/>
                  </a:lnTo>
                  <a:close/>
                </a:path>
                <a:path w="1143634" h="1313814">
                  <a:moveTo>
                    <a:pt x="26365" y="9042"/>
                  </a:moveTo>
                  <a:lnTo>
                    <a:pt x="2616" y="0"/>
                  </a:lnTo>
                  <a:lnTo>
                    <a:pt x="2197" y="12"/>
                  </a:lnTo>
                  <a:lnTo>
                    <a:pt x="0" y="2603"/>
                  </a:lnTo>
                  <a:lnTo>
                    <a:pt x="0" y="29197"/>
                  </a:lnTo>
                  <a:lnTo>
                    <a:pt x="23825" y="37896"/>
                  </a:lnTo>
                  <a:lnTo>
                    <a:pt x="24218" y="37871"/>
                  </a:lnTo>
                  <a:lnTo>
                    <a:pt x="26365" y="35293"/>
                  </a:lnTo>
                  <a:lnTo>
                    <a:pt x="26365" y="9042"/>
                  </a:lnTo>
                  <a:close/>
                </a:path>
                <a:path w="1143634" h="1313814">
                  <a:moveTo>
                    <a:pt x="63411" y="283286"/>
                  </a:moveTo>
                  <a:lnTo>
                    <a:pt x="40513" y="277647"/>
                  </a:lnTo>
                  <a:lnTo>
                    <a:pt x="40119" y="277710"/>
                  </a:lnTo>
                  <a:lnTo>
                    <a:pt x="37998" y="280530"/>
                  </a:lnTo>
                  <a:lnTo>
                    <a:pt x="37998" y="306628"/>
                  </a:lnTo>
                  <a:lnTo>
                    <a:pt x="60947" y="311962"/>
                  </a:lnTo>
                  <a:lnTo>
                    <a:pt x="61315" y="311899"/>
                  </a:lnTo>
                  <a:lnTo>
                    <a:pt x="63411" y="309054"/>
                  </a:lnTo>
                  <a:lnTo>
                    <a:pt x="63411" y="283286"/>
                  </a:lnTo>
                  <a:close/>
                </a:path>
                <a:path w="1143634" h="1313814">
                  <a:moveTo>
                    <a:pt x="63411" y="239102"/>
                  </a:moveTo>
                  <a:lnTo>
                    <a:pt x="60553" y="235585"/>
                  </a:lnTo>
                  <a:lnTo>
                    <a:pt x="40513" y="232918"/>
                  </a:lnTo>
                  <a:lnTo>
                    <a:pt x="37998" y="235788"/>
                  </a:lnTo>
                  <a:lnTo>
                    <a:pt x="37998" y="261874"/>
                  </a:lnTo>
                  <a:lnTo>
                    <a:pt x="60947" y="267703"/>
                  </a:lnTo>
                  <a:lnTo>
                    <a:pt x="61315" y="267639"/>
                  </a:lnTo>
                  <a:lnTo>
                    <a:pt x="63411" y="264858"/>
                  </a:lnTo>
                  <a:lnTo>
                    <a:pt x="63411" y="239102"/>
                  </a:lnTo>
                  <a:close/>
                </a:path>
                <a:path w="1143634" h="1313814">
                  <a:moveTo>
                    <a:pt x="63411" y="194894"/>
                  </a:moveTo>
                  <a:lnTo>
                    <a:pt x="40513" y="188201"/>
                  </a:lnTo>
                  <a:lnTo>
                    <a:pt x="40119" y="188239"/>
                  </a:lnTo>
                  <a:lnTo>
                    <a:pt x="37998" y="190982"/>
                  </a:lnTo>
                  <a:lnTo>
                    <a:pt x="37998" y="217093"/>
                  </a:lnTo>
                  <a:lnTo>
                    <a:pt x="60947" y="223469"/>
                  </a:lnTo>
                  <a:lnTo>
                    <a:pt x="61315" y="223418"/>
                  </a:lnTo>
                  <a:lnTo>
                    <a:pt x="63411" y="220675"/>
                  </a:lnTo>
                  <a:lnTo>
                    <a:pt x="63411" y="194894"/>
                  </a:lnTo>
                  <a:close/>
                </a:path>
                <a:path w="1143634" h="1313814">
                  <a:moveTo>
                    <a:pt x="63411" y="150685"/>
                  </a:moveTo>
                  <a:lnTo>
                    <a:pt x="60553" y="147040"/>
                  </a:lnTo>
                  <a:lnTo>
                    <a:pt x="40513" y="143471"/>
                  </a:lnTo>
                  <a:lnTo>
                    <a:pt x="37998" y="146202"/>
                  </a:lnTo>
                  <a:lnTo>
                    <a:pt x="37998" y="172313"/>
                  </a:lnTo>
                  <a:lnTo>
                    <a:pt x="60947" y="179209"/>
                  </a:lnTo>
                  <a:lnTo>
                    <a:pt x="61315" y="179158"/>
                  </a:lnTo>
                  <a:lnTo>
                    <a:pt x="63411" y="176466"/>
                  </a:lnTo>
                  <a:lnTo>
                    <a:pt x="63411" y="150685"/>
                  </a:lnTo>
                  <a:close/>
                </a:path>
                <a:path w="1143634" h="1313814">
                  <a:moveTo>
                    <a:pt x="63411" y="106476"/>
                  </a:moveTo>
                  <a:lnTo>
                    <a:pt x="60553" y="102768"/>
                  </a:lnTo>
                  <a:lnTo>
                    <a:pt x="40513" y="98742"/>
                  </a:lnTo>
                  <a:lnTo>
                    <a:pt x="37998" y="101422"/>
                  </a:lnTo>
                  <a:lnTo>
                    <a:pt x="37998" y="127533"/>
                  </a:lnTo>
                  <a:lnTo>
                    <a:pt x="60947" y="134937"/>
                  </a:lnTo>
                  <a:lnTo>
                    <a:pt x="61315" y="134899"/>
                  </a:lnTo>
                  <a:lnTo>
                    <a:pt x="63411" y="132257"/>
                  </a:lnTo>
                  <a:lnTo>
                    <a:pt x="63411" y="106476"/>
                  </a:lnTo>
                  <a:close/>
                </a:path>
                <a:path w="1143634" h="1313814">
                  <a:moveTo>
                    <a:pt x="63411" y="62268"/>
                  </a:moveTo>
                  <a:lnTo>
                    <a:pt x="60553" y="58508"/>
                  </a:lnTo>
                  <a:lnTo>
                    <a:pt x="40513" y="54025"/>
                  </a:lnTo>
                  <a:lnTo>
                    <a:pt x="37998" y="56642"/>
                  </a:lnTo>
                  <a:lnTo>
                    <a:pt x="37998" y="82727"/>
                  </a:lnTo>
                  <a:lnTo>
                    <a:pt x="60947" y="90665"/>
                  </a:lnTo>
                  <a:lnTo>
                    <a:pt x="61315" y="90627"/>
                  </a:lnTo>
                  <a:lnTo>
                    <a:pt x="63411" y="88023"/>
                  </a:lnTo>
                  <a:lnTo>
                    <a:pt x="63411" y="62268"/>
                  </a:lnTo>
                  <a:close/>
                </a:path>
                <a:path w="1143634" h="1313814">
                  <a:moveTo>
                    <a:pt x="63411" y="18072"/>
                  </a:moveTo>
                  <a:lnTo>
                    <a:pt x="40513" y="9321"/>
                  </a:lnTo>
                  <a:lnTo>
                    <a:pt x="40119" y="9321"/>
                  </a:lnTo>
                  <a:lnTo>
                    <a:pt x="37998" y="11887"/>
                  </a:lnTo>
                  <a:lnTo>
                    <a:pt x="37998" y="37973"/>
                  </a:lnTo>
                  <a:lnTo>
                    <a:pt x="60947" y="46393"/>
                  </a:lnTo>
                  <a:lnTo>
                    <a:pt x="61315" y="46393"/>
                  </a:lnTo>
                  <a:lnTo>
                    <a:pt x="63411" y="43840"/>
                  </a:lnTo>
                  <a:lnTo>
                    <a:pt x="63411" y="18072"/>
                  </a:lnTo>
                  <a:close/>
                </a:path>
                <a:path w="1143634" h="1313814">
                  <a:moveTo>
                    <a:pt x="99085" y="287159"/>
                  </a:moveTo>
                  <a:lnTo>
                    <a:pt x="77012" y="281673"/>
                  </a:lnTo>
                  <a:lnTo>
                    <a:pt x="76631" y="281736"/>
                  </a:lnTo>
                  <a:lnTo>
                    <a:pt x="74587" y="284492"/>
                  </a:lnTo>
                  <a:lnTo>
                    <a:pt x="74587" y="310121"/>
                  </a:lnTo>
                  <a:lnTo>
                    <a:pt x="96697" y="315302"/>
                  </a:lnTo>
                  <a:lnTo>
                    <a:pt x="97066" y="315239"/>
                  </a:lnTo>
                  <a:lnTo>
                    <a:pt x="99085" y="312445"/>
                  </a:lnTo>
                  <a:lnTo>
                    <a:pt x="99085" y="287159"/>
                  </a:lnTo>
                  <a:close/>
                </a:path>
                <a:path w="1143634" h="1313814">
                  <a:moveTo>
                    <a:pt x="99085" y="243789"/>
                  </a:moveTo>
                  <a:lnTo>
                    <a:pt x="77012" y="237769"/>
                  </a:lnTo>
                  <a:lnTo>
                    <a:pt x="76631" y="237832"/>
                  </a:lnTo>
                  <a:lnTo>
                    <a:pt x="74587" y="240576"/>
                  </a:lnTo>
                  <a:lnTo>
                    <a:pt x="74587" y="266192"/>
                  </a:lnTo>
                  <a:lnTo>
                    <a:pt x="96697" y="271868"/>
                  </a:lnTo>
                  <a:lnTo>
                    <a:pt x="97066" y="271805"/>
                  </a:lnTo>
                  <a:lnTo>
                    <a:pt x="99085" y="269074"/>
                  </a:lnTo>
                  <a:lnTo>
                    <a:pt x="99085" y="243789"/>
                  </a:lnTo>
                  <a:close/>
                </a:path>
                <a:path w="1143634" h="1313814">
                  <a:moveTo>
                    <a:pt x="99085" y="200380"/>
                  </a:moveTo>
                  <a:lnTo>
                    <a:pt x="77012" y="193865"/>
                  </a:lnTo>
                  <a:lnTo>
                    <a:pt x="76631" y="193903"/>
                  </a:lnTo>
                  <a:lnTo>
                    <a:pt x="74587" y="196621"/>
                  </a:lnTo>
                  <a:lnTo>
                    <a:pt x="74587" y="222224"/>
                  </a:lnTo>
                  <a:lnTo>
                    <a:pt x="96697" y="228422"/>
                  </a:lnTo>
                  <a:lnTo>
                    <a:pt x="97066" y="228371"/>
                  </a:lnTo>
                  <a:lnTo>
                    <a:pt x="99085" y="225666"/>
                  </a:lnTo>
                  <a:lnTo>
                    <a:pt x="99085" y="200380"/>
                  </a:lnTo>
                  <a:close/>
                </a:path>
                <a:path w="1143634" h="1313814">
                  <a:moveTo>
                    <a:pt x="99085" y="156984"/>
                  </a:moveTo>
                  <a:lnTo>
                    <a:pt x="96316" y="153403"/>
                  </a:lnTo>
                  <a:lnTo>
                    <a:pt x="77012" y="149974"/>
                  </a:lnTo>
                  <a:lnTo>
                    <a:pt x="74587" y="152666"/>
                  </a:lnTo>
                  <a:lnTo>
                    <a:pt x="74587" y="178282"/>
                  </a:lnTo>
                  <a:lnTo>
                    <a:pt x="96697" y="184988"/>
                  </a:lnTo>
                  <a:lnTo>
                    <a:pt x="97066" y="184937"/>
                  </a:lnTo>
                  <a:lnTo>
                    <a:pt x="99085" y="182270"/>
                  </a:lnTo>
                  <a:lnTo>
                    <a:pt x="99085" y="156984"/>
                  </a:lnTo>
                  <a:close/>
                </a:path>
                <a:path w="1143634" h="1313814">
                  <a:moveTo>
                    <a:pt x="99085" y="113576"/>
                  </a:moveTo>
                  <a:lnTo>
                    <a:pt x="96316" y="109931"/>
                  </a:lnTo>
                  <a:lnTo>
                    <a:pt x="77012" y="106057"/>
                  </a:lnTo>
                  <a:lnTo>
                    <a:pt x="74587" y="108699"/>
                  </a:lnTo>
                  <a:lnTo>
                    <a:pt x="74587" y="134315"/>
                  </a:lnTo>
                  <a:lnTo>
                    <a:pt x="96697" y="141516"/>
                  </a:lnTo>
                  <a:lnTo>
                    <a:pt x="97066" y="141478"/>
                  </a:lnTo>
                  <a:lnTo>
                    <a:pt x="99085" y="138861"/>
                  </a:lnTo>
                  <a:lnTo>
                    <a:pt x="99085" y="113576"/>
                  </a:lnTo>
                  <a:close/>
                </a:path>
                <a:path w="1143634" h="1313814">
                  <a:moveTo>
                    <a:pt x="99085" y="70180"/>
                  </a:moveTo>
                  <a:lnTo>
                    <a:pt x="96316" y="66497"/>
                  </a:lnTo>
                  <a:lnTo>
                    <a:pt x="77012" y="62179"/>
                  </a:lnTo>
                  <a:lnTo>
                    <a:pt x="74587" y="64770"/>
                  </a:lnTo>
                  <a:lnTo>
                    <a:pt x="74587" y="90360"/>
                  </a:lnTo>
                  <a:lnTo>
                    <a:pt x="96697" y="98056"/>
                  </a:lnTo>
                  <a:lnTo>
                    <a:pt x="97066" y="98031"/>
                  </a:lnTo>
                  <a:lnTo>
                    <a:pt x="99085" y="95465"/>
                  </a:lnTo>
                  <a:lnTo>
                    <a:pt x="99085" y="70180"/>
                  </a:lnTo>
                  <a:close/>
                </a:path>
                <a:path w="1143634" h="1313814">
                  <a:moveTo>
                    <a:pt x="99085" y="26784"/>
                  </a:moveTo>
                  <a:lnTo>
                    <a:pt x="77012" y="18288"/>
                  </a:lnTo>
                  <a:lnTo>
                    <a:pt x="76631" y="18288"/>
                  </a:lnTo>
                  <a:lnTo>
                    <a:pt x="74587" y="20815"/>
                  </a:lnTo>
                  <a:lnTo>
                    <a:pt x="74587" y="46418"/>
                  </a:lnTo>
                  <a:lnTo>
                    <a:pt x="96697" y="54584"/>
                  </a:lnTo>
                  <a:lnTo>
                    <a:pt x="97066" y="54571"/>
                  </a:lnTo>
                  <a:lnTo>
                    <a:pt x="99085" y="52070"/>
                  </a:lnTo>
                  <a:lnTo>
                    <a:pt x="99085" y="26784"/>
                  </a:lnTo>
                  <a:close/>
                </a:path>
                <a:path w="1143634" h="1313814">
                  <a:moveTo>
                    <a:pt x="133489" y="290893"/>
                  </a:moveTo>
                  <a:lnTo>
                    <a:pt x="130822" y="287591"/>
                  </a:lnTo>
                  <a:lnTo>
                    <a:pt x="112204" y="285546"/>
                  </a:lnTo>
                  <a:lnTo>
                    <a:pt x="109867" y="288823"/>
                  </a:lnTo>
                  <a:lnTo>
                    <a:pt x="109867" y="313486"/>
                  </a:lnTo>
                  <a:lnTo>
                    <a:pt x="131203" y="318554"/>
                  </a:lnTo>
                  <a:lnTo>
                    <a:pt x="131546" y="318490"/>
                  </a:lnTo>
                  <a:lnTo>
                    <a:pt x="133489" y="315722"/>
                  </a:lnTo>
                  <a:lnTo>
                    <a:pt x="133489" y="290893"/>
                  </a:lnTo>
                  <a:close/>
                </a:path>
                <a:path w="1143634" h="1313814">
                  <a:moveTo>
                    <a:pt x="133489" y="248285"/>
                  </a:moveTo>
                  <a:lnTo>
                    <a:pt x="112204" y="242443"/>
                  </a:lnTo>
                  <a:lnTo>
                    <a:pt x="111848" y="242481"/>
                  </a:lnTo>
                  <a:lnTo>
                    <a:pt x="109867" y="245694"/>
                  </a:lnTo>
                  <a:lnTo>
                    <a:pt x="109867" y="270344"/>
                  </a:lnTo>
                  <a:lnTo>
                    <a:pt x="131203" y="275869"/>
                  </a:lnTo>
                  <a:lnTo>
                    <a:pt x="131546" y="275818"/>
                  </a:lnTo>
                  <a:lnTo>
                    <a:pt x="133489" y="273113"/>
                  </a:lnTo>
                  <a:lnTo>
                    <a:pt x="133489" y="248285"/>
                  </a:lnTo>
                  <a:close/>
                </a:path>
                <a:path w="1143634" h="1313814">
                  <a:moveTo>
                    <a:pt x="133489" y="163029"/>
                  </a:moveTo>
                  <a:lnTo>
                    <a:pt x="130822" y="159537"/>
                  </a:lnTo>
                  <a:lnTo>
                    <a:pt x="112204" y="156222"/>
                  </a:lnTo>
                  <a:lnTo>
                    <a:pt x="109867" y="159372"/>
                  </a:lnTo>
                  <a:lnTo>
                    <a:pt x="109867" y="184023"/>
                  </a:lnTo>
                  <a:lnTo>
                    <a:pt x="131203" y="190538"/>
                  </a:lnTo>
                  <a:lnTo>
                    <a:pt x="131546" y="190500"/>
                  </a:lnTo>
                  <a:lnTo>
                    <a:pt x="133489" y="187883"/>
                  </a:lnTo>
                  <a:lnTo>
                    <a:pt x="133489" y="163029"/>
                  </a:lnTo>
                  <a:close/>
                </a:path>
                <a:path w="1143634" h="1313814">
                  <a:moveTo>
                    <a:pt x="133489" y="120421"/>
                  </a:moveTo>
                  <a:lnTo>
                    <a:pt x="112204" y="113131"/>
                  </a:lnTo>
                  <a:lnTo>
                    <a:pt x="111848" y="113144"/>
                  </a:lnTo>
                  <a:lnTo>
                    <a:pt x="109867" y="116217"/>
                  </a:lnTo>
                  <a:lnTo>
                    <a:pt x="109867" y="140868"/>
                  </a:lnTo>
                  <a:lnTo>
                    <a:pt x="131203" y="147853"/>
                  </a:lnTo>
                  <a:lnTo>
                    <a:pt x="131546" y="147828"/>
                  </a:lnTo>
                  <a:lnTo>
                    <a:pt x="133489" y="145262"/>
                  </a:lnTo>
                  <a:lnTo>
                    <a:pt x="133489" y="120421"/>
                  </a:lnTo>
                  <a:close/>
                </a:path>
                <a:path w="1143634" h="1313814">
                  <a:moveTo>
                    <a:pt x="133489" y="77787"/>
                  </a:moveTo>
                  <a:lnTo>
                    <a:pt x="130822" y="74193"/>
                  </a:lnTo>
                  <a:lnTo>
                    <a:pt x="112204" y="70040"/>
                  </a:lnTo>
                  <a:lnTo>
                    <a:pt x="109867" y="73050"/>
                  </a:lnTo>
                  <a:lnTo>
                    <a:pt x="109867" y="97713"/>
                  </a:lnTo>
                  <a:lnTo>
                    <a:pt x="131203" y="105181"/>
                  </a:lnTo>
                  <a:lnTo>
                    <a:pt x="131546" y="105168"/>
                  </a:lnTo>
                  <a:lnTo>
                    <a:pt x="133489" y="102628"/>
                  </a:lnTo>
                  <a:lnTo>
                    <a:pt x="133489" y="77787"/>
                  </a:lnTo>
                  <a:close/>
                </a:path>
                <a:path w="1143634" h="1313814">
                  <a:moveTo>
                    <a:pt x="133489" y="35191"/>
                  </a:moveTo>
                  <a:lnTo>
                    <a:pt x="130822" y="31508"/>
                  </a:lnTo>
                  <a:lnTo>
                    <a:pt x="112204" y="26936"/>
                  </a:lnTo>
                  <a:lnTo>
                    <a:pt x="109867" y="29921"/>
                  </a:lnTo>
                  <a:lnTo>
                    <a:pt x="109867" y="54571"/>
                  </a:lnTo>
                  <a:lnTo>
                    <a:pt x="131203" y="62509"/>
                  </a:lnTo>
                  <a:lnTo>
                    <a:pt x="131546" y="62496"/>
                  </a:lnTo>
                  <a:lnTo>
                    <a:pt x="133489" y="60032"/>
                  </a:lnTo>
                  <a:lnTo>
                    <a:pt x="133489" y="35191"/>
                  </a:lnTo>
                  <a:close/>
                </a:path>
                <a:path w="1143634" h="1313814">
                  <a:moveTo>
                    <a:pt x="145300" y="1286217"/>
                  </a:moveTo>
                  <a:lnTo>
                    <a:pt x="124015" y="1279867"/>
                  </a:lnTo>
                  <a:lnTo>
                    <a:pt x="123659" y="1279918"/>
                  </a:lnTo>
                  <a:lnTo>
                    <a:pt x="121678" y="1283068"/>
                  </a:lnTo>
                  <a:lnTo>
                    <a:pt x="121678" y="1307719"/>
                  </a:lnTo>
                  <a:lnTo>
                    <a:pt x="142989" y="1313751"/>
                  </a:lnTo>
                  <a:lnTo>
                    <a:pt x="143357" y="1313700"/>
                  </a:lnTo>
                  <a:lnTo>
                    <a:pt x="145300" y="1311046"/>
                  </a:lnTo>
                  <a:lnTo>
                    <a:pt x="145300" y="1286217"/>
                  </a:lnTo>
                  <a:close/>
                </a:path>
                <a:path w="1143634" h="1313814">
                  <a:moveTo>
                    <a:pt x="166662" y="294487"/>
                  </a:moveTo>
                  <a:lnTo>
                    <a:pt x="146138" y="289267"/>
                  </a:lnTo>
                  <a:lnTo>
                    <a:pt x="145796" y="289331"/>
                  </a:lnTo>
                  <a:lnTo>
                    <a:pt x="143878" y="292011"/>
                  </a:lnTo>
                  <a:lnTo>
                    <a:pt x="143878" y="316712"/>
                  </a:lnTo>
                  <a:lnTo>
                    <a:pt x="164439" y="321652"/>
                  </a:lnTo>
                  <a:lnTo>
                    <a:pt x="164782" y="321589"/>
                  </a:lnTo>
                  <a:lnTo>
                    <a:pt x="166662" y="318884"/>
                  </a:lnTo>
                  <a:lnTo>
                    <a:pt x="166662" y="294487"/>
                  </a:lnTo>
                  <a:close/>
                </a:path>
                <a:path w="1143634" h="1313814">
                  <a:moveTo>
                    <a:pt x="166662" y="252628"/>
                  </a:moveTo>
                  <a:lnTo>
                    <a:pt x="146138" y="246926"/>
                  </a:lnTo>
                  <a:lnTo>
                    <a:pt x="145796" y="246976"/>
                  </a:lnTo>
                  <a:lnTo>
                    <a:pt x="143878" y="249643"/>
                  </a:lnTo>
                  <a:lnTo>
                    <a:pt x="143878" y="274332"/>
                  </a:lnTo>
                  <a:lnTo>
                    <a:pt x="164439" y="279730"/>
                  </a:lnTo>
                  <a:lnTo>
                    <a:pt x="164782" y="279666"/>
                  </a:lnTo>
                  <a:lnTo>
                    <a:pt x="166662" y="277025"/>
                  </a:lnTo>
                  <a:lnTo>
                    <a:pt x="166662" y="252628"/>
                  </a:lnTo>
                  <a:close/>
                </a:path>
                <a:path w="1143634" h="1313814">
                  <a:moveTo>
                    <a:pt x="166662" y="210756"/>
                  </a:moveTo>
                  <a:lnTo>
                    <a:pt x="164096" y="207391"/>
                  </a:lnTo>
                  <a:lnTo>
                    <a:pt x="146138" y="204597"/>
                  </a:lnTo>
                  <a:lnTo>
                    <a:pt x="143878" y="207746"/>
                  </a:lnTo>
                  <a:lnTo>
                    <a:pt x="143878" y="231978"/>
                  </a:lnTo>
                  <a:lnTo>
                    <a:pt x="164439" y="237845"/>
                  </a:lnTo>
                  <a:lnTo>
                    <a:pt x="164782" y="237794"/>
                  </a:lnTo>
                  <a:lnTo>
                    <a:pt x="166662" y="235165"/>
                  </a:lnTo>
                  <a:lnTo>
                    <a:pt x="166662" y="210756"/>
                  </a:lnTo>
                  <a:close/>
                </a:path>
                <a:path w="1143634" h="1313814">
                  <a:moveTo>
                    <a:pt x="166662" y="168884"/>
                  </a:moveTo>
                  <a:lnTo>
                    <a:pt x="146138" y="162267"/>
                  </a:lnTo>
                  <a:lnTo>
                    <a:pt x="145796" y="162306"/>
                  </a:lnTo>
                  <a:lnTo>
                    <a:pt x="143878" y="165354"/>
                  </a:lnTo>
                  <a:lnTo>
                    <a:pt x="143878" y="189585"/>
                  </a:lnTo>
                  <a:lnTo>
                    <a:pt x="164439" y="195910"/>
                  </a:lnTo>
                  <a:lnTo>
                    <a:pt x="164782" y="195872"/>
                  </a:lnTo>
                  <a:lnTo>
                    <a:pt x="166662" y="193294"/>
                  </a:lnTo>
                  <a:lnTo>
                    <a:pt x="166662" y="168884"/>
                  </a:lnTo>
                  <a:close/>
                </a:path>
                <a:path w="1143634" h="1313814">
                  <a:moveTo>
                    <a:pt x="166662" y="127012"/>
                  </a:moveTo>
                  <a:lnTo>
                    <a:pt x="164096" y="123520"/>
                  </a:lnTo>
                  <a:lnTo>
                    <a:pt x="146138" y="119926"/>
                  </a:lnTo>
                  <a:lnTo>
                    <a:pt x="143878" y="122961"/>
                  </a:lnTo>
                  <a:lnTo>
                    <a:pt x="143878" y="147193"/>
                  </a:lnTo>
                  <a:lnTo>
                    <a:pt x="164439" y="153987"/>
                  </a:lnTo>
                  <a:lnTo>
                    <a:pt x="164782" y="153962"/>
                  </a:lnTo>
                  <a:lnTo>
                    <a:pt x="166662" y="151409"/>
                  </a:lnTo>
                  <a:lnTo>
                    <a:pt x="166662" y="127012"/>
                  </a:lnTo>
                  <a:close/>
                </a:path>
                <a:path w="1143634" h="1313814">
                  <a:moveTo>
                    <a:pt x="166662" y="85153"/>
                  </a:moveTo>
                  <a:lnTo>
                    <a:pt x="164096" y="81622"/>
                  </a:lnTo>
                  <a:lnTo>
                    <a:pt x="146138" y="77622"/>
                  </a:lnTo>
                  <a:lnTo>
                    <a:pt x="143878" y="80581"/>
                  </a:lnTo>
                  <a:lnTo>
                    <a:pt x="143878" y="104800"/>
                  </a:lnTo>
                  <a:lnTo>
                    <a:pt x="164439" y="112077"/>
                  </a:lnTo>
                  <a:lnTo>
                    <a:pt x="164782" y="112039"/>
                  </a:lnTo>
                  <a:lnTo>
                    <a:pt x="166662" y="109537"/>
                  </a:lnTo>
                  <a:lnTo>
                    <a:pt x="166662" y="85153"/>
                  </a:lnTo>
                  <a:close/>
                </a:path>
                <a:path w="1143634" h="1313814">
                  <a:moveTo>
                    <a:pt x="166662" y="43294"/>
                  </a:moveTo>
                  <a:lnTo>
                    <a:pt x="164096" y="39687"/>
                  </a:lnTo>
                  <a:lnTo>
                    <a:pt x="146138" y="35267"/>
                  </a:lnTo>
                  <a:lnTo>
                    <a:pt x="143878" y="38214"/>
                  </a:lnTo>
                  <a:lnTo>
                    <a:pt x="143878" y="62420"/>
                  </a:lnTo>
                  <a:lnTo>
                    <a:pt x="164439" y="70142"/>
                  </a:lnTo>
                  <a:lnTo>
                    <a:pt x="165100" y="70027"/>
                  </a:lnTo>
                  <a:lnTo>
                    <a:pt x="166662" y="67691"/>
                  </a:lnTo>
                  <a:lnTo>
                    <a:pt x="166662" y="43294"/>
                  </a:lnTo>
                  <a:close/>
                </a:path>
                <a:path w="1143634" h="1313814">
                  <a:moveTo>
                    <a:pt x="198704" y="1087475"/>
                  </a:moveTo>
                  <a:lnTo>
                    <a:pt x="196240" y="1084059"/>
                  </a:lnTo>
                  <a:lnTo>
                    <a:pt x="178892" y="1080579"/>
                  </a:lnTo>
                  <a:lnTo>
                    <a:pt x="176720" y="1083106"/>
                  </a:lnTo>
                  <a:lnTo>
                    <a:pt x="176720" y="1107363"/>
                  </a:lnTo>
                  <a:lnTo>
                    <a:pt x="196583" y="1113993"/>
                  </a:lnTo>
                  <a:lnTo>
                    <a:pt x="196913" y="1113955"/>
                  </a:lnTo>
                  <a:lnTo>
                    <a:pt x="198704" y="1111453"/>
                  </a:lnTo>
                  <a:lnTo>
                    <a:pt x="198704" y="1087475"/>
                  </a:lnTo>
                  <a:close/>
                </a:path>
                <a:path w="1143634" h="1313814">
                  <a:moveTo>
                    <a:pt x="198704" y="297954"/>
                  </a:moveTo>
                  <a:lnTo>
                    <a:pt x="178892" y="292862"/>
                  </a:lnTo>
                  <a:lnTo>
                    <a:pt x="177965" y="293204"/>
                  </a:lnTo>
                  <a:lnTo>
                    <a:pt x="176720" y="295567"/>
                  </a:lnTo>
                  <a:lnTo>
                    <a:pt x="176720" y="319836"/>
                  </a:lnTo>
                  <a:lnTo>
                    <a:pt x="196583" y="324662"/>
                  </a:lnTo>
                  <a:lnTo>
                    <a:pt x="196913" y="324599"/>
                  </a:lnTo>
                  <a:lnTo>
                    <a:pt x="198704" y="321932"/>
                  </a:lnTo>
                  <a:lnTo>
                    <a:pt x="198704" y="297954"/>
                  </a:lnTo>
                  <a:close/>
                </a:path>
                <a:path w="1143634" h="1313814">
                  <a:moveTo>
                    <a:pt x="198704" y="256832"/>
                  </a:moveTo>
                  <a:lnTo>
                    <a:pt x="178892" y="251282"/>
                  </a:lnTo>
                  <a:lnTo>
                    <a:pt x="178574" y="251320"/>
                  </a:lnTo>
                  <a:lnTo>
                    <a:pt x="176720" y="253961"/>
                  </a:lnTo>
                  <a:lnTo>
                    <a:pt x="176720" y="278218"/>
                  </a:lnTo>
                  <a:lnTo>
                    <a:pt x="196583" y="283464"/>
                  </a:lnTo>
                  <a:lnTo>
                    <a:pt x="196913" y="283413"/>
                  </a:lnTo>
                  <a:lnTo>
                    <a:pt x="198704" y="280809"/>
                  </a:lnTo>
                  <a:lnTo>
                    <a:pt x="198704" y="256832"/>
                  </a:lnTo>
                  <a:close/>
                </a:path>
                <a:path w="1143634" h="1313814">
                  <a:moveTo>
                    <a:pt x="198704" y="215684"/>
                  </a:moveTo>
                  <a:lnTo>
                    <a:pt x="196240" y="212382"/>
                  </a:lnTo>
                  <a:lnTo>
                    <a:pt x="178892" y="209689"/>
                  </a:lnTo>
                  <a:lnTo>
                    <a:pt x="176720" y="212788"/>
                  </a:lnTo>
                  <a:lnTo>
                    <a:pt x="176720" y="236575"/>
                  </a:lnTo>
                  <a:lnTo>
                    <a:pt x="196583" y="242290"/>
                  </a:lnTo>
                  <a:lnTo>
                    <a:pt x="196913" y="242239"/>
                  </a:lnTo>
                  <a:lnTo>
                    <a:pt x="198704" y="239661"/>
                  </a:lnTo>
                  <a:lnTo>
                    <a:pt x="198704" y="215684"/>
                  </a:lnTo>
                  <a:close/>
                </a:path>
                <a:path w="1143634" h="1313814">
                  <a:moveTo>
                    <a:pt x="198704" y="174536"/>
                  </a:moveTo>
                  <a:lnTo>
                    <a:pt x="178892" y="168084"/>
                  </a:lnTo>
                  <a:lnTo>
                    <a:pt x="177965" y="168363"/>
                  </a:lnTo>
                  <a:lnTo>
                    <a:pt x="176720" y="171132"/>
                  </a:lnTo>
                  <a:lnTo>
                    <a:pt x="176720" y="194919"/>
                  </a:lnTo>
                  <a:lnTo>
                    <a:pt x="196583" y="201104"/>
                  </a:lnTo>
                  <a:lnTo>
                    <a:pt x="196913" y="201053"/>
                  </a:lnTo>
                  <a:lnTo>
                    <a:pt x="198704" y="198513"/>
                  </a:lnTo>
                  <a:lnTo>
                    <a:pt x="198704" y="174536"/>
                  </a:lnTo>
                  <a:close/>
                </a:path>
                <a:path w="1143634" h="1313814">
                  <a:moveTo>
                    <a:pt x="198704" y="92240"/>
                  </a:moveTo>
                  <a:lnTo>
                    <a:pt x="196240" y="88785"/>
                  </a:lnTo>
                  <a:lnTo>
                    <a:pt x="178892" y="84912"/>
                  </a:lnTo>
                  <a:lnTo>
                    <a:pt x="176720" y="87833"/>
                  </a:lnTo>
                  <a:lnTo>
                    <a:pt x="176720" y="111633"/>
                  </a:lnTo>
                  <a:lnTo>
                    <a:pt x="196583" y="118694"/>
                  </a:lnTo>
                  <a:lnTo>
                    <a:pt x="196913" y="118668"/>
                  </a:lnTo>
                  <a:lnTo>
                    <a:pt x="198704" y="116217"/>
                  </a:lnTo>
                  <a:lnTo>
                    <a:pt x="198704" y="92240"/>
                  </a:lnTo>
                  <a:close/>
                </a:path>
                <a:path w="1143634" h="1313814">
                  <a:moveTo>
                    <a:pt x="198704" y="51117"/>
                  </a:moveTo>
                  <a:lnTo>
                    <a:pt x="196240" y="47586"/>
                  </a:lnTo>
                  <a:lnTo>
                    <a:pt x="178892" y="43319"/>
                  </a:lnTo>
                  <a:lnTo>
                    <a:pt x="176720" y="46228"/>
                  </a:lnTo>
                  <a:lnTo>
                    <a:pt x="176720" y="70015"/>
                  </a:lnTo>
                  <a:lnTo>
                    <a:pt x="196583" y="77520"/>
                  </a:lnTo>
                  <a:lnTo>
                    <a:pt x="196913" y="77482"/>
                  </a:lnTo>
                  <a:lnTo>
                    <a:pt x="198704" y="75095"/>
                  </a:lnTo>
                  <a:lnTo>
                    <a:pt x="198704" y="51117"/>
                  </a:lnTo>
                  <a:close/>
                </a:path>
                <a:path w="1143634" h="1313814">
                  <a:moveTo>
                    <a:pt x="229654" y="260883"/>
                  </a:moveTo>
                  <a:lnTo>
                    <a:pt x="210515" y="255473"/>
                  </a:lnTo>
                  <a:lnTo>
                    <a:pt x="210185" y="255524"/>
                  </a:lnTo>
                  <a:lnTo>
                    <a:pt x="208407" y="258102"/>
                  </a:lnTo>
                  <a:lnTo>
                    <a:pt x="208407" y="281952"/>
                  </a:lnTo>
                  <a:lnTo>
                    <a:pt x="227596" y="287070"/>
                  </a:lnTo>
                  <a:lnTo>
                    <a:pt x="227926" y="287020"/>
                  </a:lnTo>
                  <a:lnTo>
                    <a:pt x="228498" y="286740"/>
                  </a:lnTo>
                  <a:lnTo>
                    <a:pt x="229184" y="285978"/>
                  </a:lnTo>
                  <a:lnTo>
                    <a:pt x="229590" y="284873"/>
                  </a:lnTo>
                  <a:lnTo>
                    <a:pt x="229654" y="284454"/>
                  </a:lnTo>
                  <a:lnTo>
                    <a:pt x="229654" y="260883"/>
                  </a:lnTo>
                  <a:close/>
                </a:path>
                <a:path w="1143634" h="1313814">
                  <a:moveTo>
                    <a:pt x="229654" y="220446"/>
                  </a:moveTo>
                  <a:lnTo>
                    <a:pt x="227266" y="217195"/>
                  </a:lnTo>
                  <a:lnTo>
                    <a:pt x="210515" y="214591"/>
                  </a:lnTo>
                  <a:lnTo>
                    <a:pt x="208407" y="217182"/>
                  </a:lnTo>
                  <a:lnTo>
                    <a:pt x="208407" y="241033"/>
                  </a:lnTo>
                  <a:lnTo>
                    <a:pt x="227596" y="246595"/>
                  </a:lnTo>
                  <a:lnTo>
                    <a:pt x="227926" y="246557"/>
                  </a:lnTo>
                  <a:lnTo>
                    <a:pt x="229654" y="244017"/>
                  </a:lnTo>
                  <a:lnTo>
                    <a:pt x="229654" y="220446"/>
                  </a:lnTo>
                  <a:close/>
                </a:path>
                <a:path w="1143634" h="1313814">
                  <a:moveTo>
                    <a:pt x="229654" y="179984"/>
                  </a:moveTo>
                  <a:lnTo>
                    <a:pt x="210515" y="173710"/>
                  </a:lnTo>
                  <a:lnTo>
                    <a:pt x="210185" y="173736"/>
                  </a:lnTo>
                  <a:lnTo>
                    <a:pt x="208407" y="176695"/>
                  </a:lnTo>
                  <a:lnTo>
                    <a:pt x="208407" y="200088"/>
                  </a:lnTo>
                  <a:lnTo>
                    <a:pt x="227596" y="206108"/>
                  </a:lnTo>
                  <a:lnTo>
                    <a:pt x="227926" y="206057"/>
                  </a:lnTo>
                  <a:lnTo>
                    <a:pt x="228498" y="205816"/>
                  </a:lnTo>
                  <a:lnTo>
                    <a:pt x="229184" y="205079"/>
                  </a:lnTo>
                  <a:lnTo>
                    <a:pt x="229590" y="203974"/>
                  </a:lnTo>
                  <a:lnTo>
                    <a:pt x="229654" y="203555"/>
                  </a:lnTo>
                  <a:lnTo>
                    <a:pt x="229654" y="179984"/>
                  </a:lnTo>
                  <a:close/>
                </a:path>
                <a:path w="1143634" h="1313814">
                  <a:moveTo>
                    <a:pt x="229654" y="139534"/>
                  </a:moveTo>
                  <a:lnTo>
                    <a:pt x="227266" y="136182"/>
                  </a:lnTo>
                  <a:lnTo>
                    <a:pt x="210515" y="132816"/>
                  </a:lnTo>
                  <a:lnTo>
                    <a:pt x="208407" y="135775"/>
                  </a:lnTo>
                  <a:lnTo>
                    <a:pt x="208407" y="159169"/>
                  </a:lnTo>
                  <a:lnTo>
                    <a:pt x="227596" y="165608"/>
                  </a:lnTo>
                  <a:lnTo>
                    <a:pt x="227926" y="165569"/>
                  </a:lnTo>
                  <a:lnTo>
                    <a:pt x="228498" y="165341"/>
                  </a:lnTo>
                  <a:lnTo>
                    <a:pt x="229184" y="164630"/>
                  </a:lnTo>
                  <a:lnTo>
                    <a:pt x="229590" y="163525"/>
                  </a:lnTo>
                  <a:lnTo>
                    <a:pt x="229654" y="163106"/>
                  </a:lnTo>
                  <a:lnTo>
                    <a:pt x="229654" y="139534"/>
                  </a:lnTo>
                  <a:close/>
                </a:path>
                <a:path w="1143634" h="1313814">
                  <a:moveTo>
                    <a:pt x="229654" y="99085"/>
                  </a:moveTo>
                  <a:lnTo>
                    <a:pt x="210515" y="91960"/>
                  </a:lnTo>
                  <a:lnTo>
                    <a:pt x="210185" y="91998"/>
                  </a:lnTo>
                  <a:lnTo>
                    <a:pt x="208407" y="94856"/>
                  </a:lnTo>
                  <a:lnTo>
                    <a:pt x="208407" y="118237"/>
                  </a:lnTo>
                  <a:lnTo>
                    <a:pt x="227596" y="125107"/>
                  </a:lnTo>
                  <a:lnTo>
                    <a:pt x="227926" y="125082"/>
                  </a:lnTo>
                  <a:lnTo>
                    <a:pt x="228498" y="124866"/>
                  </a:lnTo>
                  <a:lnTo>
                    <a:pt x="229184" y="124167"/>
                  </a:lnTo>
                  <a:lnTo>
                    <a:pt x="229590" y="123088"/>
                  </a:lnTo>
                  <a:lnTo>
                    <a:pt x="229654" y="122199"/>
                  </a:lnTo>
                  <a:lnTo>
                    <a:pt x="229654" y="99085"/>
                  </a:lnTo>
                  <a:close/>
                </a:path>
                <a:path w="1143634" h="1313814">
                  <a:moveTo>
                    <a:pt x="229654" y="58674"/>
                  </a:moveTo>
                  <a:lnTo>
                    <a:pt x="227266" y="55206"/>
                  </a:lnTo>
                  <a:lnTo>
                    <a:pt x="210515" y="51092"/>
                  </a:lnTo>
                  <a:lnTo>
                    <a:pt x="208407" y="53949"/>
                  </a:lnTo>
                  <a:lnTo>
                    <a:pt x="208407" y="77317"/>
                  </a:lnTo>
                  <a:lnTo>
                    <a:pt x="227596" y="84607"/>
                  </a:lnTo>
                  <a:lnTo>
                    <a:pt x="227926" y="84594"/>
                  </a:lnTo>
                  <a:lnTo>
                    <a:pt x="228498" y="84404"/>
                  </a:lnTo>
                  <a:lnTo>
                    <a:pt x="229184" y="83718"/>
                  </a:lnTo>
                  <a:lnTo>
                    <a:pt x="229590" y="82651"/>
                  </a:lnTo>
                  <a:lnTo>
                    <a:pt x="229654" y="82245"/>
                  </a:lnTo>
                  <a:lnTo>
                    <a:pt x="229654" y="58674"/>
                  </a:lnTo>
                  <a:close/>
                </a:path>
                <a:path w="1143634" h="1313814">
                  <a:moveTo>
                    <a:pt x="259562" y="1024216"/>
                  </a:moveTo>
                  <a:lnTo>
                    <a:pt x="257238" y="1021029"/>
                  </a:lnTo>
                  <a:lnTo>
                    <a:pt x="241046" y="1018514"/>
                  </a:lnTo>
                  <a:lnTo>
                    <a:pt x="239014" y="1021067"/>
                  </a:lnTo>
                  <a:lnTo>
                    <a:pt x="239014" y="1044498"/>
                  </a:lnTo>
                  <a:lnTo>
                    <a:pt x="257568" y="1049947"/>
                  </a:lnTo>
                  <a:lnTo>
                    <a:pt x="257860" y="1049896"/>
                  </a:lnTo>
                  <a:lnTo>
                    <a:pt x="259562" y="1047394"/>
                  </a:lnTo>
                  <a:lnTo>
                    <a:pt x="259562" y="1024216"/>
                  </a:lnTo>
                  <a:close/>
                </a:path>
                <a:path w="1143634" h="1313814">
                  <a:moveTo>
                    <a:pt x="259562" y="264807"/>
                  </a:moveTo>
                  <a:lnTo>
                    <a:pt x="241046" y="259524"/>
                  </a:lnTo>
                  <a:lnTo>
                    <a:pt x="240728" y="259575"/>
                  </a:lnTo>
                  <a:lnTo>
                    <a:pt x="239014" y="262115"/>
                  </a:lnTo>
                  <a:lnTo>
                    <a:pt x="239014" y="285546"/>
                  </a:lnTo>
                  <a:lnTo>
                    <a:pt x="257568" y="290550"/>
                  </a:lnTo>
                  <a:lnTo>
                    <a:pt x="257860" y="290499"/>
                  </a:lnTo>
                  <a:lnTo>
                    <a:pt x="259562" y="287972"/>
                  </a:lnTo>
                  <a:lnTo>
                    <a:pt x="259562" y="264807"/>
                  </a:lnTo>
                  <a:close/>
                </a:path>
                <a:path w="1143634" h="1313814">
                  <a:moveTo>
                    <a:pt x="259562" y="185254"/>
                  </a:moveTo>
                  <a:lnTo>
                    <a:pt x="257238" y="182016"/>
                  </a:lnTo>
                  <a:lnTo>
                    <a:pt x="241046" y="179133"/>
                  </a:lnTo>
                  <a:lnTo>
                    <a:pt x="239014" y="181635"/>
                  </a:lnTo>
                  <a:lnTo>
                    <a:pt x="239014" y="205079"/>
                  </a:lnTo>
                  <a:lnTo>
                    <a:pt x="257568" y="210934"/>
                  </a:lnTo>
                  <a:lnTo>
                    <a:pt x="257860" y="210896"/>
                  </a:lnTo>
                  <a:lnTo>
                    <a:pt x="259562" y="208432"/>
                  </a:lnTo>
                  <a:lnTo>
                    <a:pt x="259562" y="185254"/>
                  </a:lnTo>
                  <a:close/>
                </a:path>
                <a:path w="1143634" h="1313814">
                  <a:moveTo>
                    <a:pt x="259562" y="145491"/>
                  </a:moveTo>
                  <a:lnTo>
                    <a:pt x="257238" y="142201"/>
                  </a:lnTo>
                  <a:lnTo>
                    <a:pt x="241046" y="138950"/>
                  </a:lnTo>
                  <a:lnTo>
                    <a:pt x="239014" y="141401"/>
                  </a:lnTo>
                  <a:lnTo>
                    <a:pt x="239014" y="164858"/>
                  </a:lnTo>
                  <a:lnTo>
                    <a:pt x="257568" y="171132"/>
                  </a:lnTo>
                  <a:lnTo>
                    <a:pt x="257860" y="171107"/>
                  </a:lnTo>
                  <a:lnTo>
                    <a:pt x="259562" y="168668"/>
                  </a:lnTo>
                  <a:lnTo>
                    <a:pt x="259562" y="145491"/>
                  </a:lnTo>
                  <a:close/>
                </a:path>
                <a:path w="1143634" h="1313814">
                  <a:moveTo>
                    <a:pt x="259562" y="105714"/>
                  </a:moveTo>
                  <a:lnTo>
                    <a:pt x="257238" y="102400"/>
                  </a:lnTo>
                  <a:lnTo>
                    <a:pt x="241046" y="98793"/>
                  </a:lnTo>
                  <a:lnTo>
                    <a:pt x="239014" y="101180"/>
                  </a:lnTo>
                  <a:lnTo>
                    <a:pt x="239014" y="124612"/>
                  </a:lnTo>
                  <a:lnTo>
                    <a:pt x="257568" y="131318"/>
                  </a:lnTo>
                  <a:lnTo>
                    <a:pt x="257860" y="131279"/>
                  </a:lnTo>
                  <a:lnTo>
                    <a:pt x="259562" y="128892"/>
                  </a:lnTo>
                  <a:lnTo>
                    <a:pt x="259562" y="105714"/>
                  </a:lnTo>
                  <a:close/>
                </a:path>
                <a:path w="1143634" h="1313814">
                  <a:moveTo>
                    <a:pt x="259562" y="65976"/>
                  </a:moveTo>
                  <a:lnTo>
                    <a:pt x="257238" y="62572"/>
                  </a:lnTo>
                  <a:lnTo>
                    <a:pt x="241046" y="58597"/>
                  </a:lnTo>
                  <a:lnTo>
                    <a:pt x="239014" y="61417"/>
                  </a:lnTo>
                  <a:lnTo>
                    <a:pt x="239014" y="84391"/>
                  </a:lnTo>
                  <a:lnTo>
                    <a:pt x="257568" y="91490"/>
                  </a:lnTo>
                  <a:lnTo>
                    <a:pt x="257860" y="91478"/>
                  </a:lnTo>
                  <a:lnTo>
                    <a:pt x="259562" y="88696"/>
                  </a:lnTo>
                  <a:lnTo>
                    <a:pt x="259562" y="65976"/>
                  </a:lnTo>
                  <a:close/>
                </a:path>
                <a:path w="1143634" h="1313814">
                  <a:moveTo>
                    <a:pt x="1087043" y="760666"/>
                  </a:moveTo>
                  <a:lnTo>
                    <a:pt x="1086853" y="759358"/>
                  </a:lnTo>
                  <a:lnTo>
                    <a:pt x="1086446" y="758355"/>
                  </a:lnTo>
                  <a:lnTo>
                    <a:pt x="1085913" y="757783"/>
                  </a:lnTo>
                  <a:lnTo>
                    <a:pt x="1085710" y="757707"/>
                  </a:lnTo>
                  <a:lnTo>
                    <a:pt x="1085494" y="757720"/>
                  </a:lnTo>
                  <a:lnTo>
                    <a:pt x="1073200" y="762431"/>
                  </a:lnTo>
                  <a:lnTo>
                    <a:pt x="1073200" y="787514"/>
                  </a:lnTo>
                  <a:lnTo>
                    <a:pt x="1073416" y="788847"/>
                  </a:lnTo>
                  <a:lnTo>
                    <a:pt x="1073810" y="789838"/>
                  </a:lnTo>
                  <a:lnTo>
                    <a:pt x="1074369" y="790397"/>
                  </a:lnTo>
                  <a:lnTo>
                    <a:pt x="1074572" y="790473"/>
                  </a:lnTo>
                  <a:lnTo>
                    <a:pt x="1085710" y="789152"/>
                  </a:lnTo>
                  <a:lnTo>
                    <a:pt x="1087043" y="785914"/>
                  </a:lnTo>
                  <a:lnTo>
                    <a:pt x="1087043" y="760666"/>
                  </a:lnTo>
                  <a:close/>
                </a:path>
                <a:path w="1143634" h="1313814">
                  <a:moveTo>
                    <a:pt x="1087043" y="717334"/>
                  </a:moveTo>
                  <a:lnTo>
                    <a:pt x="1085710" y="714311"/>
                  </a:lnTo>
                  <a:lnTo>
                    <a:pt x="1085494" y="714324"/>
                  </a:lnTo>
                  <a:lnTo>
                    <a:pt x="1074572" y="714832"/>
                  </a:lnTo>
                  <a:lnTo>
                    <a:pt x="1074166" y="715137"/>
                  </a:lnTo>
                  <a:lnTo>
                    <a:pt x="1073810" y="715594"/>
                  </a:lnTo>
                  <a:lnTo>
                    <a:pt x="1073416" y="716673"/>
                  </a:lnTo>
                  <a:lnTo>
                    <a:pt x="1073200" y="718019"/>
                  </a:lnTo>
                  <a:lnTo>
                    <a:pt x="1073200" y="743610"/>
                  </a:lnTo>
                  <a:lnTo>
                    <a:pt x="1074572" y="746620"/>
                  </a:lnTo>
                  <a:lnTo>
                    <a:pt x="1085710" y="745756"/>
                  </a:lnTo>
                  <a:lnTo>
                    <a:pt x="1087043" y="742581"/>
                  </a:lnTo>
                  <a:lnTo>
                    <a:pt x="1087043" y="717334"/>
                  </a:lnTo>
                  <a:close/>
                </a:path>
                <a:path w="1143634" h="1313814">
                  <a:moveTo>
                    <a:pt x="1106474" y="928217"/>
                  </a:moveTo>
                  <a:lnTo>
                    <a:pt x="1106284" y="926985"/>
                  </a:lnTo>
                  <a:lnTo>
                    <a:pt x="1105903" y="926122"/>
                  </a:lnTo>
                  <a:lnTo>
                    <a:pt x="1105382" y="925728"/>
                  </a:lnTo>
                  <a:lnTo>
                    <a:pt x="1105192" y="925703"/>
                  </a:lnTo>
                  <a:lnTo>
                    <a:pt x="1104976" y="925779"/>
                  </a:lnTo>
                  <a:lnTo>
                    <a:pt x="1093139" y="933792"/>
                  </a:lnTo>
                  <a:lnTo>
                    <a:pt x="1093139" y="958405"/>
                  </a:lnTo>
                  <a:lnTo>
                    <a:pt x="1094460" y="960920"/>
                  </a:lnTo>
                  <a:lnTo>
                    <a:pt x="1105192" y="956538"/>
                  </a:lnTo>
                  <a:lnTo>
                    <a:pt x="1105738" y="955852"/>
                  </a:lnTo>
                  <a:lnTo>
                    <a:pt x="1106170" y="954798"/>
                  </a:lnTo>
                  <a:lnTo>
                    <a:pt x="1106436" y="953465"/>
                  </a:lnTo>
                  <a:lnTo>
                    <a:pt x="1106474" y="952500"/>
                  </a:lnTo>
                  <a:lnTo>
                    <a:pt x="1106474" y="928217"/>
                  </a:lnTo>
                  <a:close/>
                </a:path>
                <a:path w="1143634" h="1313814">
                  <a:moveTo>
                    <a:pt x="1106474" y="880389"/>
                  </a:moveTo>
                  <a:lnTo>
                    <a:pt x="1106284" y="879132"/>
                  </a:lnTo>
                  <a:lnTo>
                    <a:pt x="1105903" y="878217"/>
                  </a:lnTo>
                  <a:lnTo>
                    <a:pt x="1105382" y="877747"/>
                  </a:lnTo>
                  <a:lnTo>
                    <a:pt x="1105192" y="877697"/>
                  </a:lnTo>
                  <a:lnTo>
                    <a:pt x="1104976" y="877747"/>
                  </a:lnTo>
                  <a:lnTo>
                    <a:pt x="1093139" y="884313"/>
                  </a:lnTo>
                  <a:lnTo>
                    <a:pt x="1093139" y="908913"/>
                  </a:lnTo>
                  <a:lnTo>
                    <a:pt x="1094460" y="911618"/>
                  </a:lnTo>
                  <a:lnTo>
                    <a:pt x="1105192" y="908558"/>
                  </a:lnTo>
                  <a:lnTo>
                    <a:pt x="1105738" y="907948"/>
                  </a:lnTo>
                  <a:lnTo>
                    <a:pt x="1106170" y="906945"/>
                  </a:lnTo>
                  <a:lnTo>
                    <a:pt x="1106436" y="905649"/>
                  </a:lnTo>
                  <a:lnTo>
                    <a:pt x="1106474" y="904684"/>
                  </a:lnTo>
                  <a:lnTo>
                    <a:pt x="1106474" y="880389"/>
                  </a:lnTo>
                  <a:close/>
                </a:path>
                <a:path w="1143634" h="1313814">
                  <a:moveTo>
                    <a:pt x="1106474" y="813358"/>
                  </a:moveTo>
                  <a:lnTo>
                    <a:pt x="1106284" y="812063"/>
                  </a:lnTo>
                  <a:lnTo>
                    <a:pt x="1105903" y="811085"/>
                  </a:lnTo>
                  <a:lnTo>
                    <a:pt x="1105382" y="810526"/>
                  </a:lnTo>
                  <a:lnTo>
                    <a:pt x="1105192" y="810450"/>
                  </a:lnTo>
                  <a:lnTo>
                    <a:pt x="1104976" y="810463"/>
                  </a:lnTo>
                  <a:lnTo>
                    <a:pt x="1093139" y="815073"/>
                  </a:lnTo>
                  <a:lnTo>
                    <a:pt x="1093139" y="839673"/>
                  </a:lnTo>
                  <a:lnTo>
                    <a:pt x="1094460" y="842581"/>
                  </a:lnTo>
                  <a:lnTo>
                    <a:pt x="1105192" y="841311"/>
                  </a:lnTo>
                  <a:lnTo>
                    <a:pt x="1105382" y="841197"/>
                  </a:lnTo>
                  <a:lnTo>
                    <a:pt x="1105903" y="840524"/>
                  </a:lnTo>
                  <a:lnTo>
                    <a:pt x="1106284" y="839457"/>
                  </a:lnTo>
                  <a:lnTo>
                    <a:pt x="1106474" y="838136"/>
                  </a:lnTo>
                  <a:lnTo>
                    <a:pt x="1106474" y="813358"/>
                  </a:lnTo>
                  <a:close/>
                </a:path>
                <a:path w="1143634" h="1313814">
                  <a:moveTo>
                    <a:pt x="1106474" y="716368"/>
                  </a:moveTo>
                  <a:lnTo>
                    <a:pt x="1106284" y="715073"/>
                  </a:lnTo>
                  <a:lnTo>
                    <a:pt x="1105903" y="714082"/>
                  </a:lnTo>
                  <a:lnTo>
                    <a:pt x="1105382" y="713486"/>
                  </a:lnTo>
                  <a:lnTo>
                    <a:pt x="1105192" y="713397"/>
                  </a:lnTo>
                  <a:lnTo>
                    <a:pt x="1104976" y="713409"/>
                  </a:lnTo>
                  <a:lnTo>
                    <a:pt x="1094460" y="713905"/>
                  </a:lnTo>
                  <a:lnTo>
                    <a:pt x="1093139" y="717524"/>
                  </a:lnTo>
                  <a:lnTo>
                    <a:pt x="1093139" y="742124"/>
                  </a:lnTo>
                  <a:lnTo>
                    <a:pt x="1094460" y="745083"/>
                  </a:lnTo>
                  <a:lnTo>
                    <a:pt x="1105192" y="744270"/>
                  </a:lnTo>
                  <a:lnTo>
                    <a:pt x="1106474" y="740664"/>
                  </a:lnTo>
                  <a:lnTo>
                    <a:pt x="1106474" y="716368"/>
                  </a:lnTo>
                  <a:close/>
                </a:path>
                <a:path w="1143634" h="1313814">
                  <a:moveTo>
                    <a:pt x="1106474" y="673836"/>
                  </a:moveTo>
                  <a:lnTo>
                    <a:pt x="1105192" y="670826"/>
                  </a:lnTo>
                  <a:lnTo>
                    <a:pt x="1104976" y="670826"/>
                  </a:lnTo>
                  <a:lnTo>
                    <a:pt x="1093139" y="674433"/>
                  </a:lnTo>
                  <a:lnTo>
                    <a:pt x="1093139" y="699058"/>
                  </a:lnTo>
                  <a:lnTo>
                    <a:pt x="1094460" y="702081"/>
                  </a:lnTo>
                  <a:lnTo>
                    <a:pt x="1105192" y="701687"/>
                  </a:lnTo>
                  <a:lnTo>
                    <a:pt x="1106474" y="698144"/>
                  </a:lnTo>
                  <a:lnTo>
                    <a:pt x="1106474" y="673836"/>
                  </a:lnTo>
                  <a:close/>
                </a:path>
                <a:path w="1143634" h="1313814">
                  <a:moveTo>
                    <a:pt x="1125207" y="993101"/>
                  </a:moveTo>
                  <a:lnTo>
                    <a:pt x="1123937" y="990676"/>
                  </a:lnTo>
                  <a:lnTo>
                    <a:pt x="1123746" y="990752"/>
                  </a:lnTo>
                  <a:lnTo>
                    <a:pt x="1112380" y="998080"/>
                  </a:lnTo>
                  <a:lnTo>
                    <a:pt x="1112380" y="1023620"/>
                  </a:lnTo>
                  <a:lnTo>
                    <a:pt x="1112532" y="1024394"/>
                  </a:lnTo>
                  <a:lnTo>
                    <a:pt x="1112913" y="1025245"/>
                  </a:lnTo>
                  <a:lnTo>
                    <a:pt x="1113066" y="1025423"/>
                  </a:lnTo>
                  <a:lnTo>
                    <a:pt x="1113421" y="1025613"/>
                  </a:lnTo>
                  <a:lnTo>
                    <a:pt x="1113612" y="1025613"/>
                  </a:lnTo>
                  <a:lnTo>
                    <a:pt x="1123937" y="1020978"/>
                  </a:lnTo>
                  <a:lnTo>
                    <a:pt x="1124483" y="1020292"/>
                  </a:lnTo>
                  <a:lnTo>
                    <a:pt x="1124902" y="1019225"/>
                  </a:lnTo>
                  <a:lnTo>
                    <a:pt x="1125207" y="1017447"/>
                  </a:lnTo>
                  <a:lnTo>
                    <a:pt x="1125207" y="993101"/>
                  </a:lnTo>
                  <a:close/>
                </a:path>
                <a:path w="1143634" h="1313814">
                  <a:moveTo>
                    <a:pt x="1125207" y="757174"/>
                  </a:moveTo>
                  <a:lnTo>
                    <a:pt x="1124902" y="755535"/>
                  </a:lnTo>
                  <a:lnTo>
                    <a:pt x="1124648" y="754951"/>
                  </a:lnTo>
                  <a:lnTo>
                    <a:pt x="1124140" y="754392"/>
                  </a:lnTo>
                  <a:lnTo>
                    <a:pt x="1123937" y="754316"/>
                  </a:lnTo>
                  <a:lnTo>
                    <a:pt x="1123746" y="754329"/>
                  </a:lnTo>
                  <a:lnTo>
                    <a:pt x="1112380" y="757872"/>
                  </a:lnTo>
                  <a:lnTo>
                    <a:pt x="1112380" y="783437"/>
                  </a:lnTo>
                  <a:lnTo>
                    <a:pt x="1113612" y="785837"/>
                  </a:lnTo>
                  <a:lnTo>
                    <a:pt x="1123937" y="784618"/>
                  </a:lnTo>
                  <a:lnTo>
                    <a:pt x="1125207" y="781494"/>
                  </a:lnTo>
                  <a:lnTo>
                    <a:pt x="1125207" y="757174"/>
                  </a:lnTo>
                  <a:close/>
                </a:path>
                <a:path w="1143634" h="1313814">
                  <a:moveTo>
                    <a:pt x="1125207" y="715416"/>
                  </a:moveTo>
                  <a:lnTo>
                    <a:pt x="1124902" y="713778"/>
                  </a:lnTo>
                  <a:lnTo>
                    <a:pt x="1124648" y="713168"/>
                  </a:lnTo>
                  <a:lnTo>
                    <a:pt x="1124140" y="712597"/>
                  </a:lnTo>
                  <a:lnTo>
                    <a:pt x="1123937" y="712508"/>
                  </a:lnTo>
                  <a:lnTo>
                    <a:pt x="1123746" y="712520"/>
                  </a:lnTo>
                  <a:lnTo>
                    <a:pt x="1113612" y="712990"/>
                  </a:lnTo>
                  <a:lnTo>
                    <a:pt x="1112380" y="715606"/>
                  </a:lnTo>
                  <a:lnTo>
                    <a:pt x="1112380" y="741159"/>
                  </a:lnTo>
                  <a:lnTo>
                    <a:pt x="1112647" y="742353"/>
                  </a:lnTo>
                  <a:lnTo>
                    <a:pt x="1113066" y="743204"/>
                  </a:lnTo>
                  <a:lnTo>
                    <a:pt x="1113421" y="743521"/>
                  </a:lnTo>
                  <a:lnTo>
                    <a:pt x="1113612" y="743610"/>
                  </a:lnTo>
                  <a:lnTo>
                    <a:pt x="1123937" y="742810"/>
                  </a:lnTo>
                  <a:lnTo>
                    <a:pt x="1124140" y="742696"/>
                  </a:lnTo>
                  <a:lnTo>
                    <a:pt x="1124648" y="742061"/>
                  </a:lnTo>
                  <a:lnTo>
                    <a:pt x="1125004" y="741045"/>
                  </a:lnTo>
                  <a:lnTo>
                    <a:pt x="1125207" y="739749"/>
                  </a:lnTo>
                  <a:lnTo>
                    <a:pt x="1125207" y="715416"/>
                  </a:lnTo>
                  <a:close/>
                </a:path>
                <a:path w="1143634" h="1313814">
                  <a:moveTo>
                    <a:pt x="1125207" y="673671"/>
                  </a:moveTo>
                  <a:lnTo>
                    <a:pt x="1125004" y="672401"/>
                  </a:lnTo>
                  <a:lnTo>
                    <a:pt x="1124648" y="671398"/>
                  </a:lnTo>
                  <a:lnTo>
                    <a:pt x="1124140" y="670814"/>
                  </a:lnTo>
                  <a:lnTo>
                    <a:pt x="1123937" y="670712"/>
                  </a:lnTo>
                  <a:lnTo>
                    <a:pt x="1123746" y="670712"/>
                  </a:lnTo>
                  <a:lnTo>
                    <a:pt x="1113612" y="670763"/>
                  </a:lnTo>
                  <a:lnTo>
                    <a:pt x="1113066" y="671220"/>
                  </a:lnTo>
                  <a:lnTo>
                    <a:pt x="1112647" y="672122"/>
                  </a:lnTo>
                  <a:lnTo>
                    <a:pt x="1112380" y="673328"/>
                  </a:lnTo>
                  <a:lnTo>
                    <a:pt x="1112380" y="698881"/>
                  </a:lnTo>
                  <a:lnTo>
                    <a:pt x="1113612" y="701370"/>
                  </a:lnTo>
                  <a:lnTo>
                    <a:pt x="1123937" y="701014"/>
                  </a:lnTo>
                  <a:lnTo>
                    <a:pt x="1125207" y="697992"/>
                  </a:lnTo>
                  <a:lnTo>
                    <a:pt x="1125207" y="673671"/>
                  </a:lnTo>
                  <a:close/>
                </a:path>
                <a:path w="1143634" h="1313814">
                  <a:moveTo>
                    <a:pt x="1136840" y="825106"/>
                  </a:moveTo>
                  <a:lnTo>
                    <a:pt x="1136675" y="823912"/>
                  </a:lnTo>
                  <a:lnTo>
                    <a:pt x="1136332" y="823010"/>
                  </a:lnTo>
                  <a:lnTo>
                    <a:pt x="1135849" y="822528"/>
                  </a:lnTo>
                  <a:lnTo>
                    <a:pt x="1135672" y="822452"/>
                  </a:lnTo>
                  <a:lnTo>
                    <a:pt x="1135494" y="822490"/>
                  </a:lnTo>
                  <a:lnTo>
                    <a:pt x="1126058" y="824103"/>
                  </a:lnTo>
                  <a:lnTo>
                    <a:pt x="1125550" y="824636"/>
                  </a:lnTo>
                  <a:lnTo>
                    <a:pt x="1125054" y="825919"/>
                  </a:lnTo>
                  <a:lnTo>
                    <a:pt x="1124915" y="826744"/>
                  </a:lnTo>
                  <a:lnTo>
                    <a:pt x="1124915" y="851369"/>
                  </a:lnTo>
                  <a:lnTo>
                    <a:pt x="1126058" y="853617"/>
                  </a:lnTo>
                  <a:lnTo>
                    <a:pt x="1135672" y="851662"/>
                  </a:lnTo>
                  <a:lnTo>
                    <a:pt x="1136180" y="851141"/>
                  </a:lnTo>
                  <a:lnTo>
                    <a:pt x="1136573" y="850214"/>
                  </a:lnTo>
                  <a:lnTo>
                    <a:pt x="1136802" y="849020"/>
                  </a:lnTo>
                  <a:lnTo>
                    <a:pt x="1136840" y="848106"/>
                  </a:lnTo>
                  <a:lnTo>
                    <a:pt x="1136840" y="825106"/>
                  </a:lnTo>
                  <a:close/>
                </a:path>
                <a:path w="1143634" h="1313814">
                  <a:moveTo>
                    <a:pt x="1143215" y="1057160"/>
                  </a:moveTo>
                  <a:lnTo>
                    <a:pt x="1142974" y="1056005"/>
                  </a:lnTo>
                  <a:lnTo>
                    <a:pt x="1142720" y="1055420"/>
                  </a:lnTo>
                  <a:lnTo>
                    <a:pt x="1142238" y="1054874"/>
                  </a:lnTo>
                  <a:lnTo>
                    <a:pt x="1142047" y="1054798"/>
                  </a:lnTo>
                  <a:lnTo>
                    <a:pt x="1141857" y="1054811"/>
                  </a:lnTo>
                  <a:lnTo>
                    <a:pt x="1130858" y="1058735"/>
                  </a:lnTo>
                  <a:lnTo>
                    <a:pt x="1130858" y="1082929"/>
                  </a:lnTo>
                  <a:lnTo>
                    <a:pt x="1132078" y="1085735"/>
                  </a:lnTo>
                  <a:lnTo>
                    <a:pt x="1142047" y="1084541"/>
                  </a:lnTo>
                  <a:lnTo>
                    <a:pt x="1142238" y="1084427"/>
                  </a:lnTo>
                  <a:lnTo>
                    <a:pt x="1142720" y="1083792"/>
                  </a:lnTo>
                  <a:lnTo>
                    <a:pt x="1142974" y="1083132"/>
                  </a:lnTo>
                  <a:lnTo>
                    <a:pt x="1143215" y="1081938"/>
                  </a:lnTo>
                  <a:lnTo>
                    <a:pt x="1143215" y="1057160"/>
                  </a:lnTo>
                  <a:close/>
                </a:path>
                <a:path w="1143634" h="1313814">
                  <a:moveTo>
                    <a:pt x="1143215" y="926122"/>
                  </a:moveTo>
                  <a:lnTo>
                    <a:pt x="1142974" y="925029"/>
                  </a:lnTo>
                  <a:lnTo>
                    <a:pt x="1142720" y="924509"/>
                  </a:lnTo>
                  <a:lnTo>
                    <a:pt x="1142238" y="924077"/>
                  </a:lnTo>
                  <a:lnTo>
                    <a:pt x="1142047" y="924052"/>
                  </a:lnTo>
                  <a:lnTo>
                    <a:pt x="1141857" y="924115"/>
                  </a:lnTo>
                  <a:lnTo>
                    <a:pt x="1130858" y="930783"/>
                  </a:lnTo>
                  <a:lnTo>
                    <a:pt x="1130858" y="954963"/>
                  </a:lnTo>
                  <a:lnTo>
                    <a:pt x="1131036" y="956157"/>
                  </a:lnTo>
                  <a:lnTo>
                    <a:pt x="1131392" y="957008"/>
                  </a:lnTo>
                  <a:lnTo>
                    <a:pt x="1131900" y="957414"/>
                  </a:lnTo>
                  <a:lnTo>
                    <a:pt x="1132078" y="957440"/>
                  </a:lnTo>
                  <a:lnTo>
                    <a:pt x="1142047" y="953782"/>
                  </a:lnTo>
                  <a:lnTo>
                    <a:pt x="1142238" y="953617"/>
                  </a:lnTo>
                  <a:lnTo>
                    <a:pt x="1142720" y="952855"/>
                  </a:lnTo>
                  <a:lnTo>
                    <a:pt x="1143063" y="951750"/>
                  </a:lnTo>
                  <a:lnTo>
                    <a:pt x="1143215" y="950899"/>
                  </a:lnTo>
                  <a:lnTo>
                    <a:pt x="1143215" y="926122"/>
                  </a:lnTo>
                  <a:close/>
                </a:path>
                <a:path w="1143634" h="1313814">
                  <a:moveTo>
                    <a:pt x="1143215" y="883894"/>
                  </a:moveTo>
                  <a:lnTo>
                    <a:pt x="1142047" y="881926"/>
                  </a:lnTo>
                  <a:lnTo>
                    <a:pt x="1141857" y="882002"/>
                  </a:lnTo>
                  <a:lnTo>
                    <a:pt x="1130858" y="889571"/>
                  </a:lnTo>
                  <a:lnTo>
                    <a:pt x="1130858" y="913765"/>
                  </a:lnTo>
                  <a:lnTo>
                    <a:pt x="1132078" y="916165"/>
                  </a:lnTo>
                  <a:lnTo>
                    <a:pt x="1142047" y="911669"/>
                  </a:lnTo>
                  <a:lnTo>
                    <a:pt x="1142238" y="911504"/>
                  </a:lnTo>
                  <a:lnTo>
                    <a:pt x="1142720" y="910691"/>
                  </a:lnTo>
                  <a:lnTo>
                    <a:pt x="1143063" y="909561"/>
                  </a:lnTo>
                  <a:lnTo>
                    <a:pt x="1143215" y="908672"/>
                  </a:lnTo>
                  <a:lnTo>
                    <a:pt x="1143215" y="883894"/>
                  </a:lnTo>
                  <a:close/>
                </a:path>
                <a:path w="1143634" h="1313814">
                  <a:moveTo>
                    <a:pt x="1143215" y="714070"/>
                  </a:moveTo>
                  <a:lnTo>
                    <a:pt x="1142974" y="712914"/>
                  </a:lnTo>
                  <a:lnTo>
                    <a:pt x="1142720" y="712304"/>
                  </a:lnTo>
                  <a:lnTo>
                    <a:pt x="1142238" y="711746"/>
                  </a:lnTo>
                  <a:lnTo>
                    <a:pt x="1142047" y="711669"/>
                  </a:lnTo>
                  <a:lnTo>
                    <a:pt x="1141857" y="711669"/>
                  </a:lnTo>
                  <a:lnTo>
                    <a:pt x="1130858" y="715137"/>
                  </a:lnTo>
                  <a:lnTo>
                    <a:pt x="1130858" y="739330"/>
                  </a:lnTo>
                  <a:lnTo>
                    <a:pt x="1131036" y="740587"/>
                  </a:lnTo>
                  <a:lnTo>
                    <a:pt x="1131392" y="741553"/>
                  </a:lnTo>
                  <a:lnTo>
                    <a:pt x="1131900" y="742099"/>
                  </a:lnTo>
                  <a:lnTo>
                    <a:pt x="1132078" y="742188"/>
                  </a:lnTo>
                  <a:lnTo>
                    <a:pt x="1142047" y="741413"/>
                  </a:lnTo>
                  <a:lnTo>
                    <a:pt x="1142238" y="741299"/>
                  </a:lnTo>
                  <a:lnTo>
                    <a:pt x="1142720" y="740689"/>
                  </a:lnTo>
                  <a:lnTo>
                    <a:pt x="1142974" y="740041"/>
                  </a:lnTo>
                  <a:lnTo>
                    <a:pt x="1143215" y="738847"/>
                  </a:lnTo>
                  <a:lnTo>
                    <a:pt x="1143215" y="714070"/>
                  </a:lnTo>
                  <a:close/>
                </a:path>
                <a:path w="1143634" h="1313814">
                  <a:moveTo>
                    <a:pt x="1143215" y="673074"/>
                  </a:moveTo>
                  <a:lnTo>
                    <a:pt x="1142974" y="671906"/>
                  </a:lnTo>
                  <a:lnTo>
                    <a:pt x="1142720" y="671296"/>
                  </a:lnTo>
                  <a:lnTo>
                    <a:pt x="1142238" y="670712"/>
                  </a:lnTo>
                  <a:lnTo>
                    <a:pt x="1142047" y="670610"/>
                  </a:lnTo>
                  <a:lnTo>
                    <a:pt x="1141857" y="670610"/>
                  </a:lnTo>
                  <a:lnTo>
                    <a:pt x="1130858" y="673620"/>
                  </a:lnTo>
                  <a:lnTo>
                    <a:pt x="1130858" y="697814"/>
                  </a:lnTo>
                  <a:lnTo>
                    <a:pt x="1131036" y="699084"/>
                  </a:lnTo>
                  <a:lnTo>
                    <a:pt x="1131392" y="700049"/>
                  </a:lnTo>
                  <a:lnTo>
                    <a:pt x="1131722" y="700481"/>
                  </a:lnTo>
                  <a:lnTo>
                    <a:pt x="1132078" y="700722"/>
                  </a:lnTo>
                  <a:lnTo>
                    <a:pt x="1142047" y="700354"/>
                  </a:lnTo>
                  <a:lnTo>
                    <a:pt x="1143215" y="697865"/>
                  </a:lnTo>
                  <a:lnTo>
                    <a:pt x="1143215" y="673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151205" y="1343011"/>
              <a:ext cx="282575" cy="958215"/>
            </a:xfrm>
            <a:custGeom>
              <a:avLst/>
              <a:gdLst/>
              <a:ahLst/>
              <a:cxnLst/>
              <a:rect l="l" t="t" r="r" b="b"/>
              <a:pathLst>
                <a:path w="282575" h="958214">
                  <a:moveTo>
                    <a:pt x="26365" y="391807"/>
                  </a:moveTo>
                  <a:lnTo>
                    <a:pt x="23825" y="388861"/>
                  </a:lnTo>
                  <a:lnTo>
                    <a:pt x="23418" y="388899"/>
                  </a:lnTo>
                  <a:lnTo>
                    <a:pt x="2616" y="390842"/>
                  </a:lnTo>
                  <a:lnTo>
                    <a:pt x="0" y="394309"/>
                  </a:lnTo>
                  <a:lnTo>
                    <a:pt x="0" y="420903"/>
                  </a:lnTo>
                  <a:lnTo>
                    <a:pt x="2616" y="423862"/>
                  </a:lnTo>
                  <a:lnTo>
                    <a:pt x="23825" y="421525"/>
                  </a:lnTo>
                  <a:lnTo>
                    <a:pt x="26365" y="418045"/>
                  </a:lnTo>
                  <a:lnTo>
                    <a:pt x="26365" y="391807"/>
                  </a:lnTo>
                  <a:close/>
                </a:path>
                <a:path w="282575" h="958214">
                  <a:moveTo>
                    <a:pt x="26365" y="346773"/>
                  </a:moveTo>
                  <a:lnTo>
                    <a:pt x="23825" y="343738"/>
                  </a:lnTo>
                  <a:lnTo>
                    <a:pt x="23418" y="343776"/>
                  </a:lnTo>
                  <a:lnTo>
                    <a:pt x="2616" y="345249"/>
                  </a:lnTo>
                  <a:lnTo>
                    <a:pt x="0" y="348678"/>
                  </a:lnTo>
                  <a:lnTo>
                    <a:pt x="0" y="375285"/>
                  </a:lnTo>
                  <a:lnTo>
                    <a:pt x="2616" y="378269"/>
                  </a:lnTo>
                  <a:lnTo>
                    <a:pt x="23825" y="376415"/>
                  </a:lnTo>
                  <a:lnTo>
                    <a:pt x="26365" y="373024"/>
                  </a:lnTo>
                  <a:lnTo>
                    <a:pt x="26365" y="346773"/>
                  </a:lnTo>
                  <a:close/>
                </a:path>
                <a:path w="282575" h="958214">
                  <a:moveTo>
                    <a:pt x="26365" y="301726"/>
                  </a:moveTo>
                  <a:lnTo>
                    <a:pt x="23825" y="298653"/>
                  </a:lnTo>
                  <a:lnTo>
                    <a:pt x="23418" y="298665"/>
                  </a:lnTo>
                  <a:lnTo>
                    <a:pt x="0" y="303047"/>
                  </a:lnTo>
                  <a:lnTo>
                    <a:pt x="0" y="329641"/>
                  </a:lnTo>
                  <a:lnTo>
                    <a:pt x="2616" y="332714"/>
                  </a:lnTo>
                  <a:lnTo>
                    <a:pt x="23825" y="331343"/>
                  </a:lnTo>
                  <a:lnTo>
                    <a:pt x="26365" y="327977"/>
                  </a:lnTo>
                  <a:lnTo>
                    <a:pt x="26365" y="301726"/>
                  </a:lnTo>
                  <a:close/>
                </a:path>
                <a:path w="282575" h="958214">
                  <a:moveTo>
                    <a:pt x="26365" y="256679"/>
                  </a:moveTo>
                  <a:lnTo>
                    <a:pt x="23825" y="253542"/>
                  </a:lnTo>
                  <a:lnTo>
                    <a:pt x="23418" y="253555"/>
                  </a:lnTo>
                  <a:lnTo>
                    <a:pt x="2616" y="254101"/>
                  </a:lnTo>
                  <a:lnTo>
                    <a:pt x="0" y="257390"/>
                  </a:lnTo>
                  <a:lnTo>
                    <a:pt x="0" y="284010"/>
                  </a:lnTo>
                  <a:lnTo>
                    <a:pt x="2616" y="287134"/>
                  </a:lnTo>
                  <a:lnTo>
                    <a:pt x="23825" y="286245"/>
                  </a:lnTo>
                  <a:lnTo>
                    <a:pt x="26365" y="282930"/>
                  </a:lnTo>
                  <a:lnTo>
                    <a:pt x="26365" y="256679"/>
                  </a:lnTo>
                  <a:close/>
                </a:path>
                <a:path w="282575" h="958214">
                  <a:moveTo>
                    <a:pt x="26365" y="211620"/>
                  </a:moveTo>
                  <a:lnTo>
                    <a:pt x="23825" y="208432"/>
                  </a:lnTo>
                  <a:lnTo>
                    <a:pt x="23418" y="208432"/>
                  </a:lnTo>
                  <a:lnTo>
                    <a:pt x="0" y="211747"/>
                  </a:lnTo>
                  <a:lnTo>
                    <a:pt x="0" y="238340"/>
                  </a:lnTo>
                  <a:lnTo>
                    <a:pt x="2616" y="241554"/>
                  </a:lnTo>
                  <a:lnTo>
                    <a:pt x="23825" y="241122"/>
                  </a:lnTo>
                  <a:lnTo>
                    <a:pt x="26365" y="237883"/>
                  </a:lnTo>
                  <a:lnTo>
                    <a:pt x="26365" y="211620"/>
                  </a:lnTo>
                  <a:close/>
                </a:path>
                <a:path w="282575" h="958214">
                  <a:moveTo>
                    <a:pt x="26365" y="166585"/>
                  </a:moveTo>
                  <a:lnTo>
                    <a:pt x="23825" y="163347"/>
                  </a:lnTo>
                  <a:lnTo>
                    <a:pt x="23418" y="163347"/>
                  </a:lnTo>
                  <a:lnTo>
                    <a:pt x="2616" y="162941"/>
                  </a:lnTo>
                  <a:lnTo>
                    <a:pt x="0" y="166116"/>
                  </a:lnTo>
                  <a:lnTo>
                    <a:pt x="0" y="192709"/>
                  </a:lnTo>
                  <a:lnTo>
                    <a:pt x="23825" y="196024"/>
                  </a:lnTo>
                  <a:lnTo>
                    <a:pt x="24218" y="195922"/>
                  </a:lnTo>
                  <a:lnTo>
                    <a:pt x="26365" y="192836"/>
                  </a:lnTo>
                  <a:lnTo>
                    <a:pt x="26365" y="166585"/>
                  </a:lnTo>
                  <a:close/>
                </a:path>
                <a:path w="282575" h="958214">
                  <a:moveTo>
                    <a:pt x="26365" y="121551"/>
                  </a:moveTo>
                  <a:lnTo>
                    <a:pt x="23418" y="118237"/>
                  </a:lnTo>
                  <a:lnTo>
                    <a:pt x="2616" y="117348"/>
                  </a:lnTo>
                  <a:lnTo>
                    <a:pt x="0" y="120497"/>
                  </a:lnTo>
                  <a:lnTo>
                    <a:pt x="0" y="147091"/>
                  </a:lnTo>
                  <a:lnTo>
                    <a:pt x="23825" y="150926"/>
                  </a:lnTo>
                  <a:lnTo>
                    <a:pt x="24218" y="150825"/>
                  </a:lnTo>
                  <a:lnTo>
                    <a:pt x="26365" y="147828"/>
                  </a:lnTo>
                  <a:lnTo>
                    <a:pt x="26365" y="121551"/>
                  </a:lnTo>
                  <a:close/>
                </a:path>
                <a:path w="282575" h="958214">
                  <a:moveTo>
                    <a:pt x="26365" y="76517"/>
                  </a:moveTo>
                  <a:lnTo>
                    <a:pt x="2616" y="71780"/>
                  </a:lnTo>
                  <a:lnTo>
                    <a:pt x="2197" y="71843"/>
                  </a:lnTo>
                  <a:lnTo>
                    <a:pt x="0" y="74841"/>
                  </a:lnTo>
                  <a:lnTo>
                    <a:pt x="0" y="101434"/>
                  </a:lnTo>
                  <a:lnTo>
                    <a:pt x="23825" y="105841"/>
                  </a:lnTo>
                  <a:lnTo>
                    <a:pt x="24218" y="105752"/>
                  </a:lnTo>
                  <a:lnTo>
                    <a:pt x="26365" y="102768"/>
                  </a:lnTo>
                  <a:lnTo>
                    <a:pt x="26365" y="76517"/>
                  </a:lnTo>
                  <a:close/>
                </a:path>
                <a:path w="282575" h="958214">
                  <a:moveTo>
                    <a:pt x="26365" y="31470"/>
                  </a:moveTo>
                  <a:lnTo>
                    <a:pt x="2616" y="26187"/>
                  </a:lnTo>
                  <a:lnTo>
                    <a:pt x="2197" y="26250"/>
                  </a:lnTo>
                  <a:lnTo>
                    <a:pt x="0" y="29197"/>
                  </a:lnTo>
                  <a:lnTo>
                    <a:pt x="0" y="55803"/>
                  </a:lnTo>
                  <a:lnTo>
                    <a:pt x="23825" y="60744"/>
                  </a:lnTo>
                  <a:lnTo>
                    <a:pt x="24218" y="60667"/>
                  </a:lnTo>
                  <a:lnTo>
                    <a:pt x="26365" y="57721"/>
                  </a:lnTo>
                  <a:lnTo>
                    <a:pt x="26365" y="31470"/>
                  </a:lnTo>
                  <a:close/>
                </a:path>
                <a:path w="282575" h="958214">
                  <a:moveTo>
                    <a:pt x="63411" y="388277"/>
                  </a:moveTo>
                  <a:lnTo>
                    <a:pt x="60947" y="385381"/>
                  </a:lnTo>
                  <a:lnTo>
                    <a:pt x="60553" y="385419"/>
                  </a:lnTo>
                  <a:lnTo>
                    <a:pt x="40513" y="387299"/>
                  </a:lnTo>
                  <a:lnTo>
                    <a:pt x="37998" y="390702"/>
                  </a:lnTo>
                  <a:lnTo>
                    <a:pt x="37998" y="416788"/>
                  </a:lnTo>
                  <a:lnTo>
                    <a:pt x="40513" y="419696"/>
                  </a:lnTo>
                  <a:lnTo>
                    <a:pt x="60947" y="417436"/>
                  </a:lnTo>
                  <a:lnTo>
                    <a:pt x="63411" y="414020"/>
                  </a:lnTo>
                  <a:lnTo>
                    <a:pt x="63411" y="388277"/>
                  </a:lnTo>
                  <a:close/>
                </a:path>
                <a:path w="282575" h="958214">
                  <a:moveTo>
                    <a:pt x="63411" y="344093"/>
                  </a:moveTo>
                  <a:lnTo>
                    <a:pt x="60947" y="341109"/>
                  </a:lnTo>
                  <a:lnTo>
                    <a:pt x="60553" y="341147"/>
                  </a:lnTo>
                  <a:lnTo>
                    <a:pt x="40513" y="342569"/>
                  </a:lnTo>
                  <a:lnTo>
                    <a:pt x="37998" y="345935"/>
                  </a:lnTo>
                  <a:lnTo>
                    <a:pt x="37998" y="372021"/>
                  </a:lnTo>
                  <a:lnTo>
                    <a:pt x="40513" y="374967"/>
                  </a:lnTo>
                  <a:lnTo>
                    <a:pt x="60947" y="373189"/>
                  </a:lnTo>
                  <a:lnTo>
                    <a:pt x="63411" y="369849"/>
                  </a:lnTo>
                  <a:lnTo>
                    <a:pt x="63411" y="344093"/>
                  </a:lnTo>
                  <a:close/>
                </a:path>
                <a:path w="282575" h="958214">
                  <a:moveTo>
                    <a:pt x="63411" y="299872"/>
                  </a:moveTo>
                  <a:lnTo>
                    <a:pt x="60947" y="296849"/>
                  </a:lnTo>
                  <a:lnTo>
                    <a:pt x="60553" y="296862"/>
                  </a:lnTo>
                  <a:lnTo>
                    <a:pt x="37998" y="301129"/>
                  </a:lnTo>
                  <a:lnTo>
                    <a:pt x="37998" y="327228"/>
                  </a:lnTo>
                  <a:lnTo>
                    <a:pt x="40513" y="330263"/>
                  </a:lnTo>
                  <a:lnTo>
                    <a:pt x="60947" y="328930"/>
                  </a:lnTo>
                  <a:lnTo>
                    <a:pt x="63411" y="325628"/>
                  </a:lnTo>
                  <a:lnTo>
                    <a:pt x="63411" y="299872"/>
                  </a:lnTo>
                  <a:close/>
                </a:path>
                <a:path w="282575" h="958214">
                  <a:moveTo>
                    <a:pt x="63411" y="255663"/>
                  </a:moveTo>
                  <a:lnTo>
                    <a:pt x="60947" y="252577"/>
                  </a:lnTo>
                  <a:lnTo>
                    <a:pt x="60553" y="252590"/>
                  </a:lnTo>
                  <a:lnTo>
                    <a:pt x="40513" y="253111"/>
                  </a:lnTo>
                  <a:lnTo>
                    <a:pt x="37998" y="256349"/>
                  </a:lnTo>
                  <a:lnTo>
                    <a:pt x="37998" y="282448"/>
                  </a:lnTo>
                  <a:lnTo>
                    <a:pt x="40513" y="285521"/>
                  </a:lnTo>
                  <a:lnTo>
                    <a:pt x="60947" y="284670"/>
                  </a:lnTo>
                  <a:lnTo>
                    <a:pt x="63411" y="281419"/>
                  </a:lnTo>
                  <a:lnTo>
                    <a:pt x="63411" y="255663"/>
                  </a:lnTo>
                  <a:close/>
                </a:path>
                <a:path w="282575" h="958214">
                  <a:moveTo>
                    <a:pt x="63411" y="211455"/>
                  </a:moveTo>
                  <a:lnTo>
                    <a:pt x="60947" y="208318"/>
                  </a:lnTo>
                  <a:lnTo>
                    <a:pt x="60553" y="208318"/>
                  </a:lnTo>
                  <a:lnTo>
                    <a:pt x="37998" y="211569"/>
                  </a:lnTo>
                  <a:lnTo>
                    <a:pt x="37998" y="237680"/>
                  </a:lnTo>
                  <a:lnTo>
                    <a:pt x="40513" y="240792"/>
                  </a:lnTo>
                  <a:lnTo>
                    <a:pt x="60947" y="240398"/>
                  </a:lnTo>
                  <a:lnTo>
                    <a:pt x="63411" y="237223"/>
                  </a:lnTo>
                  <a:lnTo>
                    <a:pt x="63411" y="211455"/>
                  </a:lnTo>
                  <a:close/>
                </a:path>
                <a:path w="282575" h="958214">
                  <a:moveTo>
                    <a:pt x="63411" y="167246"/>
                  </a:moveTo>
                  <a:lnTo>
                    <a:pt x="60947" y="164071"/>
                  </a:lnTo>
                  <a:lnTo>
                    <a:pt x="60553" y="164071"/>
                  </a:lnTo>
                  <a:lnTo>
                    <a:pt x="40513" y="163677"/>
                  </a:lnTo>
                  <a:lnTo>
                    <a:pt x="37998" y="166801"/>
                  </a:lnTo>
                  <a:lnTo>
                    <a:pt x="37998" y="192887"/>
                  </a:lnTo>
                  <a:lnTo>
                    <a:pt x="60947" y="196138"/>
                  </a:lnTo>
                  <a:lnTo>
                    <a:pt x="61315" y="196037"/>
                  </a:lnTo>
                  <a:lnTo>
                    <a:pt x="63411" y="193001"/>
                  </a:lnTo>
                  <a:lnTo>
                    <a:pt x="63411" y="167246"/>
                  </a:lnTo>
                  <a:close/>
                </a:path>
                <a:path w="282575" h="958214">
                  <a:moveTo>
                    <a:pt x="63411" y="123063"/>
                  </a:moveTo>
                  <a:lnTo>
                    <a:pt x="60553" y="119799"/>
                  </a:lnTo>
                  <a:lnTo>
                    <a:pt x="40513" y="118948"/>
                  </a:lnTo>
                  <a:lnTo>
                    <a:pt x="37998" y="122034"/>
                  </a:lnTo>
                  <a:lnTo>
                    <a:pt x="37998" y="148120"/>
                  </a:lnTo>
                  <a:lnTo>
                    <a:pt x="60947" y="151879"/>
                  </a:lnTo>
                  <a:lnTo>
                    <a:pt x="61315" y="151790"/>
                  </a:lnTo>
                  <a:lnTo>
                    <a:pt x="63411" y="148831"/>
                  </a:lnTo>
                  <a:lnTo>
                    <a:pt x="63411" y="123063"/>
                  </a:lnTo>
                  <a:close/>
                </a:path>
                <a:path w="282575" h="958214">
                  <a:moveTo>
                    <a:pt x="63411" y="78867"/>
                  </a:moveTo>
                  <a:lnTo>
                    <a:pt x="40513" y="74231"/>
                  </a:lnTo>
                  <a:lnTo>
                    <a:pt x="40119" y="74295"/>
                  </a:lnTo>
                  <a:lnTo>
                    <a:pt x="37998" y="77241"/>
                  </a:lnTo>
                  <a:lnTo>
                    <a:pt x="37998" y="103352"/>
                  </a:lnTo>
                  <a:lnTo>
                    <a:pt x="60947" y="107645"/>
                  </a:lnTo>
                  <a:lnTo>
                    <a:pt x="61315" y="107569"/>
                  </a:lnTo>
                  <a:lnTo>
                    <a:pt x="63411" y="104622"/>
                  </a:lnTo>
                  <a:lnTo>
                    <a:pt x="63411" y="78867"/>
                  </a:lnTo>
                  <a:close/>
                </a:path>
                <a:path w="282575" h="958214">
                  <a:moveTo>
                    <a:pt x="63411" y="34645"/>
                  </a:moveTo>
                  <a:lnTo>
                    <a:pt x="40513" y="29489"/>
                  </a:lnTo>
                  <a:lnTo>
                    <a:pt x="40119" y="29552"/>
                  </a:lnTo>
                  <a:lnTo>
                    <a:pt x="37998" y="32448"/>
                  </a:lnTo>
                  <a:lnTo>
                    <a:pt x="37998" y="58559"/>
                  </a:lnTo>
                  <a:lnTo>
                    <a:pt x="60947" y="63360"/>
                  </a:lnTo>
                  <a:lnTo>
                    <a:pt x="61315" y="63296"/>
                  </a:lnTo>
                  <a:lnTo>
                    <a:pt x="63411" y="60401"/>
                  </a:lnTo>
                  <a:lnTo>
                    <a:pt x="63411" y="34645"/>
                  </a:lnTo>
                  <a:close/>
                </a:path>
                <a:path w="282575" h="958214">
                  <a:moveTo>
                    <a:pt x="99085" y="384873"/>
                  </a:moveTo>
                  <a:lnTo>
                    <a:pt x="96697" y="382028"/>
                  </a:lnTo>
                  <a:lnTo>
                    <a:pt x="96316" y="382066"/>
                  </a:lnTo>
                  <a:lnTo>
                    <a:pt x="77012" y="383882"/>
                  </a:lnTo>
                  <a:lnTo>
                    <a:pt x="74587" y="387197"/>
                  </a:lnTo>
                  <a:lnTo>
                    <a:pt x="74587" y="412813"/>
                  </a:lnTo>
                  <a:lnTo>
                    <a:pt x="77012" y="415671"/>
                  </a:lnTo>
                  <a:lnTo>
                    <a:pt x="96697" y="413512"/>
                  </a:lnTo>
                  <a:lnTo>
                    <a:pt x="99085" y="410159"/>
                  </a:lnTo>
                  <a:lnTo>
                    <a:pt x="99085" y="384873"/>
                  </a:lnTo>
                  <a:close/>
                </a:path>
                <a:path w="282575" h="958214">
                  <a:moveTo>
                    <a:pt x="99085" y="341503"/>
                  </a:moveTo>
                  <a:lnTo>
                    <a:pt x="96697" y="338569"/>
                  </a:lnTo>
                  <a:lnTo>
                    <a:pt x="96316" y="338607"/>
                  </a:lnTo>
                  <a:lnTo>
                    <a:pt x="77012" y="339979"/>
                  </a:lnTo>
                  <a:lnTo>
                    <a:pt x="74587" y="343268"/>
                  </a:lnTo>
                  <a:lnTo>
                    <a:pt x="74587" y="368896"/>
                  </a:lnTo>
                  <a:lnTo>
                    <a:pt x="77012" y="371767"/>
                  </a:lnTo>
                  <a:lnTo>
                    <a:pt x="96697" y="370052"/>
                  </a:lnTo>
                  <a:lnTo>
                    <a:pt x="99085" y="366788"/>
                  </a:lnTo>
                  <a:lnTo>
                    <a:pt x="99085" y="341503"/>
                  </a:lnTo>
                  <a:close/>
                </a:path>
                <a:path w="282575" h="958214">
                  <a:moveTo>
                    <a:pt x="99085" y="298094"/>
                  </a:moveTo>
                  <a:lnTo>
                    <a:pt x="96697" y="295122"/>
                  </a:lnTo>
                  <a:lnTo>
                    <a:pt x="96316" y="295135"/>
                  </a:lnTo>
                  <a:lnTo>
                    <a:pt x="74587" y="299300"/>
                  </a:lnTo>
                  <a:lnTo>
                    <a:pt x="74587" y="324929"/>
                  </a:lnTo>
                  <a:lnTo>
                    <a:pt x="77012" y="327888"/>
                  </a:lnTo>
                  <a:lnTo>
                    <a:pt x="96697" y="326618"/>
                  </a:lnTo>
                  <a:lnTo>
                    <a:pt x="99085" y="323380"/>
                  </a:lnTo>
                  <a:lnTo>
                    <a:pt x="99085" y="298094"/>
                  </a:lnTo>
                  <a:close/>
                </a:path>
                <a:path w="282575" h="958214">
                  <a:moveTo>
                    <a:pt x="99085" y="254685"/>
                  </a:moveTo>
                  <a:lnTo>
                    <a:pt x="96697" y="251663"/>
                  </a:lnTo>
                  <a:lnTo>
                    <a:pt x="96316" y="251675"/>
                  </a:lnTo>
                  <a:lnTo>
                    <a:pt x="77012" y="252171"/>
                  </a:lnTo>
                  <a:lnTo>
                    <a:pt x="74587" y="255358"/>
                  </a:lnTo>
                  <a:lnTo>
                    <a:pt x="74587" y="280987"/>
                  </a:lnTo>
                  <a:lnTo>
                    <a:pt x="77012" y="283984"/>
                  </a:lnTo>
                  <a:lnTo>
                    <a:pt x="96697" y="283171"/>
                  </a:lnTo>
                  <a:lnTo>
                    <a:pt x="99085" y="279984"/>
                  </a:lnTo>
                  <a:lnTo>
                    <a:pt x="99085" y="254685"/>
                  </a:lnTo>
                  <a:close/>
                </a:path>
                <a:path w="282575" h="958214">
                  <a:moveTo>
                    <a:pt x="99085" y="211277"/>
                  </a:moveTo>
                  <a:lnTo>
                    <a:pt x="96697" y="208203"/>
                  </a:lnTo>
                  <a:lnTo>
                    <a:pt x="96316" y="208203"/>
                  </a:lnTo>
                  <a:lnTo>
                    <a:pt x="74587" y="211391"/>
                  </a:lnTo>
                  <a:lnTo>
                    <a:pt x="74587" y="237007"/>
                  </a:lnTo>
                  <a:lnTo>
                    <a:pt x="77012" y="240093"/>
                  </a:lnTo>
                  <a:lnTo>
                    <a:pt x="96697" y="239699"/>
                  </a:lnTo>
                  <a:lnTo>
                    <a:pt x="99085" y="236575"/>
                  </a:lnTo>
                  <a:lnTo>
                    <a:pt x="99085" y="211277"/>
                  </a:lnTo>
                  <a:close/>
                </a:path>
                <a:path w="282575" h="958214">
                  <a:moveTo>
                    <a:pt x="99085" y="167894"/>
                  </a:moveTo>
                  <a:lnTo>
                    <a:pt x="96697" y="164769"/>
                  </a:lnTo>
                  <a:lnTo>
                    <a:pt x="96316" y="164769"/>
                  </a:lnTo>
                  <a:lnTo>
                    <a:pt x="77012" y="164388"/>
                  </a:lnTo>
                  <a:lnTo>
                    <a:pt x="74587" y="167449"/>
                  </a:lnTo>
                  <a:lnTo>
                    <a:pt x="74587" y="193065"/>
                  </a:lnTo>
                  <a:lnTo>
                    <a:pt x="96697" y="196253"/>
                  </a:lnTo>
                  <a:lnTo>
                    <a:pt x="97066" y="196151"/>
                  </a:lnTo>
                  <a:lnTo>
                    <a:pt x="99085" y="193179"/>
                  </a:lnTo>
                  <a:lnTo>
                    <a:pt x="99085" y="167894"/>
                  </a:lnTo>
                  <a:close/>
                </a:path>
                <a:path w="282575" h="958214">
                  <a:moveTo>
                    <a:pt x="99085" y="124510"/>
                  </a:moveTo>
                  <a:lnTo>
                    <a:pt x="96316" y="121310"/>
                  </a:lnTo>
                  <a:lnTo>
                    <a:pt x="77012" y="120497"/>
                  </a:lnTo>
                  <a:lnTo>
                    <a:pt x="74587" y="123520"/>
                  </a:lnTo>
                  <a:lnTo>
                    <a:pt x="74587" y="149136"/>
                  </a:lnTo>
                  <a:lnTo>
                    <a:pt x="96697" y="152806"/>
                  </a:lnTo>
                  <a:lnTo>
                    <a:pt x="97396" y="152552"/>
                  </a:lnTo>
                  <a:lnTo>
                    <a:pt x="99085" y="149796"/>
                  </a:lnTo>
                  <a:lnTo>
                    <a:pt x="99085" y="124510"/>
                  </a:lnTo>
                  <a:close/>
                </a:path>
                <a:path w="282575" h="958214">
                  <a:moveTo>
                    <a:pt x="99085" y="81102"/>
                  </a:moveTo>
                  <a:lnTo>
                    <a:pt x="96316" y="77838"/>
                  </a:lnTo>
                  <a:lnTo>
                    <a:pt x="77012" y="76581"/>
                  </a:lnTo>
                  <a:lnTo>
                    <a:pt x="74587" y="79552"/>
                  </a:lnTo>
                  <a:lnTo>
                    <a:pt x="74587" y="105168"/>
                  </a:lnTo>
                  <a:lnTo>
                    <a:pt x="96697" y="109372"/>
                  </a:lnTo>
                  <a:lnTo>
                    <a:pt x="97066" y="109283"/>
                  </a:lnTo>
                  <a:lnTo>
                    <a:pt x="99085" y="106387"/>
                  </a:lnTo>
                  <a:lnTo>
                    <a:pt x="99085" y="81102"/>
                  </a:lnTo>
                  <a:close/>
                </a:path>
                <a:path w="282575" h="958214">
                  <a:moveTo>
                    <a:pt x="99085" y="37680"/>
                  </a:moveTo>
                  <a:lnTo>
                    <a:pt x="77012" y="32677"/>
                  </a:lnTo>
                  <a:lnTo>
                    <a:pt x="76631" y="32753"/>
                  </a:lnTo>
                  <a:lnTo>
                    <a:pt x="74587" y="35598"/>
                  </a:lnTo>
                  <a:lnTo>
                    <a:pt x="74587" y="61201"/>
                  </a:lnTo>
                  <a:lnTo>
                    <a:pt x="96697" y="65900"/>
                  </a:lnTo>
                  <a:lnTo>
                    <a:pt x="97066" y="65836"/>
                  </a:lnTo>
                  <a:lnTo>
                    <a:pt x="99085" y="62992"/>
                  </a:lnTo>
                  <a:lnTo>
                    <a:pt x="99085" y="37680"/>
                  </a:lnTo>
                  <a:close/>
                </a:path>
                <a:path w="282575" h="958214">
                  <a:moveTo>
                    <a:pt x="133489" y="928382"/>
                  </a:moveTo>
                  <a:lnTo>
                    <a:pt x="131203" y="925461"/>
                  </a:lnTo>
                  <a:lnTo>
                    <a:pt x="130822" y="925474"/>
                  </a:lnTo>
                  <a:lnTo>
                    <a:pt x="109867" y="930046"/>
                  </a:lnTo>
                  <a:lnTo>
                    <a:pt x="109867" y="954697"/>
                  </a:lnTo>
                  <a:lnTo>
                    <a:pt x="112204" y="957630"/>
                  </a:lnTo>
                  <a:lnTo>
                    <a:pt x="131203" y="956398"/>
                  </a:lnTo>
                  <a:lnTo>
                    <a:pt x="133489" y="953211"/>
                  </a:lnTo>
                  <a:lnTo>
                    <a:pt x="133489" y="928382"/>
                  </a:lnTo>
                  <a:close/>
                </a:path>
                <a:path w="282575" h="958214">
                  <a:moveTo>
                    <a:pt x="133489" y="381609"/>
                  </a:moveTo>
                  <a:lnTo>
                    <a:pt x="131203" y="378802"/>
                  </a:lnTo>
                  <a:lnTo>
                    <a:pt x="130822" y="378841"/>
                  </a:lnTo>
                  <a:lnTo>
                    <a:pt x="112204" y="380593"/>
                  </a:lnTo>
                  <a:lnTo>
                    <a:pt x="109867" y="384327"/>
                  </a:lnTo>
                  <a:lnTo>
                    <a:pt x="109867" y="409003"/>
                  </a:lnTo>
                  <a:lnTo>
                    <a:pt x="112204" y="411810"/>
                  </a:lnTo>
                  <a:lnTo>
                    <a:pt x="131203" y="409714"/>
                  </a:lnTo>
                  <a:lnTo>
                    <a:pt x="133489" y="406438"/>
                  </a:lnTo>
                  <a:lnTo>
                    <a:pt x="133489" y="381609"/>
                  </a:lnTo>
                  <a:close/>
                </a:path>
                <a:path w="282575" h="958214">
                  <a:moveTo>
                    <a:pt x="133489" y="339001"/>
                  </a:moveTo>
                  <a:lnTo>
                    <a:pt x="131203" y="336118"/>
                  </a:lnTo>
                  <a:lnTo>
                    <a:pt x="130822" y="336156"/>
                  </a:lnTo>
                  <a:lnTo>
                    <a:pt x="112204" y="337477"/>
                  </a:lnTo>
                  <a:lnTo>
                    <a:pt x="109867" y="341210"/>
                  </a:lnTo>
                  <a:lnTo>
                    <a:pt x="109867" y="365861"/>
                  </a:lnTo>
                  <a:lnTo>
                    <a:pt x="112204" y="368706"/>
                  </a:lnTo>
                  <a:lnTo>
                    <a:pt x="131203" y="367055"/>
                  </a:lnTo>
                  <a:lnTo>
                    <a:pt x="133489" y="363829"/>
                  </a:lnTo>
                  <a:lnTo>
                    <a:pt x="133489" y="339001"/>
                  </a:lnTo>
                  <a:close/>
                </a:path>
                <a:path w="282575" h="958214">
                  <a:moveTo>
                    <a:pt x="133489" y="253746"/>
                  </a:moveTo>
                  <a:lnTo>
                    <a:pt x="131203" y="250774"/>
                  </a:lnTo>
                  <a:lnTo>
                    <a:pt x="130822" y="250786"/>
                  </a:lnTo>
                  <a:lnTo>
                    <a:pt x="112204" y="251256"/>
                  </a:lnTo>
                  <a:lnTo>
                    <a:pt x="109867" y="254393"/>
                  </a:lnTo>
                  <a:lnTo>
                    <a:pt x="109867" y="279539"/>
                  </a:lnTo>
                  <a:lnTo>
                    <a:pt x="112204" y="282511"/>
                  </a:lnTo>
                  <a:lnTo>
                    <a:pt x="131203" y="281711"/>
                  </a:lnTo>
                  <a:lnTo>
                    <a:pt x="133489" y="278587"/>
                  </a:lnTo>
                  <a:lnTo>
                    <a:pt x="133489" y="253746"/>
                  </a:lnTo>
                  <a:close/>
                </a:path>
                <a:path w="282575" h="958214">
                  <a:moveTo>
                    <a:pt x="133489" y="211124"/>
                  </a:moveTo>
                  <a:lnTo>
                    <a:pt x="131203" y="208102"/>
                  </a:lnTo>
                  <a:lnTo>
                    <a:pt x="130822" y="208102"/>
                  </a:lnTo>
                  <a:lnTo>
                    <a:pt x="109867" y="211239"/>
                  </a:lnTo>
                  <a:lnTo>
                    <a:pt x="109867" y="236385"/>
                  </a:lnTo>
                  <a:lnTo>
                    <a:pt x="112204" y="239407"/>
                  </a:lnTo>
                  <a:lnTo>
                    <a:pt x="131203" y="239039"/>
                  </a:lnTo>
                  <a:lnTo>
                    <a:pt x="133489" y="235966"/>
                  </a:lnTo>
                  <a:lnTo>
                    <a:pt x="133489" y="211124"/>
                  </a:lnTo>
                  <a:close/>
                </a:path>
                <a:path w="282575" h="958214">
                  <a:moveTo>
                    <a:pt x="133489" y="168503"/>
                  </a:moveTo>
                  <a:lnTo>
                    <a:pt x="131203" y="165442"/>
                  </a:lnTo>
                  <a:lnTo>
                    <a:pt x="130822" y="165442"/>
                  </a:lnTo>
                  <a:lnTo>
                    <a:pt x="112204" y="165087"/>
                  </a:lnTo>
                  <a:lnTo>
                    <a:pt x="109867" y="168071"/>
                  </a:lnTo>
                  <a:lnTo>
                    <a:pt x="109867" y="193230"/>
                  </a:lnTo>
                  <a:lnTo>
                    <a:pt x="131203" y="196367"/>
                  </a:lnTo>
                  <a:lnTo>
                    <a:pt x="131546" y="196265"/>
                  </a:lnTo>
                  <a:lnTo>
                    <a:pt x="132181" y="195910"/>
                  </a:lnTo>
                  <a:lnTo>
                    <a:pt x="132943" y="195008"/>
                  </a:lnTo>
                  <a:lnTo>
                    <a:pt x="133146" y="194640"/>
                  </a:lnTo>
                  <a:lnTo>
                    <a:pt x="133489" y="193344"/>
                  </a:lnTo>
                  <a:lnTo>
                    <a:pt x="133489" y="168503"/>
                  </a:lnTo>
                  <a:close/>
                </a:path>
                <a:path w="282575" h="958214">
                  <a:moveTo>
                    <a:pt x="133489" y="125895"/>
                  </a:moveTo>
                  <a:lnTo>
                    <a:pt x="130822" y="122758"/>
                  </a:lnTo>
                  <a:lnTo>
                    <a:pt x="112204" y="121970"/>
                  </a:lnTo>
                  <a:lnTo>
                    <a:pt x="109867" y="124942"/>
                  </a:lnTo>
                  <a:lnTo>
                    <a:pt x="109867" y="150088"/>
                  </a:lnTo>
                  <a:lnTo>
                    <a:pt x="131203" y="153682"/>
                  </a:lnTo>
                  <a:lnTo>
                    <a:pt x="131546" y="153606"/>
                  </a:lnTo>
                  <a:lnTo>
                    <a:pt x="132181" y="153263"/>
                  </a:lnTo>
                  <a:lnTo>
                    <a:pt x="132943" y="152387"/>
                  </a:lnTo>
                  <a:lnTo>
                    <a:pt x="133146" y="152031"/>
                  </a:lnTo>
                  <a:lnTo>
                    <a:pt x="133489" y="150736"/>
                  </a:lnTo>
                  <a:lnTo>
                    <a:pt x="133489" y="125895"/>
                  </a:lnTo>
                  <a:close/>
                </a:path>
                <a:path w="282575" h="958214">
                  <a:moveTo>
                    <a:pt x="133489" y="83273"/>
                  </a:moveTo>
                  <a:lnTo>
                    <a:pt x="130822" y="80073"/>
                  </a:lnTo>
                  <a:lnTo>
                    <a:pt x="112204" y="78867"/>
                  </a:lnTo>
                  <a:lnTo>
                    <a:pt x="109867" y="81788"/>
                  </a:lnTo>
                  <a:lnTo>
                    <a:pt x="109867" y="106934"/>
                  </a:lnTo>
                  <a:lnTo>
                    <a:pt x="131203" y="111036"/>
                  </a:lnTo>
                  <a:lnTo>
                    <a:pt x="131546" y="110947"/>
                  </a:lnTo>
                  <a:lnTo>
                    <a:pt x="133489" y="108127"/>
                  </a:lnTo>
                  <a:lnTo>
                    <a:pt x="133489" y="83273"/>
                  </a:lnTo>
                  <a:close/>
                </a:path>
                <a:path w="282575" h="958214">
                  <a:moveTo>
                    <a:pt x="133489" y="40652"/>
                  </a:moveTo>
                  <a:lnTo>
                    <a:pt x="112204" y="35775"/>
                  </a:lnTo>
                  <a:lnTo>
                    <a:pt x="111848" y="35839"/>
                  </a:lnTo>
                  <a:lnTo>
                    <a:pt x="109867" y="39116"/>
                  </a:lnTo>
                  <a:lnTo>
                    <a:pt x="109867" y="63766"/>
                  </a:lnTo>
                  <a:lnTo>
                    <a:pt x="131203" y="68364"/>
                  </a:lnTo>
                  <a:lnTo>
                    <a:pt x="131546" y="68287"/>
                  </a:lnTo>
                  <a:lnTo>
                    <a:pt x="133489" y="65481"/>
                  </a:lnTo>
                  <a:lnTo>
                    <a:pt x="133489" y="40652"/>
                  </a:lnTo>
                  <a:close/>
                </a:path>
                <a:path w="282575" h="958214">
                  <a:moveTo>
                    <a:pt x="166662" y="336588"/>
                  </a:moveTo>
                  <a:lnTo>
                    <a:pt x="164439" y="333756"/>
                  </a:lnTo>
                  <a:lnTo>
                    <a:pt x="164096" y="333794"/>
                  </a:lnTo>
                  <a:lnTo>
                    <a:pt x="146138" y="335064"/>
                  </a:lnTo>
                  <a:lnTo>
                    <a:pt x="143878" y="338239"/>
                  </a:lnTo>
                  <a:lnTo>
                    <a:pt x="143878" y="362940"/>
                  </a:lnTo>
                  <a:lnTo>
                    <a:pt x="146138" y="365734"/>
                  </a:lnTo>
                  <a:lnTo>
                    <a:pt x="164439" y="364134"/>
                  </a:lnTo>
                  <a:lnTo>
                    <a:pt x="166662" y="360997"/>
                  </a:lnTo>
                  <a:lnTo>
                    <a:pt x="166662" y="336588"/>
                  </a:lnTo>
                  <a:close/>
                </a:path>
                <a:path w="282575" h="958214">
                  <a:moveTo>
                    <a:pt x="166662" y="294703"/>
                  </a:moveTo>
                  <a:lnTo>
                    <a:pt x="164439" y="291846"/>
                  </a:lnTo>
                  <a:lnTo>
                    <a:pt x="164096" y="291858"/>
                  </a:lnTo>
                  <a:lnTo>
                    <a:pt x="143878" y="295846"/>
                  </a:lnTo>
                  <a:lnTo>
                    <a:pt x="143878" y="320548"/>
                  </a:lnTo>
                  <a:lnTo>
                    <a:pt x="146138" y="323418"/>
                  </a:lnTo>
                  <a:lnTo>
                    <a:pt x="164439" y="322224"/>
                  </a:lnTo>
                  <a:lnTo>
                    <a:pt x="166662" y="319112"/>
                  </a:lnTo>
                  <a:lnTo>
                    <a:pt x="166662" y="294703"/>
                  </a:lnTo>
                  <a:close/>
                </a:path>
                <a:path w="282575" h="958214">
                  <a:moveTo>
                    <a:pt x="166662" y="252831"/>
                  </a:moveTo>
                  <a:lnTo>
                    <a:pt x="164439" y="249910"/>
                  </a:lnTo>
                  <a:lnTo>
                    <a:pt x="164096" y="249923"/>
                  </a:lnTo>
                  <a:lnTo>
                    <a:pt x="146138" y="250380"/>
                  </a:lnTo>
                  <a:lnTo>
                    <a:pt x="143878" y="253453"/>
                  </a:lnTo>
                  <a:lnTo>
                    <a:pt x="143878" y="278155"/>
                  </a:lnTo>
                  <a:lnTo>
                    <a:pt x="146138" y="281076"/>
                  </a:lnTo>
                  <a:lnTo>
                    <a:pt x="164439" y="280314"/>
                  </a:lnTo>
                  <a:lnTo>
                    <a:pt x="166662" y="277241"/>
                  </a:lnTo>
                  <a:lnTo>
                    <a:pt x="166662" y="252831"/>
                  </a:lnTo>
                  <a:close/>
                </a:path>
                <a:path w="282575" h="958214">
                  <a:moveTo>
                    <a:pt x="166662" y="210972"/>
                  </a:moveTo>
                  <a:lnTo>
                    <a:pt x="164439" y="208000"/>
                  </a:lnTo>
                  <a:lnTo>
                    <a:pt x="164096" y="208000"/>
                  </a:lnTo>
                  <a:lnTo>
                    <a:pt x="143878" y="211074"/>
                  </a:lnTo>
                  <a:lnTo>
                    <a:pt x="143878" y="235788"/>
                  </a:lnTo>
                  <a:lnTo>
                    <a:pt x="146138" y="238747"/>
                  </a:lnTo>
                  <a:lnTo>
                    <a:pt x="164439" y="238391"/>
                  </a:lnTo>
                  <a:lnTo>
                    <a:pt x="166662" y="235381"/>
                  </a:lnTo>
                  <a:lnTo>
                    <a:pt x="166662" y="210972"/>
                  </a:lnTo>
                  <a:close/>
                </a:path>
                <a:path w="282575" h="958214">
                  <a:moveTo>
                    <a:pt x="166662" y="169100"/>
                  </a:moveTo>
                  <a:lnTo>
                    <a:pt x="164439" y="166090"/>
                  </a:lnTo>
                  <a:lnTo>
                    <a:pt x="164096" y="166090"/>
                  </a:lnTo>
                  <a:lnTo>
                    <a:pt x="146138" y="165747"/>
                  </a:lnTo>
                  <a:lnTo>
                    <a:pt x="143878" y="168694"/>
                  </a:lnTo>
                  <a:lnTo>
                    <a:pt x="143878" y="193382"/>
                  </a:lnTo>
                  <a:lnTo>
                    <a:pt x="164439" y="196456"/>
                  </a:lnTo>
                  <a:lnTo>
                    <a:pt x="164782" y="196367"/>
                  </a:lnTo>
                  <a:lnTo>
                    <a:pt x="166662" y="193497"/>
                  </a:lnTo>
                  <a:lnTo>
                    <a:pt x="166662" y="169100"/>
                  </a:lnTo>
                  <a:close/>
                </a:path>
                <a:path w="282575" h="958214">
                  <a:moveTo>
                    <a:pt x="166662" y="127241"/>
                  </a:moveTo>
                  <a:lnTo>
                    <a:pt x="164096" y="124155"/>
                  </a:lnTo>
                  <a:lnTo>
                    <a:pt x="146138" y="123405"/>
                  </a:lnTo>
                  <a:lnTo>
                    <a:pt x="143878" y="126314"/>
                  </a:lnTo>
                  <a:lnTo>
                    <a:pt x="143878" y="151015"/>
                  </a:lnTo>
                  <a:lnTo>
                    <a:pt x="164439" y="154546"/>
                  </a:lnTo>
                  <a:lnTo>
                    <a:pt x="164782" y="154444"/>
                  </a:lnTo>
                  <a:lnTo>
                    <a:pt x="166662" y="151650"/>
                  </a:lnTo>
                  <a:lnTo>
                    <a:pt x="166662" y="127241"/>
                  </a:lnTo>
                  <a:close/>
                </a:path>
                <a:path w="282575" h="958214">
                  <a:moveTo>
                    <a:pt x="166662" y="43497"/>
                  </a:moveTo>
                  <a:lnTo>
                    <a:pt x="146138" y="38722"/>
                  </a:lnTo>
                  <a:lnTo>
                    <a:pt x="145796" y="38798"/>
                  </a:lnTo>
                  <a:lnTo>
                    <a:pt x="143878" y="41541"/>
                  </a:lnTo>
                  <a:lnTo>
                    <a:pt x="143878" y="66255"/>
                  </a:lnTo>
                  <a:lnTo>
                    <a:pt x="164439" y="70713"/>
                  </a:lnTo>
                  <a:lnTo>
                    <a:pt x="164782" y="70650"/>
                  </a:lnTo>
                  <a:lnTo>
                    <a:pt x="166662" y="67906"/>
                  </a:lnTo>
                  <a:lnTo>
                    <a:pt x="166662" y="43497"/>
                  </a:lnTo>
                  <a:close/>
                </a:path>
                <a:path w="282575" h="958214">
                  <a:moveTo>
                    <a:pt x="198704" y="707847"/>
                  </a:moveTo>
                  <a:lnTo>
                    <a:pt x="196583" y="704888"/>
                  </a:lnTo>
                  <a:lnTo>
                    <a:pt x="196240" y="704888"/>
                  </a:lnTo>
                  <a:lnTo>
                    <a:pt x="178892" y="704545"/>
                  </a:lnTo>
                  <a:lnTo>
                    <a:pt x="176720" y="707453"/>
                  </a:lnTo>
                  <a:lnTo>
                    <a:pt x="176720" y="731710"/>
                  </a:lnTo>
                  <a:lnTo>
                    <a:pt x="196583" y="734733"/>
                  </a:lnTo>
                  <a:lnTo>
                    <a:pt x="196913" y="734631"/>
                  </a:lnTo>
                  <a:lnTo>
                    <a:pt x="198704" y="731812"/>
                  </a:lnTo>
                  <a:lnTo>
                    <a:pt x="198704" y="707847"/>
                  </a:lnTo>
                  <a:close/>
                </a:path>
                <a:path w="282575" h="958214">
                  <a:moveTo>
                    <a:pt x="198704" y="334251"/>
                  </a:moveTo>
                  <a:lnTo>
                    <a:pt x="196583" y="331495"/>
                  </a:lnTo>
                  <a:lnTo>
                    <a:pt x="196240" y="331508"/>
                  </a:lnTo>
                  <a:lnTo>
                    <a:pt x="176720" y="335851"/>
                  </a:lnTo>
                  <a:lnTo>
                    <a:pt x="176720" y="360133"/>
                  </a:lnTo>
                  <a:lnTo>
                    <a:pt x="178892" y="362877"/>
                  </a:lnTo>
                  <a:lnTo>
                    <a:pt x="196583" y="361327"/>
                  </a:lnTo>
                  <a:lnTo>
                    <a:pt x="198704" y="358228"/>
                  </a:lnTo>
                  <a:lnTo>
                    <a:pt x="198704" y="334251"/>
                  </a:lnTo>
                  <a:close/>
                </a:path>
                <a:path w="282575" h="958214">
                  <a:moveTo>
                    <a:pt x="198704" y="293116"/>
                  </a:moveTo>
                  <a:lnTo>
                    <a:pt x="196583" y="290296"/>
                  </a:lnTo>
                  <a:lnTo>
                    <a:pt x="196240" y="290309"/>
                  </a:lnTo>
                  <a:lnTo>
                    <a:pt x="176720" y="294220"/>
                  </a:lnTo>
                  <a:lnTo>
                    <a:pt x="176720" y="318490"/>
                  </a:lnTo>
                  <a:lnTo>
                    <a:pt x="178892" y="321297"/>
                  </a:lnTo>
                  <a:lnTo>
                    <a:pt x="196583" y="320154"/>
                  </a:lnTo>
                  <a:lnTo>
                    <a:pt x="198704" y="317093"/>
                  </a:lnTo>
                  <a:lnTo>
                    <a:pt x="198704" y="293116"/>
                  </a:lnTo>
                  <a:close/>
                </a:path>
                <a:path w="282575" h="958214">
                  <a:moveTo>
                    <a:pt x="198704" y="251955"/>
                  </a:moveTo>
                  <a:lnTo>
                    <a:pt x="196583" y="249085"/>
                  </a:lnTo>
                  <a:lnTo>
                    <a:pt x="196240" y="249097"/>
                  </a:lnTo>
                  <a:lnTo>
                    <a:pt x="178892" y="249542"/>
                  </a:lnTo>
                  <a:lnTo>
                    <a:pt x="176720" y="252564"/>
                  </a:lnTo>
                  <a:lnTo>
                    <a:pt x="176720" y="276834"/>
                  </a:lnTo>
                  <a:lnTo>
                    <a:pt x="178892" y="279692"/>
                  </a:lnTo>
                  <a:lnTo>
                    <a:pt x="196583" y="278942"/>
                  </a:lnTo>
                  <a:lnTo>
                    <a:pt x="198704" y="275932"/>
                  </a:lnTo>
                  <a:lnTo>
                    <a:pt x="198704" y="251955"/>
                  </a:lnTo>
                  <a:close/>
                </a:path>
                <a:path w="282575" h="958214">
                  <a:moveTo>
                    <a:pt x="198704" y="210807"/>
                  </a:moveTo>
                  <a:lnTo>
                    <a:pt x="196583" y="207899"/>
                  </a:lnTo>
                  <a:lnTo>
                    <a:pt x="196240" y="207899"/>
                  </a:lnTo>
                  <a:lnTo>
                    <a:pt x="176720" y="210921"/>
                  </a:lnTo>
                  <a:lnTo>
                    <a:pt x="176720" y="235191"/>
                  </a:lnTo>
                  <a:lnTo>
                    <a:pt x="178892" y="238112"/>
                  </a:lnTo>
                  <a:lnTo>
                    <a:pt x="196583" y="237769"/>
                  </a:lnTo>
                  <a:lnTo>
                    <a:pt x="198704" y="234810"/>
                  </a:lnTo>
                  <a:lnTo>
                    <a:pt x="198704" y="210807"/>
                  </a:lnTo>
                  <a:close/>
                </a:path>
                <a:path w="282575" h="958214">
                  <a:moveTo>
                    <a:pt x="198704" y="128536"/>
                  </a:moveTo>
                  <a:lnTo>
                    <a:pt x="196240" y="125514"/>
                  </a:lnTo>
                  <a:lnTo>
                    <a:pt x="178892" y="124777"/>
                  </a:lnTo>
                  <a:lnTo>
                    <a:pt x="176720" y="127660"/>
                  </a:lnTo>
                  <a:lnTo>
                    <a:pt x="176720" y="151930"/>
                  </a:lnTo>
                  <a:lnTo>
                    <a:pt x="196583" y="155359"/>
                  </a:lnTo>
                  <a:lnTo>
                    <a:pt x="196913" y="155282"/>
                  </a:lnTo>
                  <a:lnTo>
                    <a:pt x="198704" y="152514"/>
                  </a:lnTo>
                  <a:lnTo>
                    <a:pt x="198704" y="128536"/>
                  </a:lnTo>
                  <a:close/>
                </a:path>
                <a:path w="282575" h="958214">
                  <a:moveTo>
                    <a:pt x="198704" y="87388"/>
                  </a:moveTo>
                  <a:lnTo>
                    <a:pt x="196240" y="84302"/>
                  </a:lnTo>
                  <a:lnTo>
                    <a:pt x="178892" y="83172"/>
                  </a:lnTo>
                  <a:lnTo>
                    <a:pt x="176720" y="86004"/>
                  </a:lnTo>
                  <a:lnTo>
                    <a:pt x="176720" y="110274"/>
                  </a:lnTo>
                  <a:lnTo>
                    <a:pt x="196583" y="114185"/>
                  </a:lnTo>
                  <a:lnTo>
                    <a:pt x="196913" y="114122"/>
                  </a:lnTo>
                  <a:lnTo>
                    <a:pt x="198704" y="111366"/>
                  </a:lnTo>
                  <a:lnTo>
                    <a:pt x="198704" y="87388"/>
                  </a:lnTo>
                  <a:close/>
                </a:path>
                <a:path w="282575" h="958214">
                  <a:moveTo>
                    <a:pt x="198704" y="46240"/>
                  </a:moveTo>
                  <a:lnTo>
                    <a:pt x="178892" y="41579"/>
                  </a:lnTo>
                  <a:lnTo>
                    <a:pt x="178574" y="41643"/>
                  </a:lnTo>
                  <a:lnTo>
                    <a:pt x="176720" y="44361"/>
                  </a:lnTo>
                  <a:lnTo>
                    <a:pt x="176720" y="68630"/>
                  </a:lnTo>
                  <a:lnTo>
                    <a:pt x="196583" y="72999"/>
                  </a:lnTo>
                  <a:lnTo>
                    <a:pt x="196913" y="72923"/>
                  </a:lnTo>
                  <a:lnTo>
                    <a:pt x="198704" y="70218"/>
                  </a:lnTo>
                  <a:lnTo>
                    <a:pt x="198704" y="46240"/>
                  </a:lnTo>
                  <a:close/>
                </a:path>
                <a:path w="282575" h="958214">
                  <a:moveTo>
                    <a:pt x="198704" y="5092"/>
                  </a:moveTo>
                  <a:lnTo>
                    <a:pt x="178892" y="0"/>
                  </a:lnTo>
                  <a:lnTo>
                    <a:pt x="177965" y="342"/>
                  </a:lnTo>
                  <a:lnTo>
                    <a:pt x="176720" y="2705"/>
                  </a:lnTo>
                  <a:lnTo>
                    <a:pt x="176720" y="26974"/>
                  </a:lnTo>
                  <a:lnTo>
                    <a:pt x="196583" y="31800"/>
                  </a:lnTo>
                  <a:lnTo>
                    <a:pt x="196913" y="31737"/>
                  </a:lnTo>
                  <a:lnTo>
                    <a:pt x="198704" y="29070"/>
                  </a:lnTo>
                  <a:lnTo>
                    <a:pt x="198704" y="5092"/>
                  </a:lnTo>
                  <a:close/>
                </a:path>
                <a:path w="282575" h="958214">
                  <a:moveTo>
                    <a:pt x="229654" y="332003"/>
                  </a:moveTo>
                  <a:lnTo>
                    <a:pt x="227596" y="329298"/>
                  </a:lnTo>
                  <a:lnTo>
                    <a:pt x="227266" y="329311"/>
                  </a:lnTo>
                  <a:lnTo>
                    <a:pt x="208407" y="333565"/>
                  </a:lnTo>
                  <a:lnTo>
                    <a:pt x="208407" y="357403"/>
                  </a:lnTo>
                  <a:lnTo>
                    <a:pt x="210515" y="360108"/>
                  </a:lnTo>
                  <a:lnTo>
                    <a:pt x="227596" y="358622"/>
                  </a:lnTo>
                  <a:lnTo>
                    <a:pt x="229654" y="355600"/>
                  </a:lnTo>
                  <a:lnTo>
                    <a:pt x="229654" y="332003"/>
                  </a:lnTo>
                  <a:close/>
                </a:path>
                <a:path w="282575" h="958214">
                  <a:moveTo>
                    <a:pt x="229654" y="291579"/>
                  </a:moveTo>
                  <a:lnTo>
                    <a:pt x="227596" y="288798"/>
                  </a:lnTo>
                  <a:lnTo>
                    <a:pt x="227266" y="288810"/>
                  </a:lnTo>
                  <a:lnTo>
                    <a:pt x="208407" y="292633"/>
                  </a:lnTo>
                  <a:lnTo>
                    <a:pt x="208407" y="316484"/>
                  </a:lnTo>
                  <a:lnTo>
                    <a:pt x="210515" y="319265"/>
                  </a:lnTo>
                  <a:lnTo>
                    <a:pt x="227596" y="318147"/>
                  </a:lnTo>
                  <a:lnTo>
                    <a:pt x="229654" y="315137"/>
                  </a:lnTo>
                  <a:lnTo>
                    <a:pt x="229654" y="291579"/>
                  </a:lnTo>
                  <a:close/>
                </a:path>
                <a:path w="282575" h="958214">
                  <a:moveTo>
                    <a:pt x="229654" y="251117"/>
                  </a:moveTo>
                  <a:lnTo>
                    <a:pt x="227596" y="248297"/>
                  </a:lnTo>
                  <a:lnTo>
                    <a:pt x="227266" y="248310"/>
                  </a:lnTo>
                  <a:lnTo>
                    <a:pt x="210515" y="248729"/>
                  </a:lnTo>
                  <a:lnTo>
                    <a:pt x="208407" y="251714"/>
                  </a:lnTo>
                  <a:lnTo>
                    <a:pt x="208407" y="275564"/>
                  </a:lnTo>
                  <a:lnTo>
                    <a:pt x="210515" y="278371"/>
                  </a:lnTo>
                  <a:lnTo>
                    <a:pt x="227596" y="277647"/>
                  </a:lnTo>
                  <a:lnTo>
                    <a:pt x="229654" y="274688"/>
                  </a:lnTo>
                  <a:lnTo>
                    <a:pt x="229654" y="251117"/>
                  </a:lnTo>
                  <a:close/>
                </a:path>
                <a:path w="282575" h="958214">
                  <a:moveTo>
                    <a:pt x="229654" y="210654"/>
                  </a:moveTo>
                  <a:lnTo>
                    <a:pt x="227596" y="207797"/>
                  </a:lnTo>
                  <a:lnTo>
                    <a:pt x="227266" y="207797"/>
                  </a:lnTo>
                  <a:lnTo>
                    <a:pt x="208407" y="210769"/>
                  </a:lnTo>
                  <a:lnTo>
                    <a:pt x="208407" y="234619"/>
                  </a:lnTo>
                  <a:lnTo>
                    <a:pt x="210515" y="237477"/>
                  </a:lnTo>
                  <a:lnTo>
                    <a:pt x="227596" y="237159"/>
                  </a:lnTo>
                  <a:lnTo>
                    <a:pt x="229654" y="234238"/>
                  </a:lnTo>
                  <a:lnTo>
                    <a:pt x="229654" y="210654"/>
                  </a:lnTo>
                  <a:close/>
                </a:path>
                <a:path w="282575" h="958214">
                  <a:moveTo>
                    <a:pt x="229654" y="170230"/>
                  </a:moveTo>
                  <a:lnTo>
                    <a:pt x="227596" y="167322"/>
                  </a:lnTo>
                  <a:lnTo>
                    <a:pt x="227266" y="167322"/>
                  </a:lnTo>
                  <a:lnTo>
                    <a:pt x="210515" y="166992"/>
                  </a:lnTo>
                  <a:lnTo>
                    <a:pt x="208407" y="169837"/>
                  </a:lnTo>
                  <a:lnTo>
                    <a:pt x="208407" y="193687"/>
                  </a:lnTo>
                  <a:lnTo>
                    <a:pt x="227596" y="196659"/>
                  </a:lnTo>
                  <a:lnTo>
                    <a:pt x="227926" y="196570"/>
                  </a:lnTo>
                  <a:lnTo>
                    <a:pt x="228498" y="196240"/>
                  </a:lnTo>
                  <a:lnTo>
                    <a:pt x="229184" y="195389"/>
                  </a:lnTo>
                  <a:lnTo>
                    <a:pt x="229590" y="194233"/>
                  </a:lnTo>
                  <a:lnTo>
                    <a:pt x="229654" y="193789"/>
                  </a:lnTo>
                  <a:lnTo>
                    <a:pt x="229654" y="170230"/>
                  </a:lnTo>
                  <a:close/>
                </a:path>
                <a:path w="282575" h="958214">
                  <a:moveTo>
                    <a:pt x="229654" y="129794"/>
                  </a:moveTo>
                  <a:lnTo>
                    <a:pt x="227266" y="126822"/>
                  </a:lnTo>
                  <a:lnTo>
                    <a:pt x="210515" y="126123"/>
                  </a:lnTo>
                  <a:lnTo>
                    <a:pt x="208407" y="128930"/>
                  </a:lnTo>
                  <a:lnTo>
                    <a:pt x="208407" y="152793"/>
                  </a:lnTo>
                  <a:lnTo>
                    <a:pt x="227596" y="156159"/>
                  </a:lnTo>
                  <a:lnTo>
                    <a:pt x="227926" y="156083"/>
                  </a:lnTo>
                  <a:lnTo>
                    <a:pt x="228498" y="155765"/>
                  </a:lnTo>
                  <a:lnTo>
                    <a:pt x="229184" y="154952"/>
                  </a:lnTo>
                  <a:lnTo>
                    <a:pt x="229590" y="153809"/>
                  </a:lnTo>
                  <a:lnTo>
                    <a:pt x="229654" y="153365"/>
                  </a:lnTo>
                  <a:lnTo>
                    <a:pt x="229654" y="129794"/>
                  </a:lnTo>
                  <a:close/>
                </a:path>
                <a:path w="282575" h="958214">
                  <a:moveTo>
                    <a:pt x="229654" y="89331"/>
                  </a:moveTo>
                  <a:lnTo>
                    <a:pt x="227266" y="86309"/>
                  </a:lnTo>
                  <a:lnTo>
                    <a:pt x="210515" y="85229"/>
                  </a:lnTo>
                  <a:lnTo>
                    <a:pt x="208407" y="87998"/>
                  </a:lnTo>
                  <a:lnTo>
                    <a:pt x="208407" y="111861"/>
                  </a:lnTo>
                  <a:lnTo>
                    <a:pt x="227596" y="115684"/>
                  </a:lnTo>
                  <a:lnTo>
                    <a:pt x="227926" y="115620"/>
                  </a:lnTo>
                  <a:lnTo>
                    <a:pt x="228498" y="115303"/>
                  </a:lnTo>
                  <a:lnTo>
                    <a:pt x="229184" y="114490"/>
                  </a:lnTo>
                  <a:lnTo>
                    <a:pt x="229590" y="113347"/>
                  </a:lnTo>
                  <a:lnTo>
                    <a:pt x="229654" y="112915"/>
                  </a:lnTo>
                  <a:lnTo>
                    <a:pt x="229654" y="89331"/>
                  </a:lnTo>
                  <a:close/>
                </a:path>
                <a:path w="282575" h="958214">
                  <a:moveTo>
                    <a:pt x="229654" y="48895"/>
                  </a:moveTo>
                  <a:lnTo>
                    <a:pt x="210515" y="44335"/>
                  </a:lnTo>
                  <a:lnTo>
                    <a:pt x="210185" y="44399"/>
                  </a:lnTo>
                  <a:lnTo>
                    <a:pt x="208407" y="47066"/>
                  </a:lnTo>
                  <a:lnTo>
                    <a:pt x="208407" y="70916"/>
                  </a:lnTo>
                  <a:lnTo>
                    <a:pt x="227596" y="75196"/>
                  </a:lnTo>
                  <a:lnTo>
                    <a:pt x="227926" y="75120"/>
                  </a:lnTo>
                  <a:lnTo>
                    <a:pt x="229654" y="72466"/>
                  </a:lnTo>
                  <a:lnTo>
                    <a:pt x="229654" y="48895"/>
                  </a:lnTo>
                  <a:close/>
                </a:path>
                <a:path w="282575" h="958214">
                  <a:moveTo>
                    <a:pt x="229654" y="8458"/>
                  </a:moveTo>
                  <a:lnTo>
                    <a:pt x="210515" y="3492"/>
                  </a:lnTo>
                  <a:lnTo>
                    <a:pt x="210185" y="3556"/>
                  </a:lnTo>
                  <a:lnTo>
                    <a:pt x="208407" y="6146"/>
                  </a:lnTo>
                  <a:lnTo>
                    <a:pt x="208407" y="29997"/>
                  </a:lnTo>
                  <a:lnTo>
                    <a:pt x="227596" y="34709"/>
                  </a:lnTo>
                  <a:lnTo>
                    <a:pt x="227926" y="34645"/>
                  </a:lnTo>
                  <a:lnTo>
                    <a:pt x="228498" y="34353"/>
                  </a:lnTo>
                  <a:lnTo>
                    <a:pt x="229184" y="33578"/>
                  </a:lnTo>
                  <a:lnTo>
                    <a:pt x="229590" y="32448"/>
                  </a:lnTo>
                  <a:lnTo>
                    <a:pt x="229654" y="32029"/>
                  </a:lnTo>
                  <a:lnTo>
                    <a:pt x="229654" y="8458"/>
                  </a:lnTo>
                  <a:close/>
                </a:path>
                <a:path w="282575" h="958214">
                  <a:moveTo>
                    <a:pt x="259562" y="329844"/>
                  </a:moveTo>
                  <a:lnTo>
                    <a:pt x="257568" y="327164"/>
                  </a:lnTo>
                  <a:lnTo>
                    <a:pt x="257238" y="327177"/>
                  </a:lnTo>
                  <a:lnTo>
                    <a:pt x="239014" y="331330"/>
                  </a:lnTo>
                  <a:lnTo>
                    <a:pt x="239014" y="354787"/>
                  </a:lnTo>
                  <a:lnTo>
                    <a:pt x="241046" y="357428"/>
                  </a:lnTo>
                  <a:lnTo>
                    <a:pt x="257568" y="355993"/>
                  </a:lnTo>
                  <a:lnTo>
                    <a:pt x="259562" y="353021"/>
                  </a:lnTo>
                  <a:lnTo>
                    <a:pt x="259562" y="329844"/>
                  </a:lnTo>
                  <a:close/>
                </a:path>
                <a:path w="282575" h="958214">
                  <a:moveTo>
                    <a:pt x="259562" y="290080"/>
                  </a:moveTo>
                  <a:lnTo>
                    <a:pt x="257568" y="287350"/>
                  </a:lnTo>
                  <a:lnTo>
                    <a:pt x="257238" y="287362"/>
                  </a:lnTo>
                  <a:lnTo>
                    <a:pt x="239014" y="291109"/>
                  </a:lnTo>
                  <a:lnTo>
                    <a:pt x="239014" y="314566"/>
                  </a:lnTo>
                  <a:lnTo>
                    <a:pt x="241046" y="317271"/>
                  </a:lnTo>
                  <a:lnTo>
                    <a:pt x="257568" y="316217"/>
                  </a:lnTo>
                  <a:lnTo>
                    <a:pt x="259562" y="313258"/>
                  </a:lnTo>
                  <a:lnTo>
                    <a:pt x="259562" y="290080"/>
                  </a:lnTo>
                  <a:close/>
                </a:path>
                <a:path w="282575" h="958214">
                  <a:moveTo>
                    <a:pt x="259562" y="250304"/>
                  </a:moveTo>
                  <a:lnTo>
                    <a:pt x="257568" y="247523"/>
                  </a:lnTo>
                  <a:lnTo>
                    <a:pt x="257238" y="247535"/>
                  </a:lnTo>
                  <a:lnTo>
                    <a:pt x="241046" y="247954"/>
                  </a:lnTo>
                  <a:lnTo>
                    <a:pt x="239014" y="250875"/>
                  </a:lnTo>
                  <a:lnTo>
                    <a:pt x="239014" y="274307"/>
                  </a:lnTo>
                  <a:lnTo>
                    <a:pt x="241046" y="277088"/>
                  </a:lnTo>
                  <a:lnTo>
                    <a:pt x="257568" y="276390"/>
                  </a:lnTo>
                  <a:lnTo>
                    <a:pt x="259562" y="273481"/>
                  </a:lnTo>
                  <a:lnTo>
                    <a:pt x="259562" y="250304"/>
                  </a:lnTo>
                  <a:close/>
                </a:path>
                <a:path w="282575" h="958214">
                  <a:moveTo>
                    <a:pt x="259562" y="210515"/>
                  </a:moveTo>
                  <a:lnTo>
                    <a:pt x="257568" y="207708"/>
                  </a:lnTo>
                  <a:lnTo>
                    <a:pt x="257238" y="207708"/>
                  </a:lnTo>
                  <a:lnTo>
                    <a:pt x="239014" y="210616"/>
                  </a:lnTo>
                  <a:lnTo>
                    <a:pt x="239014" y="234073"/>
                  </a:lnTo>
                  <a:lnTo>
                    <a:pt x="241046" y="236905"/>
                  </a:lnTo>
                  <a:lnTo>
                    <a:pt x="257568" y="236575"/>
                  </a:lnTo>
                  <a:lnTo>
                    <a:pt x="259562" y="233718"/>
                  </a:lnTo>
                  <a:lnTo>
                    <a:pt x="259562" y="210515"/>
                  </a:lnTo>
                  <a:close/>
                </a:path>
                <a:path w="282575" h="958214">
                  <a:moveTo>
                    <a:pt x="259562" y="170764"/>
                  </a:moveTo>
                  <a:lnTo>
                    <a:pt x="257568" y="167906"/>
                  </a:lnTo>
                  <a:lnTo>
                    <a:pt x="257238" y="167906"/>
                  </a:lnTo>
                  <a:lnTo>
                    <a:pt x="241046" y="167601"/>
                  </a:lnTo>
                  <a:lnTo>
                    <a:pt x="239014" y="170395"/>
                  </a:lnTo>
                  <a:lnTo>
                    <a:pt x="239014" y="193827"/>
                  </a:lnTo>
                  <a:lnTo>
                    <a:pt x="257568" y="196761"/>
                  </a:lnTo>
                  <a:lnTo>
                    <a:pt x="257860" y="196659"/>
                  </a:lnTo>
                  <a:lnTo>
                    <a:pt x="259562" y="193929"/>
                  </a:lnTo>
                  <a:lnTo>
                    <a:pt x="259562" y="170764"/>
                  </a:lnTo>
                  <a:close/>
                </a:path>
                <a:path w="282575" h="958214">
                  <a:moveTo>
                    <a:pt x="259562" y="131000"/>
                  </a:moveTo>
                  <a:lnTo>
                    <a:pt x="257238" y="128079"/>
                  </a:lnTo>
                  <a:lnTo>
                    <a:pt x="241046" y="127393"/>
                  </a:lnTo>
                  <a:lnTo>
                    <a:pt x="239014" y="130175"/>
                  </a:lnTo>
                  <a:lnTo>
                    <a:pt x="239014" y="153631"/>
                  </a:lnTo>
                  <a:lnTo>
                    <a:pt x="257568" y="156933"/>
                  </a:lnTo>
                  <a:lnTo>
                    <a:pt x="258140" y="156705"/>
                  </a:lnTo>
                  <a:lnTo>
                    <a:pt x="259562" y="154178"/>
                  </a:lnTo>
                  <a:lnTo>
                    <a:pt x="259562" y="131000"/>
                  </a:lnTo>
                  <a:close/>
                </a:path>
                <a:path w="282575" h="958214">
                  <a:moveTo>
                    <a:pt x="259562" y="91224"/>
                  </a:moveTo>
                  <a:lnTo>
                    <a:pt x="257238" y="88252"/>
                  </a:lnTo>
                  <a:lnTo>
                    <a:pt x="241046" y="87210"/>
                  </a:lnTo>
                  <a:lnTo>
                    <a:pt x="239014" y="89941"/>
                  </a:lnTo>
                  <a:lnTo>
                    <a:pt x="239014" y="113372"/>
                  </a:lnTo>
                  <a:lnTo>
                    <a:pt x="257568" y="117132"/>
                  </a:lnTo>
                  <a:lnTo>
                    <a:pt x="257860" y="117068"/>
                  </a:lnTo>
                  <a:lnTo>
                    <a:pt x="259562" y="114401"/>
                  </a:lnTo>
                  <a:lnTo>
                    <a:pt x="259562" y="91224"/>
                  </a:lnTo>
                  <a:close/>
                </a:path>
                <a:path w="282575" h="958214">
                  <a:moveTo>
                    <a:pt x="259562" y="51460"/>
                  </a:moveTo>
                  <a:lnTo>
                    <a:pt x="241046" y="47015"/>
                  </a:lnTo>
                  <a:lnTo>
                    <a:pt x="240728" y="47078"/>
                  </a:lnTo>
                  <a:lnTo>
                    <a:pt x="239014" y="49707"/>
                  </a:lnTo>
                  <a:lnTo>
                    <a:pt x="239014" y="73152"/>
                  </a:lnTo>
                  <a:lnTo>
                    <a:pt x="257568" y="77343"/>
                  </a:lnTo>
                  <a:lnTo>
                    <a:pt x="258419" y="76962"/>
                  </a:lnTo>
                  <a:lnTo>
                    <a:pt x="258673" y="76746"/>
                  </a:lnTo>
                  <a:lnTo>
                    <a:pt x="259080" y="76174"/>
                  </a:lnTo>
                  <a:lnTo>
                    <a:pt x="259499" y="75069"/>
                  </a:lnTo>
                  <a:lnTo>
                    <a:pt x="259562" y="74637"/>
                  </a:lnTo>
                  <a:lnTo>
                    <a:pt x="259562" y="51460"/>
                  </a:lnTo>
                  <a:close/>
                </a:path>
                <a:path w="282575" h="958214">
                  <a:moveTo>
                    <a:pt x="259562" y="11696"/>
                  </a:moveTo>
                  <a:lnTo>
                    <a:pt x="241046" y="6858"/>
                  </a:lnTo>
                  <a:lnTo>
                    <a:pt x="240728" y="6921"/>
                  </a:lnTo>
                  <a:lnTo>
                    <a:pt x="239014" y="9474"/>
                  </a:lnTo>
                  <a:lnTo>
                    <a:pt x="239014" y="32905"/>
                  </a:lnTo>
                  <a:lnTo>
                    <a:pt x="257568" y="37515"/>
                  </a:lnTo>
                  <a:lnTo>
                    <a:pt x="257860" y="37452"/>
                  </a:lnTo>
                  <a:lnTo>
                    <a:pt x="259562" y="34874"/>
                  </a:lnTo>
                  <a:lnTo>
                    <a:pt x="259562" y="11696"/>
                  </a:lnTo>
                  <a:close/>
                </a:path>
                <a:path w="282575" h="958214">
                  <a:moveTo>
                    <a:pt x="282346" y="930046"/>
                  </a:moveTo>
                  <a:lnTo>
                    <a:pt x="279781" y="926909"/>
                  </a:lnTo>
                  <a:lnTo>
                    <a:pt x="261823" y="925753"/>
                  </a:lnTo>
                  <a:lnTo>
                    <a:pt x="259562" y="928611"/>
                  </a:lnTo>
                  <a:lnTo>
                    <a:pt x="259562" y="953312"/>
                  </a:lnTo>
                  <a:lnTo>
                    <a:pt x="280123" y="957326"/>
                  </a:lnTo>
                  <a:lnTo>
                    <a:pt x="280466" y="957249"/>
                  </a:lnTo>
                  <a:lnTo>
                    <a:pt x="282346" y="954455"/>
                  </a:lnTo>
                  <a:lnTo>
                    <a:pt x="282346" y="930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051154" y="1107744"/>
              <a:ext cx="370205" cy="1280160"/>
            </a:xfrm>
            <a:custGeom>
              <a:avLst/>
              <a:gdLst/>
              <a:ahLst/>
              <a:cxnLst/>
              <a:rect l="l" t="t" r="r" b="b"/>
              <a:pathLst>
                <a:path w="370204" h="1280160">
                  <a:moveTo>
                    <a:pt x="9258" y="952525"/>
                  </a:moveTo>
                  <a:lnTo>
                    <a:pt x="0" y="940054"/>
                  </a:lnTo>
                  <a:lnTo>
                    <a:pt x="0" y="959777"/>
                  </a:lnTo>
                  <a:lnTo>
                    <a:pt x="8470" y="975931"/>
                  </a:lnTo>
                  <a:lnTo>
                    <a:pt x="8724" y="975880"/>
                  </a:lnTo>
                  <a:lnTo>
                    <a:pt x="9042" y="975271"/>
                  </a:lnTo>
                  <a:lnTo>
                    <a:pt x="9232" y="974115"/>
                  </a:lnTo>
                  <a:lnTo>
                    <a:pt x="9258" y="952525"/>
                  </a:lnTo>
                  <a:close/>
                </a:path>
                <a:path w="370204" h="1280160">
                  <a:moveTo>
                    <a:pt x="9258" y="821690"/>
                  </a:moveTo>
                  <a:lnTo>
                    <a:pt x="9220" y="60960"/>
                  </a:lnTo>
                  <a:lnTo>
                    <a:pt x="9182" y="55880"/>
                  </a:lnTo>
                  <a:lnTo>
                    <a:pt x="9182" y="45720"/>
                  </a:lnTo>
                  <a:lnTo>
                    <a:pt x="9004" y="45720"/>
                  </a:lnTo>
                  <a:lnTo>
                    <a:pt x="9004" y="44450"/>
                  </a:lnTo>
                  <a:lnTo>
                    <a:pt x="7886" y="44450"/>
                  </a:lnTo>
                  <a:lnTo>
                    <a:pt x="7886" y="45720"/>
                  </a:lnTo>
                  <a:lnTo>
                    <a:pt x="4114" y="45720"/>
                  </a:lnTo>
                  <a:lnTo>
                    <a:pt x="4114" y="55880"/>
                  </a:lnTo>
                  <a:lnTo>
                    <a:pt x="254" y="55880"/>
                  </a:lnTo>
                  <a:lnTo>
                    <a:pt x="254" y="60960"/>
                  </a:lnTo>
                  <a:lnTo>
                    <a:pt x="12" y="60960"/>
                  </a:lnTo>
                  <a:lnTo>
                    <a:pt x="12" y="821690"/>
                  </a:lnTo>
                  <a:lnTo>
                    <a:pt x="4584" y="821690"/>
                  </a:lnTo>
                  <a:lnTo>
                    <a:pt x="4584" y="833120"/>
                  </a:lnTo>
                  <a:lnTo>
                    <a:pt x="9258" y="833120"/>
                  </a:lnTo>
                  <a:lnTo>
                    <a:pt x="9258" y="821690"/>
                  </a:lnTo>
                  <a:close/>
                </a:path>
                <a:path w="370204" h="1280160">
                  <a:moveTo>
                    <a:pt x="23901" y="849528"/>
                  </a:moveTo>
                  <a:lnTo>
                    <a:pt x="13639" y="835698"/>
                  </a:lnTo>
                  <a:lnTo>
                    <a:pt x="13639" y="856589"/>
                  </a:lnTo>
                  <a:lnTo>
                    <a:pt x="23025" y="874280"/>
                  </a:lnTo>
                  <a:lnTo>
                    <a:pt x="23317" y="874242"/>
                  </a:lnTo>
                  <a:lnTo>
                    <a:pt x="23660" y="873633"/>
                  </a:lnTo>
                  <a:lnTo>
                    <a:pt x="23876" y="872426"/>
                  </a:lnTo>
                  <a:lnTo>
                    <a:pt x="23901" y="849528"/>
                  </a:lnTo>
                  <a:close/>
                </a:path>
                <a:path w="370204" h="1280160">
                  <a:moveTo>
                    <a:pt x="23914" y="760018"/>
                  </a:moveTo>
                  <a:lnTo>
                    <a:pt x="23863" y="41198"/>
                  </a:lnTo>
                  <a:lnTo>
                    <a:pt x="23812" y="36118"/>
                  </a:lnTo>
                  <a:lnTo>
                    <a:pt x="23812" y="24688"/>
                  </a:lnTo>
                  <a:lnTo>
                    <a:pt x="23520" y="24688"/>
                  </a:lnTo>
                  <a:lnTo>
                    <a:pt x="23520" y="23418"/>
                  </a:lnTo>
                  <a:lnTo>
                    <a:pt x="22402" y="23418"/>
                  </a:lnTo>
                  <a:lnTo>
                    <a:pt x="22402" y="24688"/>
                  </a:lnTo>
                  <a:lnTo>
                    <a:pt x="18199" y="24688"/>
                  </a:lnTo>
                  <a:lnTo>
                    <a:pt x="18199" y="36118"/>
                  </a:lnTo>
                  <a:lnTo>
                    <a:pt x="13919" y="36118"/>
                  </a:lnTo>
                  <a:lnTo>
                    <a:pt x="13919" y="41198"/>
                  </a:lnTo>
                  <a:lnTo>
                    <a:pt x="13639" y="41198"/>
                  </a:lnTo>
                  <a:lnTo>
                    <a:pt x="13639" y="760018"/>
                  </a:lnTo>
                  <a:lnTo>
                    <a:pt x="18745" y="760018"/>
                  </a:lnTo>
                  <a:lnTo>
                    <a:pt x="18745" y="773988"/>
                  </a:lnTo>
                  <a:lnTo>
                    <a:pt x="23914" y="773988"/>
                  </a:lnTo>
                  <a:lnTo>
                    <a:pt x="23914" y="760018"/>
                  </a:lnTo>
                  <a:close/>
                </a:path>
                <a:path w="370204" h="1280160">
                  <a:moveTo>
                    <a:pt x="40208" y="899337"/>
                  </a:moveTo>
                  <a:lnTo>
                    <a:pt x="28765" y="883932"/>
                  </a:lnTo>
                  <a:lnTo>
                    <a:pt x="28765" y="906119"/>
                  </a:lnTo>
                  <a:lnTo>
                    <a:pt x="39204" y="925576"/>
                  </a:lnTo>
                  <a:lnTo>
                    <a:pt x="39535" y="925576"/>
                  </a:lnTo>
                  <a:lnTo>
                    <a:pt x="39687" y="925436"/>
                  </a:lnTo>
                  <a:lnTo>
                    <a:pt x="39928" y="924953"/>
                  </a:lnTo>
                  <a:lnTo>
                    <a:pt x="40208" y="923137"/>
                  </a:lnTo>
                  <a:lnTo>
                    <a:pt x="40208" y="899337"/>
                  </a:lnTo>
                  <a:close/>
                </a:path>
                <a:path w="370204" h="1280160">
                  <a:moveTo>
                    <a:pt x="40208" y="833120"/>
                  </a:moveTo>
                  <a:lnTo>
                    <a:pt x="40144" y="19050"/>
                  </a:lnTo>
                  <a:lnTo>
                    <a:pt x="40093" y="13970"/>
                  </a:lnTo>
                  <a:lnTo>
                    <a:pt x="40093" y="1270"/>
                  </a:lnTo>
                  <a:lnTo>
                    <a:pt x="39839" y="1270"/>
                  </a:lnTo>
                  <a:lnTo>
                    <a:pt x="39839" y="0"/>
                  </a:lnTo>
                  <a:lnTo>
                    <a:pt x="38595" y="0"/>
                  </a:lnTo>
                  <a:lnTo>
                    <a:pt x="38595" y="1270"/>
                  </a:lnTo>
                  <a:lnTo>
                    <a:pt x="33807" y="1270"/>
                  </a:lnTo>
                  <a:lnTo>
                    <a:pt x="33807" y="13970"/>
                  </a:lnTo>
                  <a:lnTo>
                    <a:pt x="29210" y="13970"/>
                  </a:lnTo>
                  <a:lnTo>
                    <a:pt x="29210" y="19050"/>
                  </a:lnTo>
                  <a:lnTo>
                    <a:pt x="28765" y="19050"/>
                  </a:lnTo>
                  <a:lnTo>
                    <a:pt x="28765" y="833120"/>
                  </a:lnTo>
                  <a:lnTo>
                    <a:pt x="34112" y="833120"/>
                  </a:lnTo>
                  <a:lnTo>
                    <a:pt x="34112" y="848360"/>
                  </a:lnTo>
                  <a:lnTo>
                    <a:pt x="40208" y="848360"/>
                  </a:lnTo>
                  <a:lnTo>
                    <a:pt x="40208" y="833120"/>
                  </a:lnTo>
                  <a:close/>
                </a:path>
                <a:path w="370204" h="1280160">
                  <a:moveTo>
                    <a:pt x="126415" y="897343"/>
                  </a:moveTo>
                  <a:lnTo>
                    <a:pt x="123875" y="894702"/>
                  </a:lnTo>
                  <a:lnTo>
                    <a:pt x="123469" y="894803"/>
                  </a:lnTo>
                  <a:lnTo>
                    <a:pt x="102666" y="899579"/>
                  </a:lnTo>
                  <a:lnTo>
                    <a:pt x="100050" y="903414"/>
                  </a:lnTo>
                  <a:lnTo>
                    <a:pt x="100050" y="930033"/>
                  </a:lnTo>
                  <a:lnTo>
                    <a:pt x="102666" y="932624"/>
                  </a:lnTo>
                  <a:lnTo>
                    <a:pt x="123875" y="927417"/>
                  </a:lnTo>
                  <a:lnTo>
                    <a:pt x="126415" y="923582"/>
                  </a:lnTo>
                  <a:lnTo>
                    <a:pt x="126415" y="897343"/>
                  </a:lnTo>
                  <a:close/>
                </a:path>
                <a:path w="370204" h="1280160">
                  <a:moveTo>
                    <a:pt x="126415" y="852271"/>
                  </a:moveTo>
                  <a:lnTo>
                    <a:pt x="123875" y="849630"/>
                  </a:lnTo>
                  <a:lnTo>
                    <a:pt x="123469" y="849706"/>
                  </a:lnTo>
                  <a:lnTo>
                    <a:pt x="100050" y="857758"/>
                  </a:lnTo>
                  <a:lnTo>
                    <a:pt x="100050" y="884364"/>
                  </a:lnTo>
                  <a:lnTo>
                    <a:pt x="102666" y="887018"/>
                  </a:lnTo>
                  <a:lnTo>
                    <a:pt x="123875" y="882294"/>
                  </a:lnTo>
                  <a:lnTo>
                    <a:pt x="126415" y="878522"/>
                  </a:lnTo>
                  <a:lnTo>
                    <a:pt x="126415" y="852271"/>
                  </a:lnTo>
                  <a:close/>
                </a:path>
                <a:path w="370204" h="1280160">
                  <a:moveTo>
                    <a:pt x="126415" y="807262"/>
                  </a:moveTo>
                  <a:lnTo>
                    <a:pt x="123875" y="804519"/>
                  </a:lnTo>
                  <a:lnTo>
                    <a:pt x="123469" y="804595"/>
                  </a:lnTo>
                  <a:lnTo>
                    <a:pt x="102666" y="808418"/>
                  </a:lnTo>
                  <a:lnTo>
                    <a:pt x="100050" y="812152"/>
                  </a:lnTo>
                  <a:lnTo>
                    <a:pt x="100050" y="838746"/>
                  </a:lnTo>
                  <a:lnTo>
                    <a:pt x="102666" y="841438"/>
                  </a:lnTo>
                  <a:lnTo>
                    <a:pt x="123875" y="837184"/>
                  </a:lnTo>
                  <a:lnTo>
                    <a:pt x="126415" y="833501"/>
                  </a:lnTo>
                  <a:lnTo>
                    <a:pt x="126415" y="807262"/>
                  </a:lnTo>
                  <a:close/>
                </a:path>
                <a:path w="370204" h="1280160">
                  <a:moveTo>
                    <a:pt x="126415" y="762215"/>
                  </a:moveTo>
                  <a:lnTo>
                    <a:pt x="123875" y="759421"/>
                  </a:lnTo>
                  <a:lnTo>
                    <a:pt x="123469" y="759485"/>
                  </a:lnTo>
                  <a:lnTo>
                    <a:pt x="100050" y="766508"/>
                  </a:lnTo>
                  <a:lnTo>
                    <a:pt x="100050" y="793102"/>
                  </a:lnTo>
                  <a:lnTo>
                    <a:pt x="102666" y="795883"/>
                  </a:lnTo>
                  <a:lnTo>
                    <a:pt x="123875" y="792111"/>
                  </a:lnTo>
                  <a:lnTo>
                    <a:pt x="126415" y="788466"/>
                  </a:lnTo>
                  <a:lnTo>
                    <a:pt x="126415" y="762215"/>
                  </a:lnTo>
                  <a:close/>
                </a:path>
                <a:path w="370204" h="1280160">
                  <a:moveTo>
                    <a:pt x="126415" y="717156"/>
                  </a:moveTo>
                  <a:lnTo>
                    <a:pt x="123875" y="714311"/>
                  </a:lnTo>
                  <a:lnTo>
                    <a:pt x="123469" y="714362"/>
                  </a:lnTo>
                  <a:lnTo>
                    <a:pt x="100050" y="720864"/>
                  </a:lnTo>
                  <a:lnTo>
                    <a:pt x="100050" y="747458"/>
                  </a:lnTo>
                  <a:lnTo>
                    <a:pt x="102666" y="750290"/>
                  </a:lnTo>
                  <a:lnTo>
                    <a:pt x="123875" y="747001"/>
                  </a:lnTo>
                  <a:lnTo>
                    <a:pt x="126415" y="743407"/>
                  </a:lnTo>
                  <a:lnTo>
                    <a:pt x="126415" y="717156"/>
                  </a:lnTo>
                  <a:close/>
                </a:path>
                <a:path w="370204" h="1280160">
                  <a:moveTo>
                    <a:pt x="126415" y="672109"/>
                  </a:moveTo>
                  <a:lnTo>
                    <a:pt x="123875" y="669201"/>
                  </a:lnTo>
                  <a:lnTo>
                    <a:pt x="123469" y="669251"/>
                  </a:lnTo>
                  <a:lnTo>
                    <a:pt x="102666" y="671664"/>
                  </a:lnTo>
                  <a:lnTo>
                    <a:pt x="100050" y="675220"/>
                  </a:lnTo>
                  <a:lnTo>
                    <a:pt x="100050" y="701814"/>
                  </a:lnTo>
                  <a:lnTo>
                    <a:pt x="102666" y="704723"/>
                  </a:lnTo>
                  <a:lnTo>
                    <a:pt x="123875" y="701890"/>
                  </a:lnTo>
                  <a:lnTo>
                    <a:pt x="126415" y="698360"/>
                  </a:lnTo>
                  <a:lnTo>
                    <a:pt x="126415" y="672109"/>
                  </a:lnTo>
                  <a:close/>
                </a:path>
                <a:path w="370204" h="1280160">
                  <a:moveTo>
                    <a:pt x="163461" y="1029131"/>
                  </a:moveTo>
                  <a:lnTo>
                    <a:pt x="160997" y="1026515"/>
                  </a:lnTo>
                  <a:lnTo>
                    <a:pt x="160604" y="1026591"/>
                  </a:lnTo>
                  <a:lnTo>
                    <a:pt x="138049" y="1034427"/>
                  </a:lnTo>
                  <a:lnTo>
                    <a:pt x="138049" y="1060513"/>
                  </a:lnTo>
                  <a:lnTo>
                    <a:pt x="140563" y="1063129"/>
                  </a:lnTo>
                  <a:lnTo>
                    <a:pt x="160997" y="1058583"/>
                  </a:lnTo>
                  <a:lnTo>
                    <a:pt x="162064" y="1057859"/>
                  </a:lnTo>
                  <a:lnTo>
                    <a:pt x="162890" y="1056754"/>
                  </a:lnTo>
                  <a:lnTo>
                    <a:pt x="163385" y="1055370"/>
                  </a:lnTo>
                  <a:lnTo>
                    <a:pt x="163461" y="1054887"/>
                  </a:lnTo>
                  <a:lnTo>
                    <a:pt x="163461" y="1029131"/>
                  </a:lnTo>
                  <a:close/>
                </a:path>
                <a:path w="370204" h="1280160">
                  <a:moveTo>
                    <a:pt x="163461" y="979398"/>
                  </a:moveTo>
                  <a:lnTo>
                    <a:pt x="160997" y="976604"/>
                  </a:lnTo>
                  <a:lnTo>
                    <a:pt x="160604" y="976655"/>
                  </a:lnTo>
                  <a:lnTo>
                    <a:pt x="138049" y="982967"/>
                  </a:lnTo>
                  <a:lnTo>
                    <a:pt x="138049" y="1009065"/>
                  </a:lnTo>
                  <a:lnTo>
                    <a:pt x="140563" y="1011859"/>
                  </a:lnTo>
                  <a:lnTo>
                    <a:pt x="160997" y="1008697"/>
                  </a:lnTo>
                  <a:lnTo>
                    <a:pt x="163461" y="1005166"/>
                  </a:lnTo>
                  <a:lnTo>
                    <a:pt x="163461" y="979398"/>
                  </a:lnTo>
                  <a:close/>
                </a:path>
                <a:path w="370204" h="1280160">
                  <a:moveTo>
                    <a:pt x="163461" y="888771"/>
                  </a:moveTo>
                  <a:lnTo>
                    <a:pt x="160997" y="886180"/>
                  </a:lnTo>
                  <a:lnTo>
                    <a:pt x="160604" y="886282"/>
                  </a:lnTo>
                  <a:lnTo>
                    <a:pt x="140563" y="890879"/>
                  </a:lnTo>
                  <a:lnTo>
                    <a:pt x="138049" y="894638"/>
                  </a:lnTo>
                  <a:lnTo>
                    <a:pt x="138049" y="920737"/>
                  </a:lnTo>
                  <a:lnTo>
                    <a:pt x="140563" y="923302"/>
                  </a:lnTo>
                  <a:lnTo>
                    <a:pt x="160997" y="918286"/>
                  </a:lnTo>
                  <a:lnTo>
                    <a:pt x="163461" y="914527"/>
                  </a:lnTo>
                  <a:lnTo>
                    <a:pt x="163461" y="888771"/>
                  </a:lnTo>
                  <a:close/>
                </a:path>
                <a:path w="370204" h="1280160">
                  <a:moveTo>
                    <a:pt x="163461" y="800379"/>
                  </a:moveTo>
                  <a:lnTo>
                    <a:pt x="160997" y="797699"/>
                  </a:lnTo>
                  <a:lnTo>
                    <a:pt x="160604" y="797763"/>
                  </a:lnTo>
                  <a:lnTo>
                    <a:pt x="138049" y="805103"/>
                  </a:lnTo>
                  <a:lnTo>
                    <a:pt x="138049" y="831189"/>
                  </a:lnTo>
                  <a:lnTo>
                    <a:pt x="140563" y="833856"/>
                  </a:lnTo>
                  <a:lnTo>
                    <a:pt x="160997" y="829754"/>
                  </a:lnTo>
                  <a:lnTo>
                    <a:pt x="163461" y="826135"/>
                  </a:lnTo>
                  <a:lnTo>
                    <a:pt x="163461" y="800379"/>
                  </a:lnTo>
                  <a:close/>
                </a:path>
                <a:path w="370204" h="1280160">
                  <a:moveTo>
                    <a:pt x="163461" y="756170"/>
                  </a:moveTo>
                  <a:lnTo>
                    <a:pt x="160997" y="753427"/>
                  </a:lnTo>
                  <a:lnTo>
                    <a:pt x="160604" y="753491"/>
                  </a:lnTo>
                  <a:lnTo>
                    <a:pt x="138049" y="760323"/>
                  </a:lnTo>
                  <a:lnTo>
                    <a:pt x="138049" y="786409"/>
                  </a:lnTo>
                  <a:lnTo>
                    <a:pt x="140563" y="789152"/>
                  </a:lnTo>
                  <a:lnTo>
                    <a:pt x="160997" y="785507"/>
                  </a:lnTo>
                  <a:lnTo>
                    <a:pt x="163461" y="781939"/>
                  </a:lnTo>
                  <a:lnTo>
                    <a:pt x="163461" y="756170"/>
                  </a:lnTo>
                  <a:close/>
                </a:path>
                <a:path w="370204" h="1280160">
                  <a:moveTo>
                    <a:pt x="163461" y="667740"/>
                  </a:moveTo>
                  <a:lnTo>
                    <a:pt x="160997" y="664883"/>
                  </a:lnTo>
                  <a:lnTo>
                    <a:pt x="160604" y="664933"/>
                  </a:lnTo>
                  <a:lnTo>
                    <a:pt x="140563" y="667258"/>
                  </a:lnTo>
                  <a:lnTo>
                    <a:pt x="138049" y="670737"/>
                  </a:lnTo>
                  <a:lnTo>
                    <a:pt x="138049" y="696836"/>
                  </a:lnTo>
                  <a:lnTo>
                    <a:pt x="140563" y="699681"/>
                  </a:lnTo>
                  <a:lnTo>
                    <a:pt x="160997" y="696976"/>
                  </a:lnTo>
                  <a:lnTo>
                    <a:pt x="163461" y="693508"/>
                  </a:lnTo>
                  <a:lnTo>
                    <a:pt x="163461" y="667740"/>
                  </a:lnTo>
                  <a:close/>
                </a:path>
                <a:path w="370204" h="1280160">
                  <a:moveTo>
                    <a:pt x="199136" y="1096581"/>
                  </a:moveTo>
                  <a:lnTo>
                    <a:pt x="196748" y="1094054"/>
                  </a:lnTo>
                  <a:lnTo>
                    <a:pt x="196367" y="1094130"/>
                  </a:lnTo>
                  <a:lnTo>
                    <a:pt x="174637" y="1102233"/>
                  </a:lnTo>
                  <a:lnTo>
                    <a:pt x="174637" y="1127848"/>
                  </a:lnTo>
                  <a:lnTo>
                    <a:pt x="177063" y="1130388"/>
                  </a:lnTo>
                  <a:lnTo>
                    <a:pt x="196748" y="1125550"/>
                  </a:lnTo>
                  <a:lnTo>
                    <a:pt x="197777" y="1124826"/>
                  </a:lnTo>
                  <a:lnTo>
                    <a:pt x="198069" y="1124496"/>
                  </a:lnTo>
                  <a:lnTo>
                    <a:pt x="198767" y="1123289"/>
                  </a:lnTo>
                  <a:lnTo>
                    <a:pt x="199136" y="1121879"/>
                  </a:lnTo>
                  <a:lnTo>
                    <a:pt x="199136" y="1096581"/>
                  </a:lnTo>
                  <a:close/>
                </a:path>
                <a:path w="370204" h="1280160">
                  <a:moveTo>
                    <a:pt x="199136" y="837133"/>
                  </a:moveTo>
                  <a:lnTo>
                    <a:pt x="196748" y="834567"/>
                  </a:lnTo>
                  <a:lnTo>
                    <a:pt x="196367" y="834644"/>
                  </a:lnTo>
                  <a:lnTo>
                    <a:pt x="174637" y="842225"/>
                  </a:lnTo>
                  <a:lnTo>
                    <a:pt x="174637" y="867841"/>
                  </a:lnTo>
                  <a:lnTo>
                    <a:pt x="177063" y="870445"/>
                  </a:lnTo>
                  <a:lnTo>
                    <a:pt x="196748" y="866038"/>
                  </a:lnTo>
                  <a:lnTo>
                    <a:pt x="199136" y="862431"/>
                  </a:lnTo>
                  <a:lnTo>
                    <a:pt x="199136" y="837133"/>
                  </a:lnTo>
                  <a:close/>
                </a:path>
                <a:path w="370204" h="1280160">
                  <a:moveTo>
                    <a:pt x="199136" y="793750"/>
                  </a:moveTo>
                  <a:lnTo>
                    <a:pt x="196748" y="791108"/>
                  </a:lnTo>
                  <a:lnTo>
                    <a:pt x="196367" y="791171"/>
                  </a:lnTo>
                  <a:lnTo>
                    <a:pt x="174637" y="798296"/>
                  </a:lnTo>
                  <a:lnTo>
                    <a:pt x="174637" y="823912"/>
                  </a:lnTo>
                  <a:lnTo>
                    <a:pt x="177063" y="826528"/>
                  </a:lnTo>
                  <a:lnTo>
                    <a:pt x="196748" y="822566"/>
                  </a:lnTo>
                  <a:lnTo>
                    <a:pt x="199136" y="819035"/>
                  </a:lnTo>
                  <a:lnTo>
                    <a:pt x="199136" y="793750"/>
                  </a:lnTo>
                  <a:close/>
                </a:path>
                <a:path w="370204" h="1280160">
                  <a:moveTo>
                    <a:pt x="199136" y="750341"/>
                  </a:moveTo>
                  <a:lnTo>
                    <a:pt x="196748" y="747649"/>
                  </a:lnTo>
                  <a:lnTo>
                    <a:pt x="196367" y="747712"/>
                  </a:lnTo>
                  <a:lnTo>
                    <a:pt x="177063" y="750836"/>
                  </a:lnTo>
                  <a:lnTo>
                    <a:pt x="174637" y="754354"/>
                  </a:lnTo>
                  <a:lnTo>
                    <a:pt x="174637" y="779957"/>
                  </a:lnTo>
                  <a:lnTo>
                    <a:pt x="177063" y="782662"/>
                  </a:lnTo>
                  <a:lnTo>
                    <a:pt x="196748" y="779157"/>
                  </a:lnTo>
                  <a:lnTo>
                    <a:pt x="199136" y="775652"/>
                  </a:lnTo>
                  <a:lnTo>
                    <a:pt x="199136" y="750341"/>
                  </a:lnTo>
                  <a:close/>
                </a:path>
                <a:path w="370204" h="1280160">
                  <a:moveTo>
                    <a:pt x="199136" y="706932"/>
                  </a:moveTo>
                  <a:lnTo>
                    <a:pt x="196748" y="704189"/>
                  </a:lnTo>
                  <a:lnTo>
                    <a:pt x="196367" y="704240"/>
                  </a:lnTo>
                  <a:lnTo>
                    <a:pt x="174637" y="710387"/>
                  </a:lnTo>
                  <a:lnTo>
                    <a:pt x="174637" y="736003"/>
                  </a:lnTo>
                  <a:lnTo>
                    <a:pt x="177063" y="738746"/>
                  </a:lnTo>
                  <a:lnTo>
                    <a:pt x="196748" y="735685"/>
                  </a:lnTo>
                  <a:lnTo>
                    <a:pt x="199136" y="732243"/>
                  </a:lnTo>
                  <a:lnTo>
                    <a:pt x="199136" y="706932"/>
                  </a:lnTo>
                  <a:close/>
                </a:path>
                <a:path w="370204" h="1280160">
                  <a:moveTo>
                    <a:pt x="199136" y="663549"/>
                  </a:moveTo>
                  <a:lnTo>
                    <a:pt x="196748" y="660730"/>
                  </a:lnTo>
                  <a:lnTo>
                    <a:pt x="196367" y="660781"/>
                  </a:lnTo>
                  <a:lnTo>
                    <a:pt x="177063" y="663016"/>
                  </a:lnTo>
                  <a:lnTo>
                    <a:pt x="174637" y="666432"/>
                  </a:lnTo>
                  <a:lnTo>
                    <a:pt x="174637" y="692048"/>
                  </a:lnTo>
                  <a:lnTo>
                    <a:pt x="177063" y="694842"/>
                  </a:lnTo>
                  <a:lnTo>
                    <a:pt x="196748" y="692251"/>
                  </a:lnTo>
                  <a:lnTo>
                    <a:pt x="199136" y="688848"/>
                  </a:lnTo>
                  <a:lnTo>
                    <a:pt x="199136" y="663549"/>
                  </a:lnTo>
                  <a:close/>
                </a:path>
                <a:path w="370204" h="1280160">
                  <a:moveTo>
                    <a:pt x="233540" y="1027391"/>
                  </a:moveTo>
                  <a:lnTo>
                    <a:pt x="233197" y="1026147"/>
                  </a:lnTo>
                  <a:lnTo>
                    <a:pt x="232511" y="1025258"/>
                  </a:lnTo>
                  <a:lnTo>
                    <a:pt x="231597" y="1024813"/>
                  </a:lnTo>
                  <a:lnTo>
                    <a:pt x="231254" y="1024788"/>
                  </a:lnTo>
                  <a:lnTo>
                    <a:pt x="230873" y="1024851"/>
                  </a:lnTo>
                  <a:lnTo>
                    <a:pt x="209918" y="1032268"/>
                  </a:lnTo>
                  <a:lnTo>
                    <a:pt x="209918" y="1056919"/>
                  </a:lnTo>
                  <a:lnTo>
                    <a:pt x="212255" y="1059510"/>
                  </a:lnTo>
                  <a:lnTo>
                    <a:pt x="231254" y="1055700"/>
                  </a:lnTo>
                  <a:lnTo>
                    <a:pt x="233540" y="1052233"/>
                  </a:lnTo>
                  <a:lnTo>
                    <a:pt x="233540" y="1027391"/>
                  </a:lnTo>
                  <a:close/>
                </a:path>
                <a:path w="370204" h="1280160">
                  <a:moveTo>
                    <a:pt x="233540" y="983488"/>
                  </a:moveTo>
                  <a:lnTo>
                    <a:pt x="231254" y="980998"/>
                  </a:lnTo>
                  <a:lnTo>
                    <a:pt x="230873" y="981075"/>
                  </a:lnTo>
                  <a:lnTo>
                    <a:pt x="209918" y="989444"/>
                  </a:lnTo>
                  <a:lnTo>
                    <a:pt x="209918" y="1014107"/>
                  </a:lnTo>
                  <a:lnTo>
                    <a:pt x="212255" y="1016596"/>
                  </a:lnTo>
                  <a:lnTo>
                    <a:pt x="231254" y="1011936"/>
                  </a:lnTo>
                  <a:lnTo>
                    <a:pt x="232232" y="1011237"/>
                  </a:lnTo>
                  <a:lnTo>
                    <a:pt x="232994" y="1010158"/>
                  </a:lnTo>
                  <a:lnTo>
                    <a:pt x="233197" y="1009726"/>
                  </a:lnTo>
                  <a:lnTo>
                    <a:pt x="233540" y="1008341"/>
                  </a:lnTo>
                  <a:lnTo>
                    <a:pt x="233540" y="983488"/>
                  </a:lnTo>
                  <a:close/>
                </a:path>
                <a:path w="370204" h="1280160">
                  <a:moveTo>
                    <a:pt x="233540" y="829957"/>
                  </a:moveTo>
                  <a:lnTo>
                    <a:pt x="231254" y="827430"/>
                  </a:lnTo>
                  <a:lnTo>
                    <a:pt x="230873" y="827506"/>
                  </a:lnTo>
                  <a:lnTo>
                    <a:pt x="209918" y="835367"/>
                  </a:lnTo>
                  <a:lnTo>
                    <a:pt x="209918" y="860031"/>
                  </a:lnTo>
                  <a:lnTo>
                    <a:pt x="212255" y="862584"/>
                  </a:lnTo>
                  <a:lnTo>
                    <a:pt x="231254" y="858329"/>
                  </a:lnTo>
                  <a:lnTo>
                    <a:pt x="233540" y="854798"/>
                  </a:lnTo>
                  <a:lnTo>
                    <a:pt x="233540" y="829957"/>
                  </a:lnTo>
                  <a:close/>
                </a:path>
                <a:path w="370204" h="1280160">
                  <a:moveTo>
                    <a:pt x="233540" y="744740"/>
                  </a:moveTo>
                  <a:lnTo>
                    <a:pt x="231254" y="742073"/>
                  </a:lnTo>
                  <a:lnTo>
                    <a:pt x="230873" y="742137"/>
                  </a:lnTo>
                  <a:lnTo>
                    <a:pt x="212255" y="745147"/>
                  </a:lnTo>
                  <a:lnTo>
                    <a:pt x="209918" y="749084"/>
                  </a:lnTo>
                  <a:lnTo>
                    <a:pt x="209918" y="773734"/>
                  </a:lnTo>
                  <a:lnTo>
                    <a:pt x="212255" y="776401"/>
                  </a:lnTo>
                  <a:lnTo>
                    <a:pt x="231254" y="773010"/>
                  </a:lnTo>
                  <a:lnTo>
                    <a:pt x="233540" y="769581"/>
                  </a:lnTo>
                  <a:lnTo>
                    <a:pt x="233540" y="744740"/>
                  </a:lnTo>
                  <a:close/>
                </a:path>
                <a:path w="370204" h="1280160">
                  <a:moveTo>
                    <a:pt x="233540" y="702119"/>
                  </a:moveTo>
                  <a:lnTo>
                    <a:pt x="231254" y="699401"/>
                  </a:lnTo>
                  <a:lnTo>
                    <a:pt x="230873" y="699452"/>
                  </a:lnTo>
                  <a:lnTo>
                    <a:pt x="209918" y="705929"/>
                  </a:lnTo>
                  <a:lnTo>
                    <a:pt x="209918" y="730580"/>
                  </a:lnTo>
                  <a:lnTo>
                    <a:pt x="212255" y="733285"/>
                  </a:lnTo>
                  <a:lnTo>
                    <a:pt x="231254" y="730351"/>
                  </a:lnTo>
                  <a:lnTo>
                    <a:pt x="233540" y="726948"/>
                  </a:lnTo>
                  <a:lnTo>
                    <a:pt x="233540" y="702119"/>
                  </a:lnTo>
                  <a:close/>
                </a:path>
                <a:path w="370204" h="1280160">
                  <a:moveTo>
                    <a:pt x="233540" y="659498"/>
                  </a:moveTo>
                  <a:lnTo>
                    <a:pt x="231254" y="656717"/>
                  </a:lnTo>
                  <a:lnTo>
                    <a:pt x="230873" y="656767"/>
                  </a:lnTo>
                  <a:lnTo>
                    <a:pt x="212255" y="658926"/>
                  </a:lnTo>
                  <a:lnTo>
                    <a:pt x="209918" y="662762"/>
                  </a:lnTo>
                  <a:lnTo>
                    <a:pt x="209918" y="687412"/>
                  </a:lnTo>
                  <a:lnTo>
                    <a:pt x="212255" y="690181"/>
                  </a:lnTo>
                  <a:lnTo>
                    <a:pt x="231254" y="687666"/>
                  </a:lnTo>
                  <a:lnTo>
                    <a:pt x="233540" y="684326"/>
                  </a:lnTo>
                  <a:lnTo>
                    <a:pt x="233540" y="659498"/>
                  </a:lnTo>
                  <a:close/>
                </a:path>
                <a:path w="370204" h="1280160">
                  <a:moveTo>
                    <a:pt x="233540" y="616877"/>
                  </a:moveTo>
                  <a:lnTo>
                    <a:pt x="231254" y="614070"/>
                  </a:lnTo>
                  <a:lnTo>
                    <a:pt x="230873" y="614108"/>
                  </a:lnTo>
                  <a:lnTo>
                    <a:pt x="212255" y="615861"/>
                  </a:lnTo>
                  <a:lnTo>
                    <a:pt x="209918" y="619594"/>
                  </a:lnTo>
                  <a:lnTo>
                    <a:pt x="209918" y="644271"/>
                  </a:lnTo>
                  <a:lnTo>
                    <a:pt x="212255" y="647077"/>
                  </a:lnTo>
                  <a:lnTo>
                    <a:pt x="231254" y="644982"/>
                  </a:lnTo>
                  <a:lnTo>
                    <a:pt x="233540" y="641705"/>
                  </a:lnTo>
                  <a:lnTo>
                    <a:pt x="233540" y="616877"/>
                  </a:lnTo>
                  <a:close/>
                </a:path>
                <a:path w="370204" h="1280160">
                  <a:moveTo>
                    <a:pt x="266712" y="950836"/>
                  </a:moveTo>
                  <a:lnTo>
                    <a:pt x="264490" y="948080"/>
                  </a:lnTo>
                  <a:lnTo>
                    <a:pt x="264147" y="948118"/>
                  </a:lnTo>
                  <a:lnTo>
                    <a:pt x="246189" y="949807"/>
                  </a:lnTo>
                  <a:lnTo>
                    <a:pt x="243928" y="953477"/>
                  </a:lnTo>
                  <a:lnTo>
                    <a:pt x="243928" y="977709"/>
                  </a:lnTo>
                  <a:lnTo>
                    <a:pt x="246189" y="980465"/>
                  </a:lnTo>
                  <a:lnTo>
                    <a:pt x="264490" y="978458"/>
                  </a:lnTo>
                  <a:lnTo>
                    <a:pt x="266712" y="975233"/>
                  </a:lnTo>
                  <a:lnTo>
                    <a:pt x="266712" y="950836"/>
                  </a:lnTo>
                  <a:close/>
                </a:path>
                <a:path w="370204" h="1280160">
                  <a:moveTo>
                    <a:pt x="266712" y="864920"/>
                  </a:moveTo>
                  <a:lnTo>
                    <a:pt x="264490" y="862457"/>
                  </a:lnTo>
                  <a:lnTo>
                    <a:pt x="264147" y="862533"/>
                  </a:lnTo>
                  <a:lnTo>
                    <a:pt x="243928" y="870673"/>
                  </a:lnTo>
                  <a:lnTo>
                    <a:pt x="243928" y="894880"/>
                  </a:lnTo>
                  <a:lnTo>
                    <a:pt x="246189" y="897343"/>
                  </a:lnTo>
                  <a:lnTo>
                    <a:pt x="264490" y="892835"/>
                  </a:lnTo>
                  <a:lnTo>
                    <a:pt x="266712" y="889317"/>
                  </a:lnTo>
                  <a:lnTo>
                    <a:pt x="266712" y="864920"/>
                  </a:lnTo>
                  <a:close/>
                </a:path>
                <a:path w="370204" h="1280160">
                  <a:moveTo>
                    <a:pt x="266712" y="823036"/>
                  </a:moveTo>
                  <a:lnTo>
                    <a:pt x="264490" y="820547"/>
                  </a:lnTo>
                  <a:lnTo>
                    <a:pt x="264147" y="820623"/>
                  </a:lnTo>
                  <a:lnTo>
                    <a:pt x="246189" y="824331"/>
                  </a:lnTo>
                  <a:lnTo>
                    <a:pt x="243928" y="828268"/>
                  </a:lnTo>
                  <a:lnTo>
                    <a:pt x="243928" y="852500"/>
                  </a:lnTo>
                  <a:lnTo>
                    <a:pt x="246189" y="855002"/>
                  </a:lnTo>
                  <a:lnTo>
                    <a:pt x="264490" y="850912"/>
                  </a:lnTo>
                  <a:lnTo>
                    <a:pt x="266712" y="847445"/>
                  </a:lnTo>
                  <a:lnTo>
                    <a:pt x="266712" y="823036"/>
                  </a:lnTo>
                  <a:close/>
                </a:path>
                <a:path w="370204" h="1280160">
                  <a:moveTo>
                    <a:pt x="266712" y="739330"/>
                  </a:moveTo>
                  <a:lnTo>
                    <a:pt x="264490" y="736714"/>
                  </a:lnTo>
                  <a:lnTo>
                    <a:pt x="264147" y="736765"/>
                  </a:lnTo>
                  <a:lnTo>
                    <a:pt x="243928" y="743534"/>
                  </a:lnTo>
                  <a:lnTo>
                    <a:pt x="243928" y="767740"/>
                  </a:lnTo>
                  <a:lnTo>
                    <a:pt x="246189" y="770356"/>
                  </a:lnTo>
                  <a:lnTo>
                    <a:pt x="264490" y="767105"/>
                  </a:lnTo>
                  <a:lnTo>
                    <a:pt x="266712" y="763739"/>
                  </a:lnTo>
                  <a:lnTo>
                    <a:pt x="266712" y="739330"/>
                  </a:lnTo>
                  <a:close/>
                </a:path>
                <a:path w="370204" h="1280160">
                  <a:moveTo>
                    <a:pt x="266712" y="697445"/>
                  </a:moveTo>
                  <a:lnTo>
                    <a:pt x="264490" y="694778"/>
                  </a:lnTo>
                  <a:lnTo>
                    <a:pt x="264147" y="694829"/>
                  </a:lnTo>
                  <a:lnTo>
                    <a:pt x="246189" y="697331"/>
                  </a:lnTo>
                  <a:lnTo>
                    <a:pt x="243928" y="701141"/>
                  </a:lnTo>
                  <a:lnTo>
                    <a:pt x="243928" y="725347"/>
                  </a:lnTo>
                  <a:lnTo>
                    <a:pt x="246189" y="728014"/>
                  </a:lnTo>
                  <a:lnTo>
                    <a:pt x="264490" y="725170"/>
                  </a:lnTo>
                  <a:lnTo>
                    <a:pt x="266712" y="721855"/>
                  </a:lnTo>
                  <a:lnTo>
                    <a:pt x="266712" y="697445"/>
                  </a:lnTo>
                  <a:close/>
                </a:path>
                <a:path w="370204" h="1280160">
                  <a:moveTo>
                    <a:pt x="266712" y="655586"/>
                  </a:moveTo>
                  <a:lnTo>
                    <a:pt x="264490" y="652856"/>
                  </a:lnTo>
                  <a:lnTo>
                    <a:pt x="264147" y="652907"/>
                  </a:lnTo>
                  <a:lnTo>
                    <a:pt x="246189" y="655002"/>
                  </a:lnTo>
                  <a:lnTo>
                    <a:pt x="243928" y="658761"/>
                  </a:lnTo>
                  <a:lnTo>
                    <a:pt x="243928" y="682967"/>
                  </a:lnTo>
                  <a:lnTo>
                    <a:pt x="246189" y="685685"/>
                  </a:lnTo>
                  <a:lnTo>
                    <a:pt x="264490" y="683260"/>
                  </a:lnTo>
                  <a:lnTo>
                    <a:pt x="266712" y="679996"/>
                  </a:lnTo>
                  <a:lnTo>
                    <a:pt x="266712" y="655586"/>
                  </a:lnTo>
                  <a:close/>
                </a:path>
                <a:path w="370204" h="1280160">
                  <a:moveTo>
                    <a:pt x="298754" y="1089787"/>
                  </a:moveTo>
                  <a:lnTo>
                    <a:pt x="296633" y="1087335"/>
                  </a:lnTo>
                  <a:lnTo>
                    <a:pt x="296291" y="1087412"/>
                  </a:lnTo>
                  <a:lnTo>
                    <a:pt x="276771" y="1095324"/>
                  </a:lnTo>
                  <a:lnTo>
                    <a:pt x="276771" y="1119124"/>
                  </a:lnTo>
                  <a:lnTo>
                    <a:pt x="278942" y="1121537"/>
                  </a:lnTo>
                  <a:lnTo>
                    <a:pt x="296633" y="1117193"/>
                  </a:lnTo>
                  <a:lnTo>
                    <a:pt x="298754" y="1113764"/>
                  </a:lnTo>
                  <a:lnTo>
                    <a:pt x="298754" y="1089787"/>
                  </a:lnTo>
                  <a:close/>
                </a:path>
                <a:path w="370204" h="1280160">
                  <a:moveTo>
                    <a:pt x="298754" y="734110"/>
                  </a:moveTo>
                  <a:lnTo>
                    <a:pt x="296633" y="731520"/>
                  </a:lnTo>
                  <a:lnTo>
                    <a:pt x="296291" y="731570"/>
                  </a:lnTo>
                  <a:lnTo>
                    <a:pt x="276771" y="738162"/>
                  </a:lnTo>
                  <a:lnTo>
                    <a:pt x="276771" y="761961"/>
                  </a:lnTo>
                  <a:lnTo>
                    <a:pt x="278942" y="764527"/>
                  </a:lnTo>
                  <a:lnTo>
                    <a:pt x="296633" y="761390"/>
                  </a:lnTo>
                  <a:lnTo>
                    <a:pt x="298754" y="758088"/>
                  </a:lnTo>
                  <a:lnTo>
                    <a:pt x="298754" y="734110"/>
                  </a:lnTo>
                  <a:close/>
                </a:path>
                <a:path w="370204" h="1280160">
                  <a:moveTo>
                    <a:pt x="298754" y="692950"/>
                  </a:moveTo>
                  <a:lnTo>
                    <a:pt x="296633" y="690321"/>
                  </a:lnTo>
                  <a:lnTo>
                    <a:pt x="296291" y="690372"/>
                  </a:lnTo>
                  <a:lnTo>
                    <a:pt x="278942" y="692772"/>
                  </a:lnTo>
                  <a:lnTo>
                    <a:pt x="276771" y="696518"/>
                  </a:lnTo>
                  <a:lnTo>
                    <a:pt x="276771" y="720318"/>
                  </a:lnTo>
                  <a:lnTo>
                    <a:pt x="278942" y="722934"/>
                  </a:lnTo>
                  <a:lnTo>
                    <a:pt x="296633" y="720191"/>
                  </a:lnTo>
                  <a:lnTo>
                    <a:pt x="298754" y="716927"/>
                  </a:lnTo>
                  <a:lnTo>
                    <a:pt x="298754" y="692950"/>
                  </a:lnTo>
                  <a:close/>
                </a:path>
                <a:path w="370204" h="1280160">
                  <a:moveTo>
                    <a:pt x="298754" y="651789"/>
                  </a:moveTo>
                  <a:lnTo>
                    <a:pt x="296633" y="649122"/>
                  </a:lnTo>
                  <a:lnTo>
                    <a:pt x="296291" y="649160"/>
                  </a:lnTo>
                  <a:lnTo>
                    <a:pt x="276771" y="654862"/>
                  </a:lnTo>
                  <a:lnTo>
                    <a:pt x="276771" y="678662"/>
                  </a:lnTo>
                  <a:lnTo>
                    <a:pt x="278942" y="681329"/>
                  </a:lnTo>
                  <a:lnTo>
                    <a:pt x="296633" y="678992"/>
                  </a:lnTo>
                  <a:lnTo>
                    <a:pt x="298754" y="675792"/>
                  </a:lnTo>
                  <a:lnTo>
                    <a:pt x="298754" y="651789"/>
                  </a:lnTo>
                  <a:close/>
                </a:path>
                <a:path w="370204" h="1280160">
                  <a:moveTo>
                    <a:pt x="298754" y="610666"/>
                  </a:moveTo>
                  <a:lnTo>
                    <a:pt x="296633" y="607949"/>
                  </a:lnTo>
                  <a:lnTo>
                    <a:pt x="296291" y="607987"/>
                  </a:lnTo>
                  <a:lnTo>
                    <a:pt x="278942" y="609600"/>
                  </a:lnTo>
                  <a:lnTo>
                    <a:pt x="276771" y="613219"/>
                  </a:lnTo>
                  <a:lnTo>
                    <a:pt x="276771" y="637019"/>
                  </a:lnTo>
                  <a:lnTo>
                    <a:pt x="278942" y="639749"/>
                  </a:lnTo>
                  <a:lnTo>
                    <a:pt x="296633" y="637806"/>
                  </a:lnTo>
                  <a:lnTo>
                    <a:pt x="298754" y="634631"/>
                  </a:lnTo>
                  <a:lnTo>
                    <a:pt x="298754" y="610666"/>
                  </a:lnTo>
                  <a:close/>
                </a:path>
                <a:path w="370204" h="1280160">
                  <a:moveTo>
                    <a:pt x="303834" y="1163853"/>
                  </a:moveTo>
                  <a:lnTo>
                    <a:pt x="301625" y="1161288"/>
                  </a:lnTo>
                  <a:lnTo>
                    <a:pt x="301269" y="1161351"/>
                  </a:lnTo>
                  <a:lnTo>
                    <a:pt x="281051" y="1168577"/>
                  </a:lnTo>
                  <a:lnTo>
                    <a:pt x="281051" y="1192784"/>
                  </a:lnTo>
                  <a:lnTo>
                    <a:pt x="283311" y="1195311"/>
                  </a:lnTo>
                  <a:lnTo>
                    <a:pt x="301625" y="1191653"/>
                  </a:lnTo>
                  <a:lnTo>
                    <a:pt x="303834" y="1188262"/>
                  </a:lnTo>
                  <a:lnTo>
                    <a:pt x="303834" y="1163853"/>
                  </a:lnTo>
                  <a:close/>
                </a:path>
                <a:path w="370204" h="1280160">
                  <a:moveTo>
                    <a:pt x="329704" y="1249984"/>
                  </a:moveTo>
                  <a:lnTo>
                    <a:pt x="327647" y="1247444"/>
                  </a:lnTo>
                  <a:lnTo>
                    <a:pt x="327317" y="1247495"/>
                  </a:lnTo>
                  <a:lnTo>
                    <a:pt x="308457" y="1253921"/>
                  </a:lnTo>
                  <a:lnTo>
                    <a:pt x="308457" y="1277289"/>
                  </a:lnTo>
                  <a:lnTo>
                    <a:pt x="310565" y="1279842"/>
                  </a:lnTo>
                  <a:lnTo>
                    <a:pt x="327647" y="1276807"/>
                  </a:lnTo>
                  <a:lnTo>
                    <a:pt x="329704" y="1273098"/>
                  </a:lnTo>
                  <a:lnTo>
                    <a:pt x="329704" y="1249984"/>
                  </a:lnTo>
                  <a:close/>
                </a:path>
                <a:path w="370204" h="1280160">
                  <a:moveTo>
                    <a:pt x="329704" y="1047203"/>
                  </a:moveTo>
                  <a:lnTo>
                    <a:pt x="327647" y="1044803"/>
                  </a:lnTo>
                  <a:lnTo>
                    <a:pt x="327317" y="1044879"/>
                  </a:lnTo>
                  <a:lnTo>
                    <a:pt x="310565" y="1048715"/>
                  </a:lnTo>
                  <a:lnTo>
                    <a:pt x="308457" y="1052576"/>
                  </a:lnTo>
                  <a:lnTo>
                    <a:pt x="308457" y="1075969"/>
                  </a:lnTo>
                  <a:lnTo>
                    <a:pt x="310565" y="1078357"/>
                  </a:lnTo>
                  <a:lnTo>
                    <a:pt x="327647" y="1074153"/>
                  </a:lnTo>
                  <a:lnTo>
                    <a:pt x="329704" y="1070317"/>
                  </a:lnTo>
                  <a:lnTo>
                    <a:pt x="329704" y="1047203"/>
                  </a:lnTo>
                  <a:close/>
                </a:path>
                <a:path w="370204" h="1280160">
                  <a:moveTo>
                    <a:pt x="329704" y="809917"/>
                  </a:moveTo>
                  <a:lnTo>
                    <a:pt x="327647" y="807504"/>
                  </a:lnTo>
                  <a:lnTo>
                    <a:pt x="327317" y="807567"/>
                  </a:lnTo>
                  <a:lnTo>
                    <a:pt x="308457" y="814819"/>
                  </a:lnTo>
                  <a:lnTo>
                    <a:pt x="308457" y="838200"/>
                  </a:lnTo>
                  <a:lnTo>
                    <a:pt x="310565" y="840638"/>
                  </a:lnTo>
                  <a:lnTo>
                    <a:pt x="327647" y="836828"/>
                  </a:lnTo>
                  <a:lnTo>
                    <a:pt x="329704" y="833031"/>
                  </a:lnTo>
                  <a:lnTo>
                    <a:pt x="329704" y="809917"/>
                  </a:lnTo>
                  <a:close/>
                </a:path>
                <a:path w="370204" h="1280160">
                  <a:moveTo>
                    <a:pt x="329704" y="769505"/>
                  </a:moveTo>
                  <a:lnTo>
                    <a:pt x="327647" y="767003"/>
                  </a:lnTo>
                  <a:lnTo>
                    <a:pt x="327317" y="767067"/>
                  </a:lnTo>
                  <a:lnTo>
                    <a:pt x="310565" y="770153"/>
                  </a:lnTo>
                  <a:lnTo>
                    <a:pt x="308457" y="773912"/>
                  </a:lnTo>
                  <a:lnTo>
                    <a:pt x="308457" y="797293"/>
                  </a:lnTo>
                  <a:lnTo>
                    <a:pt x="310565" y="799757"/>
                  </a:lnTo>
                  <a:lnTo>
                    <a:pt x="327647" y="796340"/>
                  </a:lnTo>
                  <a:lnTo>
                    <a:pt x="329704" y="792619"/>
                  </a:lnTo>
                  <a:lnTo>
                    <a:pt x="329704" y="769505"/>
                  </a:lnTo>
                  <a:close/>
                </a:path>
                <a:path w="370204" h="1280160">
                  <a:moveTo>
                    <a:pt x="329704" y="688619"/>
                  </a:moveTo>
                  <a:lnTo>
                    <a:pt x="327647" y="686015"/>
                  </a:lnTo>
                  <a:lnTo>
                    <a:pt x="327317" y="686066"/>
                  </a:lnTo>
                  <a:lnTo>
                    <a:pt x="310565" y="688390"/>
                  </a:lnTo>
                  <a:lnTo>
                    <a:pt x="308457" y="691591"/>
                  </a:lnTo>
                  <a:lnTo>
                    <a:pt x="308457" y="715441"/>
                  </a:lnTo>
                  <a:lnTo>
                    <a:pt x="310565" y="718019"/>
                  </a:lnTo>
                  <a:lnTo>
                    <a:pt x="327647" y="715378"/>
                  </a:lnTo>
                  <a:lnTo>
                    <a:pt x="329704" y="712190"/>
                  </a:lnTo>
                  <a:lnTo>
                    <a:pt x="329704" y="688619"/>
                  </a:lnTo>
                  <a:close/>
                </a:path>
                <a:path w="370204" h="1280160">
                  <a:moveTo>
                    <a:pt x="329704" y="648157"/>
                  </a:moveTo>
                  <a:lnTo>
                    <a:pt x="327647" y="645515"/>
                  </a:lnTo>
                  <a:lnTo>
                    <a:pt x="327317" y="645553"/>
                  </a:lnTo>
                  <a:lnTo>
                    <a:pt x="308457" y="650659"/>
                  </a:lnTo>
                  <a:lnTo>
                    <a:pt x="308457" y="674497"/>
                  </a:lnTo>
                  <a:lnTo>
                    <a:pt x="310565" y="677138"/>
                  </a:lnTo>
                  <a:lnTo>
                    <a:pt x="327647" y="674878"/>
                  </a:lnTo>
                  <a:lnTo>
                    <a:pt x="329704" y="671728"/>
                  </a:lnTo>
                  <a:lnTo>
                    <a:pt x="329704" y="648157"/>
                  </a:lnTo>
                  <a:close/>
                </a:path>
                <a:path w="370204" h="1280160">
                  <a:moveTo>
                    <a:pt x="329704" y="607707"/>
                  </a:moveTo>
                  <a:lnTo>
                    <a:pt x="327647" y="605040"/>
                  </a:lnTo>
                  <a:lnTo>
                    <a:pt x="327317" y="605078"/>
                  </a:lnTo>
                  <a:lnTo>
                    <a:pt x="310565" y="606653"/>
                  </a:lnTo>
                  <a:lnTo>
                    <a:pt x="308457" y="609739"/>
                  </a:lnTo>
                  <a:lnTo>
                    <a:pt x="308457" y="633590"/>
                  </a:lnTo>
                  <a:lnTo>
                    <a:pt x="310565" y="636270"/>
                  </a:lnTo>
                  <a:lnTo>
                    <a:pt x="327647" y="634390"/>
                  </a:lnTo>
                  <a:lnTo>
                    <a:pt x="329704" y="631278"/>
                  </a:lnTo>
                  <a:lnTo>
                    <a:pt x="329704" y="607707"/>
                  </a:lnTo>
                  <a:close/>
                </a:path>
                <a:path w="370204" h="1280160">
                  <a:moveTo>
                    <a:pt x="335851" y="1199032"/>
                  </a:moveTo>
                  <a:lnTo>
                    <a:pt x="335546" y="1197851"/>
                  </a:lnTo>
                  <a:lnTo>
                    <a:pt x="334924" y="1197000"/>
                  </a:lnTo>
                  <a:lnTo>
                    <a:pt x="334060" y="1196594"/>
                  </a:lnTo>
                  <a:lnTo>
                    <a:pt x="333743" y="1196581"/>
                  </a:lnTo>
                  <a:lnTo>
                    <a:pt x="333400" y="1196644"/>
                  </a:lnTo>
                  <a:lnTo>
                    <a:pt x="313867" y="1203629"/>
                  </a:lnTo>
                  <a:lnTo>
                    <a:pt x="313867" y="1227886"/>
                  </a:lnTo>
                  <a:lnTo>
                    <a:pt x="316052" y="1230363"/>
                  </a:lnTo>
                  <a:lnTo>
                    <a:pt x="333743" y="1226413"/>
                  </a:lnTo>
                  <a:lnTo>
                    <a:pt x="335851" y="1222552"/>
                  </a:lnTo>
                  <a:lnTo>
                    <a:pt x="335851" y="1199032"/>
                  </a:lnTo>
                  <a:close/>
                </a:path>
                <a:path w="370204" h="1280160">
                  <a:moveTo>
                    <a:pt x="335851" y="1157909"/>
                  </a:moveTo>
                  <a:lnTo>
                    <a:pt x="333743" y="1155382"/>
                  </a:lnTo>
                  <a:lnTo>
                    <a:pt x="333400" y="1155446"/>
                  </a:lnTo>
                  <a:lnTo>
                    <a:pt x="316052" y="1158633"/>
                  </a:lnTo>
                  <a:lnTo>
                    <a:pt x="313867" y="1161999"/>
                  </a:lnTo>
                  <a:lnTo>
                    <a:pt x="313867" y="1186256"/>
                  </a:lnTo>
                  <a:lnTo>
                    <a:pt x="316052" y="1188770"/>
                  </a:lnTo>
                  <a:lnTo>
                    <a:pt x="333743" y="1185227"/>
                  </a:lnTo>
                  <a:lnTo>
                    <a:pt x="335851" y="1181430"/>
                  </a:lnTo>
                  <a:lnTo>
                    <a:pt x="335851" y="1157909"/>
                  </a:lnTo>
                  <a:close/>
                </a:path>
                <a:path w="370204" h="1280160">
                  <a:moveTo>
                    <a:pt x="359613" y="803694"/>
                  </a:moveTo>
                  <a:lnTo>
                    <a:pt x="357619" y="801306"/>
                  </a:lnTo>
                  <a:lnTo>
                    <a:pt x="357289" y="801370"/>
                  </a:lnTo>
                  <a:lnTo>
                    <a:pt x="339064" y="808431"/>
                  </a:lnTo>
                  <a:lnTo>
                    <a:pt x="339064" y="831430"/>
                  </a:lnTo>
                  <a:lnTo>
                    <a:pt x="341096" y="833831"/>
                  </a:lnTo>
                  <a:lnTo>
                    <a:pt x="357619" y="830135"/>
                  </a:lnTo>
                  <a:lnTo>
                    <a:pt x="359613" y="826427"/>
                  </a:lnTo>
                  <a:lnTo>
                    <a:pt x="359613" y="803694"/>
                  </a:lnTo>
                  <a:close/>
                </a:path>
                <a:path w="370204" h="1280160">
                  <a:moveTo>
                    <a:pt x="359613" y="763943"/>
                  </a:moveTo>
                  <a:lnTo>
                    <a:pt x="357619" y="761479"/>
                  </a:lnTo>
                  <a:lnTo>
                    <a:pt x="357289" y="761542"/>
                  </a:lnTo>
                  <a:lnTo>
                    <a:pt x="341096" y="764514"/>
                  </a:lnTo>
                  <a:lnTo>
                    <a:pt x="340220" y="765111"/>
                  </a:lnTo>
                  <a:lnTo>
                    <a:pt x="339534" y="766089"/>
                  </a:lnTo>
                  <a:lnTo>
                    <a:pt x="339128" y="767308"/>
                  </a:lnTo>
                  <a:lnTo>
                    <a:pt x="339064" y="768210"/>
                  </a:lnTo>
                  <a:lnTo>
                    <a:pt x="339064" y="791197"/>
                  </a:lnTo>
                  <a:lnTo>
                    <a:pt x="341096" y="793623"/>
                  </a:lnTo>
                  <a:lnTo>
                    <a:pt x="357619" y="790321"/>
                  </a:lnTo>
                  <a:lnTo>
                    <a:pt x="359613" y="786663"/>
                  </a:lnTo>
                  <a:lnTo>
                    <a:pt x="359613" y="763943"/>
                  </a:lnTo>
                  <a:close/>
                </a:path>
                <a:path w="370204" h="1280160">
                  <a:moveTo>
                    <a:pt x="359613" y="724179"/>
                  </a:moveTo>
                  <a:lnTo>
                    <a:pt x="357619" y="721677"/>
                  </a:lnTo>
                  <a:lnTo>
                    <a:pt x="357289" y="721728"/>
                  </a:lnTo>
                  <a:lnTo>
                    <a:pt x="339064" y="727532"/>
                  </a:lnTo>
                  <a:lnTo>
                    <a:pt x="339064" y="750989"/>
                  </a:lnTo>
                  <a:lnTo>
                    <a:pt x="341096" y="753478"/>
                  </a:lnTo>
                  <a:lnTo>
                    <a:pt x="357619" y="750544"/>
                  </a:lnTo>
                  <a:lnTo>
                    <a:pt x="359613" y="747356"/>
                  </a:lnTo>
                  <a:lnTo>
                    <a:pt x="359613" y="724179"/>
                  </a:lnTo>
                  <a:close/>
                </a:path>
                <a:path w="370204" h="1280160">
                  <a:moveTo>
                    <a:pt x="359613" y="684403"/>
                  </a:moveTo>
                  <a:lnTo>
                    <a:pt x="357619" y="681850"/>
                  </a:lnTo>
                  <a:lnTo>
                    <a:pt x="357289" y="681901"/>
                  </a:lnTo>
                  <a:lnTo>
                    <a:pt x="341096" y="684161"/>
                  </a:lnTo>
                  <a:lnTo>
                    <a:pt x="339064" y="687298"/>
                  </a:lnTo>
                  <a:lnTo>
                    <a:pt x="339064" y="710730"/>
                  </a:lnTo>
                  <a:lnTo>
                    <a:pt x="341096" y="713282"/>
                  </a:lnTo>
                  <a:lnTo>
                    <a:pt x="357619" y="710717"/>
                  </a:lnTo>
                  <a:lnTo>
                    <a:pt x="359613" y="707580"/>
                  </a:lnTo>
                  <a:lnTo>
                    <a:pt x="359613" y="684403"/>
                  </a:lnTo>
                  <a:close/>
                </a:path>
                <a:path w="370204" h="1280160">
                  <a:moveTo>
                    <a:pt x="359613" y="644639"/>
                  </a:moveTo>
                  <a:lnTo>
                    <a:pt x="357619" y="642035"/>
                  </a:lnTo>
                  <a:lnTo>
                    <a:pt x="357289" y="642073"/>
                  </a:lnTo>
                  <a:lnTo>
                    <a:pt x="339064" y="647065"/>
                  </a:lnTo>
                  <a:lnTo>
                    <a:pt x="339064" y="670496"/>
                  </a:lnTo>
                  <a:lnTo>
                    <a:pt x="341096" y="673100"/>
                  </a:lnTo>
                  <a:lnTo>
                    <a:pt x="357619" y="670902"/>
                  </a:lnTo>
                  <a:lnTo>
                    <a:pt x="359613" y="667816"/>
                  </a:lnTo>
                  <a:lnTo>
                    <a:pt x="359613" y="644639"/>
                  </a:lnTo>
                  <a:close/>
                </a:path>
                <a:path w="370204" h="1280160">
                  <a:moveTo>
                    <a:pt x="359613" y="604875"/>
                  </a:moveTo>
                  <a:lnTo>
                    <a:pt x="357619" y="602234"/>
                  </a:lnTo>
                  <a:lnTo>
                    <a:pt x="357289" y="602272"/>
                  </a:lnTo>
                  <a:lnTo>
                    <a:pt x="341096" y="603796"/>
                  </a:lnTo>
                  <a:lnTo>
                    <a:pt x="339064" y="606818"/>
                  </a:lnTo>
                  <a:lnTo>
                    <a:pt x="339064" y="630250"/>
                  </a:lnTo>
                  <a:lnTo>
                    <a:pt x="341096" y="632904"/>
                  </a:lnTo>
                  <a:lnTo>
                    <a:pt x="357619" y="631088"/>
                  </a:lnTo>
                  <a:lnTo>
                    <a:pt x="359613" y="628027"/>
                  </a:lnTo>
                  <a:lnTo>
                    <a:pt x="359613" y="604875"/>
                  </a:lnTo>
                  <a:close/>
                </a:path>
                <a:path w="370204" h="1280160">
                  <a:moveTo>
                    <a:pt x="369887" y="925728"/>
                  </a:moveTo>
                  <a:lnTo>
                    <a:pt x="367893" y="923353"/>
                  </a:lnTo>
                  <a:lnTo>
                    <a:pt x="367563" y="923429"/>
                  </a:lnTo>
                  <a:lnTo>
                    <a:pt x="351370" y="927138"/>
                  </a:lnTo>
                  <a:lnTo>
                    <a:pt x="349338" y="930935"/>
                  </a:lnTo>
                  <a:lnTo>
                    <a:pt x="349338" y="953909"/>
                  </a:lnTo>
                  <a:lnTo>
                    <a:pt x="351370" y="956284"/>
                  </a:lnTo>
                  <a:lnTo>
                    <a:pt x="367893" y="952207"/>
                  </a:lnTo>
                  <a:lnTo>
                    <a:pt x="369887" y="948918"/>
                  </a:lnTo>
                  <a:lnTo>
                    <a:pt x="369887" y="925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051154" y="623061"/>
              <a:ext cx="896619" cy="1656080"/>
            </a:xfrm>
            <a:custGeom>
              <a:avLst/>
              <a:gdLst/>
              <a:ahLst/>
              <a:cxnLst/>
              <a:rect l="l" t="t" r="r" b="b"/>
              <a:pathLst>
                <a:path w="896620" h="1656080">
                  <a:moveTo>
                    <a:pt x="9258" y="1571739"/>
                  </a:moveTo>
                  <a:lnTo>
                    <a:pt x="0" y="1559267"/>
                  </a:lnTo>
                  <a:lnTo>
                    <a:pt x="0" y="1578991"/>
                  </a:lnTo>
                  <a:lnTo>
                    <a:pt x="8470" y="1595145"/>
                  </a:lnTo>
                  <a:lnTo>
                    <a:pt x="8724" y="1595094"/>
                  </a:lnTo>
                  <a:lnTo>
                    <a:pt x="9042" y="1594485"/>
                  </a:lnTo>
                  <a:lnTo>
                    <a:pt x="9232" y="1593329"/>
                  </a:lnTo>
                  <a:lnTo>
                    <a:pt x="9258" y="1571739"/>
                  </a:lnTo>
                  <a:close/>
                </a:path>
                <a:path w="896620" h="1656080">
                  <a:moveTo>
                    <a:pt x="23901" y="1402499"/>
                  </a:moveTo>
                  <a:lnTo>
                    <a:pt x="13639" y="1388668"/>
                  </a:lnTo>
                  <a:lnTo>
                    <a:pt x="13639" y="1409560"/>
                  </a:lnTo>
                  <a:lnTo>
                    <a:pt x="23025" y="1427251"/>
                  </a:lnTo>
                  <a:lnTo>
                    <a:pt x="23317" y="1427213"/>
                  </a:lnTo>
                  <a:lnTo>
                    <a:pt x="23660" y="1426603"/>
                  </a:lnTo>
                  <a:lnTo>
                    <a:pt x="23876" y="1425397"/>
                  </a:lnTo>
                  <a:lnTo>
                    <a:pt x="23901" y="1402499"/>
                  </a:lnTo>
                  <a:close/>
                </a:path>
                <a:path w="896620" h="1656080">
                  <a:moveTo>
                    <a:pt x="39839" y="484682"/>
                  </a:moveTo>
                  <a:lnTo>
                    <a:pt x="38595" y="484682"/>
                  </a:lnTo>
                  <a:lnTo>
                    <a:pt x="38595" y="485952"/>
                  </a:lnTo>
                  <a:lnTo>
                    <a:pt x="39839" y="485952"/>
                  </a:lnTo>
                  <a:lnTo>
                    <a:pt x="39839" y="484682"/>
                  </a:lnTo>
                  <a:close/>
                </a:path>
                <a:path w="896620" h="1656080">
                  <a:moveTo>
                    <a:pt x="40208" y="1473504"/>
                  </a:moveTo>
                  <a:lnTo>
                    <a:pt x="28765" y="1458099"/>
                  </a:lnTo>
                  <a:lnTo>
                    <a:pt x="28765" y="1480286"/>
                  </a:lnTo>
                  <a:lnTo>
                    <a:pt x="39204" y="1499743"/>
                  </a:lnTo>
                  <a:lnTo>
                    <a:pt x="39535" y="1499743"/>
                  </a:lnTo>
                  <a:lnTo>
                    <a:pt x="39687" y="1499603"/>
                  </a:lnTo>
                  <a:lnTo>
                    <a:pt x="39928" y="1499120"/>
                  </a:lnTo>
                  <a:lnTo>
                    <a:pt x="40208" y="1497304"/>
                  </a:lnTo>
                  <a:lnTo>
                    <a:pt x="40208" y="1473504"/>
                  </a:lnTo>
                  <a:close/>
                </a:path>
                <a:path w="896620" h="1656080">
                  <a:moveTo>
                    <a:pt x="58458" y="1573250"/>
                  </a:moveTo>
                  <a:lnTo>
                    <a:pt x="45631" y="1555965"/>
                  </a:lnTo>
                  <a:lnTo>
                    <a:pt x="45631" y="1579587"/>
                  </a:lnTo>
                  <a:lnTo>
                    <a:pt x="57721" y="1601165"/>
                  </a:lnTo>
                  <a:lnTo>
                    <a:pt x="57886" y="1601038"/>
                  </a:lnTo>
                  <a:lnTo>
                    <a:pt x="58267" y="1600187"/>
                  </a:lnTo>
                  <a:lnTo>
                    <a:pt x="58458" y="1598650"/>
                  </a:lnTo>
                  <a:lnTo>
                    <a:pt x="58458" y="1573250"/>
                  </a:lnTo>
                  <a:close/>
                </a:path>
                <a:path w="896620" h="1656080">
                  <a:moveTo>
                    <a:pt x="58458" y="1438719"/>
                  </a:moveTo>
                  <a:lnTo>
                    <a:pt x="45631" y="1421434"/>
                  </a:lnTo>
                  <a:lnTo>
                    <a:pt x="45631" y="1445056"/>
                  </a:lnTo>
                  <a:lnTo>
                    <a:pt x="57721" y="1466634"/>
                  </a:lnTo>
                  <a:lnTo>
                    <a:pt x="57886" y="1466507"/>
                  </a:lnTo>
                  <a:lnTo>
                    <a:pt x="58267" y="1465656"/>
                  </a:lnTo>
                  <a:lnTo>
                    <a:pt x="58458" y="1464119"/>
                  </a:lnTo>
                  <a:lnTo>
                    <a:pt x="58458" y="1438719"/>
                  </a:lnTo>
                  <a:close/>
                </a:path>
                <a:path w="896620" h="1656080">
                  <a:moveTo>
                    <a:pt x="58458" y="1300454"/>
                  </a:moveTo>
                  <a:lnTo>
                    <a:pt x="58394" y="480034"/>
                  </a:lnTo>
                  <a:lnTo>
                    <a:pt x="58343" y="473684"/>
                  </a:lnTo>
                  <a:lnTo>
                    <a:pt x="58343" y="459714"/>
                  </a:lnTo>
                  <a:lnTo>
                    <a:pt x="58064" y="459714"/>
                  </a:lnTo>
                  <a:lnTo>
                    <a:pt x="58064" y="458444"/>
                  </a:lnTo>
                  <a:lnTo>
                    <a:pt x="56705" y="458444"/>
                  </a:lnTo>
                  <a:lnTo>
                    <a:pt x="56705" y="459714"/>
                  </a:lnTo>
                  <a:lnTo>
                    <a:pt x="51498" y="459714"/>
                  </a:lnTo>
                  <a:lnTo>
                    <a:pt x="51498" y="473684"/>
                  </a:lnTo>
                  <a:lnTo>
                    <a:pt x="46126" y="473684"/>
                  </a:lnTo>
                  <a:lnTo>
                    <a:pt x="46126" y="480034"/>
                  </a:lnTo>
                  <a:lnTo>
                    <a:pt x="45631" y="480034"/>
                  </a:lnTo>
                  <a:lnTo>
                    <a:pt x="45631" y="1300454"/>
                  </a:lnTo>
                  <a:lnTo>
                    <a:pt x="52006" y="1300454"/>
                  </a:lnTo>
                  <a:lnTo>
                    <a:pt x="52006" y="1316964"/>
                  </a:lnTo>
                  <a:lnTo>
                    <a:pt x="58458" y="1316964"/>
                  </a:lnTo>
                  <a:lnTo>
                    <a:pt x="58458" y="1300454"/>
                  </a:lnTo>
                  <a:close/>
                </a:path>
                <a:path w="896620" h="1656080">
                  <a:moveTo>
                    <a:pt x="79057" y="1625917"/>
                  </a:moveTo>
                  <a:lnTo>
                    <a:pt x="64554" y="1606397"/>
                  </a:lnTo>
                  <a:lnTo>
                    <a:pt x="64554" y="1632343"/>
                  </a:lnTo>
                  <a:lnTo>
                    <a:pt x="78206" y="1655711"/>
                  </a:lnTo>
                  <a:lnTo>
                    <a:pt x="78689" y="1655102"/>
                  </a:lnTo>
                  <a:lnTo>
                    <a:pt x="79006" y="1653730"/>
                  </a:lnTo>
                  <a:lnTo>
                    <a:pt x="79057" y="1625917"/>
                  </a:lnTo>
                  <a:close/>
                </a:path>
                <a:path w="896620" h="1656080">
                  <a:moveTo>
                    <a:pt x="79057" y="1539024"/>
                  </a:moveTo>
                  <a:lnTo>
                    <a:pt x="64554" y="1519504"/>
                  </a:lnTo>
                  <a:lnTo>
                    <a:pt x="64554" y="1545450"/>
                  </a:lnTo>
                  <a:lnTo>
                    <a:pt x="78206" y="1568818"/>
                  </a:lnTo>
                  <a:lnTo>
                    <a:pt x="78689" y="1568208"/>
                  </a:lnTo>
                  <a:lnTo>
                    <a:pt x="79006" y="1566837"/>
                  </a:lnTo>
                  <a:lnTo>
                    <a:pt x="79057" y="1539024"/>
                  </a:lnTo>
                  <a:close/>
                </a:path>
                <a:path w="896620" h="1656080">
                  <a:moveTo>
                    <a:pt x="79057" y="431977"/>
                  </a:moveTo>
                  <a:lnTo>
                    <a:pt x="78397" y="428752"/>
                  </a:lnTo>
                  <a:lnTo>
                    <a:pt x="77800" y="428713"/>
                  </a:lnTo>
                  <a:lnTo>
                    <a:pt x="65519" y="446722"/>
                  </a:lnTo>
                  <a:lnTo>
                    <a:pt x="64554" y="452716"/>
                  </a:lnTo>
                  <a:lnTo>
                    <a:pt x="64554" y="1407515"/>
                  </a:lnTo>
                  <a:lnTo>
                    <a:pt x="79057" y="1427022"/>
                  </a:lnTo>
                  <a:lnTo>
                    <a:pt x="79057" y="431977"/>
                  </a:lnTo>
                  <a:close/>
                </a:path>
                <a:path w="896620" h="1656080">
                  <a:moveTo>
                    <a:pt x="804494" y="602145"/>
                  </a:moveTo>
                  <a:lnTo>
                    <a:pt x="802551" y="597865"/>
                  </a:lnTo>
                  <a:lnTo>
                    <a:pt x="785990" y="598119"/>
                  </a:lnTo>
                  <a:lnTo>
                    <a:pt x="783894" y="602030"/>
                  </a:lnTo>
                  <a:lnTo>
                    <a:pt x="783894" y="633222"/>
                  </a:lnTo>
                  <a:lnTo>
                    <a:pt x="785990" y="637514"/>
                  </a:lnTo>
                  <a:lnTo>
                    <a:pt x="802551" y="635914"/>
                  </a:lnTo>
                  <a:lnTo>
                    <a:pt x="803122" y="635520"/>
                  </a:lnTo>
                  <a:lnTo>
                    <a:pt x="803630" y="634936"/>
                  </a:lnTo>
                  <a:lnTo>
                    <a:pt x="804202" y="633628"/>
                  </a:lnTo>
                  <a:lnTo>
                    <a:pt x="804494" y="632015"/>
                  </a:lnTo>
                  <a:lnTo>
                    <a:pt x="804494" y="602145"/>
                  </a:lnTo>
                  <a:close/>
                </a:path>
                <a:path w="896620" h="1656080">
                  <a:moveTo>
                    <a:pt x="804494" y="549884"/>
                  </a:moveTo>
                  <a:lnTo>
                    <a:pt x="785990" y="543788"/>
                  </a:lnTo>
                  <a:lnTo>
                    <a:pt x="785685" y="543890"/>
                  </a:lnTo>
                  <a:lnTo>
                    <a:pt x="783894" y="547471"/>
                  </a:lnTo>
                  <a:lnTo>
                    <a:pt x="783894" y="578637"/>
                  </a:lnTo>
                  <a:lnTo>
                    <a:pt x="802551" y="583425"/>
                  </a:lnTo>
                  <a:lnTo>
                    <a:pt x="802843" y="583311"/>
                  </a:lnTo>
                  <a:lnTo>
                    <a:pt x="804494" y="579755"/>
                  </a:lnTo>
                  <a:lnTo>
                    <a:pt x="804494" y="549884"/>
                  </a:lnTo>
                  <a:close/>
                </a:path>
                <a:path w="896620" h="1656080">
                  <a:moveTo>
                    <a:pt x="804494" y="497039"/>
                  </a:moveTo>
                  <a:lnTo>
                    <a:pt x="785990" y="489483"/>
                  </a:lnTo>
                  <a:lnTo>
                    <a:pt x="785685" y="489534"/>
                  </a:lnTo>
                  <a:lnTo>
                    <a:pt x="783894" y="492899"/>
                  </a:lnTo>
                  <a:lnTo>
                    <a:pt x="783894" y="524065"/>
                  </a:lnTo>
                  <a:lnTo>
                    <a:pt x="802551" y="530948"/>
                  </a:lnTo>
                  <a:lnTo>
                    <a:pt x="802843" y="530872"/>
                  </a:lnTo>
                  <a:lnTo>
                    <a:pt x="803122" y="530694"/>
                  </a:lnTo>
                  <a:lnTo>
                    <a:pt x="803630" y="530212"/>
                  </a:lnTo>
                  <a:lnTo>
                    <a:pt x="804202" y="529043"/>
                  </a:lnTo>
                  <a:lnTo>
                    <a:pt x="804494" y="527481"/>
                  </a:lnTo>
                  <a:lnTo>
                    <a:pt x="804494" y="497624"/>
                  </a:lnTo>
                  <a:lnTo>
                    <a:pt x="804494" y="497039"/>
                  </a:lnTo>
                  <a:close/>
                </a:path>
                <a:path w="896620" h="1656080">
                  <a:moveTo>
                    <a:pt x="804494" y="445389"/>
                  </a:moveTo>
                  <a:lnTo>
                    <a:pt x="785990" y="435140"/>
                  </a:lnTo>
                  <a:lnTo>
                    <a:pt x="785685" y="435178"/>
                  </a:lnTo>
                  <a:lnTo>
                    <a:pt x="783894" y="438340"/>
                  </a:lnTo>
                  <a:lnTo>
                    <a:pt x="783894" y="469531"/>
                  </a:lnTo>
                  <a:lnTo>
                    <a:pt x="802551" y="478472"/>
                  </a:lnTo>
                  <a:lnTo>
                    <a:pt x="802843" y="478421"/>
                  </a:lnTo>
                  <a:lnTo>
                    <a:pt x="803376" y="478116"/>
                  </a:lnTo>
                  <a:lnTo>
                    <a:pt x="803630" y="477850"/>
                  </a:lnTo>
                  <a:lnTo>
                    <a:pt x="804202" y="476758"/>
                  </a:lnTo>
                  <a:lnTo>
                    <a:pt x="804494" y="475234"/>
                  </a:lnTo>
                  <a:lnTo>
                    <a:pt x="804494" y="445389"/>
                  </a:lnTo>
                  <a:close/>
                </a:path>
                <a:path w="896620" h="1656080">
                  <a:moveTo>
                    <a:pt x="804494" y="393128"/>
                  </a:moveTo>
                  <a:lnTo>
                    <a:pt x="785990" y="380796"/>
                  </a:lnTo>
                  <a:lnTo>
                    <a:pt x="785685" y="380796"/>
                  </a:lnTo>
                  <a:lnTo>
                    <a:pt x="785088" y="381000"/>
                  </a:lnTo>
                  <a:lnTo>
                    <a:pt x="784834" y="381215"/>
                  </a:lnTo>
                  <a:lnTo>
                    <a:pt x="784212" y="382244"/>
                  </a:lnTo>
                  <a:lnTo>
                    <a:pt x="783894" y="383781"/>
                  </a:lnTo>
                  <a:lnTo>
                    <a:pt x="783894" y="414959"/>
                  </a:lnTo>
                  <a:lnTo>
                    <a:pt x="802551" y="426021"/>
                  </a:lnTo>
                  <a:lnTo>
                    <a:pt x="802843" y="425996"/>
                  </a:lnTo>
                  <a:lnTo>
                    <a:pt x="803630" y="425526"/>
                  </a:lnTo>
                  <a:lnTo>
                    <a:pt x="804202" y="424484"/>
                  </a:lnTo>
                  <a:lnTo>
                    <a:pt x="804494" y="422986"/>
                  </a:lnTo>
                  <a:lnTo>
                    <a:pt x="804494" y="393128"/>
                  </a:lnTo>
                  <a:close/>
                </a:path>
                <a:path w="896620" h="1656080">
                  <a:moveTo>
                    <a:pt x="804494" y="340868"/>
                  </a:moveTo>
                  <a:lnTo>
                    <a:pt x="785685" y="326415"/>
                  </a:lnTo>
                  <a:lnTo>
                    <a:pt x="785088" y="326567"/>
                  </a:lnTo>
                  <a:lnTo>
                    <a:pt x="784834" y="326745"/>
                  </a:lnTo>
                  <a:lnTo>
                    <a:pt x="784390" y="327317"/>
                  </a:lnTo>
                  <a:lnTo>
                    <a:pt x="784212" y="327710"/>
                  </a:lnTo>
                  <a:lnTo>
                    <a:pt x="783894" y="329209"/>
                  </a:lnTo>
                  <a:lnTo>
                    <a:pt x="783894" y="360387"/>
                  </a:lnTo>
                  <a:lnTo>
                    <a:pt x="802843" y="373557"/>
                  </a:lnTo>
                  <a:lnTo>
                    <a:pt x="803376" y="373380"/>
                  </a:lnTo>
                  <a:lnTo>
                    <a:pt x="803630" y="373164"/>
                  </a:lnTo>
                  <a:lnTo>
                    <a:pt x="804202" y="372186"/>
                  </a:lnTo>
                  <a:lnTo>
                    <a:pt x="804494" y="370738"/>
                  </a:lnTo>
                  <a:lnTo>
                    <a:pt x="804494" y="340868"/>
                  </a:lnTo>
                  <a:close/>
                </a:path>
                <a:path w="896620" h="1656080">
                  <a:moveTo>
                    <a:pt x="804494" y="288607"/>
                  </a:moveTo>
                  <a:lnTo>
                    <a:pt x="785685" y="272046"/>
                  </a:lnTo>
                  <a:lnTo>
                    <a:pt x="785088" y="272135"/>
                  </a:lnTo>
                  <a:lnTo>
                    <a:pt x="784834" y="272275"/>
                  </a:lnTo>
                  <a:lnTo>
                    <a:pt x="784390" y="272796"/>
                  </a:lnTo>
                  <a:lnTo>
                    <a:pt x="784212" y="273177"/>
                  </a:lnTo>
                  <a:lnTo>
                    <a:pt x="783894" y="274637"/>
                  </a:lnTo>
                  <a:lnTo>
                    <a:pt x="783894" y="305816"/>
                  </a:lnTo>
                  <a:lnTo>
                    <a:pt x="802843" y="321119"/>
                  </a:lnTo>
                  <a:lnTo>
                    <a:pt x="803376" y="320992"/>
                  </a:lnTo>
                  <a:lnTo>
                    <a:pt x="803630" y="320802"/>
                  </a:lnTo>
                  <a:lnTo>
                    <a:pt x="804202" y="319887"/>
                  </a:lnTo>
                  <a:lnTo>
                    <a:pt x="804494" y="318465"/>
                  </a:lnTo>
                  <a:lnTo>
                    <a:pt x="804494" y="288607"/>
                  </a:lnTo>
                  <a:close/>
                </a:path>
                <a:path w="896620" h="1656080">
                  <a:moveTo>
                    <a:pt x="804494" y="236347"/>
                  </a:moveTo>
                  <a:lnTo>
                    <a:pt x="785685" y="217716"/>
                  </a:lnTo>
                  <a:lnTo>
                    <a:pt x="785088" y="217716"/>
                  </a:lnTo>
                  <a:lnTo>
                    <a:pt x="784834" y="217843"/>
                  </a:lnTo>
                  <a:lnTo>
                    <a:pt x="784390" y="218313"/>
                  </a:lnTo>
                  <a:lnTo>
                    <a:pt x="784212" y="218655"/>
                  </a:lnTo>
                  <a:lnTo>
                    <a:pt x="783894" y="220078"/>
                  </a:lnTo>
                  <a:lnTo>
                    <a:pt x="783894" y="251256"/>
                  </a:lnTo>
                  <a:lnTo>
                    <a:pt x="802843" y="268655"/>
                  </a:lnTo>
                  <a:lnTo>
                    <a:pt x="803630" y="268452"/>
                  </a:lnTo>
                  <a:lnTo>
                    <a:pt x="804202" y="267601"/>
                  </a:lnTo>
                  <a:lnTo>
                    <a:pt x="804494" y="266217"/>
                  </a:lnTo>
                  <a:lnTo>
                    <a:pt x="804494" y="236347"/>
                  </a:lnTo>
                  <a:close/>
                </a:path>
                <a:path w="896620" h="1656080">
                  <a:moveTo>
                    <a:pt x="804494" y="183527"/>
                  </a:moveTo>
                  <a:lnTo>
                    <a:pt x="785088" y="163283"/>
                  </a:lnTo>
                  <a:lnTo>
                    <a:pt x="784834" y="163385"/>
                  </a:lnTo>
                  <a:lnTo>
                    <a:pt x="784390" y="163804"/>
                  </a:lnTo>
                  <a:lnTo>
                    <a:pt x="784212" y="164134"/>
                  </a:lnTo>
                  <a:lnTo>
                    <a:pt x="783894" y="165531"/>
                  </a:lnTo>
                  <a:lnTo>
                    <a:pt x="783894" y="196697"/>
                  </a:lnTo>
                  <a:lnTo>
                    <a:pt x="803376" y="216230"/>
                  </a:lnTo>
                  <a:lnTo>
                    <a:pt x="803630" y="216103"/>
                  </a:lnTo>
                  <a:lnTo>
                    <a:pt x="804202" y="215328"/>
                  </a:lnTo>
                  <a:lnTo>
                    <a:pt x="804494" y="213982"/>
                  </a:lnTo>
                  <a:lnTo>
                    <a:pt x="804494" y="184111"/>
                  </a:lnTo>
                  <a:lnTo>
                    <a:pt x="804494" y="183527"/>
                  </a:lnTo>
                  <a:close/>
                </a:path>
                <a:path w="896620" h="1656080">
                  <a:moveTo>
                    <a:pt x="804494" y="131267"/>
                  </a:moveTo>
                  <a:lnTo>
                    <a:pt x="785088" y="108851"/>
                  </a:lnTo>
                  <a:lnTo>
                    <a:pt x="784834" y="108915"/>
                  </a:lnTo>
                  <a:lnTo>
                    <a:pt x="784212" y="109601"/>
                  </a:lnTo>
                  <a:lnTo>
                    <a:pt x="783894" y="110959"/>
                  </a:lnTo>
                  <a:lnTo>
                    <a:pt x="783894" y="142748"/>
                  </a:lnTo>
                  <a:lnTo>
                    <a:pt x="802843" y="163804"/>
                  </a:lnTo>
                  <a:lnTo>
                    <a:pt x="803630" y="163779"/>
                  </a:lnTo>
                  <a:lnTo>
                    <a:pt x="804202" y="163042"/>
                  </a:lnTo>
                  <a:lnTo>
                    <a:pt x="804494" y="161709"/>
                  </a:lnTo>
                  <a:lnTo>
                    <a:pt x="804494" y="131851"/>
                  </a:lnTo>
                  <a:lnTo>
                    <a:pt x="804494" y="131267"/>
                  </a:lnTo>
                  <a:close/>
                </a:path>
                <a:path w="896620" h="1656080">
                  <a:moveTo>
                    <a:pt x="804494" y="79006"/>
                  </a:moveTo>
                  <a:lnTo>
                    <a:pt x="784834" y="54444"/>
                  </a:lnTo>
                  <a:lnTo>
                    <a:pt x="784390" y="54775"/>
                  </a:lnTo>
                  <a:lnTo>
                    <a:pt x="784212" y="55054"/>
                  </a:lnTo>
                  <a:lnTo>
                    <a:pt x="783894" y="56375"/>
                  </a:lnTo>
                  <a:lnTo>
                    <a:pt x="783894" y="88188"/>
                  </a:lnTo>
                  <a:lnTo>
                    <a:pt x="803376" y="111480"/>
                  </a:lnTo>
                  <a:lnTo>
                    <a:pt x="803630" y="111417"/>
                  </a:lnTo>
                  <a:lnTo>
                    <a:pt x="804202" y="110744"/>
                  </a:lnTo>
                  <a:lnTo>
                    <a:pt x="804494" y="109448"/>
                  </a:lnTo>
                  <a:lnTo>
                    <a:pt x="804494" y="79590"/>
                  </a:lnTo>
                  <a:lnTo>
                    <a:pt x="804494" y="79006"/>
                  </a:lnTo>
                  <a:close/>
                </a:path>
                <a:path w="896620" h="1656080">
                  <a:moveTo>
                    <a:pt x="804494" y="26746"/>
                  </a:moveTo>
                  <a:lnTo>
                    <a:pt x="784834" y="0"/>
                  </a:lnTo>
                  <a:lnTo>
                    <a:pt x="784212" y="546"/>
                  </a:lnTo>
                  <a:lnTo>
                    <a:pt x="783894" y="1816"/>
                  </a:lnTo>
                  <a:lnTo>
                    <a:pt x="783894" y="33629"/>
                  </a:lnTo>
                  <a:lnTo>
                    <a:pt x="803376" y="59093"/>
                  </a:lnTo>
                  <a:lnTo>
                    <a:pt x="803630" y="59055"/>
                  </a:lnTo>
                  <a:lnTo>
                    <a:pt x="804202" y="58458"/>
                  </a:lnTo>
                  <a:lnTo>
                    <a:pt x="804494" y="57200"/>
                  </a:lnTo>
                  <a:lnTo>
                    <a:pt x="804494" y="27330"/>
                  </a:lnTo>
                  <a:lnTo>
                    <a:pt x="804494" y="26746"/>
                  </a:lnTo>
                  <a:close/>
                </a:path>
                <a:path w="896620" h="1656080">
                  <a:moveTo>
                    <a:pt x="831405" y="1295514"/>
                  </a:moveTo>
                  <a:lnTo>
                    <a:pt x="814730" y="1278775"/>
                  </a:lnTo>
                  <a:lnTo>
                    <a:pt x="814222" y="1278813"/>
                  </a:lnTo>
                  <a:lnTo>
                    <a:pt x="813993" y="1278940"/>
                  </a:lnTo>
                  <a:lnTo>
                    <a:pt x="813600" y="1279398"/>
                  </a:lnTo>
                  <a:lnTo>
                    <a:pt x="813447" y="1279728"/>
                  </a:lnTo>
                  <a:lnTo>
                    <a:pt x="813168" y="1281061"/>
                  </a:lnTo>
                  <a:lnTo>
                    <a:pt x="813168" y="1310957"/>
                  </a:lnTo>
                  <a:lnTo>
                    <a:pt x="829945" y="1326032"/>
                  </a:lnTo>
                  <a:lnTo>
                    <a:pt x="830427" y="1325956"/>
                  </a:lnTo>
                  <a:lnTo>
                    <a:pt x="830643" y="1325803"/>
                  </a:lnTo>
                  <a:lnTo>
                    <a:pt x="831138" y="1324991"/>
                  </a:lnTo>
                  <a:lnTo>
                    <a:pt x="831405" y="1323644"/>
                  </a:lnTo>
                  <a:lnTo>
                    <a:pt x="831405" y="1295514"/>
                  </a:lnTo>
                  <a:close/>
                </a:path>
                <a:path w="896620" h="1656080">
                  <a:moveTo>
                    <a:pt x="831405" y="601484"/>
                  </a:moveTo>
                  <a:lnTo>
                    <a:pt x="829678" y="597446"/>
                  </a:lnTo>
                  <a:lnTo>
                    <a:pt x="815022" y="597674"/>
                  </a:lnTo>
                  <a:lnTo>
                    <a:pt x="813168" y="601357"/>
                  </a:lnTo>
                  <a:lnTo>
                    <a:pt x="813168" y="630656"/>
                  </a:lnTo>
                  <a:lnTo>
                    <a:pt x="815022" y="634695"/>
                  </a:lnTo>
                  <a:lnTo>
                    <a:pt x="829678" y="633298"/>
                  </a:lnTo>
                  <a:lnTo>
                    <a:pt x="831405" y="629615"/>
                  </a:lnTo>
                  <a:lnTo>
                    <a:pt x="831405" y="601484"/>
                  </a:lnTo>
                  <a:close/>
                </a:path>
                <a:path w="896620" h="1656080">
                  <a:moveTo>
                    <a:pt x="831405" y="552246"/>
                  </a:moveTo>
                  <a:lnTo>
                    <a:pt x="815022" y="546608"/>
                  </a:lnTo>
                  <a:lnTo>
                    <a:pt x="814730" y="546684"/>
                  </a:lnTo>
                  <a:lnTo>
                    <a:pt x="813168" y="550075"/>
                  </a:lnTo>
                  <a:lnTo>
                    <a:pt x="813168" y="579361"/>
                  </a:lnTo>
                  <a:lnTo>
                    <a:pt x="829678" y="583857"/>
                  </a:lnTo>
                  <a:lnTo>
                    <a:pt x="829945" y="583742"/>
                  </a:lnTo>
                  <a:lnTo>
                    <a:pt x="830427" y="583336"/>
                  </a:lnTo>
                  <a:lnTo>
                    <a:pt x="830643" y="583044"/>
                  </a:lnTo>
                  <a:lnTo>
                    <a:pt x="831138" y="581875"/>
                  </a:lnTo>
                  <a:lnTo>
                    <a:pt x="831405" y="580377"/>
                  </a:lnTo>
                  <a:lnTo>
                    <a:pt x="831405" y="552246"/>
                  </a:lnTo>
                  <a:close/>
                </a:path>
                <a:path w="896620" h="1656080">
                  <a:moveTo>
                    <a:pt x="831405" y="502996"/>
                  </a:moveTo>
                  <a:lnTo>
                    <a:pt x="815022" y="495541"/>
                  </a:lnTo>
                  <a:lnTo>
                    <a:pt x="814730" y="495604"/>
                  </a:lnTo>
                  <a:lnTo>
                    <a:pt x="813168" y="498779"/>
                  </a:lnTo>
                  <a:lnTo>
                    <a:pt x="813168" y="528066"/>
                  </a:lnTo>
                  <a:lnTo>
                    <a:pt x="829678" y="534416"/>
                  </a:lnTo>
                  <a:lnTo>
                    <a:pt x="829945" y="534327"/>
                  </a:lnTo>
                  <a:lnTo>
                    <a:pt x="830427" y="533984"/>
                  </a:lnTo>
                  <a:lnTo>
                    <a:pt x="830643" y="533704"/>
                  </a:lnTo>
                  <a:lnTo>
                    <a:pt x="831138" y="532599"/>
                  </a:lnTo>
                  <a:lnTo>
                    <a:pt x="831405" y="531126"/>
                  </a:lnTo>
                  <a:lnTo>
                    <a:pt x="831405" y="502996"/>
                  </a:lnTo>
                  <a:close/>
                </a:path>
                <a:path w="896620" h="1656080">
                  <a:moveTo>
                    <a:pt x="831405" y="453783"/>
                  </a:moveTo>
                  <a:lnTo>
                    <a:pt x="815022" y="444461"/>
                  </a:lnTo>
                  <a:lnTo>
                    <a:pt x="814730" y="444487"/>
                  </a:lnTo>
                  <a:lnTo>
                    <a:pt x="814222" y="444766"/>
                  </a:lnTo>
                  <a:lnTo>
                    <a:pt x="813993" y="444995"/>
                  </a:lnTo>
                  <a:lnTo>
                    <a:pt x="813447" y="446036"/>
                  </a:lnTo>
                  <a:lnTo>
                    <a:pt x="813168" y="447509"/>
                  </a:lnTo>
                  <a:lnTo>
                    <a:pt x="813168" y="476808"/>
                  </a:lnTo>
                  <a:lnTo>
                    <a:pt x="829678" y="484974"/>
                  </a:lnTo>
                  <a:lnTo>
                    <a:pt x="829945" y="484924"/>
                  </a:lnTo>
                  <a:lnTo>
                    <a:pt x="830427" y="484632"/>
                  </a:lnTo>
                  <a:lnTo>
                    <a:pt x="830643" y="484378"/>
                  </a:lnTo>
                  <a:lnTo>
                    <a:pt x="831138" y="483336"/>
                  </a:lnTo>
                  <a:lnTo>
                    <a:pt x="831405" y="481914"/>
                  </a:lnTo>
                  <a:lnTo>
                    <a:pt x="831405" y="453783"/>
                  </a:lnTo>
                  <a:close/>
                </a:path>
                <a:path w="896620" h="1656080">
                  <a:moveTo>
                    <a:pt x="831405" y="404533"/>
                  </a:moveTo>
                  <a:lnTo>
                    <a:pt x="815022" y="393369"/>
                  </a:lnTo>
                  <a:lnTo>
                    <a:pt x="814730" y="393369"/>
                  </a:lnTo>
                  <a:lnTo>
                    <a:pt x="813168" y="396214"/>
                  </a:lnTo>
                  <a:lnTo>
                    <a:pt x="813168" y="425526"/>
                  </a:lnTo>
                  <a:lnTo>
                    <a:pt x="829678" y="435559"/>
                  </a:lnTo>
                  <a:lnTo>
                    <a:pt x="829945" y="435546"/>
                  </a:lnTo>
                  <a:lnTo>
                    <a:pt x="830643" y="435089"/>
                  </a:lnTo>
                  <a:lnTo>
                    <a:pt x="831138" y="434086"/>
                  </a:lnTo>
                  <a:lnTo>
                    <a:pt x="831405" y="432663"/>
                  </a:lnTo>
                  <a:lnTo>
                    <a:pt x="831405" y="404533"/>
                  </a:lnTo>
                  <a:close/>
                </a:path>
                <a:path w="896620" h="1656080">
                  <a:moveTo>
                    <a:pt x="831405" y="355295"/>
                  </a:moveTo>
                  <a:lnTo>
                    <a:pt x="814730" y="342265"/>
                  </a:lnTo>
                  <a:lnTo>
                    <a:pt x="814222" y="342417"/>
                  </a:lnTo>
                  <a:lnTo>
                    <a:pt x="813993" y="342595"/>
                  </a:lnTo>
                  <a:lnTo>
                    <a:pt x="813447" y="343509"/>
                  </a:lnTo>
                  <a:lnTo>
                    <a:pt x="813168" y="344932"/>
                  </a:lnTo>
                  <a:lnTo>
                    <a:pt x="813168" y="374243"/>
                  </a:lnTo>
                  <a:lnTo>
                    <a:pt x="829678" y="386143"/>
                  </a:lnTo>
                  <a:lnTo>
                    <a:pt x="829945" y="386143"/>
                  </a:lnTo>
                  <a:lnTo>
                    <a:pt x="830427" y="385953"/>
                  </a:lnTo>
                  <a:lnTo>
                    <a:pt x="830643" y="385749"/>
                  </a:lnTo>
                  <a:lnTo>
                    <a:pt x="831138" y="384810"/>
                  </a:lnTo>
                  <a:lnTo>
                    <a:pt x="831405" y="383425"/>
                  </a:lnTo>
                  <a:lnTo>
                    <a:pt x="831405" y="355295"/>
                  </a:lnTo>
                  <a:close/>
                </a:path>
                <a:path w="896620" h="1656080">
                  <a:moveTo>
                    <a:pt x="831405" y="306044"/>
                  </a:moveTo>
                  <a:lnTo>
                    <a:pt x="814730" y="291134"/>
                  </a:lnTo>
                  <a:lnTo>
                    <a:pt x="814222" y="291236"/>
                  </a:lnTo>
                  <a:lnTo>
                    <a:pt x="813993" y="291401"/>
                  </a:lnTo>
                  <a:lnTo>
                    <a:pt x="813447" y="292252"/>
                  </a:lnTo>
                  <a:lnTo>
                    <a:pt x="813168" y="293636"/>
                  </a:lnTo>
                  <a:lnTo>
                    <a:pt x="813168" y="322948"/>
                  </a:lnTo>
                  <a:lnTo>
                    <a:pt x="829945" y="336727"/>
                  </a:lnTo>
                  <a:lnTo>
                    <a:pt x="830427" y="336600"/>
                  </a:lnTo>
                  <a:lnTo>
                    <a:pt x="830643" y="336410"/>
                  </a:lnTo>
                  <a:lnTo>
                    <a:pt x="831138" y="335534"/>
                  </a:lnTo>
                  <a:lnTo>
                    <a:pt x="831405" y="334175"/>
                  </a:lnTo>
                  <a:lnTo>
                    <a:pt x="831405" y="306044"/>
                  </a:lnTo>
                  <a:close/>
                </a:path>
                <a:path w="896620" h="1656080">
                  <a:moveTo>
                    <a:pt x="831405" y="207594"/>
                  </a:moveTo>
                  <a:lnTo>
                    <a:pt x="814222" y="188925"/>
                  </a:lnTo>
                  <a:lnTo>
                    <a:pt x="813993" y="189039"/>
                  </a:lnTo>
                  <a:lnTo>
                    <a:pt x="813600" y="189445"/>
                  </a:lnTo>
                  <a:lnTo>
                    <a:pt x="813447" y="189776"/>
                  </a:lnTo>
                  <a:lnTo>
                    <a:pt x="813168" y="191096"/>
                  </a:lnTo>
                  <a:lnTo>
                    <a:pt x="813168" y="220980"/>
                  </a:lnTo>
                  <a:lnTo>
                    <a:pt x="829945" y="237909"/>
                  </a:lnTo>
                  <a:lnTo>
                    <a:pt x="830427" y="237896"/>
                  </a:lnTo>
                  <a:lnTo>
                    <a:pt x="830643" y="237782"/>
                  </a:lnTo>
                  <a:lnTo>
                    <a:pt x="831138" y="237020"/>
                  </a:lnTo>
                  <a:lnTo>
                    <a:pt x="831405" y="235724"/>
                  </a:lnTo>
                  <a:lnTo>
                    <a:pt x="831405" y="207594"/>
                  </a:lnTo>
                  <a:close/>
                </a:path>
                <a:path w="896620" h="1656080">
                  <a:moveTo>
                    <a:pt x="831405" y="157784"/>
                  </a:moveTo>
                  <a:lnTo>
                    <a:pt x="814222" y="137744"/>
                  </a:lnTo>
                  <a:lnTo>
                    <a:pt x="813993" y="137833"/>
                  </a:lnTo>
                  <a:lnTo>
                    <a:pt x="813600" y="138201"/>
                  </a:lnTo>
                  <a:lnTo>
                    <a:pt x="813447" y="138518"/>
                  </a:lnTo>
                  <a:lnTo>
                    <a:pt x="813168" y="139814"/>
                  </a:lnTo>
                  <a:lnTo>
                    <a:pt x="813168" y="169684"/>
                  </a:lnTo>
                  <a:lnTo>
                    <a:pt x="830427" y="188569"/>
                  </a:lnTo>
                  <a:lnTo>
                    <a:pt x="830643" y="188455"/>
                  </a:lnTo>
                  <a:lnTo>
                    <a:pt x="830999" y="188061"/>
                  </a:lnTo>
                  <a:lnTo>
                    <a:pt x="831354" y="186969"/>
                  </a:lnTo>
                  <a:lnTo>
                    <a:pt x="831405" y="158343"/>
                  </a:lnTo>
                  <a:lnTo>
                    <a:pt x="831405" y="157784"/>
                  </a:lnTo>
                  <a:close/>
                </a:path>
                <a:path w="896620" h="1656080">
                  <a:moveTo>
                    <a:pt x="831405" y="109105"/>
                  </a:moveTo>
                  <a:lnTo>
                    <a:pt x="814222" y="86575"/>
                  </a:lnTo>
                  <a:lnTo>
                    <a:pt x="813993" y="86652"/>
                  </a:lnTo>
                  <a:lnTo>
                    <a:pt x="813600" y="86969"/>
                  </a:lnTo>
                  <a:lnTo>
                    <a:pt x="813447" y="87249"/>
                  </a:lnTo>
                  <a:lnTo>
                    <a:pt x="813168" y="88531"/>
                  </a:lnTo>
                  <a:lnTo>
                    <a:pt x="813168" y="118402"/>
                  </a:lnTo>
                  <a:lnTo>
                    <a:pt x="830427" y="139217"/>
                  </a:lnTo>
                  <a:lnTo>
                    <a:pt x="830643" y="139128"/>
                  </a:lnTo>
                  <a:lnTo>
                    <a:pt x="830999" y="138772"/>
                  </a:lnTo>
                  <a:lnTo>
                    <a:pt x="831354" y="137706"/>
                  </a:lnTo>
                  <a:lnTo>
                    <a:pt x="831405" y="109105"/>
                  </a:lnTo>
                  <a:close/>
                </a:path>
                <a:path w="896620" h="1656080">
                  <a:moveTo>
                    <a:pt x="831405" y="59855"/>
                  </a:moveTo>
                  <a:lnTo>
                    <a:pt x="813993" y="35445"/>
                  </a:lnTo>
                  <a:lnTo>
                    <a:pt x="813447" y="36004"/>
                  </a:lnTo>
                  <a:lnTo>
                    <a:pt x="813168" y="37211"/>
                  </a:lnTo>
                  <a:lnTo>
                    <a:pt x="813168" y="67106"/>
                  </a:lnTo>
                  <a:lnTo>
                    <a:pt x="830427" y="89852"/>
                  </a:lnTo>
                  <a:lnTo>
                    <a:pt x="830643" y="89801"/>
                  </a:lnTo>
                  <a:lnTo>
                    <a:pt x="830999" y="89471"/>
                  </a:lnTo>
                  <a:lnTo>
                    <a:pt x="831354" y="88455"/>
                  </a:lnTo>
                  <a:lnTo>
                    <a:pt x="831405" y="59855"/>
                  </a:lnTo>
                  <a:close/>
                </a:path>
                <a:path w="896620" h="1656080">
                  <a:moveTo>
                    <a:pt x="855370" y="600887"/>
                  </a:moveTo>
                  <a:lnTo>
                    <a:pt x="853846" y="597077"/>
                  </a:lnTo>
                  <a:lnTo>
                    <a:pt x="840778" y="597281"/>
                  </a:lnTo>
                  <a:lnTo>
                    <a:pt x="839127" y="600735"/>
                  </a:lnTo>
                  <a:lnTo>
                    <a:pt x="839127" y="628383"/>
                  </a:lnTo>
                  <a:lnTo>
                    <a:pt x="840778" y="632206"/>
                  </a:lnTo>
                  <a:lnTo>
                    <a:pt x="853846" y="630948"/>
                  </a:lnTo>
                  <a:lnTo>
                    <a:pt x="855370" y="627481"/>
                  </a:lnTo>
                  <a:lnTo>
                    <a:pt x="855370" y="600887"/>
                  </a:lnTo>
                  <a:close/>
                </a:path>
                <a:path w="896620" h="1656080">
                  <a:moveTo>
                    <a:pt x="855370" y="554342"/>
                  </a:moveTo>
                  <a:lnTo>
                    <a:pt x="840778" y="549097"/>
                  </a:lnTo>
                  <a:lnTo>
                    <a:pt x="840524" y="549173"/>
                  </a:lnTo>
                  <a:lnTo>
                    <a:pt x="840054" y="549541"/>
                  </a:lnTo>
                  <a:lnTo>
                    <a:pt x="839863" y="549808"/>
                  </a:lnTo>
                  <a:lnTo>
                    <a:pt x="839368" y="550913"/>
                  </a:lnTo>
                  <a:lnTo>
                    <a:pt x="839127" y="552361"/>
                  </a:lnTo>
                  <a:lnTo>
                    <a:pt x="839127" y="580555"/>
                  </a:lnTo>
                  <a:lnTo>
                    <a:pt x="853846" y="584225"/>
                  </a:lnTo>
                  <a:lnTo>
                    <a:pt x="854075" y="584123"/>
                  </a:lnTo>
                  <a:lnTo>
                    <a:pt x="854506" y="583742"/>
                  </a:lnTo>
                  <a:lnTo>
                    <a:pt x="854697" y="583463"/>
                  </a:lnTo>
                  <a:lnTo>
                    <a:pt x="855141" y="582358"/>
                  </a:lnTo>
                  <a:lnTo>
                    <a:pt x="855370" y="580936"/>
                  </a:lnTo>
                  <a:lnTo>
                    <a:pt x="855370" y="554342"/>
                  </a:lnTo>
                  <a:close/>
                </a:path>
                <a:path w="896620" h="1656080">
                  <a:moveTo>
                    <a:pt x="855370" y="507784"/>
                  </a:moveTo>
                  <a:lnTo>
                    <a:pt x="840778" y="500913"/>
                  </a:lnTo>
                  <a:lnTo>
                    <a:pt x="840524" y="500989"/>
                  </a:lnTo>
                  <a:lnTo>
                    <a:pt x="840054" y="501294"/>
                  </a:lnTo>
                  <a:lnTo>
                    <a:pt x="839863" y="501535"/>
                  </a:lnTo>
                  <a:lnTo>
                    <a:pt x="839368" y="502589"/>
                  </a:lnTo>
                  <a:lnTo>
                    <a:pt x="839127" y="503986"/>
                  </a:lnTo>
                  <a:lnTo>
                    <a:pt x="839127" y="531634"/>
                  </a:lnTo>
                  <a:lnTo>
                    <a:pt x="853846" y="537502"/>
                  </a:lnTo>
                  <a:lnTo>
                    <a:pt x="854075" y="537413"/>
                  </a:lnTo>
                  <a:lnTo>
                    <a:pt x="854506" y="537095"/>
                  </a:lnTo>
                  <a:lnTo>
                    <a:pt x="854697" y="536829"/>
                  </a:lnTo>
                  <a:lnTo>
                    <a:pt x="855141" y="535787"/>
                  </a:lnTo>
                  <a:lnTo>
                    <a:pt x="855370" y="534377"/>
                  </a:lnTo>
                  <a:lnTo>
                    <a:pt x="855370" y="507784"/>
                  </a:lnTo>
                  <a:close/>
                </a:path>
                <a:path w="896620" h="1656080">
                  <a:moveTo>
                    <a:pt x="855370" y="461251"/>
                  </a:moveTo>
                  <a:lnTo>
                    <a:pt x="840778" y="452716"/>
                  </a:lnTo>
                  <a:lnTo>
                    <a:pt x="840524" y="452755"/>
                  </a:lnTo>
                  <a:lnTo>
                    <a:pt x="840054" y="453009"/>
                  </a:lnTo>
                  <a:lnTo>
                    <a:pt x="839863" y="453237"/>
                  </a:lnTo>
                  <a:lnTo>
                    <a:pt x="839368" y="454240"/>
                  </a:lnTo>
                  <a:lnTo>
                    <a:pt x="839127" y="455625"/>
                  </a:lnTo>
                  <a:lnTo>
                    <a:pt x="839127" y="483273"/>
                  </a:lnTo>
                  <a:lnTo>
                    <a:pt x="853846" y="490766"/>
                  </a:lnTo>
                  <a:lnTo>
                    <a:pt x="854075" y="490715"/>
                  </a:lnTo>
                  <a:lnTo>
                    <a:pt x="854697" y="490194"/>
                  </a:lnTo>
                  <a:lnTo>
                    <a:pt x="855141" y="489204"/>
                  </a:lnTo>
                  <a:lnTo>
                    <a:pt x="855370" y="487845"/>
                  </a:lnTo>
                  <a:lnTo>
                    <a:pt x="855370" y="461251"/>
                  </a:lnTo>
                  <a:close/>
                </a:path>
                <a:path w="896620" h="1656080">
                  <a:moveTo>
                    <a:pt x="855370" y="414172"/>
                  </a:moveTo>
                  <a:lnTo>
                    <a:pt x="840778" y="404520"/>
                  </a:lnTo>
                  <a:lnTo>
                    <a:pt x="840524" y="404520"/>
                  </a:lnTo>
                  <a:lnTo>
                    <a:pt x="840054" y="404736"/>
                  </a:lnTo>
                  <a:lnTo>
                    <a:pt x="839863" y="404939"/>
                  </a:lnTo>
                  <a:lnTo>
                    <a:pt x="839368" y="405879"/>
                  </a:lnTo>
                  <a:lnTo>
                    <a:pt x="839127" y="407250"/>
                  </a:lnTo>
                  <a:lnTo>
                    <a:pt x="839127" y="435457"/>
                  </a:lnTo>
                  <a:lnTo>
                    <a:pt x="839368" y="437019"/>
                  </a:lnTo>
                  <a:lnTo>
                    <a:pt x="840054" y="438708"/>
                  </a:lnTo>
                  <a:lnTo>
                    <a:pt x="840778" y="439470"/>
                  </a:lnTo>
                  <a:lnTo>
                    <a:pt x="853846" y="444068"/>
                  </a:lnTo>
                  <a:lnTo>
                    <a:pt x="854075" y="444030"/>
                  </a:lnTo>
                  <a:lnTo>
                    <a:pt x="854506" y="443801"/>
                  </a:lnTo>
                  <a:lnTo>
                    <a:pt x="854697" y="443598"/>
                  </a:lnTo>
                  <a:lnTo>
                    <a:pt x="855141" y="442645"/>
                  </a:lnTo>
                  <a:lnTo>
                    <a:pt x="855370" y="441286"/>
                  </a:lnTo>
                  <a:lnTo>
                    <a:pt x="855370" y="414693"/>
                  </a:lnTo>
                  <a:lnTo>
                    <a:pt x="855370" y="414172"/>
                  </a:lnTo>
                  <a:close/>
                </a:path>
                <a:path w="896620" h="1656080">
                  <a:moveTo>
                    <a:pt x="855370" y="368147"/>
                  </a:moveTo>
                  <a:lnTo>
                    <a:pt x="840524" y="356323"/>
                  </a:lnTo>
                  <a:lnTo>
                    <a:pt x="840054" y="356476"/>
                  </a:lnTo>
                  <a:lnTo>
                    <a:pt x="839863" y="356654"/>
                  </a:lnTo>
                  <a:lnTo>
                    <a:pt x="839368" y="357543"/>
                  </a:lnTo>
                  <a:lnTo>
                    <a:pt x="839127" y="358876"/>
                  </a:lnTo>
                  <a:lnTo>
                    <a:pt x="839127" y="387070"/>
                  </a:lnTo>
                  <a:lnTo>
                    <a:pt x="854075" y="397357"/>
                  </a:lnTo>
                  <a:lnTo>
                    <a:pt x="854506" y="397167"/>
                  </a:lnTo>
                  <a:lnTo>
                    <a:pt x="854697" y="396963"/>
                  </a:lnTo>
                  <a:lnTo>
                    <a:pt x="855141" y="396062"/>
                  </a:lnTo>
                  <a:lnTo>
                    <a:pt x="855370" y="394741"/>
                  </a:lnTo>
                  <a:lnTo>
                    <a:pt x="855370" y="368147"/>
                  </a:lnTo>
                  <a:close/>
                </a:path>
                <a:path w="896620" h="1656080">
                  <a:moveTo>
                    <a:pt x="855370" y="321068"/>
                  </a:moveTo>
                  <a:lnTo>
                    <a:pt x="840524" y="308102"/>
                  </a:lnTo>
                  <a:lnTo>
                    <a:pt x="840054" y="308203"/>
                  </a:lnTo>
                  <a:lnTo>
                    <a:pt x="839863" y="308343"/>
                  </a:lnTo>
                  <a:lnTo>
                    <a:pt x="839368" y="309181"/>
                  </a:lnTo>
                  <a:lnTo>
                    <a:pt x="839127" y="310502"/>
                  </a:lnTo>
                  <a:lnTo>
                    <a:pt x="839127" y="338709"/>
                  </a:lnTo>
                  <a:lnTo>
                    <a:pt x="854075" y="350647"/>
                  </a:lnTo>
                  <a:lnTo>
                    <a:pt x="854506" y="350507"/>
                  </a:lnTo>
                  <a:lnTo>
                    <a:pt x="854697" y="350329"/>
                  </a:lnTo>
                  <a:lnTo>
                    <a:pt x="855141" y="349478"/>
                  </a:lnTo>
                  <a:lnTo>
                    <a:pt x="855370" y="348183"/>
                  </a:lnTo>
                  <a:lnTo>
                    <a:pt x="855370" y="321589"/>
                  </a:lnTo>
                  <a:lnTo>
                    <a:pt x="855370" y="321068"/>
                  </a:lnTo>
                  <a:close/>
                </a:path>
                <a:path w="896620" h="1656080">
                  <a:moveTo>
                    <a:pt x="855370" y="274510"/>
                  </a:moveTo>
                  <a:lnTo>
                    <a:pt x="840524" y="259892"/>
                  </a:lnTo>
                  <a:lnTo>
                    <a:pt x="840054" y="259943"/>
                  </a:lnTo>
                  <a:lnTo>
                    <a:pt x="839673" y="260299"/>
                  </a:lnTo>
                  <a:lnTo>
                    <a:pt x="839368" y="260858"/>
                  </a:lnTo>
                  <a:lnTo>
                    <a:pt x="839127" y="262128"/>
                  </a:lnTo>
                  <a:lnTo>
                    <a:pt x="839127" y="290309"/>
                  </a:lnTo>
                  <a:lnTo>
                    <a:pt x="854075" y="303949"/>
                  </a:lnTo>
                  <a:lnTo>
                    <a:pt x="854506" y="303847"/>
                  </a:lnTo>
                  <a:lnTo>
                    <a:pt x="854697" y="303707"/>
                  </a:lnTo>
                  <a:lnTo>
                    <a:pt x="855141" y="302895"/>
                  </a:lnTo>
                  <a:lnTo>
                    <a:pt x="855370" y="301625"/>
                  </a:lnTo>
                  <a:lnTo>
                    <a:pt x="855370" y="275031"/>
                  </a:lnTo>
                  <a:lnTo>
                    <a:pt x="855370" y="274510"/>
                  </a:lnTo>
                  <a:close/>
                </a:path>
                <a:path w="896620" h="1656080">
                  <a:moveTo>
                    <a:pt x="855370" y="227977"/>
                  </a:moveTo>
                  <a:lnTo>
                    <a:pt x="840524" y="211683"/>
                  </a:lnTo>
                  <a:lnTo>
                    <a:pt x="840054" y="211683"/>
                  </a:lnTo>
                  <a:lnTo>
                    <a:pt x="839673" y="211988"/>
                  </a:lnTo>
                  <a:lnTo>
                    <a:pt x="839368" y="212509"/>
                  </a:lnTo>
                  <a:lnTo>
                    <a:pt x="839127" y="213766"/>
                  </a:lnTo>
                  <a:lnTo>
                    <a:pt x="839127" y="241960"/>
                  </a:lnTo>
                  <a:lnTo>
                    <a:pt x="854075" y="257238"/>
                  </a:lnTo>
                  <a:lnTo>
                    <a:pt x="854506" y="257200"/>
                  </a:lnTo>
                  <a:lnTo>
                    <a:pt x="854697" y="257073"/>
                  </a:lnTo>
                  <a:lnTo>
                    <a:pt x="855141" y="256336"/>
                  </a:lnTo>
                  <a:lnTo>
                    <a:pt x="855370" y="255092"/>
                  </a:lnTo>
                  <a:lnTo>
                    <a:pt x="855370" y="228498"/>
                  </a:lnTo>
                  <a:lnTo>
                    <a:pt x="855370" y="227977"/>
                  </a:lnTo>
                  <a:close/>
                </a:path>
                <a:path w="896620" h="1656080">
                  <a:moveTo>
                    <a:pt x="855370" y="181419"/>
                  </a:moveTo>
                  <a:lnTo>
                    <a:pt x="840524" y="163449"/>
                  </a:lnTo>
                  <a:lnTo>
                    <a:pt x="839863" y="163487"/>
                  </a:lnTo>
                  <a:lnTo>
                    <a:pt x="839368" y="164160"/>
                  </a:lnTo>
                  <a:lnTo>
                    <a:pt x="839127" y="165379"/>
                  </a:lnTo>
                  <a:lnTo>
                    <a:pt x="839127" y="193573"/>
                  </a:lnTo>
                  <a:lnTo>
                    <a:pt x="854075" y="210566"/>
                  </a:lnTo>
                  <a:lnTo>
                    <a:pt x="854506" y="210566"/>
                  </a:lnTo>
                  <a:lnTo>
                    <a:pt x="854697" y="210464"/>
                  </a:lnTo>
                  <a:lnTo>
                    <a:pt x="855141" y="209765"/>
                  </a:lnTo>
                  <a:lnTo>
                    <a:pt x="855370" y="208534"/>
                  </a:lnTo>
                  <a:lnTo>
                    <a:pt x="855370" y="181940"/>
                  </a:lnTo>
                  <a:lnTo>
                    <a:pt x="855370" y="181419"/>
                  </a:lnTo>
                  <a:close/>
                </a:path>
                <a:path w="896620" h="1656080">
                  <a:moveTo>
                    <a:pt x="855370" y="134874"/>
                  </a:moveTo>
                  <a:lnTo>
                    <a:pt x="840054" y="115138"/>
                  </a:lnTo>
                  <a:lnTo>
                    <a:pt x="839673" y="115366"/>
                  </a:lnTo>
                  <a:lnTo>
                    <a:pt x="839368" y="115811"/>
                  </a:lnTo>
                  <a:lnTo>
                    <a:pt x="839127" y="117017"/>
                  </a:lnTo>
                  <a:lnTo>
                    <a:pt x="839127" y="145224"/>
                  </a:lnTo>
                  <a:lnTo>
                    <a:pt x="854506" y="163918"/>
                  </a:lnTo>
                  <a:lnTo>
                    <a:pt x="854697" y="163830"/>
                  </a:lnTo>
                  <a:lnTo>
                    <a:pt x="855141" y="163182"/>
                  </a:lnTo>
                  <a:lnTo>
                    <a:pt x="855370" y="161988"/>
                  </a:lnTo>
                  <a:lnTo>
                    <a:pt x="855370" y="135394"/>
                  </a:lnTo>
                  <a:lnTo>
                    <a:pt x="855370" y="134874"/>
                  </a:lnTo>
                  <a:close/>
                </a:path>
                <a:path w="896620" h="1656080">
                  <a:moveTo>
                    <a:pt x="876871" y="1293825"/>
                  </a:moveTo>
                  <a:lnTo>
                    <a:pt x="863765" y="1288923"/>
                  </a:lnTo>
                  <a:lnTo>
                    <a:pt x="863536" y="1288999"/>
                  </a:lnTo>
                  <a:lnTo>
                    <a:pt x="862279" y="1292021"/>
                  </a:lnTo>
                  <a:lnTo>
                    <a:pt x="862279" y="1318183"/>
                  </a:lnTo>
                  <a:lnTo>
                    <a:pt x="875487" y="1322171"/>
                  </a:lnTo>
                  <a:lnTo>
                    <a:pt x="875690" y="1322070"/>
                  </a:lnTo>
                  <a:lnTo>
                    <a:pt x="876084" y="1321714"/>
                  </a:lnTo>
                  <a:lnTo>
                    <a:pt x="876249" y="1321435"/>
                  </a:lnTo>
                  <a:lnTo>
                    <a:pt x="876655" y="1320380"/>
                  </a:lnTo>
                  <a:lnTo>
                    <a:pt x="876871" y="1319047"/>
                  </a:lnTo>
                  <a:lnTo>
                    <a:pt x="876871" y="1293825"/>
                  </a:lnTo>
                  <a:close/>
                </a:path>
                <a:path w="896620" h="1656080">
                  <a:moveTo>
                    <a:pt x="876871" y="600367"/>
                  </a:moveTo>
                  <a:lnTo>
                    <a:pt x="875487" y="596760"/>
                  </a:lnTo>
                  <a:lnTo>
                    <a:pt x="863993" y="596912"/>
                  </a:lnTo>
                  <a:lnTo>
                    <a:pt x="862279" y="600202"/>
                  </a:lnTo>
                  <a:lnTo>
                    <a:pt x="862279" y="626351"/>
                  </a:lnTo>
                  <a:lnTo>
                    <a:pt x="863765" y="629996"/>
                  </a:lnTo>
                  <a:lnTo>
                    <a:pt x="875487" y="628853"/>
                  </a:lnTo>
                  <a:lnTo>
                    <a:pt x="875690" y="628738"/>
                  </a:lnTo>
                  <a:lnTo>
                    <a:pt x="876249" y="628053"/>
                  </a:lnTo>
                  <a:lnTo>
                    <a:pt x="876655" y="626960"/>
                  </a:lnTo>
                  <a:lnTo>
                    <a:pt x="876871" y="625589"/>
                  </a:lnTo>
                  <a:lnTo>
                    <a:pt x="876871" y="600367"/>
                  </a:lnTo>
                  <a:close/>
                </a:path>
                <a:path w="896620" h="1656080">
                  <a:moveTo>
                    <a:pt x="876871" y="512076"/>
                  </a:moveTo>
                  <a:lnTo>
                    <a:pt x="863765" y="505714"/>
                  </a:lnTo>
                  <a:lnTo>
                    <a:pt x="863536" y="505777"/>
                  </a:lnTo>
                  <a:lnTo>
                    <a:pt x="862926" y="506310"/>
                  </a:lnTo>
                  <a:lnTo>
                    <a:pt x="862507" y="507301"/>
                  </a:lnTo>
                  <a:lnTo>
                    <a:pt x="862279" y="508647"/>
                  </a:lnTo>
                  <a:lnTo>
                    <a:pt x="862279" y="534797"/>
                  </a:lnTo>
                  <a:lnTo>
                    <a:pt x="875487" y="540258"/>
                  </a:lnTo>
                  <a:lnTo>
                    <a:pt x="875690" y="540194"/>
                  </a:lnTo>
                  <a:lnTo>
                    <a:pt x="876084" y="539864"/>
                  </a:lnTo>
                  <a:lnTo>
                    <a:pt x="876249" y="539623"/>
                  </a:lnTo>
                  <a:lnTo>
                    <a:pt x="876655" y="538619"/>
                  </a:lnTo>
                  <a:lnTo>
                    <a:pt x="876871" y="537298"/>
                  </a:lnTo>
                  <a:lnTo>
                    <a:pt x="876871" y="512076"/>
                  </a:lnTo>
                  <a:close/>
                </a:path>
                <a:path w="896620" h="1656080">
                  <a:moveTo>
                    <a:pt x="876871" y="467448"/>
                  </a:moveTo>
                  <a:lnTo>
                    <a:pt x="876541" y="465607"/>
                  </a:lnTo>
                  <a:lnTo>
                    <a:pt x="876084" y="464540"/>
                  </a:lnTo>
                  <a:lnTo>
                    <a:pt x="875487" y="463867"/>
                  </a:lnTo>
                  <a:lnTo>
                    <a:pt x="863765" y="460108"/>
                  </a:lnTo>
                  <a:lnTo>
                    <a:pt x="863536" y="460146"/>
                  </a:lnTo>
                  <a:lnTo>
                    <a:pt x="862279" y="462889"/>
                  </a:lnTo>
                  <a:lnTo>
                    <a:pt x="862279" y="489038"/>
                  </a:lnTo>
                  <a:lnTo>
                    <a:pt x="875487" y="495960"/>
                  </a:lnTo>
                  <a:lnTo>
                    <a:pt x="875893" y="495782"/>
                  </a:lnTo>
                  <a:lnTo>
                    <a:pt x="876249" y="495401"/>
                  </a:lnTo>
                  <a:lnTo>
                    <a:pt x="876655" y="494449"/>
                  </a:lnTo>
                  <a:lnTo>
                    <a:pt x="876871" y="493179"/>
                  </a:lnTo>
                  <a:lnTo>
                    <a:pt x="876871" y="467956"/>
                  </a:lnTo>
                  <a:lnTo>
                    <a:pt x="876871" y="467448"/>
                  </a:lnTo>
                  <a:close/>
                </a:path>
                <a:path w="896620" h="1656080">
                  <a:moveTo>
                    <a:pt x="876871" y="423303"/>
                  </a:moveTo>
                  <a:lnTo>
                    <a:pt x="876541" y="421424"/>
                  </a:lnTo>
                  <a:lnTo>
                    <a:pt x="876084" y="420293"/>
                  </a:lnTo>
                  <a:lnTo>
                    <a:pt x="875487" y="419582"/>
                  </a:lnTo>
                  <a:lnTo>
                    <a:pt x="863765" y="414489"/>
                  </a:lnTo>
                  <a:lnTo>
                    <a:pt x="863536" y="414489"/>
                  </a:lnTo>
                  <a:lnTo>
                    <a:pt x="862279" y="417106"/>
                  </a:lnTo>
                  <a:lnTo>
                    <a:pt x="862317" y="444296"/>
                  </a:lnTo>
                  <a:lnTo>
                    <a:pt x="875487" y="451675"/>
                  </a:lnTo>
                  <a:lnTo>
                    <a:pt x="875690" y="451662"/>
                  </a:lnTo>
                  <a:lnTo>
                    <a:pt x="876084" y="451421"/>
                  </a:lnTo>
                  <a:lnTo>
                    <a:pt x="876249" y="451218"/>
                  </a:lnTo>
                  <a:lnTo>
                    <a:pt x="876655" y="450303"/>
                  </a:lnTo>
                  <a:lnTo>
                    <a:pt x="876871" y="449033"/>
                  </a:lnTo>
                  <a:lnTo>
                    <a:pt x="876871" y="423811"/>
                  </a:lnTo>
                  <a:lnTo>
                    <a:pt x="876871" y="423303"/>
                  </a:lnTo>
                  <a:close/>
                </a:path>
                <a:path w="896620" h="1656080">
                  <a:moveTo>
                    <a:pt x="876871" y="379158"/>
                  </a:moveTo>
                  <a:lnTo>
                    <a:pt x="863536" y="368858"/>
                  </a:lnTo>
                  <a:lnTo>
                    <a:pt x="863130" y="369011"/>
                  </a:lnTo>
                  <a:lnTo>
                    <a:pt x="862926" y="369189"/>
                  </a:lnTo>
                  <a:lnTo>
                    <a:pt x="862622" y="369709"/>
                  </a:lnTo>
                  <a:lnTo>
                    <a:pt x="862317" y="370852"/>
                  </a:lnTo>
                  <a:lnTo>
                    <a:pt x="862279" y="398005"/>
                  </a:lnTo>
                  <a:lnTo>
                    <a:pt x="862406" y="399021"/>
                  </a:lnTo>
                  <a:lnTo>
                    <a:pt x="862926" y="400799"/>
                  </a:lnTo>
                  <a:lnTo>
                    <a:pt x="863320" y="401459"/>
                  </a:lnTo>
                  <a:lnTo>
                    <a:pt x="863765" y="401942"/>
                  </a:lnTo>
                  <a:lnTo>
                    <a:pt x="875487" y="407390"/>
                  </a:lnTo>
                  <a:lnTo>
                    <a:pt x="875690" y="407390"/>
                  </a:lnTo>
                  <a:lnTo>
                    <a:pt x="876249" y="407009"/>
                  </a:lnTo>
                  <a:lnTo>
                    <a:pt x="876655" y="406146"/>
                  </a:lnTo>
                  <a:lnTo>
                    <a:pt x="876871" y="404888"/>
                  </a:lnTo>
                  <a:lnTo>
                    <a:pt x="876871" y="379666"/>
                  </a:lnTo>
                  <a:lnTo>
                    <a:pt x="876871" y="379158"/>
                  </a:lnTo>
                  <a:close/>
                </a:path>
                <a:path w="896620" h="1656080">
                  <a:moveTo>
                    <a:pt x="876871" y="335013"/>
                  </a:moveTo>
                  <a:lnTo>
                    <a:pt x="863536" y="323215"/>
                  </a:lnTo>
                  <a:lnTo>
                    <a:pt x="862926" y="323469"/>
                  </a:lnTo>
                  <a:lnTo>
                    <a:pt x="862622" y="323964"/>
                  </a:lnTo>
                  <a:lnTo>
                    <a:pt x="862317" y="325081"/>
                  </a:lnTo>
                  <a:lnTo>
                    <a:pt x="862317" y="352755"/>
                  </a:lnTo>
                  <a:lnTo>
                    <a:pt x="875690" y="363093"/>
                  </a:lnTo>
                  <a:lnTo>
                    <a:pt x="876084" y="362953"/>
                  </a:lnTo>
                  <a:lnTo>
                    <a:pt x="876249" y="362788"/>
                  </a:lnTo>
                  <a:lnTo>
                    <a:pt x="876655" y="361962"/>
                  </a:lnTo>
                  <a:lnTo>
                    <a:pt x="876871" y="360743"/>
                  </a:lnTo>
                  <a:lnTo>
                    <a:pt x="876871" y="335521"/>
                  </a:lnTo>
                  <a:lnTo>
                    <a:pt x="876871" y="335013"/>
                  </a:lnTo>
                  <a:close/>
                </a:path>
                <a:path w="896620" h="1656080">
                  <a:moveTo>
                    <a:pt x="876871" y="290880"/>
                  </a:moveTo>
                  <a:lnTo>
                    <a:pt x="863536" y="277596"/>
                  </a:lnTo>
                  <a:lnTo>
                    <a:pt x="863130" y="277660"/>
                  </a:lnTo>
                  <a:lnTo>
                    <a:pt x="862926" y="277787"/>
                  </a:lnTo>
                  <a:lnTo>
                    <a:pt x="862622" y="278231"/>
                  </a:lnTo>
                  <a:lnTo>
                    <a:pt x="862317" y="279311"/>
                  </a:lnTo>
                  <a:lnTo>
                    <a:pt x="862317" y="306971"/>
                  </a:lnTo>
                  <a:lnTo>
                    <a:pt x="862926" y="309384"/>
                  </a:lnTo>
                  <a:lnTo>
                    <a:pt x="863765" y="310718"/>
                  </a:lnTo>
                  <a:lnTo>
                    <a:pt x="875487" y="318782"/>
                  </a:lnTo>
                  <a:lnTo>
                    <a:pt x="875690" y="318820"/>
                  </a:lnTo>
                  <a:lnTo>
                    <a:pt x="876084" y="318719"/>
                  </a:lnTo>
                  <a:lnTo>
                    <a:pt x="876249" y="318579"/>
                  </a:lnTo>
                  <a:lnTo>
                    <a:pt x="876655" y="317804"/>
                  </a:lnTo>
                  <a:lnTo>
                    <a:pt x="876871" y="316598"/>
                  </a:lnTo>
                  <a:lnTo>
                    <a:pt x="876871" y="291376"/>
                  </a:lnTo>
                  <a:lnTo>
                    <a:pt x="876871" y="290880"/>
                  </a:lnTo>
                  <a:close/>
                </a:path>
                <a:path w="896620" h="1656080">
                  <a:moveTo>
                    <a:pt x="876871" y="246748"/>
                  </a:moveTo>
                  <a:lnTo>
                    <a:pt x="863536" y="231952"/>
                  </a:lnTo>
                  <a:lnTo>
                    <a:pt x="863130" y="231978"/>
                  </a:lnTo>
                  <a:lnTo>
                    <a:pt x="862926" y="232092"/>
                  </a:lnTo>
                  <a:lnTo>
                    <a:pt x="862622" y="232498"/>
                  </a:lnTo>
                  <a:lnTo>
                    <a:pt x="862317" y="233540"/>
                  </a:lnTo>
                  <a:lnTo>
                    <a:pt x="862317" y="261213"/>
                  </a:lnTo>
                  <a:lnTo>
                    <a:pt x="862926" y="263690"/>
                  </a:lnTo>
                  <a:lnTo>
                    <a:pt x="863765" y="265087"/>
                  </a:lnTo>
                  <a:lnTo>
                    <a:pt x="875487" y="274485"/>
                  </a:lnTo>
                  <a:lnTo>
                    <a:pt x="875690" y="274548"/>
                  </a:lnTo>
                  <a:lnTo>
                    <a:pt x="876084" y="274510"/>
                  </a:lnTo>
                  <a:lnTo>
                    <a:pt x="876249" y="274370"/>
                  </a:lnTo>
                  <a:lnTo>
                    <a:pt x="876655" y="273659"/>
                  </a:lnTo>
                  <a:lnTo>
                    <a:pt x="876871" y="272478"/>
                  </a:lnTo>
                  <a:lnTo>
                    <a:pt x="876871" y="247256"/>
                  </a:lnTo>
                  <a:lnTo>
                    <a:pt x="876871" y="246748"/>
                  </a:lnTo>
                  <a:close/>
                </a:path>
                <a:path w="896620" h="1656080">
                  <a:moveTo>
                    <a:pt x="876871" y="202603"/>
                  </a:moveTo>
                  <a:lnTo>
                    <a:pt x="863130" y="186296"/>
                  </a:lnTo>
                  <a:lnTo>
                    <a:pt x="862926" y="186385"/>
                  </a:lnTo>
                  <a:lnTo>
                    <a:pt x="862622" y="186766"/>
                  </a:lnTo>
                  <a:lnTo>
                    <a:pt x="862317" y="187782"/>
                  </a:lnTo>
                  <a:lnTo>
                    <a:pt x="862317" y="215430"/>
                  </a:lnTo>
                  <a:lnTo>
                    <a:pt x="862926" y="217995"/>
                  </a:lnTo>
                  <a:lnTo>
                    <a:pt x="863765" y="219506"/>
                  </a:lnTo>
                  <a:lnTo>
                    <a:pt x="875487" y="230212"/>
                  </a:lnTo>
                  <a:lnTo>
                    <a:pt x="875690" y="230289"/>
                  </a:lnTo>
                  <a:lnTo>
                    <a:pt x="876084" y="230276"/>
                  </a:lnTo>
                  <a:lnTo>
                    <a:pt x="876249" y="230174"/>
                  </a:lnTo>
                  <a:lnTo>
                    <a:pt x="876655" y="229489"/>
                  </a:lnTo>
                  <a:lnTo>
                    <a:pt x="876871" y="228333"/>
                  </a:lnTo>
                  <a:lnTo>
                    <a:pt x="876871" y="203111"/>
                  </a:lnTo>
                  <a:lnTo>
                    <a:pt x="876871" y="202603"/>
                  </a:lnTo>
                  <a:close/>
                </a:path>
                <a:path w="896620" h="1656080">
                  <a:moveTo>
                    <a:pt x="876871" y="158457"/>
                  </a:moveTo>
                  <a:lnTo>
                    <a:pt x="863536" y="140677"/>
                  </a:lnTo>
                  <a:lnTo>
                    <a:pt x="862926" y="140677"/>
                  </a:lnTo>
                  <a:lnTo>
                    <a:pt x="862622" y="141020"/>
                  </a:lnTo>
                  <a:lnTo>
                    <a:pt x="862317" y="141998"/>
                  </a:lnTo>
                  <a:lnTo>
                    <a:pt x="862317" y="169672"/>
                  </a:lnTo>
                  <a:lnTo>
                    <a:pt x="876084" y="186055"/>
                  </a:lnTo>
                  <a:lnTo>
                    <a:pt x="876249" y="185953"/>
                  </a:lnTo>
                  <a:lnTo>
                    <a:pt x="876655" y="185331"/>
                  </a:lnTo>
                  <a:lnTo>
                    <a:pt x="876871" y="184188"/>
                  </a:lnTo>
                  <a:lnTo>
                    <a:pt x="876871" y="158965"/>
                  </a:lnTo>
                  <a:lnTo>
                    <a:pt x="876871" y="158457"/>
                  </a:lnTo>
                  <a:close/>
                </a:path>
                <a:path w="896620" h="1656080">
                  <a:moveTo>
                    <a:pt x="896239" y="641858"/>
                  </a:moveTo>
                  <a:lnTo>
                    <a:pt x="894994" y="638556"/>
                  </a:lnTo>
                  <a:lnTo>
                    <a:pt x="884402" y="639914"/>
                  </a:lnTo>
                  <a:lnTo>
                    <a:pt x="883081" y="643166"/>
                  </a:lnTo>
                  <a:lnTo>
                    <a:pt x="883081" y="667994"/>
                  </a:lnTo>
                  <a:lnTo>
                    <a:pt x="883132" y="668947"/>
                  </a:lnTo>
                  <a:lnTo>
                    <a:pt x="883386" y="670140"/>
                  </a:lnTo>
                  <a:lnTo>
                    <a:pt x="883831" y="670953"/>
                  </a:lnTo>
                  <a:lnTo>
                    <a:pt x="884402" y="671296"/>
                  </a:lnTo>
                  <a:lnTo>
                    <a:pt x="894994" y="669086"/>
                  </a:lnTo>
                  <a:lnTo>
                    <a:pt x="895540" y="668515"/>
                  </a:lnTo>
                  <a:lnTo>
                    <a:pt x="896061" y="667156"/>
                  </a:lnTo>
                  <a:lnTo>
                    <a:pt x="896239" y="665835"/>
                  </a:lnTo>
                  <a:lnTo>
                    <a:pt x="896239" y="641858"/>
                  </a:lnTo>
                  <a:close/>
                </a:path>
                <a:path w="896620" h="1656080">
                  <a:moveTo>
                    <a:pt x="896239" y="599414"/>
                  </a:moveTo>
                  <a:lnTo>
                    <a:pt x="896061" y="598119"/>
                  </a:lnTo>
                  <a:lnTo>
                    <a:pt x="895946" y="597763"/>
                  </a:lnTo>
                  <a:lnTo>
                    <a:pt x="895540" y="596874"/>
                  </a:lnTo>
                  <a:lnTo>
                    <a:pt x="894994" y="596430"/>
                  </a:lnTo>
                  <a:lnTo>
                    <a:pt x="884402" y="596595"/>
                  </a:lnTo>
                  <a:lnTo>
                    <a:pt x="883081" y="599719"/>
                  </a:lnTo>
                  <a:lnTo>
                    <a:pt x="883081" y="625043"/>
                  </a:lnTo>
                  <a:lnTo>
                    <a:pt x="884402" y="628002"/>
                  </a:lnTo>
                  <a:lnTo>
                    <a:pt x="894994" y="626973"/>
                  </a:lnTo>
                  <a:lnTo>
                    <a:pt x="895172" y="626859"/>
                  </a:lnTo>
                  <a:lnTo>
                    <a:pt x="895540" y="626465"/>
                  </a:lnTo>
                  <a:lnTo>
                    <a:pt x="896061" y="625170"/>
                  </a:lnTo>
                  <a:lnTo>
                    <a:pt x="896239" y="623862"/>
                  </a:lnTo>
                  <a:lnTo>
                    <a:pt x="896239" y="599884"/>
                  </a:lnTo>
                  <a:lnTo>
                    <a:pt x="896239" y="599414"/>
                  </a:lnTo>
                  <a:close/>
                </a:path>
                <a:path w="896620" h="1656080">
                  <a:moveTo>
                    <a:pt x="896239" y="557911"/>
                  </a:moveTo>
                  <a:lnTo>
                    <a:pt x="884402" y="553300"/>
                  </a:lnTo>
                  <a:lnTo>
                    <a:pt x="884212" y="553389"/>
                  </a:lnTo>
                  <a:lnTo>
                    <a:pt x="883831" y="553707"/>
                  </a:lnTo>
                  <a:lnTo>
                    <a:pt x="883386" y="554570"/>
                  </a:lnTo>
                  <a:lnTo>
                    <a:pt x="883272" y="554951"/>
                  </a:lnTo>
                  <a:lnTo>
                    <a:pt x="883081" y="556260"/>
                  </a:lnTo>
                  <a:lnTo>
                    <a:pt x="883081" y="581583"/>
                  </a:lnTo>
                  <a:lnTo>
                    <a:pt x="894994" y="584847"/>
                  </a:lnTo>
                  <a:lnTo>
                    <a:pt x="895172" y="584771"/>
                  </a:lnTo>
                  <a:lnTo>
                    <a:pt x="895540" y="584428"/>
                  </a:lnTo>
                  <a:lnTo>
                    <a:pt x="896061" y="583158"/>
                  </a:lnTo>
                  <a:lnTo>
                    <a:pt x="896239" y="581888"/>
                  </a:lnTo>
                  <a:lnTo>
                    <a:pt x="896239" y="557911"/>
                  </a:lnTo>
                  <a:close/>
                </a:path>
                <a:path w="896620" h="1656080">
                  <a:moveTo>
                    <a:pt x="896239" y="515937"/>
                  </a:moveTo>
                  <a:lnTo>
                    <a:pt x="884402" y="510032"/>
                  </a:lnTo>
                  <a:lnTo>
                    <a:pt x="884212" y="510082"/>
                  </a:lnTo>
                  <a:lnTo>
                    <a:pt x="883831" y="510362"/>
                  </a:lnTo>
                  <a:lnTo>
                    <a:pt x="883666" y="510590"/>
                  </a:lnTo>
                  <a:lnTo>
                    <a:pt x="883272" y="511543"/>
                  </a:lnTo>
                  <a:lnTo>
                    <a:pt x="883081" y="512813"/>
                  </a:lnTo>
                  <a:lnTo>
                    <a:pt x="883081" y="538137"/>
                  </a:lnTo>
                  <a:lnTo>
                    <a:pt x="894994" y="542747"/>
                  </a:lnTo>
                  <a:lnTo>
                    <a:pt x="895540" y="542366"/>
                  </a:lnTo>
                  <a:lnTo>
                    <a:pt x="896061" y="541172"/>
                  </a:lnTo>
                  <a:lnTo>
                    <a:pt x="896239" y="539915"/>
                  </a:lnTo>
                  <a:lnTo>
                    <a:pt x="896239" y="515937"/>
                  </a:lnTo>
                  <a:close/>
                </a:path>
                <a:path w="896620" h="1656080">
                  <a:moveTo>
                    <a:pt x="896239" y="473519"/>
                  </a:moveTo>
                  <a:lnTo>
                    <a:pt x="896061" y="472173"/>
                  </a:lnTo>
                  <a:lnTo>
                    <a:pt x="895540" y="470750"/>
                  </a:lnTo>
                  <a:lnTo>
                    <a:pt x="894994" y="470128"/>
                  </a:lnTo>
                  <a:lnTo>
                    <a:pt x="884402" y="466737"/>
                  </a:lnTo>
                  <a:lnTo>
                    <a:pt x="884212" y="466763"/>
                  </a:lnTo>
                  <a:lnTo>
                    <a:pt x="883831" y="467004"/>
                  </a:lnTo>
                  <a:lnTo>
                    <a:pt x="883666" y="467220"/>
                  </a:lnTo>
                  <a:lnTo>
                    <a:pt x="883272" y="468122"/>
                  </a:lnTo>
                  <a:lnTo>
                    <a:pt x="883081" y="469392"/>
                  </a:lnTo>
                  <a:lnTo>
                    <a:pt x="883081" y="494703"/>
                  </a:lnTo>
                  <a:lnTo>
                    <a:pt x="894994" y="500634"/>
                  </a:lnTo>
                  <a:lnTo>
                    <a:pt x="895172" y="500583"/>
                  </a:lnTo>
                  <a:lnTo>
                    <a:pt x="895540" y="500303"/>
                  </a:lnTo>
                  <a:lnTo>
                    <a:pt x="895680" y="500087"/>
                  </a:lnTo>
                  <a:lnTo>
                    <a:pt x="896061" y="499198"/>
                  </a:lnTo>
                  <a:lnTo>
                    <a:pt x="896239" y="497967"/>
                  </a:lnTo>
                  <a:lnTo>
                    <a:pt x="896239" y="473989"/>
                  </a:lnTo>
                  <a:lnTo>
                    <a:pt x="896239" y="473519"/>
                  </a:lnTo>
                  <a:close/>
                </a:path>
                <a:path w="896620" h="1656080">
                  <a:moveTo>
                    <a:pt x="896239" y="431546"/>
                  </a:moveTo>
                  <a:lnTo>
                    <a:pt x="896061" y="430174"/>
                  </a:lnTo>
                  <a:lnTo>
                    <a:pt x="895540" y="428701"/>
                  </a:lnTo>
                  <a:lnTo>
                    <a:pt x="894994" y="428015"/>
                  </a:lnTo>
                  <a:lnTo>
                    <a:pt x="884402" y="423430"/>
                  </a:lnTo>
                  <a:lnTo>
                    <a:pt x="884212" y="423430"/>
                  </a:lnTo>
                  <a:lnTo>
                    <a:pt x="883831" y="423646"/>
                  </a:lnTo>
                  <a:lnTo>
                    <a:pt x="883666" y="423849"/>
                  </a:lnTo>
                  <a:lnTo>
                    <a:pt x="883272" y="424688"/>
                  </a:lnTo>
                  <a:lnTo>
                    <a:pt x="883081" y="425958"/>
                  </a:lnTo>
                  <a:lnTo>
                    <a:pt x="883081" y="451269"/>
                  </a:lnTo>
                  <a:lnTo>
                    <a:pt x="894994" y="458546"/>
                  </a:lnTo>
                  <a:lnTo>
                    <a:pt x="895172" y="458508"/>
                  </a:lnTo>
                  <a:lnTo>
                    <a:pt x="895540" y="458279"/>
                  </a:lnTo>
                  <a:lnTo>
                    <a:pt x="895680" y="458089"/>
                  </a:lnTo>
                  <a:lnTo>
                    <a:pt x="896061" y="457225"/>
                  </a:lnTo>
                  <a:lnTo>
                    <a:pt x="896239" y="455993"/>
                  </a:lnTo>
                  <a:lnTo>
                    <a:pt x="896239" y="432015"/>
                  </a:lnTo>
                  <a:lnTo>
                    <a:pt x="896239" y="431546"/>
                  </a:lnTo>
                  <a:close/>
                </a:path>
                <a:path w="896620" h="1656080">
                  <a:moveTo>
                    <a:pt x="896239" y="389585"/>
                  </a:moveTo>
                  <a:lnTo>
                    <a:pt x="896061" y="388188"/>
                  </a:lnTo>
                  <a:lnTo>
                    <a:pt x="895540" y="386651"/>
                  </a:lnTo>
                  <a:lnTo>
                    <a:pt x="894994" y="385914"/>
                  </a:lnTo>
                  <a:lnTo>
                    <a:pt x="884402" y="380136"/>
                  </a:lnTo>
                  <a:lnTo>
                    <a:pt x="884212" y="380136"/>
                  </a:lnTo>
                  <a:lnTo>
                    <a:pt x="883831" y="380301"/>
                  </a:lnTo>
                  <a:lnTo>
                    <a:pt x="883666" y="380466"/>
                  </a:lnTo>
                  <a:lnTo>
                    <a:pt x="883272" y="381292"/>
                  </a:lnTo>
                  <a:lnTo>
                    <a:pt x="883081" y="382498"/>
                  </a:lnTo>
                  <a:lnTo>
                    <a:pt x="883081" y="407822"/>
                  </a:lnTo>
                  <a:lnTo>
                    <a:pt x="883386" y="409689"/>
                  </a:lnTo>
                  <a:lnTo>
                    <a:pt x="883831" y="410794"/>
                  </a:lnTo>
                  <a:lnTo>
                    <a:pt x="884402" y="411530"/>
                  </a:lnTo>
                  <a:lnTo>
                    <a:pt x="894994" y="416433"/>
                  </a:lnTo>
                  <a:lnTo>
                    <a:pt x="895172" y="416433"/>
                  </a:lnTo>
                  <a:lnTo>
                    <a:pt x="895540" y="416242"/>
                  </a:lnTo>
                  <a:lnTo>
                    <a:pt x="895680" y="416064"/>
                  </a:lnTo>
                  <a:lnTo>
                    <a:pt x="896061" y="415226"/>
                  </a:lnTo>
                  <a:lnTo>
                    <a:pt x="896239" y="414032"/>
                  </a:lnTo>
                  <a:lnTo>
                    <a:pt x="896239" y="390055"/>
                  </a:lnTo>
                  <a:lnTo>
                    <a:pt x="896239" y="389585"/>
                  </a:lnTo>
                  <a:close/>
                </a:path>
                <a:path w="896620" h="1656080">
                  <a:moveTo>
                    <a:pt x="896239" y="347611"/>
                  </a:moveTo>
                  <a:lnTo>
                    <a:pt x="884212" y="336804"/>
                  </a:lnTo>
                  <a:lnTo>
                    <a:pt x="883831" y="336931"/>
                  </a:lnTo>
                  <a:lnTo>
                    <a:pt x="883666" y="337083"/>
                  </a:lnTo>
                  <a:lnTo>
                    <a:pt x="883272" y="337870"/>
                  </a:lnTo>
                  <a:lnTo>
                    <a:pt x="883081" y="339051"/>
                  </a:lnTo>
                  <a:lnTo>
                    <a:pt x="883081" y="364375"/>
                  </a:lnTo>
                  <a:lnTo>
                    <a:pt x="883386" y="366268"/>
                  </a:lnTo>
                  <a:lnTo>
                    <a:pt x="883831" y="367436"/>
                  </a:lnTo>
                  <a:lnTo>
                    <a:pt x="884402" y="368236"/>
                  </a:lnTo>
                  <a:lnTo>
                    <a:pt x="894994" y="374332"/>
                  </a:lnTo>
                  <a:lnTo>
                    <a:pt x="895172" y="374332"/>
                  </a:lnTo>
                  <a:lnTo>
                    <a:pt x="896239" y="348081"/>
                  </a:lnTo>
                  <a:lnTo>
                    <a:pt x="896239" y="347611"/>
                  </a:lnTo>
                  <a:close/>
                </a:path>
                <a:path w="896620" h="1656080">
                  <a:moveTo>
                    <a:pt x="896239" y="305638"/>
                  </a:moveTo>
                  <a:lnTo>
                    <a:pt x="884212" y="293509"/>
                  </a:lnTo>
                  <a:lnTo>
                    <a:pt x="883831" y="293585"/>
                  </a:lnTo>
                  <a:lnTo>
                    <a:pt x="883666" y="293712"/>
                  </a:lnTo>
                  <a:lnTo>
                    <a:pt x="883272" y="294449"/>
                  </a:lnTo>
                  <a:lnTo>
                    <a:pt x="883081" y="295617"/>
                  </a:lnTo>
                  <a:lnTo>
                    <a:pt x="883081" y="320929"/>
                  </a:lnTo>
                  <a:lnTo>
                    <a:pt x="895172" y="332244"/>
                  </a:lnTo>
                  <a:lnTo>
                    <a:pt x="895540" y="332130"/>
                  </a:lnTo>
                  <a:lnTo>
                    <a:pt x="895946" y="331546"/>
                  </a:lnTo>
                  <a:lnTo>
                    <a:pt x="896200" y="330517"/>
                  </a:lnTo>
                  <a:lnTo>
                    <a:pt x="896239" y="306108"/>
                  </a:lnTo>
                  <a:lnTo>
                    <a:pt x="896239" y="305638"/>
                  </a:lnTo>
                  <a:close/>
                </a:path>
                <a:path w="896620" h="1656080">
                  <a:moveTo>
                    <a:pt x="896239" y="263690"/>
                  </a:moveTo>
                  <a:lnTo>
                    <a:pt x="884212" y="250190"/>
                  </a:lnTo>
                  <a:lnTo>
                    <a:pt x="883831" y="250228"/>
                  </a:lnTo>
                  <a:lnTo>
                    <a:pt x="883666" y="250342"/>
                  </a:lnTo>
                  <a:lnTo>
                    <a:pt x="883386" y="250736"/>
                  </a:lnTo>
                  <a:lnTo>
                    <a:pt x="883272" y="251028"/>
                  </a:lnTo>
                  <a:lnTo>
                    <a:pt x="883081" y="252183"/>
                  </a:lnTo>
                  <a:lnTo>
                    <a:pt x="883081" y="277495"/>
                  </a:lnTo>
                  <a:lnTo>
                    <a:pt x="895172" y="290144"/>
                  </a:lnTo>
                  <a:lnTo>
                    <a:pt x="895540" y="290080"/>
                  </a:lnTo>
                  <a:lnTo>
                    <a:pt x="895946" y="289560"/>
                  </a:lnTo>
                  <a:lnTo>
                    <a:pt x="896200" y="288569"/>
                  </a:lnTo>
                  <a:lnTo>
                    <a:pt x="896239" y="264160"/>
                  </a:lnTo>
                  <a:lnTo>
                    <a:pt x="896239" y="263690"/>
                  </a:lnTo>
                  <a:close/>
                </a:path>
                <a:path w="896620" h="1656080">
                  <a:moveTo>
                    <a:pt x="896239" y="221716"/>
                  </a:moveTo>
                  <a:lnTo>
                    <a:pt x="884212" y="206870"/>
                  </a:lnTo>
                  <a:lnTo>
                    <a:pt x="883666" y="206946"/>
                  </a:lnTo>
                  <a:lnTo>
                    <a:pt x="883386" y="207327"/>
                  </a:lnTo>
                  <a:lnTo>
                    <a:pt x="883272" y="207606"/>
                  </a:lnTo>
                  <a:lnTo>
                    <a:pt x="883081" y="208737"/>
                  </a:lnTo>
                  <a:lnTo>
                    <a:pt x="883081" y="234048"/>
                  </a:lnTo>
                  <a:lnTo>
                    <a:pt x="895172" y="248094"/>
                  </a:lnTo>
                  <a:lnTo>
                    <a:pt x="895540" y="248056"/>
                  </a:lnTo>
                  <a:lnTo>
                    <a:pt x="895680" y="247942"/>
                  </a:lnTo>
                  <a:lnTo>
                    <a:pt x="896061" y="247281"/>
                  </a:lnTo>
                  <a:lnTo>
                    <a:pt x="896200" y="246595"/>
                  </a:lnTo>
                  <a:lnTo>
                    <a:pt x="896239" y="222186"/>
                  </a:lnTo>
                  <a:lnTo>
                    <a:pt x="896239" y="22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47216" y="621778"/>
              <a:ext cx="500380" cy="1623695"/>
            </a:xfrm>
            <a:custGeom>
              <a:avLst/>
              <a:gdLst/>
              <a:ahLst/>
              <a:cxnLst/>
              <a:rect l="l" t="t" r="r" b="b"/>
              <a:pathLst>
                <a:path w="500379" h="1623695">
                  <a:moveTo>
                    <a:pt x="29197" y="216928"/>
                  </a:moveTo>
                  <a:lnTo>
                    <a:pt x="26301" y="213931"/>
                  </a:lnTo>
                  <a:lnTo>
                    <a:pt x="3289" y="217385"/>
                  </a:lnTo>
                  <a:lnTo>
                    <a:pt x="2832" y="217449"/>
                  </a:lnTo>
                  <a:lnTo>
                    <a:pt x="0" y="221259"/>
                  </a:lnTo>
                  <a:lnTo>
                    <a:pt x="0" y="248932"/>
                  </a:lnTo>
                  <a:lnTo>
                    <a:pt x="2832" y="251917"/>
                  </a:lnTo>
                  <a:lnTo>
                    <a:pt x="26301" y="248742"/>
                  </a:lnTo>
                  <a:lnTo>
                    <a:pt x="29197" y="244932"/>
                  </a:lnTo>
                  <a:lnTo>
                    <a:pt x="29197" y="216928"/>
                  </a:lnTo>
                  <a:close/>
                </a:path>
                <a:path w="500379" h="1623695">
                  <a:moveTo>
                    <a:pt x="72720" y="210477"/>
                  </a:moveTo>
                  <a:lnTo>
                    <a:pt x="69723" y="207441"/>
                  </a:lnTo>
                  <a:lnTo>
                    <a:pt x="45910" y="211010"/>
                  </a:lnTo>
                  <a:lnTo>
                    <a:pt x="45440" y="211074"/>
                  </a:lnTo>
                  <a:lnTo>
                    <a:pt x="42506" y="214947"/>
                  </a:lnTo>
                  <a:lnTo>
                    <a:pt x="42506" y="243116"/>
                  </a:lnTo>
                  <a:lnTo>
                    <a:pt x="45440" y="246138"/>
                  </a:lnTo>
                  <a:lnTo>
                    <a:pt x="69723" y="242849"/>
                  </a:lnTo>
                  <a:lnTo>
                    <a:pt x="72720" y="238963"/>
                  </a:lnTo>
                  <a:lnTo>
                    <a:pt x="72720" y="210477"/>
                  </a:lnTo>
                  <a:close/>
                </a:path>
                <a:path w="500379" h="1623695">
                  <a:moveTo>
                    <a:pt x="117754" y="203809"/>
                  </a:moveTo>
                  <a:lnTo>
                    <a:pt x="114655" y="200736"/>
                  </a:lnTo>
                  <a:lnTo>
                    <a:pt x="90004" y="204419"/>
                  </a:lnTo>
                  <a:lnTo>
                    <a:pt x="89535" y="204482"/>
                  </a:lnTo>
                  <a:lnTo>
                    <a:pt x="86512" y="208445"/>
                  </a:lnTo>
                  <a:lnTo>
                    <a:pt x="86512" y="237070"/>
                  </a:lnTo>
                  <a:lnTo>
                    <a:pt x="89535" y="240169"/>
                  </a:lnTo>
                  <a:lnTo>
                    <a:pt x="114655" y="236753"/>
                  </a:lnTo>
                  <a:lnTo>
                    <a:pt x="117754" y="232791"/>
                  </a:lnTo>
                  <a:lnTo>
                    <a:pt x="117754" y="203809"/>
                  </a:lnTo>
                  <a:close/>
                </a:path>
                <a:path w="500379" h="1623695">
                  <a:moveTo>
                    <a:pt x="117754" y="154076"/>
                  </a:moveTo>
                  <a:lnTo>
                    <a:pt x="114655" y="151066"/>
                  </a:lnTo>
                  <a:lnTo>
                    <a:pt x="90004" y="155219"/>
                  </a:lnTo>
                  <a:lnTo>
                    <a:pt x="89535" y="155295"/>
                  </a:lnTo>
                  <a:lnTo>
                    <a:pt x="86512" y="159308"/>
                  </a:lnTo>
                  <a:lnTo>
                    <a:pt x="86512" y="187947"/>
                  </a:lnTo>
                  <a:lnTo>
                    <a:pt x="89535" y="190969"/>
                  </a:lnTo>
                  <a:lnTo>
                    <a:pt x="114655" y="187071"/>
                  </a:lnTo>
                  <a:lnTo>
                    <a:pt x="117754" y="183070"/>
                  </a:lnTo>
                  <a:lnTo>
                    <a:pt x="117754" y="154076"/>
                  </a:lnTo>
                  <a:close/>
                </a:path>
                <a:path w="500379" h="1623695">
                  <a:moveTo>
                    <a:pt x="164426" y="196900"/>
                  </a:moveTo>
                  <a:lnTo>
                    <a:pt x="161201" y="193789"/>
                  </a:lnTo>
                  <a:lnTo>
                    <a:pt x="135674" y="197599"/>
                  </a:lnTo>
                  <a:lnTo>
                    <a:pt x="132029" y="201701"/>
                  </a:lnTo>
                  <a:lnTo>
                    <a:pt x="132029" y="230847"/>
                  </a:lnTo>
                  <a:lnTo>
                    <a:pt x="135166" y="233972"/>
                  </a:lnTo>
                  <a:lnTo>
                    <a:pt x="161201" y="230441"/>
                  </a:lnTo>
                  <a:lnTo>
                    <a:pt x="164426" y="226402"/>
                  </a:lnTo>
                  <a:lnTo>
                    <a:pt x="164426" y="196900"/>
                  </a:lnTo>
                  <a:close/>
                </a:path>
                <a:path w="500379" h="1623695">
                  <a:moveTo>
                    <a:pt x="164426" y="146278"/>
                  </a:moveTo>
                  <a:lnTo>
                    <a:pt x="161201" y="143217"/>
                  </a:lnTo>
                  <a:lnTo>
                    <a:pt x="135674" y="147523"/>
                  </a:lnTo>
                  <a:lnTo>
                    <a:pt x="135166" y="147599"/>
                  </a:lnTo>
                  <a:lnTo>
                    <a:pt x="132029" y="151688"/>
                  </a:lnTo>
                  <a:lnTo>
                    <a:pt x="132029" y="180835"/>
                  </a:lnTo>
                  <a:lnTo>
                    <a:pt x="135166" y="183908"/>
                  </a:lnTo>
                  <a:lnTo>
                    <a:pt x="161201" y="179870"/>
                  </a:lnTo>
                  <a:lnTo>
                    <a:pt x="164426" y="175780"/>
                  </a:lnTo>
                  <a:lnTo>
                    <a:pt x="164426" y="146278"/>
                  </a:lnTo>
                  <a:close/>
                </a:path>
                <a:path w="500379" h="1623695">
                  <a:moveTo>
                    <a:pt x="212763" y="189738"/>
                  </a:moveTo>
                  <a:lnTo>
                    <a:pt x="209435" y="186575"/>
                  </a:lnTo>
                  <a:lnTo>
                    <a:pt x="182968" y="190525"/>
                  </a:lnTo>
                  <a:lnTo>
                    <a:pt x="182448" y="190601"/>
                  </a:lnTo>
                  <a:lnTo>
                    <a:pt x="179197" y="194703"/>
                  </a:lnTo>
                  <a:lnTo>
                    <a:pt x="179197" y="224370"/>
                  </a:lnTo>
                  <a:lnTo>
                    <a:pt x="182448" y="227545"/>
                  </a:lnTo>
                  <a:lnTo>
                    <a:pt x="209435" y="223888"/>
                  </a:lnTo>
                  <a:lnTo>
                    <a:pt x="212763" y="219773"/>
                  </a:lnTo>
                  <a:lnTo>
                    <a:pt x="212763" y="189738"/>
                  </a:lnTo>
                  <a:close/>
                </a:path>
                <a:path w="500379" h="1623695">
                  <a:moveTo>
                    <a:pt x="212763" y="138188"/>
                  </a:moveTo>
                  <a:lnTo>
                    <a:pt x="209435" y="135089"/>
                  </a:lnTo>
                  <a:lnTo>
                    <a:pt x="182968" y="139547"/>
                  </a:lnTo>
                  <a:lnTo>
                    <a:pt x="182448" y="139623"/>
                  </a:lnTo>
                  <a:lnTo>
                    <a:pt x="179197" y="143802"/>
                  </a:lnTo>
                  <a:lnTo>
                    <a:pt x="179197" y="173469"/>
                  </a:lnTo>
                  <a:lnTo>
                    <a:pt x="182448" y="176580"/>
                  </a:lnTo>
                  <a:lnTo>
                    <a:pt x="209435" y="172402"/>
                  </a:lnTo>
                  <a:lnTo>
                    <a:pt x="212763" y="168236"/>
                  </a:lnTo>
                  <a:lnTo>
                    <a:pt x="212763" y="138188"/>
                  </a:lnTo>
                  <a:close/>
                </a:path>
                <a:path w="500379" h="1623695">
                  <a:moveTo>
                    <a:pt x="212763" y="86664"/>
                  </a:moveTo>
                  <a:lnTo>
                    <a:pt x="209435" y="83642"/>
                  </a:lnTo>
                  <a:lnTo>
                    <a:pt x="182968" y="88607"/>
                  </a:lnTo>
                  <a:lnTo>
                    <a:pt x="179197" y="92913"/>
                  </a:lnTo>
                  <a:lnTo>
                    <a:pt x="179197" y="122567"/>
                  </a:lnTo>
                  <a:lnTo>
                    <a:pt x="182448" y="125628"/>
                  </a:lnTo>
                  <a:lnTo>
                    <a:pt x="209435" y="120942"/>
                  </a:lnTo>
                  <a:lnTo>
                    <a:pt x="212763" y="116687"/>
                  </a:lnTo>
                  <a:lnTo>
                    <a:pt x="212763" y="86664"/>
                  </a:lnTo>
                  <a:close/>
                </a:path>
                <a:path w="500379" h="1623695">
                  <a:moveTo>
                    <a:pt x="262890" y="182308"/>
                  </a:moveTo>
                  <a:lnTo>
                    <a:pt x="259461" y="179095"/>
                  </a:lnTo>
                  <a:lnTo>
                    <a:pt x="232016" y="183197"/>
                  </a:lnTo>
                  <a:lnTo>
                    <a:pt x="231482" y="183273"/>
                  </a:lnTo>
                  <a:lnTo>
                    <a:pt x="228104" y="187464"/>
                  </a:lnTo>
                  <a:lnTo>
                    <a:pt x="228104" y="217665"/>
                  </a:lnTo>
                  <a:lnTo>
                    <a:pt x="231482" y="220903"/>
                  </a:lnTo>
                  <a:lnTo>
                    <a:pt x="259461" y="217119"/>
                  </a:lnTo>
                  <a:lnTo>
                    <a:pt x="262890" y="212915"/>
                  </a:lnTo>
                  <a:lnTo>
                    <a:pt x="262890" y="182308"/>
                  </a:lnTo>
                  <a:close/>
                </a:path>
                <a:path w="500379" h="1623695">
                  <a:moveTo>
                    <a:pt x="262890" y="129819"/>
                  </a:moveTo>
                  <a:lnTo>
                    <a:pt x="259461" y="126669"/>
                  </a:lnTo>
                  <a:lnTo>
                    <a:pt x="232016" y="131292"/>
                  </a:lnTo>
                  <a:lnTo>
                    <a:pt x="228104" y="135636"/>
                  </a:lnTo>
                  <a:lnTo>
                    <a:pt x="228104" y="165849"/>
                  </a:lnTo>
                  <a:lnTo>
                    <a:pt x="231482" y="168998"/>
                  </a:lnTo>
                  <a:lnTo>
                    <a:pt x="259461" y="164668"/>
                  </a:lnTo>
                  <a:lnTo>
                    <a:pt x="262890" y="160426"/>
                  </a:lnTo>
                  <a:lnTo>
                    <a:pt x="262890" y="129819"/>
                  </a:lnTo>
                  <a:close/>
                </a:path>
                <a:path w="500379" h="1623695">
                  <a:moveTo>
                    <a:pt x="262890" y="77343"/>
                  </a:moveTo>
                  <a:lnTo>
                    <a:pt x="259461" y="74269"/>
                  </a:lnTo>
                  <a:lnTo>
                    <a:pt x="232016" y="79413"/>
                  </a:lnTo>
                  <a:lnTo>
                    <a:pt x="228104" y="83807"/>
                  </a:lnTo>
                  <a:lnTo>
                    <a:pt x="228104" y="114020"/>
                  </a:lnTo>
                  <a:lnTo>
                    <a:pt x="231482" y="117106"/>
                  </a:lnTo>
                  <a:lnTo>
                    <a:pt x="259461" y="112255"/>
                  </a:lnTo>
                  <a:lnTo>
                    <a:pt x="262890" y="107924"/>
                  </a:lnTo>
                  <a:lnTo>
                    <a:pt x="262890" y="77343"/>
                  </a:lnTo>
                  <a:close/>
                </a:path>
                <a:path w="500379" h="1623695">
                  <a:moveTo>
                    <a:pt x="262890" y="24853"/>
                  </a:moveTo>
                  <a:lnTo>
                    <a:pt x="259461" y="21818"/>
                  </a:lnTo>
                  <a:lnTo>
                    <a:pt x="232016" y="27495"/>
                  </a:lnTo>
                  <a:lnTo>
                    <a:pt x="228104" y="31991"/>
                  </a:lnTo>
                  <a:lnTo>
                    <a:pt x="228104" y="62179"/>
                  </a:lnTo>
                  <a:lnTo>
                    <a:pt x="231482" y="65201"/>
                  </a:lnTo>
                  <a:lnTo>
                    <a:pt x="259461" y="59804"/>
                  </a:lnTo>
                  <a:lnTo>
                    <a:pt x="262890" y="55448"/>
                  </a:lnTo>
                  <a:lnTo>
                    <a:pt x="262890" y="24853"/>
                  </a:lnTo>
                  <a:close/>
                </a:path>
                <a:path w="500379" h="1623695">
                  <a:moveTo>
                    <a:pt x="314921" y="174612"/>
                  </a:moveTo>
                  <a:lnTo>
                    <a:pt x="311340" y="171348"/>
                  </a:lnTo>
                  <a:lnTo>
                    <a:pt x="282854" y="175602"/>
                  </a:lnTo>
                  <a:lnTo>
                    <a:pt x="282282" y="175679"/>
                  </a:lnTo>
                  <a:lnTo>
                    <a:pt x="278790" y="179971"/>
                  </a:lnTo>
                  <a:lnTo>
                    <a:pt x="278790" y="210731"/>
                  </a:lnTo>
                  <a:lnTo>
                    <a:pt x="282282" y="214020"/>
                  </a:lnTo>
                  <a:lnTo>
                    <a:pt x="311340" y="210070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500379" h="1623695">
                  <a:moveTo>
                    <a:pt x="314921" y="121119"/>
                  </a:moveTo>
                  <a:lnTo>
                    <a:pt x="311340" y="117919"/>
                  </a:lnTo>
                  <a:lnTo>
                    <a:pt x="282854" y="122720"/>
                  </a:lnTo>
                  <a:lnTo>
                    <a:pt x="278790" y="127152"/>
                  </a:lnTo>
                  <a:lnTo>
                    <a:pt x="278790" y="157924"/>
                  </a:lnTo>
                  <a:lnTo>
                    <a:pt x="282282" y="161137"/>
                  </a:lnTo>
                  <a:lnTo>
                    <a:pt x="311340" y="156654"/>
                  </a:lnTo>
                  <a:lnTo>
                    <a:pt x="314921" y="152285"/>
                  </a:lnTo>
                  <a:lnTo>
                    <a:pt x="314921" y="121119"/>
                  </a:lnTo>
                  <a:close/>
                </a:path>
                <a:path w="500379" h="1623695">
                  <a:moveTo>
                    <a:pt x="314921" y="67640"/>
                  </a:moveTo>
                  <a:lnTo>
                    <a:pt x="311340" y="64528"/>
                  </a:lnTo>
                  <a:lnTo>
                    <a:pt x="282854" y="69875"/>
                  </a:lnTo>
                  <a:lnTo>
                    <a:pt x="282282" y="69977"/>
                  </a:lnTo>
                  <a:lnTo>
                    <a:pt x="278790" y="74371"/>
                  </a:lnTo>
                  <a:lnTo>
                    <a:pt x="278790" y="105130"/>
                  </a:lnTo>
                  <a:lnTo>
                    <a:pt x="282282" y="108267"/>
                  </a:lnTo>
                  <a:lnTo>
                    <a:pt x="311340" y="103225"/>
                  </a:lnTo>
                  <a:lnTo>
                    <a:pt x="314921" y="98806"/>
                  </a:lnTo>
                  <a:lnTo>
                    <a:pt x="314921" y="67640"/>
                  </a:lnTo>
                  <a:close/>
                </a:path>
                <a:path w="500379" h="1623695">
                  <a:moveTo>
                    <a:pt x="314921" y="14173"/>
                  </a:moveTo>
                  <a:lnTo>
                    <a:pt x="311340" y="11125"/>
                  </a:lnTo>
                  <a:lnTo>
                    <a:pt x="282854" y="17005"/>
                  </a:lnTo>
                  <a:lnTo>
                    <a:pt x="282282" y="17119"/>
                  </a:lnTo>
                  <a:lnTo>
                    <a:pt x="278790" y="21602"/>
                  </a:lnTo>
                  <a:lnTo>
                    <a:pt x="278790" y="52362"/>
                  </a:lnTo>
                  <a:lnTo>
                    <a:pt x="282282" y="55422"/>
                  </a:lnTo>
                  <a:lnTo>
                    <a:pt x="311340" y="49809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500379" h="1623695">
                  <a:moveTo>
                    <a:pt x="368935" y="166624"/>
                  </a:moveTo>
                  <a:lnTo>
                    <a:pt x="365226" y="163296"/>
                  </a:lnTo>
                  <a:lnTo>
                    <a:pt x="335635" y="167716"/>
                  </a:lnTo>
                  <a:lnTo>
                    <a:pt x="335064" y="167792"/>
                  </a:lnTo>
                  <a:lnTo>
                    <a:pt x="331444" y="172161"/>
                  </a:lnTo>
                  <a:lnTo>
                    <a:pt x="331444" y="203517"/>
                  </a:lnTo>
                  <a:lnTo>
                    <a:pt x="335064" y="206844"/>
                  </a:lnTo>
                  <a:lnTo>
                    <a:pt x="365226" y="202755"/>
                  </a:lnTo>
                  <a:lnTo>
                    <a:pt x="368935" y="198374"/>
                  </a:lnTo>
                  <a:lnTo>
                    <a:pt x="368935" y="166624"/>
                  </a:lnTo>
                  <a:close/>
                </a:path>
                <a:path w="500379" h="1623695">
                  <a:moveTo>
                    <a:pt x="368935" y="112102"/>
                  </a:moveTo>
                  <a:lnTo>
                    <a:pt x="365226" y="108839"/>
                  </a:lnTo>
                  <a:lnTo>
                    <a:pt x="335635" y="113830"/>
                  </a:lnTo>
                  <a:lnTo>
                    <a:pt x="331444" y="118351"/>
                  </a:lnTo>
                  <a:lnTo>
                    <a:pt x="331444" y="149707"/>
                  </a:lnTo>
                  <a:lnTo>
                    <a:pt x="335064" y="152984"/>
                  </a:lnTo>
                  <a:lnTo>
                    <a:pt x="365226" y="148323"/>
                  </a:lnTo>
                  <a:lnTo>
                    <a:pt x="368935" y="143852"/>
                  </a:lnTo>
                  <a:lnTo>
                    <a:pt x="368935" y="112102"/>
                  </a:lnTo>
                  <a:close/>
                </a:path>
                <a:path w="500379" h="1623695">
                  <a:moveTo>
                    <a:pt x="368935" y="57594"/>
                  </a:moveTo>
                  <a:lnTo>
                    <a:pt x="365226" y="54444"/>
                  </a:lnTo>
                  <a:lnTo>
                    <a:pt x="335635" y="59982"/>
                  </a:lnTo>
                  <a:lnTo>
                    <a:pt x="331444" y="64579"/>
                  </a:lnTo>
                  <a:lnTo>
                    <a:pt x="331444" y="95910"/>
                  </a:lnTo>
                  <a:lnTo>
                    <a:pt x="335064" y="99110"/>
                  </a:lnTo>
                  <a:lnTo>
                    <a:pt x="365226" y="93865"/>
                  </a:lnTo>
                  <a:lnTo>
                    <a:pt x="368935" y="89357"/>
                  </a:lnTo>
                  <a:lnTo>
                    <a:pt x="368935" y="57594"/>
                  </a:lnTo>
                  <a:close/>
                </a:path>
                <a:path w="500379" h="1623695">
                  <a:moveTo>
                    <a:pt x="368935" y="3098"/>
                  </a:moveTo>
                  <a:lnTo>
                    <a:pt x="365226" y="0"/>
                  </a:lnTo>
                  <a:lnTo>
                    <a:pt x="335635" y="6108"/>
                  </a:lnTo>
                  <a:lnTo>
                    <a:pt x="335064" y="6223"/>
                  </a:lnTo>
                  <a:lnTo>
                    <a:pt x="331444" y="10795"/>
                  </a:lnTo>
                  <a:lnTo>
                    <a:pt x="331444" y="42151"/>
                  </a:lnTo>
                  <a:lnTo>
                    <a:pt x="335064" y="45237"/>
                  </a:lnTo>
                  <a:lnTo>
                    <a:pt x="365226" y="39433"/>
                  </a:lnTo>
                  <a:lnTo>
                    <a:pt x="368935" y="34861"/>
                  </a:lnTo>
                  <a:lnTo>
                    <a:pt x="368935" y="3098"/>
                  </a:lnTo>
                  <a:close/>
                </a:path>
                <a:path w="500379" h="1623695">
                  <a:moveTo>
                    <a:pt x="408432" y="1398117"/>
                  </a:moveTo>
                  <a:lnTo>
                    <a:pt x="408368" y="1397025"/>
                  </a:lnTo>
                  <a:lnTo>
                    <a:pt x="407974" y="1395844"/>
                  </a:lnTo>
                  <a:lnTo>
                    <a:pt x="407314" y="1395272"/>
                  </a:lnTo>
                  <a:lnTo>
                    <a:pt x="406781" y="1395272"/>
                  </a:lnTo>
                  <a:lnTo>
                    <a:pt x="387832" y="1414170"/>
                  </a:lnTo>
                  <a:lnTo>
                    <a:pt x="387832" y="1445361"/>
                  </a:lnTo>
                  <a:lnTo>
                    <a:pt x="387896" y="1446504"/>
                  </a:lnTo>
                  <a:lnTo>
                    <a:pt x="388327" y="1447698"/>
                  </a:lnTo>
                  <a:lnTo>
                    <a:pt x="388772" y="1448117"/>
                  </a:lnTo>
                  <a:lnTo>
                    <a:pt x="389026" y="1448219"/>
                  </a:lnTo>
                  <a:lnTo>
                    <a:pt x="389623" y="1448155"/>
                  </a:lnTo>
                  <a:lnTo>
                    <a:pt x="408432" y="1427988"/>
                  </a:lnTo>
                  <a:lnTo>
                    <a:pt x="408432" y="1398117"/>
                  </a:lnTo>
                  <a:close/>
                </a:path>
                <a:path w="500379" h="1623695">
                  <a:moveTo>
                    <a:pt x="408432" y="1125982"/>
                  </a:moveTo>
                  <a:lnTo>
                    <a:pt x="408368" y="1124889"/>
                  </a:lnTo>
                  <a:lnTo>
                    <a:pt x="407974" y="1123835"/>
                  </a:lnTo>
                  <a:lnTo>
                    <a:pt x="407314" y="1123480"/>
                  </a:lnTo>
                  <a:lnTo>
                    <a:pt x="406781" y="1123657"/>
                  </a:lnTo>
                  <a:lnTo>
                    <a:pt x="387832" y="1148969"/>
                  </a:lnTo>
                  <a:lnTo>
                    <a:pt x="387832" y="1180134"/>
                  </a:lnTo>
                  <a:lnTo>
                    <a:pt x="387896" y="1181277"/>
                  </a:lnTo>
                  <a:lnTo>
                    <a:pt x="388327" y="1182306"/>
                  </a:lnTo>
                  <a:lnTo>
                    <a:pt x="388772" y="1182585"/>
                  </a:lnTo>
                  <a:lnTo>
                    <a:pt x="389026" y="1182598"/>
                  </a:lnTo>
                  <a:lnTo>
                    <a:pt x="389928" y="1182077"/>
                  </a:lnTo>
                  <a:lnTo>
                    <a:pt x="406171" y="1162304"/>
                  </a:lnTo>
                  <a:lnTo>
                    <a:pt x="406781" y="1161440"/>
                  </a:lnTo>
                  <a:lnTo>
                    <a:pt x="407974" y="1158455"/>
                  </a:lnTo>
                  <a:lnTo>
                    <a:pt x="408432" y="1155839"/>
                  </a:lnTo>
                  <a:lnTo>
                    <a:pt x="408432" y="1125982"/>
                  </a:lnTo>
                  <a:close/>
                </a:path>
                <a:path w="500379" h="1623695">
                  <a:moveTo>
                    <a:pt x="408432" y="1073721"/>
                  </a:moveTo>
                  <a:lnTo>
                    <a:pt x="408368" y="1072629"/>
                  </a:lnTo>
                  <a:lnTo>
                    <a:pt x="407974" y="1071537"/>
                  </a:lnTo>
                  <a:lnTo>
                    <a:pt x="407568" y="1071168"/>
                  </a:lnTo>
                  <a:lnTo>
                    <a:pt x="407314" y="1071105"/>
                  </a:lnTo>
                  <a:lnTo>
                    <a:pt x="406488" y="1071397"/>
                  </a:lnTo>
                  <a:lnTo>
                    <a:pt x="389928" y="1088364"/>
                  </a:lnTo>
                  <a:lnTo>
                    <a:pt x="389026" y="1089875"/>
                  </a:lnTo>
                  <a:lnTo>
                    <a:pt x="388327" y="1091730"/>
                  </a:lnTo>
                  <a:lnTo>
                    <a:pt x="387832" y="1094397"/>
                  </a:lnTo>
                  <a:lnTo>
                    <a:pt x="387832" y="1125575"/>
                  </a:lnTo>
                  <a:lnTo>
                    <a:pt x="387896" y="1126718"/>
                  </a:lnTo>
                  <a:lnTo>
                    <a:pt x="388327" y="1127810"/>
                  </a:lnTo>
                  <a:lnTo>
                    <a:pt x="388772" y="1128141"/>
                  </a:lnTo>
                  <a:lnTo>
                    <a:pt x="389026" y="1128166"/>
                  </a:lnTo>
                  <a:lnTo>
                    <a:pt x="389623" y="1127975"/>
                  </a:lnTo>
                  <a:lnTo>
                    <a:pt x="408432" y="1103579"/>
                  </a:lnTo>
                  <a:lnTo>
                    <a:pt x="408432" y="1073721"/>
                  </a:lnTo>
                  <a:close/>
                </a:path>
                <a:path w="500379" h="1623695">
                  <a:moveTo>
                    <a:pt x="408432" y="1021461"/>
                  </a:moveTo>
                  <a:lnTo>
                    <a:pt x="408368" y="1020343"/>
                  </a:lnTo>
                  <a:lnTo>
                    <a:pt x="407974" y="1019225"/>
                  </a:lnTo>
                  <a:lnTo>
                    <a:pt x="407314" y="1018717"/>
                  </a:lnTo>
                  <a:lnTo>
                    <a:pt x="406781" y="1018768"/>
                  </a:lnTo>
                  <a:lnTo>
                    <a:pt x="387832" y="1039812"/>
                  </a:lnTo>
                  <a:lnTo>
                    <a:pt x="387832" y="1071003"/>
                  </a:lnTo>
                  <a:lnTo>
                    <a:pt x="387896" y="1072146"/>
                  </a:lnTo>
                  <a:lnTo>
                    <a:pt x="388327" y="1073289"/>
                  </a:lnTo>
                  <a:lnTo>
                    <a:pt x="388772" y="1073670"/>
                  </a:lnTo>
                  <a:lnTo>
                    <a:pt x="389026" y="1073734"/>
                  </a:lnTo>
                  <a:lnTo>
                    <a:pt x="389623" y="1073607"/>
                  </a:lnTo>
                  <a:lnTo>
                    <a:pt x="408432" y="1051318"/>
                  </a:lnTo>
                  <a:lnTo>
                    <a:pt x="408432" y="1021461"/>
                  </a:lnTo>
                  <a:close/>
                </a:path>
                <a:path w="500379" h="1623695">
                  <a:moveTo>
                    <a:pt x="408432" y="916978"/>
                  </a:moveTo>
                  <a:lnTo>
                    <a:pt x="408368" y="915860"/>
                  </a:lnTo>
                  <a:lnTo>
                    <a:pt x="407974" y="914641"/>
                  </a:lnTo>
                  <a:lnTo>
                    <a:pt x="407314" y="913980"/>
                  </a:lnTo>
                  <a:lnTo>
                    <a:pt x="406781" y="913917"/>
                  </a:lnTo>
                  <a:lnTo>
                    <a:pt x="406488" y="914006"/>
                  </a:lnTo>
                  <a:lnTo>
                    <a:pt x="389928" y="925398"/>
                  </a:lnTo>
                  <a:lnTo>
                    <a:pt x="389026" y="926604"/>
                  </a:lnTo>
                  <a:lnTo>
                    <a:pt x="388150" y="928827"/>
                  </a:lnTo>
                  <a:lnTo>
                    <a:pt x="387832" y="930719"/>
                  </a:lnTo>
                  <a:lnTo>
                    <a:pt x="387832" y="961898"/>
                  </a:lnTo>
                  <a:lnTo>
                    <a:pt x="387896" y="963053"/>
                  </a:lnTo>
                  <a:lnTo>
                    <a:pt x="388327" y="964285"/>
                  </a:lnTo>
                  <a:lnTo>
                    <a:pt x="388772" y="964755"/>
                  </a:lnTo>
                  <a:lnTo>
                    <a:pt x="389026" y="964869"/>
                  </a:lnTo>
                  <a:lnTo>
                    <a:pt x="389623" y="964869"/>
                  </a:lnTo>
                  <a:lnTo>
                    <a:pt x="408432" y="946835"/>
                  </a:lnTo>
                  <a:lnTo>
                    <a:pt x="408432" y="916978"/>
                  </a:lnTo>
                  <a:close/>
                </a:path>
                <a:path w="500379" h="1623695">
                  <a:moveTo>
                    <a:pt x="408432" y="864120"/>
                  </a:moveTo>
                  <a:lnTo>
                    <a:pt x="408139" y="862672"/>
                  </a:lnTo>
                  <a:lnTo>
                    <a:pt x="407568" y="861758"/>
                  </a:lnTo>
                  <a:lnTo>
                    <a:pt x="407314" y="861580"/>
                  </a:lnTo>
                  <a:lnTo>
                    <a:pt x="406781" y="861466"/>
                  </a:lnTo>
                  <a:lnTo>
                    <a:pt x="406488" y="861517"/>
                  </a:lnTo>
                  <a:lnTo>
                    <a:pt x="387832" y="876134"/>
                  </a:lnTo>
                  <a:lnTo>
                    <a:pt x="387832" y="907313"/>
                  </a:lnTo>
                  <a:lnTo>
                    <a:pt x="389623" y="910526"/>
                  </a:lnTo>
                  <a:lnTo>
                    <a:pt x="389928" y="910437"/>
                  </a:lnTo>
                  <a:lnTo>
                    <a:pt x="408432" y="894575"/>
                  </a:lnTo>
                  <a:lnTo>
                    <a:pt x="408432" y="864704"/>
                  </a:lnTo>
                  <a:lnTo>
                    <a:pt x="408432" y="864120"/>
                  </a:lnTo>
                  <a:close/>
                </a:path>
                <a:path w="500379" h="1623695">
                  <a:moveTo>
                    <a:pt x="408432" y="812444"/>
                  </a:moveTo>
                  <a:lnTo>
                    <a:pt x="406781" y="809015"/>
                  </a:lnTo>
                  <a:lnTo>
                    <a:pt x="406488" y="809028"/>
                  </a:lnTo>
                  <a:lnTo>
                    <a:pt x="387832" y="821563"/>
                  </a:lnTo>
                  <a:lnTo>
                    <a:pt x="387832" y="852754"/>
                  </a:lnTo>
                  <a:lnTo>
                    <a:pt x="387896" y="853935"/>
                  </a:lnTo>
                  <a:lnTo>
                    <a:pt x="388327" y="855256"/>
                  </a:lnTo>
                  <a:lnTo>
                    <a:pt x="389026" y="856018"/>
                  </a:lnTo>
                  <a:lnTo>
                    <a:pt x="389623" y="856157"/>
                  </a:lnTo>
                  <a:lnTo>
                    <a:pt x="389928" y="856107"/>
                  </a:lnTo>
                  <a:lnTo>
                    <a:pt x="408432" y="842302"/>
                  </a:lnTo>
                  <a:lnTo>
                    <a:pt x="408432" y="812444"/>
                  </a:lnTo>
                  <a:close/>
                </a:path>
                <a:path w="500379" h="1623695">
                  <a:moveTo>
                    <a:pt x="408432" y="760183"/>
                  </a:moveTo>
                  <a:lnTo>
                    <a:pt x="406488" y="756589"/>
                  </a:lnTo>
                  <a:lnTo>
                    <a:pt x="389928" y="762406"/>
                  </a:lnTo>
                  <a:lnTo>
                    <a:pt x="389623" y="762647"/>
                  </a:lnTo>
                  <a:lnTo>
                    <a:pt x="388772" y="763714"/>
                  </a:lnTo>
                  <a:lnTo>
                    <a:pt x="388150" y="765213"/>
                  </a:lnTo>
                  <a:lnTo>
                    <a:pt x="387832" y="767003"/>
                  </a:lnTo>
                  <a:lnTo>
                    <a:pt x="387832" y="798169"/>
                  </a:lnTo>
                  <a:lnTo>
                    <a:pt x="387896" y="799363"/>
                  </a:lnTo>
                  <a:lnTo>
                    <a:pt x="388327" y="800735"/>
                  </a:lnTo>
                  <a:lnTo>
                    <a:pt x="389026" y="801585"/>
                  </a:lnTo>
                  <a:lnTo>
                    <a:pt x="389623" y="801789"/>
                  </a:lnTo>
                  <a:lnTo>
                    <a:pt x="389928" y="801763"/>
                  </a:lnTo>
                  <a:lnTo>
                    <a:pt x="408432" y="790041"/>
                  </a:lnTo>
                  <a:lnTo>
                    <a:pt x="408432" y="760183"/>
                  </a:lnTo>
                  <a:close/>
                </a:path>
                <a:path w="500379" h="1623695">
                  <a:moveTo>
                    <a:pt x="408432" y="707961"/>
                  </a:moveTo>
                  <a:lnTo>
                    <a:pt x="406488" y="704126"/>
                  </a:lnTo>
                  <a:lnTo>
                    <a:pt x="389928" y="708088"/>
                  </a:lnTo>
                  <a:lnTo>
                    <a:pt x="387832" y="712470"/>
                  </a:lnTo>
                  <a:lnTo>
                    <a:pt x="387832" y="743648"/>
                  </a:lnTo>
                  <a:lnTo>
                    <a:pt x="389928" y="747433"/>
                  </a:lnTo>
                  <a:lnTo>
                    <a:pt x="406488" y="742124"/>
                  </a:lnTo>
                  <a:lnTo>
                    <a:pt x="406781" y="741908"/>
                  </a:lnTo>
                  <a:lnTo>
                    <a:pt x="407568" y="740918"/>
                  </a:lnTo>
                  <a:lnTo>
                    <a:pt x="408139" y="739495"/>
                  </a:lnTo>
                  <a:lnTo>
                    <a:pt x="408432" y="737806"/>
                  </a:lnTo>
                  <a:lnTo>
                    <a:pt x="408432" y="707961"/>
                  </a:lnTo>
                  <a:close/>
                </a:path>
                <a:path w="500379" h="1623695">
                  <a:moveTo>
                    <a:pt x="408432" y="655688"/>
                  </a:moveTo>
                  <a:lnTo>
                    <a:pt x="406488" y="651624"/>
                  </a:lnTo>
                  <a:lnTo>
                    <a:pt x="389928" y="653745"/>
                  </a:lnTo>
                  <a:lnTo>
                    <a:pt x="387832" y="657872"/>
                  </a:lnTo>
                  <a:lnTo>
                    <a:pt x="387832" y="689063"/>
                  </a:lnTo>
                  <a:lnTo>
                    <a:pt x="389928" y="693115"/>
                  </a:lnTo>
                  <a:lnTo>
                    <a:pt x="406488" y="689673"/>
                  </a:lnTo>
                  <a:lnTo>
                    <a:pt x="406781" y="689495"/>
                  </a:lnTo>
                  <a:lnTo>
                    <a:pt x="407568" y="688581"/>
                  </a:lnTo>
                  <a:lnTo>
                    <a:pt x="408139" y="687197"/>
                  </a:lnTo>
                  <a:lnTo>
                    <a:pt x="408432" y="685558"/>
                  </a:lnTo>
                  <a:lnTo>
                    <a:pt x="408432" y="655688"/>
                  </a:lnTo>
                  <a:close/>
                </a:path>
                <a:path w="500379" h="1623695">
                  <a:moveTo>
                    <a:pt x="435343" y="1584629"/>
                  </a:moveTo>
                  <a:lnTo>
                    <a:pt x="433616" y="1581200"/>
                  </a:lnTo>
                  <a:lnTo>
                    <a:pt x="418960" y="1586357"/>
                  </a:lnTo>
                  <a:lnTo>
                    <a:pt x="417106" y="1590624"/>
                  </a:lnTo>
                  <a:lnTo>
                    <a:pt x="417106" y="1619935"/>
                  </a:lnTo>
                  <a:lnTo>
                    <a:pt x="418668" y="1623364"/>
                  </a:lnTo>
                  <a:lnTo>
                    <a:pt x="418960" y="1623364"/>
                  </a:lnTo>
                  <a:lnTo>
                    <a:pt x="435343" y="1612760"/>
                  </a:lnTo>
                  <a:lnTo>
                    <a:pt x="435343" y="1584629"/>
                  </a:lnTo>
                  <a:close/>
                </a:path>
                <a:path w="500379" h="1623695">
                  <a:moveTo>
                    <a:pt x="435343" y="1095146"/>
                  </a:moveTo>
                  <a:lnTo>
                    <a:pt x="435292" y="1094117"/>
                  </a:lnTo>
                  <a:lnTo>
                    <a:pt x="434936" y="1093101"/>
                  </a:lnTo>
                  <a:lnTo>
                    <a:pt x="434581" y="1092771"/>
                  </a:lnTo>
                  <a:lnTo>
                    <a:pt x="434365" y="1092733"/>
                  </a:lnTo>
                  <a:lnTo>
                    <a:pt x="433616" y="1093038"/>
                  </a:lnTo>
                  <a:lnTo>
                    <a:pt x="418960" y="1109713"/>
                  </a:lnTo>
                  <a:lnTo>
                    <a:pt x="418160" y="1111161"/>
                  </a:lnTo>
                  <a:lnTo>
                    <a:pt x="417537" y="1112951"/>
                  </a:lnTo>
                  <a:lnTo>
                    <a:pt x="417106" y="1115466"/>
                  </a:lnTo>
                  <a:lnTo>
                    <a:pt x="417106" y="1144778"/>
                  </a:lnTo>
                  <a:lnTo>
                    <a:pt x="417169" y="1145832"/>
                  </a:lnTo>
                  <a:lnTo>
                    <a:pt x="417537" y="1146848"/>
                  </a:lnTo>
                  <a:lnTo>
                    <a:pt x="417931" y="1147140"/>
                  </a:lnTo>
                  <a:lnTo>
                    <a:pt x="418160" y="1147152"/>
                  </a:lnTo>
                  <a:lnTo>
                    <a:pt x="418960" y="1146733"/>
                  </a:lnTo>
                  <a:lnTo>
                    <a:pt x="433616" y="1128877"/>
                  </a:lnTo>
                  <a:lnTo>
                    <a:pt x="434581" y="1126896"/>
                  </a:lnTo>
                  <a:lnTo>
                    <a:pt x="435292" y="1123886"/>
                  </a:lnTo>
                  <a:lnTo>
                    <a:pt x="435343" y="1095146"/>
                  </a:lnTo>
                  <a:close/>
                </a:path>
                <a:path w="500379" h="1623695">
                  <a:moveTo>
                    <a:pt x="435343" y="1045908"/>
                  </a:moveTo>
                  <a:lnTo>
                    <a:pt x="435292" y="1044879"/>
                  </a:lnTo>
                  <a:lnTo>
                    <a:pt x="434936" y="1043813"/>
                  </a:lnTo>
                  <a:lnTo>
                    <a:pt x="434365" y="1043368"/>
                  </a:lnTo>
                  <a:lnTo>
                    <a:pt x="433616" y="1043622"/>
                  </a:lnTo>
                  <a:lnTo>
                    <a:pt x="417106" y="1064183"/>
                  </a:lnTo>
                  <a:lnTo>
                    <a:pt x="417106" y="1093495"/>
                  </a:lnTo>
                  <a:lnTo>
                    <a:pt x="417169" y="1094549"/>
                  </a:lnTo>
                  <a:lnTo>
                    <a:pt x="417537" y="1095616"/>
                  </a:lnTo>
                  <a:lnTo>
                    <a:pt x="417931" y="1095946"/>
                  </a:lnTo>
                  <a:lnTo>
                    <a:pt x="418160" y="1096010"/>
                  </a:lnTo>
                  <a:lnTo>
                    <a:pt x="418960" y="1095667"/>
                  </a:lnTo>
                  <a:lnTo>
                    <a:pt x="433616" y="1079449"/>
                  </a:lnTo>
                  <a:lnTo>
                    <a:pt x="434581" y="1077569"/>
                  </a:lnTo>
                  <a:lnTo>
                    <a:pt x="435292" y="1074648"/>
                  </a:lnTo>
                  <a:lnTo>
                    <a:pt x="435343" y="1045908"/>
                  </a:lnTo>
                  <a:close/>
                </a:path>
                <a:path w="500379" h="1623695">
                  <a:moveTo>
                    <a:pt x="435343" y="996657"/>
                  </a:moveTo>
                  <a:lnTo>
                    <a:pt x="435292" y="995616"/>
                  </a:lnTo>
                  <a:lnTo>
                    <a:pt x="434936" y="994511"/>
                  </a:lnTo>
                  <a:lnTo>
                    <a:pt x="434581" y="994117"/>
                  </a:lnTo>
                  <a:lnTo>
                    <a:pt x="434365" y="994016"/>
                  </a:lnTo>
                  <a:lnTo>
                    <a:pt x="433616" y="994168"/>
                  </a:lnTo>
                  <a:lnTo>
                    <a:pt x="418960" y="1007541"/>
                  </a:lnTo>
                  <a:lnTo>
                    <a:pt x="418160" y="1008824"/>
                  </a:lnTo>
                  <a:lnTo>
                    <a:pt x="417537" y="1010450"/>
                  </a:lnTo>
                  <a:lnTo>
                    <a:pt x="417106" y="1012888"/>
                  </a:lnTo>
                  <a:lnTo>
                    <a:pt x="417106" y="1042200"/>
                  </a:lnTo>
                  <a:lnTo>
                    <a:pt x="417169" y="1043279"/>
                  </a:lnTo>
                  <a:lnTo>
                    <a:pt x="417537" y="1044371"/>
                  </a:lnTo>
                  <a:lnTo>
                    <a:pt x="417931" y="1044740"/>
                  </a:lnTo>
                  <a:lnTo>
                    <a:pt x="418160" y="1044829"/>
                  </a:lnTo>
                  <a:lnTo>
                    <a:pt x="418960" y="1044587"/>
                  </a:lnTo>
                  <a:lnTo>
                    <a:pt x="435343" y="996657"/>
                  </a:lnTo>
                  <a:close/>
                </a:path>
                <a:path w="500379" h="1623695">
                  <a:moveTo>
                    <a:pt x="435343" y="947420"/>
                  </a:moveTo>
                  <a:lnTo>
                    <a:pt x="433882" y="944676"/>
                  </a:lnTo>
                  <a:lnTo>
                    <a:pt x="433616" y="944778"/>
                  </a:lnTo>
                  <a:lnTo>
                    <a:pt x="418960" y="956513"/>
                  </a:lnTo>
                  <a:lnTo>
                    <a:pt x="418160" y="957681"/>
                  </a:lnTo>
                  <a:lnTo>
                    <a:pt x="417537" y="959256"/>
                  </a:lnTo>
                  <a:lnTo>
                    <a:pt x="417106" y="961605"/>
                  </a:lnTo>
                  <a:lnTo>
                    <a:pt x="417106" y="990904"/>
                  </a:lnTo>
                  <a:lnTo>
                    <a:pt x="417169" y="991997"/>
                  </a:lnTo>
                  <a:lnTo>
                    <a:pt x="417537" y="993140"/>
                  </a:lnTo>
                  <a:lnTo>
                    <a:pt x="417931" y="993546"/>
                  </a:lnTo>
                  <a:lnTo>
                    <a:pt x="418160" y="993660"/>
                  </a:lnTo>
                  <a:lnTo>
                    <a:pt x="418668" y="993635"/>
                  </a:lnTo>
                  <a:lnTo>
                    <a:pt x="435343" y="975550"/>
                  </a:lnTo>
                  <a:lnTo>
                    <a:pt x="435343" y="947420"/>
                  </a:lnTo>
                  <a:close/>
                </a:path>
                <a:path w="500379" h="1623695">
                  <a:moveTo>
                    <a:pt x="435343" y="898207"/>
                  </a:moveTo>
                  <a:lnTo>
                    <a:pt x="433882" y="895261"/>
                  </a:lnTo>
                  <a:lnTo>
                    <a:pt x="433616" y="895324"/>
                  </a:lnTo>
                  <a:lnTo>
                    <a:pt x="417106" y="910336"/>
                  </a:lnTo>
                  <a:lnTo>
                    <a:pt x="417106" y="939647"/>
                  </a:lnTo>
                  <a:lnTo>
                    <a:pt x="417169" y="940739"/>
                  </a:lnTo>
                  <a:lnTo>
                    <a:pt x="417537" y="941920"/>
                  </a:lnTo>
                  <a:lnTo>
                    <a:pt x="417931" y="942378"/>
                  </a:lnTo>
                  <a:lnTo>
                    <a:pt x="418160" y="942505"/>
                  </a:lnTo>
                  <a:lnTo>
                    <a:pt x="418960" y="942428"/>
                  </a:lnTo>
                  <a:lnTo>
                    <a:pt x="435343" y="926338"/>
                  </a:lnTo>
                  <a:lnTo>
                    <a:pt x="435343" y="898207"/>
                  </a:lnTo>
                  <a:close/>
                </a:path>
                <a:path w="500379" h="1623695">
                  <a:moveTo>
                    <a:pt x="435343" y="848956"/>
                  </a:moveTo>
                  <a:lnTo>
                    <a:pt x="435292" y="847890"/>
                  </a:lnTo>
                  <a:lnTo>
                    <a:pt x="434936" y="846683"/>
                  </a:lnTo>
                  <a:lnTo>
                    <a:pt x="434365" y="845985"/>
                  </a:lnTo>
                  <a:lnTo>
                    <a:pt x="433882" y="845845"/>
                  </a:lnTo>
                  <a:lnTo>
                    <a:pt x="433616" y="845883"/>
                  </a:lnTo>
                  <a:lnTo>
                    <a:pt x="417106" y="859040"/>
                  </a:lnTo>
                  <a:lnTo>
                    <a:pt x="417106" y="888352"/>
                  </a:lnTo>
                  <a:lnTo>
                    <a:pt x="417169" y="889457"/>
                  </a:lnTo>
                  <a:lnTo>
                    <a:pt x="417537" y="890676"/>
                  </a:lnTo>
                  <a:lnTo>
                    <a:pt x="418160" y="891336"/>
                  </a:lnTo>
                  <a:lnTo>
                    <a:pt x="418668" y="891438"/>
                  </a:lnTo>
                  <a:lnTo>
                    <a:pt x="418960" y="891362"/>
                  </a:lnTo>
                  <a:lnTo>
                    <a:pt x="433616" y="881735"/>
                  </a:lnTo>
                  <a:lnTo>
                    <a:pt x="434365" y="880719"/>
                  </a:lnTo>
                  <a:lnTo>
                    <a:pt x="434936" y="879297"/>
                  </a:lnTo>
                  <a:lnTo>
                    <a:pt x="435343" y="877087"/>
                  </a:lnTo>
                  <a:lnTo>
                    <a:pt x="435343" y="848956"/>
                  </a:lnTo>
                  <a:close/>
                </a:path>
                <a:path w="500379" h="1623695">
                  <a:moveTo>
                    <a:pt x="435343" y="799719"/>
                  </a:moveTo>
                  <a:lnTo>
                    <a:pt x="435292" y="798652"/>
                  </a:lnTo>
                  <a:lnTo>
                    <a:pt x="434936" y="797394"/>
                  </a:lnTo>
                  <a:lnTo>
                    <a:pt x="434365" y="796645"/>
                  </a:lnTo>
                  <a:lnTo>
                    <a:pt x="433882" y="796455"/>
                  </a:lnTo>
                  <a:lnTo>
                    <a:pt x="433616" y="796455"/>
                  </a:lnTo>
                  <a:lnTo>
                    <a:pt x="417106" y="807758"/>
                  </a:lnTo>
                  <a:lnTo>
                    <a:pt x="417106" y="837069"/>
                  </a:lnTo>
                  <a:lnTo>
                    <a:pt x="418668" y="840320"/>
                  </a:lnTo>
                  <a:lnTo>
                    <a:pt x="418960" y="840282"/>
                  </a:lnTo>
                  <a:lnTo>
                    <a:pt x="433616" y="832294"/>
                  </a:lnTo>
                  <a:lnTo>
                    <a:pt x="434365" y="831367"/>
                  </a:lnTo>
                  <a:lnTo>
                    <a:pt x="434936" y="830021"/>
                  </a:lnTo>
                  <a:lnTo>
                    <a:pt x="435343" y="827849"/>
                  </a:lnTo>
                  <a:lnTo>
                    <a:pt x="435343" y="799719"/>
                  </a:lnTo>
                  <a:close/>
                </a:path>
                <a:path w="500379" h="1623695">
                  <a:moveTo>
                    <a:pt x="435343" y="701255"/>
                  </a:moveTo>
                  <a:lnTo>
                    <a:pt x="433616" y="697611"/>
                  </a:lnTo>
                  <a:lnTo>
                    <a:pt x="418960" y="701128"/>
                  </a:lnTo>
                  <a:lnTo>
                    <a:pt x="418668" y="701306"/>
                  </a:lnTo>
                  <a:lnTo>
                    <a:pt x="417931" y="702221"/>
                  </a:lnTo>
                  <a:lnTo>
                    <a:pt x="417385" y="703580"/>
                  </a:lnTo>
                  <a:lnTo>
                    <a:pt x="417106" y="705205"/>
                  </a:lnTo>
                  <a:lnTo>
                    <a:pt x="417106" y="734517"/>
                  </a:lnTo>
                  <a:lnTo>
                    <a:pt x="418960" y="738111"/>
                  </a:lnTo>
                  <a:lnTo>
                    <a:pt x="433616" y="733425"/>
                  </a:lnTo>
                  <a:lnTo>
                    <a:pt x="435343" y="729386"/>
                  </a:lnTo>
                  <a:lnTo>
                    <a:pt x="435343" y="701255"/>
                  </a:lnTo>
                  <a:close/>
                </a:path>
                <a:path w="500379" h="1623695">
                  <a:moveTo>
                    <a:pt x="435343" y="652018"/>
                  </a:moveTo>
                  <a:lnTo>
                    <a:pt x="433616" y="648182"/>
                  </a:lnTo>
                  <a:lnTo>
                    <a:pt x="418960" y="650036"/>
                  </a:lnTo>
                  <a:lnTo>
                    <a:pt x="417106" y="653935"/>
                  </a:lnTo>
                  <a:lnTo>
                    <a:pt x="417106" y="683234"/>
                  </a:lnTo>
                  <a:lnTo>
                    <a:pt x="418960" y="687082"/>
                  </a:lnTo>
                  <a:lnTo>
                    <a:pt x="433616" y="684022"/>
                  </a:lnTo>
                  <a:lnTo>
                    <a:pt x="433882" y="683844"/>
                  </a:lnTo>
                  <a:lnTo>
                    <a:pt x="434581" y="682993"/>
                  </a:lnTo>
                  <a:lnTo>
                    <a:pt x="435076" y="681723"/>
                  </a:lnTo>
                  <a:lnTo>
                    <a:pt x="435343" y="680148"/>
                  </a:lnTo>
                  <a:lnTo>
                    <a:pt x="435343" y="652018"/>
                  </a:lnTo>
                  <a:close/>
                </a:path>
                <a:path w="500379" h="1623695">
                  <a:moveTo>
                    <a:pt x="459308" y="1400721"/>
                  </a:moveTo>
                  <a:lnTo>
                    <a:pt x="459257" y="1399730"/>
                  </a:lnTo>
                  <a:lnTo>
                    <a:pt x="458952" y="1398676"/>
                  </a:lnTo>
                  <a:lnTo>
                    <a:pt x="458635" y="1398270"/>
                  </a:lnTo>
                  <a:lnTo>
                    <a:pt x="458444" y="1398168"/>
                  </a:lnTo>
                  <a:lnTo>
                    <a:pt x="458012" y="1398168"/>
                  </a:lnTo>
                  <a:lnTo>
                    <a:pt x="443064" y="1415148"/>
                  </a:lnTo>
                  <a:lnTo>
                    <a:pt x="443064" y="1442796"/>
                  </a:lnTo>
                  <a:lnTo>
                    <a:pt x="443115" y="1443812"/>
                  </a:lnTo>
                  <a:lnTo>
                    <a:pt x="443458" y="1444866"/>
                  </a:lnTo>
                  <a:lnTo>
                    <a:pt x="443801" y="1445247"/>
                  </a:lnTo>
                  <a:lnTo>
                    <a:pt x="443992" y="1445323"/>
                  </a:lnTo>
                  <a:lnTo>
                    <a:pt x="444461" y="1445285"/>
                  </a:lnTo>
                  <a:lnTo>
                    <a:pt x="459308" y="1427314"/>
                  </a:lnTo>
                  <a:lnTo>
                    <a:pt x="459308" y="1400721"/>
                  </a:lnTo>
                  <a:close/>
                </a:path>
                <a:path w="500379" h="1623695">
                  <a:moveTo>
                    <a:pt x="459308" y="1067676"/>
                  </a:moveTo>
                  <a:lnTo>
                    <a:pt x="459257" y="1066698"/>
                  </a:lnTo>
                  <a:lnTo>
                    <a:pt x="458952" y="1065720"/>
                  </a:lnTo>
                  <a:lnTo>
                    <a:pt x="458444" y="1065326"/>
                  </a:lnTo>
                  <a:lnTo>
                    <a:pt x="457784" y="1065568"/>
                  </a:lnTo>
                  <a:lnTo>
                    <a:pt x="444715" y="1080439"/>
                  </a:lnTo>
                  <a:lnTo>
                    <a:pt x="443992" y="1081747"/>
                  </a:lnTo>
                  <a:lnTo>
                    <a:pt x="443306" y="1083983"/>
                  </a:lnTo>
                  <a:lnTo>
                    <a:pt x="443064" y="1085748"/>
                  </a:lnTo>
                  <a:lnTo>
                    <a:pt x="443115" y="1114412"/>
                  </a:lnTo>
                  <a:lnTo>
                    <a:pt x="443458" y="1115377"/>
                  </a:lnTo>
                  <a:lnTo>
                    <a:pt x="443801" y="1115682"/>
                  </a:lnTo>
                  <a:lnTo>
                    <a:pt x="443992" y="1115720"/>
                  </a:lnTo>
                  <a:lnTo>
                    <a:pt x="444715" y="1115377"/>
                  </a:lnTo>
                  <a:lnTo>
                    <a:pt x="457784" y="1099451"/>
                  </a:lnTo>
                  <a:lnTo>
                    <a:pt x="458635" y="1097635"/>
                  </a:lnTo>
                  <a:lnTo>
                    <a:pt x="459257" y="1094841"/>
                  </a:lnTo>
                  <a:lnTo>
                    <a:pt x="459308" y="1067676"/>
                  </a:lnTo>
                  <a:close/>
                </a:path>
                <a:path w="500379" h="1623695">
                  <a:moveTo>
                    <a:pt x="459308" y="1021130"/>
                  </a:moveTo>
                  <a:lnTo>
                    <a:pt x="459257" y="1020152"/>
                  </a:lnTo>
                  <a:lnTo>
                    <a:pt x="458952" y="1019136"/>
                  </a:lnTo>
                  <a:lnTo>
                    <a:pt x="458635" y="1018755"/>
                  </a:lnTo>
                  <a:lnTo>
                    <a:pt x="458444" y="1018679"/>
                  </a:lnTo>
                  <a:lnTo>
                    <a:pt x="457784" y="1018857"/>
                  </a:lnTo>
                  <a:lnTo>
                    <a:pt x="444715" y="1032243"/>
                  </a:lnTo>
                  <a:lnTo>
                    <a:pt x="443992" y="1033487"/>
                  </a:lnTo>
                  <a:lnTo>
                    <a:pt x="443306" y="1035646"/>
                  </a:lnTo>
                  <a:lnTo>
                    <a:pt x="443064" y="1037374"/>
                  </a:lnTo>
                  <a:lnTo>
                    <a:pt x="443064" y="1065022"/>
                  </a:lnTo>
                  <a:lnTo>
                    <a:pt x="443115" y="1066038"/>
                  </a:lnTo>
                  <a:lnTo>
                    <a:pt x="443458" y="1067066"/>
                  </a:lnTo>
                  <a:lnTo>
                    <a:pt x="443992" y="1067460"/>
                  </a:lnTo>
                  <a:lnTo>
                    <a:pt x="444461" y="1067358"/>
                  </a:lnTo>
                  <a:lnTo>
                    <a:pt x="459308" y="1047724"/>
                  </a:lnTo>
                  <a:lnTo>
                    <a:pt x="459308" y="1021130"/>
                  </a:lnTo>
                  <a:close/>
                </a:path>
                <a:path w="500379" h="1623695">
                  <a:moveTo>
                    <a:pt x="459308" y="928014"/>
                  </a:moveTo>
                  <a:lnTo>
                    <a:pt x="459257" y="927036"/>
                  </a:lnTo>
                  <a:lnTo>
                    <a:pt x="458952" y="925957"/>
                  </a:lnTo>
                  <a:lnTo>
                    <a:pt x="458635" y="925512"/>
                  </a:lnTo>
                  <a:lnTo>
                    <a:pt x="458444" y="925398"/>
                  </a:lnTo>
                  <a:lnTo>
                    <a:pt x="457784" y="925410"/>
                  </a:lnTo>
                  <a:lnTo>
                    <a:pt x="444715" y="935888"/>
                  </a:lnTo>
                  <a:lnTo>
                    <a:pt x="443992" y="936967"/>
                  </a:lnTo>
                  <a:lnTo>
                    <a:pt x="443306" y="938961"/>
                  </a:lnTo>
                  <a:lnTo>
                    <a:pt x="443064" y="940638"/>
                  </a:lnTo>
                  <a:lnTo>
                    <a:pt x="443064" y="968806"/>
                  </a:lnTo>
                  <a:lnTo>
                    <a:pt x="443306" y="970076"/>
                  </a:lnTo>
                  <a:lnTo>
                    <a:pt x="443611" y="970597"/>
                  </a:lnTo>
                  <a:lnTo>
                    <a:pt x="443992" y="970902"/>
                  </a:lnTo>
                  <a:lnTo>
                    <a:pt x="444461" y="970902"/>
                  </a:lnTo>
                  <a:lnTo>
                    <a:pt x="459308" y="954608"/>
                  </a:lnTo>
                  <a:lnTo>
                    <a:pt x="459308" y="928014"/>
                  </a:lnTo>
                  <a:close/>
                </a:path>
                <a:path w="500379" h="1623695">
                  <a:moveTo>
                    <a:pt x="459308" y="880960"/>
                  </a:moveTo>
                  <a:lnTo>
                    <a:pt x="459079" y="879678"/>
                  </a:lnTo>
                  <a:lnTo>
                    <a:pt x="458635" y="878878"/>
                  </a:lnTo>
                  <a:lnTo>
                    <a:pt x="458444" y="878738"/>
                  </a:lnTo>
                  <a:lnTo>
                    <a:pt x="458012" y="878636"/>
                  </a:lnTo>
                  <a:lnTo>
                    <a:pt x="457784" y="878687"/>
                  </a:lnTo>
                  <a:lnTo>
                    <a:pt x="444715" y="887691"/>
                  </a:lnTo>
                  <a:lnTo>
                    <a:pt x="443992" y="888695"/>
                  </a:lnTo>
                  <a:lnTo>
                    <a:pt x="443306" y="890625"/>
                  </a:lnTo>
                  <a:lnTo>
                    <a:pt x="443064" y="892263"/>
                  </a:lnTo>
                  <a:lnTo>
                    <a:pt x="443064" y="919911"/>
                  </a:lnTo>
                  <a:lnTo>
                    <a:pt x="443115" y="920940"/>
                  </a:lnTo>
                  <a:lnTo>
                    <a:pt x="443458" y="922045"/>
                  </a:lnTo>
                  <a:lnTo>
                    <a:pt x="443992" y="922642"/>
                  </a:lnTo>
                  <a:lnTo>
                    <a:pt x="444461" y="922693"/>
                  </a:lnTo>
                  <a:lnTo>
                    <a:pt x="444715" y="922604"/>
                  </a:lnTo>
                  <a:lnTo>
                    <a:pt x="457784" y="912533"/>
                  </a:lnTo>
                  <a:lnTo>
                    <a:pt x="458444" y="911542"/>
                  </a:lnTo>
                  <a:lnTo>
                    <a:pt x="458952" y="910183"/>
                  </a:lnTo>
                  <a:lnTo>
                    <a:pt x="459308" y="908075"/>
                  </a:lnTo>
                  <a:lnTo>
                    <a:pt x="459308" y="881481"/>
                  </a:lnTo>
                  <a:lnTo>
                    <a:pt x="459308" y="880960"/>
                  </a:lnTo>
                  <a:close/>
                </a:path>
                <a:path w="500379" h="1623695">
                  <a:moveTo>
                    <a:pt x="459308" y="834923"/>
                  </a:moveTo>
                  <a:lnTo>
                    <a:pt x="459257" y="833907"/>
                  </a:lnTo>
                  <a:lnTo>
                    <a:pt x="458952" y="832764"/>
                  </a:lnTo>
                  <a:lnTo>
                    <a:pt x="458444" y="832078"/>
                  </a:lnTo>
                  <a:lnTo>
                    <a:pt x="458012" y="831926"/>
                  </a:lnTo>
                  <a:lnTo>
                    <a:pt x="457784" y="831964"/>
                  </a:lnTo>
                  <a:lnTo>
                    <a:pt x="444715" y="839495"/>
                  </a:lnTo>
                  <a:lnTo>
                    <a:pt x="443992" y="840409"/>
                  </a:lnTo>
                  <a:lnTo>
                    <a:pt x="443306" y="842264"/>
                  </a:lnTo>
                  <a:lnTo>
                    <a:pt x="443064" y="843876"/>
                  </a:lnTo>
                  <a:lnTo>
                    <a:pt x="443064" y="871524"/>
                  </a:lnTo>
                  <a:lnTo>
                    <a:pt x="443115" y="872566"/>
                  </a:lnTo>
                  <a:lnTo>
                    <a:pt x="443458" y="873721"/>
                  </a:lnTo>
                  <a:lnTo>
                    <a:pt x="443992" y="874382"/>
                  </a:lnTo>
                  <a:lnTo>
                    <a:pt x="444461" y="874483"/>
                  </a:lnTo>
                  <a:lnTo>
                    <a:pt x="444715" y="874433"/>
                  </a:lnTo>
                  <a:lnTo>
                    <a:pt x="457784" y="865835"/>
                  </a:lnTo>
                  <a:lnTo>
                    <a:pt x="458444" y="864895"/>
                  </a:lnTo>
                  <a:lnTo>
                    <a:pt x="458952" y="863600"/>
                  </a:lnTo>
                  <a:lnTo>
                    <a:pt x="459308" y="861517"/>
                  </a:lnTo>
                  <a:lnTo>
                    <a:pt x="459308" y="834923"/>
                  </a:lnTo>
                  <a:close/>
                </a:path>
                <a:path w="500379" h="1623695">
                  <a:moveTo>
                    <a:pt x="459308" y="788377"/>
                  </a:moveTo>
                  <a:lnTo>
                    <a:pt x="459257" y="787361"/>
                  </a:lnTo>
                  <a:lnTo>
                    <a:pt x="458952" y="786168"/>
                  </a:lnTo>
                  <a:lnTo>
                    <a:pt x="458444" y="785431"/>
                  </a:lnTo>
                  <a:lnTo>
                    <a:pt x="458012" y="785241"/>
                  </a:lnTo>
                  <a:lnTo>
                    <a:pt x="457784" y="785241"/>
                  </a:lnTo>
                  <a:lnTo>
                    <a:pt x="443064" y="795515"/>
                  </a:lnTo>
                  <a:lnTo>
                    <a:pt x="443064" y="823163"/>
                  </a:lnTo>
                  <a:lnTo>
                    <a:pt x="443115" y="824204"/>
                  </a:lnTo>
                  <a:lnTo>
                    <a:pt x="443458" y="825411"/>
                  </a:lnTo>
                  <a:lnTo>
                    <a:pt x="443992" y="826122"/>
                  </a:lnTo>
                  <a:lnTo>
                    <a:pt x="444715" y="826249"/>
                  </a:lnTo>
                  <a:lnTo>
                    <a:pt x="457784" y="819124"/>
                  </a:lnTo>
                  <a:lnTo>
                    <a:pt x="458444" y="818261"/>
                  </a:lnTo>
                  <a:lnTo>
                    <a:pt x="458952" y="817016"/>
                  </a:lnTo>
                  <a:lnTo>
                    <a:pt x="459308" y="814971"/>
                  </a:lnTo>
                  <a:lnTo>
                    <a:pt x="459308" y="788377"/>
                  </a:lnTo>
                  <a:close/>
                </a:path>
                <a:path w="500379" h="1623695">
                  <a:moveTo>
                    <a:pt x="459308" y="741819"/>
                  </a:moveTo>
                  <a:lnTo>
                    <a:pt x="457784" y="738555"/>
                  </a:lnTo>
                  <a:lnTo>
                    <a:pt x="444715" y="743140"/>
                  </a:lnTo>
                  <a:lnTo>
                    <a:pt x="444461" y="743343"/>
                  </a:lnTo>
                  <a:lnTo>
                    <a:pt x="443801" y="744258"/>
                  </a:lnTo>
                  <a:lnTo>
                    <a:pt x="443306" y="745578"/>
                  </a:lnTo>
                  <a:lnTo>
                    <a:pt x="443064" y="747128"/>
                  </a:lnTo>
                  <a:lnTo>
                    <a:pt x="443064" y="774776"/>
                  </a:lnTo>
                  <a:lnTo>
                    <a:pt x="444715" y="778052"/>
                  </a:lnTo>
                  <a:lnTo>
                    <a:pt x="457784" y="772388"/>
                  </a:lnTo>
                  <a:lnTo>
                    <a:pt x="458012" y="772172"/>
                  </a:lnTo>
                  <a:lnTo>
                    <a:pt x="458635" y="771245"/>
                  </a:lnTo>
                  <a:lnTo>
                    <a:pt x="459079" y="769937"/>
                  </a:lnTo>
                  <a:lnTo>
                    <a:pt x="459308" y="768413"/>
                  </a:lnTo>
                  <a:lnTo>
                    <a:pt x="459308" y="741819"/>
                  </a:lnTo>
                  <a:close/>
                </a:path>
                <a:path w="500379" h="1623695">
                  <a:moveTo>
                    <a:pt x="459308" y="695286"/>
                  </a:moveTo>
                  <a:lnTo>
                    <a:pt x="459257" y="694258"/>
                  </a:lnTo>
                  <a:lnTo>
                    <a:pt x="458952" y="693000"/>
                  </a:lnTo>
                  <a:lnTo>
                    <a:pt x="458444" y="692150"/>
                  </a:lnTo>
                  <a:lnTo>
                    <a:pt x="457784" y="691807"/>
                  </a:lnTo>
                  <a:lnTo>
                    <a:pt x="444715" y="694944"/>
                  </a:lnTo>
                  <a:lnTo>
                    <a:pt x="444220" y="695363"/>
                  </a:lnTo>
                  <a:lnTo>
                    <a:pt x="443801" y="695972"/>
                  </a:lnTo>
                  <a:lnTo>
                    <a:pt x="443306" y="697242"/>
                  </a:lnTo>
                  <a:lnTo>
                    <a:pt x="443064" y="698779"/>
                  </a:lnTo>
                  <a:lnTo>
                    <a:pt x="443064" y="726960"/>
                  </a:lnTo>
                  <a:lnTo>
                    <a:pt x="444715" y="729856"/>
                  </a:lnTo>
                  <a:lnTo>
                    <a:pt x="457784" y="725652"/>
                  </a:lnTo>
                  <a:lnTo>
                    <a:pt x="458012" y="725474"/>
                  </a:lnTo>
                  <a:lnTo>
                    <a:pt x="458635" y="724611"/>
                  </a:lnTo>
                  <a:lnTo>
                    <a:pt x="459079" y="723366"/>
                  </a:lnTo>
                  <a:lnTo>
                    <a:pt x="459308" y="721880"/>
                  </a:lnTo>
                  <a:lnTo>
                    <a:pt x="459308" y="695286"/>
                  </a:lnTo>
                  <a:close/>
                </a:path>
                <a:path w="500379" h="1623695">
                  <a:moveTo>
                    <a:pt x="459308" y="648728"/>
                  </a:moveTo>
                  <a:lnTo>
                    <a:pt x="457784" y="645083"/>
                  </a:lnTo>
                  <a:lnTo>
                    <a:pt x="444715" y="646747"/>
                  </a:lnTo>
                  <a:lnTo>
                    <a:pt x="443064" y="650392"/>
                  </a:lnTo>
                  <a:lnTo>
                    <a:pt x="443064" y="678040"/>
                  </a:lnTo>
                  <a:lnTo>
                    <a:pt x="444715" y="681685"/>
                  </a:lnTo>
                  <a:lnTo>
                    <a:pt x="457784" y="678954"/>
                  </a:lnTo>
                  <a:lnTo>
                    <a:pt x="458012" y="678802"/>
                  </a:lnTo>
                  <a:lnTo>
                    <a:pt x="458635" y="678002"/>
                  </a:lnTo>
                  <a:lnTo>
                    <a:pt x="459079" y="676795"/>
                  </a:lnTo>
                  <a:lnTo>
                    <a:pt x="459308" y="675322"/>
                  </a:lnTo>
                  <a:lnTo>
                    <a:pt x="459308" y="648728"/>
                  </a:lnTo>
                  <a:close/>
                </a:path>
                <a:path w="500379" h="1623695">
                  <a:moveTo>
                    <a:pt x="480809" y="1230579"/>
                  </a:moveTo>
                  <a:lnTo>
                    <a:pt x="480758" y="1229652"/>
                  </a:lnTo>
                  <a:lnTo>
                    <a:pt x="480479" y="1228699"/>
                  </a:lnTo>
                  <a:lnTo>
                    <a:pt x="480021" y="1228305"/>
                  </a:lnTo>
                  <a:lnTo>
                    <a:pt x="479628" y="1228369"/>
                  </a:lnTo>
                  <a:lnTo>
                    <a:pt x="466255" y="1246238"/>
                  </a:lnTo>
                  <a:lnTo>
                    <a:pt x="466255" y="1273898"/>
                  </a:lnTo>
                  <a:lnTo>
                    <a:pt x="466559" y="1274838"/>
                  </a:lnTo>
                  <a:lnTo>
                    <a:pt x="466864" y="1275156"/>
                  </a:lnTo>
                  <a:lnTo>
                    <a:pt x="467067" y="1275207"/>
                  </a:lnTo>
                  <a:lnTo>
                    <a:pt x="467474" y="1275092"/>
                  </a:lnTo>
                  <a:lnTo>
                    <a:pt x="480809" y="1255801"/>
                  </a:lnTo>
                  <a:lnTo>
                    <a:pt x="480809" y="1230579"/>
                  </a:lnTo>
                  <a:close/>
                </a:path>
                <a:path w="500379" h="1623695">
                  <a:moveTo>
                    <a:pt x="480809" y="1172832"/>
                  </a:moveTo>
                  <a:lnTo>
                    <a:pt x="479425" y="1169530"/>
                  </a:lnTo>
                  <a:lnTo>
                    <a:pt x="467702" y="1172337"/>
                  </a:lnTo>
                  <a:lnTo>
                    <a:pt x="467474" y="1172489"/>
                  </a:lnTo>
                  <a:lnTo>
                    <a:pt x="466864" y="1173289"/>
                  </a:lnTo>
                  <a:lnTo>
                    <a:pt x="466445" y="1174483"/>
                  </a:lnTo>
                  <a:lnTo>
                    <a:pt x="466217" y="1175943"/>
                  </a:lnTo>
                  <a:lnTo>
                    <a:pt x="466217" y="1202105"/>
                  </a:lnTo>
                  <a:lnTo>
                    <a:pt x="467702" y="1205382"/>
                  </a:lnTo>
                  <a:lnTo>
                    <a:pt x="479425" y="1201610"/>
                  </a:lnTo>
                  <a:lnTo>
                    <a:pt x="479628" y="1201432"/>
                  </a:lnTo>
                  <a:lnTo>
                    <a:pt x="480187" y="1200632"/>
                  </a:lnTo>
                  <a:lnTo>
                    <a:pt x="480593" y="1199464"/>
                  </a:lnTo>
                  <a:lnTo>
                    <a:pt x="480809" y="1198054"/>
                  </a:lnTo>
                  <a:lnTo>
                    <a:pt x="480809" y="1172832"/>
                  </a:lnTo>
                  <a:close/>
                </a:path>
                <a:path w="500379" h="1623695">
                  <a:moveTo>
                    <a:pt x="480809" y="998893"/>
                  </a:moveTo>
                  <a:lnTo>
                    <a:pt x="480758" y="997966"/>
                  </a:lnTo>
                  <a:lnTo>
                    <a:pt x="480479" y="996975"/>
                  </a:lnTo>
                  <a:lnTo>
                    <a:pt x="480021" y="996518"/>
                  </a:lnTo>
                  <a:lnTo>
                    <a:pt x="479628" y="996556"/>
                  </a:lnTo>
                  <a:lnTo>
                    <a:pt x="466255" y="1012913"/>
                  </a:lnTo>
                  <a:lnTo>
                    <a:pt x="466255" y="1040574"/>
                  </a:lnTo>
                  <a:lnTo>
                    <a:pt x="466559" y="1041552"/>
                  </a:lnTo>
                  <a:lnTo>
                    <a:pt x="466864" y="1041895"/>
                  </a:lnTo>
                  <a:lnTo>
                    <a:pt x="467067" y="1041984"/>
                  </a:lnTo>
                  <a:lnTo>
                    <a:pt x="467702" y="1041755"/>
                  </a:lnTo>
                  <a:lnTo>
                    <a:pt x="479425" y="1028788"/>
                  </a:lnTo>
                  <a:lnTo>
                    <a:pt x="480021" y="1027658"/>
                  </a:lnTo>
                  <a:lnTo>
                    <a:pt x="480479" y="1026223"/>
                  </a:lnTo>
                  <a:lnTo>
                    <a:pt x="480809" y="1024115"/>
                  </a:lnTo>
                  <a:lnTo>
                    <a:pt x="480809" y="998893"/>
                  </a:lnTo>
                  <a:close/>
                </a:path>
                <a:path w="500379" h="1623695">
                  <a:moveTo>
                    <a:pt x="480809" y="954747"/>
                  </a:moveTo>
                  <a:lnTo>
                    <a:pt x="480758" y="953795"/>
                  </a:lnTo>
                  <a:lnTo>
                    <a:pt x="480479" y="952804"/>
                  </a:lnTo>
                  <a:lnTo>
                    <a:pt x="480021" y="952296"/>
                  </a:lnTo>
                  <a:lnTo>
                    <a:pt x="479425" y="952360"/>
                  </a:lnTo>
                  <a:lnTo>
                    <a:pt x="467702" y="963066"/>
                  </a:lnTo>
                  <a:lnTo>
                    <a:pt x="467258" y="963752"/>
                  </a:lnTo>
                  <a:lnTo>
                    <a:pt x="466559" y="965555"/>
                  </a:lnTo>
                  <a:lnTo>
                    <a:pt x="466255" y="967143"/>
                  </a:lnTo>
                  <a:lnTo>
                    <a:pt x="466255" y="994816"/>
                  </a:lnTo>
                  <a:lnTo>
                    <a:pt x="466559" y="995819"/>
                  </a:lnTo>
                  <a:lnTo>
                    <a:pt x="466864" y="996200"/>
                  </a:lnTo>
                  <a:lnTo>
                    <a:pt x="467067" y="996276"/>
                  </a:lnTo>
                  <a:lnTo>
                    <a:pt x="467474" y="996264"/>
                  </a:lnTo>
                  <a:lnTo>
                    <a:pt x="480809" y="979970"/>
                  </a:lnTo>
                  <a:lnTo>
                    <a:pt x="480809" y="954747"/>
                  </a:lnTo>
                  <a:close/>
                </a:path>
                <a:path w="500379" h="1623695">
                  <a:moveTo>
                    <a:pt x="480809" y="910602"/>
                  </a:moveTo>
                  <a:lnTo>
                    <a:pt x="480758" y="909675"/>
                  </a:lnTo>
                  <a:lnTo>
                    <a:pt x="480479" y="908646"/>
                  </a:lnTo>
                  <a:lnTo>
                    <a:pt x="480021" y="908088"/>
                  </a:lnTo>
                  <a:lnTo>
                    <a:pt x="479628" y="908024"/>
                  </a:lnTo>
                  <a:lnTo>
                    <a:pt x="479425" y="908100"/>
                  </a:lnTo>
                  <a:lnTo>
                    <a:pt x="467702" y="917486"/>
                  </a:lnTo>
                  <a:lnTo>
                    <a:pt x="467258" y="918121"/>
                  </a:lnTo>
                  <a:lnTo>
                    <a:pt x="466559" y="919835"/>
                  </a:lnTo>
                  <a:lnTo>
                    <a:pt x="466255" y="921372"/>
                  </a:lnTo>
                  <a:lnTo>
                    <a:pt x="466255" y="949032"/>
                  </a:lnTo>
                  <a:lnTo>
                    <a:pt x="466559" y="950074"/>
                  </a:lnTo>
                  <a:lnTo>
                    <a:pt x="466864" y="950480"/>
                  </a:lnTo>
                  <a:lnTo>
                    <a:pt x="467067" y="950595"/>
                  </a:lnTo>
                  <a:lnTo>
                    <a:pt x="467474" y="950620"/>
                  </a:lnTo>
                  <a:lnTo>
                    <a:pt x="467702" y="950518"/>
                  </a:lnTo>
                  <a:lnTo>
                    <a:pt x="479425" y="940193"/>
                  </a:lnTo>
                  <a:lnTo>
                    <a:pt x="480021" y="939190"/>
                  </a:lnTo>
                  <a:lnTo>
                    <a:pt x="480479" y="937856"/>
                  </a:lnTo>
                  <a:lnTo>
                    <a:pt x="480809" y="935824"/>
                  </a:lnTo>
                  <a:lnTo>
                    <a:pt x="480809" y="910602"/>
                  </a:lnTo>
                  <a:close/>
                </a:path>
                <a:path w="500379" h="1623695">
                  <a:moveTo>
                    <a:pt x="480809" y="866482"/>
                  </a:moveTo>
                  <a:lnTo>
                    <a:pt x="480758" y="865530"/>
                  </a:lnTo>
                  <a:lnTo>
                    <a:pt x="480479" y="864450"/>
                  </a:lnTo>
                  <a:lnTo>
                    <a:pt x="480021" y="863854"/>
                  </a:lnTo>
                  <a:lnTo>
                    <a:pt x="479628" y="863752"/>
                  </a:lnTo>
                  <a:lnTo>
                    <a:pt x="479425" y="863803"/>
                  </a:lnTo>
                  <a:lnTo>
                    <a:pt x="466255" y="875601"/>
                  </a:lnTo>
                  <a:lnTo>
                    <a:pt x="466255" y="903274"/>
                  </a:lnTo>
                  <a:lnTo>
                    <a:pt x="466559" y="904354"/>
                  </a:lnTo>
                  <a:lnTo>
                    <a:pt x="466864" y="904786"/>
                  </a:lnTo>
                  <a:lnTo>
                    <a:pt x="467067" y="904913"/>
                  </a:lnTo>
                  <a:lnTo>
                    <a:pt x="467474" y="904976"/>
                  </a:lnTo>
                  <a:lnTo>
                    <a:pt x="467702" y="904913"/>
                  </a:lnTo>
                  <a:lnTo>
                    <a:pt x="479425" y="895883"/>
                  </a:lnTo>
                  <a:lnTo>
                    <a:pt x="480021" y="894956"/>
                  </a:lnTo>
                  <a:lnTo>
                    <a:pt x="480479" y="893686"/>
                  </a:lnTo>
                  <a:lnTo>
                    <a:pt x="480809" y="891705"/>
                  </a:lnTo>
                  <a:lnTo>
                    <a:pt x="480809" y="866482"/>
                  </a:lnTo>
                  <a:close/>
                </a:path>
                <a:path w="500379" h="1623695">
                  <a:moveTo>
                    <a:pt x="480809" y="822350"/>
                  </a:moveTo>
                  <a:lnTo>
                    <a:pt x="480758" y="821397"/>
                  </a:lnTo>
                  <a:lnTo>
                    <a:pt x="480479" y="820293"/>
                  </a:lnTo>
                  <a:lnTo>
                    <a:pt x="480021" y="819632"/>
                  </a:lnTo>
                  <a:lnTo>
                    <a:pt x="479425" y="819505"/>
                  </a:lnTo>
                  <a:lnTo>
                    <a:pt x="467931" y="826122"/>
                  </a:lnTo>
                  <a:lnTo>
                    <a:pt x="467474" y="826503"/>
                  </a:lnTo>
                  <a:lnTo>
                    <a:pt x="466864" y="827493"/>
                  </a:lnTo>
                  <a:lnTo>
                    <a:pt x="466559" y="828370"/>
                  </a:lnTo>
                  <a:lnTo>
                    <a:pt x="466255" y="829856"/>
                  </a:lnTo>
                  <a:lnTo>
                    <a:pt x="466255" y="857504"/>
                  </a:lnTo>
                  <a:lnTo>
                    <a:pt x="466559" y="858634"/>
                  </a:lnTo>
                  <a:lnTo>
                    <a:pt x="466864" y="859116"/>
                  </a:lnTo>
                  <a:lnTo>
                    <a:pt x="467067" y="859256"/>
                  </a:lnTo>
                  <a:lnTo>
                    <a:pt x="467702" y="859345"/>
                  </a:lnTo>
                  <a:lnTo>
                    <a:pt x="479425" y="851623"/>
                  </a:lnTo>
                  <a:lnTo>
                    <a:pt x="480021" y="850760"/>
                  </a:lnTo>
                  <a:lnTo>
                    <a:pt x="480479" y="849528"/>
                  </a:lnTo>
                  <a:lnTo>
                    <a:pt x="480809" y="847572"/>
                  </a:lnTo>
                  <a:lnTo>
                    <a:pt x="480809" y="822350"/>
                  </a:lnTo>
                  <a:close/>
                </a:path>
                <a:path w="500379" h="1623695">
                  <a:moveTo>
                    <a:pt x="480809" y="778205"/>
                  </a:moveTo>
                  <a:lnTo>
                    <a:pt x="480758" y="777240"/>
                  </a:lnTo>
                  <a:lnTo>
                    <a:pt x="480479" y="776109"/>
                  </a:lnTo>
                  <a:lnTo>
                    <a:pt x="480021" y="775398"/>
                  </a:lnTo>
                  <a:lnTo>
                    <a:pt x="479628" y="775220"/>
                  </a:lnTo>
                  <a:lnTo>
                    <a:pt x="479425" y="775220"/>
                  </a:lnTo>
                  <a:lnTo>
                    <a:pt x="466255" y="784072"/>
                  </a:lnTo>
                  <a:lnTo>
                    <a:pt x="466255" y="811745"/>
                  </a:lnTo>
                  <a:lnTo>
                    <a:pt x="466559" y="812888"/>
                  </a:lnTo>
                  <a:lnTo>
                    <a:pt x="466864" y="813396"/>
                  </a:lnTo>
                  <a:lnTo>
                    <a:pt x="467067" y="813574"/>
                  </a:lnTo>
                  <a:lnTo>
                    <a:pt x="467474" y="813739"/>
                  </a:lnTo>
                  <a:lnTo>
                    <a:pt x="467702" y="813727"/>
                  </a:lnTo>
                  <a:lnTo>
                    <a:pt x="480809" y="803427"/>
                  </a:lnTo>
                  <a:lnTo>
                    <a:pt x="480809" y="778205"/>
                  </a:lnTo>
                  <a:close/>
                </a:path>
                <a:path w="500379" h="1623695">
                  <a:moveTo>
                    <a:pt x="480809" y="734060"/>
                  </a:moveTo>
                  <a:lnTo>
                    <a:pt x="479425" y="730935"/>
                  </a:lnTo>
                  <a:lnTo>
                    <a:pt x="467702" y="735050"/>
                  </a:lnTo>
                  <a:lnTo>
                    <a:pt x="467474" y="735241"/>
                  </a:lnTo>
                  <a:lnTo>
                    <a:pt x="466864" y="736104"/>
                  </a:lnTo>
                  <a:lnTo>
                    <a:pt x="466559" y="736892"/>
                  </a:lnTo>
                  <a:lnTo>
                    <a:pt x="466217" y="738797"/>
                  </a:lnTo>
                  <a:lnTo>
                    <a:pt x="466255" y="765962"/>
                  </a:lnTo>
                  <a:lnTo>
                    <a:pt x="467702" y="768108"/>
                  </a:lnTo>
                  <a:lnTo>
                    <a:pt x="479425" y="763028"/>
                  </a:lnTo>
                  <a:lnTo>
                    <a:pt x="480021" y="762292"/>
                  </a:lnTo>
                  <a:lnTo>
                    <a:pt x="480479" y="761161"/>
                  </a:lnTo>
                  <a:lnTo>
                    <a:pt x="480809" y="759282"/>
                  </a:lnTo>
                  <a:lnTo>
                    <a:pt x="480809" y="734060"/>
                  </a:lnTo>
                  <a:close/>
                </a:path>
                <a:path w="500379" h="1623695">
                  <a:moveTo>
                    <a:pt x="480809" y="645795"/>
                  </a:moveTo>
                  <a:lnTo>
                    <a:pt x="480758" y="644817"/>
                  </a:lnTo>
                  <a:lnTo>
                    <a:pt x="480479" y="643585"/>
                  </a:lnTo>
                  <a:lnTo>
                    <a:pt x="480021" y="642721"/>
                  </a:lnTo>
                  <a:lnTo>
                    <a:pt x="479425" y="642327"/>
                  </a:lnTo>
                  <a:lnTo>
                    <a:pt x="467702" y="643839"/>
                  </a:lnTo>
                  <a:lnTo>
                    <a:pt x="467474" y="643966"/>
                  </a:lnTo>
                  <a:lnTo>
                    <a:pt x="466864" y="644702"/>
                  </a:lnTo>
                  <a:lnTo>
                    <a:pt x="466559" y="645414"/>
                  </a:lnTo>
                  <a:lnTo>
                    <a:pt x="466217" y="647268"/>
                  </a:lnTo>
                  <a:lnTo>
                    <a:pt x="466217" y="673430"/>
                  </a:lnTo>
                  <a:lnTo>
                    <a:pt x="467702" y="676897"/>
                  </a:lnTo>
                  <a:lnTo>
                    <a:pt x="479425" y="674446"/>
                  </a:lnTo>
                  <a:lnTo>
                    <a:pt x="479628" y="674306"/>
                  </a:lnTo>
                  <a:lnTo>
                    <a:pt x="480187" y="673544"/>
                  </a:lnTo>
                  <a:lnTo>
                    <a:pt x="480593" y="672401"/>
                  </a:lnTo>
                  <a:lnTo>
                    <a:pt x="480809" y="671017"/>
                  </a:lnTo>
                  <a:lnTo>
                    <a:pt x="480809" y="645795"/>
                  </a:lnTo>
                  <a:close/>
                </a:path>
                <a:path w="500379" h="1623695">
                  <a:moveTo>
                    <a:pt x="500176" y="1020838"/>
                  </a:moveTo>
                  <a:lnTo>
                    <a:pt x="500138" y="1019949"/>
                  </a:lnTo>
                  <a:lnTo>
                    <a:pt x="499884" y="1019035"/>
                  </a:lnTo>
                  <a:lnTo>
                    <a:pt x="499478" y="1018628"/>
                  </a:lnTo>
                  <a:lnTo>
                    <a:pt x="499110" y="1018679"/>
                  </a:lnTo>
                  <a:lnTo>
                    <a:pt x="487019" y="1035418"/>
                  </a:lnTo>
                  <a:lnTo>
                    <a:pt x="487019" y="1060246"/>
                  </a:lnTo>
                  <a:lnTo>
                    <a:pt x="487070" y="1061161"/>
                  </a:lnTo>
                  <a:lnTo>
                    <a:pt x="487324" y="1062075"/>
                  </a:lnTo>
                  <a:lnTo>
                    <a:pt x="487603" y="1062393"/>
                  </a:lnTo>
                  <a:lnTo>
                    <a:pt x="487768" y="1062456"/>
                  </a:lnTo>
                  <a:lnTo>
                    <a:pt x="488340" y="1062228"/>
                  </a:lnTo>
                  <a:lnTo>
                    <a:pt x="498932" y="1049324"/>
                  </a:lnTo>
                  <a:lnTo>
                    <a:pt x="499478" y="1048219"/>
                  </a:lnTo>
                  <a:lnTo>
                    <a:pt x="500138" y="1045324"/>
                  </a:lnTo>
                  <a:lnTo>
                    <a:pt x="500176" y="1020838"/>
                  </a:lnTo>
                  <a:close/>
                </a:path>
                <a:path w="500379" h="1623695">
                  <a:moveTo>
                    <a:pt x="500176" y="978865"/>
                  </a:moveTo>
                  <a:lnTo>
                    <a:pt x="500138" y="977963"/>
                  </a:lnTo>
                  <a:lnTo>
                    <a:pt x="499884" y="977036"/>
                  </a:lnTo>
                  <a:lnTo>
                    <a:pt x="499478" y="976579"/>
                  </a:lnTo>
                  <a:lnTo>
                    <a:pt x="499110" y="976591"/>
                  </a:lnTo>
                  <a:lnTo>
                    <a:pt x="487019" y="991971"/>
                  </a:lnTo>
                  <a:lnTo>
                    <a:pt x="487019" y="1017295"/>
                  </a:lnTo>
                  <a:lnTo>
                    <a:pt x="487324" y="1018667"/>
                  </a:lnTo>
                  <a:lnTo>
                    <a:pt x="487603" y="1019009"/>
                  </a:lnTo>
                  <a:lnTo>
                    <a:pt x="487768" y="1019073"/>
                  </a:lnTo>
                  <a:lnTo>
                    <a:pt x="488149" y="1019048"/>
                  </a:lnTo>
                  <a:lnTo>
                    <a:pt x="500176" y="978865"/>
                  </a:lnTo>
                  <a:close/>
                </a:path>
                <a:path w="500379" h="1623695">
                  <a:moveTo>
                    <a:pt x="500176" y="936891"/>
                  </a:moveTo>
                  <a:lnTo>
                    <a:pt x="500138" y="935990"/>
                  </a:lnTo>
                  <a:lnTo>
                    <a:pt x="499884" y="935024"/>
                  </a:lnTo>
                  <a:lnTo>
                    <a:pt x="499478" y="934516"/>
                  </a:lnTo>
                  <a:lnTo>
                    <a:pt x="499110" y="934491"/>
                  </a:lnTo>
                  <a:lnTo>
                    <a:pt x="498932" y="934567"/>
                  </a:lnTo>
                  <a:lnTo>
                    <a:pt x="488340" y="944232"/>
                  </a:lnTo>
                  <a:lnTo>
                    <a:pt x="487768" y="945210"/>
                  </a:lnTo>
                  <a:lnTo>
                    <a:pt x="487324" y="946518"/>
                  </a:lnTo>
                  <a:lnTo>
                    <a:pt x="487019" y="948524"/>
                  </a:lnTo>
                  <a:lnTo>
                    <a:pt x="487019" y="973848"/>
                  </a:lnTo>
                  <a:lnTo>
                    <a:pt x="487324" y="975258"/>
                  </a:lnTo>
                  <a:lnTo>
                    <a:pt x="487768" y="975715"/>
                  </a:lnTo>
                  <a:lnTo>
                    <a:pt x="488149" y="975715"/>
                  </a:lnTo>
                  <a:lnTo>
                    <a:pt x="500176" y="936891"/>
                  </a:lnTo>
                  <a:close/>
                </a:path>
                <a:path w="500379" h="1623695">
                  <a:moveTo>
                    <a:pt x="500176" y="894930"/>
                  </a:moveTo>
                  <a:lnTo>
                    <a:pt x="500138" y="894041"/>
                  </a:lnTo>
                  <a:lnTo>
                    <a:pt x="499884" y="893051"/>
                  </a:lnTo>
                  <a:lnTo>
                    <a:pt x="499478" y="892517"/>
                  </a:lnTo>
                  <a:lnTo>
                    <a:pt x="499110" y="892441"/>
                  </a:lnTo>
                  <a:lnTo>
                    <a:pt x="498932" y="892492"/>
                  </a:lnTo>
                  <a:lnTo>
                    <a:pt x="488340" y="900963"/>
                  </a:lnTo>
                  <a:lnTo>
                    <a:pt x="487768" y="901877"/>
                  </a:lnTo>
                  <a:lnTo>
                    <a:pt x="487210" y="903605"/>
                  </a:lnTo>
                  <a:lnTo>
                    <a:pt x="487019" y="905103"/>
                  </a:lnTo>
                  <a:lnTo>
                    <a:pt x="487019" y="929906"/>
                  </a:lnTo>
                  <a:lnTo>
                    <a:pt x="488149" y="932408"/>
                  </a:lnTo>
                  <a:lnTo>
                    <a:pt x="488340" y="932332"/>
                  </a:lnTo>
                  <a:lnTo>
                    <a:pt x="498932" y="922997"/>
                  </a:lnTo>
                  <a:lnTo>
                    <a:pt x="499618" y="921689"/>
                  </a:lnTo>
                  <a:lnTo>
                    <a:pt x="500138" y="919403"/>
                  </a:lnTo>
                  <a:lnTo>
                    <a:pt x="500176" y="894930"/>
                  </a:lnTo>
                  <a:close/>
                </a:path>
                <a:path w="500379" h="1623695">
                  <a:moveTo>
                    <a:pt x="500176" y="852982"/>
                  </a:moveTo>
                  <a:lnTo>
                    <a:pt x="500138" y="852081"/>
                  </a:lnTo>
                  <a:lnTo>
                    <a:pt x="499884" y="851052"/>
                  </a:lnTo>
                  <a:lnTo>
                    <a:pt x="499478" y="850468"/>
                  </a:lnTo>
                  <a:lnTo>
                    <a:pt x="498932" y="850379"/>
                  </a:lnTo>
                  <a:lnTo>
                    <a:pt x="488340" y="857669"/>
                  </a:lnTo>
                  <a:lnTo>
                    <a:pt x="487768" y="858520"/>
                  </a:lnTo>
                  <a:lnTo>
                    <a:pt x="487210" y="860196"/>
                  </a:lnTo>
                  <a:lnTo>
                    <a:pt x="487019" y="861656"/>
                  </a:lnTo>
                  <a:lnTo>
                    <a:pt x="487019" y="886485"/>
                  </a:lnTo>
                  <a:lnTo>
                    <a:pt x="487070" y="887425"/>
                  </a:lnTo>
                  <a:lnTo>
                    <a:pt x="487324" y="888453"/>
                  </a:lnTo>
                  <a:lnTo>
                    <a:pt x="487768" y="889012"/>
                  </a:lnTo>
                  <a:lnTo>
                    <a:pt x="488149" y="889088"/>
                  </a:lnTo>
                  <a:lnTo>
                    <a:pt x="488340" y="889025"/>
                  </a:lnTo>
                  <a:lnTo>
                    <a:pt x="500176" y="852982"/>
                  </a:lnTo>
                  <a:close/>
                </a:path>
                <a:path w="500379" h="1623695">
                  <a:moveTo>
                    <a:pt x="500176" y="811009"/>
                  </a:moveTo>
                  <a:lnTo>
                    <a:pt x="500138" y="810094"/>
                  </a:lnTo>
                  <a:lnTo>
                    <a:pt x="499884" y="809053"/>
                  </a:lnTo>
                  <a:lnTo>
                    <a:pt x="499478" y="808405"/>
                  </a:lnTo>
                  <a:lnTo>
                    <a:pt x="498932" y="808266"/>
                  </a:lnTo>
                  <a:lnTo>
                    <a:pt x="488340" y="814362"/>
                  </a:lnTo>
                  <a:lnTo>
                    <a:pt x="487603" y="815505"/>
                  </a:lnTo>
                  <a:lnTo>
                    <a:pt x="487210" y="816775"/>
                  </a:lnTo>
                  <a:lnTo>
                    <a:pt x="487019" y="818222"/>
                  </a:lnTo>
                  <a:lnTo>
                    <a:pt x="487019" y="843051"/>
                  </a:lnTo>
                  <a:lnTo>
                    <a:pt x="488149" y="845794"/>
                  </a:lnTo>
                  <a:lnTo>
                    <a:pt x="488340" y="845756"/>
                  </a:lnTo>
                  <a:lnTo>
                    <a:pt x="500176" y="811009"/>
                  </a:lnTo>
                  <a:close/>
                </a:path>
                <a:path w="500379" h="1623695">
                  <a:moveTo>
                    <a:pt x="500176" y="769035"/>
                  </a:moveTo>
                  <a:lnTo>
                    <a:pt x="500138" y="768121"/>
                  </a:lnTo>
                  <a:lnTo>
                    <a:pt x="499884" y="767041"/>
                  </a:lnTo>
                  <a:lnTo>
                    <a:pt x="499478" y="766356"/>
                  </a:lnTo>
                  <a:lnTo>
                    <a:pt x="499110" y="766152"/>
                  </a:lnTo>
                  <a:lnTo>
                    <a:pt x="498932" y="766152"/>
                  </a:lnTo>
                  <a:lnTo>
                    <a:pt x="487019" y="774776"/>
                  </a:lnTo>
                  <a:lnTo>
                    <a:pt x="487019" y="800087"/>
                  </a:lnTo>
                  <a:lnTo>
                    <a:pt x="487210" y="801306"/>
                  </a:lnTo>
                  <a:lnTo>
                    <a:pt x="487603" y="802132"/>
                  </a:lnTo>
                  <a:lnTo>
                    <a:pt x="487768" y="802297"/>
                  </a:lnTo>
                  <a:lnTo>
                    <a:pt x="488149" y="802462"/>
                  </a:lnTo>
                  <a:lnTo>
                    <a:pt x="488340" y="802449"/>
                  </a:lnTo>
                  <a:lnTo>
                    <a:pt x="498932" y="796671"/>
                  </a:lnTo>
                  <a:lnTo>
                    <a:pt x="499478" y="795934"/>
                  </a:lnTo>
                  <a:lnTo>
                    <a:pt x="499999" y="794397"/>
                  </a:lnTo>
                  <a:lnTo>
                    <a:pt x="500176" y="793013"/>
                  </a:lnTo>
                  <a:lnTo>
                    <a:pt x="500176" y="769035"/>
                  </a:lnTo>
                  <a:close/>
                </a:path>
                <a:path w="500379" h="1623695">
                  <a:moveTo>
                    <a:pt x="500176" y="727062"/>
                  </a:moveTo>
                  <a:lnTo>
                    <a:pt x="498932" y="724065"/>
                  </a:lnTo>
                  <a:lnTo>
                    <a:pt x="488340" y="727786"/>
                  </a:lnTo>
                  <a:lnTo>
                    <a:pt x="487768" y="728446"/>
                  </a:lnTo>
                  <a:lnTo>
                    <a:pt x="487603" y="728764"/>
                  </a:lnTo>
                  <a:lnTo>
                    <a:pt x="487210" y="729919"/>
                  </a:lnTo>
                  <a:lnTo>
                    <a:pt x="487019" y="731316"/>
                  </a:lnTo>
                  <a:lnTo>
                    <a:pt x="487019" y="756145"/>
                  </a:lnTo>
                  <a:lnTo>
                    <a:pt x="488340" y="759142"/>
                  </a:lnTo>
                  <a:lnTo>
                    <a:pt x="498932" y="754570"/>
                  </a:lnTo>
                  <a:lnTo>
                    <a:pt x="499478" y="753884"/>
                  </a:lnTo>
                  <a:lnTo>
                    <a:pt x="499999" y="752411"/>
                  </a:lnTo>
                  <a:lnTo>
                    <a:pt x="500176" y="751039"/>
                  </a:lnTo>
                  <a:lnTo>
                    <a:pt x="500176" y="727062"/>
                  </a:lnTo>
                  <a:close/>
                </a:path>
                <a:path w="500379" h="1623695">
                  <a:moveTo>
                    <a:pt x="500176" y="685114"/>
                  </a:moveTo>
                  <a:lnTo>
                    <a:pt x="498932" y="681964"/>
                  </a:lnTo>
                  <a:lnTo>
                    <a:pt x="488340" y="684491"/>
                  </a:lnTo>
                  <a:lnTo>
                    <a:pt x="487768" y="685076"/>
                  </a:lnTo>
                  <a:lnTo>
                    <a:pt x="487603" y="685393"/>
                  </a:lnTo>
                  <a:lnTo>
                    <a:pt x="487210" y="686523"/>
                  </a:lnTo>
                  <a:lnTo>
                    <a:pt x="487019" y="687895"/>
                  </a:lnTo>
                  <a:lnTo>
                    <a:pt x="487019" y="713206"/>
                  </a:lnTo>
                  <a:lnTo>
                    <a:pt x="488340" y="715848"/>
                  </a:lnTo>
                  <a:lnTo>
                    <a:pt x="498932" y="712457"/>
                  </a:lnTo>
                  <a:lnTo>
                    <a:pt x="499478" y="711835"/>
                  </a:lnTo>
                  <a:lnTo>
                    <a:pt x="499999" y="710412"/>
                  </a:lnTo>
                  <a:lnTo>
                    <a:pt x="500176" y="709091"/>
                  </a:lnTo>
                  <a:lnTo>
                    <a:pt x="500176" y="685114"/>
                  </a:lnTo>
                  <a:close/>
                </a:path>
                <a:path w="500379" h="1623695">
                  <a:moveTo>
                    <a:pt x="500176" y="643140"/>
                  </a:moveTo>
                  <a:lnTo>
                    <a:pt x="498932" y="639838"/>
                  </a:lnTo>
                  <a:lnTo>
                    <a:pt x="488340" y="641197"/>
                  </a:lnTo>
                  <a:lnTo>
                    <a:pt x="487019" y="644448"/>
                  </a:lnTo>
                  <a:lnTo>
                    <a:pt x="487019" y="669277"/>
                  </a:lnTo>
                  <a:lnTo>
                    <a:pt x="487070" y="670229"/>
                  </a:lnTo>
                  <a:lnTo>
                    <a:pt x="487324" y="671423"/>
                  </a:lnTo>
                  <a:lnTo>
                    <a:pt x="487768" y="672236"/>
                  </a:lnTo>
                  <a:lnTo>
                    <a:pt x="488340" y="672579"/>
                  </a:lnTo>
                  <a:lnTo>
                    <a:pt x="498932" y="670369"/>
                  </a:lnTo>
                  <a:lnTo>
                    <a:pt x="499478" y="669798"/>
                  </a:lnTo>
                  <a:lnTo>
                    <a:pt x="499999" y="668439"/>
                  </a:lnTo>
                  <a:lnTo>
                    <a:pt x="500176" y="667118"/>
                  </a:lnTo>
                  <a:lnTo>
                    <a:pt x="500176" y="643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447216" y="835710"/>
              <a:ext cx="368935" cy="1259840"/>
            </a:xfrm>
            <a:custGeom>
              <a:avLst/>
              <a:gdLst/>
              <a:ahLst/>
              <a:cxnLst/>
              <a:rect l="l" t="t" r="r" b="b"/>
              <a:pathLst>
                <a:path w="368934" h="1259839">
                  <a:moveTo>
                    <a:pt x="29197" y="387375"/>
                  </a:moveTo>
                  <a:lnTo>
                    <a:pt x="3289" y="383895"/>
                  </a:lnTo>
                  <a:lnTo>
                    <a:pt x="2832" y="383895"/>
                  </a:lnTo>
                  <a:lnTo>
                    <a:pt x="0" y="387261"/>
                  </a:lnTo>
                  <a:lnTo>
                    <a:pt x="0" y="414947"/>
                  </a:lnTo>
                  <a:lnTo>
                    <a:pt x="26301" y="418744"/>
                  </a:lnTo>
                  <a:lnTo>
                    <a:pt x="26746" y="418642"/>
                  </a:lnTo>
                  <a:lnTo>
                    <a:pt x="29197" y="415378"/>
                  </a:lnTo>
                  <a:lnTo>
                    <a:pt x="29197" y="387375"/>
                  </a:lnTo>
                  <a:close/>
                </a:path>
                <a:path w="368934" h="1259839">
                  <a:moveTo>
                    <a:pt x="29197" y="339331"/>
                  </a:moveTo>
                  <a:lnTo>
                    <a:pt x="26301" y="335978"/>
                  </a:lnTo>
                  <a:lnTo>
                    <a:pt x="3289" y="336359"/>
                  </a:lnTo>
                  <a:lnTo>
                    <a:pt x="2832" y="336359"/>
                  </a:lnTo>
                  <a:lnTo>
                    <a:pt x="0" y="339775"/>
                  </a:lnTo>
                  <a:lnTo>
                    <a:pt x="0" y="367449"/>
                  </a:lnTo>
                  <a:lnTo>
                    <a:pt x="2832" y="370814"/>
                  </a:lnTo>
                  <a:lnTo>
                    <a:pt x="26301" y="370751"/>
                  </a:lnTo>
                  <a:lnTo>
                    <a:pt x="29197" y="367322"/>
                  </a:lnTo>
                  <a:lnTo>
                    <a:pt x="29197" y="339331"/>
                  </a:lnTo>
                  <a:close/>
                </a:path>
                <a:path w="368934" h="1259839">
                  <a:moveTo>
                    <a:pt x="29197" y="291299"/>
                  </a:moveTo>
                  <a:lnTo>
                    <a:pt x="26301" y="287985"/>
                  </a:lnTo>
                  <a:lnTo>
                    <a:pt x="3289" y="288798"/>
                  </a:lnTo>
                  <a:lnTo>
                    <a:pt x="2832" y="288810"/>
                  </a:lnTo>
                  <a:lnTo>
                    <a:pt x="0" y="292290"/>
                  </a:lnTo>
                  <a:lnTo>
                    <a:pt x="0" y="319963"/>
                  </a:lnTo>
                  <a:lnTo>
                    <a:pt x="2832" y="323253"/>
                  </a:lnTo>
                  <a:lnTo>
                    <a:pt x="26301" y="322745"/>
                  </a:lnTo>
                  <a:lnTo>
                    <a:pt x="29197" y="319303"/>
                  </a:lnTo>
                  <a:lnTo>
                    <a:pt x="29197" y="291299"/>
                  </a:lnTo>
                  <a:close/>
                </a:path>
                <a:path w="368934" h="1259839">
                  <a:moveTo>
                    <a:pt x="29197" y="243243"/>
                  </a:moveTo>
                  <a:lnTo>
                    <a:pt x="26301" y="239979"/>
                  </a:lnTo>
                  <a:lnTo>
                    <a:pt x="3289" y="241236"/>
                  </a:lnTo>
                  <a:lnTo>
                    <a:pt x="2832" y="241249"/>
                  </a:lnTo>
                  <a:lnTo>
                    <a:pt x="0" y="244805"/>
                  </a:lnTo>
                  <a:lnTo>
                    <a:pt x="0" y="272478"/>
                  </a:lnTo>
                  <a:lnTo>
                    <a:pt x="2832" y="275742"/>
                  </a:lnTo>
                  <a:lnTo>
                    <a:pt x="26301" y="274777"/>
                  </a:lnTo>
                  <a:lnTo>
                    <a:pt x="29197" y="271246"/>
                  </a:lnTo>
                  <a:lnTo>
                    <a:pt x="29197" y="243243"/>
                  </a:lnTo>
                  <a:close/>
                </a:path>
                <a:path w="368934" h="1259839">
                  <a:moveTo>
                    <a:pt x="29197" y="195199"/>
                  </a:moveTo>
                  <a:lnTo>
                    <a:pt x="26301" y="191985"/>
                  </a:lnTo>
                  <a:lnTo>
                    <a:pt x="3289" y="193675"/>
                  </a:lnTo>
                  <a:lnTo>
                    <a:pt x="0" y="197281"/>
                  </a:lnTo>
                  <a:lnTo>
                    <a:pt x="0" y="224980"/>
                  </a:lnTo>
                  <a:lnTo>
                    <a:pt x="2832" y="228180"/>
                  </a:lnTo>
                  <a:lnTo>
                    <a:pt x="26301" y="226771"/>
                  </a:lnTo>
                  <a:lnTo>
                    <a:pt x="29197" y="223189"/>
                  </a:lnTo>
                  <a:lnTo>
                    <a:pt x="29197" y="195199"/>
                  </a:lnTo>
                  <a:close/>
                </a:path>
                <a:path w="368934" h="1259839">
                  <a:moveTo>
                    <a:pt x="29197" y="147129"/>
                  </a:moveTo>
                  <a:lnTo>
                    <a:pt x="26301" y="144018"/>
                  </a:lnTo>
                  <a:lnTo>
                    <a:pt x="3289" y="146138"/>
                  </a:lnTo>
                  <a:lnTo>
                    <a:pt x="0" y="149783"/>
                  </a:lnTo>
                  <a:lnTo>
                    <a:pt x="0" y="177469"/>
                  </a:lnTo>
                  <a:lnTo>
                    <a:pt x="2832" y="180632"/>
                  </a:lnTo>
                  <a:lnTo>
                    <a:pt x="26301" y="178777"/>
                  </a:lnTo>
                  <a:lnTo>
                    <a:pt x="29197" y="175133"/>
                  </a:lnTo>
                  <a:lnTo>
                    <a:pt x="29197" y="147129"/>
                  </a:lnTo>
                  <a:close/>
                </a:path>
                <a:path w="368934" h="1259839">
                  <a:moveTo>
                    <a:pt x="29197" y="99098"/>
                  </a:moveTo>
                  <a:lnTo>
                    <a:pt x="26301" y="96012"/>
                  </a:lnTo>
                  <a:lnTo>
                    <a:pt x="3289" y="98577"/>
                  </a:lnTo>
                  <a:lnTo>
                    <a:pt x="2832" y="98628"/>
                  </a:lnTo>
                  <a:lnTo>
                    <a:pt x="0" y="102323"/>
                  </a:lnTo>
                  <a:lnTo>
                    <a:pt x="0" y="129997"/>
                  </a:lnTo>
                  <a:lnTo>
                    <a:pt x="2832" y="133070"/>
                  </a:lnTo>
                  <a:lnTo>
                    <a:pt x="26301" y="130771"/>
                  </a:lnTo>
                  <a:lnTo>
                    <a:pt x="26746" y="130632"/>
                  </a:lnTo>
                  <a:lnTo>
                    <a:pt x="27901" y="129832"/>
                  </a:lnTo>
                  <a:lnTo>
                    <a:pt x="28778" y="128600"/>
                  </a:lnTo>
                  <a:lnTo>
                    <a:pt x="29197" y="127101"/>
                  </a:lnTo>
                  <a:lnTo>
                    <a:pt x="29197" y="99098"/>
                  </a:lnTo>
                  <a:close/>
                </a:path>
                <a:path w="368934" h="1259839">
                  <a:moveTo>
                    <a:pt x="29197" y="51054"/>
                  </a:moveTo>
                  <a:lnTo>
                    <a:pt x="26301" y="48006"/>
                  </a:lnTo>
                  <a:lnTo>
                    <a:pt x="3289" y="51015"/>
                  </a:lnTo>
                  <a:lnTo>
                    <a:pt x="0" y="54825"/>
                  </a:lnTo>
                  <a:lnTo>
                    <a:pt x="0" y="82499"/>
                  </a:lnTo>
                  <a:lnTo>
                    <a:pt x="2832" y="85559"/>
                  </a:lnTo>
                  <a:lnTo>
                    <a:pt x="26301" y="82804"/>
                  </a:lnTo>
                  <a:lnTo>
                    <a:pt x="29197" y="79044"/>
                  </a:lnTo>
                  <a:lnTo>
                    <a:pt x="29197" y="51054"/>
                  </a:lnTo>
                  <a:close/>
                </a:path>
                <a:path w="368934" h="1259839">
                  <a:moveTo>
                    <a:pt x="29197" y="2997"/>
                  </a:moveTo>
                  <a:lnTo>
                    <a:pt x="26301" y="0"/>
                  </a:lnTo>
                  <a:lnTo>
                    <a:pt x="3289" y="3454"/>
                  </a:lnTo>
                  <a:lnTo>
                    <a:pt x="2832" y="3517"/>
                  </a:lnTo>
                  <a:lnTo>
                    <a:pt x="0" y="7327"/>
                  </a:lnTo>
                  <a:lnTo>
                    <a:pt x="0" y="35001"/>
                  </a:lnTo>
                  <a:lnTo>
                    <a:pt x="2832" y="37985"/>
                  </a:lnTo>
                  <a:lnTo>
                    <a:pt x="26301" y="34810"/>
                  </a:lnTo>
                  <a:lnTo>
                    <a:pt x="29197" y="31000"/>
                  </a:lnTo>
                  <a:lnTo>
                    <a:pt x="29197" y="2997"/>
                  </a:lnTo>
                  <a:close/>
                </a:path>
                <a:path w="368934" h="1259839">
                  <a:moveTo>
                    <a:pt x="72720" y="966203"/>
                  </a:moveTo>
                  <a:lnTo>
                    <a:pt x="69723" y="962837"/>
                  </a:lnTo>
                  <a:lnTo>
                    <a:pt x="45910" y="963688"/>
                  </a:lnTo>
                  <a:lnTo>
                    <a:pt x="45440" y="963701"/>
                  </a:lnTo>
                  <a:lnTo>
                    <a:pt x="42506" y="967232"/>
                  </a:lnTo>
                  <a:lnTo>
                    <a:pt x="42506" y="995400"/>
                  </a:lnTo>
                  <a:lnTo>
                    <a:pt x="45440" y="998728"/>
                  </a:lnTo>
                  <a:lnTo>
                    <a:pt x="69723" y="998207"/>
                  </a:lnTo>
                  <a:lnTo>
                    <a:pt x="72720" y="994689"/>
                  </a:lnTo>
                  <a:lnTo>
                    <a:pt x="72720" y="966203"/>
                  </a:lnTo>
                  <a:close/>
                </a:path>
                <a:path w="368934" h="1259839">
                  <a:moveTo>
                    <a:pt x="72720" y="387553"/>
                  </a:moveTo>
                  <a:lnTo>
                    <a:pt x="45910" y="384009"/>
                  </a:lnTo>
                  <a:lnTo>
                    <a:pt x="45440" y="384009"/>
                  </a:lnTo>
                  <a:lnTo>
                    <a:pt x="42506" y="387438"/>
                  </a:lnTo>
                  <a:lnTo>
                    <a:pt x="42506" y="415594"/>
                  </a:lnTo>
                  <a:lnTo>
                    <a:pt x="69723" y="419468"/>
                  </a:lnTo>
                  <a:lnTo>
                    <a:pt x="70180" y="419366"/>
                  </a:lnTo>
                  <a:lnTo>
                    <a:pt x="72720" y="416052"/>
                  </a:lnTo>
                  <a:lnTo>
                    <a:pt x="72720" y="387553"/>
                  </a:lnTo>
                  <a:close/>
                </a:path>
                <a:path w="368934" h="1259839">
                  <a:moveTo>
                    <a:pt x="72720" y="338670"/>
                  </a:moveTo>
                  <a:lnTo>
                    <a:pt x="69723" y="335267"/>
                  </a:lnTo>
                  <a:lnTo>
                    <a:pt x="45910" y="335661"/>
                  </a:lnTo>
                  <a:lnTo>
                    <a:pt x="45440" y="335661"/>
                  </a:lnTo>
                  <a:lnTo>
                    <a:pt x="42506" y="339128"/>
                  </a:lnTo>
                  <a:lnTo>
                    <a:pt x="42506" y="367271"/>
                  </a:lnTo>
                  <a:lnTo>
                    <a:pt x="45440" y="370700"/>
                  </a:lnTo>
                  <a:lnTo>
                    <a:pt x="69723" y="370636"/>
                  </a:lnTo>
                  <a:lnTo>
                    <a:pt x="72720" y="367157"/>
                  </a:lnTo>
                  <a:lnTo>
                    <a:pt x="72720" y="338670"/>
                  </a:lnTo>
                  <a:close/>
                </a:path>
                <a:path w="368934" h="1259839">
                  <a:moveTo>
                    <a:pt x="72720" y="240931"/>
                  </a:moveTo>
                  <a:lnTo>
                    <a:pt x="69723" y="237629"/>
                  </a:lnTo>
                  <a:lnTo>
                    <a:pt x="45910" y="238925"/>
                  </a:lnTo>
                  <a:lnTo>
                    <a:pt x="42506" y="242531"/>
                  </a:lnTo>
                  <a:lnTo>
                    <a:pt x="42506" y="270700"/>
                  </a:lnTo>
                  <a:lnTo>
                    <a:pt x="45440" y="274015"/>
                  </a:lnTo>
                  <a:lnTo>
                    <a:pt x="69723" y="273024"/>
                  </a:lnTo>
                  <a:lnTo>
                    <a:pt x="72720" y="269430"/>
                  </a:lnTo>
                  <a:lnTo>
                    <a:pt x="72720" y="240931"/>
                  </a:lnTo>
                  <a:close/>
                </a:path>
                <a:path w="368934" h="1259839">
                  <a:moveTo>
                    <a:pt x="72720" y="192049"/>
                  </a:moveTo>
                  <a:lnTo>
                    <a:pt x="69723" y="188798"/>
                  </a:lnTo>
                  <a:lnTo>
                    <a:pt x="45910" y="190550"/>
                  </a:lnTo>
                  <a:lnTo>
                    <a:pt x="42506" y="194233"/>
                  </a:lnTo>
                  <a:lnTo>
                    <a:pt x="42506" y="222389"/>
                  </a:lnTo>
                  <a:lnTo>
                    <a:pt x="45440" y="225640"/>
                  </a:lnTo>
                  <a:lnTo>
                    <a:pt x="69723" y="224193"/>
                  </a:lnTo>
                  <a:lnTo>
                    <a:pt x="72720" y="220548"/>
                  </a:lnTo>
                  <a:lnTo>
                    <a:pt x="72720" y="192049"/>
                  </a:lnTo>
                  <a:close/>
                </a:path>
                <a:path w="368934" h="1259839">
                  <a:moveTo>
                    <a:pt x="72720" y="143167"/>
                  </a:moveTo>
                  <a:lnTo>
                    <a:pt x="69723" y="139992"/>
                  </a:lnTo>
                  <a:lnTo>
                    <a:pt x="45910" y="142201"/>
                  </a:lnTo>
                  <a:lnTo>
                    <a:pt x="42506" y="145923"/>
                  </a:lnTo>
                  <a:lnTo>
                    <a:pt x="42506" y="174078"/>
                  </a:lnTo>
                  <a:lnTo>
                    <a:pt x="45440" y="177279"/>
                  </a:lnTo>
                  <a:lnTo>
                    <a:pt x="69723" y="175361"/>
                  </a:lnTo>
                  <a:lnTo>
                    <a:pt x="72720" y="171653"/>
                  </a:lnTo>
                  <a:lnTo>
                    <a:pt x="72720" y="143167"/>
                  </a:lnTo>
                  <a:close/>
                </a:path>
                <a:path w="368934" h="1259839">
                  <a:moveTo>
                    <a:pt x="72720" y="94322"/>
                  </a:moveTo>
                  <a:lnTo>
                    <a:pt x="69723" y="91186"/>
                  </a:lnTo>
                  <a:lnTo>
                    <a:pt x="45910" y="93827"/>
                  </a:lnTo>
                  <a:lnTo>
                    <a:pt x="45440" y="93878"/>
                  </a:lnTo>
                  <a:lnTo>
                    <a:pt x="42506" y="97637"/>
                  </a:lnTo>
                  <a:lnTo>
                    <a:pt x="42506" y="125780"/>
                  </a:lnTo>
                  <a:lnTo>
                    <a:pt x="45440" y="128905"/>
                  </a:lnTo>
                  <a:lnTo>
                    <a:pt x="69723" y="126530"/>
                  </a:lnTo>
                  <a:lnTo>
                    <a:pt x="72720" y="122796"/>
                  </a:lnTo>
                  <a:lnTo>
                    <a:pt x="72720" y="94322"/>
                  </a:lnTo>
                  <a:close/>
                </a:path>
                <a:path w="368934" h="1259839">
                  <a:moveTo>
                    <a:pt x="72720" y="45440"/>
                  </a:moveTo>
                  <a:lnTo>
                    <a:pt x="69723" y="42341"/>
                  </a:lnTo>
                  <a:lnTo>
                    <a:pt x="45910" y="45453"/>
                  </a:lnTo>
                  <a:lnTo>
                    <a:pt x="42506" y="49326"/>
                  </a:lnTo>
                  <a:lnTo>
                    <a:pt x="42506" y="77470"/>
                  </a:lnTo>
                  <a:lnTo>
                    <a:pt x="45440" y="80581"/>
                  </a:lnTo>
                  <a:lnTo>
                    <a:pt x="69723" y="77736"/>
                  </a:lnTo>
                  <a:lnTo>
                    <a:pt x="72720" y="73914"/>
                  </a:lnTo>
                  <a:lnTo>
                    <a:pt x="72720" y="45440"/>
                  </a:lnTo>
                  <a:close/>
                </a:path>
                <a:path w="368934" h="1259839">
                  <a:moveTo>
                    <a:pt x="117754" y="1224559"/>
                  </a:moveTo>
                  <a:lnTo>
                    <a:pt x="114655" y="1221371"/>
                  </a:lnTo>
                  <a:lnTo>
                    <a:pt x="90004" y="1224114"/>
                  </a:lnTo>
                  <a:lnTo>
                    <a:pt x="89535" y="1224165"/>
                  </a:lnTo>
                  <a:lnTo>
                    <a:pt x="86512" y="1227988"/>
                  </a:lnTo>
                  <a:lnTo>
                    <a:pt x="86512" y="1256626"/>
                  </a:lnTo>
                  <a:lnTo>
                    <a:pt x="89535" y="1259814"/>
                  </a:lnTo>
                  <a:lnTo>
                    <a:pt x="114655" y="1257350"/>
                  </a:lnTo>
                  <a:lnTo>
                    <a:pt x="117754" y="1253540"/>
                  </a:lnTo>
                  <a:lnTo>
                    <a:pt x="117754" y="1224559"/>
                  </a:lnTo>
                  <a:close/>
                </a:path>
                <a:path w="368934" h="1259839">
                  <a:moveTo>
                    <a:pt x="117754" y="1118590"/>
                  </a:moveTo>
                  <a:lnTo>
                    <a:pt x="114655" y="1115441"/>
                  </a:lnTo>
                  <a:lnTo>
                    <a:pt x="90004" y="1118666"/>
                  </a:lnTo>
                  <a:lnTo>
                    <a:pt x="86512" y="1122616"/>
                  </a:lnTo>
                  <a:lnTo>
                    <a:pt x="86512" y="1151255"/>
                  </a:lnTo>
                  <a:lnTo>
                    <a:pt x="89535" y="1154391"/>
                  </a:lnTo>
                  <a:lnTo>
                    <a:pt x="114655" y="1151470"/>
                  </a:lnTo>
                  <a:lnTo>
                    <a:pt x="117754" y="1147572"/>
                  </a:lnTo>
                  <a:lnTo>
                    <a:pt x="117754" y="1118590"/>
                  </a:lnTo>
                  <a:close/>
                </a:path>
                <a:path w="368934" h="1259839">
                  <a:moveTo>
                    <a:pt x="117754" y="1061186"/>
                  </a:moveTo>
                  <a:lnTo>
                    <a:pt x="114655" y="1057821"/>
                  </a:lnTo>
                  <a:lnTo>
                    <a:pt x="90004" y="1059154"/>
                  </a:lnTo>
                  <a:lnTo>
                    <a:pt x="86512" y="1062837"/>
                  </a:lnTo>
                  <a:lnTo>
                    <a:pt x="86512" y="1091488"/>
                  </a:lnTo>
                  <a:lnTo>
                    <a:pt x="89535" y="1094854"/>
                  </a:lnTo>
                  <a:lnTo>
                    <a:pt x="114655" y="1093825"/>
                  </a:lnTo>
                  <a:lnTo>
                    <a:pt x="117754" y="1090168"/>
                  </a:lnTo>
                  <a:lnTo>
                    <a:pt x="117754" y="1061186"/>
                  </a:lnTo>
                  <a:close/>
                </a:path>
                <a:path w="368934" h="1259839">
                  <a:moveTo>
                    <a:pt x="117754" y="437476"/>
                  </a:moveTo>
                  <a:lnTo>
                    <a:pt x="90004" y="433336"/>
                  </a:lnTo>
                  <a:lnTo>
                    <a:pt x="89535" y="433324"/>
                  </a:lnTo>
                  <a:lnTo>
                    <a:pt x="86512" y="436753"/>
                  </a:lnTo>
                  <a:lnTo>
                    <a:pt x="86512" y="465391"/>
                  </a:lnTo>
                  <a:lnTo>
                    <a:pt x="114655" y="469887"/>
                  </a:lnTo>
                  <a:lnTo>
                    <a:pt x="115125" y="469785"/>
                  </a:lnTo>
                  <a:lnTo>
                    <a:pt x="117754" y="466458"/>
                  </a:lnTo>
                  <a:lnTo>
                    <a:pt x="117754" y="437476"/>
                  </a:lnTo>
                  <a:close/>
                </a:path>
                <a:path w="368934" h="1259839">
                  <a:moveTo>
                    <a:pt x="117754" y="387731"/>
                  </a:moveTo>
                  <a:lnTo>
                    <a:pt x="90004" y="384124"/>
                  </a:lnTo>
                  <a:lnTo>
                    <a:pt x="89535" y="384124"/>
                  </a:lnTo>
                  <a:lnTo>
                    <a:pt x="86512" y="387604"/>
                  </a:lnTo>
                  <a:lnTo>
                    <a:pt x="86512" y="416242"/>
                  </a:lnTo>
                  <a:lnTo>
                    <a:pt x="114655" y="420192"/>
                  </a:lnTo>
                  <a:lnTo>
                    <a:pt x="115125" y="420103"/>
                  </a:lnTo>
                  <a:lnTo>
                    <a:pt x="117754" y="416712"/>
                  </a:lnTo>
                  <a:lnTo>
                    <a:pt x="117754" y="387731"/>
                  </a:lnTo>
                  <a:close/>
                </a:path>
                <a:path w="368934" h="1259839">
                  <a:moveTo>
                    <a:pt x="117754" y="337997"/>
                  </a:moveTo>
                  <a:lnTo>
                    <a:pt x="114655" y="334530"/>
                  </a:lnTo>
                  <a:lnTo>
                    <a:pt x="90004" y="334937"/>
                  </a:lnTo>
                  <a:lnTo>
                    <a:pt x="89535" y="334937"/>
                  </a:lnTo>
                  <a:lnTo>
                    <a:pt x="86512" y="338467"/>
                  </a:lnTo>
                  <a:lnTo>
                    <a:pt x="86512" y="367106"/>
                  </a:lnTo>
                  <a:lnTo>
                    <a:pt x="89535" y="370586"/>
                  </a:lnTo>
                  <a:lnTo>
                    <a:pt x="114655" y="370522"/>
                  </a:lnTo>
                  <a:lnTo>
                    <a:pt x="117754" y="366979"/>
                  </a:lnTo>
                  <a:lnTo>
                    <a:pt x="117754" y="337997"/>
                  </a:lnTo>
                  <a:close/>
                </a:path>
                <a:path w="368934" h="1259839">
                  <a:moveTo>
                    <a:pt x="117754" y="288290"/>
                  </a:moveTo>
                  <a:lnTo>
                    <a:pt x="114655" y="284873"/>
                  </a:lnTo>
                  <a:lnTo>
                    <a:pt x="90004" y="285737"/>
                  </a:lnTo>
                  <a:lnTo>
                    <a:pt x="89535" y="285750"/>
                  </a:lnTo>
                  <a:lnTo>
                    <a:pt x="86512" y="289344"/>
                  </a:lnTo>
                  <a:lnTo>
                    <a:pt x="86512" y="317982"/>
                  </a:lnTo>
                  <a:lnTo>
                    <a:pt x="89535" y="321386"/>
                  </a:lnTo>
                  <a:lnTo>
                    <a:pt x="114655" y="320852"/>
                  </a:lnTo>
                  <a:lnTo>
                    <a:pt x="117754" y="317284"/>
                  </a:lnTo>
                  <a:lnTo>
                    <a:pt x="117754" y="288290"/>
                  </a:lnTo>
                  <a:close/>
                </a:path>
                <a:path w="368934" h="1259839">
                  <a:moveTo>
                    <a:pt x="117754" y="188810"/>
                  </a:moveTo>
                  <a:lnTo>
                    <a:pt x="114655" y="185496"/>
                  </a:lnTo>
                  <a:lnTo>
                    <a:pt x="90004" y="187312"/>
                  </a:lnTo>
                  <a:lnTo>
                    <a:pt x="86512" y="191058"/>
                  </a:lnTo>
                  <a:lnTo>
                    <a:pt x="86512" y="219710"/>
                  </a:lnTo>
                  <a:lnTo>
                    <a:pt x="89535" y="223012"/>
                  </a:lnTo>
                  <a:lnTo>
                    <a:pt x="114655" y="221526"/>
                  </a:lnTo>
                  <a:lnTo>
                    <a:pt x="117754" y="217792"/>
                  </a:lnTo>
                  <a:lnTo>
                    <a:pt x="117754" y="188810"/>
                  </a:lnTo>
                  <a:close/>
                </a:path>
                <a:path w="368934" h="1259839">
                  <a:moveTo>
                    <a:pt x="117754" y="139077"/>
                  </a:moveTo>
                  <a:lnTo>
                    <a:pt x="114655" y="135851"/>
                  </a:lnTo>
                  <a:lnTo>
                    <a:pt x="90004" y="138125"/>
                  </a:lnTo>
                  <a:lnTo>
                    <a:pt x="86512" y="141922"/>
                  </a:lnTo>
                  <a:lnTo>
                    <a:pt x="86512" y="170561"/>
                  </a:lnTo>
                  <a:lnTo>
                    <a:pt x="89535" y="173812"/>
                  </a:lnTo>
                  <a:lnTo>
                    <a:pt x="114655" y="171831"/>
                  </a:lnTo>
                  <a:lnTo>
                    <a:pt x="117754" y="168059"/>
                  </a:lnTo>
                  <a:lnTo>
                    <a:pt x="117754" y="139077"/>
                  </a:lnTo>
                  <a:close/>
                </a:path>
                <a:path w="368934" h="1259839">
                  <a:moveTo>
                    <a:pt x="164426" y="438543"/>
                  </a:moveTo>
                  <a:lnTo>
                    <a:pt x="135674" y="434327"/>
                  </a:lnTo>
                  <a:lnTo>
                    <a:pt x="135166" y="434314"/>
                  </a:lnTo>
                  <a:lnTo>
                    <a:pt x="132029" y="437807"/>
                  </a:lnTo>
                  <a:lnTo>
                    <a:pt x="132029" y="466953"/>
                  </a:lnTo>
                  <a:lnTo>
                    <a:pt x="161201" y="471525"/>
                  </a:lnTo>
                  <a:lnTo>
                    <a:pt x="161696" y="471436"/>
                  </a:lnTo>
                  <a:lnTo>
                    <a:pt x="164426" y="468045"/>
                  </a:lnTo>
                  <a:lnTo>
                    <a:pt x="164426" y="438543"/>
                  </a:lnTo>
                  <a:close/>
                </a:path>
                <a:path w="368934" h="1259839">
                  <a:moveTo>
                    <a:pt x="164426" y="387921"/>
                  </a:moveTo>
                  <a:lnTo>
                    <a:pt x="135674" y="384238"/>
                  </a:lnTo>
                  <a:lnTo>
                    <a:pt x="135166" y="384238"/>
                  </a:lnTo>
                  <a:lnTo>
                    <a:pt x="132029" y="387781"/>
                  </a:lnTo>
                  <a:lnTo>
                    <a:pt x="132029" y="416928"/>
                  </a:lnTo>
                  <a:lnTo>
                    <a:pt x="161201" y="420966"/>
                  </a:lnTo>
                  <a:lnTo>
                    <a:pt x="161696" y="420852"/>
                  </a:lnTo>
                  <a:lnTo>
                    <a:pt x="164426" y="417423"/>
                  </a:lnTo>
                  <a:lnTo>
                    <a:pt x="164426" y="387921"/>
                  </a:lnTo>
                  <a:close/>
                </a:path>
                <a:path w="368934" h="1259839">
                  <a:moveTo>
                    <a:pt x="164426" y="337299"/>
                  </a:moveTo>
                  <a:lnTo>
                    <a:pt x="161201" y="333768"/>
                  </a:lnTo>
                  <a:lnTo>
                    <a:pt x="135674" y="334187"/>
                  </a:lnTo>
                  <a:lnTo>
                    <a:pt x="135166" y="334187"/>
                  </a:lnTo>
                  <a:lnTo>
                    <a:pt x="132029" y="337781"/>
                  </a:lnTo>
                  <a:lnTo>
                    <a:pt x="132029" y="366915"/>
                  </a:lnTo>
                  <a:lnTo>
                    <a:pt x="135166" y="370459"/>
                  </a:lnTo>
                  <a:lnTo>
                    <a:pt x="161201" y="370395"/>
                  </a:lnTo>
                  <a:lnTo>
                    <a:pt x="164426" y="366776"/>
                  </a:lnTo>
                  <a:lnTo>
                    <a:pt x="164426" y="337299"/>
                  </a:lnTo>
                  <a:close/>
                </a:path>
                <a:path w="368934" h="1259839">
                  <a:moveTo>
                    <a:pt x="164426" y="286689"/>
                  </a:moveTo>
                  <a:lnTo>
                    <a:pt x="161201" y="283210"/>
                  </a:lnTo>
                  <a:lnTo>
                    <a:pt x="135674" y="284111"/>
                  </a:lnTo>
                  <a:lnTo>
                    <a:pt x="135166" y="284124"/>
                  </a:lnTo>
                  <a:lnTo>
                    <a:pt x="132029" y="287794"/>
                  </a:lnTo>
                  <a:lnTo>
                    <a:pt x="132029" y="316928"/>
                  </a:lnTo>
                  <a:lnTo>
                    <a:pt x="135166" y="320395"/>
                  </a:lnTo>
                  <a:lnTo>
                    <a:pt x="161201" y="319824"/>
                  </a:lnTo>
                  <a:lnTo>
                    <a:pt x="164426" y="316191"/>
                  </a:lnTo>
                  <a:lnTo>
                    <a:pt x="164426" y="286689"/>
                  </a:lnTo>
                  <a:close/>
                </a:path>
                <a:path w="368934" h="1259839">
                  <a:moveTo>
                    <a:pt x="164426" y="236067"/>
                  </a:moveTo>
                  <a:lnTo>
                    <a:pt x="161201" y="232651"/>
                  </a:lnTo>
                  <a:lnTo>
                    <a:pt x="135674" y="234035"/>
                  </a:lnTo>
                  <a:lnTo>
                    <a:pt x="132029" y="237794"/>
                  </a:lnTo>
                  <a:lnTo>
                    <a:pt x="132029" y="266941"/>
                  </a:lnTo>
                  <a:lnTo>
                    <a:pt x="135166" y="270357"/>
                  </a:lnTo>
                  <a:lnTo>
                    <a:pt x="161201" y="269303"/>
                  </a:lnTo>
                  <a:lnTo>
                    <a:pt x="164426" y="265569"/>
                  </a:lnTo>
                  <a:lnTo>
                    <a:pt x="164426" y="236067"/>
                  </a:lnTo>
                  <a:close/>
                </a:path>
                <a:path w="368934" h="1259839">
                  <a:moveTo>
                    <a:pt x="164426" y="134823"/>
                  </a:moveTo>
                  <a:lnTo>
                    <a:pt x="161201" y="131559"/>
                  </a:lnTo>
                  <a:lnTo>
                    <a:pt x="135674" y="133908"/>
                  </a:lnTo>
                  <a:lnTo>
                    <a:pt x="132029" y="137769"/>
                  </a:lnTo>
                  <a:lnTo>
                    <a:pt x="132029" y="166916"/>
                  </a:lnTo>
                  <a:lnTo>
                    <a:pt x="135166" y="170230"/>
                  </a:lnTo>
                  <a:lnTo>
                    <a:pt x="161201" y="168173"/>
                  </a:lnTo>
                  <a:lnTo>
                    <a:pt x="164426" y="164325"/>
                  </a:lnTo>
                  <a:lnTo>
                    <a:pt x="164426" y="134823"/>
                  </a:lnTo>
                  <a:close/>
                </a:path>
                <a:path w="368934" h="1259839">
                  <a:moveTo>
                    <a:pt x="164426" y="84226"/>
                  </a:moveTo>
                  <a:lnTo>
                    <a:pt x="161201" y="80987"/>
                  </a:lnTo>
                  <a:lnTo>
                    <a:pt x="135674" y="83832"/>
                  </a:lnTo>
                  <a:lnTo>
                    <a:pt x="135166" y="83883"/>
                  </a:lnTo>
                  <a:lnTo>
                    <a:pt x="132029" y="87782"/>
                  </a:lnTo>
                  <a:lnTo>
                    <a:pt x="132029" y="116928"/>
                  </a:lnTo>
                  <a:lnTo>
                    <a:pt x="135166" y="120154"/>
                  </a:lnTo>
                  <a:lnTo>
                    <a:pt x="161201" y="117614"/>
                  </a:lnTo>
                  <a:lnTo>
                    <a:pt x="164426" y="113728"/>
                  </a:lnTo>
                  <a:lnTo>
                    <a:pt x="164426" y="84226"/>
                  </a:lnTo>
                  <a:close/>
                </a:path>
                <a:path w="368934" h="1259839">
                  <a:moveTo>
                    <a:pt x="164426" y="33591"/>
                  </a:moveTo>
                  <a:lnTo>
                    <a:pt x="161201" y="30403"/>
                  </a:lnTo>
                  <a:lnTo>
                    <a:pt x="135674" y="33743"/>
                  </a:lnTo>
                  <a:lnTo>
                    <a:pt x="135166" y="33807"/>
                  </a:lnTo>
                  <a:lnTo>
                    <a:pt x="132029" y="37782"/>
                  </a:lnTo>
                  <a:lnTo>
                    <a:pt x="132029" y="66903"/>
                  </a:lnTo>
                  <a:lnTo>
                    <a:pt x="135166" y="70116"/>
                  </a:lnTo>
                  <a:lnTo>
                    <a:pt x="161201" y="67068"/>
                  </a:lnTo>
                  <a:lnTo>
                    <a:pt x="164426" y="63106"/>
                  </a:lnTo>
                  <a:lnTo>
                    <a:pt x="164426" y="33591"/>
                  </a:lnTo>
                  <a:close/>
                </a:path>
                <a:path w="368934" h="1259839">
                  <a:moveTo>
                    <a:pt x="195389" y="1098169"/>
                  </a:moveTo>
                  <a:lnTo>
                    <a:pt x="192163" y="1094803"/>
                  </a:lnTo>
                  <a:lnTo>
                    <a:pt x="166636" y="1096683"/>
                  </a:lnTo>
                  <a:lnTo>
                    <a:pt x="162991" y="1100505"/>
                  </a:lnTo>
                  <a:lnTo>
                    <a:pt x="162991" y="1129652"/>
                  </a:lnTo>
                  <a:lnTo>
                    <a:pt x="166128" y="1133017"/>
                  </a:lnTo>
                  <a:lnTo>
                    <a:pt x="192163" y="1131468"/>
                  </a:lnTo>
                  <a:lnTo>
                    <a:pt x="195389" y="1127671"/>
                  </a:lnTo>
                  <a:lnTo>
                    <a:pt x="195389" y="1098169"/>
                  </a:lnTo>
                  <a:close/>
                </a:path>
                <a:path w="368934" h="1259839">
                  <a:moveTo>
                    <a:pt x="212763" y="439661"/>
                  </a:moveTo>
                  <a:lnTo>
                    <a:pt x="182968" y="435343"/>
                  </a:lnTo>
                  <a:lnTo>
                    <a:pt x="182448" y="435330"/>
                  </a:lnTo>
                  <a:lnTo>
                    <a:pt x="179197" y="438873"/>
                  </a:lnTo>
                  <a:lnTo>
                    <a:pt x="179197" y="468541"/>
                  </a:lnTo>
                  <a:lnTo>
                    <a:pt x="209435" y="473227"/>
                  </a:lnTo>
                  <a:lnTo>
                    <a:pt x="209943" y="473138"/>
                  </a:lnTo>
                  <a:lnTo>
                    <a:pt x="212763" y="469684"/>
                  </a:lnTo>
                  <a:lnTo>
                    <a:pt x="212763" y="439661"/>
                  </a:lnTo>
                  <a:close/>
                </a:path>
                <a:path w="368934" h="1259839">
                  <a:moveTo>
                    <a:pt x="212763" y="388112"/>
                  </a:moveTo>
                  <a:lnTo>
                    <a:pt x="182968" y="384365"/>
                  </a:lnTo>
                  <a:lnTo>
                    <a:pt x="182448" y="384365"/>
                  </a:lnTo>
                  <a:lnTo>
                    <a:pt x="179197" y="387972"/>
                  </a:lnTo>
                  <a:lnTo>
                    <a:pt x="179197" y="417639"/>
                  </a:lnTo>
                  <a:lnTo>
                    <a:pt x="209435" y="421741"/>
                  </a:lnTo>
                  <a:lnTo>
                    <a:pt x="209943" y="421652"/>
                  </a:lnTo>
                  <a:lnTo>
                    <a:pt x="212763" y="418147"/>
                  </a:lnTo>
                  <a:lnTo>
                    <a:pt x="212763" y="388112"/>
                  </a:lnTo>
                  <a:close/>
                </a:path>
                <a:path w="368934" h="1259839">
                  <a:moveTo>
                    <a:pt x="212763" y="336562"/>
                  </a:moveTo>
                  <a:lnTo>
                    <a:pt x="209435" y="332994"/>
                  </a:lnTo>
                  <a:lnTo>
                    <a:pt x="182968" y="333413"/>
                  </a:lnTo>
                  <a:lnTo>
                    <a:pt x="179197" y="337070"/>
                  </a:lnTo>
                  <a:lnTo>
                    <a:pt x="179197" y="366725"/>
                  </a:lnTo>
                  <a:lnTo>
                    <a:pt x="182448" y="370332"/>
                  </a:lnTo>
                  <a:lnTo>
                    <a:pt x="209435" y="370268"/>
                  </a:lnTo>
                  <a:lnTo>
                    <a:pt x="212763" y="366598"/>
                  </a:lnTo>
                  <a:lnTo>
                    <a:pt x="212763" y="336562"/>
                  </a:lnTo>
                  <a:close/>
                </a:path>
                <a:path w="368934" h="1259839">
                  <a:moveTo>
                    <a:pt x="212763" y="285051"/>
                  </a:moveTo>
                  <a:lnTo>
                    <a:pt x="209435" y="281508"/>
                  </a:lnTo>
                  <a:lnTo>
                    <a:pt x="182968" y="282435"/>
                  </a:lnTo>
                  <a:lnTo>
                    <a:pt x="182448" y="282448"/>
                  </a:lnTo>
                  <a:lnTo>
                    <a:pt x="179197" y="286181"/>
                  </a:lnTo>
                  <a:lnTo>
                    <a:pt x="179197" y="315849"/>
                  </a:lnTo>
                  <a:lnTo>
                    <a:pt x="182448" y="319379"/>
                  </a:lnTo>
                  <a:lnTo>
                    <a:pt x="209435" y="318782"/>
                  </a:lnTo>
                  <a:lnTo>
                    <a:pt x="212763" y="315074"/>
                  </a:lnTo>
                  <a:lnTo>
                    <a:pt x="212763" y="285051"/>
                  </a:lnTo>
                  <a:close/>
                </a:path>
                <a:path w="368934" h="1259839">
                  <a:moveTo>
                    <a:pt x="212763" y="233502"/>
                  </a:moveTo>
                  <a:lnTo>
                    <a:pt x="209435" y="230022"/>
                  </a:lnTo>
                  <a:lnTo>
                    <a:pt x="182968" y="231457"/>
                  </a:lnTo>
                  <a:lnTo>
                    <a:pt x="179197" y="235280"/>
                  </a:lnTo>
                  <a:lnTo>
                    <a:pt x="179197" y="264947"/>
                  </a:lnTo>
                  <a:lnTo>
                    <a:pt x="182448" y="268427"/>
                  </a:lnTo>
                  <a:lnTo>
                    <a:pt x="209435" y="267335"/>
                  </a:lnTo>
                  <a:lnTo>
                    <a:pt x="212763" y="263537"/>
                  </a:lnTo>
                  <a:lnTo>
                    <a:pt x="212763" y="233502"/>
                  </a:lnTo>
                  <a:close/>
                </a:path>
                <a:path w="368934" h="1259839">
                  <a:moveTo>
                    <a:pt x="212763" y="181952"/>
                  </a:moveTo>
                  <a:lnTo>
                    <a:pt x="209435" y="178536"/>
                  </a:lnTo>
                  <a:lnTo>
                    <a:pt x="182968" y="180479"/>
                  </a:lnTo>
                  <a:lnTo>
                    <a:pt x="182448" y="180517"/>
                  </a:lnTo>
                  <a:lnTo>
                    <a:pt x="179197" y="184365"/>
                  </a:lnTo>
                  <a:lnTo>
                    <a:pt x="179197" y="214033"/>
                  </a:lnTo>
                  <a:lnTo>
                    <a:pt x="182448" y="217474"/>
                  </a:lnTo>
                  <a:lnTo>
                    <a:pt x="209435" y="215849"/>
                  </a:lnTo>
                  <a:lnTo>
                    <a:pt x="212763" y="211988"/>
                  </a:lnTo>
                  <a:lnTo>
                    <a:pt x="212763" y="181952"/>
                  </a:lnTo>
                  <a:close/>
                </a:path>
                <a:path w="368934" h="1259839">
                  <a:moveTo>
                    <a:pt x="212763" y="130429"/>
                  </a:moveTo>
                  <a:lnTo>
                    <a:pt x="209435" y="127088"/>
                  </a:lnTo>
                  <a:lnTo>
                    <a:pt x="182968" y="129540"/>
                  </a:lnTo>
                  <a:lnTo>
                    <a:pt x="179197" y="133477"/>
                  </a:lnTo>
                  <a:lnTo>
                    <a:pt x="179197" y="163144"/>
                  </a:lnTo>
                  <a:lnTo>
                    <a:pt x="182448" y="166497"/>
                  </a:lnTo>
                  <a:lnTo>
                    <a:pt x="209435" y="164388"/>
                  </a:lnTo>
                  <a:lnTo>
                    <a:pt x="212763" y="160464"/>
                  </a:lnTo>
                  <a:lnTo>
                    <a:pt x="212763" y="130429"/>
                  </a:lnTo>
                  <a:close/>
                </a:path>
                <a:path w="368934" h="1259839">
                  <a:moveTo>
                    <a:pt x="212763" y="78892"/>
                  </a:moveTo>
                  <a:lnTo>
                    <a:pt x="209435" y="75603"/>
                  </a:lnTo>
                  <a:lnTo>
                    <a:pt x="182968" y="78549"/>
                  </a:lnTo>
                  <a:lnTo>
                    <a:pt x="179197" y="82588"/>
                  </a:lnTo>
                  <a:lnTo>
                    <a:pt x="179197" y="112255"/>
                  </a:lnTo>
                  <a:lnTo>
                    <a:pt x="182448" y="115519"/>
                  </a:lnTo>
                  <a:lnTo>
                    <a:pt x="209435" y="112890"/>
                  </a:lnTo>
                  <a:lnTo>
                    <a:pt x="212763" y="108915"/>
                  </a:lnTo>
                  <a:lnTo>
                    <a:pt x="212763" y="78892"/>
                  </a:lnTo>
                  <a:close/>
                </a:path>
                <a:path w="368934" h="1259839">
                  <a:moveTo>
                    <a:pt x="212763" y="27343"/>
                  </a:moveTo>
                  <a:lnTo>
                    <a:pt x="209435" y="24117"/>
                  </a:lnTo>
                  <a:lnTo>
                    <a:pt x="182968" y="27571"/>
                  </a:lnTo>
                  <a:lnTo>
                    <a:pt x="182448" y="27635"/>
                  </a:lnTo>
                  <a:lnTo>
                    <a:pt x="179197" y="31673"/>
                  </a:lnTo>
                  <a:lnTo>
                    <a:pt x="179197" y="61341"/>
                  </a:lnTo>
                  <a:lnTo>
                    <a:pt x="182448" y="64592"/>
                  </a:lnTo>
                  <a:lnTo>
                    <a:pt x="209435" y="61442"/>
                  </a:lnTo>
                  <a:lnTo>
                    <a:pt x="212763" y="57391"/>
                  </a:lnTo>
                  <a:lnTo>
                    <a:pt x="212763" y="27343"/>
                  </a:lnTo>
                  <a:close/>
                </a:path>
                <a:path w="368934" h="1259839">
                  <a:moveTo>
                    <a:pt x="262890" y="440791"/>
                  </a:moveTo>
                  <a:lnTo>
                    <a:pt x="232016" y="436397"/>
                  </a:lnTo>
                  <a:lnTo>
                    <a:pt x="231482" y="436384"/>
                  </a:lnTo>
                  <a:lnTo>
                    <a:pt x="228104" y="439991"/>
                  </a:lnTo>
                  <a:lnTo>
                    <a:pt x="228104" y="470204"/>
                  </a:lnTo>
                  <a:lnTo>
                    <a:pt x="259461" y="475005"/>
                  </a:lnTo>
                  <a:lnTo>
                    <a:pt x="259981" y="474891"/>
                  </a:lnTo>
                  <a:lnTo>
                    <a:pt x="262890" y="471398"/>
                  </a:lnTo>
                  <a:lnTo>
                    <a:pt x="262890" y="440791"/>
                  </a:lnTo>
                  <a:close/>
                </a:path>
                <a:path w="368934" h="1259839">
                  <a:moveTo>
                    <a:pt x="262890" y="388302"/>
                  </a:moveTo>
                  <a:lnTo>
                    <a:pt x="232016" y="384492"/>
                  </a:lnTo>
                  <a:lnTo>
                    <a:pt x="231482" y="384492"/>
                  </a:lnTo>
                  <a:lnTo>
                    <a:pt x="228104" y="388175"/>
                  </a:lnTo>
                  <a:lnTo>
                    <a:pt x="228104" y="418376"/>
                  </a:lnTo>
                  <a:lnTo>
                    <a:pt x="259461" y="422579"/>
                  </a:lnTo>
                  <a:lnTo>
                    <a:pt x="259981" y="422465"/>
                  </a:lnTo>
                  <a:lnTo>
                    <a:pt x="262890" y="418896"/>
                  </a:lnTo>
                  <a:lnTo>
                    <a:pt x="262890" y="388302"/>
                  </a:lnTo>
                  <a:close/>
                </a:path>
                <a:path w="368934" h="1259839">
                  <a:moveTo>
                    <a:pt x="262890" y="335813"/>
                  </a:moveTo>
                  <a:lnTo>
                    <a:pt x="259461" y="332155"/>
                  </a:lnTo>
                  <a:lnTo>
                    <a:pt x="232016" y="332613"/>
                  </a:lnTo>
                  <a:lnTo>
                    <a:pt x="228104" y="336334"/>
                  </a:lnTo>
                  <a:lnTo>
                    <a:pt x="228104" y="366547"/>
                  </a:lnTo>
                  <a:lnTo>
                    <a:pt x="231482" y="370205"/>
                  </a:lnTo>
                  <a:lnTo>
                    <a:pt x="259461" y="370141"/>
                  </a:lnTo>
                  <a:lnTo>
                    <a:pt x="262890" y="366395"/>
                  </a:lnTo>
                  <a:lnTo>
                    <a:pt x="262890" y="335813"/>
                  </a:lnTo>
                  <a:close/>
                </a:path>
                <a:path w="368934" h="1259839">
                  <a:moveTo>
                    <a:pt x="262890" y="283337"/>
                  </a:moveTo>
                  <a:lnTo>
                    <a:pt x="259461" y="279742"/>
                  </a:lnTo>
                  <a:lnTo>
                    <a:pt x="232016" y="280708"/>
                  </a:lnTo>
                  <a:lnTo>
                    <a:pt x="231482" y="280720"/>
                  </a:lnTo>
                  <a:lnTo>
                    <a:pt x="228104" y="284530"/>
                  </a:lnTo>
                  <a:lnTo>
                    <a:pt x="228104" y="314744"/>
                  </a:lnTo>
                  <a:lnTo>
                    <a:pt x="231482" y="318325"/>
                  </a:lnTo>
                  <a:lnTo>
                    <a:pt x="259461" y="317715"/>
                  </a:lnTo>
                  <a:lnTo>
                    <a:pt x="262890" y="313944"/>
                  </a:lnTo>
                  <a:lnTo>
                    <a:pt x="262890" y="283337"/>
                  </a:lnTo>
                  <a:close/>
                </a:path>
                <a:path w="368934" h="1259839">
                  <a:moveTo>
                    <a:pt x="262890" y="230847"/>
                  </a:moveTo>
                  <a:lnTo>
                    <a:pt x="259461" y="227304"/>
                  </a:lnTo>
                  <a:lnTo>
                    <a:pt x="232016" y="228790"/>
                  </a:lnTo>
                  <a:lnTo>
                    <a:pt x="228104" y="232676"/>
                  </a:lnTo>
                  <a:lnTo>
                    <a:pt x="228104" y="262902"/>
                  </a:lnTo>
                  <a:lnTo>
                    <a:pt x="231482" y="266446"/>
                  </a:lnTo>
                  <a:lnTo>
                    <a:pt x="259461" y="265303"/>
                  </a:lnTo>
                  <a:lnTo>
                    <a:pt x="262890" y="261429"/>
                  </a:lnTo>
                  <a:lnTo>
                    <a:pt x="262890" y="230847"/>
                  </a:lnTo>
                  <a:close/>
                </a:path>
                <a:path w="368934" h="1259839">
                  <a:moveTo>
                    <a:pt x="262890" y="178358"/>
                  </a:moveTo>
                  <a:lnTo>
                    <a:pt x="259461" y="174879"/>
                  </a:lnTo>
                  <a:lnTo>
                    <a:pt x="232016" y="176885"/>
                  </a:lnTo>
                  <a:lnTo>
                    <a:pt x="231482" y="176923"/>
                  </a:lnTo>
                  <a:lnTo>
                    <a:pt x="228104" y="180860"/>
                  </a:lnTo>
                  <a:lnTo>
                    <a:pt x="228104" y="211061"/>
                  </a:lnTo>
                  <a:lnTo>
                    <a:pt x="231482" y="214541"/>
                  </a:lnTo>
                  <a:lnTo>
                    <a:pt x="259461" y="212877"/>
                  </a:lnTo>
                  <a:lnTo>
                    <a:pt x="262890" y="208940"/>
                  </a:lnTo>
                  <a:lnTo>
                    <a:pt x="262890" y="178358"/>
                  </a:lnTo>
                  <a:close/>
                </a:path>
                <a:path w="368934" h="1259839">
                  <a:moveTo>
                    <a:pt x="262890" y="125857"/>
                  </a:moveTo>
                  <a:lnTo>
                    <a:pt x="259461" y="122466"/>
                  </a:lnTo>
                  <a:lnTo>
                    <a:pt x="232016" y="125006"/>
                  </a:lnTo>
                  <a:lnTo>
                    <a:pt x="228104" y="129032"/>
                  </a:lnTo>
                  <a:lnTo>
                    <a:pt x="228104" y="159232"/>
                  </a:lnTo>
                  <a:lnTo>
                    <a:pt x="231482" y="162648"/>
                  </a:lnTo>
                  <a:lnTo>
                    <a:pt x="259461" y="160439"/>
                  </a:lnTo>
                  <a:lnTo>
                    <a:pt x="262890" y="156451"/>
                  </a:lnTo>
                  <a:lnTo>
                    <a:pt x="262890" y="125857"/>
                  </a:lnTo>
                  <a:close/>
                </a:path>
                <a:path w="368934" h="1259839">
                  <a:moveTo>
                    <a:pt x="262890" y="73380"/>
                  </a:moveTo>
                  <a:lnTo>
                    <a:pt x="259461" y="70027"/>
                  </a:lnTo>
                  <a:lnTo>
                    <a:pt x="232016" y="73088"/>
                  </a:lnTo>
                  <a:lnTo>
                    <a:pt x="228104" y="77203"/>
                  </a:lnTo>
                  <a:lnTo>
                    <a:pt x="228104" y="107416"/>
                  </a:lnTo>
                  <a:lnTo>
                    <a:pt x="231482" y="110744"/>
                  </a:lnTo>
                  <a:lnTo>
                    <a:pt x="259461" y="108000"/>
                  </a:lnTo>
                  <a:lnTo>
                    <a:pt x="262890" y="103962"/>
                  </a:lnTo>
                  <a:lnTo>
                    <a:pt x="262890" y="73380"/>
                  </a:lnTo>
                  <a:close/>
                </a:path>
                <a:path w="368934" h="1259839">
                  <a:moveTo>
                    <a:pt x="262890" y="20891"/>
                  </a:moveTo>
                  <a:lnTo>
                    <a:pt x="259461" y="17602"/>
                  </a:lnTo>
                  <a:lnTo>
                    <a:pt x="232016" y="21183"/>
                  </a:lnTo>
                  <a:lnTo>
                    <a:pt x="231482" y="21247"/>
                  </a:lnTo>
                  <a:lnTo>
                    <a:pt x="228104" y="25387"/>
                  </a:lnTo>
                  <a:lnTo>
                    <a:pt x="228104" y="55587"/>
                  </a:lnTo>
                  <a:lnTo>
                    <a:pt x="231482" y="58877"/>
                  </a:lnTo>
                  <a:lnTo>
                    <a:pt x="259461" y="55613"/>
                  </a:lnTo>
                  <a:lnTo>
                    <a:pt x="262890" y="51485"/>
                  </a:lnTo>
                  <a:lnTo>
                    <a:pt x="262890" y="20891"/>
                  </a:lnTo>
                  <a:close/>
                </a:path>
                <a:path w="368934" h="1259839">
                  <a:moveTo>
                    <a:pt x="314921" y="441998"/>
                  </a:moveTo>
                  <a:lnTo>
                    <a:pt x="282854" y="437502"/>
                  </a:lnTo>
                  <a:lnTo>
                    <a:pt x="282282" y="437489"/>
                  </a:lnTo>
                  <a:lnTo>
                    <a:pt x="278790" y="441159"/>
                  </a:lnTo>
                  <a:lnTo>
                    <a:pt x="278790" y="471944"/>
                  </a:lnTo>
                  <a:lnTo>
                    <a:pt x="311340" y="476846"/>
                  </a:lnTo>
                  <a:lnTo>
                    <a:pt x="311886" y="476732"/>
                  </a:lnTo>
                  <a:lnTo>
                    <a:pt x="314921" y="473163"/>
                  </a:lnTo>
                  <a:lnTo>
                    <a:pt x="314921" y="441998"/>
                  </a:lnTo>
                  <a:close/>
                </a:path>
                <a:path w="368934" h="1259839">
                  <a:moveTo>
                    <a:pt x="314921" y="388518"/>
                  </a:moveTo>
                  <a:lnTo>
                    <a:pt x="282854" y="384632"/>
                  </a:lnTo>
                  <a:lnTo>
                    <a:pt x="282282" y="384632"/>
                  </a:lnTo>
                  <a:lnTo>
                    <a:pt x="278790" y="388378"/>
                  </a:lnTo>
                  <a:lnTo>
                    <a:pt x="278790" y="419150"/>
                  </a:lnTo>
                  <a:lnTo>
                    <a:pt x="311340" y="423430"/>
                  </a:lnTo>
                  <a:lnTo>
                    <a:pt x="311886" y="423316"/>
                  </a:lnTo>
                  <a:lnTo>
                    <a:pt x="314921" y="419696"/>
                  </a:lnTo>
                  <a:lnTo>
                    <a:pt x="314921" y="388518"/>
                  </a:lnTo>
                  <a:close/>
                </a:path>
                <a:path w="368934" h="1259839">
                  <a:moveTo>
                    <a:pt x="314921" y="335026"/>
                  </a:moveTo>
                  <a:lnTo>
                    <a:pt x="311340" y="331304"/>
                  </a:lnTo>
                  <a:lnTo>
                    <a:pt x="282854" y="331774"/>
                  </a:lnTo>
                  <a:lnTo>
                    <a:pt x="278790" y="335572"/>
                  </a:lnTo>
                  <a:lnTo>
                    <a:pt x="278790" y="366331"/>
                  </a:lnTo>
                  <a:lnTo>
                    <a:pt x="282282" y="370078"/>
                  </a:lnTo>
                  <a:lnTo>
                    <a:pt x="311340" y="370001"/>
                  </a:lnTo>
                  <a:lnTo>
                    <a:pt x="314921" y="366179"/>
                  </a:lnTo>
                  <a:lnTo>
                    <a:pt x="314921" y="335026"/>
                  </a:lnTo>
                  <a:close/>
                </a:path>
                <a:path w="368934" h="1259839">
                  <a:moveTo>
                    <a:pt x="314921" y="281571"/>
                  </a:moveTo>
                  <a:lnTo>
                    <a:pt x="311340" y="277888"/>
                  </a:lnTo>
                  <a:lnTo>
                    <a:pt x="282854" y="278904"/>
                  </a:lnTo>
                  <a:lnTo>
                    <a:pt x="282282" y="278917"/>
                  </a:lnTo>
                  <a:lnTo>
                    <a:pt x="278790" y="282790"/>
                  </a:lnTo>
                  <a:lnTo>
                    <a:pt x="278790" y="313575"/>
                  </a:lnTo>
                  <a:lnTo>
                    <a:pt x="282282" y="317220"/>
                  </a:lnTo>
                  <a:lnTo>
                    <a:pt x="311340" y="316585"/>
                  </a:lnTo>
                  <a:lnTo>
                    <a:pt x="314921" y="312737"/>
                  </a:lnTo>
                  <a:lnTo>
                    <a:pt x="314921" y="281571"/>
                  </a:lnTo>
                  <a:close/>
                </a:path>
                <a:path w="368934" h="1259839">
                  <a:moveTo>
                    <a:pt x="314921" y="228079"/>
                  </a:moveTo>
                  <a:lnTo>
                    <a:pt x="311340" y="224472"/>
                  </a:lnTo>
                  <a:lnTo>
                    <a:pt x="282854" y="226021"/>
                  </a:lnTo>
                  <a:lnTo>
                    <a:pt x="278790" y="229997"/>
                  </a:lnTo>
                  <a:lnTo>
                    <a:pt x="278790" y="260769"/>
                  </a:lnTo>
                  <a:lnTo>
                    <a:pt x="282282" y="264388"/>
                  </a:lnTo>
                  <a:lnTo>
                    <a:pt x="311340" y="263194"/>
                  </a:lnTo>
                  <a:lnTo>
                    <a:pt x="314921" y="259257"/>
                  </a:lnTo>
                  <a:lnTo>
                    <a:pt x="314921" y="228079"/>
                  </a:lnTo>
                  <a:close/>
                </a:path>
                <a:path w="368934" h="1259839">
                  <a:moveTo>
                    <a:pt x="314921" y="174612"/>
                  </a:moveTo>
                  <a:lnTo>
                    <a:pt x="311340" y="171056"/>
                  </a:lnTo>
                  <a:lnTo>
                    <a:pt x="282854" y="173151"/>
                  </a:lnTo>
                  <a:lnTo>
                    <a:pt x="278790" y="177203"/>
                  </a:lnTo>
                  <a:lnTo>
                    <a:pt x="278790" y="207962"/>
                  </a:lnTo>
                  <a:lnTo>
                    <a:pt x="282282" y="211518"/>
                  </a:lnTo>
                  <a:lnTo>
                    <a:pt x="311340" y="209778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368934" h="1259839">
                  <a:moveTo>
                    <a:pt x="314921" y="121107"/>
                  </a:moveTo>
                  <a:lnTo>
                    <a:pt x="311340" y="117678"/>
                  </a:lnTo>
                  <a:lnTo>
                    <a:pt x="282854" y="120307"/>
                  </a:lnTo>
                  <a:lnTo>
                    <a:pt x="282282" y="120357"/>
                  </a:lnTo>
                  <a:lnTo>
                    <a:pt x="278790" y="124409"/>
                  </a:lnTo>
                  <a:lnTo>
                    <a:pt x="278790" y="155168"/>
                  </a:lnTo>
                  <a:lnTo>
                    <a:pt x="282282" y="158648"/>
                  </a:lnTo>
                  <a:lnTo>
                    <a:pt x="311340" y="156362"/>
                  </a:lnTo>
                  <a:lnTo>
                    <a:pt x="314921" y="152273"/>
                  </a:lnTo>
                  <a:lnTo>
                    <a:pt x="314921" y="121107"/>
                  </a:lnTo>
                  <a:close/>
                </a:path>
                <a:path w="368934" h="1259839">
                  <a:moveTo>
                    <a:pt x="314921" y="67652"/>
                  </a:moveTo>
                  <a:lnTo>
                    <a:pt x="311340" y="64249"/>
                  </a:lnTo>
                  <a:lnTo>
                    <a:pt x="282854" y="67424"/>
                  </a:lnTo>
                  <a:lnTo>
                    <a:pt x="282282" y="67487"/>
                  </a:lnTo>
                  <a:lnTo>
                    <a:pt x="278790" y="71628"/>
                  </a:lnTo>
                  <a:lnTo>
                    <a:pt x="278790" y="102387"/>
                  </a:lnTo>
                  <a:lnTo>
                    <a:pt x="282282" y="105765"/>
                  </a:lnTo>
                  <a:lnTo>
                    <a:pt x="311340" y="102946"/>
                  </a:lnTo>
                  <a:lnTo>
                    <a:pt x="314921" y="98806"/>
                  </a:lnTo>
                  <a:lnTo>
                    <a:pt x="314921" y="67652"/>
                  </a:lnTo>
                  <a:close/>
                </a:path>
                <a:path w="368934" h="1259839">
                  <a:moveTo>
                    <a:pt x="314921" y="14173"/>
                  </a:moveTo>
                  <a:lnTo>
                    <a:pt x="311340" y="10845"/>
                  </a:lnTo>
                  <a:lnTo>
                    <a:pt x="282854" y="14554"/>
                  </a:lnTo>
                  <a:lnTo>
                    <a:pt x="282282" y="14617"/>
                  </a:lnTo>
                  <a:lnTo>
                    <a:pt x="278790" y="18834"/>
                  </a:lnTo>
                  <a:lnTo>
                    <a:pt x="278790" y="49593"/>
                  </a:lnTo>
                  <a:lnTo>
                    <a:pt x="282282" y="52946"/>
                  </a:lnTo>
                  <a:lnTo>
                    <a:pt x="311340" y="49568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368934" h="1259839">
                  <a:moveTo>
                    <a:pt x="368935" y="443242"/>
                  </a:moveTo>
                  <a:lnTo>
                    <a:pt x="335635" y="438645"/>
                  </a:lnTo>
                  <a:lnTo>
                    <a:pt x="335064" y="438632"/>
                  </a:lnTo>
                  <a:lnTo>
                    <a:pt x="331444" y="442379"/>
                  </a:lnTo>
                  <a:lnTo>
                    <a:pt x="331444" y="473735"/>
                  </a:lnTo>
                  <a:lnTo>
                    <a:pt x="365226" y="478751"/>
                  </a:lnTo>
                  <a:lnTo>
                    <a:pt x="365772" y="478637"/>
                  </a:lnTo>
                  <a:lnTo>
                    <a:pt x="368935" y="475018"/>
                  </a:lnTo>
                  <a:lnTo>
                    <a:pt x="368935" y="443242"/>
                  </a:lnTo>
                  <a:close/>
                </a:path>
                <a:path w="368934" h="1259839">
                  <a:moveTo>
                    <a:pt x="368935" y="388708"/>
                  </a:moveTo>
                  <a:lnTo>
                    <a:pt x="335635" y="384759"/>
                  </a:lnTo>
                  <a:lnTo>
                    <a:pt x="335064" y="384759"/>
                  </a:lnTo>
                  <a:lnTo>
                    <a:pt x="331444" y="388569"/>
                  </a:lnTo>
                  <a:lnTo>
                    <a:pt x="331444" y="419912"/>
                  </a:lnTo>
                  <a:lnTo>
                    <a:pt x="365226" y="424294"/>
                  </a:lnTo>
                  <a:lnTo>
                    <a:pt x="365772" y="424180"/>
                  </a:lnTo>
                  <a:lnTo>
                    <a:pt x="368935" y="420484"/>
                  </a:lnTo>
                  <a:lnTo>
                    <a:pt x="368935" y="388708"/>
                  </a:lnTo>
                  <a:close/>
                </a:path>
                <a:path w="368934" h="1259839">
                  <a:moveTo>
                    <a:pt x="368935" y="334213"/>
                  </a:moveTo>
                  <a:lnTo>
                    <a:pt x="365226" y="330415"/>
                  </a:lnTo>
                  <a:lnTo>
                    <a:pt x="335635" y="330911"/>
                  </a:lnTo>
                  <a:lnTo>
                    <a:pt x="331444" y="334784"/>
                  </a:lnTo>
                  <a:lnTo>
                    <a:pt x="331444" y="366115"/>
                  </a:lnTo>
                  <a:lnTo>
                    <a:pt x="335064" y="369938"/>
                  </a:lnTo>
                  <a:lnTo>
                    <a:pt x="365226" y="369862"/>
                  </a:lnTo>
                  <a:lnTo>
                    <a:pt x="368935" y="365975"/>
                  </a:lnTo>
                  <a:lnTo>
                    <a:pt x="368935" y="334213"/>
                  </a:lnTo>
                  <a:close/>
                </a:path>
                <a:path w="368934" h="1259839">
                  <a:moveTo>
                    <a:pt x="368935" y="279730"/>
                  </a:moveTo>
                  <a:lnTo>
                    <a:pt x="365226" y="275996"/>
                  </a:lnTo>
                  <a:lnTo>
                    <a:pt x="335635" y="277037"/>
                  </a:lnTo>
                  <a:lnTo>
                    <a:pt x="335064" y="277050"/>
                  </a:lnTo>
                  <a:lnTo>
                    <a:pt x="331444" y="281012"/>
                  </a:lnTo>
                  <a:lnTo>
                    <a:pt x="331444" y="312356"/>
                  </a:lnTo>
                  <a:lnTo>
                    <a:pt x="335064" y="316064"/>
                  </a:lnTo>
                  <a:lnTo>
                    <a:pt x="365226" y="315417"/>
                  </a:lnTo>
                  <a:lnTo>
                    <a:pt x="368935" y="311492"/>
                  </a:lnTo>
                  <a:lnTo>
                    <a:pt x="368935" y="279730"/>
                  </a:lnTo>
                  <a:close/>
                </a:path>
                <a:path w="368934" h="1259839">
                  <a:moveTo>
                    <a:pt x="368935" y="225209"/>
                  </a:moveTo>
                  <a:lnTo>
                    <a:pt x="365226" y="221551"/>
                  </a:lnTo>
                  <a:lnTo>
                    <a:pt x="335635" y="223151"/>
                  </a:lnTo>
                  <a:lnTo>
                    <a:pt x="331444" y="227203"/>
                  </a:lnTo>
                  <a:lnTo>
                    <a:pt x="331444" y="258559"/>
                  </a:lnTo>
                  <a:lnTo>
                    <a:pt x="335064" y="262229"/>
                  </a:lnTo>
                  <a:lnTo>
                    <a:pt x="365226" y="261010"/>
                  </a:lnTo>
                  <a:lnTo>
                    <a:pt x="368935" y="256984"/>
                  </a:lnTo>
                  <a:lnTo>
                    <a:pt x="368935" y="225209"/>
                  </a:lnTo>
                  <a:close/>
                </a:path>
                <a:path w="368934" h="1259839">
                  <a:moveTo>
                    <a:pt x="368935" y="170700"/>
                  </a:moveTo>
                  <a:lnTo>
                    <a:pt x="365226" y="167106"/>
                  </a:lnTo>
                  <a:lnTo>
                    <a:pt x="335635" y="169278"/>
                  </a:lnTo>
                  <a:lnTo>
                    <a:pt x="331444" y="173418"/>
                  </a:lnTo>
                  <a:lnTo>
                    <a:pt x="331444" y="204762"/>
                  </a:lnTo>
                  <a:lnTo>
                    <a:pt x="335064" y="208381"/>
                  </a:lnTo>
                  <a:lnTo>
                    <a:pt x="365226" y="206578"/>
                  </a:lnTo>
                  <a:lnTo>
                    <a:pt x="368935" y="202476"/>
                  </a:lnTo>
                  <a:lnTo>
                    <a:pt x="368935" y="170700"/>
                  </a:lnTo>
                  <a:close/>
                </a:path>
                <a:path w="368934" h="1259839">
                  <a:moveTo>
                    <a:pt x="368935" y="116192"/>
                  </a:moveTo>
                  <a:lnTo>
                    <a:pt x="365226" y="112699"/>
                  </a:lnTo>
                  <a:lnTo>
                    <a:pt x="335635" y="115430"/>
                  </a:lnTo>
                  <a:lnTo>
                    <a:pt x="335064" y="115481"/>
                  </a:lnTo>
                  <a:lnTo>
                    <a:pt x="331444" y="119608"/>
                  </a:lnTo>
                  <a:lnTo>
                    <a:pt x="331444" y="150964"/>
                  </a:lnTo>
                  <a:lnTo>
                    <a:pt x="335064" y="154495"/>
                  </a:lnTo>
                  <a:lnTo>
                    <a:pt x="365226" y="152120"/>
                  </a:lnTo>
                  <a:lnTo>
                    <a:pt x="368935" y="147955"/>
                  </a:lnTo>
                  <a:lnTo>
                    <a:pt x="368935" y="116192"/>
                  </a:lnTo>
                  <a:close/>
                </a:path>
                <a:path w="368934" h="1259839">
                  <a:moveTo>
                    <a:pt x="368935" y="61709"/>
                  </a:moveTo>
                  <a:lnTo>
                    <a:pt x="365226" y="58242"/>
                  </a:lnTo>
                  <a:lnTo>
                    <a:pt x="335635" y="61544"/>
                  </a:lnTo>
                  <a:lnTo>
                    <a:pt x="335064" y="61607"/>
                  </a:lnTo>
                  <a:lnTo>
                    <a:pt x="331444" y="65824"/>
                  </a:lnTo>
                  <a:lnTo>
                    <a:pt x="331444" y="97180"/>
                  </a:lnTo>
                  <a:lnTo>
                    <a:pt x="335064" y="100622"/>
                  </a:lnTo>
                  <a:lnTo>
                    <a:pt x="365226" y="97688"/>
                  </a:lnTo>
                  <a:lnTo>
                    <a:pt x="368935" y="93472"/>
                  </a:lnTo>
                  <a:lnTo>
                    <a:pt x="368935" y="61709"/>
                  </a:lnTo>
                  <a:close/>
                </a:path>
                <a:path w="368934" h="1259839">
                  <a:moveTo>
                    <a:pt x="368935" y="7188"/>
                  </a:moveTo>
                  <a:lnTo>
                    <a:pt x="365226" y="3797"/>
                  </a:lnTo>
                  <a:lnTo>
                    <a:pt x="335635" y="7658"/>
                  </a:lnTo>
                  <a:lnTo>
                    <a:pt x="331444" y="12026"/>
                  </a:lnTo>
                  <a:lnTo>
                    <a:pt x="331444" y="43370"/>
                  </a:lnTo>
                  <a:lnTo>
                    <a:pt x="335064" y="46786"/>
                  </a:lnTo>
                  <a:lnTo>
                    <a:pt x="365226" y="43256"/>
                  </a:lnTo>
                  <a:lnTo>
                    <a:pt x="368935" y="38963"/>
                  </a:lnTo>
                  <a:lnTo>
                    <a:pt x="368935" y="7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47216" y="1267154"/>
              <a:ext cx="368935" cy="883285"/>
            </a:xfrm>
            <a:custGeom>
              <a:avLst/>
              <a:gdLst/>
              <a:ahLst/>
              <a:cxnLst/>
              <a:rect l="l" t="t" r="r" b="b"/>
              <a:pathLst>
                <a:path w="368934" h="883285">
                  <a:moveTo>
                    <a:pt x="29197" y="518515"/>
                  </a:moveTo>
                  <a:lnTo>
                    <a:pt x="2832" y="510540"/>
                  </a:lnTo>
                  <a:lnTo>
                    <a:pt x="2413" y="510565"/>
                  </a:lnTo>
                  <a:lnTo>
                    <a:pt x="0" y="513397"/>
                  </a:lnTo>
                  <a:lnTo>
                    <a:pt x="0" y="541070"/>
                  </a:lnTo>
                  <a:lnTo>
                    <a:pt x="26301" y="549389"/>
                  </a:lnTo>
                  <a:lnTo>
                    <a:pt x="26746" y="549351"/>
                  </a:lnTo>
                  <a:lnTo>
                    <a:pt x="29197" y="546506"/>
                  </a:lnTo>
                  <a:lnTo>
                    <a:pt x="29197" y="518515"/>
                  </a:lnTo>
                  <a:close/>
                </a:path>
                <a:path w="368934" h="883285">
                  <a:moveTo>
                    <a:pt x="29197" y="416712"/>
                  </a:moveTo>
                  <a:lnTo>
                    <a:pt x="2832" y="409232"/>
                  </a:lnTo>
                  <a:lnTo>
                    <a:pt x="2413" y="409257"/>
                  </a:lnTo>
                  <a:lnTo>
                    <a:pt x="0" y="412153"/>
                  </a:lnTo>
                  <a:lnTo>
                    <a:pt x="0" y="439826"/>
                  </a:lnTo>
                  <a:lnTo>
                    <a:pt x="26301" y="447624"/>
                  </a:lnTo>
                  <a:lnTo>
                    <a:pt x="26746" y="447598"/>
                  </a:lnTo>
                  <a:lnTo>
                    <a:pt x="29197" y="444715"/>
                  </a:lnTo>
                  <a:lnTo>
                    <a:pt x="29197" y="416712"/>
                  </a:lnTo>
                  <a:close/>
                </a:path>
                <a:path w="368934" h="883285">
                  <a:moveTo>
                    <a:pt x="29197" y="292303"/>
                  </a:moveTo>
                  <a:lnTo>
                    <a:pt x="3289" y="285369"/>
                  </a:lnTo>
                  <a:lnTo>
                    <a:pt x="2832" y="285305"/>
                  </a:lnTo>
                  <a:lnTo>
                    <a:pt x="0" y="288290"/>
                  </a:lnTo>
                  <a:lnTo>
                    <a:pt x="0" y="315988"/>
                  </a:lnTo>
                  <a:lnTo>
                    <a:pt x="26301" y="323291"/>
                  </a:lnTo>
                  <a:lnTo>
                    <a:pt x="26746" y="323240"/>
                  </a:lnTo>
                  <a:lnTo>
                    <a:pt x="27546" y="322961"/>
                  </a:lnTo>
                  <a:lnTo>
                    <a:pt x="27901" y="322732"/>
                  </a:lnTo>
                  <a:lnTo>
                    <a:pt x="28778" y="321703"/>
                  </a:lnTo>
                  <a:lnTo>
                    <a:pt x="29197" y="320294"/>
                  </a:lnTo>
                  <a:lnTo>
                    <a:pt x="29197" y="292303"/>
                  </a:lnTo>
                  <a:close/>
                </a:path>
                <a:path w="368934" h="883285">
                  <a:moveTo>
                    <a:pt x="29197" y="244233"/>
                  </a:moveTo>
                  <a:lnTo>
                    <a:pt x="2832" y="237744"/>
                  </a:lnTo>
                  <a:lnTo>
                    <a:pt x="2413" y="237794"/>
                  </a:lnTo>
                  <a:lnTo>
                    <a:pt x="0" y="240792"/>
                  </a:lnTo>
                  <a:lnTo>
                    <a:pt x="0" y="268478"/>
                  </a:lnTo>
                  <a:lnTo>
                    <a:pt x="26301" y="275272"/>
                  </a:lnTo>
                  <a:lnTo>
                    <a:pt x="26746" y="275221"/>
                  </a:lnTo>
                  <a:lnTo>
                    <a:pt x="29197" y="272237"/>
                  </a:lnTo>
                  <a:lnTo>
                    <a:pt x="29197" y="244233"/>
                  </a:lnTo>
                  <a:close/>
                </a:path>
                <a:path w="368934" h="883285">
                  <a:moveTo>
                    <a:pt x="29197" y="196189"/>
                  </a:moveTo>
                  <a:lnTo>
                    <a:pt x="3289" y="190233"/>
                  </a:lnTo>
                  <a:lnTo>
                    <a:pt x="2832" y="190182"/>
                  </a:lnTo>
                  <a:lnTo>
                    <a:pt x="0" y="193294"/>
                  </a:lnTo>
                  <a:lnTo>
                    <a:pt x="0" y="220967"/>
                  </a:lnTo>
                  <a:lnTo>
                    <a:pt x="26301" y="227266"/>
                  </a:lnTo>
                  <a:lnTo>
                    <a:pt x="26746" y="227228"/>
                  </a:lnTo>
                  <a:lnTo>
                    <a:pt x="29197" y="224180"/>
                  </a:lnTo>
                  <a:lnTo>
                    <a:pt x="29197" y="196189"/>
                  </a:lnTo>
                  <a:close/>
                </a:path>
                <a:path w="368934" h="883285">
                  <a:moveTo>
                    <a:pt x="29197" y="148120"/>
                  </a:moveTo>
                  <a:lnTo>
                    <a:pt x="3289" y="142697"/>
                  </a:lnTo>
                  <a:lnTo>
                    <a:pt x="2832" y="142659"/>
                  </a:lnTo>
                  <a:lnTo>
                    <a:pt x="0" y="145783"/>
                  </a:lnTo>
                  <a:lnTo>
                    <a:pt x="0" y="173482"/>
                  </a:lnTo>
                  <a:lnTo>
                    <a:pt x="26301" y="179273"/>
                  </a:lnTo>
                  <a:lnTo>
                    <a:pt x="26746" y="179209"/>
                  </a:lnTo>
                  <a:lnTo>
                    <a:pt x="29197" y="176123"/>
                  </a:lnTo>
                  <a:lnTo>
                    <a:pt x="29197" y="148120"/>
                  </a:lnTo>
                  <a:close/>
                </a:path>
                <a:path w="368934" h="883285">
                  <a:moveTo>
                    <a:pt x="29197" y="100088"/>
                  </a:moveTo>
                  <a:lnTo>
                    <a:pt x="3289" y="95135"/>
                  </a:lnTo>
                  <a:lnTo>
                    <a:pt x="2832" y="95097"/>
                  </a:lnTo>
                  <a:lnTo>
                    <a:pt x="0" y="98310"/>
                  </a:lnTo>
                  <a:lnTo>
                    <a:pt x="0" y="125996"/>
                  </a:lnTo>
                  <a:lnTo>
                    <a:pt x="26301" y="131279"/>
                  </a:lnTo>
                  <a:lnTo>
                    <a:pt x="26746" y="131191"/>
                  </a:lnTo>
                  <a:lnTo>
                    <a:pt x="29197" y="128104"/>
                  </a:lnTo>
                  <a:lnTo>
                    <a:pt x="29197" y="100088"/>
                  </a:lnTo>
                  <a:close/>
                </a:path>
                <a:path w="368934" h="883285">
                  <a:moveTo>
                    <a:pt x="29197" y="52031"/>
                  </a:moveTo>
                  <a:lnTo>
                    <a:pt x="2832" y="47561"/>
                  </a:lnTo>
                  <a:lnTo>
                    <a:pt x="2413" y="47650"/>
                  </a:lnTo>
                  <a:lnTo>
                    <a:pt x="0" y="50812"/>
                  </a:lnTo>
                  <a:lnTo>
                    <a:pt x="0" y="78498"/>
                  </a:lnTo>
                  <a:lnTo>
                    <a:pt x="26301" y="83299"/>
                  </a:lnTo>
                  <a:lnTo>
                    <a:pt x="26746" y="83223"/>
                  </a:lnTo>
                  <a:lnTo>
                    <a:pt x="29197" y="80048"/>
                  </a:lnTo>
                  <a:lnTo>
                    <a:pt x="29197" y="52031"/>
                  </a:lnTo>
                  <a:close/>
                </a:path>
                <a:path w="368934" h="883285">
                  <a:moveTo>
                    <a:pt x="29197" y="3987"/>
                  </a:moveTo>
                  <a:lnTo>
                    <a:pt x="3289" y="12"/>
                  </a:lnTo>
                  <a:lnTo>
                    <a:pt x="2832" y="0"/>
                  </a:lnTo>
                  <a:lnTo>
                    <a:pt x="0" y="3314"/>
                  </a:lnTo>
                  <a:lnTo>
                    <a:pt x="0" y="31000"/>
                  </a:lnTo>
                  <a:lnTo>
                    <a:pt x="26301" y="35306"/>
                  </a:lnTo>
                  <a:lnTo>
                    <a:pt x="26746" y="35204"/>
                  </a:lnTo>
                  <a:lnTo>
                    <a:pt x="29197" y="32004"/>
                  </a:lnTo>
                  <a:lnTo>
                    <a:pt x="29197" y="3987"/>
                  </a:lnTo>
                  <a:close/>
                </a:path>
                <a:path w="368934" h="883285">
                  <a:moveTo>
                    <a:pt x="72720" y="395998"/>
                  </a:moveTo>
                  <a:lnTo>
                    <a:pt x="45440" y="387819"/>
                  </a:lnTo>
                  <a:lnTo>
                    <a:pt x="44996" y="387845"/>
                  </a:lnTo>
                  <a:lnTo>
                    <a:pt x="42506" y="390702"/>
                  </a:lnTo>
                  <a:lnTo>
                    <a:pt x="42506" y="418858"/>
                  </a:lnTo>
                  <a:lnTo>
                    <a:pt x="69723" y="427405"/>
                  </a:lnTo>
                  <a:lnTo>
                    <a:pt x="70180" y="427367"/>
                  </a:lnTo>
                  <a:lnTo>
                    <a:pt x="72720" y="424472"/>
                  </a:lnTo>
                  <a:lnTo>
                    <a:pt x="72720" y="395998"/>
                  </a:lnTo>
                  <a:close/>
                </a:path>
                <a:path w="368934" h="883285">
                  <a:moveTo>
                    <a:pt x="72720" y="347141"/>
                  </a:moveTo>
                  <a:lnTo>
                    <a:pt x="45440" y="339458"/>
                  </a:lnTo>
                  <a:lnTo>
                    <a:pt x="44996" y="339483"/>
                  </a:lnTo>
                  <a:lnTo>
                    <a:pt x="42506" y="342430"/>
                  </a:lnTo>
                  <a:lnTo>
                    <a:pt x="42506" y="370573"/>
                  </a:lnTo>
                  <a:lnTo>
                    <a:pt x="69723" y="378574"/>
                  </a:lnTo>
                  <a:lnTo>
                    <a:pt x="70180" y="378536"/>
                  </a:lnTo>
                  <a:lnTo>
                    <a:pt x="72720" y="375627"/>
                  </a:lnTo>
                  <a:lnTo>
                    <a:pt x="72720" y="347141"/>
                  </a:lnTo>
                  <a:close/>
                </a:path>
                <a:path w="368934" h="883285">
                  <a:moveTo>
                    <a:pt x="72720" y="298259"/>
                  </a:moveTo>
                  <a:lnTo>
                    <a:pt x="45440" y="291084"/>
                  </a:lnTo>
                  <a:lnTo>
                    <a:pt x="44996" y="291134"/>
                  </a:lnTo>
                  <a:lnTo>
                    <a:pt x="42506" y="294119"/>
                  </a:lnTo>
                  <a:lnTo>
                    <a:pt x="42506" y="322275"/>
                  </a:lnTo>
                  <a:lnTo>
                    <a:pt x="69723" y="329768"/>
                  </a:lnTo>
                  <a:lnTo>
                    <a:pt x="70180" y="329717"/>
                  </a:lnTo>
                  <a:lnTo>
                    <a:pt x="72720" y="326745"/>
                  </a:lnTo>
                  <a:lnTo>
                    <a:pt x="72720" y="298259"/>
                  </a:lnTo>
                  <a:close/>
                </a:path>
                <a:path w="368934" h="883285">
                  <a:moveTo>
                    <a:pt x="72720" y="249377"/>
                  </a:moveTo>
                  <a:lnTo>
                    <a:pt x="45440" y="242722"/>
                  </a:lnTo>
                  <a:lnTo>
                    <a:pt x="44996" y="242773"/>
                  </a:lnTo>
                  <a:lnTo>
                    <a:pt x="42506" y="245808"/>
                  </a:lnTo>
                  <a:lnTo>
                    <a:pt x="42506" y="273964"/>
                  </a:lnTo>
                  <a:lnTo>
                    <a:pt x="69723" y="280936"/>
                  </a:lnTo>
                  <a:lnTo>
                    <a:pt x="70180" y="280885"/>
                  </a:lnTo>
                  <a:lnTo>
                    <a:pt x="72720" y="277863"/>
                  </a:lnTo>
                  <a:lnTo>
                    <a:pt x="72720" y="249377"/>
                  </a:lnTo>
                  <a:close/>
                </a:path>
                <a:path w="368934" h="883285">
                  <a:moveTo>
                    <a:pt x="72720" y="200494"/>
                  </a:moveTo>
                  <a:lnTo>
                    <a:pt x="45910" y="194398"/>
                  </a:lnTo>
                  <a:lnTo>
                    <a:pt x="45440" y="194348"/>
                  </a:lnTo>
                  <a:lnTo>
                    <a:pt x="42506" y="197510"/>
                  </a:lnTo>
                  <a:lnTo>
                    <a:pt x="42506" y="225653"/>
                  </a:lnTo>
                  <a:lnTo>
                    <a:pt x="69723" y="232130"/>
                  </a:lnTo>
                  <a:lnTo>
                    <a:pt x="70180" y="232054"/>
                  </a:lnTo>
                  <a:lnTo>
                    <a:pt x="72720" y="228981"/>
                  </a:lnTo>
                  <a:lnTo>
                    <a:pt x="72720" y="200494"/>
                  </a:lnTo>
                  <a:close/>
                </a:path>
                <a:path w="368934" h="883285">
                  <a:moveTo>
                    <a:pt x="72720" y="151625"/>
                  </a:moveTo>
                  <a:lnTo>
                    <a:pt x="45910" y="146062"/>
                  </a:lnTo>
                  <a:lnTo>
                    <a:pt x="45440" y="146024"/>
                  </a:lnTo>
                  <a:lnTo>
                    <a:pt x="42506" y="149199"/>
                  </a:lnTo>
                  <a:lnTo>
                    <a:pt x="42506" y="177342"/>
                  </a:lnTo>
                  <a:lnTo>
                    <a:pt x="69723" y="183299"/>
                  </a:lnTo>
                  <a:lnTo>
                    <a:pt x="70180" y="183235"/>
                  </a:lnTo>
                  <a:lnTo>
                    <a:pt x="72720" y="180111"/>
                  </a:lnTo>
                  <a:lnTo>
                    <a:pt x="72720" y="151625"/>
                  </a:lnTo>
                  <a:close/>
                </a:path>
                <a:path w="368934" h="883285">
                  <a:moveTo>
                    <a:pt x="72720" y="102755"/>
                  </a:moveTo>
                  <a:lnTo>
                    <a:pt x="45910" y="97688"/>
                  </a:lnTo>
                  <a:lnTo>
                    <a:pt x="45440" y="97650"/>
                  </a:lnTo>
                  <a:lnTo>
                    <a:pt x="42506" y="100926"/>
                  </a:lnTo>
                  <a:lnTo>
                    <a:pt x="42506" y="129070"/>
                  </a:lnTo>
                  <a:lnTo>
                    <a:pt x="69723" y="134467"/>
                  </a:lnTo>
                  <a:lnTo>
                    <a:pt x="70180" y="134404"/>
                  </a:lnTo>
                  <a:lnTo>
                    <a:pt x="72720" y="131241"/>
                  </a:lnTo>
                  <a:lnTo>
                    <a:pt x="72720" y="102755"/>
                  </a:lnTo>
                  <a:close/>
                </a:path>
                <a:path w="368934" h="883285">
                  <a:moveTo>
                    <a:pt x="72720" y="53873"/>
                  </a:moveTo>
                  <a:lnTo>
                    <a:pt x="45440" y="49301"/>
                  </a:lnTo>
                  <a:lnTo>
                    <a:pt x="44996" y="49390"/>
                  </a:lnTo>
                  <a:lnTo>
                    <a:pt x="42506" y="52616"/>
                  </a:lnTo>
                  <a:lnTo>
                    <a:pt x="42506" y="80759"/>
                  </a:lnTo>
                  <a:lnTo>
                    <a:pt x="69723" y="85686"/>
                  </a:lnTo>
                  <a:lnTo>
                    <a:pt x="70180" y="85585"/>
                  </a:lnTo>
                  <a:lnTo>
                    <a:pt x="72720" y="82359"/>
                  </a:lnTo>
                  <a:lnTo>
                    <a:pt x="72720" y="53873"/>
                  </a:lnTo>
                  <a:close/>
                </a:path>
                <a:path w="368934" h="883285">
                  <a:moveTo>
                    <a:pt x="72720" y="4991"/>
                  </a:moveTo>
                  <a:lnTo>
                    <a:pt x="45910" y="939"/>
                  </a:lnTo>
                  <a:lnTo>
                    <a:pt x="45440" y="927"/>
                  </a:lnTo>
                  <a:lnTo>
                    <a:pt x="42506" y="4305"/>
                  </a:lnTo>
                  <a:lnTo>
                    <a:pt x="42506" y="32448"/>
                  </a:lnTo>
                  <a:lnTo>
                    <a:pt x="69723" y="36855"/>
                  </a:lnTo>
                  <a:lnTo>
                    <a:pt x="70180" y="36753"/>
                  </a:lnTo>
                  <a:lnTo>
                    <a:pt x="72720" y="33489"/>
                  </a:lnTo>
                  <a:lnTo>
                    <a:pt x="72720" y="4991"/>
                  </a:lnTo>
                  <a:close/>
                </a:path>
                <a:path w="368934" h="883285">
                  <a:moveTo>
                    <a:pt x="117754" y="403872"/>
                  </a:moveTo>
                  <a:lnTo>
                    <a:pt x="89535" y="395478"/>
                  </a:lnTo>
                  <a:lnTo>
                    <a:pt x="89052" y="395503"/>
                  </a:lnTo>
                  <a:lnTo>
                    <a:pt x="86512" y="398411"/>
                  </a:lnTo>
                  <a:lnTo>
                    <a:pt x="86512" y="402729"/>
                  </a:lnTo>
                  <a:lnTo>
                    <a:pt x="86512" y="427050"/>
                  </a:lnTo>
                  <a:lnTo>
                    <a:pt x="86512" y="431355"/>
                  </a:lnTo>
                  <a:lnTo>
                    <a:pt x="86601" y="431901"/>
                  </a:lnTo>
                  <a:lnTo>
                    <a:pt x="114655" y="439572"/>
                  </a:lnTo>
                  <a:lnTo>
                    <a:pt x="115125" y="439534"/>
                  </a:lnTo>
                  <a:lnTo>
                    <a:pt x="117754" y="436575"/>
                  </a:lnTo>
                  <a:lnTo>
                    <a:pt x="117754" y="432866"/>
                  </a:lnTo>
                  <a:lnTo>
                    <a:pt x="117754" y="407606"/>
                  </a:lnTo>
                  <a:lnTo>
                    <a:pt x="117754" y="403872"/>
                  </a:lnTo>
                  <a:close/>
                </a:path>
                <a:path w="368934" h="883285">
                  <a:moveTo>
                    <a:pt x="117754" y="304431"/>
                  </a:moveTo>
                  <a:lnTo>
                    <a:pt x="89535" y="297065"/>
                  </a:lnTo>
                  <a:lnTo>
                    <a:pt x="89052" y="297116"/>
                  </a:lnTo>
                  <a:lnTo>
                    <a:pt x="86512" y="300151"/>
                  </a:lnTo>
                  <a:lnTo>
                    <a:pt x="86512" y="328790"/>
                  </a:lnTo>
                  <a:lnTo>
                    <a:pt x="114655" y="336486"/>
                  </a:lnTo>
                  <a:lnTo>
                    <a:pt x="115125" y="336435"/>
                  </a:lnTo>
                  <a:lnTo>
                    <a:pt x="117754" y="333413"/>
                  </a:lnTo>
                  <a:lnTo>
                    <a:pt x="117754" y="304431"/>
                  </a:lnTo>
                  <a:close/>
                </a:path>
                <a:path w="368934" h="883285">
                  <a:moveTo>
                    <a:pt x="117754" y="254685"/>
                  </a:moveTo>
                  <a:lnTo>
                    <a:pt x="89535" y="247865"/>
                  </a:lnTo>
                  <a:lnTo>
                    <a:pt x="89052" y="247916"/>
                  </a:lnTo>
                  <a:lnTo>
                    <a:pt x="86512" y="251002"/>
                  </a:lnTo>
                  <a:lnTo>
                    <a:pt x="86512" y="279641"/>
                  </a:lnTo>
                  <a:lnTo>
                    <a:pt x="114655" y="286804"/>
                  </a:lnTo>
                  <a:lnTo>
                    <a:pt x="115125" y="286753"/>
                  </a:lnTo>
                  <a:lnTo>
                    <a:pt x="117754" y="283679"/>
                  </a:lnTo>
                  <a:lnTo>
                    <a:pt x="117754" y="254685"/>
                  </a:lnTo>
                  <a:close/>
                </a:path>
                <a:path w="368934" h="883285">
                  <a:moveTo>
                    <a:pt x="117754" y="204952"/>
                  </a:moveTo>
                  <a:lnTo>
                    <a:pt x="90004" y="198704"/>
                  </a:lnTo>
                  <a:lnTo>
                    <a:pt x="89535" y="198653"/>
                  </a:lnTo>
                  <a:lnTo>
                    <a:pt x="86512" y="201853"/>
                  </a:lnTo>
                  <a:lnTo>
                    <a:pt x="86512" y="230492"/>
                  </a:lnTo>
                  <a:lnTo>
                    <a:pt x="114655" y="237134"/>
                  </a:lnTo>
                  <a:lnTo>
                    <a:pt x="115125" y="237070"/>
                  </a:lnTo>
                  <a:lnTo>
                    <a:pt x="117754" y="233934"/>
                  </a:lnTo>
                  <a:lnTo>
                    <a:pt x="117754" y="204952"/>
                  </a:lnTo>
                  <a:close/>
                </a:path>
                <a:path w="368934" h="883285">
                  <a:moveTo>
                    <a:pt x="117754" y="155219"/>
                  </a:moveTo>
                  <a:lnTo>
                    <a:pt x="90004" y="149529"/>
                  </a:lnTo>
                  <a:lnTo>
                    <a:pt x="89535" y="149491"/>
                  </a:lnTo>
                  <a:lnTo>
                    <a:pt x="86512" y="152717"/>
                  </a:lnTo>
                  <a:lnTo>
                    <a:pt x="86512" y="181356"/>
                  </a:lnTo>
                  <a:lnTo>
                    <a:pt x="114655" y="187452"/>
                  </a:lnTo>
                  <a:lnTo>
                    <a:pt x="115125" y="187388"/>
                  </a:lnTo>
                  <a:lnTo>
                    <a:pt x="117754" y="184200"/>
                  </a:lnTo>
                  <a:lnTo>
                    <a:pt x="117754" y="155219"/>
                  </a:lnTo>
                  <a:close/>
                </a:path>
                <a:path w="368934" h="883285">
                  <a:moveTo>
                    <a:pt x="117754" y="105498"/>
                  </a:moveTo>
                  <a:lnTo>
                    <a:pt x="90004" y="100317"/>
                  </a:lnTo>
                  <a:lnTo>
                    <a:pt x="89535" y="100279"/>
                  </a:lnTo>
                  <a:lnTo>
                    <a:pt x="86512" y="103606"/>
                  </a:lnTo>
                  <a:lnTo>
                    <a:pt x="86512" y="132245"/>
                  </a:lnTo>
                  <a:lnTo>
                    <a:pt x="114655" y="137769"/>
                  </a:lnTo>
                  <a:lnTo>
                    <a:pt x="115125" y="137693"/>
                  </a:lnTo>
                  <a:lnTo>
                    <a:pt x="117754" y="134493"/>
                  </a:lnTo>
                  <a:lnTo>
                    <a:pt x="117754" y="105498"/>
                  </a:lnTo>
                  <a:close/>
                </a:path>
                <a:path w="368934" h="883285">
                  <a:moveTo>
                    <a:pt x="117754" y="55765"/>
                  </a:moveTo>
                  <a:lnTo>
                    <a:pt x="89535" y="51092"/>
                  </a:lnTo>
                  <a:lnTo>
                    <a:pt x="89052" y="51181"/>
                  </a:lnTo>
                  <a:lnTo>
                    <a:pt x="86512" y="54457"/>
                  </a:lnTo>
                  <a:lnTo>
                    <a:pt x="86512" y="83096"/>
                  </a:lnTo>
                  <a:lnTo>
                    <a:pt x="114655" y="88125"/>
                  </a:lnTo>
                  <a:lnTo>
                    <a:pt x="115125" y="88023"/>
                  </a:lnTo>
                  <a:lnTo>
                    <a:pt x="117754" y="84759"/>
                  </a:lnTo>
                  <a:lnTo>
                    <a:pt x="117754" y="55765"/>
                  </a:lnTo>
                  <a:close/>
                </a:path>
                <a:path w="368934" h="883285">
                  <a:moveTo>
                    <a:pt x="117754" y="6032"/>
                  </a:moveTo>
                  <a:lnTo>
                    <a:pt x="90004" y="1892"/>
                  </a:lnTo>
                  <a:lnTo>
                    <a:pt x="89535" y="1879"/>
                  </a:lnTo>
                  <a:lnTo>
                    <a:pt x="86512" y="5308"/>
                  </a:lnTo>
                  <a:lnTo>
                    <a:pt x="86512" y="33947"/>
                  </a:lnTo>
                  <a:lnTo>
                    <a:pt x="114655" y="38442"/>
                  </a:lnTo>
                  <a:lnTo>
                    <a:pt x="115125" y="38341"/>
                  </a:lnTo>
                  <a:lnTo>
                    <a:pt x="117754" y="35013"/>
                  </a:lnTo>
                  <a:lnTo>
                    <a:pt x="117754" y="6032"/>
                  </a:lnTo>
                  <a:close/>
                </a:path>
                <a:path w="368934" h="883285">
                  <a:moveTo>
                    <a:pt x="164426" y="480898"/>
                  </a:moveTo>
                  <a:lnTo>
                    <a:pt x="135166" y="472262"/>
                  </a:lnTo>
                  <a:lnTo>
                    <a:pt x="134696" y="472287"/>
                  </a:lnTo>
                  <a:lnTo>
                    <a:pt x="132029" y="475234"/>
                  </a:lnTo>
                  <a:lnTo>
                    <a:pt x="132029" y="504380"/>
                  </a:lnTo>
                  <a:lnTo>
                    <a:pt x="161201" y="513397"/>
                  </a:lnTo>
                  <a:lnTo>
                    <a:pt x="161696" y="513372"/>
                  </a:lnTo>
                  <a:lnTo>
                    <a:pt x="164426" y="510400"/>
                  </a:lnTo>
                  <a:lnTo>
                    <a:pt x="164426" y="480898"/>
                  </a:lnTo>
                  <a:close/>
                </a:path>
                <a:path w="368934" h="883285">
                  <a:moveTo>
                    <a:pt x="164426" y="361442"/>
                  </a:moveTo>
                  <a:lnTo>
                    <a:pt x="135166" y="353326"/>
                  </a:lnTo>
                  <a:lnTo>
                    <a:pt x="134696" y="353364"/>
                  </a:lnTo>
                  <a:lnTo>
                    <a:pt x="132029" y="356400"/>
                  </a:lnTo>
                  <a:lnTo>
                    <a:pt x="132029" y="385533"/>
                  </a:lnTo>
                  <a:lnTo>
                    <a:pt x="161201" y="393966"/>
                  </a:lnTo>
                  <a:lnTo>
                    <a:pt x="161696" y="393941"/>
                  </a:lnTo>
                  <a:lnTo>
                    <a:pt x="164426" y="390944"/>
                  </a:lnTo>
                  <a:lnTo>
                    <a:pt x="164426" y="361442"/>
                  </a:lnTo>
                  <a:close/>
                </a:path>
                <a:path w="368934" h="883285">
                  <a:moveTo>
                    <a:pt x="164426" y="310832"/>
                  </a:moveTo>
                  <a:lnTo>
                    <a:pt x="135166" y="303263"/>
                  </a:lnTo>
                  <a:lnTo>
                    <a:pt x="134696" y="303314"/>
                  </a:lnTo>
                  <a:lnTo>
                    <a:pt x="132029" y="306387"/>
                  </a:lnTo>
                  <a:lnTo>
                    <a:pt x="132029" y="335521"/>
                  </a:lnTo>
                  <a:lnTo>
                    <a:pt x="161201" y="343433"/>
                  </a:lnTo>
                  <a:lnTo>
                    <a:pt x="161696" y="343408"/>
                  </a:lnTo>
                  <a:lnTo>
                    <a:pt x="164426" y="340334"/>
                  </a:lnTo>
                  <a:lnTo>
                    <a:pt x="164426" y="310832"/>
                  </a:lnTo>
                  <a:close/>
                </a:path>
                <a:path w="368934" h="883285">
                  <a:moveTo>
                    <a:pt x="164426" y="260197"/>
                  </a:moveTo>
                  <a:lnTo>
                    <a:pt x="135674" y="253250"/>
                  </a:lnTo>
                  <a:lnTo>
                    <a:pt x="135166" y="253187"/>
                  </a:lnTo>
                  <a:lnTo>
                    <a:pt x="132029" y="256374"/>
                  </a:lnTo>
                  <a:lnTo>
                    <a:pt x="132029" y="285521"/>
                  </a:lnTo>
                  <a:lnTo>
                    <a:pt x="161201" y="292887"/>
                  </a:lnTo>
                  <a:lnTo>
                    <a:pt x="161696" y="292836"/>
                  </a:lnTo>
                  <a:lnTo>
                    <a:pt x="164426" y="289699"/>
                  </a:lnTo>
                  <a:lnTo>
                    <a:pt x="164426" y="260197"/>
                  </a:lnTo>
                  <a:close/>
                </a:path>
                <a:path w="368934" h="883285">
                  <a:moveTo>
                    <a:pt x="164426" y="209575"/>
                  </a:moveTo>
                  <a:lnTo>
                    <a:pt x="135674" y="203161"/>
                  </a:lnTo>
                  <a:lnTo>
                    <a:pt x="135166" y="203111"/>
                  </a:lnTo>
                  <a:lnTo>
                    <a:pt x="132029" y="206362"/>
                  </a:lnTo>
                  <a:lnTo>
                    <a:pt x="132029" y="235508"/>
                  </a:lnTo>
                  <a:lnTo>
                    <a:pt x="161201" y="242316"/>
                  </a:lnTo>
                  <a:lnTo>
                    <a:pt x="161696" y="242239"/>
                  </a:lnTo>
                  <a:lnTo>
                    <a:pt x="164426" y="239077"/>
                  </a:lnTo>
                  <a:lnTo>
                    <a:pt x="164426" y="209575"/>
                  </a:lnTo>
                  <a:close/>
                </a:path>
                <a:path w="368934" h="883285">
                  <a:moveTo>
                    <a:pt x="164426" y="158940"/>
                  </a:moveTo>
                  <a:lnTo>
                    <a:pt x="135166" y="153073"/>
                  </a:lnTo>
                  <a:lnTo>
                    <a:pt x="134696" y="153149"/>
                  </a:lnTo>
                  <a:lnTo>
                    <a:pt x="132029" y="156362"/>
                  </a:lnTo>
                  <a:lnTo>
                    <a:pt x="132029" y="185496"/>
                  </a:lnTo>
                  <a:lnTo>
                    <a:pt x="161201" y="191757"/>
                  </a:lnTo>
                  <a:lnTo>
                    <a:pt x="161696" y="191668"/>
                  </a:lnTo>
                  <a:lnTo>
                    <a:pt x="164426" y="188429"/>
                  </a:lnTo>
                  <a:lnTo>
                    <a:pt x="164426" y="158940"/>
                  </a:lnTo>
                  <a:close/>
                </a:path>
                <a:path w="368934" h="883285">
                  <a:moveTo>
                    <a:pt x="164426" y="108343"/>
                  </a:moveTo>
                  <a:lnTo>
                    <a:pt x="135674" y="103035"/>
                  </a:lnTo>
                  <a:lnTo>
                    <a:pt x="135166" y="102997"/>
                  </a:lnTo>
                  <a:lnTo>
                    <a:pt x="132029" y="106375"/>
                  </a:lnTo>
                  <a:lnTo>
                    <a:pt x="132029" y="135509"/>
                  </a:lnTo>
                  <a:lnTo>
                    <a:pt x="161201" y="141185"/>
                  </a:lnTo>
                  <a:lnTo>
                    <a:pt x="161696" y="141097"/>
                  </a:lnTo>
                  <a:lnTo>
                    <a:pt x="164426" y="137845"/>
                  </a:lnTo>
                  <a:lnTo>
                    <a:pt x="164426" y="108343"/>
                  </a:lnTo>
                  <a:close/>
                </a:path>
                <a:path w="368934" h="883285">
                  <a:moveTo>
                    <a:pt x="164426" y="57734"/>
                  </a:moveTo>
                  <a:lnTo>
                    <a:pt x="135166" y="52946"/>
                  </a:lnTo>
                  <a:lnTo>
                    <a:pt x="134696" y="53035"/>
                  </a:lnTo>
                  <a:lnTo>
                    <a:pt x="132029" y="56362"/>
                  </a:lnTo>
                  <a:lnTo>
                    <a:pt x="132029" y="85509"/>
                  </a:lnTo>
                  <a:lnTo>
                    <a:pt x="161201" y="90652"/>
                  </a:lnTo>
                  <a:lnTo>
                    <a:pt x="161696" y="90576"/>
                  </a:lnTo>
                  <a:lnTo>
                    <a:pt x="164426" y="87236"/>
                  </a:lnTo>
                  <a:lnTo>
                    <a:pt x="164426" y="57734"/>
                  </a:lnTo>
                  <a:close/>
                </a:path>
                <a:path w="368934" h="883285">
                  <a:moveTo>
                    <a:pt x="212763" y="765187"/>
                  </a:moveTo>
                  <a:lnTo>
                    <a:pt x="182968" y="759739"/>
                  </a:lnTo>
                  <a:lnTo>
                    <a:pt x="182448" y="759701"/>
                  </a:lnTo>
                  <a:lnTo>
                    <a:pt x="179197" y="763143"/>
                  </a:lnTo>
                  <a:lnTo>
                    <a:pt x="179197" y="792810"/>
                  </a:lnTo>
                  <a:lnTo>
                    <a:pt x="209435" y="798614"/>
                  </a:lnTo>
                  <a:lnTo>
                    <a:pt x="209943" y="798525"/>
                  </a:lnTo>
                  <a:lnTo>
                    <a:pt x="212763" y="795223"/>
                  </a:lnTo>
                  <a:lnTo>
                    <a:pt x="212763" y="765187"/>
                  </a:lnTo>
                  <a:close/>
                </a:path>
                <a:path w="368934" h="883285">
                  <a:moveTo>
                    <a:pt x="212763" y="607136"/>
                  </a:moveTo>
                  <a:lnTo>
                    <a:pt x="182968" y="598322"/>
                  </a:lnTo>
                  <a:lnTo>
                    <a:pt x="182448" y="598220"/>
                  </a:lnTo>
                  <a:lnTo>
                    <a:pt x="179197" y="601243"/>
                  </a:lnTo>
                  <a:lnTo>
                    <a:pt x="179197" y="630910"/>
                  </a:lnTo>
                  <a:lnTo>
                    <a:pt x="209435" y="640219"/>
                  </a:lnTo>
                  <a:lnTo>
                    <a:pt x="209943" y="640181"/>
                  </a:lnTo>
                  <a:lnTo>
                    <a:pt x="212763" y="637171"/>
                  </a:lnTo>
                  <a:lnTo>
                    <a:pt x="212763" y="607136"/>
                  </a:lnTo>
                  <a:close/>
                </a:path>
                <a:path w="368934" h="883285">
                  <a:moveTo>
                    <a:pt x="212763" y="523151"/>
                  </a:moveTo>
                  <a:lnTo>
                    <a:pt x="182968" y="513753"/>
                  </a:lnTo>
                  <a:lnTo>
                    <a:pt x="182448" y="513651"/>
                  </a:lnTo>
                  <a:lnTo>
                    <a:pt x="179197" y="516648"/>
                  </a:lnTo>
                  <a:lnTo>
                    <a:pt x="179197" y="546315"/>
                  </a:lnTo>
                  <a:lnTo>
                    <a:pt x="209435" y="556171"/>
                  </a:lnTo>
                  <a:lnTo>
                    <a:pt x="209943" y="556158"/>
                  </a:lnTo>
                  <a:lnTo>
                    <a:pt x="212763" y="553199"/>
                  </a:lnTo>
                  <a:lnTo>
                    <a:pt x="212763" y="523151"/>
                  </a:lnTo>
                  <a:close/>
                </a:path>
                <a:path w="368934" h="883285">
                  <a:moveTo>
                    <a:pt x="212763" y="422414"/>
                  </a:moveTo>
                  <a:lnTo>
                    <a:pt x="182448" y="414070"/>
                  </a:lnTo>
                  <a:lnTo>
                    <a:pt x="181952" y="414108"/>
                  </a:lnTo>
                  <a:lnTo>
                    <a:pt x="179197" y="417182"/>
                  </a:lnTo>
                  <a:lnTo>
                    <a:pt x="179197" y="446836"/>
                  </a:lnTo>
                  <a:lnTo>
                    <a:pt x="209435" y="455536"/>
                  </a:lnTo>
                  <a:lnTo>
                    <a:pt x="209943" y="455498"/>
                  </a:lnTo>
                  <a:lnTo>
                    <a:pt x="212763" y="452450"/>
                  </a:lnTo>
                  <a:lnTo>
                    <a:pt x="212763" y="422414"/>
                  </a:lnTo>
                  <a:close/>
                </a:path>
                <a:path w="368934" h="883285">
                  <a:moveTo>
                    <a:pt x="212763" y="317436"/>
                  </a:moveTo>
                  <a:lnTo>
                    <a:pt x="182448" y="309676"/>
                  </a:lnTo>
                  <a:lnTo>
                    <a:pt x="181952" y="309727"/>
                  </a:lnTo>
                  <a:lnTo>
                    <a:pt x="179197" y="312851"/>
                  </a:lnTo>
                  <a:lnTo>
                    <a:pt x="179197" y="342519"/>
                  </a:lnTo>
                  <a:lnTo>
                    <a:pt x="209435" y="350647"/>
                  </a:lnTo>
                  <a:lnTo>
                    <a:pt x="209943" y="350608"/>
                  </a:lnTo>
                  <a:lnTo>
                    <a:pt x="212763" y="347484"/>
                  </a:lnTo>
                  <a:lnTo>
                    <a:pt x="212763" y="317436"/>
                  </a:lnTo>
                  <a:close/>
                </a:path>
                <a:path w="368934" h="883285">
                  <a:moveTo>
                    <a:pt x="212763" y="265899"/>
                  </a:moveTo>
                  <a:lnTo>
                    <a:pt x="182968" y="258762"/>
                  </a:lnTo>
                  <a:lnTo>
                    <a:pt x="182448" y="258699"/>
                  </a:lnTo>
                  <a:lnTo>
                    <a:pt x="179197" y="261937"/>
                  </a:lnTo>
                  <a:lnTo>
                    <a:pt x="179197" y="291604"/>
                  </a:lnTo>
                  <a:lnTo>
                    <a:pt x="209435" y="299173"/>
                  </a:lnTo>
                  <a:lnTo>
                    <a:pt x="209943" y="299123"/>
                  </a:lnTo>
                  <a:lnTo>
                    <a:pt x="212763" y="295948"/>
                  </a:lnTo>
                  <a:lnTo>
                    <a:pt x="212763" y="265899"/>
                  </a:lnTo>
                  <a:close/>
                </a:path>
                <a:path w="368934" h="883285">
                  <a:moveTo>
                    <a:pt x="212763" y="214350"/>
                  </a:moveTo>
                  <a:lnTo>
                    <a:pt x="182968" y="207784"/>
                  </a:lnTo>
                  <a:lnTo>
                    <a:pt x="182448" y="207733"/>
                  </a:lnTo>
                  <a:lnTo>
                    <a:pt x="179197" y="211035"/>
                  </a:lnTo>
                  <a:lnTo>
                    <a:pt x="179197" y="240703"/>
                  </a:lnTo>
                  <a:lnTo>
                    <a:pt x="209435" y="247688"/>
                  </a:lnTo>
                  <a:lnTo>
                    <a:pt x="209943" y="247637"/>
                  </a:lnTo>
                  <a:lnTo>
                    <a:pt x="212763" y="244398"/>
                  </a:lnTo>
                  <a:lnTo>
                    <a:pt x="212763" y="214350"/>
                  </a:lnTo>
                  <a:close/>
                </a:path>
                <a:path w="368934" h="883285">
                  <a:moveTo>
                    <a:pt x="212763" y="162814"/>
                  </a:moveTo>
                  <a:lnTo>
                    <a:pt x="182968" y="156832"/>
                  </a:lnTo>
                  <a:lnTo>
                    <a:pt x="182448" y="156781"/>
                  </a:lnTo>
                  <a:lnTo>
                    <a:pt x="179197" y="160134"/>
                  </a:lnTo>
                  <a:lnTo>
                    <a:pt x="179197" y="189788"/>
                  </a:lnTo>
                  <a:lnTo>
                    <a:pt x="209435" y="196215"/>
                  </a:lnTo>
                  <a:lnTo>
                    <a:pt x="209943" y="196126"/>
                  </a:lnTo>
                  <a:lnTo>
                    <a:pt x="212763" y="192836"/>
                  </a:lnTo>
                  <a:lnTo>
                    <a:pt x="212763" y="162814"/>
                  </a:lnTo>
                  <a:close/>
                </a:path>
                <a:path w="368934" h="883285">
                  <a:moveTo>
                    <a:pt x="212763" y="59753"/>
                  </a:moveTo>
                  <a:lnTo>
                    <a:pt x="182448" y="54864"/>
                  </a:lnTo>
                  <a:lnTo>
                    <a:pt x="181952" y="54952"/>
                  </a:lnTo>
                  <a:lnTo>
                    <a:pt x="179197" y="58343"/>
                  </a:lnTo>
                  <a:lnTo>
                    <a:pt x="179197" y="88011"/>
                  </a:lnTo>
                  <a:lnTo>
                    <a:pt x="209435" y="93268"/>
                  </a:lnTo>
                  <a:lnTo>
                    <a:pt x="209943" y="93179"/>
                  </a:lnTo>
                  <a:lnTo>
                    <a:pt x="212763" y="89789"/>
                  </a:lnTo>
                  <a:lnTo>
                    <a:pt x="212763" y="59753"/>
                  </a:lnTo>
                  <a:close/>
                </a:path>
                <a:path w="368934" h="883285">
                  <a:moveTo>
                    <a:pt x="262890" y="565467"/>
                  </a:moveTo>
                  <a:lnTo>
                    <a:pt x="232016" y="558126"/>
                  </a:lnTo>
                  <a:lnTo>
                    <a:pt x="231482" y="558063"/>
                  </a:lnTo>
                  <a:lnTo>
                    <a:pt x="228104" y="561365"/>
                  </a:lnTo>
                  <a:lnTo>
                    <a:pt x="228104" y="591566"/>
                  </a:lnTo>
                  <a:lnTo>
                    <a:pt x="259461" y="599338"/>
                  </a:lnTo>
                  <a:lnTo>
                    <a:pt x="259981" y="599287"/>
                  </a:lnTo>
                  <a:lnTo>
                    <a:pt x="262890" y="596049"/>
                  </a:lnTo>
                  <a:lnTo>
                    <a:pt x="262890" y="565467"/>
                  </a:lnTo>
                  <a:close/>
                </a:path>
                <a:path w="368934" h="883285">
                  <a:moveTo>
                    <a:pt x="262890" y="481774"/>
                  </a:moveTo>
                  <a:lnTo>
                    <a:pt x="231482" y="471995"/>
                  </a:lnTo>
                  <a:lnTo>
                    <a:pt x="230949" y="472020"/>
                  </a:lnTo>
                  <a:lnTo>
                    <a:pt x="228104" y="475018"/>
                  </a:lnTo>
                  <a:lnTo>
                    <a:pt x="228104" y="505231"/>
                  </a:lnTo>
                  <a:lnTo>
                    <a:pt x="259461" y="515391"/>
                  </a:lnTo>
                  <a:lnTo>
                    <a:pt x="259981" y="515378"/>
                  </a:lnTo>
                  <a:lnTo>
                    <a:pt x="262890" y="512368"/>
                  </a:lnTo>
                  <a:lnTo>
                    <a:pt x="262890" y="481774"/>
                  </a:lnTo>
                  <a:close/>
                </a:path>
                <a:path w="368934" h="883285">
                  <a:moveTo>
                    <a:pt x="262890" y="429272"/>
                  </a:moveTo>
                  <a:lnTo>
                    <a:pt x="232016" y="420217"/>
                  </a:lnTo>
                  <a:lnTo>
                    <a:pt x="231482" y="420116"/>
                  </a:lnTo>
                  <a:lnTo>
                    <a:pt x="228104" y="423189"/>
                  </a:lnTo>
                  <a:lnTo>
                    <a:pt x="228104" y="453402"/>
                  </a:lnTo>
                  <a:lnTo>
                    <a:pt x="259461" y="462965"/>
                  </a:lnTo>
                  <a:lnTo>
                    <a:pt x="259981" y="462940"/>
                  </a:lnTo>
                  <a:lnTo>
                    <a:pt x="262890" y="459867"/>
                  </a:lnTo>
                  <a:lnTo>
                    <a:pt x="262890" y="429272"/>
                  </a:lnTo>
                  <a:close/>
                </a:path>
                <a:path w="368934" h="883285">
                  <a:moveTo>
                    <a:pt x="262890" y="376809"/>
                  </a:moveTo>
                  <a:lnTo>
                    <a:pt x="231482" y="368236"/>
                  </a:lnTo>
                  <a:lnTo>
                    <a:pt x="230949" y="368261"/>
                  </a:lnTo>
                  <a:lnTo>
                    <a:pt x="228104" y="371386"/>
                  </a:lnTo>
                  <a:lnTo>
                    <a:pt x="228104" y="401586"/>
                  </a:lnTo>
                  <a:lnTo>
                    <a:pt x="259461" y="410527"/>
                  </a:lnTo>
                  <a:lnTo>
                    <a:pt x="259981" y="410502"/>
                  </a:lnTo>
                  <a:lnTo>
                    <a:pt x="262890" y="407416"/>
                  </a:lnTo>
                  <a:lnTo>
                    <a:pt x="262890" y="376809"/>
                  </a:lnTo>
                  <a:close/>
                </a:path>
                <a:path w="368934" h="883285">
                  <a:moveTo>
                    <a:pt x="262890" y="324307"/>
                  </a:moveTo>
                  <a:lnTo>
                    <a:pt x="231482" y="316331"/>
                  </a:lnTo>
                  <a:lnTo>
                    <a:pt x="230949" y="316382"/>
                  </a:lnTo>
                  <a:lnTo>
                    <a:pt x="228104" y="319544"/>
                  </a:lnTo>
                  <a:lnTo>
                    <a:pt x="228104" y="349758"/>
                  </a:lnTo>
                  <a:lnTo>
                    <a:pt x="259461" y="358127"/>
                  </a:lnTo>
                  <a:lnTo>
                    <a:pt x="259981" y="358089"/>
                  </a:lnTo>
                  <a:lnTo>
                    <a:pt x="262890" y="354901"/>
                  </a:lnTo>
                  <a:lnTo>
                    <a:pt x="262890" y="324307"/>
                  </a:lnTo>
                  <a:close/>
                </a:path>
                <a:path w="368934" h="883285">
                  <a:moveTo>
                    <a:pt x="262890" y="219329"/>
                  </a:moveTo>
                  <a:lnTo>
                    <a:pt x="231482" y="212521"/>
                  </a:lnTo>
                  <a:lnTo>
                    <a:pt x="230949" y="212585"/>
                  </a:lnTo>
                  <a:lnTo>
                    <a:pt x="228104" y="215874"/>
                  </a:lnTo>
                  <a:lnTo>
                    <a:pt x="228104" y="246075"/>
                  </a:lnTo>
                  <a:lnTo>
                    <a:pt x="259461" y="253250"/>
                  </a:lnTo>
                  <a:lnTo>
                    <a:pt x="259981" y="253187"/>
                  </a:lnTo>
                  <a:lnTo>
                    <a:pt x="262890" y="249910"/>
                  </a:lnTo>
                  <a:lnTo>
                    <a:pt x="262890" y="219329"/>
                  </a:lnTo>
                  <a:close/>
                </a:path>
                <a:path w="368934" h="883285">
                  <a:moveTo>
                    <a:pt x="262890" y="166827"/>
                  </a:moveTo>
                  <a:lnTo>
                    <a:pt x="232016" y="160693"/>
                  </a:lnTo>
                  <a:lnTo>
                    <a:pt x="231482" y="160642"/>
                  </a:lnTo>
                  <a:lnTo>
                    <a:pt x="228104" y="164045"/>
                  </a:lnTo>
                  <a:lnTo>
                    <a:pt x="228104" y="194246"/>
                  </a:lnTo>
                  <a:lnTo>
                    <a:pt x="259461" y="200837"/>
                  </a:lnTo>
                  <a:lnTo>
                    <a:pt x="259981" y="200761"/>
                  </a:lnTo>
                  <a:lnTo>
                    <a:pt x="262890" y="197421"/>
                  </a:lnTo>
                  <a:lnTo>
                    <a:pt x="262890" y="166827"/>
                  </a:lnTo>
                  <a:close/>
                </a:path>
                <a:path w="368934" h="883285">
                  <a:moveTo>
                    <a:pt x="262890" y="114363"/>
                  </a:moveTo>
                  <a:lnTo>
                    <a:pt x="232016" y="108788"/>
                  </a:lnTo>
                  <a:lnTo>
                    <a:pt x="231482" y="108750"/>
                  </a:lnTo>
                  <a:lnTo>
                    <a:pt x="228104" y="112242"/>
                  </a:lnTo>
                  <a:lnTo>
                    <a:pt x="228104" y="142443"/>
                  </a:lnTo>
                  <a:lnTo>
                    <a:pt x="259461" y="148412"/>
                  </a:lnTo>
                  <a:lnTo>
                    <a:pt x="259981" y="148323"/>
                  </a:lnTo>
                  <a:lnTo>
                    <a:pt x="262890" y="144957"/>
                  </a:lnTo>
                  <a:lnTo>
                    <a:pt x="262890" y="114363"/>
                  </a:lnTo>
                  <a:close/>
                </a:path>
                <a:path w="368934" h="883285">
                  <a:moveTo>
                    <a:pt x="262890" y="61861"/>
                  </a:moveTo>
                  <a:lnTo>
                    <a:pt x="231482" y="56857"/>
                  </a:lnTo>
                  <a:lnTo>
                    <a:pt x="230949" y="56946"/>
                  </a:lnTo>
                  <a:lnTo>
                    <a:pt x="228104" y="60401"/>
                  </a:lnTo>
                  <a:lnTo>
                    <a:pt x="228104" y="90601"/>
                  </a:lnTo>
                  <a:lnTo>
                    <a:pt x="259461" y="95999"/>
                  </a:lnTo>
                  <a:lnTo>
                    <a:pt x="259981" y="95897"/>
                  </a:lnTo>
                  <a:lnTo>
                    <a:pt x="262890" y="92456"/>
                  </a:lnTo>
                  <a:lnTo>
                    <a:pt x="262890" y="61861"/>
                  </a:lnTo>
                  <a:close/>
                </a:path>
                <a:path w="368934" h="883285">
                  <a:moveTo>
                    <a:pt x="314921" y="848448"/>
                  </a:moveTo>
                  <a:lnTo>
                    <a:pt x="282282" y="839609"/>
                  </a:lnTo>
                  <a:lnTo>
                    <a:pt x="281762" y="839635"/>
                  </a:lnTo>
                  <a:lnTo>
                    <a:pt x="278790" y="842810"/>
                  </a:lnTo>
                  <a:lnTo>
                    <a:pt x="278790" y="873569"/>
                  </a:lnTo>
                  <a:lnTo>
                    <a:pt x="311340" y="882789"/>
                  </a:lnTo>
                  <a:lnTo>
                    <a:pt x="311886" y="882751"/>
                  </a:lnTo>
                  <a:lnTo>
                    <a:pt x="314921" y="879614"/>
                  </a:lnTo>
                  <a:lnTo>
                    <a:pt x="314921" y="848448"/>
                  </a:lnTo>
                  <a:close/>
                </a:path>
                <a:path w="368934" h="883285">
                  <a:moveTo>
                    <a:pt x="314921" y="767080"/>
                  </a:moveTo>
                  <a:lnTo>
                    <a:pt x="282854" y="757097"/>
                  </a:lnTo>
                  <a:lnTo>
                    <a:pt x="282282" y="756983"/>
                  </a:lnTo>
                  <a:lnTo>
                    <a:pt x="278790" y="760069"/>
                  </a:lnTo>
                  <a:lnTo>
                    <a:pt x="278790" y="790829"/>
                  </a:lnTo>
                  <a:lnTo>
                    <a:pt x="311340" y="801319"/>
                  </a:lnTo>
                  <a:lnTo>
                    <a:pt x="311886" y="801293"/>
                  </a:lnTo>
                  <a:lnTo>
                    <a:pt x="314921" y="798258"/>
                  </a:lnTo>
                  <a:lnTo>
                    <a:pt x="314921" y="767080"/>
                  </a:lnTo>
                  <a:close/>
                </a:path>
                <a:path w="368934" h="883285">
                  <a:moveTo>
                    <a:pt x="314921" y="669010"/>
                  </a:moveTo>
                  <a:lnTo>
                    <a:pt x="282282" y="661416"/>
                  </a:lnTo>
                  <a:lnTo>
                    <a:pt x="281762" y="661479"/>
                  </a:lnTo>
                  <a:lnTo>
                    <a:pt x="278790" y="664768"/>
                  </a:lnTo>
                  <a:lnTo>
                    <a:pt x="278790" y="695528"/>
                  </a:lnTo>
                  <a:lnTo>
                    <a:pt x="311340" y="703516"/>
                  </a:lnTo>
                  <a:lnTo>
                    <a:pt x="311886" y="703465"/>
                  </a:lnTo>
                  <a:lnTo>
                    <a:pt x="314921" y="700189"/>
                  </a:lnTo>
                  <a:lnTo>
                    <a:pt x="314921" y="669010"/>
                  </a:lnTo>
                  <a:close/>
                </a:path>
                <a:path w="368934" h="883285">
                  <a:moveTo>
                    <a:pt x="314921" y="584466"/>
                  </a:moveTo>
                  <a:lnTo>
                    <a:pt x="282282" y="579348"/>
                  </a:lnTo>
                  <a:lnTo>
                    <a:pt x="281762" y="579437"/>
                  </a:lnTo>
                  <a:lnTo>
                    <a:pt x="278790" y="582942"/>
                  </a:lnTo>
                  <a:lnTo>
                    <a:pt x="278790" y="613714"/>
                  </a:lnTo>
                  <a:lnTo>
                    <a:pt x="311340" y="619239"/>
                  </a:lnTo>
                  <a:lnTo>
                    <a:pt x="311886" y="619150"/>
                  </a:lnTo>
                  <a:lnTo>
                    <a:pt x="314921" y="615632"/>
                  </a:lnTo>
                  <a:lnTo>
                    <a:pt x="314921" y="584466"/>
                  </a:lnTo>
                  <a:close/>
                </a:path>
                <a:path w="368934" h="883285">
                  <a:moveTo>
                    <a:pt x="314921" y="488607"/>
                  </a:moveTo>
                  <a:lnTo>
                    <a:pt x="282854" y="479272"/>
                  </a:lnTo>
                  <a:lnTo>
                    <a:pt x="282282" y="479171"/>
                  </a:lnTo>
                  <a:lnTo>
                    <a:pt x="278790" y="482295"/>
                  </a:lnTo>
                  <a:lnTo>
                    <a:pt x="278790" y="513054"/>
                  </a:lnTo>
                  <a:lnTo>
                    <a:pt x="311340" y="522909"/>
                  </a:lnTo>
                  <a:lnTo>
                    <a:pt x="311886" y="522897"/>
                  </a:lnTo>
                  <a:lnTo>
                    <a:pt x="314921" y="519772"/>
                  </a:lnTo>
                  <a:lnTo>
                    <a:pt x="314921" y="488607"/>
                  </a:lnTo>
                  <a:close/>
                </a:path>
                <a:path w="368934" h="883285">
                  <a:moveTo>
                    <a:pt x="314921" y="331444"/>
                  </a:moveTo>
                  <a:lnTo>
                    <a:pt x="282282" y="323215"/>
                  </a:lnTo>
                  <a:lnTo>
                    <a:pt x="281762" y="323253"/>
                  </a:lnTo>
                  <a:lnTo>
                    <a:pt x="278790" y="326491"/>
                  </a:lnTo>
                  <a:lnTo>
                    <a:pt x="278790" y="357251"/>
                  </a:lnTo>
                  <a:lnTo>
                    <a:pt x="311340" y="365874"/>
                  </a:lnTo>
                  <a:lnTo>
                    <a:pt x="311886" y="365836"/>
                  </a:lnTo>
                  <a:lnTo>
                    <a:pt x="314921" y="362623"/>
                  </a:lnTo>
                  <a:lnTo>
                    <a:pt x="314921" y="331444"/>
                  </a:lnTo>
                  <a:close/>
                </a:path>
                <a:path w="368934" h="883285">
                  <a:moveTo>
                    <a:pt x="314921" y="224472"/>
                  </a:moveTo>
                  <a:lnTo>
                    <a:pt x="282282" y="217487"/>
                  </a:lnTo>
                  <a:lnTo>
                    <a:pt x="281762" y="217551"/>
                  </a:lnTo>
                  <a:lnTo>
                    <a:pt x="278790" y="220891"/>
                  </a:lnTo>
                  <a:lnTo>
                    <a:pt x="278790" y="251663"/>
                  </a:lnTo>
                  <a:lnTo>
                    <a:pt x="311340" y="259041"/>
                  </a:lnTo>
                  <a:lnTo>
                    <a:pt x="311886" y="258978"/>
                  </a:lnTo>
                  <a:lnTo>
                    <a:pt x="314921" y="255638"/>
                  </a:lnTo>
                  <a:lnTo>
                    <a:pt x="314921" y="224472"/>
                  </a:lnTo>
                  <a:close/>
                </a:path>
                <a:path w="368934" h="883285">
                  <a:moveTo>
                    <a:pt x="314921" y="170992"/>
                  </a:moveTo>
                  <a:lnTo>
                    <a:pt x="282854" y="164693"/>
                  </a:lnTo>
                  <a:lnTo>
                    <a:pt x="282282" y="164642"/>
                  </a:lnTo>
                  <a:lnTo>
                    <a:pt x="278790" y="168109"/>
                  </a:lnTo>
                  <a:lnTo>
                    <a:pt x="278790" y="198869"/>
                  </a:lnTo>
                  <a:lnTo>
                    <a:pt x="311340" y="205625"/>
                  </a:lnTo>
                  <a:lnTo>
                    <a:pt x="311886" y="205562"/>
                  </a:lnTo>
                  <a:lnTo>
                    <a:pt x="314921" y="202158"/>
                  </a:lnTo>
                  <a:lnTo>
                    <a:pt x="314921" y="170992"/>
                  </a:lnTo>
                  <a:close/>
                </a:path>
                <a:path w="368934" h="883285">
                  <a:moveTo>
                    <a:pt x="314921" y="117513"/>
                  </a:moveTo>
                  <a:lnTo>
                    <a:pt x="282854" y="111810"/>
                  </a:lnTo>
                  <a:lnTo>
                    <a:pt x="282282" y="111772"/>
                  </a:lnTo>
                  <a:lnTo>
                    <a:pt x="278790" y="115328"/>
                  </a:lnTo>
                  <a:lnTo>
                    <a:pt x="278790" y="146088"/>
                  </a:lnTo>
                  <a:lnTo>
                    <a:pt x="311340" y="152196"/>
                  </a:lnTo>
                  <a:lnTo>
                    <a:pt x="311886" y="152120"/>
                  </a:lnTo>
                  <a:lnTo>
                    <a:pt x="314921" y="148691"/>
                  </a:lnTo>
                  <a:lnTo>
                    <a:pt x="314921" y="117513"/>
                  </a:lnTo>
                  <a:close/>
                </a:path>
                <a:path w="368934" h="883285">
                  <a:moveTo>
                    <a:pt x="368935" y="567131"/>
                  </a:moveTo>
                  <a:lnTo>
                    <a:pt x="335635" y="556831"/>
                  </a:lnTo>
                  <a:lnTo>
                    <a:pt x="335064" y="556717"/>
                  </a:lnTo>
                  <a:lnTo>
                    <a:pt x="331444" y="559854"/>
                  </a:lnTo>
                  <a:lnTo>
                    <a:pt x="331444" y="591210"/>
                  </a:lnTo>
                  <a:lnTo>
                    <a:pt x="365226" y="601992"/>
                  </a:lnTo>
                  <a:lnTo>
                    <a:pt x="365772" y="601992"/>
                  </a:lnTo>
                  <a:lnTo>
                    <a:pt x="368935" y="598893"/>
                  </a:lnTo>
                  <a:lnTo>
                    <a:pt x="368935" y="567131"/>
                  </a:lnTo>
                  <a:close/>
                </a:path>
                <a:path w="368934" h="883285">
                  <a:moveTo>
                    <a:pt x="368935" y="447840"/>
                  </a:moveTo>
                  <a:lnTo>
                    <a:pt x="335635" y="438213"/>
                  </a:lnTo>
                  <a:lnTo>
                    <a:pt x="335064" y="438111"/>
                  </a:lnTo>
                  <a:lnTo>
                    <a:pt x="331444" y="441274"/>
                  </a:lnTo>
                  <a:lnTo>
                    <a:pt x="331444" y="472643"/>
                  </a:lnTo>
                  <a:lnTo>
                    <a:pt x="365226" y="482790"/>
                  </a:lnTo>
                  <a:lnTo>
                    <a:pt x="365772" y="482777"/>
                  </a:lnTo>
                  <a:lnTo>
                    <a:pt x="368935" y="479615"/>
                  </a:lnTo>
                  <a:lnTo>
                    <a:pt x="368935" y="447840"/>
                  </a:lnTo>
                  <a:close/>
                </a:path>
                <a:path w="368934" h="883285">
                  <a:moveTo>
                    <a:pt x="368935" y="393357"/>
                  </a:moveTo>
                  <a:lnTo>
                    <a:pt x="335064" y="384263"/>
                  </a:lnTo>
                  <a:lnTo>
                    <a:pt x="334505" y="384289"/>
                  </a:lnTo>
                  <a:lnTo>
                    <a:pt x="331444" y="387515"/>
                  </a:lnTo>
                  <a:lnTo>
                    <a:pt x="331444" y="418858"/>
                  </a:lnTo>
                  <a:lnTo>
                    <a:pt x="365226" y="428345"/>
                  </a:lnTo>
                  <a:lnTo>
                    <a:pt x="365772" y="428320"/>
                  </a:lnTo>
                  <a:lnTo>
                    <a:pt x="368935" y="425119"/>
                  </a:lnTo>
                  <a:lnTo>
                    <a:pt x="368935" y="393357"/>
                  </a:lnTo>
                  <a:close/>
                </a:path>
                <a:path w="368934" h="883285">
                  <a:moveTo>
                    <a:pt x="368935" y="338836"/>
                  </a:moveTo>
                  <a:lnTo>
                    <a:pt x="335064" y="330377"/>
                  </a:lnTo>
                  <a:lnTo>
                    <a:pt x="334505" y="330415"/>
                  </a:lnTo>
                  <a:lnTo>
                    <a:pt x="331444" y="333705"/>
                  </a:lnTo>
                  <a:lnTo>
                    <a:pt x="331444" y="365061"/>
                  </a:lnTo>
                  <a:lnTo>
                    <a:pt x="365226" y="373938"/>
                  </a:lnTo>
                  <a:lnTo>
                    <a:pt x="365772" y="373900"/>
                  </a:lnTo>
                  <a:lnTo>
                    <a:pt x="368935" y="370611"/>
                  </a:lnTo>
                  <a:lnTo>
                    <a:pt x="368935" y="338836"/>
                  </a:lnTo>
                  <a:close/>
                </a:path>
                <a:path w="368934" h="883285">
                  <a:moveTo>
                    <a:pt x="368935" y="284327"/>
                  </a:moveTo>
                  <a:lnTo>
                    <a:pt x="335064" y="276504"/>
                  </a:lnTo>
                  <a:lnTo>
                    <a:pt x="334505" y="276567"/>
                  </a:lnTo>
                  <a:lnTo>
                    <a:pt x="331444" y="279908"/>
                  </a:lnTo>
                  <a:lnTo>
                    <a:pt x="331444" y="311251"/>
                  </a:lnTo>
                  <a:lnTo>
                    <a:pt x="365226" y="319493"/>
                  </a:lnTo>
                  <a:lnTo>
                    <a:pt x="365772" y="319430"/>
                  </a:lnTo>
                  <a:lnTo>
                    <a:pt x="368935" y="316090"/>
                  </a:lnTo>
                  <a:lnTo>
                    <a:pt x="368935" y="284327"/>
                  </a:lnTo>
                  <a:close/>
                </a:path>
                <a:path w="368934" h="883285">
                  <a:moveTo>
                    <a:pt x="368935" y="229819"/>
                  </a:moveTo>
                  <a:lnTo>
                    <a:pt x="335064" y="222643"/>
                  </a:lnTo>
                  <a:lnTo>
                    <a:pt x="334505" y="222707"/>
                  </a:lnTo>
                  <a:lnTo>
                    <a:pt x="331444" y="226110"/>
                  </a:lnTo>
                  <a:lnTo>
                    <a:pt x="331444" y="257467"/>
                  </a:lnTo>
                  <a:lnTo>
                    <a:pt x="365226" y="265049"/>
                  </a:lnTo>
                  <a:lnTo>
                    <a:pt x="365772" y="264985"/>
                  </a:lnTo>
                  <a:lnTo>
                    <a:pt x="368935" y="261594"/>
                  </a:lnTo>
                  <a:lnTo>
                    <a:pt x="368935" y="229819"/>
                  </a:lnTo>
                  <a:close/>
                </a:path>
                <a:path w="368934" h="883285">
                  <a:moveTo>
                    <a:pt x="368935" y="175323"/>
                  </a:moveTo>
                  <a:lnTo>
                    <a:pt x="335635" y="168846"/>
                  </a:lnTo>
                  <a:lnTo>
                    <a:pt x="335064" y="168795"/>
                  </a:lnTo>
                  <a:lnTo>
                    <a:pt x="331444" y="172313"/>
                  </a:lnTo>
                  <a:lnTo>
                    <a:pt x="331444" y="203657"/>
                  </a:lnTo>
                  <a:lnTo>
                    <a:pt x="365226" y="210604"/>
                  </a:lnTo>
                  <a:lnTo>
                    <a:pt x="365772" y="210527"/>
                  </a:lnTo>
                  <a:lnTo>
                    <a:pt x="368935" y="207073"/>
                  </a:lnTo>
                  <a:lnTo>
                    <a:pt x="368935" y="175323"/>
                  </a:lnTo>
                  <a:close/>
                </a:path>
                <a:path w="368934" h="883285">
                  <a:moveTo>
                    <a:pt x="368935" y="120827"/>
                  </a:moveTo>
                  <a:lnTo>
                    <a:pt x="335635" y="114960"/>
                  </a:lnTo>
                  <a:lnTo>
                    <a:pt x="335064" y="114922"/>
                  </a:lnTo>
                  <a:lnTo>
                    <a:pt x="331444" y="118541"/>
                  </a:lnTo>
                  <a:lnTo>
                    <a:pt x="331444" y="149885"/>
                  </a:lnTo>
                  <a:lnTo>
                    <a:pt x="365226" y="156171"/>
                  </a:lnTo>
                  <a:lnTo>
                    <a:pt x="365772" y="156070"/>
                  </a:lnTo>
                  <a:lnTo>
                    <a:pt x="368935" y="152590"/>
                  </a:lnTo>
                  <a:lnTo>
                    <a:pt x="368935" y="120827"/>
                  </a:lnTo>
                  <a:close/>
                </a:path>
                <a:path w="368934" h="883285">
                  <a:moveTo>
                    <a:pt x="368935" y="66306"/>
                  </a:moveTo>
                  <a:lnTo>
                    <a:pt x="335064" y="61061"/>
                  </a:lnTo>
                  <a:lnTo>
                    <a:pt x="334505" y="61150"/>
                  </a:lnTo>
                  <a:lnTo>
                    <a:pt x="331444" y="64731"/>
                  </a:lnTo>
                  <a:lnTo>
                    <a:pt x="331444" y="96088"/>
                  </a:lnTo>
                  <a:lnTo>
                    <a:pt x="365226" y="101739"/>
                  </a:lnTo>
                  <a:lnTo>
                    <a:pt x="365772" y="101638"/>
                  </a:lnTo>
                  <a:lnTo>
                    <a:pt x="368935" y="98069"/>
                  </a:lnTo>
                  <a:lnTo>
                    <a:pt x="368935" y="663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28680" y="566851"/>
              <a:ext cx="2931795" cy="1721485"/>
            </a:xfrm>
            <a:custGeom>
              <a:avLst/>
              <a:gdLst/>
              <a:ahLst/>
              <a:cxnLst/>
              <a:rect l="l" t="t" r="r" b="b"/>
              <a:pathLst>
                <a:path w="2931795" h="1721485">
                  <a:moveTo>
                    <a:pt x="2246223" y="685368"/>
                  </a:moveTo>
                  <a:lnTo>
                    <a:pt x="2073389" y="621779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30" y="909281"/>
                  </a:lnTo>
                  <a:lnTo>
                    <a:pt x="1614030" y="193509"/>
                  </a:lnTo>
                  <a:lnTo>
                    <a:pt x="1420533" y="0"/>
                  </a:lnTo>
                  <a:lnTo>
                    <a:pt x="1420533" y="1418958"/>
                  </a:lnTo>
                  <a:lnTo>
                    <a:pt x="1280426" y="1418958"/>
                  </a:lnTo>
                  <a:lnTo>
                    <a:pt x="1280426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60" y="1092301"/>
                  </a:lnTo>
                  <a:lnTo>
                    <a:pt x="1272260" y="1427124"/>
                  </a:lnTo>
                  <a:lnTo>
                    <a:pt x="1428699" y="1427124"/>
                  </a:lnTo>
                  <a:lnTo>
                    <a:pt x="1428699" y="19723"/>
                  </a:lnTo>
                  <a:lnTo>
                    <a:pt x="1605851" y="196900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71"/>
                  </a:lnTo>
                  <a:lnTo>
                    <a:pt x="2073186" y="630428"/>
                  </a:lnTo>
                  <a:lnTo>
                    <a:pt x="2243417" y="693039"/>
                  </a:lnTo>
                  <a:lnTo>
                    <a:pt x="2246223" y="685368"/>
                  </a:lnTo>
                  <a:close/>
                </a:path>
                <a:path w="2931795" h="1721485">
                  <a:moveTo>
                    <a:pt x="2747734" y="1266863"/>
                  </a:moveTo>
                  <a:lnTo>
                    <a:pt x="2721368" y="1258379"/>
                  </a:lnTo>
                  <a:lnTo>
                    <a:pt x="2720949" y="1258392"/>
                  </a:lnTo>
                  <a:lnTo>
                    <a:pt x="2718536" y="1261198"/>
                  </a:lnTo>
                  <a:lnTo>
                    <a:pt x="2718536" y="1288872"/>
                  </a:lnTo>
                  <a:lnTo>
                    <a:pt x="2744838" y="1297686"/>
                  </a:lnTo>
                  <a:lnTo>
                    <a:pt x="2745282" y="1297673"/>
                  </a:lnTo>
                  <a:lnTo>
                    <a:pt x="2746083" y="1297444"/>
                  </a:lnTo>
                  <a:lnTo>
                    <a:pt x="2746438" y="1297216"/>
                  </a:lnTo>
                  <a:lnTo>
                    <a:pt x="2747314" y="1296250"/>
                  </a:lnTo>
                  <a:lnTo>
                    <a:pt x="2747734" y="1294879"/>
                  </a:lnTo>
                  <a:lnTo>
                    <a:pt x="2747734" y="1266863"/>
                  </a:lnTo>
                  <a:close/>
                </a:path>
                <a:path w="2931795" h="1721485">
                  <a:moveTo>
                    <a:pt x="2791256" y="1145184"/>
                  </a:moveTo>
                  <a:lnTo>
                    <a:pt x="2764447" y="1136535"/>
                  </a:lnTo>
                  <a:lnTo>
                    <a:pt x="2763977" y="1136434"/>
                  </a:lnTo>
                  <a:lnTo>
                    <a:pt x="2761043" y="1139317"/>
                  </a:lnTo>
                  <a:lnTo>
                    <a:pt x="2761043" y="1167460"/>
                  </a:lnTo>
                  <a:lnTo>
                    <a:pt x="2788259" y="1176515"/>
                  </a:lnTo>
                  <a:lnTo>
                    <a:pt x="2788716" y="1176502"/>
                  </a:lnTo>
                  <a:lnTo>
                    <a:pt x="2791256" y="1173657"/>
                  </a:lnTo>
                  <a:lnTo>
                    <a:pt x="2791256" y="1145184"/>
                  </a:lnTo>
                  <a:close/>
                </a:path>
                <a:path w="2931795" h="1721485">
                  <a:moveTo>
                    <a:pt x="2836291" y="1153909"/>
                  </a:moveTo>
                  <a:lnTo>
                    <a:pt x="2808541" y="1145032"/>
                  </a:lnTo>
                  <a:lnTo>
                    <a:pt x="2808071" y="1144930"/>
                  </a:lnTo>
                  <a:lnTo>
                    <a:pt x="2805049" y="1147838"/>
                  </a:lnTo>
                  <a:lnTo>
                    <a:pt x="2805049" y="1176502"/>
                  </a:lnTo>
                  <a:lnTo>
                    <a:pt x="2833192" y="1185799"/>
                  </a:lnTo>
                  <a:lnTo>
                    <a:pt x="2833662" y="1185786"/>
                  </a:lnTo>
                  <a:lnTo>
                    <a:pt x="2836291" y="1182903"/>
                  </a:lnTo>
                  <a:lnTo>
                    <a:pt x="2836291" y="1153909"/>
                  </a:lnTo>
                  <a:close/>
                </a:path>
                <a:path w="2931795" h="1721485">
                  <a:moveTo>
                    <a:pt x="2882963" y="1559737"/>
                  </a:moveTo>
                  <a:lnTo>
                    <a:pt x="2853702" y="1551101"/>
                  </a:lnTo>
                  <a:lnTo>
                    <a:pt x="2853232" y="1551114"/>
                  </a:lnTo>
                  <a:lnTo>
                    <a:pt x="2850565" y="1554073"/>
                  </a:lnTo>
                  <a:lnTo>
                    <a:pt x="2850565" y="1583220"/>
                  </a:lnTo>
                  <a:lnTo>
                    <a:pt x="2879737" y="1592237"/>
                  </a:lnTo>
                  <a:lnTo>
                    <a:pt x="2880233" y="1592199"/>
                  </a:lnTo>
                  <a:lnTo>
                    <a:pt x="2882963" y="1589239"/>
                  </a:lnTo>
                  <a:lnTo>
                    <a:pt x="2882963" y="1559737"/>
                  </a:lnTo>
                  <a:close/>
                </a:path>
                <a:path w="2931795" h="1721485">
                  <a:moveTo>
                    <a:pt x="2882963" y="1246797"/>
                  </a:moveTo>
                  <a:lnTo>
                    <a:pt x="2854210" y="1237665"/>
                  </a:lnTo>
                  <a:lnTo>
                    <a:pt x="2853702" y="1237564"/>
                  </a:lnTo>
                  <a:lnTo>
                    <a:pt x="2850565" y="1240523"/>
                  </a:lnTo>
                  <a:lnTo>
                    <a:pt x="2850565" y="1269669"/>
                  </a:lnTo>
                  <a:lnTo>
                    <a:pt x="2879737" y="1279245"/>
                  </a:lnTo>
                  <a:lnTo>
                    <a:pt x="2880233" y="1279232"/>
                  </a:lnTo>
                  <a:lnTo>
                    <a:pt x="2882963" y="1276311"/>
                  </a:lnTo>
                  <a:lnTo>
                    <a:pt x="2882963" y="1246797"/>
                  </a:lnTo>
                  <a:close/>
                </a:path>
                <a:path w="2931795" h="1721485">
                  <a:moveTo>
                    <a:pt x="2931299" y="1688312"/>
                  </a:moveTo>
                  <a:lnTo>
                    <a:pt x="2901505" y="1678914"/>
                  </a:lnTo>
                  <a:lnTo>
                    <a:pt x="2900984" y="1678813"/>
                  </a:lnTo>
                  <a:lnTo>
                    <a:pt x="2897733" y="1681810"/>
                  </a:lnTo>
                  <a:lnTo>
                    <a:pt x="2897733" y="1711477"/>
                  </a:lnTo>
                  <a:lnTo>
                    <a:pt x="2927972" y="1721332"/>
                  </a:lnTo>
                  <a:lnTo>
                    <a:pt x="2928480" y="1721319"/>
                  </a:lnTo>
                  <a:lnTo>
                    <a:pt x="2931299" y="1718360"/>
                  </a:lnTo>
                  <a:lnTo>
                    <a:pt x="2931299" y="1688312"/>
                  </a:lnTo>
                  <a:close/>
                </a:path>
                <a:path w="2931795" h="1721485">
                  <a:moveTo>
                    <a:pt x="2931299" y="1612176"/>
                  </a:moveTo>
                  <a:lnTo>
                    <a:pt x="2901505" y="1603362"/>
                  </a:lnTo>
                  <a:lnTo>
                    <a:pt x="2900984" y="1603260"/>
                  </a:lnTo>
                  <a:lnTo>
                    <a:pt x="2897733" y="1606283"/>
                  </a:lnTo>
                  <a:lnTo>
                    <a:pt x="2897733" y="1635950"/>
                  </a:lnTo>
                  <a:lnTo>
                    <a:pt x="2927972" y="1645234"/>
                  </a:lnTo>
                  <a:lnTo>
                    <a:pt x="2928480" y="1645221"/>
                  </a:lnTo>
                  <a:lnTo>
                    <a:pt x="2931299" y="1642198"/>
                  </a:lnTo>
                  <a:lnTo>
                    <a:pt x="2931299" y="1612176"/>
                  </a:lnTo>
                  <a:close/>
                </a:path>
                <a:path w="2931795" h="1721485">
                  <a:moveTo>
                    <a:pt x="2931299" y="1223454"/>
                  </a:moveTo>
                  <a:lnTo>
                    <a:pt x="2901505" y="1214056"/>
                  </a:lnTo>
                  <a:lnTo>
                    <a:pt x="2900984" y="1213954"/>
                  </a:lnTo>
                  <a:lnTo>
                    <a:pt x="2897733" y="1216952"/>
                  </a:lnTo>
                  <a:lnTo>
                    <a:pt x="2897733" y="1246619"/>
                  </a:lnTo>
                  <a:lnTo>
                    <a:pt x="2927972" y="1256474"/>
                  </a:lnTo>
                  <a:lnTo>
                    <a:pt x="2928480" y="1256461"/>
                  </a:lnTo>
                  <a:lnTo>
                    <a:pt x="2931299" y="1253502"/>
                  </a:lnTo>
                  <a:lnTo>
                    <a:pt x="2931299" y="12234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215753" y="566849"/>
              <a:ext cx="263525" cy="145415"/>
            </a:xfrm>
            <a:custGeom>
              <a:avLst/>
              <a:gdLst/>
              <a:ahLst/>
              <a:cxnLst/>
              <a:rect l="l" t="t" r="r" b="b"/>
              <a:pathLst>
                <a:path w="263525" h="145415">
                  <a:moveTo>
                    <a:pt x="0" y="145164"/>
                  </a:moveTo>
                  <a:lnTo>
                    <a:pt x="3378" y="141926"/>
                  </a:lnTo>
                  <a:lnTo>
                    <a:pt x="6870" y="136693"/>
                  </a:lnTo>
                  <a:lnTo>
                    <a:pt x="17716" y="136693"/>
                  </a:lnTo>
                  <a:lnTo>
                    <a:pt x="148043" y="136693"/>
                  </a:lnTo>
                  <a:lnTo>
                    <a:pt x="162297" y="128464"/>
                  </a:lnTo>
                  <a:lnTo>
                    <a:pt x="206295" y="89769"/>
                  </a:lnTo>
                  <a:lnTo>
                    <a:pt x="240434" y="47696"/>
                  </a:lnTo>
                  <a:lnTo>
                    <a:pt x="263156" y="9604"/>
                  </a:lnTo>
                  <a:lnTo>
                    <a:pt x="257763" y="4979"/>
                  </a:lnTo>
                  <a:lnTo>
                    <a:pt x="249670" y="1527"/>
                  </a:lnTo>
                  <a:lnTo>
                    <a:pt x="239466" y="0"/>
                  </a:lnTo>
                  <a:lnTo>
                    <a:pt x="227736" y="1146"/>
                  </a:lnTo>
                  <a:lnTo>
                    <a:pt x="217079" y="5146"/>
                  </a:lnTo>
                  <a:lnTo>
                    <a:pt x="208110" y="12025"/>
                  </a:lnTo>
                  <a:lnTo>
                    <a:pt x="200095" y="21936"/>
                  </a:lnTo>
                  <a:lnTo>
                    <a:pt x="192303" y="35030"/>
                  </a:lnTo>
                  <a:lnTo>
                    <a:pt x="151714" y="55197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9736" y="590233"/>
              <a:ext cx="296084" cy="17579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7779" y="429261"/>
              <a:ext cx="156895" cy="14190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662466" y="671761"/>
              <a:ext cx="288290" cy="381635"/>
            </a:xfrm>
            <a:custGeom>
              <a:avLst/>
              <a:gdLst/>
              <a:ahLst/>
              <a:cxnLst/>
              <a:rect l="l" t="t" r="r" b="b"/>
              <a:pathLst>
                <a:path w="288290" h="381634">
                  <a:moveTo>
                    <a:pt x="143967" y="0"/>
                  </a:moveTo>
                  <a:lnTo>
                    <a:pt x="106065" y="27000"/>
                  </a:lnTo>
                  <a:lnTo>
                    <a:pt x="59016" y="47129"/>
                  </a:lnTo>
                  <a:lnTo>
                    <a:pt x="14825" y="59384"/>
                  </a:lnTo>
                  <a:lnTo>
                    <a:pt x="4076" y="60337"/>
                  </a:lnTo>
                  <a:lnTo>
                    <a:pt x="0" y="60337"/>
                  </a:lnTo>
                  <a:lnTo>
                    <a:pt x="0" y="220751"/>
                  </a:lnTo>
                  <a:lnTo>
                    <a:pt x="21423" y="286197"/>
                  </a:lnTo>
                  <a:lnTo>
                    <a:pt x="68554" y="336080"/>
                  </a:lnTo>
                  <a:lnTo>
                    <a:pt x="105962" y="362095"/>
                  </a:lnTo>
                  <a:lnTo>
                    <a:pt x="141224" y="380568"/>
                  </a:lnTo>
                  <a:lnTo>
                    <a:pt x="143967" y="381292"/>
                  </a:lnTo>
                  <a:lnTo>
                    <a:pt x="144970" y="381050"/>
                  </a:lnTo>
                  <a:lnTo>
                    <a:pt x="142976" y="373126"/>
                  </a:lnTo>
                  <a:lnTo>
                    <a:pt x="143167" y="373100"/>
                  </a:lnTo>
                  <a:lnTo>
                    <a:pt x="143967" y="372791"/>
                  </a:lnTo>
                  <a:lnTo>
                    <a:pt x="141643" y="371894"/>
                  </a:lnTo>
                  <a:lnTo>
                    <a:pt x="137464" y="369900"/>
                  </a:lnTo>
                  <a:lnTo>
                    <a:pt x="83108" y="336981"/>
                  </a:lnTo>
                  <a:lnTo>
                    <a:pt x="40798" y="298248"/>
                  </a:lnTo>
                  <a:lnTo>
                    <a:pt x="12393" y="248795"/>
                  </a:lnTo>
                  <a:lnTo>
                    <a:pt x="8166" y="220751"/>
                  </a:lnTo>
                  <a:lnTo>
                    <a:pt x="8166" y="68503"/>
                  </a:lnTo>
                  <a:lnTo>
                    <a:pt x="4076" y="68503"/>
                  </a:lnTo>
                  <a:lnTo>
                    <a:pt x="4076" y="64401"/>
                  </a:lnTo>
                  <a:lnTo>
                    <a:pt x="29876" y="64401"/>
                  </a:lnTo>
                  <a:lnTo>
                    <a:pt x="40206" y="61879"/>
                  </a:lnTo>
                  <a:lnTo>
                    <a:pt x="83870" y="46177"/>
                  </a:lnTo>
                  <a:lnTo>
                    <a:pt x="123479" y="26955"/>
                  </a:lnTo>
                  <a:lnTo>
                    <a:pt x="143963" y="12751"/>
                  </a:lnTo>
                  <a:lnTo>
                    <a:pt x="140703" y="9271"/>
                  </a:lnTo>
                  <a:lnTo>
                    <a:pt x="143967" y="6819"/>
                  </a:lnTo>
                  <a:lnTo>
                    <a:pt x="149558" y="6819"/>
                  </a:lnTo>
                  <a:lnTo>
                    <a:pt x="147231" y="4368"/>
                  </a:lnTo>
                  <a:lnTo>
                    <a:pt x="143967" y="0"/>
                  </a:lnTo>
                  <a:close/>
                </a:path>
                <a:path w="288290" h="381634">
                  <a:moveTo>
                    <a:pt x="279755" y="68145"/>
                  </a:moveTo>
                  <a:lnTo>
                    <a:pt x="279755" y="220751"/>
                  </a:lnTo>
                  <a:lnTo>
                    <a:pt x="274299" y="252632"/>
                  </a:lnTo>
                  <a:lnTo>
                    <a:pt x="238704" y="307531"/>
                  </a:lnTo>
                  <a:lnTo>
                    <a:pt x="201700" y="339267"/>
                  </a:lnTo>
                  <a:lnTo>
                    <a:pt x="167106" y="361289"/>
                  </a:lnTo>
                  <a:lnTo>
                    <a:pt x="143967" y="372791"/>
                  </a:lnTo>
                  <a:lnTo>
                    <a:pt x="144767" y="373100"/>
                  </a:lnTo>
                  <a:lnTo>
                    <a:pt x="144970" y="373126"/>
                  </a:lnTo>
                  <a:lnTo>
                    <a:pt x="143967" y="377075"/>
                  </a:lnTo>
                  <a:lnTo>
                    <a:pt x="144970" y="381050"/>
                  </a:lnTo>
                  <a:lnTo>
                    <a:pt x="187825" y="358490"/>
                  </a:lnTo>
                  <a:lnTo>
                    <a:pt x="232206" y="325183"/>
                  </a:lnTo>
                  <a:lnTo>
                    <a:pt x="271094" y="278830"/>
                  </a:lnTo>
                  <a:lnTo>
                    <a:pt x="287921" y="220751"/>
                  </a:lnTo>
                  <a:lnTo>
                    <a:pt x="287921" y="68503"/>
                  </a:lnTo>
                  <a:lnTo>
                    <a:pt x="283857" y="68503"/>
                  </a:lnTo>
                  <a:lnTo>
                    <a:pt x="279755" y="68145"/>
                  </a:lnTo>
                  <a:close/>
                </a:path>
                <a:path w="288290" h="381634">
                  <a:moveTo>
                    <a:pt x="143967" y="372791"/>
                  </a:moveTo>
                  <a:lnTo>
                    <a:pt x="143167" y="373100"/>
                  </a:lnTo>
                  <a:lnTo>
                    <a:pt x="142976" y="373126"/>
                  </a:lnTo>
                  <a:lnTo>
                    <a:pt x="143967" y="377075"/>
                  </a:lnTo>
                  <a:lnTo>
                    <a:pt x="144970" y="373126"/>
                  </a:lnTo>
                  <a:lnTo>
                    <a:pt x="144767" y="373100"/>
                  </a:lnTo>
                  <a:lnTo>
                    <a:pt x="143967" y="372791"/>
                  </a:lnTo>
                  <a:close/>
                </a:path>
                <a:path w="288290" h="381634">
                  <a:moveTo>
                    <a:pt x="180987" y="191973"/>
                  </a:moveTo>
                  <a:lnTo>
                    <a:pt x="168190" y="194556"/>
                  </a:lnTo>
                  <a:lnTo>
                    <a:pt x="157741" y="201602"/>
                  </a:lnTo>
                  <a:lnTo>
                    <a:pt x="150696" y="212054"/>
                  </a:lnTo>
                  <a:lnTo>
                    <a:pt x="148107" y="224853"/>
                  </a:lnTo>
                  <a:lnTo>
                    <a:pt x="150696" y="237658"/>
                  </a:lnTo>
                  <a:lnTo>
                    <a:pt x="157741" y="248108"/>
                  </a:lnTo>
                  <a:lnTo>
                    <a:pt x="168190" y="255151"/>
                  </a:lnTo>
                  <a:lnTo>
                    <a:pt x="180987" y="257733"/>
                  </a:lnTo>
                  <a:lnTo>
                    <a:pt x="180987" y="249567"/>
                  </a:lnTo>
                  <a:lnTo>
                    <a:pt x="171377" y="247613"/>
                  </a:lnTo>
                  <a:lnTo>
                    <a:pt x="163529" y="242316"/>
                  </a:lnTo>
                  <a:lnTo>
                    <a:pt x="158233" y="234465"/>
                  </a:lnTo>
                  <a:lnTo>
                    <a:pt x="156273" y="224853"/>
                  </a:lnTo>
                  <a:lnTo>
                    <a:pt x="158233" y="215241"/>
                  </a:lnTo>
                  <a:lnTo>
                    <a:pt x="163529" y="207392"/>
                  </a:lnTo>
                  <a:lnTo>
                    <a:pt x="171377" y="202098"/>
                  </a:lnTo>
                  <a:lnTo>
                    <a:pt x="180987" y="200152"/>
                  </a:lnTo>
                  <a:lnTo>
                    <a:pt x="202091" y="200152"/>
                  </a:lnTo>
                  <a:lnTo>
                    <a:pt x="193788" y="194556"/>
                  </a:lnTo>
                  <a:lnTo>
                    <a:pt x="180987" y="191973"/>
                  </a:lnTo>
                  <a:close/>
                </a:path>
                <a:path w="288290" h="381634">
                  <a:moveTo>
                    <a:pt x="202091" y="200152"/>
                  </a:moveTo>
                  <a:lnTo>
                    <a:pt x="180987" y="200152"/>
                  </a:lnTo>
                  <a:lnTo>
                    <a:pt x="190607" y="202098"/>
                  </a:lnTo>
                  <a:lnTo>
                    <a:pt x="198459" y="207392"/>
                  </a:lnTo>
                  <a:lnTo>
                    <a:pt x="203754" y="215241"/>
                  </a:lnTo>
                  <a:lnTo>
                    <a:pt x="205701" y="224853"/>
                  </a:lnTo>
                  <a:lnTo>
                    <a:pt x="203754" y="234465"/>
                  </a:lnTo>
                  <a:lnTo>
                    <a:pt x="198459" y="242316"/>
                  </a:lnTo>
                  <a:lnTo>
                    <a:pt x="190607" y="247613"/>
                  </a:lnTo>
                  <a:lnTo>
                    <a:pt x="180987" y="249567"/>
                  </a:lnTo>
                  <a:lnTo>
                    <a:pt x="180987" y="257733"/>
                  </a:lnTo>
                  <a:lnTo>
                    <a:pt x="193788" y="255151"/>
                  </a:lnTo>
                  <a:lnTo>
                    <a:pt x="204244" y="248108"/>
                  </a:lnTo>
                  <a:lnTo>
                    <a:pt x="211295" y="237658"/>
                  </a:lnTo>
                  <a:lnTo>
                    <a:pt x="213880" y="224853"/>
                  </a:lnTo>
                  <a:lnTo>
                    <a:pt x="211295" y="212054"/>
                  </a:lnTo>
                  <a:lnTo>
                    <a:pt x="204244" y="201602"/>
                  </a:lnTo>
                  <a:lnTo>
                    <a:pt x="202091" y="200152"/>
                  </a:lnTo>
                  <a:close/>
                </a:path>
                <a:path w="288290" h="381634">
                  <a:moveTo>
                    <a:pt x="190157" y="119418"/>
                  </a:moveTo>
                  <a:lnTo>
                    <a:pt x="83197" y="251079"/>
                  </a:lnTo>
                  <a:lnTo>
                    <a:pt x="89535" y="256235"/>
                  </a:lnTo>
                  <a:lnTo>
                    <a:pt x="196507" y="124587"/>
                  </a:lnTo>
                  <a:lnTo>
                    <a:pt x="190157" y="119418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85906" y="120503"/>
                  </a:lnTo>
                  <a:lnTo>
                    <a:pt x="75458" y="127549"/>
                  </a:lnTo>
                  <a:lnTo>
                    <a:pt x="68413" y="138000"/>
                  </a:lnTo>
                  <a:lnTo>
                    <a:pt x="65824" y="150799"/>
                  </a:lnTo>
                  <a:lnTo>
                    <a:pt x="68413" y="163601"/>
                  </a:lnTo>
                  <a:lnTo>
                    <a:pt x="75458" y="174056"/>
                  </a:lnTo>
                  <a:lnTo>
                    <a:pt x="85906" y="181107"/>
                  </a:lnTo>
                  <a:lnTo>
                    <a:pt x="98704" y="183692"/>
                  </a:lnTo>
                  <a:lnTo>
                    <a:pt x="111510" y="181107"/>
                  </a:lnTo>
                  <a:lnTo>
                    <a:pt x="119804" y="175514"/>
                  </a:lnTo>
                  <a:lnTo>
                    <a:pt x="98704" y="175514"/>
                  </a:lnTo>
                  <a:lnTo>
                    <a:pt x="89088" y="173561"/>
                  </a:lnTo>
                  <a:lnTo>
                    <a:pt x="81241" y="168267"/>
                  </a:lnTo>
                  <a:lnTo>
                    <a:pt x="75947" y="160417"/>
                  </a:lnTo>
                  <a:lnTo>
                    <a:pt x="73990" y="150799"/>
                  </a:lnTo>
                  <a:lnTo>
                    <a:pt x="75947" y="141189"/>
                  </a:lnTo>
                  <a:lnTo>
                    <a:pt x="81241" y="133342"/>
                  </a:lnTo>
                  <a:lnTo>
                    <a:pt x="89088" y="128045"/>
                  </a:lnTo>
                  <a:lnTo>
                    <a:pt x="98704" y="126085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98704" y="126085"/>
                  </a:lnTo>
                  <a:lnTo>
                    <a:pt x="108323" y="128045"/>
                  </a:lnTo>
                  <a:lnTo>
                    <a:pt x="116176" y="133342"/>
                  </a:lnTo>
                  <a:lnTo>
                    <a:pt x="121471" y="141189"/>
                  </a:lnTo>
                  <a:lnTo>
                    <a:pt x="123418" y="150799"/>
                  </a:lnTo>
                  <a:lnTo>
                    <a:pt x="121471" y="160417"/>
                  </a:lnTo>
                  <a:lnTo>
                    <a:pt x="116176" y="168267"/>
                  </a:lnTo>
                  <a:lnTo>
                    <a:pt x="108323" y="173561"/>
                  </a:lnTo>
                  <a:lnTo>
                    <a:pt x="98704" y="175514"/>
                  </a:lnTo>
                  <a:lnTo>
                    <a:pt x="119804" y="175514"/>
                  </a:lnTo>
                  <a:lnTo>
                    <a:pt x="121966" y="174056"/>
                  </a:lnTo>
                  <a:lnTo>
                    <a:pt x="129013" y="163601"/>
                  </a:lnTo>
                  <a:lnTo>
                    <a:pt x="131597" y="150799"/>
                  </a:lnTo>
                  <a:lnTo>
                    <a:pt x="129013" y="138000"/>
                  </a:lnTo>
                  <a:lnTo>
                    <a:pt x="121966" y="127549"/>
                  </a:lnTo>
                  <a:lnTo>
                    <a:pt x="111510" y="120503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8166" y="64401"/>
                  </a:moveTo>
                  <a:lnTo>
                    <a:pt x="4076" y="64401"/>
                  </a:lnTo>
                  <a:lnTo>
                    <a:pt x="4076" y="68503"/>
                  </a:lnTo>
                  <a:lnTo>
                    <a:pt x="8166" y="68052"/>
                  </a:lnTo>
                  <a:lnTo>
                    <a:pt x="8166" y="64401"/>
                  </a:lnTo>
                  <a:close/>
                </a:path>
                <a:path w="288290" h="381634">
                  <a:moveTo>
                    <a:pt x="8166" y="68052"/>
                  </a:moveTo>
                  <a:lnTo>
                    <a:pt x="4076" y="68503"/>
                  </a:lnTo>
                  <a:lnTo>
                    <a:pt x="8166" y="68503"/>
                  </a:lnTo>
                  <a:lnTo>
                    <a:pt x="8166" y="68052"/>
                  </a:lnTo>
                  <a:close/>
                </a:path>
                <a:path w="288290" h="381634">
                  <a:moveTo>
                    <a:pt x="283857" y="64401"/>
                  </a:moveTo>
                  <a:lnTo>
                    <a:pt x="279755" y="64401"/>
                  </a:lnTo>
                  <a:lnTo>
                    <a:pt x="279755" y="68145"/>
                  </a:lnTo>
                  <a:lnTo>
                    <a:pt x="283857" y="68503"/>
                  </a:lnTo>
                  <a:lnTo>
                    <a:pt x="283857" y="64401"/>
                  </a:lnTo>
                  <a:close/>
                </a:path>
                <a:path w="288290" h="381634">
                  <a:moveTo>
                    <a:pt x="287921" y="64401"/>
                  </a:moveTo>
                  <a:lnTo>
                    <a:pt x="283857" y="64401"/>
                  </a:lnTo>
                  <a:lnTo>
                    <a:pt x="283857" y="68503"/>
                  </a:lnTo>
                  <a:lnTo>
                    <a:pt x="287921" y="68503"/>
                  </a:lnTo>
                  <a:lnTo>
                    <a:pt x="287921" y="64401"/>
                  </a:lnTo>
                  <a:close/>
                </a:path>
                <a:path w="288290" h="381634">
                  <a:moveTo>
                    <a:pt x="149558" y="6819"/>
                  </a:moveTo>
                  <a:lnTo>
                    <a:pt x="143967" y="6819"/>
                  </a:lnTo>
                  <a:lnTo>
                    <a:pt x="147231" y="9271"/>
                  </a:lnTo>
                  <a:lnTo>
                    <a:pt x="143963" y="12751"/>
                  </a:lnTo>
                  <a:lnTo>
                    <a:pt x="178108" y="34246"/>
                  </a:lnTo>
                  <a:lnTo>
                    <a:pt x="226136" y="54813"/>
                  </a:lnTo>
                  <a:lnTo>
                    <a:pt x="271875" y="67455"/>
                  </a:lnTo>
                  <a:lnTo>
                    <a:pt x="279755" y="68145"/>
                  </a:lnTo>
                  <a:lnTo>
                    <a:pt x="279755" y="64401"/>
                  </a:lnTo>
                  <a:lnTo>
                    <a:pt x="287921" y="64401"/>
                  </a:lnTo>
                  <a:lnTo>
                    <a:pt x="287921" y="60337"/>
                  </a:lnTo>
                  <a:lnTo>
                    <a:pt x="283857" y="60337"/>
                  </a:lnTo>
                  <a:lnTo>
                    <a:pt x="268924" y="58668"/>
                  </a:lnTo>
                  <a:lnTo>
                    <a:pt x="228900" y="47123"/>
                  </a:lnTo>
                  <a:lnTo>
                    <a:pt x="186588" y="29327"/>
                  </a:lnTo>
                  <a:lnTo>
                    <a:pt x="150130" y="7422"/>
                  </a:lnTo>
                  <a:lnTo>
                    <a:pt x="149558" y="6819"/>
                  </a:lnTo>
                  <a:close/>
                </a:path>
                <a:path w="288290" h="381634">
                  <a:moveTo>
                    <a:pt x="29876" y="64401"/>
                  </a:moveTo>
                  <a:lnTo>
                    <a:pt x="8166" y="64401"/>
                  </a:lnTo>
                  <a:lnTo>
                    <a:pt x="8166" y="68052"/>
                  </a:lnTo>
                  <a:lnTo>
                    <a:pt x="20511" y="66688"/>
                  </a:lnTo>
                  <a:lnTo>
                    <a:pt x="29876" y="64401"/>
                  </a:lnTo>
                  <a:close/>
                </a:path>
                <a:path w="288290" h="381634">
                  <a:moveTo>
                    <a:pt x="143967" y="6819"/>
                  </a:moveTo>
                  <a:lnTo>
                    <a:pt x="140703" y="9271"/>
                  </a:lnTo>
                  <a:lnTo>
                    <a:pt x="143963" y="12751"/>
                  </a:lnTo>
                  <a:lnTo>
                    <a:pt x="147231" y="9271"/>
                  </a:lnTo>
                  <a:lnTo>
                    <a:pt x="143967" y="68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943091" y="717938"/>
              <a:ext cx="58419" cy="660400"/>
            </a:xfrm>
            <a:custGeom>
              <a:avLst/>
              <a:gdLst/>
              <a:ahLst/>
              <a:cxnLst/>
              <a:rect l="l" t="t" r="r" b="b"/>
              <a:pathLst>
                <a:path w="58420" h="660400">
                  <a:moveTo>
                    <a:pt x="0" y="0"/>
                  </a:moveTo>
                  <a:lnTo>
                    <a:pt x="57912" y="57912"/>
                  </a:lnTo>
                  <a:lnTo>
                    <a:pt x="57912" y="66026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005102" y="768492"/>
              <a:ext cx="320675" cy="116205"/>
            </a:xfrm>
            <a:custGeom>
              <a:avLst/>
              <a:gdLst/>
              <a:ahLst/>
              <a:cxnLst/>
              <a:rect l="l" t="t" r="r" b="b"/>
              <a:pathLst>
                <a:path w="320675" h="116205">
                  <a:moveTo>
                    <a:pt x="320243" y="0"/>
                  </a:moveTo>
                  <a:lnTo>
                    <a:pt x="204406" y="115836"/>
                  </a:lnTo>
                  <a:lnTo>
                    <a:pt x="0" y="11583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3611" y="1188631"/>
              <a:ext cx="289598" cy="7491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2470" y="671766"/>
              <a:ext cx="220738" cy="38126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728693" y="566850"/>
              <a:ext cx="1864995" cy="1427480"/>
            </a:xfrm>
            <a:custGeom>
              <a:avLst/>
              <a:gdLst/>
              <a:ahLst/>
              <a:cxnLst/>
              <a:rect l="l" t="t" r="r" b="b"/>
              <a:pathLst>
                <a:path w="1864995" h="1427480">
                  <a:moveTo>
                    <a:pt x="1420507" y="0"/>
                  </a:moveTo>
                  <a:lnTo>
                    <a:pt x="1420507" y="1418958"/>
                  </a:lnTo>
                  <a:lnTo>
                    <a:pt x="1280414" y="1418958"/>
                  </a:lnTo>
                  <a:lnTo>
                    <a:pt x="1280414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35" y="1092301"/>
                  </a:lnTo>
                  <a:lnTo>
                    <a:pt x="1272235" y="1427124"/>
                  </a:lnTo>
                  <a:lnTo>
                    <a:pt x="1428686" y="1427124"/>
                  </a:lnTo>
                  <a:lnTo>
                    <a:pt x="1428686" y="19723"/>
                  </a:lnTo>
                  <a:lnTo>
                    <a:pt x="1605851" y="196888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46"/>
                  </a:lnTo>
                  <a:lnTo>
                    <a:pt x="1864931" y="696683"/>
                  </a:lnTo>
                  <a:lnTo>
                    <a:pt x="1864931" y="688111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17" y="909281"/>
                  </a:lnTo>
                  <a:lnTo>
                    <a:pt x="1614017" y="193497"/>
                  </a:lnTo>
                  <a:lnTo>
                    <a:pt x="1420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266088" y="2506899"/>
              <a:ext cx="424180" cy="212090"/>
            </a:xfrm>
            <a:custGeom>
              <a:avLst/>
              <a:gdLst/>
              <a:ahLst/>
              <a:cxnLst/>
              <a:rect l="l" t="t" r="r" b="b"/>
              <a:pathLst>
                <a:path w="424179" h="212089">
                  <a:moveTo>
                    <a:pt x="138302" y="212064"/>
                  </a:moveTo>
                  <a:lnTo>
                    <a:pt x="0" y="212064"/>
                  </a:lnTo>
                  <a:lnTo>
                    <a:pt x="0" y="0"/>
                  </a:lnTo>
                  <a:lnTo>
                    <a:pt x="424129" y="0"/>
                  </a:lnTo>
                  <a:lnTo>
                    <a:pt x="424129" y="212064"/>
                  </a:lnTo>
                  <a:lnTo>
                    <a:pt x="322706" y="212064"/>
                  </a:lnTo>
                </a:path>
                <a:path w="424179" h="212089">
                  <a:moveTo>
                    <a:pt x="322706" y="175183"/>
                  </a:moveTo>
                  <a:lnTo>
                    <a:pt x="359587" y="175183"/>
                  </a:lnTo>
                  <a:lnTo>
                    <a:pt x="361761" y="164416"/>
                  </a:lnTo>
                  <a:lnTo>
                    <a:pt x="367688" y="155624"/>
                  </a:lnTo>
                  <a:lnTo>
                    <a:pt x="376480" y="149696"/>
                  </a:lnTo>
                  <a:lnTo>
                    <a:pt x="387248" y="147523"/>
                  </a:lnTo>
                  <a:lnTo>
                    <a:pt x="387248" y="64541"/>
                  </a:lnTo>
                  <a:lnTo>
                    <a:pt x="376480" y="62367"/>
                  </a:lnTo>
                  <a:lnTo>
                    <a:pt x="367688" y="56440"/>
                  </a:lnTo>
                  <a:lnTo>
                    <a:pt x="361761" y="47648"/>
                  </a:lnTo>
                  <a:lnTo>
                    <a:pt x="359587" y="36880"/>
                  </a:lnTo>
                  <a:lnTo>
                    <a:pt x="64541" y="36880"/>
                  </a:lnTo>
                  <a:lnTo>
                    <a:pt x="62812" y="47648"/>
                  </a:lnTo>
                  <a:lnTo>
                    <a:pt x="57626" y="56440"/>
                  </a:lnTo>
                  <a:lnTo>
                    <a:pt x="48982" y="62367"/>
                  </a:lnTo>
                  <a:lnTo>
                    <a:pt x="36880" y="64541"/>
                  </a:lnTo>
                  <a:lnTo>
                    <a:pt x="36880" y="147523"/>
                  </a:lnTo>
                  <a:lnTo>
                    <a:pt x="47648" y="149696"/>
                  </a:lnTo>
                  <a:lnTo>
                    <a:pt x="56440" y="155624"/>
                  </a:lnTo>
                  <a:lnTo>
                    <a:pt x="62367" y="164416"/>
                  </a:lnTo>
                  <a:lnTo>
                    <a:pt x="64541" y="175183"/>
                  </a:lnTo>
                  <a:lnTo>
                    <a:pt x="138302" y="175183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367510" y="2617542"/>
              <a:ext cx="212090" cy="0"/>
            </a:xfrm>
            <a:custGeom>
              <a:avLst/>
              <a:gdLst/>
              <a:ahLst/>
              <a:cxnLst/>
              <a:rect l="l" t="t" r="r" b="b"/>
              <a:pathLst>
                <a:path w="212090">
                  <a:moveTo>
                    <a:pt x="0" y="0"/>
                  </a:moveTo>
                  <a:lnTo>
                    <a:pt x="18440" y="0"/>
                  </a:lnTo>
                </a:path>
                <a:path w="212090">
                  <a:moveTo>
                    <a:pt x="193624" y="0"/>
                  </a:moveTo>
                  <a:lnTo>
                    <a:pt x="212064" y="0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26184" y="2565561"/>
              <a:ext cx="94741" cy="7628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6345333" y="2672863"/>
              <a:ext cx="114935" cy="267970"/>
            </a:xfrm>
            <a:custGeom>
              <a:avLst/>
              <a:gdLst/>
              <a:ahLst/>
              <a:cxnLst/>
              <a:rect l="l" t="t" r="r" b="b"/>
              <a:pathLst>
                <a:path w="114935" h="267969">
                  <a:moveTo>
                    <a:pt x="114379" y="18440"/>
                  </a:moveTo>
                  <a:lnTo>
                    <a:pt x="112930" y="11262"/>
                  </a:lnTo>
                  <a:lnTo>
                    <a:pt x="108978" y="5400"/>
                  </a:lnTo>
                  <a:lnTo>
                    <a:pt x="103117" y="1448"/>
                  </a:lnTo>
                  <a:lnTo>
                    <a:pt x="95938" y="0"/>
                  </a:lnTo>
                  <a:lnTo>
                    <a:pt x="88760" y="1448"/>
                  </a:lnTo>
                  <a:lnTo>
                    <a:pt x="82899" y="5400"/>
                  </a:lnTo>
                  <a:lnTo>
                    <a:pt x="78947" y="11262"/>
                  </a:lnTo>
                  <a:lnTo>
                    <a:pt x="77498" y="18440"/>
                  </a:lnTo>
                  <a:lnTo>
                    <a:pt x="77498" y="108292"/>
                  </a:lnTo>
                  <a:lnTo>
                    <a:pt x="75500" y="124077"/>
                  </a:lnTo>
                  <a:lnTo>
                    <a:pt x="71103" y="134669"/>
                  </a:lnTo>
                  <a:lnTo>
                    <a:pt x="66707" y="140620"/>
                  </a:lnTo>
                  <a:lnTo>
                    <a:pt x="64709" y="142481"/>
                  </a:lnTo>
                  <a:lnTo>
                    <a:pt x="61260" y="140780"/>
                  </a:lnTo>
                  <a:lnTo>
                    <a:pt x="58640" y="137777"/>
                  </a:lnTo>
                  <a:lnTo>
                    <a:pt x="55527" y="131281"/>
                  </a:lnTo>
                  <a:lnTo>
                    <a:pt x="50599" y="119100"/>
                  </a:lnTo>
                  <a:lnTo>
                    <a:pt x="38313" y="100517"/>
                  </a:lnTo>
                  <a:lnTo>
                    <a:pt x="23958" y="93225"/>
                  </a:lnTo>
                  <a:lnTo>
                    <a:pt x="10941" y="93613"/>
                  </a:lnTo>
                  <a:lnTo>
                    <a:pt x="2669" y="98069"/>
                  </a:lnTo>
                  <a:lnTo>
                    <a:pt x="0" y="104196"/>
                  </a:lnTo>
                  <a:lnTo>
                    <a:pt x="1522" y="112707"/>
                  </a:lnTo>
                  <a:lnTo>
                    <a:pt x="7247" y="124631"/>
                  </a:lnTo>
                  <a:lnTo>
                    <a:pt x="17186" y="140995"/>
                  </a:lnTo>
                  <a:lnTo>
                    <a:pt x="24738" y="157226"/>
                  </a:lnTo>
                  <a:lnTo>
                    <a:pt x="31986" y="177317"/>
                  </a:lnTo>
                  <a:lnTo>
                    <a:pt x="40451" y="197055"/>
                  </a:lnTo>
                  <a:lnTo>
                    <a:pt x="51653" y="212229"/>
                  </a:lnTo>
                  <a:lnTo>
                    <a:pt x="63048" y="222443"/>
                  </a:lnTo>
                  <a:lnTo>
                    <a:pt x="71115" y="230697"/>
                  </a:lnTo>
                  <a:lnTo>
                    <a:pt x="75912" y="237895"/>
                  </a:lnTo>
                  <a:lnTo>
                    <a:pt x="77498" y="244944"/>
                  </a:lnTo>
                  <a:lnTo>
                    <a:pt x="77498" y="267385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3845" y="2630115"/>
              <a:ext cx="122377" cy="31600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975819" y="2372512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>
                  <a:moveTo>
                    <a:pt x="0" y="0"/>
                  </a:moveTo>
                  <a:lnTo>
                    <a:pt x="320395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136021" y="2212317"/>
              <a:ext cx="0" cy="320675"/>
            </a:xfrm>
            <a:custGeom>
              <a:avLst/>
              <a:gdLst/>
              <a:ahLst/>
              <a:cxnLst/>
              <a:rect l="l" t="t" r="r" b="b"/>
              <a:pathLst>
                <a:path h="320675">
                  <a:moveTo>
                    <a:pt x="0" y="32039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36970" y="2372980"/>
              <a:ext cx="683895" cy="683895"/>
            </a:xfrm>
            <a:custGeom>
              <a:avLst/>
              <a:gdLst/>
              <a:ahLst/>
              <a:cxnLst/>
              <a:rect l="l" t="t" r="r" b="b"/>
              <a:pathLst>
                <a:path w="683895" h="683894">
                  <a:moveTo>
                    <a:pt x="0" y="195211"/>
                  </a:moveTo>
                  <a:lnTo>
                    <a:pt x="0" y="683298"/>
                  </a:lnTo>
                  <a:lnTo>
                    <a:pt x="683298" y="683298"/>
                  </a:lnTo>
                  <a:lnTo>
                    <a:pt x="683298" y="0"/>
                  </a:lnTo>
                  <a:lnTo>
                    <a:pt x="187617" y="0"/>
                  </a:lnTo>
                </a:path>
              </a:pathLst>
            </a:custGeom>
            <a:ln w="635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143031" y="3419906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624001" y="0"/>
                  </a:moveTo>
                  <a:lnTo>
                    <a:pt x="0" y="0"/>
                  </a:lnTo>
                  <a:lnTo>
                    <a:pt x="0" y="1994192"/>
                  </a:lnTo>
                  <a:lnTo>
                    <a:pt x="620941" y="1994192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063321" y="3419900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0" y="1994192"/>
                  </a:moveTo>
                  <a:lnTo>
                    <a:pt x="624001" y="1994192"/>
                  </a:lnTo>
                  <a:lnTo>
                    <a:pt x="624001" y="0"/>
                  </a:lnTo>
                  <a:lnTo>
                    <a:pt x="3048" y="0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368567" y="3590124"/>
              <a:ext cx="2069464" cy="1666875"/>
            </a:xfrm>
            <a:custGeom>
              <a:avLst/>
              <a:gdLst/>
              <a:ahLst/>
              <a:cxnLst/>
              <a:rect l="l" t="t" r="r" b="b"/>
              <a:pathLst>
                <a:path w="2069465" h="1666875">
                  <a:moveTo>
                    <a:pt x="2069274" y="0"/>
                  </a:moveTo>
                  <a:lnTo>
                    <a:pt x="0" y="0"/>
                  </a:lnTo>
                  <a:lnTo>
                    <a:pt x="0" y="1666608"/>
                  </a:lnTo>
                  <a:lnTo>
                    <a:pt x="2069274" y="1666608"/>
                  </a:lnTo>
                  <a:lnTo>
                    <a:pt x="2069274" y="0"/>
                  </a:lnTo>
                  <a:close/>
                </a:path>
              </a:pathLst>
            </a:custGeom>
            <a:solidFill>
              <a:srgbClr val="FFCA00">
                <a:alpha val="9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590106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1733042" y="0"/>
                  </a:moveTo>
                  <a:lnTo>
                    <a:pt x="0" y="0"/>
                  </a:lnTo>
                  <a:lnTo>
                    <a:pt x="0" y="7365"/>
                  </a:lnTo>
                  <a:lnTo>
                    <a:pt x="1733042" y="7365"/>
                  </a:lnTo>
                  <a:lnTo>
                    <a:pt x="17330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590105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0" y="7361"/>
                  </a:moveTo>
                  <a:lnTo>
                    <a:pt x="0" y="0"/>
                  </a:lnTo>
                  <a:lnTo>
                    <a:pt x="1733027" y="0"/>
                  </a:lnTo>
                  <a:lnTo>
                    <a:pt x="1733054" y="7253"/>
                  </a:lnTo>
                  <a:lnTo>
                    <a:pt x="28" y="7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6590103" y="3669478"/>
            <a:ext cx="1537335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INVESTMENT</a:t>
            </a:r>
            <a:r>
              <a:rPr sz="1250" spc="2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VALUE</a:t>
            </a:r>
            <a:endParaRPr sz="1250">
              <a:latin typeface="Brandon Grotesque Regular"/>
              <a:cs typeface="Brandon Grotesque Regular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520925" y="3904251"/>
            <a:ext cx="1919647" cy="909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800" spc="-29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R52.0</a:t>
            </a:r>
            <a:endParaRPr sz="5800" dirty="0">
              <a:latin typeface="Brandon Grotesque Regular"/>
              <a:cs typeface="Brandon Grotesque Regular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557063" y="4599308"/>
            <a:ext cx="1748789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3600" spc="-10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MILLION</a:t>
            </a:r>
            <a:endParaRPr sz="3600" dirty="0">
              <a:latin typeface="Brandon Grotesque Regular"/>
              <a:cs typeface="Brandon Grotesque Regular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B44A52D-14C8-9658-741B-3B2A39901357}"/>
              </a:ext>
            </a:extLst>
          </p:cNvPr>
          <p:cNvSpPr txBox="1"/>
          <p:nvPr/>
        </p:nvSpPr>
        <p:spPr>
          <a:xfrm>
            <a:off x="644903" y="4599308"/>
            <a:ext cx="44234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Nearby Towns/Cities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Umhlanga</a:t>
            </a: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Durban</a:t>
            </a:r>
            <a:endParaRPr kumimoji="0" lang="en-US" sz="1500" b="0" i="0" u="none" strike="noStrike" kern="0" cap="none" spc="-100" normalizeH="0" baseline="0" noProof="0" dirty="0">
              <a:ln>
                <a:noFill/>
              </a:ln>
              <a:solidFill>
                <a:srgbClr val="565655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Richards Bay</a:t>
            </a:r>
          </a:p>
        </p:txBody>
      </p:sp>
      <p:sp>
        <p:nvSpPr>
          <p:cNvPr id="53" name="object 6">
            <a:extLst>
              <a:ext uri="{FF2B5EF4-FFF2-40B4-BE49-F238E27FC236}">
                <a16:creationId xmlns:a16="http://schemas.microsoft.com/office/drawing/2014/main" id="{CD9985DC-F27E-54C5-0493-B43BA2914E8B}"/>
              </a:ext>
            </a:extLst>
          </p:cNvPr>
          <p:cNvSpPr txBox="1"/>
          <p:nvPr/>
        </p:nvSpPr>
        <p:spPr>
          <a:xfrm>
            <a:off x="705228" y="5814528"/>
            <a:ext cx="4363085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Nearby Airport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298450" marR="14351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50" dirty="0">
                <a:solidFill>
                  <a:srgbClr val="565655"/>
                </a:solidFill>
                <a:latin typeface="Arial"/>
                <a:cs typeface="Arial"/>
              </a:rPr>
              <a:t>King Shaka International Airport is 31,8km</a:t>
            </a:r>
          </a:p>
          <a:p>
            <a:pPr marL="298450" marR="14351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50" dirty="0">
                <a:solidFill>
                  <a:srgbClr val="565655"/>
                </a:solidFill>
                <a:latin typeface="Arial"/>
                <a:cs typeface="Arial"/>
              </a:rPr>
              <a:t>Richards Bay Airport is 176,3km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3A10DF3-48AA-C005-1D14-A774B7E76AA9}"/>
              </a:ext>
            </a:extLst>
          </p:cNvPr>
          <p:cNvSpPr txBox="1"/>
          <p:nvPr/>
        </p:nvSpPr>
        <p:spPr>
          <a:xfrm>
            <a:off x="702467" y="1994330"/>
            <a:ext cx="4452619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just" defTabSz="914400" eaLnBrk="1" fontAlgn="auto" latinLnBrk="0" hangingPunct="1">
              <a:lnSpc>
                <a:spcPct val="100000"/>
              </a:lnSpc>
              <a:spcBef>
                <a:spcPts val="9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Description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508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-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Development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50" normalizeH="0" baseline="0" noProof="0" dirty="0" err="1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Amatata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Mountain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Tourism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and Cultural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 sz="1500" spc="-45" dirty="0">
                <a:solidFill>
                  <a:srgbClr val="565655"/>
                </a:solidFill>
                <a:latin typeface="Arial"/>
                <a:cs typeface="Arial"/>
              </a:rPr>
              <a:t>C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entre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making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provision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cultural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center </a:t>
            </a:r>
            <a:r>
              <a:rPr kumimoji="0" lang="en-US" sz="1500" b="0" i="0" u="none" strike="noStrike" kern="0" cap="none" spc="-4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amphitheater,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cliff-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edge</a:t>
            </a:r>
            <a:r>
              <a:rPr kumimoji="0" lang="en-US" sz="1500" b="0" i="0" u="none" strike="noStrike" kern="0" cap="none" spc="-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restaurant;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freedom-</a:t>
            </a:r>
            <a:r>
              <a:rPr kumimoji="0" lang="en-US" sz="1500" b="0" i="0" u="none" strike="noStrike" kern="0" cap="none" spc="-2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walk </a:t>
            </a:r>
            <a:r>
              <a:rPr kumimoji="0" lang="en-US" sz="1500" b="0" i="0" u="none" strike="noStrike" kern="0" cap="none" spc="-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gallery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&amp;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information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center.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7348200" cy="9753600"/>
            <a:chOff x="0" y="0"/>
            <a:chExt cx="17348200" cy="9753600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0364" y="0"/>
              <a:ext cx="11637835" cy="9753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5710555" cy="9753600"/>
            </a:xfrm>
            <a:custGeom>
              <a:avLst/>
              <a:gdLst/>
              <a:ahLst/>
              <a:cxnLst/>
              <a:rect l="l" t="t" r="r" b="b"/>
              <a:pathLst>
                <a:path w="5710555" h="9753600">
                  <a:moveTo>
                    <a:pt x="5710364" y="0"/>
                  </a:moveTo>
                  <a:lnTo>
                    <a:pt x="0" y="0"/>
                  </a:lnTo>
                  <a:lnTo>
                    <a:pt x="0" y="9753600"/>
                  </a:lnTo>
                  <a:lnTo>
                    <a:pt x="5710364" y="9753600"/>
                  </a:lnTo>
                  <a:lnTo>
                    <a:pt x="5710364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05222" y="747861"/>
            <a:ext cx="4658088" cy="83566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5080">
              <a:lnSpc>
                <a:spcPts val="2900"/>
              </a:lnSpc>
              <a:spcBef>
                <a:spcPts val="680"/>
              </a:spcBef>
            </a:pPr>
            <a:r>
              <a:rPr sz="290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WOODSTOCK </a:t>
            </a:r>
            <a:r>
              <a:rPr sz="2900" spc="-25" dirty="0">
                <a:solidFill>
                  <a:srgbClr val="249FA0"/>
                </a:solidFill>
                <a:latin typeface="BrandonGrotesque-Black"/>
                <a:cs typeface="BrandonGrotesque-Black"/>
              </a:rPr>
              <a:t>DAM </a:t>
            </a:r>
            <a:r>
              <a:rPr sz="290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RESORT </a:t>
            </a:r>
            <a:r>
              <a:rPr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DEVELOPMENT</a:t>
            </a:r>
            <a:endParaRPr sz="2900" dirty="0">
              <a:latin typeface="BrandonGrotesque-Black"/>
              <a:cs typeface="BrandonGrotesque-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6588" y="1693457"/>
            <a:ext cx="4370705" cy="1641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500" b="1" spc="-10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Description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Development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resort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along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Woodstock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Dam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making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provision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for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hotel,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floating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restaurant; 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caravan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and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camping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65655"/>
                </a:solidFill>
                <a:latin typeface="Arial"/>
                <a:cs typeface="Arial"/>
              </a:rPr>
              <a:t>sites,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conference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center,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gym,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horse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riding,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water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sports,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quadbikes,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tennis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court,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golf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course,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boat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launch,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bicycle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trails.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5209" y="3587623"/>
            <a:ext cx="396557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Location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Situated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in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uThukela,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Bergville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in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Drakensberg World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Heritage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Site.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5209" y="5856659"/>
            <a:ext cx="436499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Rationale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140335">
              <a:lnSpc>
                <a:spcPct val="100000"/>
              </a:lnSpc>
            </a:pP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It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offers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opportunity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to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explore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many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battlefields,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monuments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museums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in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Bergville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area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(situated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near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Woodstock </a:t>
            </a:r>
            <a:r>
              <a:rPr sz="1500" spc="-85" dirty="0">
                <a:solidFill>
                  <a:srgbClr val="565655"/>
                </a:solidFill>
                <a:latin typeface="Arial"/>
                <a:cs typeface="Arial"/>
              </a:rPr>
              <a:t>Dam);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visits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to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the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famous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Bergville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Cannibal </a:t>
            </a:r>
            <a:r>
              <a:rPr sz="1500" spc="-135" dirty="0">
                <a:solidFill>
                  <a:srgbClr val="565655"/>
                </a:solidFill>
                <a:latin typeface="Arial"/>
                <a:cs typeface="Arial"/>
              </a:rPr>
              <a:t>Caves;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rock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climbing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and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hiking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to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14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Tugela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5" dirty="0">
                <a:solidFill>
                  <a:srgbClr val="565655"/>
                </a:solidFill>
                <a:latin typeface="Arial"/>
                <a:cs typeface="Arial"/>
              </a:rPr>
              <a:t>Falls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or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river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rafting,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kayaking,</a:t>
            </a:r>
            <a:endParaRPr sz="15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horse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riding,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picnicking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trout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fishing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at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Royal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Natal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National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Park.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5209" y="8000341"/>
            <a:ext cx="408432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Project</a:t>
            </a:r>
            <a:r>
              <a:rPr sz="1500" b="1" spc="12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Status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Feasibility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study,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design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development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business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plan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completed.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835015" y="429261"/>
            <a:ext cx="3977030" cy="4985180"/>
            <a:chOff x="5835015" y="429261"/>
            <a:chExt cx="3977030" cy="4985180"/>
          </a:xfrm>
        </p:grpSpPr>
        <p:sp>
          <p:nvSpPr>
            <p:cNvPr id="11" name="object 11"/>
            <p:cNvSpPr/>
            <p:nvPr/>
          </p:nvSpPr>
          <p:spPr>
            <a:xfrm>
              <a:off x="9546907" y="1005268"/>
              <a:ext cx="232410" cy="1078865"/>
            </a:xfrm>
            <a:custGeom>
              <a:avLst/>
              <a:gdLst/>
              <a:ahLst/>
              <a:cxnLst/>
              <a:rect l="l" t="t" r="r" b="b"/>
              <a:pathLst>
                <a:path w="232409" h="1078864">
                  <a:moveTo>
                    <a:pt x="21678" y="852462"/>
                  </a:moveTo>
                  <a:lnTo>
                    <a:pt x="19265" y="848296"/>
                  </a:lnTo>
                  <a:lnTo>
                    <a:pt x="2146" y="845566"/>
                  </a:lnTo>
                  <a:lnTo>
                    <a:pt x="0" y="849680"/>
                  </a:lnTo>
                  <a:lnTo>
                    <a:pt x="0" y="880770"/>
                  </a:lnTo>
                  <a:lnTo>
                    <a:pt x="19596" y="887298"/>
                  </a:lnTo>
                  <a:lnTo>
                    <a:pt x="19913" y="887209"/>
                  </a:lnTo>
                  <a:lnTo>
                    <a:pt x="20485" y="886853"/>
                  </a:lnTo>
                  <a:lnTo>
                    <a:pt x="21196" y="885825"/>
                  </a:lnTo>
                  <a:lnTo>
                    <a:pt x="21615" y="884339"/>
                  </a:lnTo>
                  <a:lnTo>
                    <a:pt x="21678" y="883158"/>
                  </a:lnTo>
                  <a:lnTo>
                    <a:pt x="21678" y="852462"/>
                  </a:lnTo>
                  <a:close/>
                </a:path>
                <a:path w="232409" h="1078864">
                  <a:moveTo>
                    <a:pt x="21678" y="711949"/>
                  </a:moveTo>
                  <a:lnTo>
                    <a:pt x="2146" y="706310"/>
                  </a:lnTo>
                  <a:lnTo>
                    <a:pt x="1828" y="706412"/>
                  </a:lnTo>
                  <a:lnTo>
                    <a:pt x="0" y="710590"/>
                  </a:lnTo>
                  <a:lnTo>
                    <a:pt x="0" y="741680"/>
                  </a:lnTo>
                  <a:lnTo>
                    <a:pt x="19596" y="746925"/>
                  </a:lnTo>
                  <a:lnTo>
                    <a:pt x="19913" y="746823"/>
                  </a:lnTo>
                  <a:lnTo>
                    <a:pt x="21678" y="742645"/>
                  </a:lnTo>
                  <a:lnTo>
                    <a:pt x="21678" y="711949"/>
                  </a:lnTo>
                  <a:close/>
                </a:path>
                <a:path w="232409" h="1078864">
                  <a:moveTo>
                    <a:pt x="21678" y="439089"/>
                  </a:moveTo>
                  <a:lnTo>
                    <a:pt x="2146" y="434733"/>
                  </a:lnTo>
                  <a:lnTo>
                    <a:pt x="1828" y="434848"/>
                  </a:lnTo>
                  <a:lnTo>
                    <a:pt x="1219" y="435292"/>
                  </a:lnTo>
                  <a:lnTo>
                    <a:pt x="495" y="436410"/>
                  </a:lnTo>
                  <a:lnTo>
                    <a:pt x="63" y="437946"/>
                  </a:lnTo>
                  <a:lnTo>
                    <a:pt x="0" y="439140"/>
                  </a:lnTo>
                  <a:lnTo>
                    <a:pt x="0" y="470230"/>
                  </a:lnTo>
                  <a:lnTo>
                    <a:pt x="19596" y="474192"/>
                  </a:lnTo>
                  <a:lnTo>
                    <a:pt x="19913" y="474065"/>
                  </a:lnTo>
                  <a:lnTo>
                    <a:pt x="20485" y="473621"/>
                  </a:lnTo>
                  <a:lnTo>
                    <a:pt x="21196" y="472503"/>
                  </a:lnTo>
                  <a:lnTo>
                    <a:pt x="21615" y="470954"/>
                  </a:lnTo>
                  <a:lnTo>
                    <a:pt x="21678" y="469760"/>
                  </a:lnTo>
                  <a:lnTo>
                    <a:pt x="21678" y="439089"/>
                  </a:lnTo>
                  <a:close/>
                </a:path>
                <a:path w="232409" h="1078864">
                  <a:moveTo>
                    <a:pt x="21678" y="385394"/>
                  </a:moveTo>
                  <a:lnTo>
                    <a:pt x="19265" y="381444"/>
                  </a:lnTo>
                  <a:lnTo>
                    <a:pt x="2146" y="380403"/>
                  </a:lnTo>
                  <a:lnTo>
                    <a:pt x="0" y="384746"/>
                  </a:lnTo>
                  <a:lnTo>
                    <a:pt x="0" y="415848"/>
                  </a:lnTo>
                  <a:lnTo>
                    <a:pt x="19596" y="420408"/>
                  </a:lnTo>
                  <a:lnTo>
                    <a:pt x="20218" y="420103"/>
                  </a:lnTo>
                  <a:lnTo>
                    <a:pt x="20751" y="419582"/>
                  </a:lnTo>
                  <a:lnTo>
                    <a:pt x="21196" y="418795"/>
                  </a:lnTo>
                  <a:lnTo>
                    <a:pt x="21615" y="417296"/>
                  </a:lnTo>
                  <a:lnTo>
                    <a:pt x="21678" y="416102"/>
                  </a:lnTo>
                  <a:lnTo>
                    <a:pt x="21678" y="385394"/>
                  </a:lnTo>
                  <a:close/>
                </a:path>
                <a:path w="232409" h="1078864">
                  <a:moveTo>
                    <a:pt x="21678" y="277977"/>
                  </a:moveTo>
                  <a:lnTo>
                    <a:pt x="2146" y="271691"/>
                  </a:lnTo>
                  <a:lnTo>
                    <a:pt x="1828" y="271767"/>
                  </a:lnTo>
                  <a:lnTo>
                    <a:pt x="0" y="275907"/>
                  </a:lnTo>
                  <a:lnTo>
                    <a:pt x="0" y="307009"/>
                  </a:lnTo>
                  <a:lnTo>
                    <a:pt x="19596" y="312889"/>
                  </a:lnTo>
                  <a:lnTo>
                    <a:pt x="19913" y="312801"/>
                  </a:lnTo>
                  <a:lnTo>
                    <a:pt x="21678" y="308673"/>
                  </a:lnTo>
                  <a:lnTo>
                    <a:pt x="21678" y="277977"/>
                  </a:lnTo>
                  <a:close/>
                </a:path>
                <a:path w="232409" h="1078864">
                  <a:moveTo>
                    <a:pt x="21678" y="170611"/>
                  </a:moveTo>
                  <a:lnTo>
                    <a:pt x="2146" y="163042"/>
                  </a:lnTo>
                  <a:lnTo>
                    <a:pt x="1828" y="163093"/>
                  </a:lnTo>
                  <a:lnTo>
                    <a:pt x="1219" y="163436"/>
                  </a:lnTo>
                  <a:lnTo>
                    <a:pt x="495" y="164439"/>
                  </a:lnTo>
                  <a:lnTo>
                    <a:pt x="63" y="165925"/>
                  </a:lnTo>
                  <a:lnTo>
                    <a:pt x="0" y="167119"/>
                  </a:lnTo>
                  <a:lnTo>
                    <a:pt x="0" y="198208"/>
                  </a:lnTo>
                  <a:lnTo>
                    <a:pt x="19596" y="205346"/>
                  </a:lnTo>
                  <a:lnTo>
                    <a:pt x="19913" y="205282"/>
                  </a:lnTo>
                  <a:lnTo>
                    <a:pt x="20485" y="204927"/>
                  </a:lnTo>
                  <a:lnTo>
                    <a:pt x="21196" y="203923"/>
                  </a:lnTo>
                  <a:lnTo>
                    <a:pt x="21615" y="202476"/>
                  </a:lnTo>
                  <a:lnTo>
                    <a:pt x="21678" y="201295"/>
                  </a:lnTo>
                  <a:lnTo>
                    <a:pt x="21678" y="170611"/>
                  </a:lnTo>
                  <a:close/>
                </a:path>
                <a:path w="232409" h="1078864">
                  <a:moveTo>
                    <a:pt x="21678" y="116903"/>
                  </a:moveTo>
                  <a:lnTo>
                    <a:pt x="2146" y="108673"/>
                  </a:lnTo>
                  <a:lnTo>
                    <a:pt x="1828" y="108724"/>
                  </a:lnTo>
                  <a:lnTo>
                    <a:pt x="0" y="112687"/>
                  </a:lnTo>
                  <a:lnTo>
                    <a:pt x="0" y="143776"/>
                  </a:lnTo>
                  <a:lnTo>
                    <a:pt x="19596" y="151587"/>
                  </a:lnTo>
                  <a:lnTo>
                    <a:pt x="19913" y="151536"/>
                  </a:lnTo>
                  <a:lnTo>
                    <a:pt x="20485" y="151193"/>
                  </a:lnTo>
                  <a:lnTo>
                    <a:pt x="21196" y="150215"/>
                  </a:lnTo>
                  <a:lnTo>
                    <a:pt x="21615" y="148755"/>
                  </a:lnTo>
                  <a:lnTo>
                    <a:pt x="21678" y="147574"/>
                  </a:lnTo>
                  <a:lnTo>
                    <a:pt x="21678" y="116903"/>
                  </a:lnTo>
                  <a:close/>
                </a:path>
                <a:path w="232409" h="1078864">
                  <a:moveTo>
                    <a:pt x="21678" y="63195"/>
                  </a:moveTo>
                  <a:lnTo>
                    <a:pt x="19265" y="58750"/>
                  </a:lnTo>
                  <a:lnTo>
                    <a:pt x="2146" y="54330"/>
                  </a:lnTo>
                  <a:lnTo>
                    <a:pt x="0" y="58280"/>
                  </a:lnTo>
                  <a:lnTo>
                    <a:pt x="0" y="89369"/>
                  </a:lnTo>
                  <a:lnTo>
                    <a:pt x="19596" y="97815"/>
                  </a:lnTo>
                  <a:lnTo>
                    <a:pt x="19913" y="97764"/>
                  </a:lnTo>
                  <a:lnTo>
                    <a:pt x="20485" y="97459"/>
                  </a:lnTo>
                  <a:lnTo>
                    <a:pt x="21196" y="96494"/>
                  </a:lnTo>
                  <a:lnTo>
                    <a:pt x="21615" y="95059"/>
                  </a:lnTo>
                  <a:lnTo>
                    <a:pt x="21678" y="93878"/>
                  </a:lnTo>
                  <a:lnTo>
                    <a:pt x="21678" y="63195"/>
                  </a:lnTo>
                  <a:close/>
                </a:path>
                <a:path w="232409" h="1078864">
                  <a:moveTo>
                    <a:pt x="21678" y="9499"/>
                  </a:moveTo>
                  <a:lnTo>
                    <a:pt x="2146" y="0"/>
                  </a:lnTo>
                  <a:lnTo>
                    <a:pt x="1828" y="25"/>
                  </a:lnTo>
                  <a:lnTo>
                    <a:pt x="1219" y="304"/>
                  </a:lnTo>
                  <a:lnTo>
                    <a:pt x="495" y="1244"/>
                  </a:lnTo>
                  <a:lnTo>
                    <a:pt x="63" y="2667"/>
                  </a:lnTo>
                  <a:lnTo>
                    <a:pt x="0" y="3860"/>
                  </a:lnTo>
                  <a:lnTo>
                    <a:pt x="0" y="34937"/>
                  </a:lnTo>
                  <a:lnTo>
                    <a:pt x="19596" y="44043"/>
                  </a:lnTo>
                  <a:lnTo>
                    <a:pt x="20218" y="43865"/>
                  </a:lnTo>
                  <a:lnTo>
                    <a:pt x="20751" y="43459"/>
                  </a:lnTo>
                  <a:lnTo>
                    <a:pt x="21196" y="42773"/>
                  </a:lnTo>
                  <a:lnTo>
                    <a:pt x="21615" y="41351"/>
                  </a:lnTo>
                  <a:lnTo>
                    <a:pt x="21678" y="40170"/>
                  </a:lnTo>
                  <a:lnTo>
                    <a:pt x="21678" y="9499"/>
                  </a:lnTo>
                  <a:close/>
                </a:path>
                <a:path w="232409" h="1078864">
                  <a:moveTo>
                    <a:pt x="52146" y="439889"/>
                  </a:moveTo>
                  <a:lnTo>
                    <a:pt x="33324" y="435622"/>
                  </a:lnTo>
                  <a:lnTo>
                    <a:pt x="33007" y="435737"/>
                  </a:lnTo>
                  <a:lnTo>
                    <a:pt x="32423" y="436168"/>
                  </a:lnTo>
                  <a:lnTo>
                    <a:pt x="31737" y="437273"/>
                  </a:lnTo>
                  <a:lnTo>
                    <a:pt x="31305" y="438772"/>
                  </a:lnTo>
                  <a:lnTo>
                    <a:pt x="31242" y="439928"/>
                  </a:lnTo>
                  <a:lnTo>
                    <a:pt x="31242" y="470446"/>
                  </a:lnTo>
                  <a:lnTo>
                    <a:pt x="50126" y="474319"/>
                  </a:lnTo>
                  <a:lnTo>
                    <a:pt x="50431" y="474205"/>
                  </a:lnTo>
                  <a:lnTo>
                    <a:pt x="52146" y="469988"/>
                  </a:lnTo>
                  <a:lnTo>
                    <a:pt x="52146" y="439889"/>
                  </a:lnTo>
                  <a:close/>
                </a:path>
                <a:path w="232409" h="1078864">
                  <a:moveTo>
                    <a:pt x="52146" y="387197"/>
                  </a:moveTo>
                  <a:lnTo>
                    <a:pt x="49796" y="383311"/>
                  </a:lnTo>
                  <a:lnTo>
                    <a:pt x="33324" y="382295"/>
                  </a:lnTo>
                  <a:lnTo>
                    <a:pt x="31242" y="386575"/>
                  </a:lnTo>
                  <a:lnTo>
                    <a:pt x="31242" y="417080"/>
                  </a:lnTo>
                  <a:lnTo>
                    <a:pt x="50126" y="421563"/>
                  </a:lnTo>
                  <a:lnTo>
                    <a:pt x="50431" y="421449"/>
                  </a:lnTo>
                  <a:lnTo>
                    <a:pt x="52146" y="417309"/>
                  </a:lnTo>
                  <a:lnTo>
                    <a:pt x="52146" y="387197"/>
                  </a:lnTo>
                  <a:close/>
                </a:path>
                <a:path w="232409" h="1078864">
                  <a:moveTo>
                    <a:pt x="52146" y="334492"/>
                  </a:moveTo>
                  <a:lnTo>
                    <a:pt x="33324" y="328968"/>
                  </a:lnTo>
                  <a:lnTo>
                    <a:pt x="33007" y="329057"/>
                  </a:lnTo>
                  <a:lnTo>
                    <a:pt x="32423" y="329450"/>
                  </a:lnTo>
                  <a:lnTo>
                    <a:pt x="31737" y="330517"/>
                  </a:lnTo>
                  <a:lnTo>
                    <a:pt x="31305" y="332003"/>
                  </a:lnTo>
                  <a:lnTo>
                    <a:pt x="31242" y="333184"/>
                  </a:lnTo>
                  <a:lnTo>
                    <a:pt x="31242" y="363677"/>
                  </a:lnTo>
                  <a:lnTo>
                    <a:pt x="50126" y="368820"/>
                  </a:lnTo>
                  <a:lnTo>
                    <a:pt x="50431" y="368706"/>
                  </a:lnTo>
                  <a:lnTo>
                    <a:pt x="52146" y="364604"/>
                  </a:lnTo>
                  <a:lnTo>
                    <a:pt x="52146" y="334492"/>
                  </a:lnTo>
                  <a:close/>
                </a:path>
                <a:path w="232409" h="1078864">
                  <a:moveTo>
                    <a:pt x="52146" y="281774"/>
                  </a:moveTo>
                  <a:lnTo>
                    <a:pt x="33324" y="275640"/>
                  </a:lnTo>
                  <a:lnTo>
                    <a:pt x="33007" y="275729"/>
                  </a:lnTo>
                  <a:lnTo>
                    <a:pt x="32423" y="276098"/>
                  </a:lnTo>
                  <a:lnTo>
                    <a:pt x="31737" y="277126"/>
                  </a:lnTo>
                  <a:lnTo>
                    <a:pt x="31305" y="278625"/>
                  </a:lnTo>
                  <a:lnTo>
                    <a:pt x="31242" y="279793"/>
                  </a:lnTo>
                  <a:lnTo>
                    <a:pt x="31242" y="310299"/>
                  </a:lnTo>
                  <a:lnTo>
                    <a:pt x="50126" y="316039"/>
                  </a:lnTo>
                  <a:lnTo>
                    <a:pt x="50431" y="315950"/>
                  </a:lnTo>
                  <a:lnTo>
                    <a:pt x="52146" y="311899"/>
                  </a:lnTo>
                  <a:lnTo>
                    <a:pt x="52146" y="281774"/>
                  </a:lnTo>
                  <a:close/>
                </a:path>
                <a:path w="232409" h="1078864">
                  <a:moveTo>
                    <a:pt x="52146" y="229069"/>
                  </a:moveTo>
                  <a:lnTo>
                    <a:pt x="49796" y="224980"/>
                  </a:lnTo>
                  <a:lnTo>
                    <a:pt x="33324" y="222351"/>
                  </a:lnTo>
                  <a:lnTo>
                    <a:pt x="31242" y="226390"/>
                  </a:lnTo>
                  <a:lnTo>
                    <a:pt x="31242" y="256908"/>
                  </a:lnTo>
                  <a:lnTo>
                    <a:pt x="50126" y="263258"/>
                  </a:lnTo>
                  <a:lnTo>
                    <a:pt x="50431" y="263182"/>
                  </a:lnTo>
                  <a:lnTo>
                    <a:pt x="50990" y="262826"/>
                  </a:lnTo>
                  <a:lnTo>
                    <a:pt x="51676" y="261810"/>
                  </a:lnTo>
                  <a:lnTo>
                    <a:pt x="52082" y="260350"/>
                  </a:lnTo>
                  <a:lnTo>
                    <a:pt x="52146" y="259194"/>
                  </a:lnTo>
                  <a:lnTo>
                    <a:pt x="52146" y="229069"/>
                  </a:lnTo>
                  <a:close/>
                </a:path>
                <a:path w="232409" h="1078864">
                  <a:moveTo>
                    <a:pt x="52146" y="176403"/>
                  </a:moveTo>
                  <a:lnTo>
                    <a:pt x="49796" y="172199"/>
                  </a:lnTo>
                  <a:lnTo>
                    <a:pt x="33324" y="169024"/>
                  </a:lnTo>
                  <a:lnTo>
                    <a:pt x="31242" y="173037"/>
                  </a:lnTo>
                  <a:lnTo>
                    <a:pt x="31242" y="203530"/>
                  </a:lnTo>
                  <a:lnTo>
                    <a:pt x="50126" y="210477"/>
                  </a:lnTo>
                  <a:lnTo>
                    <a:pt x="50431" y="210413"/>
                  </a:lnTo>
                  <a:lnTo>
                    <a:pt x="52146" y="206514"/>
                  </a:lnTo>
                  <a:lnTo>
                    <a:pt x="52146" y="176403"/>
                  </a:lnTo>
                  <a:close/>
                </a:path>
                <a:path w="232409" h="1078864">
                  <a:moveTo>
                    <a:pt x="52146" y="123685"/>
                  </a:moveTo>
                  <a:lnTo>
                    <a:pt x="33324" y="115697"/>
                  </a:lnTo>
                  <a:lnTo>
                    <a:pt x="33007" y="115747"/>
                  </a:lnTo>
                  <a:lnTo>
                    <a:pt x="32423" y="116065"/>
                  </a:lnTo>
                  <a:lnTo>
                    <a:pt x="31737" y="117017"/>
                  </a:lnTo>
                  <a:lnTo>
                    <a:pt x="31305" y="118452"/>
                  </a:lnTo>
                  <a:lnTo>
                    <a:pt x="31242" y="119634"/>
                  </a:lnTo>
                  <a:lnTo>
                    <a:pt x="31242" y="150139"/>
                  </a:lnTo>
                  <a:lnTo>
                    <a:pt x="50126" y="157734"/>
                  </a:lnTo>
                  <a:lnTo>
                    <a:pt x="50431" y="157670"/>
                  </a:lnTo>
                  <a:lnTo>
                    <a:pt x="52146" y="153797"/>
                  </a:lnTo>
                  <a:lnTo>
                    <a:pt x="52146" y="123685"/>
                  </a:lnTo>
                  <a:close/>
                </a:path>
                <a:path w="232409" h="1078864">
                  <a:moveTo>
                    <a:pt x="52146" y="70967"/>
                  </a:moveTo>
                  <a:lnTo>
                    <a:pt x="49796" y="66624"/>
                  </a:lnTo>
                  <a:lnTo>
                    <a:pt x="33324" y="62369"/>
                  </a:lnTo>
                  <a:lnTo>
                    <a:pt x="31242" y="66243"/>
                  </a:lnTo>
                  <a:lnTo>
                    <a:pt x="31242" y="96748"/>
                  </a:lnTo>
                  <a:lnTo>
                    <a:pt x="50126" y="104965"/>
                  </a:lnTo>
                  <a:lnTo>
                    <a:pt x="50431" y="104927"/>
                  </a:lnTo>
                  <a:lnTo>
                    <a:pt x="52146" y="101092"/>
                  </a:lnTo>
                  <a:lnTo>
                    <a:pt x="52146" y="70967"/>
                  </a:lnTo>
                  <a:close/>
                </a:path>
                <a:path w="232409" h="1078864">
                  <a:moveTo>
                    <a:pt x="52146" y="18275"/>
                  </a:moveTo>
                  <a:lnTo>
                    <a:pt x="33324" y="9055"/>
                  </a:lnTo>
                  <a:lnTo>
                    <a:pt x="33007" y="9080"/>
                  </a:lnTo>
                  <a:lnTo>
                    <a:pt x="32423" y="9359"/>
                  </a:lnTo>
                  <a:lnTo>
                    <a:pt x="31737" y="10274"/>
                  </a:lnTo>
                  <a:lnTo>
                    <a:pt x="31305" y="11684"/>
                  </a:lnTo>
                  <a:lnTo>
                    <a:pt x="31242" y="12865"/>
                  </a:lnTo>
                  <a:lnTo>
                    <a:pt x="31242" y="43357"/>
                  </a:lnTo>
                  <a:lnTo>
                    <a:pt x="50126" y="52184"/>
                  </a:lnTo>
                  <a:lnTo>
                    <a:pt x="50431" y="52158"/>
                  </a:lnTo>
                  <a:lnTo>
                    <a:pt x="52146" y="48399"/>
                  </a:lnTo>
                  <a:lnTo>
                    <a:pt x="52146" y="18275"/>
                  </a:lnTo>
                  <a:close/>
                </a:path>
                <a:path w="232409" h="1078864">
                  <a:moveTo>
                    <a:pt x="81495" y="440639"/>
                  </a:moveTo>
                  <a:lnTo>
                    <a:pt x="63334" y="436473"/>
                  </a:lnTo>
                  <a:lnTo>
                    <a:pt x="63042" y="436575"/>
                  </a:lnTo>
                  <a:lnTo>
                    <a:pt x="61353" y="440715"/>
                  </a:lnTo>
                  <a:lnTo>
                    <a:pt x="61353" y="470649"/>
                  </a:lnTo>
                  <a:lnTo>
                    <a:pt x="79527" y="474446"/>
                  </a:lnTo>
                  <a:lnTo>
                    <a:pt x="79832" y="474332"/>
                  </a:lnTo>
                  <a:lnTo>
                    <a:pt x="81495" y="470192"/>
                  </a:lnTo>
                  <a:lnTo>
                    <a:pt x="81495" y="440639"/>
                  </a:lnTo>
                  <a:close/>
                </a:path>
                <a:path w="232409" h="1078864">
                  <a:moveTo>
                    <a:pt x="81495" y="388912"/>
                  </a:moveTo>
                  <a:lnTo>
                    <a:pt x="79222" y="385102"/>
                  </a:lnTo>
                  <a:lnTo>
                    <a:pt x="63334" y="384136"/>
                  </a:lnTo>
                  <a:lnTo>
                    <a:pt x="61353" y="388340"/>
                  </a:lnTo>
                  <a:lnTo>
                    <a:pt x="61353" y="418287"/>
                  </a:lnTo>
                  <a:lnTo>
                    <a:pt x="79527" y="422643"/>
                  </a:lnTo>
                  <a:lnTo>
                    <a:pt x="79832" y="422554"/>
                  </a:lnTo>
                  <a:lnTo>
                    <a:pt x="81495" y="418477"/>
                  </a:lnTo>
                  <a:lnTo>
                    <a:pt x="81495" y="388912"/>
                  </a:lnTo>
                  <a:close/>
                </a:path>
                <a:path w="232409" h="1078864">
                  <a:moveTo>
                    <a:pt x="81495" y="337172"/>
                  </a:moveTo>
                  <a:lnTo>
                    <a:pt x="63334" y="331800"/>
                  </a:lnTo>
                  <a:lnTo>
                    <a:pt x="63042" y="331876"/>
                  </a:lnTo>
                  <a:lnTo>
                    <a:pt x="61353" y="335927"/>
                  </a:lnTo>
                  <a:lnTo>
                    <a:pt x="61353" y="365874"/>
                  </a:lnTo>
                  <a:lnTo>
                    <a:pt x="79527" y="370878"/>
                  </a:lnTo>
                  <a:lnTo>
                    <a:pt x="79832" y="370776"/>
                  </a:lnTo>
                  <a:lnTo>
                    <a:pt x="80378" y="370395"/>
                  </a:lnTo>
                  <a:lnTo>
                    <a:pt x="81038" y="369341"/>
                  </a:lnTo>
                  <a:lnTo>
                    <a:pt x="81432" y="367893"/>
                  </a:lnTo>
                  <a:lnTo>
                    <a:pt x="81495" y="366750"/>
                  </a:lnTo>
                  <a:lnTo>
                    <a:pt x="81495" y="337172"/>
                  </a:lnTo>
                  <a:close/>
                </a:path>
                <a:path w="232409" h="1078864">
                  <a:moveTo>
                    <a:pt x="81495" y="285432"/>
                  </a:moveTo>
                  <a:lnTo>
                    <a:pt x="79222" y="281457"/>
                  </a:lnTo>
                  <a:lnTo>
                    <a:pt x="63334" y="279450"/>
                  </a:lnTo>
                  <a:lnTo>
                    <a:pt x="61353" y="283514"/>
                  </a:lnTo>
                  <a:lnTo>
                    <a:pt x="61353" y="313461"/>
                  </a:lnTo>
                  <a:lnTo>
                    <a:pt x="79527" y="319049"/>
                  </a:lnTo>
                  <a:lnTo>
                    <a:pt x="79832" y="318973"/>
                  </a:lnTo>
                  <a:lnTo>
                    <a:pt x="81495" y="314998"/>
                  </a:lnTo>
                  <a:lnTo>
                    <a:pt x="81495" y="285432"/>
                  </a:lnTo>
                  <a:close/>
                </a:path>
                <a:path w="232409" h="1078864">
                  <a:moveTo>
                    <a:pt x="81495" y="233667"/>
                  </a:moveTo>
                  <a:lnTo>
                    <a:pt x="63334" y="227126"/>
                  </a:lnTo>
                  <a:lnTo>
                    <a:pt x="63042" y="227203"/>
                  </a:lnTo>
                  <a:lnTo>
                    <a:pt x="61353" y="231101"/>
                  </a:lnTo>
                  <a:lnTo>
                    <a:pt x="61353" y="261048"/>
                  </a:lnTo>
                  <a:lnTo>
                    <a:pt x="79527" y="267246"/>
                  </a:lnTo>
                  <a:lnTo>
                    <a:pt x="79832" y="267169"/>
                  </a:lnTo>
                  <a:lnTo>
                    <a:pt x="81495" y="263245"/>
                  </a:lnTo>
                  <a:lnTo>
                    <a:pt x="81495" y="233667"/>
                  </a:lnTo>
                  <a:close/>
                </a:path>
                <a:path w="232409" h="1078864">
                  <a:moveTo>
                    <a:pt x="81495" y="181965"/>
                  </a:moveTo>
                  <a:lnTo>
                    <a:pt x="63334" y="174790"/>
                  </a:lnTo>
                  <a:lnTo>
                    <a:pt x="63042" y="174853"/>
                  </a:lnTo>
                  <a:lnTo>
                    <a:pt x="61353" y="178739"/>
                  </a:lnTo>
                  <a:lnTo>
                    <a:pt x="61353" y="208673"/>
                  </a:lnTo>
                  <a:lnTo>
                    <a:pt x="79527" y="215430"/>
                  </a:lnTo>
                  <a:lnTo>
                    <a:pt x="79832" y="215366"/>
                  </a:lnTo>
                  <a:lnTo>
                    <a:pt x="81495" y="211518"/>
                  </a:lnTo>
                  <a:lnTo>
                    <a:pt x="81495" y="181965"/>
                  </a:lnTo>
                  <a:close/>
                </a:path>
                <a:path w="232409" h="1078864">
                  <a:moveTo>
                    <a:pt x="81495" y="130213"/>
                  </a:moveTo>
                  <a:lnTo>
                    <a:pt x="79222" y="126034"/>
                  </a:lnTo>
                  <a:lnTo>
                    <a:pt x="63334" y="122453"/>
                  </a:lnTo>
                  <a:lnTo>
                    <a:pt x="61353" y="126326"/>
                  </a:lnTo>
                  <a:lnTo>
                    <a:pt x="61353" y="156273"/>
                  </a:lnTo>
                  <a:lnTo>
                    <a:pt x="79527" y="163664"/>
                  </a:lnTo>
                  <a:lnTo>
                    <a:pt x="79832" y="163601"/>
                  </a:lnTo>
                  <a:lnTo>
                    <a:pt x="81495" y="159791"/>
                  </a:lnTo>
                  <a:lnTo>
                    <a:pt x="81495" y="130213"/>
                  </a:lnTo>
                  <a:close/>
                </a:path>
                <a:path w="232409" h="1078864">
                  <a:moveTo>
                    <a:pt x="81495" y="78473"/>
                  </a:moveTo>
                  <a:lnTo>
                    <a:pt x="79222" y="74206"/>
                  </a:lnTo>
                  <a:lnTo>
                    <a:pt x="63334" y="70116"/>
                  </a:lnTo>
                  <a:lnTo>
                    <a:pt x="61353" y="73317"/>
                  </a:lnTo>
                  <a:lnTo>
                    <a:pt x="61353" y="103873"/>
                  </a:lnTo>
                  <a:lnTo>
                    <a:pt x="79527" y="111848"/>
                  </a:lnTo>
                  <a:lnTo>
                    <a:pt x="79832" y="111798"/>
                  </a:lnTo>
                  <a:lnTo>
                    <a:pt x="81495" y="108038"/>
                  </a:lnTo>
                  <a:lnTo>
                    <a:pt x="81495" y="78473"/>
                  </a:lnTo>
                  <a:close/>
                </a:path>
                <a:path w="232409" h="1078864">
                  <a:moveTo>
                    <a:pt x="81495" y="26720"/>
                  </a:moveTo>
                  <a:lnTo>
                    <a:pt x="63334" y="17780"/>
                  </a:lnTo>
                  <a:lnTo>
                    <a:pt x="63042" y="17818"/>
                  </a:lnTo>
                  <a:lnTo>
                    <a:pt x="62484" y="18084"/>
                  </a:lnTo>
                  <a:lnTo>
                    <a:pt x="61836" y="18986"/>
                  </a:lnTo>
                  <a:lnTo>
                    <a:pt x="61417" y="20383"/>
                  </a:lnTo>
                  <a:lnTo>
                    <a:pt x="61353" y="21526"/>
                  </a:lnTo>
                  <a:lnTo>
                    <a:pt x="61353" y="51473"/>
                  </a:lnTo>
                  <a:lnTo>
                    <a:pt x="79527" y="60032"/>
                  </a:lnTo>
                  <a:lnTo>
                    <a:pt x="79832" y="60007"/>
                  </a:lnTo>
                  <a:lnTo>
                    <a:pt x="81495" y="56286"/>
                  </a:lnTo>
                  <a:lnTo>
                    <a:pt x="81495" y="26720"/>
                  </a:lnTo>
                  <a:close/>
                </a:path>
                <a:path w="232409" h="1078864">
                  <a:moveTo>
                    <a:pt x="109791" y="441375"/>
                  </a:moveTo>
                  <a:lnTo>
                    <a:pt x="92290" y="437311"/>
                  </a:lnTo>
                  <a:lnTo>
                    <a:pt x="91998" y="437400"/>
                  </a:lnTo>
                  <a:lnTo>
                    <a:pt x="90360" y="441452"/>
                  </a:lnTo>
                  <a:lnTo>
                    <a:pt x="90360" y="470865"/>
                  </a:lnTo>
                  <a:lnTo>
                    <a:pt x="107911" y="474586"/>
                  </a:lnTo>
                  <a:lnTo>
                    <a:pt x="108191" y="474472"/>
                  </a:lnTo>
                  <a:lnTo>
                    <a:pt x="108724" y="474052"/>
                  </a:lnTo>
                  <a:lnTo>
                    <a:pt x="108966" y="473760"/>
                  </a:lnTo>
                  <a:lnTo>
                    <a:pt x="109524" y="472541"/>
                  </a:lnTo>
                  <a:lnTo>
                    <a:pt x="109791" y="470992"/>
                  </a:lnTo>
                  <a:lnTo>
                    <a:pt x="109791" y="441375"/>
                  </a:lnTo>
                  <a:close/>
                </a:path>
                <a:path w="232409" h="1078864">
                  <a:moveTo>
                    <a:pt x="109791" y="390588"/>
                  </a:moveTo>
                  <a:lnTo>
                    <a:pt x="107607" y="386842"/>
                  </a:lnTo>
                  <a:lnTo>
                    <a:pt x="92290" y="385914"/>
                  </a:lnTo>
                  <a:lnTo>
                    <a:pt x="90360" y="390029"/>
                  </a:lnTo>
                  <a:lnTo>
                    <a:pt x="90360" y="419430"/>
                  </a:lnTo>
                  <a:lnTo>
                    <a:pt x="107911" y="423722"/>
                  </a:lnTo>
                  <a:lnTo>
                    <a:pt x="108191" y="423608"/>
                  </a:lnTo>
                  <a:lnTo>
                    <a:pt x="109791" y="420204"/>
                  </a:lnTo>
                  <a:lnTo>
                    <a:pt x="109791" y="390588"/>
                  </a:lnTo>
                  <a:close/>
                </a:path>
                <a:path w="232409" h="1078864">
                  <a:moveTo>
                    <a:pt x="109791" y="339763"/>
                  </a:moveTo>
                  <a:lnTo>
                    <a:pt x="92290" y="334505"/>
                  </a:lnTo>
                  <a:lnTo>
                    <a:pt x="91998" y="334594"/>
                  </a:lnTo>
                  <a:lnTo>
                    <a:pt x="90360" y="338569"/>
                  </a:lnTo>
                  <a:lnTo>
                    <a:pt x="90360" y="367957"/>
                  </a:lnTo>
                  <a:lnTo>
                    <a:pt x="107911" y="372846"/>
                  </a:lnTo>
                  <a:lnTo>
                    <a:pt x="108724" y="372376"/>
                  </a:lnTo>
                  <a:lnTo>
                    <a:pt x="108966" y="372084"/>
                  </a:lnTo>
                  <a:lnTo>
                    <a:pt x="109359" y="371348"/>
                  </a:lnTo>
                  <a:lnTo>
                    <a:pt x="109524" y="370903"/>
                  </a:lnTo>
                  <a:lnTo>
                    <a:pt x="109791" y="369366"/>
                  </a:lnTo>
                  <a:lnTo>
                    <a:pt x="109791" y="339763"/>
                  </a:lnTo>
                  <a:close/>
                </a:path>
                <a:path w="232409" h="1078864">
                  <a:moveTo>
                    <a:pt x="109791" y="288937"/>
                  </a:moveTo>
                  <a:lnTo>
                    <a:pt x="107607" y="285051"/>
                  </a:lnTo>
                  <a:lnTo>
                    <a:pt x="92290" y="283108"/>
                  </a:lnTo>
                  <a:lnTo>
                    <a:pt x="90360" y="287108"/>
                  </a:lnTo>
                  <a:lnTo>
                    <a:pt x="90360" y="316522"/>
                  </a:lnTo>
                  <a:lnTo>
                    <a:pt x="107911" y="321970"/>
                  </a:lnTo>
                  <a:lnTo>
                    <a:pt x="108191" y="321881"/>
                  </a:lnTo>
                  <a:lnTo>
                    <a:pt x="109791" y="318554"/>
                  </a:lnTo>
                  <a:lnTo>
                    <a:pt x="109791" y="288937"/>
                  </a:lnTo>
                  <a:close/>
                </a:path>
                <a:path w="232409" h="1078864">
                  <a:moveTo>
                    <a:pt x="109791" y="238125"/>
                  </a:moveTo>
                  <a:lnTo>
                    <a:pt x="92290" y="231762"/>
                  </a:lnTo>
                  <a:lnTo>
                    <a:pt x="91998" y="231825"/>
                  </a:lnTo>
                  <a:lnTo>
                    <a:pt x="90360" y="235673"/>
                  </a:lnTo>
                  <a:lnTo>
                    <a:pt x="90360" y="265061"/>
                  </a:lnTo>
                  <a:lnTo>
                    <a:pt x="107911" y="271106"/>
                  </a:lnTo>
                  <a:lnTo>
                    <a:pt x="108191" y="271030"/>
                  </a:lnTo>
                  <a:lnTo>
                    <a:pt x="109791" y="267741"/>
                  </a:lnTo>
                  <a:lnTo>
                    <a:pt x="109791" y="238125"/>
                  </a:lnTo>
                  <a:close/>
                </a:path>
                <a:path w="232409" h="1078864">
                  <a:moveTo>
                    <a:pt x="109791" y="187350"/>
                  </a:moveTo>
                  <a:lnTo>
                    <a:pt x="92290" y="180365"/>
                  </a:lnTo>
                  <a:lnTo>
                    <a:pt x="91998" y="180428"/>
                  </a:lnTo>
                  <a:lnTo>
                    <a:pt x="90360" y="184238"/>
                  </a:lnTo>
                  <a:lnTo>
                    <a:pt x="90360" y="213626"/>
                  </a:lnTo>
                  <a:lnTo>
                    <a:pt x="107911" y="220218"/>
                  </a:lnTo>
                  <a:lnTo>
                    <a:pt x="108191" y="220154"/>
                  </a:lnTo>
                  <a:lnTo>
                    <a:pt x="109791" y="216954"/>
                  </a:lnTo>
                  <a:lnTo>
                    <a:pt x="109791" y="187350"/>
                  </a:lnTo>
                  <a:close/>
                </a:path>
                <a:path w="232409" h="1078864">
                  <a:moveTo>
                    <a:pt x="109791" y="85686"/>
                  </a:moveTo>
                  <a:lnTo>
                    <a:pt x="107607" y="81521"/>
                  </a:lnTo>
                  <a:lnTo>
                    <a:pt x="92290" y="77571"/>
                  </a:lnTo>
                  <a:lnTo>
                    <a:pt x="90360" y="81330"/>
                  </a:lnTo>
                  <a:lnTo>
                    <a:pt x="90360" y="110718"/>
                  </a:lnTo>
                  <a:lnTo>
                    <a:pt x="107911" y="118478"/>
                  </a:lnTo>
                  <a:lnTo>
                    <a:pt x="108191" y="118427"/>
                  </a:lnTo>
                  <a:lnTo>
                    <a:pt x="108724" y="118135"/>
                  </a:lnTo>
                  <a:lnTo>
                    <a:pt x="109359" y="117221"/>
                  </a:lnTo>
                  <a:lnTo>
                    <a:pt x="109524" y="116789"/>
                  </a:lnTo>
                  <a:lnTo>
                    <a:pt x="109791" y="115303"/>
                  </a:lnTo>
                  <a:lnTo>
                    <a:pt x="109791" y="85686"/>
                  </a:lnTo>
                  <a:close/>
                </a:path>
                <a:path w="232409" h="1078864">
                  <a:moveTo>
                    <a:pt x="109791" y="34886"/>
                  </a:moveTo>
                  <a:lnTo>
                    <a:pt x="107607" y="30632"/>
                  </a:lnTo>
                  <a:lnTo>
                    <a:pt x="92290" y="26187"/>
                  </a:lnTo>
                  <a:lnTo>
                    <a:pt x="90360" y="29870"/>
                  </a:lnTo>
                  <a:lnTo>
                    <a:pt x="90360" y="59270"/>
                  </a:lnTo>
                  <a:lnTo>
                    <a:pt x="107911" y="67602"/>
                  </a:lnTo>
                  <a:lnTo>
                    <a:pt x="108724" y="67284"/>
                  </a:lnTo>
                  <a:lnTo>
                    <a:pt x="108966" y="67030"/>
                  </a:lnTo>
                  <a:lnTo>
                    <a:pt x="109359" y="66382"/>
                  </a:lnTo>
                  <a:lnTo>
                    <a:pt x="109524" y="65976"/>
                  </a:lnTo>
                  <a:lnTo>
                    <a:pt x="109791" y="64503"/>
                  </a:lnTo>
                  <a:lnTo>
                    <a:pt x="109791" y="34886"/>
                  </a:lnTo>
                  <a:close/>
                </a:path>
                <a:path w="232409" h="1078864">
                  <a:moveTo>
                    <a:pt x="119494" y="1045730"/>
                  </a:moveTo>
                  <a:lnTo>
                    <a:pt x="117322" y="1041628"/>
                  </a:lnTo>
                  <a:lnTo>
                    <a:pt x="102006" y="1038174"/>
                  </a:lnTo>
                  <a:lnTo>
                    <a:pt x="100076" y="1041984"/>
                  </a:lnTo>
                  <a:lnTo>
                    <a:pt x="100076" y="1071397"/>
                  </a:lnTo>
                  <a:lnTo>
                    <a:pt x="117614" y="1078585"/>
                  </a:lnTo>
                  <a:lnTo>
                    <a:pt x="117906" y="1078522"/>
                  </a:lnTo>
                  <a:lnTo>
                    <a:pt x="119494" y="1074762"/>
                  </a:lnTo>
                  <a:lnTo>
                    <a:pt x="119494" y="1045730"/>
                  </a:lnTo>
                  <a:close/>
                </a:path>
                <a:path w="232409" h="1078864">
                  <a:moveTo>
                    <a:pt x="137071" y="442087"/>
                  </a:moveTo>
                  <a:lnTo>
                    <a:pt x="135255" y="438505"/>
                  </a:lnTo>
                  <a:lnTo>
                    <a:pt x="134962" y="438505"/>
                  </a:lnTo>
                  <a:lnTo>
                    <a:pt x="120180" y="438086"/>
                  </a:lnTo>
                  <a:lnTo>
                    <a:pt x="119380" y="438607"/>
                  </a:lnTo>
                  <a:lnTo>
                    <a:pt x="118757" y="439635"/>
                  </a:lnTo>
                  <a:lnTo>
                    <a:pt x="118389" y="441058"/>
                  </a:lnTo>
                  <a:lnTo>
                    <a:pt x="118338" y="442163"/>
                  </a:lnTo>
                  <a:lnTo>
                    <a:pt x="118338" y="471055"/>
                  </a:lnTo>
                  <a:lnTo>
                    <a:pt x="135255" y="474713"/>
                  </a:lnTo>
                  <a:lnTo>
                    <a:pt x="135534" y="474599"/>
                  </a:lnTo>
                  <a:lnTo>
                    <a:pt x="137071" y="470611"/>
                  </a:lnTo>
                  <a:lnTo>
                    <a:pt x="137071" y="442087"/>
                  </a:lnTo>
                  <a:close/>
                </a:path>
                <a:path w="232409" h="1078864">
                  <a:moveTo>
                    <a:pt x="137071" y="392188"/>
                  </a:moveTo>
                  <a:lnTo>
                    <a:pt x="134962" y="388505"/>
                  </a:lnTo>
                  <a:lnTo>
                    <a:pt x="120180" y="387604"/>
                  </a:lnTo>
                  <a:lnTo>
                    <a:pt x="118338" y="391655"/>
                  </a:lnTo>
                  <a:lnTo>
                    <a:pt x="118338" y="420522"/>
                  </a:lnTo>
                  <a:lnTo>
                    <a:pt x="135255" y="424726"/>
                  </a:lnTo>
                  <a:lnTo>
                    <a:pt x="135534" y="424624"/>
                  </a:lnTo>
                  <a:lnTo>
                    <a:pt x="137071" y="420700"/>
                  </a:lnTo>
                  <a:lnTo>
                    <a:pt x="137071" y="392188"/>
                  </a:lnTo>
                  <a:close/>
                </a:path>
                <a:path w="232409" h="1078864">
                  <a:moveTo>
                    <a:pt x="137071" y="292328"/>
                  </a:moveTo>
                  <a:lnTo>
                    <a:pt x="120180" y="286639"/>
                  </a:lnTo>
                  <a:lnTo>
                    <a:pt x="119380" y="287083"/>
                  </a:lnTo>
                  <a:lnTo>
                    <a:pt x="118757" y="288061"/>
                  </a:lnTo>
                  <a:lnTo>
                    <a:pt x="118389" y="289471"/>
                  </a:lnTo>
                  <a:lnTo>
                    <a:pt x="118338" y="290576"/>
                  </a:lnTo>
                  <a:lnTo>
                    <a:pt x="118338" y="319455"/>
                  </a:lnTo>
                  <a:lnTo>
                    <a:pt x="135255" y="324789"/>
                  </a:lnTo>
                  <a:lnTo>
                    <a:pt x="135534" y="324713"/>
                  </a:lnTo>
                  <a:lnTo>
                    <a:pt x="137071" y="320865"/>
                  </a:lnTo>
                  <a:lnTo>
                    <a:pt x="137071" y="292328"/>
                  </a:lnTo>
                  <a:close/>
                </a:path>
                <a:path w="232409" h="1078864">
                  <a:moveTo>
                    <a:pt x="137071" y="242417"/>
                  </a:moveTo>
                  <a:lnTo>
                    <a:pt x="120180" y="236207"/>
                  </a:lnTo>
                  <a:lnTo>
                    <a:pt x="119913" y="236270"/>
                  </a:lnTo>
                  <a:lnTo>
                    <a:pt x="118338" y="240042"/>
                  </a:lnTo>
                  <a:lnTo>
                    <a:pt x="118338" y="268922"/>
                  </a:lnTo>
                  <a:lnTo>
                    <a:pt x="135255" y="274815"/>
                  </a:lnTo>
                  <a:lnTo>
                    <a:pt x="135534" y="274726"/>
                  </a:lnTo>
                  <a:lnTo>
                    <a:pt x="137071" y="270941"/>
                  </a:lnTo>
                  <a:lnTo>
                    <a:pt x="137071" y="242417"/>
                  </a:lnTo>
                  <a:close/>
                </a:path>
                <a:path w="232409" h="1078864">
                  <a:moveTo>
                    <a:pt x="137071" y="192532"/>
                  </a:moveTo>
                  <a:lnTo>
                    <a:pt x="134962" y="188569"/>
                  </a:lnTo>
                  <a:lnTo>
                    <a:pt x="120180" y="185724"/>
                  </a:lnTo>
                  <a:lnTo>
                    <a:pt x="118338" y="189534"/>
                  </a:lnTo>
                  <a:lnTo>
                    <a:pt x="118338" y="218414"/>
                  </a:lnTo>
                  <a:lnTo>
                    <a:pt x="135255" y="224828"/>
                  </a:lnTo>
                  <a:lnTo>
                    <a:pt x="135534" y="224764"/>
                  </a:lnTo>
                  <a:lnTo>
                    <a:pt x="137071" y="221043"/>
                  </a:lnTo>
                  <a:lnTo>
                    <a:pt x="137071" y="192532"/>
                  </a:lnTo>
                  <a:close/>
                </a:path>
                <a:path w="232409" h="1078864">
                  <a:moveTo>
                    <a:pt x="137071" y="142608"/>
                  </a:moveTo>
                  <a:lnTo>
                    <a:pt x="134962" y="138582"/>
                  </a:lnTo>
                  <a:lnTo>
                    <a:pt x="120180" y="135267"/>
                  </a:lnTo>
                  <a:lnTo>
                    <a:pt x="118338" y="139001"/>
                  </a:lnTo>
                  <a:lnTo>
                    <a:pt x="118338" y="167894"/>
                  </a:lnTo>
                  <a:lnTo>
                    <a:pt x="135255" y="174891"/>
                  </a:lnTo>
                  <a:lnTo>
                    <a:pt x="135534" y="174815"/>
                  </a:lnTo>
                  <a:lnTo>
                    <a:pt x="136042" y="174510"/>
                  </a:lnTo>
                  <a:lnTo>
                    <a:pt x="136652" y="173583"/>
                  </a:lnTo>
                  <a:lnTo>
                    <a:pt x="137007" y="172224"/>
                  </a:lnTo>
                  <a:lnTo>
                    <a:pt x="137071" y="171132"/>
                  </a:lnTo>
                  <a:lnTo>
                    <a:pt x="137071" y="142608"/>
                  </a:lnTo>
                  <a:close/>
                </a:path>
                <a:path w="232409" h="1078864">
                  <a:moveTo>
                    <a:pt x="137071" y="92671"/>
                  </a:moveTo>
                  <a:lnTo>
                    <a:pt x="120180" y="84772"/>
                  </a:lnTo>
                  <a:lnTo>
                    <a:pt x="119380" y="85102"/>
                  </a:lnTo>
                  <a:lnTo>
                    <a:pt x="119151" y="85344"/>
                  </a:lnTo>
                  <a:lnTo>
                    <a:pt x="118757" y="86004"/>
                  </a:lnTo>
                  <a:lnTo>
                    <a:pt x="118389" y="87350"/>
                  </a:lnTo>
                  <a:lnTo>
                    <a:pt x="118338" y="88468"/>
                  </a:lnTo>
                  <a:lnTo>
                    <a:pt x="118338" y="117335"/>
                  </a:lnTo>
                  <a:lnTo>
                    <a:pt x="135255" y="124891"/>
                  </a:lnTo>
                  <a:lnTo>
                    <a:pt x="135534" y="124841"/>
                  </a:lnTo>
                  <a:lnTo>
                    <a:pt x="137071" y="121208"/>
                  </a:lnTo>
                  <a:lnTo>
                    <a:pt x="137071" y="92671"/>
                  </a:lnTo>
                  <a:close/>
                </a:path>
                <a:path w="232409" h="1078864">
                  <a:moveTo>
                    <a:pt x="137071" y="42760"/>
                  </a:moveTo>
                  <a:lnTo>
                    <a:pt x="134962" y="38595"/>
                  </a:lnTo>
                  <a:lnTo>
                    <a:pt x="120180" y="34302"/>
                  </a:lnTo>
                  <a:lnTo>
                    <a:pt x="118338" y="37922"/>
                  </a:lnTo>
                  <a:lnTo>
                    <a:pt x="118338" y="66802"/>
                  </a:lnTo>
                  <a:lnTo>
                    <a:pt x="135255" y="74917"/>
                  </a:lnTo>
                  <a:lnTo>
                    <a:pt x="135534" y="74866"/>
                  </a:lnTo>
                  <a:lnTo>
                    <a:pt x="137071" y="71285"/>
                  </a:lnTo>
                  <a:lnTo>
                    <a:pt x="137071" y="42760"/>
                  </a:lnTo>
                  <a:close/>
                </a:path>
                <a:path w="232409" h="1078864">
                  <a:moveTo>
                    <a:pt x="163423" y="808786"/>
                  </a:moveTo>
                  <a:lnTo>
                    <a:pt x="161391" y="804722"/>
                  </a:lnTo>
                  <a:lnTo>
                    <a:pt x="147116" y="800569"/>
                  </a:lnTo>
                  <a:lnTo>
                    <a:pt x="145338" y="804151"/>
                  </a:lnTo>
                  <a:lnTo>
                    <a:pt x="145338" y="832523"/>
                  </a:lnTo>
                  <a:lnTo>
                    <a:pt x="161671" y="840409"/>
                  </a:lnTo>
                  <a:lnTo>
                    <a:pt x="161925" y="840371"/>
                  </a:lnTo>
                  <a:lnTo>
                    <a:pt x="163423" y="836828"/>
                  </a:lnTo>
                  <a:lnTo>
                    <a:pt x="163423" y="808786"/>
                  </a:lnTo>
                  <a:close/>
                </a:path>
                <a:path w="232409" h="1078864">
                  <a:moveTo>
                    <a:pt x="163423" y="705358"/>
                  </a:moveTo>
                  <a:lnTo>
                    <a:pt x="163156" y="703859"/>
                  </a:lnTo>
                  <a:lnTo>
                    <a:pt x="162636" y="702678"/>
                  </a:lnTo>
                  <a:lnTo>
                    <a:pt x="161925" y="701954"/>
                  </a:lnTo>
                  <a:lnTo>
                    <a:pt x="161671" y="701827"/>
                  </a:lnTo>
                  <a:lnTo>
                    <a:pt x="161391" y="701827"/>
                  </a:lnTo>
                  <a:lnTo>
                    <a:pt x="147116" y="701421"/>
                  </a:lnTo>
                  <a:lnTo>
                    <a:pt x="145338" y="705434"/>
                  </a:lnTo>
                  <a:lnTo>
                    <a:pt x="145338" y="733818"/>
                  </a:lnTo>
                  <a:lnTo>
                    <a:pt x="161671" y="737412"/>
                  </a:lnTo>
                  <a:lnTo>
                    <a:pt x="161925" y="737298"/>
                  </a:lnTo>
                  <a:lnTo>
                    <a:pt x="162420" y="736892"/>
                  </a:lnTo>
                  <a:lnTo>
                    <a:pt x="163004" y="735863"/>
                  </a:lnTo>
                  <a:lnTo>
                    <a:pt x="163347" y="734466"/>
                  </a:lnTo>
                  <a:lnTo>
                    <a:pt x="163423" y="733933"/>
                  </a:lnTo>
                  <a:lnTo>
                    <a:pt x="163423" y="705358"/>
                  </a:lnTo>
                  <a:close/>
                </a:path>
                <a:path w="232409" h="1078864">
                  <a:moveTo>
                    <a:pt x="163423" y="393725"/>
                  </a:moveTo>
                  <a:lnTo>
                    <a:pt x="161391" y="390118"/>
                  </a:lnTo>
                  <a:lnTo>
                    <a:pt x="147116" y="389255"/>
                  </a:lnTo>
                  <a:lnTo>
                    <a:pt x="145338" y="393230"/>
                  </a:lnTo>
                  <a:lnTo>
                    <a:pt x="145338" y="421601"/>
                  </a:lnTo>
                  <a:lnTo>
                    <a:pt x="161671" y="425704"/>
                  </a:lnTo>
                  <a:lnTo>
                    <a:pt x="161925" y="425602"/>
                  </a:lnTo>
                  <a:lnTo>
                    <a:pt x="162420" y="425234"/>
                  </a:lnTo>
                  <a:lnTo>
                    <a:pt x="163004" y="424230"/>
                  </a:lnTo>
                  <a:lnTo>
                    <a:pt x="163347" y="422846"/>
                  </a:lnTo>
                  <a:lnTo>
                    <a:pt x="163423" y="422313"/>
                  </a:lnTo>
                  <a:lnTo>
                    <a:pt x="163423" y="393725"/>
                  </a:lnTo>
                  <a:close/>
                </a:path>
                <a:path w="232409" h="1078864">
                  <a:moveTo>
                    <a:pt x="163423" y="344678"/>
                  </a:moveTo>
                  <a:lnTo>
                    <a:pt x="147116" y="339648"/>
                  </a:lnTo>
                  <a:lnTo>
                    <a:pt x="146837" y="339750"/>
                  </a:lnTo>
                  <a:lnTo>
                    <a:pt x="145338" y="343573"/>
                  </a:lnTo>
                  <a:lnTo>
                    <a:pt x="145338" y="371957"/>
                  </a:lnTo>
                  <a:lnTo>
                    <a:pt x="161671" y="376631"/>
                  </a:lnTo>
                  <a:lnTo>
                    <a:pt x="162179" y="376351"/>
                  </a:lnTo>
                  <a:lnTo>
                    <a:pt x="162636" y="375881"/>
                  </a:lnTo>
                  <a:lnTo>
                    <a:pt x="163156" y="374751"/>
                  </a:lnTo>
                  <a:lnTo>
                    <a:pt x="163423" y="373265"/>
                  </a:lnTo>
                  <a:lnTo>
                    <a:pt x="163423" y="344678"/>
                  </a:lnTo>
                  <a:close/>
                </a:path>
                <a:path w="232409" h="1078864">
                  <a:moveTo>
                    <a:pt x="163423" y="295617"/>
                  </a:moveTo>
                  <a:lnTo>
                    <a:pt x="147116" y="290055"/>
                  </a:lnTo>
                  <a:lnTo>
                    <a:pt x="146837" y="290144"/>
                  </a:lnTo>
                  <a:lnTo>
                    <a:pt x="145338" y="293928"/>
                  </a:lnTo>
                  <a:lnTo>
                    <a:pt x="145338" y="322300"/>
                  </a:lnTo>
                  <a:lnTo>
                    <a:pt x="161671" y="327507"/>
                  </a:lnTo>
                  <a:lnTo>
                    <a:pt x="161925" y="327418"/>
                  </a:lnTo>
                  <a:lnTo>
                    <a:pt x="162420" y="327063"/>
                  </a:lnTo>
                  <a:lnTo>
                    <a:pt x="163004" y="326097"/>
                  </a:lnTo>
                  <a:lnTo>
                    <a:pt x="163347" y="324726"/>
                  </a:lnTo>
                  <a:lnTo>
                    <a:pt x="163423" y="324205"/>
                  </a:lnTo>
                  <a:lnTo>
                    <a:pt x="163423" y="295617"/>
                  </a:lnTo>
                  <a:close/>
                </a:path>
                <a:path w="232409" h="1078864">
                  <a:moveTo>
                    <a:pt x="163423" y="246545"/>
                  </a:moveTo>
                  <a:lnTo>
                    <a:pt x="147116" y="240499"/>
                  </a:lnTo>
                  <a:lnTo>
                    <a:pt x="146837" y="240563"/>
                  </a:lnTo>
                  <a:lnTo>
                    <a:pt x="145338" y="244271"/>
                  </a:lnTo>
                  <a:lnTo>
                    <a:pt x="145338" y="272656"/>
                  </a:lnTo>
                  <a:lnTo>
                    <a:pt x="161671" y="278396"/>
                  </a:lnTo>
                  <a:lnTo>
                    <a:pt x="162420" y="277964"/>
                  </a:lnTo>
                  <a:lnTo>
                    <a:pt x="163004" y="277012"/>
                  </a:lnTo>
                  <a:lnTo>
                    <a:pt x="163347" y="275678"/>
                  </a:lnTo>
                  <a:lnTo>
                    <a:pt x="163423" y="275132"/>
                  </a:lnTo>
                  <a:lnTo>
                    <a:pt x="163423" y="246545"/>
                  </a:lnTo>
                  <a:close/>
                </a:path>
                <a:path w="232409" h="1078864">
                  <a:moveTo>
                    <a:pt x="163423" y="197523"/>
                  </a:moveTo>
                  <a:lnTo>
                    <a:pt x="161391" y="193649"/>
                  </a:lnTo>
                  <a:lnTo>
                    <a:pt x="147116" y="190906"/>
                  </a:lnTo>
                  <a:lnTo>
                    <a:pt x="145338" y="194665"/>
                  </a:lnTo>
                  <a:lnTo>
                    <a:pt x="145338" y="223024"/>
                  </a:lnTo>
                  <a:lnTo>
                    <a:pt x="161671" y="229285"/>
                  </a:lnTo>
                  <a:lnTo>
                    <a:pt x="161925" y="229222"/>
                  </a:lnTo>
                  <a:lnTo>
                    <a:pt x="162420" y="228892"/>
                  </a:lnTo>
                  <a:lnTo>
                    <a:pt x="163004" y="227965"/>
                  </a:lnTo>
                  <a:lnTo>
                    <a:pt x="163423" y="226110"/>
                  </a:lnTo>
                  <a:lnTo>
                    <a:pt x="163423" y="197523"/>
                  </a:lnTo>
                  <a:close/>
                </a:path>
                <a:path w="232409" h="1078864">
                  <a:moveTo>
                    <a:pt x="163423" y="148463"/>
                  </a:moveTo>
                  <a:lnTo>
                    <a:pt x="147116" y="141325"/>
                  </a:lnTo>
                  <a:lnTo>
                    <a:pt x="146837" y="141376"/>
                  </a:lnTo>
                  <a:lnTo>
                    <a:pt x="145338" y="144995"/>
                  </a:lnTo>
                  <a:lnTo>
                    <a:pt x="145338" y="173380"/>
                  </a:lnTo>
                  <a:lnTo>
                    <a:pt x="161671" y="180187"/>
                  </a:lnTo>
                  <a:lnTo>
                    <a:pt x="162179" y="179984"/>
                  </a:lnTo>
                  <a:lnTo>
                    <a:pt x="162420" y="179819"/>
                  </a:lnTo>
                  <a:lnTo>
                    <a:pt x="163004" y="178917"/>
                  </a:lnTo>
                  <a:lnTo>
                    <a:pt x="163347" y="177571"/>
                  </a:lnTo>
                  <a:lnTo>
                    <a:pt x="163423" y="177050"/>
                  </a:lnTo>
                  <a:lnTo>
                    <a:pt x="163423" y="148463"/>
                  </a:lnTo>
                  <a:close/>
                </a:path>
                <a:path w="232409" h="1078864">
                  <a:moveTo>
                    <a:pt x="163423" y="99402"/>
                  </a:moveTo>
                  <a:lnTo>
                    <a:pt x="161391" y="95402"/>
                  </a:lnTo>
                  <a:lnTo>
                    <a:pt x="147116" y="91719"/>
                  </a:lnTo>
                  <a:lnTo>
                    <a:pt x="145338" y="95351"/>
                  </a:lnTo>
                  <a:lnTo>
                    <a:pt x="145338" y="123723"/>
                  </a:lnTo>
                  <a:lnTo>
                    <a:pt x="161671" y="131089"/>
                  </a:lnTo>
                  <a:lnTo>
                    <a:pt x="161925" y="131038"/>
                  </a:lnTo>
                  <a:lnTo>
                    <a:pt x="162420" y="130721"/>
                  </a:lnTo>
                  <a:lnTo>
                    <a:pt x="163004" y="129844"/>
                  </a:lnTo>
                  <a:lnTo>
                    <a:pt x="163347" y="128524"/>
                  </a:lnTo>
                  <a:lnTo>
                    <a:pt x="163423" y="127444"/>
                  </a:lnTo>
                  <a:lnTo>
                    <a:pt x="163423" y="99402"/>
                  </a:lnTo>
                  <a:close/>
                </a:path>
                <a:path w="232409" h="1078864">
                  <a:moveTo>
                    <a:pt x="188887" y="443433"/>
                  </a:moveTo>
                  <a:lnTo>
                    <a:pt x="187185" y="439966"/>
                  </a:lnTo>
                  <a:lnTo>
                    <a:pt x="186905" y="439966"/>
                  </a:lnTo>
                  <a:lnTo>
                    <a:pt x="173126" y="439572"/>
                  </a:lnTo>
                  <a:lnTo>
                    <a:pt x="171399" y="442976"/>
                  </a:lnTo>
                  <a:lnTo>
                    <a:pt x="171399" y="471398"/>
                  </a:lnTo>
                  <a:lnTo>
                    <a:pt x="187185" y="474941"/>
                  </a:lnTo>
                  <a:lnTo>
                    <a:pt x="187439" y="474827"/>
                  </a:lnTo>
                  <a:lnTo>
                    <a:pt x="187909" y="474433"/>
                  </a:lnTo>
                  <a:lnTo>
                    <a:pt x="188480" y="473430"/>
                  </a:lnTo>
                  <a:lnTo>
                    <a:pt x="188823" y="472046"/>
                  </a:lnTo>
                  <a:lnTo>
                    <a:pt x="188887" y="470966"/>
                  </a:lnTo>
                  <a:lnTo>
                    <a:pt x="188887" y="443433"/>
                  </a:lnTo>
                  <a:close/>
                </a:path>
                <a:path w="232409" h="1078864">
                  <a:moveTo>
                    <a:pt x="188887" y="395224"/>
                  </a:moveTo>
                  <a:lnTo>
                    <a:pt x="186905" y="391680"/>
                  </a:lnTo>
                  <a:lnTo>
                    <a:pt x="173126" y="390829"/>
                  </a:lnTo>
                  <a:lnTo>
                    <a:pt x="171399" y="394195"/>
                  </a:lnTo>
                  <a:lnTo>
                    <a:pt x="171399" y="422643"/>
                  </a:lnTo>
                  <a:lnTo>
                    <a:pt x="187185" y="426656"/>
                  </a:lnTo>
                  <a:lnTo>
                    <a:pt x="187439" y="426567"/>
                  </a:lnTo>
                  <a:lnTo>
                    <a:pt x="187909" y="426186"/>
                  </a:lnTo>
                  <a:lnTo>
                    <a:pt x="188480" y="425208"/>
                  </a:lnTo>
                  <a:lnTo>
                    <a:pt x="188823" y="423849"/>
                  </a:lnTo>
                  <a:lnTo>
                    <a:pt x="188887" y="422783"/>
                  </a:lnTo>
                  <a:lnTo>
                    <a:pt x="188887" y="395224"/>
                  </a:lnTo>
                  <a:close/>
                </a:path>
                <a:path w="232409" h="1078864">
                  <a:moveTo>
                    <a:pt x="188887" y="347002"/>
                  </a:moveTo>
                  <a:lnTo>
                    <a:pt x="173126" y="342099"/>
                  </a:lnTo>
                  <a:lnTo>
                    <a:pt x="172859" y="342188"/>
                  </a:lnTo>
                  <a:lnTo>
                    <a:pt x="172389" y="342544"/>
                  </a:lnTo>
                  <a:lnTo>
                    <a:pt x="172161" y="342823"/>
                  </a:lnTo>
                  <a:lnTo>
                    <a:pt x="171653" y="343928"/>
                  </a:lnTo>
                  <a:lnTo>
                    <a:pt x="171399" y="345401"/>
                  </a:lnTo>
                  <a:lnTo>
                    <a:pt x="171399" y="373849"/>
                  </a:lnTo>
                  <a:lnTo>
                    <a:pt x="187185" y="378421"/>
                  </a:lnTo>
                  <a:lnTo>
                    <a:pt x="187439" y="378320"/>
                  </a:lnTo>
                  <a:lnTo>
                    <a:pt x="187909" y="377964"/>
                  </a:lnTo>
                  <a:lnTo>
                    <a:pt x="188480" y="376986"/>
                  </a:lnTo>
                  <a:lnTo>
                    <a:pt x="188823" y="375627"/>
                  </a:lnTo>
                  <a:lnTo>
                    <a:pt x="188887" y="374561"/>
                  </a:lnTo>
                  <a:lnTo>
                    <a:pt x="188887" y="347002"/>
                  </a:lnTo>
                  <a:close/>
                </a:path>
                <a:path w="232409" h="1078864">
                  <a:moveTo>
                    <a:pt x="188887" y="298780"/>
                  </a:moveTo>
                  <a:lnTo>
                    <a:pt x="173126" y="293344"/>
                  </a:lnTo>
                  <a:lnTo>
                    <a:pt x="172859" y="293433"/>
                  </a:lnTo>
                  <a:lnTo>
                    <a:pt x="172389" y="293776"/>
                  </a:lnTo>
                  <a:lnTo>
                    <a:pt x="171805" y="294716"/>
                  </a:lnTo>
                  <a:lnTo>
                    <a:pt x="171462" y="296075"/>
                  </a:lnTo>
                  <a:lnTo>
                    <a:pt x="171399" y="297154"/>
                  </a:lnTo>
                  <a:lnTo>
                    <a:pt x="171399" y="325043"/>
                  </a:lnTo>
                  <a:lnTo>
                    <a:pt x="187185" y="330123"/>
                  </a:lnTo>
                  <a:lnTo>
                    <a:pt x="187439" y="330047"/>
                  </a:lnTo>
                  <a:lnTo>
                    <a:pt x="187909" y="329679"/>
                  </a:lnTo>
                  <a:lnTo>
                    <a:pt x="188480" y="328739"/>
                  </a:lnTo>
                  <a:lnTo>
                    <a:pt x="188823" y="327393"/>
                  </a:lnTo>
                  <a:lnTo>
                    <a:pt x="188887" y="326339"/>
                  </a:lnTo>
                  <a:lnTo>
                    <a:pt x="188887" y="298780"/>
                  </a:lnTo>
                  <a:close/>
                </a:path>
                <a:path w="232409" h="1078864">
                  <a:moveTo>
                    <a:pt x="188887" y="250545"/>
                  </a:moveTo>
                  <a:lnTo>
                    <a:pt x="173126" y="244652"/>
                  </a:lnTo>
                  <a:lnTo>
                    <a:pt x="172859" y="244716"/>
                  </a:lnTo>
                  <a:lnTo>
                    <a:pt x="171399" y="248361"/>
                  </a:lnTo>
                  <a:lnTo>
                    <a:pt x="171399" y="276237"/>
                  </a:lnTo>
                  <a:lnTo>
                    <a:pt x="187185" y="281851"/>
                  </a:lnTo>
                  <a:lnTo>
                    <a:pt x="187909" y="281444"/>
                  </a:lnTo>
                  <a:lnTo>
                    <a:pt x="188480" y="280504"/>
                  </a:lnTo>
                  <a:lnTo>
                    <a:pt x="188823" y="279171"/>
                  </a:lnTo>
                  <a:lnTo>
                    <a:pt x="188887" y="278104"/>
                  </a:lnTo>
                  <a:lnTo>
                    <a:pt x="188887" y="250545"/>
                  </a:lnTo>
                  <a:close/>
                </a:path>
                <a:path w="232409" h="1078864">
                  <a:moveTo>
                    <a:pt x="188887" y="202361"/>
                  </a:moveTo>
                  <a:lnTo>
                    <a:pt x="186905" y="198551"/>
                  </a:lnTo>
                  <a:lnTo>
                    <a:pt x="173126" y="195910"/>
                  </a:lnTo>
                  <a:lnTo>
                    <a:pt x="171399" y="199047"/>
                  </a:lnTo>
                  <a:lnTo>
                    <a:pt x="171399" y="227469"/>
                  </a:lnTo>
                  <a:lnTo>
                    <a:pt x="187185" y="233578"/>
                  </a:lnTo>
                  <a:lnTo>
                    <a:pt x="187439" y="233502"/>
                  </a:lnTo>
                  <a:lnTo>
                    <a:pt x="187909" y="233184"/>
                  </a:lnTo>
                  <a:lnTo>
                    <a:pt x="188480" y="232270"/>
                  </a:lnTo>
                  <a:lnTo>
                    <a:pt x="188823" y="230962"/>
                  </a:lnTo>
                  <a:lnTo>
                    <a:pt x="188887" y="229908"/>
                  </a:lnTo>
                  <a:lnTo>
                    <a:pt x="188887" y="202361"/>
                  </a:lnTo>
                  <a:close/>
                </a:path>
                <a:path w="232409" h="1078864">
                  <a:moveTo>
                    <a:pt x="188887" y="154139"/>
                  </a:moveTo>
                  <a:lnTo>
                    <a:pt x="173126" y="147154"/>
                  </a:lnTo>
                  <a:lnTo>
                    <a:pt x="172389" y="147523"/>
                  </a:lnTo>
                  <a:lnTo>
                    <a:pt x="172161" y="147764"/>
                  </a:lnTo>
                  <a:lnTo>
                    <a:pt x="171805" y="148399"/>
                  </a:lnTo>
                  <a:lnTo>
                    <a:pt x="171653" y="148805"/>
                  </a:lnTo>
                  <a:lnTo>
                    <a:pt x="171399" y="150253"/>
                  </a:lnTo>
                  <a:lnTo>
                    <a:pt x="171399" y="178676"/>
                  </a:lnTo>
                  <a:lnTo>
                    <a:pt x="187185" y="185331"/>
                  </a:lnTo>
                  <a:lnTo>
                    <a:pt x="187439" y="185267"/>
                  </a:lnTo>
                  <a:lnTo>
                    <a:pt x="187909" y="184950"/>
                  </a:lnTo>
                  <a:lnTo>
                    <a:pt x="188480" y="184073"/>
                  </a:lnTo>
                  <a:lnTo>
                    <a:pt x="188823" y="182740"/>
                  </a:lnTo>
                  <a:lnTo>
                    <a:pt x="188887" y="181686"/>
                  </a:lnTo>
                  <a:lnTo>
                    <a:pt x="188887" y="154139"/>
                  </a:lnTo>
                  <a:close/>
                </a:path>
                <a:path w="232409" h="1078864">
                  <a:moveTo>
                    <a:pt x="188887" y="105918"/>
                  </a:moveTo>
                  <a:lnTo>
                    <a:pt x="186905" y="101981"/>
                  </a:lnTo>
                  <a:lnTo>
                    <a:pt x="173126" y="98437"/>
                  </a:lnTo>
                  <a:lnTo>
                    <a:pt x="171399" y="101460"/>
                  </a:lnTo>
                  <a:lnTo>
                    <a:pt x="171399" y="129882"/>
                  </a:lnTo>
                  <a:lnTo>
                    <a:pt x="187185" y="137058"/>
                  </a:lnTo>
                  <a:lnTo>
                    <a:pt x="187439" y="136994"/>
                  </a:lnTo>
                  <a:lnTo>
                    <a:pt x="187909" y="136715"/>
                  </a:lnTo>
                  <a:lnTo>
                    <a:pt x="188480" y="135826"/>
                  </a:lnTo>
                  <a:lnTo>
                    <a:pt x="188823" y="134531"/>
                  </a:lnTo>
                  <a:lnTo>
                    <a:pt x="188887" y="133477"/>
                  </a:lnTo>
                  <a:lnTo>
                    <a:pt x="188887" y="105918"/>
                  </a:lnTo>
                  <a:close/>
                </a:path>
                <a:path w="232409" h="1078864">
                  <a:moveTo>
                    <a:pt x="188887" y="57683"/>
                  </a:moveTo>
                  <a:lnTo>
                    <a:pt x="186905" y="53682"/>
                  </a:lnTo>
                  <a:lnTo>
                    <a:pt x="173126" y="49682"/>
                  </a:lnTo>
                  <a:lnTo>
                    <a:pt x="171399" y="53187"/>
                  </a:lnTo>
                  <a:lnTo>
                    <a:pt x="171399" y="81076"/>
                  </a:lnTo>
                  <a:lnTo>
                    <a:pt x="187185" y="88760"/>
                  </a:lnTo>
                  <a:lnTo>
                    <a:pt x="187439" y="88709"/>
                  </a:lnTo>
                  <a:lnTo>
                    <a:pt x="187909" y="88430"/>
                  </a:lnTo>
                  <a:lnTo>
                    <a:pt x="188480" y="87579"/>
                  </a:lnTo>
                  <a:lnTo>
                    <a:pt x="188823" y="86296"/>
                  </a:lnTo>
                  <a:lnTo>
                    <a:pt x="188887" y="85229"/>
                  </a:lnTo>
                  <a:lnTo>
                    <a:pt x="188887" y="57683"/>
                  </a:lnTo>
                  <a:close/>
                </a:path>
                <a:path w="232409" h="1078864">
                  <a:moveTo>
                    <a:pt x="213461" y="733374"/>
                  </a:moveTo>
                  <a:lnTo>
                    <a:pt x="198247" y="726579"/>
                  </a:lnTo>
                  <a:lnTo>
                    <a:pt x="197980" y="726630"/>
                  </a:lnTo>
                  <a:lnTo>
                    <a:pt x="197523" y="726935"/>
                  </a:lnTo>
                  <a:lnTo>
                    <a:pt x="196951" y="727811"/>
                  </a:lnTo>
                  <a:lnTo>
                    <a:pt x="196634" y="729107"/>
                  </a:lnTo>
                  <a:lnTo>
                    <a:pt x="196583" y="730161"/>
                  </a:lnTo>
                  <a:lnTo>
                    <a:pt x="196583" y="757555"/>
                  </a:lnTo>
                  <a:lnTo>
                    <a:pt x="211836" y="764044"/>
                  </a:lnTo>
                  <a:lnTo>
                    <a:pt x="212077" y="763981"/>
                  </a:lnTo>
                  <a:lnTo>
                    <a:pt x="213461" y="760476"/>
                  </a:lnTo>
                  <a:lnTo>
                    <a:pt x="213461" y="733374"/>
                  </a:lnTo>
                  <a:close/>
                </a:path>
                <a:path w="232409" h="1078864">
                  <a:moveTo>
                    <a:pt x="213461" y="396659"/>
                  </a:moveTo>
                  <a:lnTo>
                    <a:pt x="211569" y="393179"/>
                  </a:lnTo>
                  <a:lnTo>
                    <a:pt x="198247" y="392366"/>
                  </a:lnTo>
                  <a:lnTo>
                    <a:pt x="196583" y="396214"/>
                  </a:lnTo>
                  <a:lnTo>
                    <a:pt x="196583" y="423633"/>
                  </a:lnTo>
                  <a:lnTo>
                    <a:pt x="211836" y="427583"/>
                  </a:lnTo>
                  <a:lnTo>
                    <a:pt x="212077" y="427494"/>
                  </a:lnTo>
                  <a:lnTo>
                    <a:pt x="213461" y="423760"/>
                  </a:lnTo>
                  <a:lnTo>
                    <a:pt x="213461" y="396659"/>
                  </a:lnTo>
                  <a:close/>
                </a:path>
                <a:path w="232409" h="1078864">
                  <a:moveTo>
                    <a:pt x="213461" y="349250"/>
                  </a:moveTo>
                  <a:lnTo>
                    <a:pt x="198247" y="344462"/>
                  </a:lnTo>
                  <a:lnTo>
                    <a:pt x="197980" y="344551"/>
                  </a:lnTo>
                  <a:lnTo>
                    <a:pt x="197523" y="344906"/>
                  </a:lnTo>
                  <a:lnTo>
                    <a:pt x="196951" y="345859"/>
                  </a:lnTo>
                  <a:lnTo>
                    <a:pt x="196634" y="347192"/>
                  </a:lnTo>
                  <a:lnTo>
                    <a:pt x="196583" y="348259"/>
                  </a:lnTo>
                  <a:lnTo>
                    <a:pt x="196583" y="375666"/>
                  </a:lnTo>
                  <a:lnTo>
                    <a:pt x="211836" y="380149"/>
                  </a:lnTo>
                  <a:lnTo>
                    <a:pt x="212077" y="380047"/>
                  </a:lnTo>
                  <a:lnTo>
                    <a:pt x="212534" y="379691"/>
                  </a:lnTo>
                  <a:lnTo>
                    <a:pt x="213093" y="378739"/>
                  </a:lnTo>
                  <a:lnTo>
                    <a:pt x="213410" y="377405"/>
                  </a:lnTo>
                  <a:lnTo>
                    <a:pt x="213461" y="376351"/>
                  </a:lnTo>
                  <a:lnTo>
                    <a:pt x="213461" y="349250"/>
                  </a:lnTo>
                  <a:close/>
                </a:path>
                <a:path w="232409" h="1078864">
                  <a:moveTo>
                    <a:pt x="213461" y="301828"/>
                  </a:moveTo>
                  <a:lnTo>
                    <a:pt x="198247" y="296532"/>
                  </a:lnTo>
                  <a:lnTo>
                    <a:pt x="197980" y="296621"/>
                  </a:lnTo>
                  <a:lnTo>
                    <a:pt x="197523" y="296951"/>
                  </a:lnTo>
                  <a:lnTo>
                    <a:pt x="196951" y="297891"/>
                  </a:lnTo>
                  <a:lnTo>
                    <a:pt x="196634" y="299212"/>
                  </a:lnTo>
                  <a:lnTo>
                    <a:pt x="196583" y="300278"/>
                  </a:lnTo>
                  <a:lnTo>
                    <a:pt x="196583" y="327685"/>
                  </a:lnTo>
                  <a:lnTo>
                    <a:pt x="211836" y="332663"/>
                  </a:lnTo>
                  <a:lnTo>
                    <a:pt x="212305" y="332422"/>
                  </a:lnTo>
                  <a:lnTo>
                    <a:pt x="212750" y="331978"/>
                  </a:lnTo>
                  <a:lnTo>
                    <a:pt x="213093" y="331304"/>
                  </a:lnTo>
                  <a:lnTo>
                    <a:pt x="213410" y="329984"/>
                  </a:lnTo>
                  <a:lnTo>
                    <a:pt x="213461" y="328930"/>
                  </a:lnTo>
                  <a:lnTo>
                    <a:pt x="213461" y="301828"/>
                  </a:lnTo>
                  <a:close/>
                </a:path>
                <a:path w="232409" h="1078864">
                  <a:moveTo>
                    <a:pt x="213461" y="254419"/>
                  </a:moveTo>
                  <a:lnTo>
                    <a:pt x="198247" y="248653"/>
                  </a:lnTo>
                  <a:lnTo>
                    <a:pt x="197980" y="248716"/>
                  </a:lnTo>
                  <a:lnTo>
                    <a:pt x="197523" y="249047"/>
                  </a:lnTo>
                  <a:lnTo>
                    <a:pt x="196951" y="249936"/>
                  </a:lnTo>
                  <a:lnTo>
                    <a:pt x="196634" y="251244"/>
                  </a:lnTo>
                  <a:lnTo>
                    <a:pt x="196583" y="252310"/>
                  </a:lnTo>
                  <a:lnTo>
                    <a:pt x="196583" y="279717"/>
                  </a:lnTo>
                  <a:lnTo>
                    <a:pt x="211836" y="285203"/>
                  </a:lnTo>
                  <a:lnTo>
                    <a:pt x="212077" y="285127"/>
                  </a:lnTo>
                  <a:lnTo>
                    <a:pt x="213461" y="281520"/>
                  </a:lnTo>
                  <a:lnTo>
                    <a:pt x="213461" y="254419"/>
                  </a:lnTo>
                  <a:close/>
                </a:path>
                <a:path w="232409" h="1078864">
                  <a:moveTo>
                    <a:pt x="213461" y="207035"/>
                  </a:moveTo>
                  <a:lnTo>
                    <a:pt x="211569" y="203288"/>
                  </a:lnTo>
                  <a:lnTo>
                    <a:pt x="198247" y="200723"/>
                  </a:lnTo>
                  <a:lnTo>
                    <a:pt x="196583" y="204368"/>
                  </a:lnTo>
                  <a:lnTo>
                    <a:pt x="196583" y="231762"/>
                  </a:lnTo>
                  <a:lnTo>
                    <a:pt x="211836" y="237731"/>
                  </a:lnTo>
                  <a:lnTo>
                    <a:pt x="212077" y="237667"/>
                  </a:lnTo>
                  <a:lnTo>
                    <a:pt x="213461" y="234111"/>
                  </a:lnTo>
                  <a:lnTo>
                    <a:pt x="213461" y="207035"/>
                  </a:lnTo>
                  <a:close/>
                </a:path>
                <a:path w="232409" h="1078864">
                  <a:moveTo>
                    <a:pt x="213461" y="112191"/>
                  </a:moveTo>
                  <a:lnTo>
                    <a:pt x="211569" y="108331"/>
                  </a:lnTo>
                  <a:lnTo>
                    <a:pt x="198247" y="104902"/>
                  </a:lnTo>
                  <a:lnTo>
                    <a:pt x="196583" y="108407"/>
                  </a:lnTo>
                  <a:lnTo>
                    <a:pt x="196583" y="135826"/>
                  </a:lnTo>
                  <a:lnTo>
                    <a:pt x="211836" y="142824"/>
                  </a:lnTo>
                  <a:lnTo>
                    <a:pt x="212534" y="142481"/>
                  </a:lnTo>
                  <a:lnTo>
                    <a:pt x="213093" y="141605"/>
                  </a:lnTo>
                  <a:lnTo>
                    <a:pt x="213410" y="140335"/>
                  </a:lnTo>
                  <a:lnTo>
                    <a:pt x="213461" y="139293"/>
                  </a:lnTo>
                  <a:lnTo>
                    <a:pt x="213461" y="112191"/>
                  </a:lnTo>
                  <a:close/>
                </a:path>
                <a:path w="232409" h="1078864">
                  <a:moveTo>
                    <a:pt x="213461" y="64782"/>
                  </a:moveTo>
                  <a:lnTo>
                    <a:pt x="211569" y="60858"/>
                  </a:lnTo>
                  <a:lnTo>
                    <a:pt x="198247" y="56984"/>
                  </a:lnTo>
                  <a:lnTo>
                    <a:pt x="196583" y="60452"/>
                  </a:lnTo>
                  <a:lnTo>
                    <a:pt x="196583" y="87858"/>
                  </a:lnTo>
                  <a:lnTo>
                    <a:pt x="211836" y="95351"/>
                  </a:lnTo>
                  <a:lnTo>
                    <a:pt x="212534" y="95034"/>
                  </a:lnTo>
                  <a:lnTo>
                    <a:pt x="213093" y="94183"/>
                  </a:lnTo>
                  <a:lnTo>
                    <a:pt x="213410" y="92913"/>
                  </a:lnTo>
                  <a:lnTo>
                    <a:pt x="213461" y="91884"/>
                  </a:lnTo>
                  <a:lnTo>
                    <a:pt x="213461" y="64782"/>
                  </a:lnTo>
                  <a:close/>
                </a:path>
                <a:path w="232409" h="1078864">
                  <a:moveTo>
                    <a:pt x="232219" y="970267"/>
                  </a:moveTo>
                  <a:lnTo>
                    <a:pt x="215328" y="965136"/>
                  </a:lnTo>
                  <a:lnTo>
                    <a:pt x="215061" y="965225"/>
                  </a:lnTo>
                  <a:lnTo>
                    <a:pt x="214528" y="965606"/>
                  </a:lnTo>
                  <a:lnTo>
                    <a:pt x="213906" y="966597"/>
                  </a:lnTo>
                  <a:lnTo>
                    <a:pt x="213537" y="968006"/>
                  </a:lnTo>
                  <a:lnTo>
                    <a:pt x="213474" y="969124"/>
                  </a:lnTo>
                  <a:lnTo>
                    <a:pt x="213474" y="998004"/>
                  </a:lnTo>
                  <a:lnTo>
                    <a:pt x="230403" y="1002792"/>
                  </a:lnTo>
                  <a:lnTo>
                    <a:pt x="230682" y="1002690"/>
                  </a:lnTo>
                  <a:lnTo>
                    <a:pt x="232219" y="998791"/>
                  </a:lnTo>
                  <a:lnTo>
                    <a:pt x="232219" y="9702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418345" y="1001889"/>
              <a:ext cx="393700" cy="1187450"/>
            </a:xfrm>
            <a:custGeom>
              <a:avLst/>
              <a:gdLst/>
              <a:ahLst/>
              <a:cxnLst/>
              <a:rect l="l" t="t" r="r" b="b"/>
              <a:pathLst>
                <a:path w="393700" h="1187450">
                  <a:moveTo>
                    <a:pt x="19431" y="1150658"/>
                  </a:moveTo>
                  <a:lnTo>
                    <a:pt x="17500" y="1146848"/>
                  </a:lnTo>
                  <a:lnTo>
                    <a:pt x="2184" y="1150302"/>
                  </a:lnTo>
                  <a:lnTo>
                    <a:pt x="1879" y="1150366"/>
                  </a:lnTo>
                  <a:lnTo>
                    <a:pt x="1600" y="1150543"/>
                  </a:lnTo>
                  <a:lnTo>
                    <a:pt x="825" y="1151445"/>
                  </a:lnTo>
                  <a:lnTo>
                    <a:pt x="266" y="1152791"/>
                  </a:lnTo>
                  <a:lnTo>
                    <a:pt x="0" y="1154404"/>
                  </a:lnTo>
                  <a:lnTo>
                    <a:pt x="0" y="1184021"/>
                  </a:lnTo>
                  <a:lnTo>
                    <a:pt x="1879" y="1187259"/>
                  </a:lnTo>
                  <a:lnTo>
                    <a:pt x="17500" y="1184109"/>
                  </a:lnTo>
                  <a:lnTo>
                    <a:pt x="17792" y="1183919"/>
                  </a:lnTo>
                  <a:lnTo>
                    <a:pt x="18567" y="1183043"/>
                  </a:lnTo>
                  <a:lnTo>
                    <a:pt x="19138" y="1181696"/>
                  </a:lnTo>
                  <a:lnTo>
                    <a:pt x="19431" y="1180071"/>
                  </a:lnTo>
                  <a:lnTo>
                    <a:pt x="19431" y="1150658"/>
                  </a:lnTo>
                  <a:close/>
                </a:path>
                <a:path w="393700" h="1187450">
                  <a:moveTo>
                    <a:pt x="29146" y="395795"/>
                  </a:moveTo>
                  <a:lnTo>
                    <a:pt x="27216" y="391795"/>
                  </a:lnTo>
                  <a:lnTo>
                    <a:pt x="11899" y="393738"/>
                  </a:lnTo>
                  <a:lnTo>
                    <a:pt x="11595" y="393776"/>
                  </a:lnTo>
                  <a:lnTo>
                    <a:pt x="9715" y="397624"/>
                  </a:lnTo>
                  <a:lnTo>
                    <a:pt x="9715" y="426656"/>
                  </a:lnTo>
                  <a:lnTo>
                    <a:pt x="11595" y="430657"/>
                  </a:lnTo>
                  <a:lnTo>
                    <a:pt x="27216" y="429056"/>
                  </a:lnTo>
                  <a:lnTo>
                    <a:pt x="27508" y="428891"/>
                  </a:lnTo>
                  <a:lnTo>
                    <a:pt x="28282" y="428078"/>
                  </a:lnTo>
                  <a:lnTo>
                    <a:pt x="28854" y="426808"/>
                  </a:lnTo>
                  <a:lnTo>
                    <a:pt x="29146" y="425208"/>
                  </a:lnTo>
                  <a:lnTo>
                    <a:pt x="29146" y="395795"/>
                  </a:lnTo>
                  <a:close/>
                </a:path>
                <a:path w="393700" h="1187450">
                  <a:moveTo>
                    <a:pt x="29146" y="344347"/>
                  </a:moveTo>
                  <a:lnTo>
                    <a:pt x="27216" y="340436"/>
                  </a:lnTo>
                  <a:lnTo>
                    <a:pt x="11899" y="342874"/>
                  </a:lnTo>
                  <a:lnTo>
                    <a:pt x="9715" y="346798"/>
                  </a:lnTo>
                  <a:lnTo>
                    <a:pt x="9715" y="375843"/>
                  </a:lnTo>
                  <a:lnTo>
                    <a:pt x="11595" y="379780"/>
                  </a:lnTo>
                  <a:lnTo>
                    <a:pt x="27216" y="377659"/>
                  </a:lnTo>
                  <a:lnTo>
                    <a:pt x="27508" y="377494"/>
                  </a:lnTo>
                  <a:lnTo>
                    <a:pt x="28282" y="376656"/>
                  </a:lnTo>
                  <a:lnTo>
                    <a:pt x="28854" y="375348"/>
                  </a:lnTo>
                  <a:lnTo>
                    <a:pt x="29146" y="373735"/>
                  </a:lnTo>
                  <a:lnTo>
                    <a:pt x="29146" y="344347"/>
                  </a:lnTo>
                  <a:close/>
                </a:path>
                <a:path w="393700" h="1187450">
                  <a:moveTo>
                    <a:pt x="29146" y="292912"/>
                  </a:moveTo>
                  <a:lnTo>
                    <a:pt x="27216" y="289039"/>
                  </a:lnTo>
                  <a:lnTo>
                    <a:pt x="11899" y="291985"/>
                  </a:lnTo>
                  <a:lnTo>
                    <a:pt x="9715" y="296024"/>
                  </a:lnTo>
                  <a:lnTo>
                    <a:pt x="9715" y="325056"/>
                  </a:lnTo>
                  <a:lnTo>
                    <a:pt x="11595" y="328891"/>
                  </a:lnTo>
                  <a:lnTo>
                    <a:pt x="27216" y="326263"/>
                  </a:lnTo>
                  <a:lnTo>
                    <a:pt x="27508" y="326097"/>
                  </a:lnTo>
                  <a:lnTo>
                    <a:pt x="28282" y="325234"/>
                  </a:lnTo>
                  <a:lnTo>
                    <a:pt x="28854" y="323913"/>
                  </a:lnTo>
                  <a:lnTo>
                    <a:pt x="29146" y="322300"/>
                  </a:lnTo>
                  <a:lnTo>
                    <a:pt x="29146" y="292912"/>
                  </a:lnTo>
                  <a:close/>
                </a:path>
                <a:path w="393700" h="1187450">
                  <a:moveTo>
                    <a:pt x="29146" y="190017"/>
                  </a:moveTo>
                  <a:lnTo>
                    <a:pt x="27216" y="186258"/>
                  </a:lnTo>
                  <a:lnTo>
                    <a:pt x="11899" y="190207"/>
                  </a:lnTo>
                  <a:lnTo>
                    <a:pt x="11595" y="190284"/>
                  </a:lnTo>
                  <a:lnTo>
                    <a:pt x="11315" y="190474"/>
                  </a:lnTo>
                  <a:lnTo>
                    <a:pt x="10541" y="191401"/>
                  </a:lnTo>
                  <a:lnTo>
                    <a:pt x="10147" y="192265"/>
                  </a:lnTo>
                  <a:lnTo>
                    <a:pt x="9715" y="194373"/>
                  </a:lnTo>
                  <a:lnTo>
                    <a:pt x="9715" y="223418"/>
                  </a:lnTo>
                  <a:lnTo>
                    <a:pt x="11595" y="227164"/>
                  </a:lnTo>
                  <a:lnTo>
                    <a:pt x="27216" y="223520"/>
                  </a:lnTo>
                  <a:lnTo>
                    <a:pt x="27508" y="223329"/>
                  </a:lnTo>
                  <a:lnTo>
                    <a:pt x="28282" y="222402"/>
                  </a:lnTo>
                  <a:lnTo>
                    <a:pt x="28854" y="221056"/>
                  </a:lnTo>
                  <a:lnTo>
                    <a:pt x="29146" y="219405"/>
                  </a:lnTo>
                  <a:lnTo>
                    <a:pt x="29146" y="190017"/>
                  </a:lnTo>
                  <a:close/>
                </a:path>
                <a:path w="393700" h="1187450">
                  <a:moveTo>
                    <a:pt x="29146" y="138557"/>
                  </a:moveTo>
                  <a:lnTo>
                    <a:pt x="27216" y="134874"/>
                  </a:lnTo>
                  <a:lnTo>
                    <a:pt x="11899" y="139319"/>
                  </a:lnTo>
                  <a:lnTo>
                    <a:pt x="11595" y="139395"/>
                  </a:lnTo>
                  <a:lnTo>
                    <a:pt x="11315" y="139611"/>
                  </a:lnTo>
                  <a:lnTo>
                    <a:pt x="10541" y="140563"/>
                  </a:lnTo>
                  <a:lnTo>
                    <a:pt x="10147" y="141427"/>
                  </a:lnTo>
                  <a:lnTo>
                    <a:pt x="9715" y="143573"/>
                  </a:lnTo>
                  <a:lnTo>
                    <a:pt x="9715" y="172593"/>
                  </a:lnTo>
                  <a:lnTo>
                    <a:pt x="11595" y="176288"/>
                  </a:lnTo>
                  <a:lnTo>
                    <a:pt x="27216" y="172123"/>
                  </a:lnTo>
                  <a:lnTo>
                    <a:pt x="27508" y="171932"/>
                  </a:lnTo>
                  <a:lnTo>
                    <a:pt x="28282" y="170980"/>
                  </a:lnTo>
                  <a:lnTo>
                    <a:pt x="28854" y="169608"/>
                  </a:lnTo>
                  <a:lnTo>
                    <a:pt x="29146" y="167957"/>
                  </a:lnTo>
                  <a:lnTo>
                    <a:pt x="29146" y="138557"/>
                  </a:lnTo>
                  <a:close/>
                </a:path>
                <a:path w="393700" h="1187450">
                  <a:moveTo>
                    <a:pt x="29146" y="87096"/>
                  </a:moveTo>
                  <a:lnTo>
                    <a:pt x="27216" y="83502"/>
                  </a:lnTo>
                  <a:lnTo>
                    <a:pt x="11899" y="88455"/>
                  </a:lnTo>
                  <a:lnTo>
                    <a:pt x="9715" y="92760"/>
                  </a:lnTo>
                  <a:lnTo>
                    <a:pt x="9715" y="121780"/>
                  </a:lnTo>
                  <a:lnTo>
                    <a:pt x="11595" y="125412"/>
                  </a:lnTo>
                  <a:lnTo>
                    <a:pt x="27216" y="120726"/>
                  </a:lnTo>
                  <a:lnTo>
                    <a:pt x="27508" y="120523"/>
                  </a:lnTo>
                  <a:lnTo>
                    <a:pt x="28282" y="119545"/>
                  </a:lnTo>
                  <a:lnTo>
                    <a:pt x="28854" y="118160"/>
                  </a:lnTo>
                  <a:lnTo>
                    <a:pt x="29146" y="116484"/>
                  </a:lnTo>
                  <a:lnTo>
                    <a:pt x="29146" y="87096"/>
                  </a:lnTo>
                  <a:close/>
                </a:path>
                <a:path w="393700" h="1187450">
                  <a:moveTo>
                    <a:pt x="29146" y="35674"/>
                  </a:moveTo>
                  <a:lnTo>
                    <a:pt x="27216" y="32105"/>
                  </a:lnTo>
                  <a:lnTo>
                    <a:pt x="11899" y="37566"/>
                  </a:lnTo>
                  <a:lnTo>
                    <a:pt x="9715" y="41948"/>
                  </a:lnTo>
                  <a:lnTo>
                    <a:pt x="9715" y="70993"/>
                  </a:lnTo>
                  <a:lnTo>
                    <a:pt x="11595" y="74523"/>
                  </a:lnTo>
                  <a:lnTo>
                    <a:pt x="27216" y="69342"/>
                  </a:lnTo>
                  <a:lnTo>
                    <a:pt x="27508" y="69113"/>
                  </a:lnTo>
                  <a:lnTo>
                    <a:pt x="28282" y="68135"/>
                  </a:lnTo>
                  <a:lnTo>
                    <a:pt x="28854" y="66713"/>
                  </a:lnTo>
                  <a:lnTo>
                    <a:pt x="29146" y="65062"/>
                  </a:lnTo>
                  <a:lnTo>
                    <a:pt x="29146" y="35674"/>
                  </a:lnTo>
                  <a:close/>
                </a:path>
                <a:path w="393700" h="1187450">
                  <a:moveTo>
                    <a:pt x="58140" y="392201"/>
                  </a:moveTo>
                  <a:lnTo>
                    <a:pt x="56159" y="388137"/>
                  </a:lnTo>
                  <a:lnTo>
                    <a:pt x="40271" y="390144"/>
                  </a:lnTo>
                  <a:lnTo>
                    <a:pt x="39966" y="390182"/>
                  </a:lnTo>
                  <a:lnTo>
                    <a:pt x="39662" y="390334"/>
                  </a:lnTo>
                  <a:lnTo>
                    <a:pt x="38862" y="391185"/>
                  </a:lnTo>
                  <a:lnTo>
                    <a:pt x="38290" y="392493"/>
                  </a:lnTo>
                  <a:lnTo>
                    <a:pt x="37998" y="394119"/>
                  </a:lnTo>
                  <a:lnTo>
                    <a:pt x="37998" y="423672"/>
                  </a:lnTo>
                  <a:lnTo>
                    <a:pt x="39966" y="427736"/>
                  </a:lnTo>
                  <a:lnTo>
                    <a:pt x="56159" y="426072"/>
                  </a:lnTo>
                  <a:lnTo>
                    <a:pt x="58140" y="422148"/>
                  </a:lnTo>
                  <a:lnTo>
                    <a:pt x="58140" y="392201"/>
                  </a:lnTo>
                  <a:close/>
                </a:path>
                <a:path w="393700" h="1187450">
                  <a:moveTo>
                    <a:pt x="58140" y="339788"/>
                  </a:moveTo>
                  <a:lnTo>
                    <a:pt x="56159" y="335813"/>
                  </a:lnTo>
                  <a:lnTo>
                    <a:pt x="40271" y="338353"/>
                  </a:lnTo>
                  <a:lnTo>
                    <a:pt x="37998" y="342353"/>
                  </a:lnTo>
                  <a:lnTo>
                    <a:pt x="37998" y="371932"/>
                  </a:lnTo>
                  <a:lnTo>
                    <a:pt x="39966" y="375932"/>
                  </a:lnTo>
                  <a:lnTo>
                    <a:pt x="56159" y="373722"/>
                  </a:lnTo>
                  <a:lnTo>
                    <a:pt x="56451" y="373583"/>
                  </a:lnTo>
                  <a:lnTo>
                    <a:pt x="57251" y="372706"/>
                  </a:lnTo>
                  <a:lnTo>
                    <a:pt x="57848" y="371386"/>
                  </a:lnTo>
                  <a:lnTo>
                    <a:pt x="58140" y="369735"/>
                  </a:lnTo>
                  <a:lnTo>
                    <a:pt x="58140" y="339788"/>
                  </a:lnTo>
                  <a:close/>
                </a:path>
                <a:path w="393700" h="1187450">
                  <a:moveTo>
                    <a:pt x="58140" y="287413"/>
                  </a:moveTo>
                  <a:lnTo>
                    <a:pt x="56159" y="283464"/>
                  </a:lnTo>
                  <a:lnTo>
                    <a:pt x="40271" y="286524"/>
                  </a:lnTo>
                  <a:lnTo>
                    <a:pt x="37998" y="290639"/>
                  </a:lnTo>
                  <a:lnTo>
                    <a:pt x="37998" y="320192"/>
                  </a:lnTo>
                  <a:lnTo>
                    <a:pt x="39966" y="324116"/>
                  </a:lnTo>
                  <a:lnTo>
                    <a:pt x="56159" y="321386"/>
                  </a:lnTo>
                  <a:lnTo>
                    <a:pt x="58140" y="317347"/>
                  </a:lnTo>
                  <a:lnTo>
                    <a:pt x="58140" y="287413"/>
                  </a:lnTo>
                  <a:close/>
                </a:path>
                <a:path w="393700" h="1187450">
                  <a:moveTo>
                    <a:pt x="58140" y="235000"/>
                  </a:moveTo>
                  <a:lnTo>
                    <a:pt x="56159" y="231127"/>
                  </a:lnTo>
                  <a:lnTo>
                    <a:pt x="40271" y="234708"/>
                  </a:lnTo>
                  <a:lnTo>
                    <a:pt x="39966" y="234772"/>
                  </a:lnTo>
                  <a:lnTo>
                    <a:pt x="39662" y="234975"/>
                  </a:lnTo>
                  <a:lnTo>
                    <a:pt x="38862" y="235889"/>
                  </a:lnTo>
                  <a:lnTo>
                    <a:pt x="38290" y="237248"/>
                  </a:lnTo>
                  <a:lnTo>
                    <a:pt x="37998" y="238887"/>
                  </a:lnTo>
                  <a:lnTo>
                    <a:pt x="37998" y="268465"/>
                  </a:lnTo>
                  <a:lnTo>
                    <a:pt x="39966" y="272338"/>
                  </a:lnTo>
                  <a:lnTo>
                    <a:pt x="56159" y="269087"/>
                  </a:lnTo>
                  <a:lnTo>
                    <a:pt x="58140" y="264947"/>
                  </a:lnTo>
                  <a:lnTo>
                    <a:pt x="58140" y="235000"/>
                  </a:lnTo>
                  <a:close/>
                </a:path>
                <a:path w="393700" h="1187450">
                  <a:moveTo>
                    <a:pt x="58140" y="181991"/>
                  </a:moveTo>
                  <a:lnTo>
                    <a:pt x="56159" y="178790"/>
                  </a:lnTo>
                  <a:lnTo>
                    <a:pt x="40271" y="182880"/>
                  </a:lnTo>
                  <a:lnTo>
                    <a:pt x="39966" y="182956"/>
                  </a:lnTo>
                  <a:lnTo>
                    <a:pt x="39662" y="183159"/>
                  </a:lnTo>
                  <a:lnTo>
                    <a:pt x="38862" y="184111"/>
                  </a:lnTo>
                  <a:lnTo>
                    <a:pt x="38290" y="185483"/>
                  </a:lnTo>
                  <a:lnTo>
                    <a:pt x="37998" y="187147"/>
                  </a:lnTo>
                  <a:lnTo>
                    <a:pt x="37998" y="216712"/>
                  </a:lnTo>
                  <a:lnTo>
                    <a:pt x="39966" y="220522"/>
                  </a:lnTo>
                  <a:lnTo>
                    <a:pt x="56159" y="216725"/>
                  </a:lnTo>
                  <a:lnTo>
                    <a:pt x="56451" y="216535"/>
                  </a:lnTo>
                  <a:lnTo>
                    <a:pt x="57251" y="215607"/>
                  </a:lnTo>
                  <a:lnTo>
                    <a:pt x="57848" y="214210"/>
                  </a:lnTo>
                  <a:lnTo>
                    <a:pt x="58140" y="212547"/>
                  </a:lnTo>
                  <a:lnTo>
                    <a:pt x="58140" y="181991"/>
                  </a:lnTo>
                  <a:close/>
                </a:path>
                <a:path w="393700" h="1187450">
                  <a:moveTo>
                    <a:pt x="58140" y="130200"/>
                  </a:moveTo>
                  <a:lnTo>
                    <a:pt x="56159" y="126453"/>
                  </a:lnTo>
                  <a:lnTo>
                    <a:pt x="40271" y="131064"/>
                  </a:lnTo>
                  <a:lnTo>
                    <a:pt x="39662" y="131356"/>
                  </a:lnTo>
                  <a:lnTo>
                    <a:pt x="38862" y="132334"/>
                  </a:lnTo>
                  <a:lnTo>
                    <a:pt x="38290" y="133731"/>
                  </a:lnTo>
                  <a:lnTo>
                    <a:pt x="37998" y="135394"/>
                  </a:lnTo>
                  <a:lnTo>
                    <a:pt x="37998" y="164960"/>
                  </a:lnTo>
                  <a:lnTo>
                    <a:pt x="39966" y="168706"/>
                  </a:lnTo>
                  <a:lnTo>
                    <a:pt x="56159" y="164388"/>
                  </a:lnTo>
                  <a:lnTo>
                    <a:pt x="58140" y="160147"/>
                  </a:lnTo>
                  <a:lnTo>
                    <a:pt x="58140" y="130200"/>
                  </a:lnTo>
                  <a:close/>
                </a:path>
                <a:path w="393700" h="1187450">
                  <a:moveTo>
                    <a:pt x="58140" y="77190"/>
                  </a:moveTo>
                  <a:lnTo>
                    <a:pt x="56159" y="74142"/>
                  </a:lnTo>
                  <a:lnTo>
                    <a:pt x="40271" y="79273"/>
                  </a:lnTo>
                  <a:lnTo>
                    <a:pt x="37998" y="83654"/>
                  </a:lnTo>
                  <a:lnTo>
                    <a:pt x="37998" y="113220"/>
                  </a:lnTo>
                  <a:lnTo>
                    <a:pt x="39966" y="116903"/>
                  </a:lnTo>
                  <a:lnTo>
                    <a:pt x="56159" y="112052"/>
                  </a:lnTo>
                  <a:lnTo>
                    <a:pt x="56451" y="111836"/>
                  </a:lnTo>
                  <a:lnTo>
                    <a:pt x="57251" y="110858"/>
                  </a:lnTo>
                  <a:lnTo>
                    <a:pt x="57848" y="109435"/>
                  </a:lnTo>
                  <a:lnTo>
                    <a:pt x="58140" y="107734"/>
                  </a:lnTo>
                  <a:lnTo>
                    <a:pt x="58140" y="77190"/>
                  </a:lnTo>
                  <a:close/>
                </a:path>
                <a:path w="393700" h="1187450">
                  <a:moveTo>
                    <a:pt x="58140" y="25412"/>
                  </a:moveTo>
                  <a:lnTo>
                    <a:pt x="56159" y="21805"/>
                  </a:lnTo>
                  <a:lnTo>
                    <a:pt x="40271" y="27457"/>
                  </a:lnTo>
                  <a:lnTo>
                    <a:pt x="37998" y="31940"/>
                  </a:lnTo>
                  <a:lnTo>
                    <a:pt x="37998" y="61506"/>
                  </a:lnTo>
                  <a:lnTo>
                    <a:pt x="39966" y="65100"/>
                  </a:lnTo>
                  <a:lnTo>
                    <a:pt x="56159" y="59702"/>
                  </a:lnTo>
                  <a:lnTo>
                    <a:pt x="56451" y="59499"/>
                  </a:lnTo>
                  <a:lnTo>
                    <a:pt x="57251" y="58483"/>
                  </a:lnTo>
                  <a:lnTo>
                    <a:pt x="57848" y="57048"/>
                  </a:lnTo>
                  <a:lnTo>
                    <a:pt x="58140" y="55359"/>
                  </a:lnTo>
                  <a:lnTo>
                    <a:pt x="58140" y="25412"/>
                  </a:lnTo>
                  <a:close/>
                </a:path>
                <a:path w="393700" h="1187450">
                  <a:moveTo>
                    <a:pt x="88252" y="388467"/>
                  </a:moveTo>
                  <a:lnTo>
                    <a:pt x="86169" y="384314"/>
                  </a:lnTo>
                  <a:lnTo>
                    <a:pt x="69697" y="386410"/>
                  </a:lnTo>
                  <a:lnTo>
                    <a:pt x="67348" y="390448"/>
                  </a:lnTo>
                  <a:lnTo>
                    <a:pt x="67348" y="420573"/>
                  </a:lnTo>
                  <a:lnTo>
                    <a:pt x="69367" y="424713"/>
                  </a:lnTo>
                  <a:lnTo>
                    <a:pt x="86169" y="422973"/>
                  </a:lnTo>
                  <a:lnTo>
                    <a:pt x="88252" y="418973"/>
                  </a:lnTo>
                  <a:lnTo>
                    <a:pt x="88252" y="388467"/>
                  </a:lnTo>
                  <a:close/>
                </a:path>
                <a:path w="393700" h="1187450">
                  <a:moveTo>
                    <a:pt x="88252" y="335076"/>
                  </a:moveTo>
                  <a:lnTo>
                    <a:pt x="86169" y="331025"/>
                  </a:lnTo>
                  <a:lnTo>
                    <a:pt x="69697" y="333654"/>
                  </a:lnTo>
                  <a:lnTo>
                    <a:pt x="69367" y="333705"/>
                  </a:lnTo>
                  <a:lnTo>
                    <a:pt x="69062" y="333883"/>
                  </a:lnTo>
                  <a:lnTo>
                    <a:pt x="68237" y="334746"/>
                  </a:lnTo>
                  <a:lnTo>
                    <a:pt x="67652" y="336092"/>
                  </a:lnTo>
                  <a:lnTo>
                    <a:pt x="67348" y="337743"/>
                  </a:lnTo>
                  <a:lnTo>
                    <a:pt x="67348" y="367868"/>
                  </a:lnTo>
                  <a:lnTo>
                    <a:pt x="69367" y="371932"/>
                  </a:lnTo>
                  <a:lnTo>
                    <a:pt x="86169" y="369646"/>
                  </a:lnTo>
                  <a:lnTo>
                    <a:pt x="86499" y="369481"/>
                  </a:lnTo>
                  <a:lnTo>
                    <a:pt x="87337" y="368604"/>
                  </a:lnTo>
                  <a:lnTo>
                    <a:pt x="87934" y="367245"/>
                  </a:lnTo>
                  <a:lnTo>
                    <a:pt x="88252" y="365582"/>
                  </a:lnTo>
                  <a:lnTo>
                    <a:pt x="88252" y="335076"/>
                  </a:lnTo>
                  <a:close/>
                </a:path>
                <a:path w="393700" h="1187450">
                  <a:moveTo>
                    <a:pt x="88252" y="281711"/>
                  </a:moveTo>
                  <a:lnTo>
                    <a:pt x="86169" y="277698"/>
                  </a:lnTo>
                  <a:lnTo>
                    <a:pt x="69697" y="280873"/>
                  </a:lnTo>
                  <a:lnTo>
                    <a:pt x="69367" y="280936"/>
                  </a:lnTo>
                  <a:lnTo>
                    <a:pt x="69062" y="281114"/>
                  </a:lnTo>
                  <a:lnTo>
                    <a:pt x="68237" y="282028"/>
                  </a:lnTo>
                  <a:lnTo>
                    <a:pt x="67652" y="283413"/>
                  </a:lnTo>
                  <a:lnTo>
                    <a:pt x="67348" y="285076"/>
                  </a:lnTo>
                  <a:lnTo>
                    <a:pt x="67348" y="315188"/>
                  </a:lnTo>
                  <a:lnTo>
                    <a:pt x="69367" y="319151"/>
                  </a:lnTo>
                  <a:lnTo>
                    <a:pt x="86169" y="316331"/>
                  </a:lnTo>
                  <a:lnTo>
                    <a:pt x="86499" y="316141"/>
                  </a:lnTo>
                  <a:lnTo>
                    <a:pt x="87337" y="315252"/>
                  </a:lnTo>
                  <a:lnTo>
                    <a:pt x="87934" y="313880"/>
                  </a:lnTo>
                  <a:lnTo>
                    <a:pt x="88252" y="312204"/>
                  </a:lnTo>
                  <a:lnTo>
                    <a:pt x="88252" y="281711"/>
                  </a:lnTo>
                  <a:close/>
                </a:path>
                <a:path w="393700" h="1187450">
                  <a:moveTo>
                    <a:pt x="88252" y="228320"/>
                  </a:moveTo>
                  <a:lnTo>
                    <a:pt x="86169" y="224383"/>
                  </a:lnTo>
                  <a:lnTo>
                    <a:pt x="69697" y="228092"/>
                  </a:lnTo>
                  <a:lnTo>
                    <a:pt x="69367" y="228155"/>
                  </a:lnTo>
                  <a:lnTo>
                    <a:pt x="69062" y="228358"/>
                  </a:lnTo>
                  <a:lnTo>
                    <a:pt x="68237" y="229298"/>
                  </a:lnTo>
                  <a:lnTo>
                    <a:pt x="67652" y="230695"/>
                  </a:lnTo>
                  <a:lnTo>
                    <a:pt x="67348" y="232359"/>
                  </a:lnTo>
                  <a:lnTo>
                    <a:pt x="67348" y="262483"/>
                  </a:lnTo>
                  <a:lnTo>
                    <a:pt x="69367" y="266420"/>
                  </a:lnTo>
                  <a:lnTo>
                    <a:pt x="86169" y="263042"/>
                  </a:lnTo>
                  <a:lnTo>
                    <a:pt x="88252" y="258826"/>
                  </a:lnTo>
                  <a:lnTo>
                    <a:pt x="88252" y="228320"/>
                  </a:lnTo>
                  <a:close/>
                </a:path>
                <a:path w="393700" h="1187450">
                  <a:moveTo>
                    <a:pt x="88252" y="174917"/>
                  </a:moveTo>
                  <a:lnTo>
                    <a:pt x="86169" y="171043"/>
                  </a:lnTo>
                  <a:lnTo>
                    <a:pt x="69697" y="175298"/>
                  </a:lnTo>
                  <a:lnTo>
                    <a:pt x="69367" y="175374"/>
                  </a:lnTo>
                  <a:lnTo>
                    <a:pt x="69062" y="175577"/>
                  </a:lnTo>
                  <a:lnTo>
                    <a:pt x="68237" y="176555"/>
                  </a:lnTo>
                  <a:lnTo>
                    <a:pt x="67652" y="177965"/>
                  </a:lnTo>
                  <a:lnTo>
                    <a:pt x="67348" y="179641"/>
                  </a:lnTo>
                  <a:lnTo>
                    <a:pt x="67348" y="209765"/>
                  </a:lnTo>
                  <a:lnTo>
                    <a:pt x="69367" y="213639"/>
                  </a:lnTo>
                  <a:lnTo>
                    <a:pt x="86169" y="209702"/>
                  </a:lnTo>
                  <a:lnTo>
                    <a:pt x="86499" y="209511"/>
                  </a:lnTo>
                  <a:lnTo>
                    <a:pt x="87337" y="208546"/>
                  </a:lnTo>
                  <a:lnTo>
                    <a:pt x="87934" y="207137"/>
                  </a:lnTo>
                  <a:lnTo>
                    <a:pt x="88252" y="205422"/>
                  </a:lnTo>
                  <a:lnTo>
                    <a:pt x="88252" y="174917"/>
                  </a:lnTo>
                  <a:close/>
                </a:path>
                <a:path w="393700" h="1187450">
                  <a:moveTo>
                    <a:pt x="88252" y="121526"/>
                  </a:moveTo>
                  <a:lnTo>
                    <a:pt x="86169" y="117729"/>
                  </a:lnTo>
                  <a:lnTo>
                    <a:pt x="69697" y="122516"/>
                  </a:lnTo>
                  <a:lnTo>
                    <a:pt x="67348" y="126949"/>
                  </a:lnTo>
                  <a:lnTo>
                    <a:pt x="67348" y="157048"/>
                  </a:lnTo>
                  <a:lnTo>
                    <a:pt x="69367" y="160858"/>
                  </a:lnTo>
                  <a:lnTo>
                    <a:pt x="86169" y="156387"/>
                  </a:lnTo>
                  <a:lnTo>
                    <a:pt x="86499" y="156171"/>
                  </a:lnTo>
                  <a:lnTo>
                    <a:pt x="87337" y="155194"/>
                  </a:lnTo>
                  <a:lnTo>
                    <a:pt x="87934" y="153758"/>
                  </a:lnTo>
                  <a:lnTo>
                    <a:pt x="88252" y="152031"/>
                  </a:lnTo>
                  <a:lnTo>
                    <a:pt x="88252" y="121526"/>
                  </a:lnTo>
                  <a:close/>
                </a:path>
                <a:path w="393700" h="1187450">
                  <a:moveTo>
                    <a:pt x="88252" y="68122"/>
                  </a:moveTo>
                  <a:lnTo>
                    <a:pt x="86169" y="64427"/>
                  </a:lnTo>
                  <a:lnTo>
                    <a:pt x="69697" y="69761"/>
                  </a:lnTo>
                  <a:lnTo>
                    <a:pt x="69367" y="69862"/>
                  </a:lnTo>
                  <a:lnTo>
                    <a:pt x="69062" y="70091"/>
                  </a:lnTo>
                  <a:lnTo>
                    <a:pt x="68237" y="71094"/>
                  </a:lnTo>
                  <a:lnTo>
                    <a:pt x="67652" y="72555"/>
                  </a:lnTo>
                  <a:lnTo>
                    <a:pt x="67348" y="74244"/>
                  </a:lnTo>
                  <a:lnTo>
                    <a:pt x="67348" y="104343"/>
                  </a:lnTo>
                  <a:lnTo>
                    <a:pt x="69367" y="108089"/>
                  </a:lnTo>
                  <a:lnTo>
                    <a:pt x="86169" y="103060"/>
                  </a:lnTo>
                  <a:lnTo>
                    <a:pt x="86499" y="102844"/>
                  </a:lnTo>
                  <a:lnTo>
                    <a:pt x="87337" y="101815"/>
                  </a:lnTo>
                  <a:lnTo>
                    <a:pt x="87934" y="100355"/>
                  </a:lnTo>
                  <a:lnTo>
                    <a:pt x="88252" y="98640"/>
                  </a:lnTo>
                  <a:lnTo>
                    <a:pt x="88252" y="68122"/>
                  </a:lnTo>
                  <a:close/>
                </a:path>
                <a:path w="393700" h="1187450">
                  <a:moveTo>
                    <a:pt x="88252" y="14770"/>
                  </a:moveTo>
                  <a:lnTo>
                    <a:pt x="86499" y="11112"/>
                  </a:lnTo>
                  <a:lnTo>
                    <a:pt x="86169" y="11112"/>
                  </a:lnTo>
                  <a:lnTo>
                    <a:pt x="69697" y="16979"/>
                  </a:lnTo>
                  <a:lnTo>
                    <a:pt x="69367" y="17094"/>
                  </a:lnTo>
                  <a:lnTo>
                    <a:pt x="69062" y="17322"/>
                  </a:lnTo>
                  <a:lnTo>
                    <a:pt x="68237" y="18364"/>
                  </a:lnTo>
                  <a:lnTo>
                    <a:pt x="67652" y="19837"/>
                  </a:lnTo>
                  <a:lnTo>
                    <a:pt x="67348" y="21551"/>
                  </a:lnTo>
                  <a:lnTo>
                    <a:pt x="67348" y="51676"/>
                  </a:lnTo>
                  <a:lnTo>
                    <a:pt x="69367" y="55321"/>
                  </a:lnTo>
                  <a:lnTo>
                    <a:pt x="86169" y="49733"/>
                  </a:lnTo>
                  <a:lnTo>
                    <a:pt x="86499" y="49504"/>
                  </a:lnTo>
                  <a:lnTo>
                    <a:pt x="87337" y="48463"/>
                  </a:lnTo>
                  <a:lnTo>
                    <a:pt x="87934" y="46990"/>
                  </a:lnTo>
                  <a:lnTo>
                    <a:pt x="88252" y="45275"/>
                  </a:lnTo>
                  <a:lnTo>
                    <a:pt x="88252" y="14770"/>
                  </a:lnTo>
                  <a:close/>
                </a:path>
                <a:path w="393700" h="1187450">
                  <a:moveTo>
                    <a:pt x="119494" y="958354"/>
                  </a:moveTo>
                  <a:lnTo>
                    <a:pt x="117348" y="954239"/>
                  </a:lnTo>
                  <a:lnTo>
                    <a:pt x="100228" y="956970"/>
                  </a:lnTo>
                  <a:lnTo>
                    <a:pt x="99898" y="957021"/>
                  </a:lnTo>
                  <a:lnTo>
                    <a:pt x="97815" y="961136"/>
                  </a:lnTo>
                  <a:lnTo>
                    <a:pt x="97815" y="991831"/>
                  </a:lnTo>
                  <a:lnTo>
                    <a:pt x="99898" y="995972"/>
                  </a:lnTo>
                  <a:lnTo>
                    <a:pt x="117348" y="993597"/>
                  </a:lnTo>
                  <a:lnTo>
                    <a:pt x="117983" y="993178"/>
                  </a:lnTo>
                  <a:lnTo>
                    <a:pt x="118529" y="992543"/>
                  </a:lnTo>
                  <a:lnTo>
                    <a:pt x="119176" y="991146"/>
                  </a:lnTo>
                  <a:lnTo>
                    <a:pt x="119494" y="989444"/>
                  </a:lnTo>
                  <a:lnTo>
                    <a:pt x="119494" y="958354"/>
                  </a:lnTo>
                  <a:close/>
                </a:path>
                <a:path w="393700" h="1187450">
                  <a:moveTo>
                    <a:pt x="119494" y="384594"/>
                  </a:moveTo>
                  <a:lnTo>
                    <a:pt x="117348" y="380377"/>
                  </a:lnTo>
                  <a:lnTo>
                    <a:pt x="100228" y="382549"/>
                  </a:lnTo>
                  <a:lnTo>
                    <a:pt x="97815" y="386664"/>
                  </a:lnTo>
                  <a:lnTo>
                    <a:pt x="97815" y="417360"/>
                  </a:lnTo>
                  <a:lnTo>
                    <a:pt x="99898" y="421576"/>
                  </a:lnTo>
                  <a:lnTo>
                    <a:pt x="117348" y="419785"/>
                  </a:lnTo>
                  <a:lnTo>
                    <a:pt x="119494" y="415696"/>
                  </a:lnTo>
                  <a:lnTo>
                    <a:pt x="119494" y="384594"/>
                  </a:lnTo>
                  <a:close/>
                </a:path>
                <a:path w="393700" h="1187450">
                  <a:moveTo>
                    <a:pt x="119494" y="275793"/>
                  </a:moveTo>
                  <a:lnTo>
                    <a:pt x="117348" y="271716"/>
                  </a:lnTo>
                  <a:lnTo>
                    <a:pt x="100228" y="275005"/>
                  </a:lnTo>
                  <a:lnTo>
                    <a:pt x="97815" y="279285"/>
                  </a:lnTo>
                  <a:lnTo>
                    <a:pt x="97815" y="309968"/>
                  </a:lnTo>
                  <a:lnTo>
                    <a:pt x="99898" y="314020"/>
                  </a:lnTo>
                  <a:lnTo>
                    <a:pt x="117348" y="311073"/>
                  </a:lnTo>
                  <a:lnTo>
                    <a:pt x="119494" y="306882"/>
                  </a:lnTo>
                  <a:lnTo>
                    <a:pt x="119494" y="275793"/>
                  </a:lnTo>
                  <a:close/>
                </a:path>
                <a:path w="393700" h="1187450">
                  <a:moveTo>
                    <a:pt x="119494" y="221373"/>
                  </a:moveTo>
                  <a:lnTo>
                    <a:pt x="119430" y="220179"/>
                  </a:lnTo>
                  <a:lnTo>
                    <a:pt x="118999" y="218719"/>
                  </a:lnTo>
                  <a:lnTo>
                    <a:pt x="118275" y="217741"/>
                  </a:lnTo>
                  <a:lnTo>
                    <a:pt x="117348" y="217360"/>
                  </a:lnTo>
                  <a:lnTo>
                    <a:pt x="100228" y="221221"/>
                  </a:lnTo>
                  <a:lnTo>
                    <a:pt x="97815" y="225590"/>
                  </a:lnTo>
                  <a:lnTo>
                    <a:pt x="97815" y="256260"/>
                  </a:lnTo>
                  <a:lnTo>
                    <a:pt x="99898" y="260286"/>
                  </a:lnTo>
                  <a:lnTo>
                    <a:pt x="117348" y="256768"/>
                  </a:lnTo>
                  <a:lnTo>
                    <a:pt x="119494" y="252463"/>
                  </a:lnTo>
                  <a:lnTo>
                    <a:pt x="119494" y="221373"/>
                  </a:lnTo>
                  <a:close/>
                </a:path>
                <a:path w="393700" h="1187450">
                  <a:moveTo>
                    <a:pt x="119494" y="166954"/>
                  </a:moveTo>
                  <a:lnTo>
                    <a:pt x="117348" y="163004"/>
                  </a:lnTo>
                  <a:lnTo>
                    <a:pt x="100228" y="167424"/>
                  </a:lnTo>
                  <a:lnTo>
                    <a:pt x="99898" y="167500"/>
                  </a:lnTo>
                  <a:lnTo>
                    <a:pt x="97815" y="171869"/>
                  </a:lnTo>
                  <a:lnTo>
                    <a:pt x="97815" y="202552"/>
                  </a:lnTo>
                  <a:lnTo>
                    <a:pt x="99898" y="206489"/>
                  </a:lnTo>
                  <a:lnTo>
                    <a:pt x="117348" y="202399"/>
                  </a:lnTo>
                  <a:lnTo>
                    <a:pt x="119494" y="198043"/>
                  </a:lnTo>
                  <a:lnTo>
                    <a:pt x="119494" y="166954"/>
                  </a:lnTo>
                  <a:close/>
                </a:path>
                <a:path w="393700" h="1187450">
                  <a:moveTo>
                    <a:pt x="119494" y="112522"/>
                  </a:moveTo>
                  <a:lnTo>
                    <a:pt x="117348" y="108673"/>
                  </a:lnTo>
                  <a:lnTo>
                    <a:pt x="100228" y="113639"/>
                  </a:lnTo>
                  <a:lnTo>
                    <a:pt x="97815" y="118173"/>
                  </a:lnTo>
                  <a:lnTo>
                    <a:pt x="97815" y="148844"/>
                  </a:lnTo>
                  <a:lnTo>
                    <a:pt x="99898" y="152717"/>
                  </a:lnTo>
                  <a:lnTo>
                    <a:pt x="117348" y="148069"/>
                  </a:lnTo>
                  <a:lnTo>
                    <a:pt x="117665" y="147853"/>
                  </a:lnTo>
                  <a:lnTo>
                    <a:pt x="118529" y="146837"/>
                  </a:lnTo>
                  <a:lnTo>
                    <a:pt x="119176" y="145364"/>
                  </a:lnTo>
                  <a:lnTo>
                    <a:pt x="119494" y="143611"/>
                  </a:lnTo>
                  <a:lnTo>
                    <a:pt x="119494" y="112522"/>
                  </a:lnTo>
                  <a:close/>
                </a:path>
                <a:path w="393700" h="1187450">
                  <a:moveTo>
                    <a:pt x="119494" y="58102"/>
                  </a:moveTo>
                  <a:lnTo>
                    <a:pt x="117348" y="54343"/>
                  </a:lnTo>
                  <a:lnTo>
                    <a:pt x="100228" y="59880"/>
                  </a:lnTo>
                  <a:lnTo>
                    <a:pt x="97815" y="64452"/>
                  </a:lnTo>
                  <a:lnTo>
                    <a:pt x="97815" y="95135"/>
                  </a:lnTo>
                  <a:lnTo>
                    <a:pt x="99898" y="98945"/>
                  </a:lnTo>
                  <a:lnTo>
                    <a:pt x="117348" y="93713"/>
                  </a:lnTo>
                  <a:lnTo>
                    <a:pt x="117983" y="93179"/>
                  </a:lnTo>
                  <a:lnTo>
                    <a:pt x="118529" y="92443"/>
                  </a:lnTo>
                  <a:lnTo>
                    <a:pt x="119176" y="90957"/>
                  </a:lnTo>
                  <a:lnTo>
                    <a:pt x="119494" y="89204"/>
                  </a:lnTo>
                  <a:lnTo>
                    <a:pt x="119494" y="58102"/>
                  </a:lnTo>
                  <a:close/>
                </a:path>
                <a:path w="393700" h="1187450">
                  <a:moveTo>
                    <a:pt x="119494" y="3721"/>
                  </a:moveTo>
                  <a:lnTo>
                    <a:pt x="117348" y="0"/>
                  </a:lnTo>
                  <a:lnTo>
                    <a:pt x="100228" y="6096"/>
                  </a:lnTo>
                  <a:lnTo>
                    <a:pt x="99898" y="6210"/>
                  </a:lnTo>
                  <a:lnTo>
                    <a:pt x="99568" y="6451"/>
                  </a:lnTo>
                  <a:lnTo>
                    <a:pt x="98742" y="7518"/>
                  </a:lnTo>
                  <a:lnTo>
                    <a:pt x="98120" y="9017"/>
                  </a:lnTo>
                  <a:lnTo>
                    <a:pt x="97815" y="10769"/>
                  </a:lnTo>
                  <a:lnTo>
                    <a:pt x="97815" y="41465"/>
                  </a:lnTo>
                  <a:lnTo>
                    <a:pt x="99898" y="45161"/>
                  </a:lnTo>
                  <a:lnTo>
                    <a:pt x="117348" y="39357"/>
                  </a:lnTo>
                  <a:lnTo>
                    <a:pt x="119494" y="34798"/>
                  </a:lnTo>
                  <a:lnTo>
                    <a:pt x="119494" y="3721"/>
                  </a:lnTo>
                  <a:close/>
                </a:path>
                <a:path w="393700" h="1187450">
                  <a:moveTo>
                    <a:pt x="150241" y="603580"/>
                  </a:moveTo>
                  <a:lnTo>
                    <a:pt x="148158" y="599922"/>
                  </a:lnTo>
                  <a:lnTo>
                    <a:pt x="147828" y="599935"/>
                  </a:lnTo>
                  <a:lnTo>
                    <a:pt x="128562" y="605764"/>
                  </a:lnTo>
                  <a:lnTo>
                    <a:pt x="128562" y="636879"/>
                  </a:lnTo>
                  <a:lnTo>
                    <a:pt x="130708" y="640537"/>
                  </a:lnTo>
                  <a:lnTo>
                    <a:pt x="148158" y="638898"/>
                  </a:lnTo>
                  <a:lnTo>
                    <a:pt x="150241" y="634276"/>
                  </a:lnTo>
                  <a:lnTo>
                    <a:pt x="150241" y="603580"/>
                  </a:lnTo>
                  <a:close/>
                </a:path>
                <a:path w="393700" h="1187450">
                  <a:moveTo>
                    <a:pt x="150241" y="549884"/>
                  </a:moveTo>
                  <a:lnTo>
                    <a:pt x="148158" y="546138"/>
                  </a:lnTo>
                  <a:lnTo>
                    <a:pt x="147828" y="546150"/>
                  </a:lnTo>
                  <a:lnTo>
                    <a:pt x="130708" y="546785"/>
                  </a:lnTo>
                  <a:lnTo>
                    <a:pt x="128562" y="551370"/>
                  </a:lnTo>
                  <a:lnTo>
                    <a:pt x="128562" y="582460"/>
                  </a:lnTo>
                  <a:lnTo>
                    <a:pt x="130708" y="586181"/>
                  </a:lnTo>
                  <a:lnTo>
                    <a:pt x="148158" y="585114"/>
                  </a:lnTo>
                  <a:lnTo>
                    <a:pt x="150241" y="580555"/>
                  </a:lnTo>
                  <a:lnTo>
                    <a:pt x="150241" y="549884"/>
                  </a:lnTo>
                  <a:close/>
                </a:path>
                <a:path w="393700" h="1187450">
                  <a:moveTo>
                    <a:pt x="150241" y="496176"/>
                  </a:moveTo>
                  <a:lnTo>
                    <a:pt x="149936" y="494538"/>
                  </a:lnTo>
                  <a:lnTo>
                    <a:pt x="149313" y="493255"/>
                  </a:lnTo>
                  <a:lnTo>
                    <a:pt x="148475" y="492480"/>
                  </a:lnTo>
                  <a:lnTo>
                    <a:pt x="148158" y="492366"/>
                  </a:lnTo>
                  <a:lnTo>
                    <a:pt x="147828" y="492366"/>
                  </a:lnTo>
                  <a:lnTo>
                    <a:pt x="128562" y="496938"/>
                  </a:lnTo>
                  <a:lnTo>
                    <a:pt x="128562" y="528027"/>
                  </a:lnTo>
                  <a:lnTo>
                    <a:pt x="130708" y="531837"/>
                  </a:lnTo>
                  <a:lnTo>
                    <a:pt x="148158" y="531355"/>
                  </a:lnTo>
                  <a:lnTo>
                    <a:pt x="150241" y="526859"/>
                  </a:lnTo>
                  <a:lnTo>
                    <a:pt x="150241" y="496176"/>
                  </a:lnTo>
                  <a:close/>
                </a:path>
                <a:path w="393700" h="1187450">
                  <a:moveTo>
                    <a:pt x="180708" y="811263"/>
                  </a:moveTo>
                  <a:lnTo>
                    <a:pt x="178689" y="808151"/>
                  </a:lnTo>
                  <a:lnTo>
                    <a:pt x="178358" y="808253"/>
                  </a:lnTo>
                  <a:lnTo>
                    <a:pt x="161886" y="813193"/>
                  </a:lnTo>
                  <a:lnTo>
                    <a:pt x="159804" y="818184"/>
                  </a:lnTo>
                  <a:lnTo>
                    <a:pt x="159804" y="848690"/>
                  </a:lnTo>
                  <a:lnTo>
                    <a:pt x="161886" y="851814"/>
                  </a:lnTo>
                  <a:lnTo>
                    <a:pt x="178689" y="846391"/>
                  </a:lnTo>
                  <a:lnTo>
                    <a:pt x="180708" y="841387"/>
                  </a:lnTo>
                  <a:lnTo>
                    <a:pt x="180708" y="811263"/>
                  </a:lnTo>
                  <a:close/>
                </a:path>
                <a:path w="393700" h="1187450">
                  <a:moveTo>
                    <a:pt x="180708" y="751992"/>
                  </a:moveTo>
                  <a:lnTo>
                    <a:pt x="180403" y="750443"/>
                  </a:lnTo>
                  <a:lnTo>
                    <a:pt x="179819" y="749312"/>
                  </a:lnTo>
                  <a:lnTo>
                    <a:pt x="178993" y="748728"/>
                  </a:lnTo>
                  <a:lnTo>
                    <a:pt x="178689" y="748665"/>
                  </a:lnTo>
                  <a:lnTo>
                    <a:pt x="178358" y="748728"/>
                  </a:lnTo>
                  <a:lnTo>
                    <a:pt x="159804" y="756869"/>
                  </a:lnTo>
                  <a:lnTo>
                    <a:pt x="159804" y="787374"/>
                  </a:lnTo>
                  <a:lnTo>
                    <a:pt x="161886" y="790702"/>
                  </a:lnTo>
                  <a:lnTo>
                    <a:pt x="178689" y="786930"/>
                  </a:lnTo>
                  <a:lnTo>
                    <a:pt x="180708" y="782116"/>
                  </a:lnTo>
                  <a:lnTo>
                    <a:pt x="180708" y="751992"/>
                  </a:lnTo>
                  <a:close/>
                </a:path>
                <a:path w="393700" h="1187450">
                  <a:moveTo>
                    <a:pt x="180708" y="668909"/>
                  </a:moveTo>
                  <a:lnTo>
                    <a:pt x="178689" y="665314"/>
                  </a:lnTo>
                  <a:lnTo>
                    <a:pt x="178358" y="665327"/>
                  </a:lnTo>
                  <a:lnTo>
                    <a:pt x="159804" y="671029"/>
                  </a:lnTo>
                  <a:lnTo>
                    <a:pt x="159804" y="701535"/>
                  </a:lnTo>
                  <a:lnTo>
                    <a:pt x="161886" y="705142"/>
                  </a:lnTo>
                  <a:lnTo>
                    <a:pt x="178689" y="703554"/>
                  </a:lnTo>
                  <a:lnTo>
                    <a:pt x="180708" y="699033"/>
                  </a:lnTo>
                  <a:lnTo>
                    <a:pt x="180708" y="668909"/>
                  </a:lnTo>
                  <a:close/>
                </a:path>
                <a:path w="393700" h="1187450">
                  <a:moveTo>
                    <a:pt x="180708" y="548665"/>
                  </a:moveTo>
                  <a:lnTo>
                    <a:pt x="178689" y="544995"/>
                  </a:lnTo>
                  <a:lnTo>
                    <a:pt x="178358" y="545007"/>
                  </a:lnTo>
                  <a:lnTo>
                    <a:pt x="161886" y="545630"/>
                  </a:lnTo>
                  <a:lnTo>
                    <a:pt x="159804" y="550113"/>
                  </a:lnTo>
                  <a:lnTo>
                    <a:pt x="159804" y="580605"/>
                  </a:lnTo>
                  <a:lnTo>
                    <a:pt x="161886" y="584288"/>
                  </a:lnTo>
                  <a:lnTo>
                    <a:pt x="178689" y="583260"/>
                  </a:lnTo>
                  <a:lnTo>
                    <a:pt x="180708" y="578777"/>
                  </a:lnTo>
                  <a:lnTo>
                    <a:pt x="180708" y="548665"/>
                  </a:lnTo>
                  <a:close/>
                </a:path>
                <a:path w="393700" h="1187450">
                  <a:moveTo>
                    <a:pt x="180708" y="495973"/>
                  </a:moveTo>
                  <a:lnTo>
                    <a:pt x="180403" y="494347"/>
                  </a:lnTo>
                  <a:lnTo>
                    <a:pt x="179819" y="493090"/>
                  </a:lnTo>
                  <a:lnTo>
                    <a:pt x="178993" y="492340"/>
                  </a:lnTo>
                  <a:lnTo>
                    <a:pt x="178689" y="492226"/>
                  </a:lnTo>
                  <a:lnTo>
                    <a:pt x="178358" y="492226"/>
                  </a:lnTo>
                  <a:lnTo>
                    <a:pt x="159804" y="496722"/>
                  </a:lnTo>
                  <a:lnTo>
                    <a:pt x="159804" y="527227"/>
                  </a:lnTo>
                  <a:lnTo>
                    <a:pt x="161886" y="530961"/>
                  </a:lnTo>
                  <a:lnTo>
                    <a:pt x="178689" y="530479"/>
                  </a:lnTo>
                  <a:lnTo>
                    <a:pt x="180708" y="526072"/>
                  </a:lnTo>
                  <a:lnTo>
                    <a:pt x="180708" y="495973"/>
                  </a:lnTo>
                  <a:close/>
                </a:path>
                <a:path w="393700" h="1187450">
                  <a:moveTo>
                    <a:pt x="210058" y="891705"/>
                  </a:moveTo>
                  <a:lnTo>
                    <a:pt x="208089" y="888682"/>
                  </a:lnTo>
                  <a:lnTo>
                    <a:pt x="207784" y="888784"/>
                  </a:lnTo>
                  <a:lnTo>
                    <a:pt x="191897" y="894067"/>
                  </a:lnTo>
                  <a:lnTo>
                    <a:pt x="191046" y="894918"/>
                  </a:lnTo>
                  <a:lnTo>
                    <a:pt x="190398" y="896226"/>
                  </a:lnTo>
                  <a:lnTo>
                    <a:pt x="189979" y="897851"/>
                  </a:lnTo>
                  <a:lnTo>
                    <a:pt x="189915" y="899045"/>
                  </a:lnTo>
                  <a:lnTo>
                    <a:pt x="189915" y="928992"/>
                  </a:lnTo>
                  <a:lnTo>
                    <a:pt x="190207" y="930478"/>
                  </a:lnTo>
                  <a:lnTo>
                    <a:pt x="190804" y="931532"/>
                  </a:lnTo>
                  <a:lnTo>
                    <a:pt x="191046" y="931760"/>
                  </a:lnTo>
                  <a:lnTo>
                    <a:pt x="191604" y="932002"/>
                  </a:lnTo>
                  <a:lnTo>
                    <a:pt x="191897" y="932002"/>
                  </a:lnTo>
                  <a:lnTo>
                    <a:pt x="210058" y="921867"/>
                  </a:lnTo>
                  <a:lnTo>
                    <a:pt x="210058" y="891705"/>
                  </a:lnTo>
                  <a:close/>
                </a:path>
                <a:path w="393700" h="1187450">
                  <a:moveTo>
                    <a:pt x="210058" y="599249"/>
                  </a:moveTo>
                  <a:lnTo>
                    <a:pt x="208089" y="595718"/>
                  </a:lnTo>
                  <a:lnTo>
                    <a:pt x="207784" y="595731"/>
                  </a:lnTo>
                  <a:lnTo>
                    <a:pt x="189915" y="601306"/>
                  </a:lnTo>
                  <a:lnTo>
                    <a:pt x="189915" y="631253"/>
                  </a:lnTo>
                  <a:lnTo>
                    <a:pt x="191897" y="634796"/>
                  </a:lnTo>
                  <a:lnTo>
                    <a:pt x="208089" y="633272"/>
                  </a:lnTo>
                  <a:lnTo>
                    <a:pt x="210058" y="628815"/>
                  </a:lnTo>
                  <a:lnTo>
                    <a:pt x="210058" y="599249"/>
                  </a:lnTo>
                  <a:close/>
                </a:path>
                <a:path w="393700" h="1187450">
                  <a:moveTo>
                    <a:pt x="210058" y="547509"/>
                  </a:moveTo>
                  <a:lnTo>
                    <a:pt x="208089" y="543902"/>
                  </a:lnTo>
                  <a:lnTo>
                    <a:pt x="207784" y="543915"/>
                  </a:lnTo>
                  <a:lnTo>
                    <a:pt x="191897" y="544499"/>
                  </a:lnTo>
                  <a:lnTo>
                    <a:pt x="189915" y="548906"/>
                  </a:lnTo>
                  <a:lnTo>
                    <a:pt x="189915" y="578840"/>
                  </a:lnTo>
                  <a:lnTo>
                    <a:pt x="191897" y="582460"/>
                  </a:lnTo>
                  <a:lnTo>
                    <a:pt x="208089" y="581456"/>
                  </a:lnTo>
                  <a:lnTo>
                    <a:pt x="210058" y="577075"/>
                  </a:lnTo>
                  <a:lnTo>
                    <a:pt x="210058" y="547509"/>
                  </a:lnTo>
                  <a:close/>
                </a:path>
                <a:path w="393700" h="1187450">
                  <a:moveTo>
                    <a:pt x="210058" y="495744"/>
                  </a:moveTo>
                  <a:lnTo>
                    <a:pt x="209765" y="494182"/>
                  </a:lnTo>
                  <a:lnTo>
                    <a:pt x="209194" y="492937"/>
                  </a:lnTo>
                  <a:lnTo>
                    <a:pt x="208394" y="492201"/>
                  </a:lnTo>
                  <a:lnTo>
                    <a:pt x="208089" y="492086"/>
                  </a:lnTo>
                  <a:lnTo>
                    <a:pt x="207784" y="492086"/>
                  </a:lnTo>
                  <a:lnTo>
                    <a:pt x="189915" y="496481"/>
                  </a:lnTo>
                  <a:lnTo>
                    <a:pt x="189915" y="526427"/>
                  </a:lnTo>
                  <a:lnTo>
                    <a:pt x="191897" y="530110"/>
                  </a:lnTo>
                  <a:lnTo>
                    <a:pt x="208089" y="529653"/>
                  </a:lnTo>
                  <a:lnTo>
                    <a:pt x="210058" y="525322"/>
                  </a:lnTo>
                  <a:lnTo>
                    <a:pt x="210058" y="495744"/>
                  </a:lnTo>
                  <a:close/>
                </a:path>
                <a:path w="393700" h="1187450">
                  <a:moveTo>
                    <a:pt x="228295" y="683475"/>
                  </a:moveTo>
                  <a:lnTo>
                    <a:pt x="226479" y="680199"/>
                  </a:lnTo>
                  <a:lnTo>
                    <a:pt x="226187" y="680237"/>
                  </a:lnTo>
                  <a:lnTo>
                    <a:pt x="209550" y="686054"/>
                  </a:lnTo>
                  <a:lnTo>
                    <a:pt x="209550" y="715505"/>
                  </a:lnTo>
                  <a:lnTo>
                    <a:pt x="211404" y="718794"/>
                  </a:lnTo>
                  <a:lnTo>
                    <a:pt x="226479" y="716394"/>
                  </a:lnTo>
                  <a:lnTo>
                    <a:pt x="228295" y="712000"/>
                  </a:lnTo>
                  <a:lnTo>
                    <a:pt x="228295" y="683475"/>
                  </a:lnTo>
                  <a:close/>
                </a:path>
                <a:path w="393700" h="1187450">
                  <a:moveTo>
                    <a:pt x="238353" y="971664"/>
                  </a:moveTo>
                  <a:lnTo>
                    <a:pt x="236474" y="968184"/>
                  </a:lnTo>
                  <a:lnTo>
                    <a:pt x="236169" y="968197"/>
                  </a:lnTo>
                  <a:lnTo>
                    <a:pt x="218922" y="973658"/>
                  </a:lnTo>
                  <a:lnTo>
                    <a:pt x="218922" y="1003046"/>
                  </a:lnTo>
                  <a:lnTo>
                    <a:pt x="219214" y="1004595"/>
                  </a:lnTo>
                  <a:lnTo>
                    <a:pt x="219786" y="1005776"/>
                  </a:lnTo>
                  <a:lnTo>
                    <a:pt x="220560" y="1006424"/>
                  </a:lnTo>
                  <a:lnTo>
                    <a:pt x="220853" y="1006525"/>
                  </a:lnTo>
                  <a:lnTo>
                    <a:pt x="236474" y="1005052"/>
                  </a:lnTo>
                  <a:lnTo>
                    <a:pt x="238353" y="1001268"/>
                  </a:lnTo>
                  <a:lnTo>
                    <a:pt x="238353" y="971664"/>
                  </a:lnTo>
                  <a:close/>
                </a:path>
                <a:path w="393700" h="1187450">
                  <a:moveTo>
                    <a:pt x="238353" y="809205"/>
                  </a:moveTo>
                  <a:lnTo>
                    <a:pt x="236474" y="806107"/>
                  </a:lnTo>
                  <a:lnTo>
                    <a:pt x="236169" y="806183"/>
                  </a:lnTo>
                  <a:lnTo>
                    <a:pt x="218922" y="815022"/>
                  </a:lnTo>
                  <a:lnTo>
                    <a:pt x="218922" y="844410"/>
                  </a:lnTo>
                  <a:lnTo>
                    <a:pt x="219214" y="845908"/>
                  </a:lnTo>
                  <a:lnTo>
                    <a:pt x="219786" y="846950"/>
                  </a:lnTo>
                  <a:lnTo>
                    <a:pt x="220560" y="847458"/>
                  </a:lnTo>
                  <a:lnTo>
                    <a:pt x="220853" y="847483"/>
                  </a:lnTo>
                  <a:lnTo>
                    <a:pt x="236474" y="842962"/>
                  </a:lnTo>
                  <a:lnTo>
                    <a:pt x="237286" y="842175"/>
                  </a:lnTo>
                  <a:lnTo>
                    <a:pt x="237528" y="841806"/>
                  </a:lnTo>
                  <a:lnTo>
                    <a:pt x="238086" y="840447"/>
                  </a:lnTo>
                  <a:lnTo>
                    <a:pt x="238353" y="838822"/>
                  </a:lnTo>
                  <a:lnTo>
                    <a:pt x="238353" y="809205"/>
                  </a:lnTo>
                  <a:close/>
                </a:path>
                <a:path w="393700" h="1187450">
                  <a:moveTo>
                    <a:pt x="238353" y="756881"/>
                  </a:moveTo>
                  <a:lnTo>
                    <a:pt x="236474" y="753884"/>
                  </a:lnTo>
                  <a:lnTo>
                    <a:pt x="236169" y="753986"/>
                  </a:lnTo>
                  <a:lnTo>
                    <a:pt x="220853" y="759066"/>
                  </a:lnTo>
                  <a:lnTo>
                    <a:pt x="220040" y="759904"/>
                  </a:lnTo>
                  <a:lnTo>
                    <a:pt x="219379" y="761199"/>
                  </a:lnTo>
                  <a:lnTo>
                    <a:pt x="218986" y="762800"/>
                  </a:lnTo>
                  <a:lnTo>
                    <a:pt x="218922" y="763955"/>
                  </a:lnTo>
                  <a:lnTo>
                    <a:pt x="218922" y="793356"/>
                  </a:lnTo>
                  <a:lnTo>
                    <a:pt x="219214" y="794829"/>
                  </a:lnTo>
                  <a:lnTo>
                    <a:pt x="219786" y="795858"/>
                  </a:lnTo>
                  <a:lnTo>
                    <a:pt x="220560" y="796315"/>
                  </a:lnTo>
                  <a:lnTo>
                    <a:pt x="220853" y="796340"/>
                  </a:lnTo>
                  <a:lnTo>
                    <a:pt x="236474" y="790765"/>
                  </a:lnTo>
                  <a:lnTo>
                    <a:pt x="237286" y="789952"/>
                  </a:lnTo>
                  <a:lnTo>
                    <a:pt x="237528" y="789559"/>
                  </a:lnTo>
                  <a:lnTo>
                    <a:pt x="238086" y="788149"/>
                  </a:lnTo>
                  <a:lnTo>
                    <a:pt x="238353" y="786485"/>
                  </a:lnTo>
                  <a:lnTo>
                    <a:pt x="238353" y="756881"/>
                  </a:lnTo>
                  <a:close/>
                </a:path>
                <a:path w="393700" h="1187450">
                  <a:moveTo>
                    <a:pt x="238353" y="546379"/>
                  </a:moveTo>
                  <a:lnTo>
                    <a:pt x="236474" y="542836"/>
                  </a:lnTo>
                  <a:lnTo>
                    <a:pt x="236169" y="542848"/>
                  </a:lnTo>
                  <a:lnTo>
                    <a:pt x="220853" y="543420"/>
                  </a:lnTo>
                  <a:lnTo>
                    <a:pt x="218922" y="547738"/>
                  </a:lnTo>
                  <a:lnTo>
                    <a:pt x="218922" y="577138"/>
                  </a:lnTo>
                  <a:lnTo>
                    <a:pt x="220853" y="580669"/>
                  </a:lnTo>
                  <a:lnTo>
                    <a:pt x="236474" y="579729"/>
                  </a:lnTo>
                  <a:lnTo>
                    <a:pt x="238353" y="575995"/>
                  </a:lnTo>
                  <a:lnTo>
                    <a:pt x="238353" y="546379"/>
                  </a:lnTo>
                  <a:close/>
                </a:path>
                <a:path w="393700" h="1187450">
                  <a:moveTo>
                    <a:pt x="238353" y="495554"/>
                  </a:moveTo>
                  <a:lnTo>
                    <a:pt x="236474" y="491959"/>
                  </a:lnTo>
                  <a:lnTo>
                    <a:pt x="236169" y="491959"/>
                  </a:lnTo>
                  <a:lnTo>
                    <a:pt x="218922" y="496277"/>
                  </a:lnTo>
                  <a:lnTo>
                    <a:pt x="218922" y="525678"/>
                  </a:lnTo>
                  <a:lnTo>
                    <a:pt x="219214" y="527253"/>
                  </a:lnTo>
                  <a:lnTo>
                    <a:pt x="219786" y="528459"/>
                  </a:lnTo>
                  <a:lnTo>
                    <a:pt x="220560" y="529183"/>
                  </a:lnTo>
                  <a:lnTo>
                    <a:pt x="220853" y="529272"/>
                  </a:lnTo>
                  <a:lnTo>
                    <a:pt x="236474" y="528840"/>
                  </a:lnTo>
                  <a:lnTo>
                    <a:pt x="238353" y="525170"/>
                  </a:lnTo>
                  <a:lnTo>
                    <a:pt x="238353" y="495554"/>
                  </a:lnTo>
                  <a:close/>
                </a:path>
                <a:path w="393700" h="1187450">
                  <a:moveTo>
                    <a:pt x="265633" y="595223"/>
                  </a:moveTo>
                  <a:lnTo>
                    <a:pt x="263817" y="591807"/>
                  </a:lnTo>
                  <a:lnTo>
                    <a:pt x="263525" y="591820"/>
                  </a:lnTo>
                  <a:lnTo>
                    <a:pt x="246900" y="597154"/>
                  </a:lnTo>
                  <a:lnTo>
                    <a:pt x="246900" y="626033"/>
                  </a:lnTo>
                  <a:lnTo>
                    <a:pt x="248742" y="629450"/>
                  </a:lnTo>
                  <a:lnTo>
                    <a:pt x="263817" y="628040"/>
                  </a:lnTo>
                  <a:lnTo>
                    <a:pt x="265633" y="623747"/>
                  </a:lnTo>
                  <a:lnTo>
                    <a:pt x="265633" y="595223"/>
                  </a:lnTo>
                  <a:close/>
                </a:path>
                <a:path w="393700" h="1187450">
                  <a:moveTo>
                    <a:pt x="265633" y="545299"/>
                  </a:moveTo>
                  <a:lnTo>
                    <a:pt x="263817" y="541820"/>
                  </a:lnTo>
                  <a:lnTo>
                    <a:pt x="263525" y="541832"/>
                  </a:lnTo>
                  <a:lnTo>
                    <a:pt x="248742" y="542391"/>
                  </a:lnTo>
                  <a:lnTo>
                    <a:pt x="246900" y="546620"/>
                  </a:lnTo>
                  <a:lnTo>
                    <a:pt x="246900" y="575500"/>
                  </a:lnTo>
                  <a:lnTo>
                    <a:pt x="248742" y="578967"/>
                  </a:lnTo>
                  <a:lnTo>
                    <a:pt x="263817" y="578053"/>
                  </a:lnTo>
                  <a:lnTo>
                    <a:pt x="265633" y="573824"/>
                  </a:lnTo>
                  <a:lnTo>
                    <a:pt x="265633" y="545299"/>
                  </a:lnTo>
                  <a:close/>
                </a:path>
                <a:path w="393700" h="1187450">
                  <a:moveTo>
                    <a:pt x="265633" y="495376"/>
                  </a:moveTo>
                  <a:lnTo>
                    <a:pt x="263817" y="491845"/>
                  </a:lnTo>
                  <a:lnTo>
                    <a:pt x="263525" y="491845"/>
                  </a:lnTo>
                  <a:lnTo>
                    <a:pt x="246900" y="496100"/>
                  </a:lnTo>
                  <a:lnTo>
                    <a:pt x="246900" y="524967"/>
                  </a:lnTo>
                  <a:lnTo>
                    <a:pt x="248742" y="528510"/>
                  </a:lnTo>
                  <a:lnTo>
                    <a:pt x="263817" y="528078"/>
                  </a:lnTo>
                  <a:lnTo>
                    <a:pt x="265633" y="523913"/>
                  </a:lnTo>
                  <a:lnTo>
                    <a:pt x="265633" y="495376"/>
                  </a:lnTo>
                  <a:close/>
                </a:path>
                <a:path w="393700" h="1187450">
                  <a:moveTo>
                    <a:pt x="291985" y="883564"/>
                  </a:moveTo>
                  <a:lnTo>
                    <a:pt x="290233" y="880656"/>
                  </a:lnTo>
                  <a:lnTo>
                    <a:pt x="289953" y="880757"/>
                  </a:lnTo>
                  <a:lnTo>
                    <a:pt x="275678" y="885494"/>
                  </a:lnTo>
                  <a:lnTo>
                    <a:pt x="274916" y="886282"/>
                  </a:lnTo>
                  <a:lnTo>
                    <a:pt x="274307" y="887526"/>
                  </a:lnTo>
                  <a:lnTo>
                    <a:pt x="273951" y="889063"/>
                  </a:lnTo>
                  <a:lnTo>
                    <a:pt x="273900" y="890193"/>
                  </a:lnTo>
                  <a:lnTo>
                    <a:pt x="273900" y="918565"/>
                  </a:lnTo>
                  <a:lnTo>
                    <a:pt x="275678" y="921461"/>
                  </a:lnTo>
                  <a:lnTo>
                    <a:pt x="290233" y="916279"/>
                  </a:lnTo>
                  <a:lnTo>
                    <a:pt x="290982" y="915479"/>
                  </a:lnTo>
                  <a:lnTo>
                    <a:pt x="291566" y="914247"/>
                  </a:lnTo>
                  <a:lnTo>
                    <a:pt x="291985" y="912152"/>
                  </a:lnTo>
                  <a:lnTo>
                    <a:pt x="291985" y="883564"/>
                  </a:lnTo>
                  <a:close/>
                </a:path>
                <a:path w="393700" h="1187450">
                  <a:moveTo>
                    <a:pt x="291985" y="593318"/>
                  </a:moveTo>
                  <a:lnTo>
                    <a:pt x="290233" y="589953"/>
                  </a:lnTo>
                  <a:lnTo>
                    <a:pt x="289953" y="589965"/>
                  </a:lnTo>
                  <a:lnTo>
                    <a:pt x="273900" y="595185"/>
                  </a:lnTo>
                  <a:lnTo>
                    <a:pt x="273900" y="623557"/>
                  </a:lnTo>
                  <a:lnTo>
                    <a:pt x="275678" y="626922"/>
                  </a:lnTo>
                  <a:lnTo>
                    <a:pt x="290233" y="625551"/>
                  </a:lnTo>
                  <a:lnTo>
                    <a:pt x="290487" y="625424"/>
                  </a:lnTo>
                  <a:lnTo>
                    <a:pt x="290982" y="624967"/>
                  </a:lnTo>
                  <a:lnTo>
                    <a:pt x="291566" y="623887"/>
                  </a:lnTo>
                  <a:lnTo>
                    <a:pt x="291985" y="621906"/>
                  </a:lnTo>
                  <a:lnTo>
                    <a:pt x="291985" y="593318"/>
                  </a:lnTo>
                  <a:close/>
                </a:path>
                <a:path w="393700" h="1187450">
                  <a:moveTo>
                    <a:pt x="291985" y="544258"/>
                  </a:moveTo>
                  <a:lnTo>
                    <a:pt x="291719" y="542772"/>
                  </a:lnTo>
                  <a:lnTo>
                    <a:pt x="291198" y="541604"/>
                  </a:lnTo>
                  <a:lnTo>
                    <a:pt x="290487" y="540943"/>
                  </a:lnTo>
                  <a:lnTo>
                    <a:pt x="290233" y="540829"/>
                  </a:lnTo>
                  <a:lnTo>
                    <a:pt x="289953" y="540842"/>
                  </a:lnTo>
                  <a:lnTo>
                    <a:pt x="275678" y="541388"/>
                  </a:lnTo>
                  <a:lnTo>
                    <a:pt x="273900" y="545528"/>
                  </a:lnTo>
                  <a:lnTo>
                    <a:pt x="273900" y="573913"/>
                  </a:lnTo>
                  <a:lnTo>
                    <a:pt x="275678" y="577329"/>
                  </a:lnTo>
                  <a:lnTo>
                    <a:pt x="290233" y="576440"/>
                  </a:lnTo>
                  <a:lnTo>
                    <a:pt x="291985" y="572846"/>
                  </a:lnTo>
                  <a:lnTo>
                    <a:pt x="291985" y="544258"/>
                  </a:lnTo>
                  <a:close/>
                </a:path>
                <a:path w="393700" h="1187450">
                  <a:moveTo>
                    <a:pt x="291985" y="495198"/>
                  </a:moveTo>
                  <a:lnTo>
                    <a:pt x="291719" y="493699"/>
                  </a:lnTo>
                  <a:lnTo>
                    <a:pt x="291198" y="492531"/>
                  </a:lnTo>
                  <a:lnTo>
                    <a:pt x="290741" y="492023"/>
                  </a:lnTo>
                  <a:lnTo>
                    <a:pt x="290233" y="491718"/>
                  </a:lnTo>
                  <a:lnTo>
                    <a:pt x="289953" y="491718"/>
                  </a:lnTo>
                  <a:lnTo>
                    <a:pt x="273900" y="495884"/>
                  </a:lnTo>
                  <a:lnTo>
                    <a:pt x="273900" y="524268"/>
                  </a:lnTo>
                  <a:lnTo>
                    <a:pt x="275678" y="527723"/>
                  </a:lnTo>
                  <a:lnTo>
                    <a:pt x="290233" y="527316"/>
                  </a:lnTo>
                  <a:lnTo>
                    <a:pt x="291985" y="523786"/>
                  </a:lnTo>
                  <a:lnTo>
                    <a:pt x="291985" y="495198"/>
                  </a:lnTo>
                  <a:close/>
                </a:path>
                <a:path w="393700" h="1187450">
                  <a:moveTo>
                    <a:pt x="309003" y="951661"/>
                  </a:moveTo>
                  <a:lnTo>
                    <a:pt x="307251" y="948639"/>
                  </a:lnTo>
                  <a:lnTo>
                    <a:pt x="306971" y="948715"/>
                  </a:lnTo>
                  <a:lnTo>
                    <a:pt x="292696" y="952525"/>
                  </a:lnTo>
                  <a:lnTo>
                    <a:pt x="290918" y="957097"/>
                  </a:lnTo>
                  <a:lnTo>
                    <a:pt x="290918" y="985456"/>
                  </a:lnTo>
                  <a:lnTo>
                    <a:pt x="292696" y="988453"/>
                  </a:lnTo>
                  <a:lnTo>
                    <a:pt x="307251" y="984211"/>
                  </a:lnTo>
                  <a:lnTo>
                    <a:pt x="308000" y="983488"/>
                  </a:lnTo>
                  <a:lnTo>
                    <a:pt x="308584" y="982294"/>
                  </a:lnTo>
                  <a:lnTo>
                    <a:pt x="309003" y="980249"/>
                  </a:lnTo>
                  <a:lnTo>
                    <a:pt x="309003" y="951661"/>
                  </a:lnTo>
                  <a:close/>
                </a:path>
                <a:path w="393700" h="1187450">
                  <a:moveTo>
                    <a:pt x="317449" y="1074572"/>
                  </a:moveTo>
                  <a:lnTo>
                    <a:pt x="315747" y="1071549"/>
                  </a:lnTo>
                  <a:lnTo>
                    <a:pt x="315468" y="1071613"/>
                  </a:lnTo>
                  <a:lnTo>
                    <a:pt x="299961" y="1079258"/>
                  </a:lnTo>
                  <a:lnTo>
                    <a:pt x="299961" y="1107147"/>
                  </a:lnTo>
                  <a:lnTo>
                    <a:pt x="301688" y="1110170"/>
                  </a:lnTo>
                  <a:lnTo>
                    <a:pt x="315747" y="1106538"/>
                  </a:lnTo>
                  <a:lnTo>
                    <a:pt x="316471" y="1105839"/>
                  </a:lnTo>
                  <a:lnTo>
                    <a:pt x="317042" y="1104684"/>
                  </a:lnTo>
                  <a:lnTo>
                    <a:pt x="317385" y="1103223"/>
                  </a:lnTo>
                  <a:lnTo>
                    <a:pt x="317449" y="1102131"/>
                  </a:lnTo>
                  <a:lnTo>
                    <a:pt x="317449" y="1074572"/>
                  </a:lnTo>
                  <a:close/>
                </a:path>
                <a:path w="393700" h="1187450">
                  <a:moveTo>
                    <a:pt x="317449" y="657860"/>
                  </a:moveTo>
                  <a:lnTo>
                    <a:pt x="315747" y="654558"/>
                  </a:lnTo>
                  <a:lnTo>
                    <a:pt x="315468" y="654570"/>
                  </a:lnTo>
                  <a:lnTo>
                    <a:pt x="299961" y="659130"/>
                  </a:lnTo>
                  <a:lnTo>
                    <a:pt x="299961" y="687578"/>
                  </a:lnTo>
                  <a:lnTo>
                    <a:pt x="300215" y="689025"/>
                  </a:lnTo>
                  <a:lnTo>
                    <a:pt x="300723" y="690156"/>
                  </a:lnTo>
                  <a:lnTo>
                    <a:pt x="301421" y="690778"/>
                  </a:lnTo>
                  <a:lnTo>
                    <a:pt x="301688" y="690880"/>
                  </a:lnTo>
                  <a:lnTo>
                    <a:pt x="315747" y="689546"/>
                  </a:lnTo>
                  <a:lnTo>
                    <a:pt x="317449" y="685419"/>
                  </a:lnTo>
                  <a:lnTo>
                    <a:pt x="317449" y="657860"/>
                  </a:lnTo>
                  <a:close/>
                </a:path>
                <a:path w="393700" h="1187450">
                  <a:moveTo>
                    <a:pt x="317449" y="543242"/>
                  </a:moveTo>
                  <a:lnTo>
                    <a:pt x="315747" y="539877"/>
                  </a:lnTo>
                  <a:lnTo>
                    <a:pt x="315468" y="539889"/>
                  </a:lnTo>
                  <a:lnTo>
                    <a:pt x="301688" y="540397"/>
                  </a:lnTo>
                  <a:lnTo>
                    <a:pt x="299961" y="543941"/>
                  </a:lnTo>
                  <a:lnTo>
                    <a:pt x="299961" y="572363"/>
                  </a:lnTo>
                  <a:lnTo>
                    <a:pt x="301688" y="575741"/>
                  </a:lnTo>
                  <a:lnTo>
                    <a:pt x="315747" y="574890"/>
                  </a:lnTo>
                  <a:lnTo>
                    <a:pt x="316471" y="574319"/>
                  </a:lnTo>
                  <a:lnTo>
                    <a:pt x="317042" y="573265"/>
                  </a:lnTo>
                  <a:lnTo>
                    <a:pt x="317385" y="571881"/>
                  </a:lnTo>
                  <a:lnTo>
                    <a:pt x="317449" y="570801"/>
                  </a:lnTo>
                  <a:lnTo>
                    <a:pt x="317449" y="543242"/>
                  </a:lnTo>
                  <a:close/>
                </a:path>
                <a:path w="393700" h="1187450">
                  <a:moveTo>
                    <a:pt x="317449" y="495020"/>
                  </a:moveTo>
                  <a:lnTo>
                    <a:pt x="315747" y="491604"/>
                  </a:lnTo>
                  <a:lnTo>
                    <a:pt x="315468" y="491604"/>
                  </a:lnTo>
                  <a:lnTo>
                    <a:pt x="299961" y="495134"/>
                  </a:lnTo>
                  <a:lnTo>
                    <a:pt x="299961" y="523570"/>
                  </a:lnTo>
                  <a:lnTo>
                    <a:pt x="300215" y="525068"/>
                  </a:lnTo>
                  <a:lnTo>
                    <a:pt x="300723" y="526211"/>
                  </a:lnTo>
                  <a:lnTo>
                    <a:pt x="301421" y="526897"/>
                  </a:lnTo>
                  <a:lnTo>
                    <a:pt x="301688" y="526986"/>
                  </a:lnTo>
                  <a:lnTo>
                    <a:pt x="315747" y="526605"/>
                  </a:lnTo>
                  <a:lnTo>
                    <a:pt x="317449" y="522579"/>
                  </a:lnTo>
                  <a:lnTo>
                    <a:pt x="317449" y="495020"/>
                  </a:lnTo>
                  <a:close/>
                </a:path>
                <a:path w="393700" h="1187450">
                  <a:moveTo>
                    <a:pt x="317449" y="446811"/>
                  </a:moveTo>
                  <a:lnTo>
                    <a:pt x="315747" y="443344"/>
                  </a:lnTo>
                  <a:lnTo>
                    <a:pt x="315468" y="443344"/>
                  </a:lnTo>
                  <a:lnTo>
                    <a:pt x="301688" y="442950"/>
                  </a:lnTo>
                  <a:lnTo>
                    <a:pt x="299961" y="446354"/>
                  </a:lnTo>
                  <a:lnTo>
                    <a:pt x="299961" y="474776"/>
                  </a:lnTo>
                  <a:lnTo>
                    <a:pt x="315747" y="478320"/>
                  </a:lnTo>
                  <a:lnTo>
                    <a:pt x="316001" y="478205"/>
                  </a:lnTo>
                  <a:lnTo>
                    <a:pt x="316471" y="477812"/>
                  </a:lnTo>
                  <a:lnTo>
                    <a:pt x="317042" y="476808"/>
                  </a:lnTo>
                  <a:lnTo>
                    <a:pt x="317385" y="475424"/>
                  </a:lnTo>
                  <a:lnTo>
                    <a:pt x="317449" y="474345"/>
                  </a:lnTo>
                  <a:lnTo>
                    <a:pt x="317449" y="446811"/>
                  </a:lnTo>
                  <a:close/>
                </a:path>
                <a:path w="393700" h="1187450">
                  <a:moveTo>
                    <a:pt x="322516" y="1013841"/>
                  </a:moveTo>
                  <a:lnTo>
                    <a:pt x="320763" y="1010920"/>
                  </a:lnTo>
                  <a:lnTo>
                    <a:pt x="320484" y="1010996"/>
                  </a:lnTo>
                  <a:lnTo>
                    <a:pt x="304419" y="1019873"/>
                  </a:lnTo>
                  <a:lnTo>
                    <a:pt x="304419" y="1048245"/>
                  </a:lnTo>
                  <a:lnTo>
                    <a:pt x="306209" y="1051191"/>
                  </a:lnTo>
                  <a:lnTo>
                    <a:pt x="320763" y="1046480"/>
                  </a:lnTo>
                  <a:lnTo>
                    <a:pt x="321513" y="1045730"/>
                  </a:lnTo>
                  <a:lnTo>
                    <a:pt x="322097" y="1044498"/>
                  </a:lnTo>
                  <a:lnTo>
                    <a:pt x="322516" y="1042441"/>
                  </a:lnTo>
                  <a:lnTo>
                    <a:pt x="322516" y="1013841"/>
                  </a:lnTo>
                  <a:close/>
                </a:path>
                <a:path w="393700" h="1187450">
                  <a:moveTo>
                    <a:pt x="342023" y="589686"/>
                  </a:moveTo>
                  <a:lnTo>
                    <a:pt x="340398" y="586435"/>
                  </a:lnTo>
                  <a:lnTo>
                    <a:pt x="340131" y="586447"/>
                  </a:lnTo>
                  <a:lnTo>
                    <a:pt x="325145" y="591451"/>
                  </a:lnTo>
                  <a:lnTo>
                    <a:pt x="325145" y="618858"/>
                  </a:lnTo>
                  <a:lnTo>
                    <a:pt x="326809" y="622109"/>
                  </a:lnTo>
                  <a:lnTo>
                    <a:pt x="340398" y="620839"/>
                  </a:lnTo>
                  <a:lnTo>
                    <a:pt x="342023" y="616788"/>
                  </a:lnTo>
                  <a:lnTo>
                    <a:pt x="342023" y="589686"/>
                  </a:lnTo>
                  <a:close/>
                </a:path>
                <a:path w="393700" h="1187450">
                  <a:moveTo>
                    <a:pt x="342023" y="542277"/>
                  </a:moveTo>
                  <a:lnTo>
                    <a:pt x="340398" y="538962"/>
                  </a:lnTo>
                  <a:lnTo>
                    <a:pt x="340131" y="538975"/>
                  </a:lnTo>
                  <a:lnTo>
                    <a:pt x="326809" y="539470"/>
                  </a:lnTo>
                  <a:lnTo>
                    <a:pt x="325145" y="543483"/>
                  </a:lnTo>
                  <a:lnTo>
                    <a:pt x="325145" y="570903"/>
                  </a:lnTo>
                  <a:lnTo>
                    <a:pt x="326809" y="574205"/>
                  </a:lnTo>
                  <a:lnTo>
                    <a:pt x="340398" y="573379"/>
                  </a:lnTo>
                  <a:lnTo>
                    <a:pt x="342023" y="569366"/>
                  </a:lnTo>
                  <a:lnTo>
                    <a:pt x="342023" y="542277"/>
                  </a:lnTo>
                  <a:close/>
                </a:path>
                <a:path w="393700" h="1187450">
                  <a:moveTo>
                    <a:pt x="342023" y="494855"/>
                  </a:moveTo>
                  <a:lnTo>
                    <a:pt x="340398" y="491490"/>
                  </a:lnTo>
                  <a:lnTo>
                    <a:pt x="340131" y="491490"/>
                  </a:lnTo>
                  <a:lnTo>
                    <a:pt x="325145" y="495515"/>
                  </a:lnTo>
                  <a:lnTo>
                    <a:pt x="325145" y="522922"/>
                  </a:lnTo>
                  <a:lnTo>
                    <a:pt x="326809" y="526288"/>
                  </a:lnTo>
                  <a:lnTo>
                    <a:pt x="340398" y="525894"/>
                  </a:lnTo>
                  <a:lnTo>
                    <a:pt x="342023" y="521944"/>
                  </a:lnTo>
                  <a:lnTo>
                    <a:pt x="342023" y="494855"/>
                  </a:lnTo>
                  <a:close/>
                </a:path>
                <a:path w="393700" h="1187450">
                  <a:moveTo>
                    <a:pt x="342023" y="447446"/>
                  </a:moveTo>
                  <a:lnTo>
                    <a:pt x="340398" y="444042"/>
                  </a:lnTo>
                  <a:lnTo>
                    <a:pt x="340131" y="444042"/>
                  </a:lnTo>
                  <a:lnTo>
                    <a:pt x="326809" y="443661"/>
                  </a:lnTo>
                  <a:lnTo>
                    <a:pt x="325145" y="447535"/>
                  </a:lnTo>
                  <a:lnTo>
                    <a:pt x="325145" y="474954"/>
                  </a:lnTo>
                  <a:lnTo>
                    <a:pt x="340398" y="478434"/>
                  </a:lnTo>
                  <a:lnTo>
                    <a:pt x="340639" y="478320"/>
                  </a:lnTo>
                  <a:lnTo>
                    <a:pt x="342023" y="474522"/>
                  </a:lnTo>
                  <a:lnTo>
                    <a:pt x="342023" y="447446"/>
                  </a:lnTo>
                  <a:close/>
                </a:path>
                <a:path w="393700" h="1187450">
                  <a:moveTo>
                    <a:pt x="350494" y="688009"/>
                  </a:moveTo>
                  <a:lnTo>
                    <a:pt x="348843" y="685190"/>
                  </a:lnTo>
                  <a:lnTo>
                    <a:pt x="348576" y="685266"/>
                  </a:lnTo>
                  <a:lnTo>
                    <a:pt x="333590" y="694207"/>
                  </a:lnTo>
                  <a:lnTo>
                    <a:pt x="333590" y="721614"/>
                  </a:lnTo>
                  <a:lnTo>
                    <a:pt x="335254" y="724433"/>
                  </a:lnTo>
                  <a:lnTo>
                    <a:pt x="348843" y="719594"/>
                  </a:lnTo>
                  <a:lnTo>
                    <a:pt x="349542" y="718845"/>
                  </a:lnTo>
                  <a:lnTo>
                    <a:pt x="350100" y="717651"/>
                  </a:lnTo>
                  <a:lnTo>
                    <a:pt x="350494" y="715632"/>
                  </a:lnTo>
                  <a:lnTo>
                    <a:pt x="350494" y="688009"/>
                  </a:lnTo>
                  <a:close/>
                </a:path>
                <a:path w="393700" h="1187450">
                  <a:moveTo>
                    <a:pt x="369468" y="823531"/>
                  </a:moveTo>
                  <a:lnTo>
                    <a:pt x="369125" y="822248"/>
                  </a:lnTo>
                  <a:lnTo>
                    <a:pt x="368554" y="821436"/>
                  </a:lnTo>
                  <a:lnTo>
                    <a:pt x="368071" y="821194"/>
                  </a:lnTo>
                  <a:lnTo>
                    <a:pt x="367830" y="821182"/>
                  </a:lnTo>
                  <a:lnTo>
                    <a:pt x="367550" y="821258"/>
                  </a:lnTo>
                  <a:lnTo>
                    <a:pt x="353771" y="825830"/>
                  </a:lnTo>
                  <a:lnTo>
                    <a:pt x="353021" y="826604"/>
                  </a:lnTo>
                  <a:lnTo>
                    <a:pt x="352450" y="827824"/>
                  </a:lnTo>
                  <a:lnTo>
                    <a:pt x="352082" y="829335"/>
                  </a:lnTo>
                  <a:lnTo>
                    <a:pt x="352082" y="858837"/>
                  </a:lnTo>
                  <a:lnTo>
                    <a:pt x="352450" y="860094"/>
                  </a:lnTo>
                  <a:lnTo>
                    <a:pt x="352806" y="860704"/>
                  </a:lnTo>
                  <a:lnTo>
                    <a:pt x="353504" y="861161"/>
                  </a:lnTo>
                  <a:lnTo>
                    <a:pt x="353771" y="861174"/>
                  </a:lnTo>
                  <a:lnTo>
                    <a:pt x="367830" y="856170"/>
                  </a:lnTo>
                  <a:lnTo>
                    <a:pt x="368554" y="855383"/>
                  </a:lnTo>
                  <a:lnTo>
                    <a:pt x="369125" y="854176"/>
                  </a:lnTo>
                  <a:lnTo>
                    <a:pt x="369468" y="852678"/>
                  </a:lnTo>
                  <a:lnTo>
                    <a:pt x="369468" y="823531"/>
                  </a:lnTo>
                  <a:close/>
                </a:path>
                <a:path w="393700" h="1187450">
                  <a:moveTo>
                    <a:pt x="393534" y="914755"/>
                  </a:moveTo>
                  <a:lnTo>
                    <a:pt x="391718" y="911682"/>
                  </a:lnTo>
                  <a:lnTo>
                    <a:pt x="391426" y="911758"/>
                  </a:lnTo>
                  <a:lnTo>
                    <a:pt x="374802" y="920356"/>
                  </a:lnTo>
                  <a:lnTo>
                    <a:pt x="374802" y="949236"/>
                  </a:lnTo>
                  <a:lnTo>
                    <a:pt x="376656" y="952258"/>
                  </a:lnTo>
                  <a:lnTo>
                    <a:pt x="391718" y="947877"/>
                  </a:lnTo>
                  <a:lnTo>
                    <a:pt x="393534" y="943267"/>
                  </a:lnTo>
                  <a:lnTo>
                    <a:pt x="393534" y="9147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067622" y="1393684"/>
              <a:ext cx="470534" cy="720090"/>
            </a:xfrm>
            <a:custGeom>
              <a:avLst/>
              <a:gdLst/>
              <a:ahLst/>
              <a:cxnLst/>
              <a:rect l="l" t="t" r="r" b="b"/>
              <a:pathLst>
                <a:path w="470534" h="720089">
                  <a:moveTo>
                    <a:pt x="11557" y="447763"/>
                  </a:moveTo>
                  <a:lnTo>
                    <a:pt x="1130" y="444563"/>
                  </a:lnTo>
                  <a:lnTo>
                    <a:pt x="952" y="444614"/>
                  </a:lnTo>
                  <a:lnTo>
                    <a:pt x="635" y="444817"/>
                  </a:lnTo>
                  <a:lnTo>
                    <a:pt x="508" y="444982"/>
                  </a:lnTo>
                  <a:lnTo>
                    <a:pt x="165" y="445655"/>
                  </a:lnTo>
                  <a:lnTo>
                    <a:pt x="0" y="446557"/>
                  </a:lnTo>
                  <a:lnTo>
                    <a:pt x="0" y="463867"/>
                  </a:lnTo>
                  <a:lnTo>
                    <a:pt x="10426" y="467283"/>
                  </a:lnTo>
                  <a:lnTo>
                    <a:pt x="10604" y="467245"/>
                  </a:lnTo>
                  <a:lnTo>
                    <a:pt x="10922" y="467029"/>
                  </a:lnTo>
                  <a:lnTo>
                    <a:pt x="11061" y="466877"/>
                  </a:lnTo>
                  <a:lnTo>
                    <a:pt x="11391" y="466204"/>
                  </a:lnTo>
                  <a:lnTo>
                    <a:pt x="11557" y="465302"/>
                  </a:lnTo>
                  <a:lnTo>
                    <a:pt x="11557" y="447763"/>
                  </a:lnTo>
                  <a:close/>
                </a:path>
                <a:path w="470534" h="720089">
                  <a:moveTo>
                    <a:pt x="11557" y="418020"/>
                  </a:moveTo>
                  <a:lnTo>
                    <a:pt x="1308" y="414820"/>
                  </a:lnTo>
                  <a:lnTo>
                    <a:pt x="1130" y="414807"/>
                  </a:lnTo>
                  <a:lnTo>
                    <a:pt x="0" y="416852"/>
                  </a:lnTo>
                  <a:lnTo>
                    <a:pt x="0" y="434162"/>
                  </a:lnTo>
                  <a:lnTo>
                    <a:pt x="10426" y="437248"/>
                  </a:lnTo>
                  <a:lnTo>
                    <a:pt x="10604" y="437197"/>
                  </a:lnTo>
                  <a:lnTo>
                    <a:pt x="10922" y="436968"/>
                  </a:lnTo>
                  <a:lnTo>
                    <a:pt x="11061" y="436803"/>
                  </a:lnTo>
                  <a:lnTo>
                    <a:pt x="11391" y="436118"/>
                  </a:lnTo>
                  <a:lnTo>
                    <a:pt x="11557" y="435216"/>
                  </a:lnTo>
                  <a:lnTo>
                    <a:pt x="11557" y="418020"/>
                  </a:lnTo>
                  <a:close/>
                </a:path>
                <a:path w="470534" h="720089">
                  <a:moveTo>
                    <a:pt x="11557" y="387578"/>
                  </a:moveTo>
                  <a:lnTo>
                    <a:pt x="1308" y="385064"/>
                  </a:lnTo>
                  <a:lnTo>
                    <a:pt x="1130" y="385064"/>
                  </a:lnTo>
                  <a:lnTo>
                    <a:pt x="0" y="387121"/>
                  </a:lnTo>
                  <a:lnTo>
                    <a:pt x="0" y="404444"/>
                  </a:lnTo>
                  <a:lnTo>
                    <a:pt x="10426" y="407200"/>
                  </a:lnTo>
                  <a:lnTo>
                    <a:pt x="10604" y="407123"/>
                  </a:lnTo>
                  <a:lnTo>
                    <a:pt x="10922" y="406908"/>
                  </a:lnTo>
                  <a:lnTo>
                    <a:pt x="11061" y="406742"/>
                  </a:lnTo>
                  <a:lnTo>
                    <a:pt x="11391" y="406031"/>
                  </a:lnTo>
                  <a:lnTo>
                    <a:pt x="11557" y="405117"/>
                  </a:lnTo>
                  <a:lnTo>
                    <a:pt x="11557" y="387578"/>
                  </a:lnTo>
                  <a:close/>
                </a:path>
                <a:path w="470534" h="720089">
                  <a:moveTo>
                    <a:pt x="11557" y="357479"/>
                  </a:moveTo>
                  <a:lnTo>
                    <a:pt x="1308" y="355295"/>
                  </a:lnTo>
                  <a:lnTo>
                    <a:pt x="1130" y="355295"/>
                  </a:lnTo>
                  <a:lnTo>
                    <a:pt x="0" y="357403"/>
                  </a:lnTo>
                  <a:lnTo>
                    <a:pt x="0" y="374713"/>
                  </a:lnTo>
                  <a:lnTo>
                    <a:pt x="10426" y="377126"/>
                  </a:lnTo>
                  <a:lnTo>
                    <a:pt x="10604" y="377063"/>
                  </a:lnTo>
                  <a:lnTo>
                    <a:pt x="10922" y="376821"/>
                  </a:lnTo>
                  <a:lnTo>
                    <a:pt x="11061" y="376643"/>
                  </a:lnTo>
                  <a:lnTo>
                    <a:pt x="11391" y="375945"/>
                  </a:lnTo>
                  <a:lnTo>
                    <a:pt x="11557" y="375018"/>
                  </a:lnTo>
                  <a:lnTo>
                    <a:pt x="11557" y="357479"/>
                  </a:lnTo>
                  <a:close/>
                </a:path>
                <a:path w="470534" h="720089">
                  <a:moveTo>
                    <a:pt x="11557" y="327393"/>
                  </a:moveTo>
                  <a:lnTo>
                    <a:pt x="10426" y="325297"/>
                  </a:lnTo>
                  <a:lnTo>
                    <a:pt x="1308" y="325564"/>
                  </a:lnTo>
                  <a:lnTo>
                    <a:pt x="1130" y="325564"/>
                  </a:lnTo>
                  <a:lnTo>
                    <a:pt x="0" y="327710"/>
                  </a:lnTo>
                  <a:lnTo>
                    <a:pt x="0" y="345020"/>
                  </a:lnTo>
                  <a:lnTo>
                    <a:pt x="1130" y="347129"/>
                  </a:lnTo>
                  <a:lnTo>
                    <a:pt x="10426" y="347078"/>
                  </a:lnTo>
                  <a:lnTo>
                    <a:pt x="11557" y="344932"/>
                  </a:lnTo>
                  <a:lnTo>
                    <a:pt x="11557" y="327393"/>
                  </a:lnTo>
                  <a:close/>
                </a:path>
                <a:path w="470534" h="720089">
                  <a:moveTo>
                    <a:pt x="11557" y="267563"/>
                  </a:moveTo>
                  <a:lnTo>
                    <a:pt x="10426" y="265188"/>
                  </a:lnTo>
                  <a:lnTo>
                    <a:pt x="1308" y="266039"/>
                  </a:lnTo>
                  <a:lnTo>
                    <a:pt x="1130" y="266052"/>
                  </a:lnTo>
                  <a:lnTo>
                    <a:pt x="0" y="268274"/>
                  </a:lnTo>
                  <a:lnTo>
                    <a:pt x="0" y="285584"/>
                  </a:lnTo>
                  <a:lnTo>
                    <a:pt x="1130" y="287629"/>
                  </a:lnTo>
                  <a:lnTo>
                    <a:pt x="10426" y="286981"/>
                  </a:lnTo>
                  <a:lnTo>
                    <a:pt x="11557" y="284759"/>
                  </a:lnTo>
                  <a:lnTo>
                    <a:pt x="11557" y="267563"/>
                  </a:lnTo>
                  <a:close/>
                </a:path>
                <a:path w="470534" h="720089">
                  <a:moveTo>
                    <a:pt x="11557" y="237121"/>
                  </a:moveTo>
                  <a:lnTo>
                    <a:pt x="10426" y="235127"/>
                  </a:lnTo>
                  <a:lnTo>
                    <a:pt x="1308" y="236283"/>
                  </a:lnTo>
                  <a:lnTo>
                    <a:pt x="1130" y="236296"/>
                  </a:lnTo>
                  <a:lnTo>
                    <a:pt x="952" y="236397"/>
                  </a:lnTo>
                  <a:lnTo>
                    <a:pt x="635" y="236689"/>
                  </a:lnTo>
                  <a:lnTo>
                    <a:pt x="165" y="237617"/>
                  </a:lnTo>
                  <a:lnTo>
                    <a:pt x="0" y="238556"/>
                  </a:lnTo>
                  <a:lnTo>
                    <a:pt x="0" y="255879"/>
                  </a:lnTo>
                  <a:lnTo>
                    <a:pt x="1130" y="257873"/>
                  </a:lnTo>
                  <a:lnTo>
                    <a:pt x="10248" y="256946"/>
                  </a:lnTo>
                  <a:lnTo>
                    <a:pt x="11557" y="254660"/>
                  </a:lnTo>
                  <a:lnTo>
                    <a:pt x="11557" y="237121"/>
                  </a:lnTo>
                  <a:close/>
                </a:path>
                <a:path w="470534" h="720089">
                  <a:moveTo>
                    <a:pt x="11557" y="207035"/>
                  </a:moveTo>
                  <a:lnTo>
                    <a:pt x="10426" y="205079"/>
                  </a:lnTo>
                  <a:lnTo>
                    <a:pt x="1308" y="206540"/>
                  </a:lnTo>
                  <a:lnTo>
                    <a:pt x="0" y="208838"/>
                  </a:lnTo>
                  <a:lnTo>
                    <a:pt x="0" y="226148"/>
                  </a:lnTo>
                  <a:lnTo>
                    <a:pt x="1130" y="228117"/>
                  </a:lnTo>
                  <a:lnTo>
                    <a:pt x="10426" y="226860"/>
                  </a:lnTo>
                  <a:lnTo>
                    <a:pt x="11557" y="224574"/>
                  </a:lnTo>
                  <a:lnTo>
                    <a:pt x="11557" y="207035"/>
                  </a:lnTo>
                  <a:close/>
                </a:path>
                <a:path w="470534" h="720089">
                  <a:moveTo>
                    <a:pt x="11557" y="176949"/>
                  </a:moveTo>
                  <a:lnTo>
                    <a:pt x="10426" y="175031"/>
                  </a:lnTo>
                  <a:lnTo>
                    <a:pt x="1308" y="176784"/>
                  </a:lnTo>
                  <a:lnTo>
                    <a:pt x="0" y="179133"/>
                  </a:lnTo>
                  <a:lnTo>
                    <a:pt x="0" y="196469"/>
                  </a:lnTo>
                  <a:lnTo>
                    <a:pt x="165" y="197332"/>
                  </a:lnTo>
                  <a:lnTo>
                    <a:pt x="266" y="197573"/>
                  </a:lnTo>
                  <a:lnTo>
                    <a:pt x="635" y="198132"/>
                  </a:lnTo>
                  <a:lnTo>
                    <a:pt x="1130" y="198374"/>
                  </a:lnTo>
                  <a:lnTo>
                    <a:pt x="10426" y="196811"/>
                  </a:lnTo>
                  <a:lnTo>
                    <a:pt x="10604" y="196710"/>
                  </a:lnTo>
                  <a:lnTo>
                    <a:pt x="11061" y="196202"/>
                  </a:lnTo>
                  <a:lnTo>
                    <a:pt x="11391" y="195440"/>
                  </a:lnTo>
                  <a:lnTo>
                    <a:pt x="11557" y="194487"/>
                  </a:lnTo>
                  <a:lnTo>
                    <a:pt x="11557" y="176949"/>
                  </a:lnTo>
                  <a:close/>
                </a:path>
                <a:path w="470534" h="720089">
                  <a:moveTo>
                    <a:pt x="11557" y="147193"/>
                  </a:moveTo>
                  <a:lnTo>
                    <a:pt x="10426" y="144957"/>
                  </a:lnTo>
                  <a:lnTo>
                    <a:pt x="1308" y="147015"/>
                  </a:lnTo>
                  <a:lnTo>
                    <a:pt x="0" y="149415"/>
                  </a:lnTo>
                  <a:lnTo>
                    <a:pt x="0" y="166738"/>
                  </a:lnTo>
                  <a:lnTo>
                    <a:pt x="1130" y="168617"/>
                  </a:lnTo>
                  <a:lnTo>
                    <a:pt x="10426" y="166763"/>
                  </a:lnTo>
                  <a:lnTo>
                    <a:pt x="10604" y="166649"/>
                  </a:lnTo>
                  <a:lnTo>
                    <a:pt x="11061" y="166128"/>
                  </a:lnTo>
                  <a:lnTo>
                    <a:pt x="11391" y="165341"/>
                  </a:lnTo>
                  <a:lnTo>
                    <a:pt x="11557" y="164388"/>
                  </a:lnTo>
                  <a:lnTo>
                    <a:pt x="11557" y="147193"/>
                  </a:lnTo>
                  <a:close/>
                </a:path>
                <a:path w="470534" h="720089">
                  <a:moveTo>
                    <a:pt x="11557" y="116751"/>
                  </a:moveTo>
                  <a:lnTo>
                    <a:pt x="10426" y="114909"/>
                  </a:lnTo>
                  <a:lnTo>
                    <a:pt x="1308" y="117259"/>
                  </a:lnTo>
                  <a:lnTo>
                    <a:pt x="0" y="119710"/>
                  </a:lnTo>
                  <a:lnTo>
                    <a:pt x="0" y="137020"/>
                  </a:lnTo>
                  <a:lnTo>
                    <a:pt x="1130" y="138861"/>
                  </a:lnTo>
                  <a:lnTo>
                    <a:pt x="10248" y="136740"/>
                  </a:lnTo>
                  <a:lnTo>
                    <a:pt x="11557" y="134289"/>
                  </a:lnTo>
                  <a:lnTo>
                    <a:pt x="11557" y="116751"/>
                  </a:lnTo>
                  <a:close/>
                </a:path>
                <a:path w="470534" h="720089">
                  <a:moveTo>
                    <a:pt x="11557" y="86652"/>
                  </a:moveTo>
                  <a:lnTo>
                    <a:pt x="10426" y="84861"/>
                  </a:lnTo>
                  <a:lnTo>
                    <a:pt x="1308" y="87503"/>
                  </a:lnTo>
                  <a:lnTo>
                    <a:pt x="1130" y="87553"/>
                  </a:lnTo>
                  <a:lnTo>
                    <a:pt x="952" y="87668"/>
                  </a:lnTo>
                  <a:lnTo>
                    <a:pt x="635" y="88011"/>
                  </a:lnTo>
                  <a:lnTo>
                    <a:pt x="165" y="89039"/>
                  </a:lnTo>
                  <a:lnTo>
                    <a:pt x="0" y="89992"/>
                  </a:lnTo>
                  <a:lnTo>
                    <a:pt x="0" y="107315"/>
                  </a:lnTo>
                  <a:lnTo>
                    <a:pt x="165" y="108178"/>
                  </a:lnTo>
                  <a:lnTo>
                    <a:pt x="266" y="108407"/>
                  </a:lnTo>
                  <a:lnTo>
                    <a:pt x="635" y="108927"/>
                  </a:lnTo>
                  <a:lnTo>
                    <a:pt x="1130" y="109131"/>
                  </a:lnTo>
                  <a:lnTo>
                    <a:pt x="10426" y="106641"/>
                  </a:lnTo>
                  <a:lnTo>
                    <a:pt x="10604" y="106527"/>
                  </a:lnTo>
                  <a:lnTo>
                    <a:pt x="11061" y="105968"/>
                  </a:lnTo>
                  <a:lnTo>
                    <a:pt x="11391" y="105168"/>
                  </a:lnTo>
                  <a:lnTo>
                    <a:pt x="11557" y="104203"/>
                  </a:lnTo>
                  <a:lnTo>
                    <a:pt x="11557" y="86652"/>
                  </a:lnTo>
                  <a:close/>
                </a:path>
                <a:path w="470534" h="720089">
                  <a:moveTo>
                    <a:pt x="11557" y="56908"/>
                  </a:moveTo>
                  <a:lnTo>
                    <a:pt x="11518" y="56261"/>
                  </a:lnTo>
                  <a:lnTo>
                    <a:pt x="11290" y="55473"/>
                  </a:lnTo>
                  <a:lnTo>
                    <a:pt x="10922" y="54965"/>
                  </a:lnTo>
                  <a:lnTo>
                    <a:pt x="10604" y="54813"/>
                  </a:lnTo>
                  <a:lnTo>
                    <a:pt x="10426" y="54813"/>
                  </a:lnTo>
                  <a:lnTo>
                    <a:pt x="0" y="60274"/>
                  </a:lnTo>
                  <a:lnTo>
                    <a:pt x="0" y="77584"/>
                  </a:lnTo>
                  <a:lnTo>
                    <a:pt x="1130" y="79375"/>
                  </a:lnTo>
                  <a:lnTo>
                    <a:pt x="10426" y="76593"/>
                  </a:lnTo>
                  <a:lnTo>
                    <a:pt x="10922" y="76111"/>
                  </a:lnTo>
                  <a:lnTo>
                    <a:pt x="11061" y="75882"/>
                  </a:lnTo>
                  <a:lnTo>
                    <a:pt x="11391" y="75069"/>
                  </a:lnTo>
                  <a:lnTo>
                    <a:pt x="11557" y="74104"/>
                  </a:lnTo>
                  <a:lnTo>
                    <a:pt x="11557" y="56908"/>
                  </a:lnTo>
                  <a:close/>
                </a:path>
                <a:path w="470534" h="720089">
                  <a:moveTo>
                    <a:pt x="28854" y="449948"/>
                  </a:moveTo>
                  <a:lnTo>
                    <a:pt x="18021" y="446303"/>
                  </a:lnTo>
                  <a:lnTo>
                    <a:pt x="17843" y="446354"/>
                  </a:lnTo>
                  <a:lnTo>
                    <a:pt x="17513" y="446557"/>
                  </a:lnTo>
                  <a:lnTo>
                    <a:pt x="17360" y="446735"/>
                  </a:lnTo>
                  <a:lnTo>
                    <a:pt x="17018" y="447433"/>
                  </a:lnTo>
                  <a:lnTo>
                    <a:pt x="16840" y="448322"/>
                  </a:lnTo>
                  <a:lnTo>
                    <a:pt x="16840" y="465963"/>
                  </a:lnTo>
                  <a:lnTo>
                    <a:pt x="27660" y="469480"/>
                  </a:lnTo>
                  <a:lnTo>
                    <a:pt x="27838" y="469430"/>
                  </a:lnTo>
                  <a:lnTo>
                    <a:pt x="28854" y="467461"/>
                  </a:lnTo>
                  <a:lnTo>
                    <a:pt x="28854" y="449948"/>
                  </a:lnTo>
                  <a:close/>
                </a:path>
                <a:path w="470534" h="720089">
                  <a:moveTo>
                    <a:pt x="28854" y="419265"/>
                  </a:moveTo>
                  <a:lnTo>
                    <a:pt x="18199" y="416001"/>
                  </a:lnTo>
                  <a:lnTo>
                    <a:pt x="18021" y="415988"/>
                  </a:lnTo>
                  <a:lnTo>
                    <a:pt x="16840" y="418058"/>
                  </a:lnTo>
                  <a:lnTo>
                    <a:pt x="16840" y="435698"/>
                  </a:lnTo>
                  <a:lnTo>
                    <a:pt x="27660" y="438873"/>
                  </a:lnTo>
                  <a:lnTo>
                    <a:pt x="27838" y="438823"/>
                  </a:lnTo>
                  <a:lnTo>
                    <a:pt x="28854" y="436791"/>
                  </a:lnTo>
                  <a:lnTo>
                    <a:pt x="28854" y="419265"/>
                  </a:lnTo>
                  <a:close/>
                </a:path>
                <a:path w="470534" h="720089">
                  <a:moveTo>
                    <a:pt x="28854" y="388607"/>
                  </a:moveTo>
                  <a:lnTo>
                    <a:pt x="18199" y="385686"/>
                  </a:lnTo>
                  <a:lnTo>
                    <a:pt x="18021" y="385686"/>
                  </a:lnTo>
                  <a:lnTo>
                    <a:pt x="16840" y="387794"/>
                  </a:lnTo>
                  <a:lnTo>
                    <a:pt x="16840" y="405434"/>
                  </a:lnTo>
                  <a:lnTo>
                    <a:pt x="27660" y="408241"/>
                  </a:lnTo>
                  <a:lnTo>
                    <a:pt x="27838" y="408178"/>
                  </a:lnTo>
                  <a:lnTo>
                    <a:pt x="28854" y="406133"/>
                  </a:lnTo>
                  <a:lnTo>
                    <a:pt x="28854" y="388607"/>
                  </a:lnTo>
                  <a:close/>
                </a:path>
                <a:path w="470534" h="720089">
                  <a:moveTo>
                    <a:pt x="28854" y="357962"/>
                  </a:moveTo>
                  <a:lnTo>
                    <a:pt x="18199" y="355384"/>
                  </a:lnTo>
                  <a:lnTo>
                    <a:pt x="18021" y="355384"/>
                  </a:lnTo>
                  <a:lnTo>
                    <a:pt x="17843" y="355447"/>
                  </a:lnTo>
                  <a:lnTo>
                    <a:pt x="17360" y="355892"/>
                  </a:lnTo>
                  <a:lnTo>
                    <a:pt x="17018" y="356616"/>
                  </a:lnTo>
                  <a:lnTo>
                    <a:pt x="16840" y="357530"/>
                  </a:lnTo>
                  <a:lnTo>
                    <a:pt x="16840" y="375183"/>
                  </a:lnTo>
                  <a:lnTo>
                    <a:pt x="27660" y="377634"/>
                  </a:lnTo>
                  <a:lnTo>
                    <a:pt x="27838" y="377571"/>
                  </a:lnTo>
                  <a:lnTo>
                    <a:pt x="28854" y="375488"/>
                  </a:lnTo>
                  <a:lnTo>
                    <a:pt x="28854" y="357962"/>
                  </a:lnTo>
                  <a:close/>
                </a:path>
                <a:path w="470534" h="720089">
                  <a:moveTo>
                    <a:pt x="28854" y="327291"/>
                  </a:moveTo>
                  <a:lnTo>
                    <a:pt x="27660" y="324815"/>
                  </a:lnTo>
                  <a:lnTo>
                    <a:pt x="18199" y="325081"/>
                  </a:lnTo>
                  <a:lnTo>
                    <a:pt x="18021" y="325081"/>
                  </a:lnTo>
                  <a:lnTo>
                    <a:pt x="16840" y="327253"/>
                  </a:lnTo>
                  <a:lnTo>
                    <a:pt x="16840" y="344893"/>
                  </a:lnTo>
                  <a:lnTo>
                    <a:pt x="18021" y="347040"/>
                  </a:lnTo>
                  <a:lnTo>
                    <a:pt x="27660" y="347002"/>
                  </a:lnTo>
                  <a:lnTo>
                    <a:pt x="28854" y="344805"/>
                  </a:lnTo>
                  <a:lnTo>
                    <a:pt x="28854" y="327291"/>
                  </a:lnTo>
                  <a:close/>
                </a:path>
                <a:path w="470534" h="720089">
                  <a:moveTo>
                    <a:pt x="28854" y="296646"/>
                  </a:moveTo>
                  <a:lnTo>
                    <a:pt x="27660" y="294195"/>
                  </a:lnTo>
                  <a:lnTo>
                    <a:pt x="18199" y="294767"/>
                  </a:lnTo>
                  <a:lnTo>
                    <a:pt x="16840" y="297002"/>
                  </a:lnTo>
                  <a:lnTo>
                    <a:pt x="16840" y="314642"/>
                  </a:lnTo>
                  <a:lnTo>
                    <a:pt x="18021" y="316738"/>
                  </a:lnTo>
                  <a:lnTo>
                    <a:pt x="27660" y="316369"/>
                  </a:lnTo>
                  <a:lnTo>
                    <a:pt x="28854" y="314172"/>
                  </a:lnTo>
                  <a:lnTo>
                    <a:pt x="28854" y="296646"/>
                  </a:lnTo>
                  <a:close/>
                </a:path>
                <a:path w="470534" h="720089">
                  <a:moveTo>
                    <a:pt x="28854" y="265988"/>
                  </a:moveTo>
                  <a:lnTo>
                    <a:pt x="27660" y="263563"/>
                  </a:lnTo>
                  <a:lnTo>
                    <a:pt x="18199" y="264452"/>
                  </a:lnTo>
                  <a:lnTo>
                    <a:pt x="18021" y="264464"/>
                  </a:lnTo>
                  <a:lnTo>
                    <a:pt x="17843" y="264553"/>
                  </a:lnTo>
                  <a:lnTo>
                    <a:pt x="17360" y="265036"/>
                  </a:lnTo>
                  <a:lnTo>
                    <a:pt x="17018" y="265785"/>
                  </a:lnTo>
                  <a:lnTo>
                    <a:pt x="16840" y="266725"/>
                  </a:lnTo>
                  <a:lnTo>
                    <a:pt x="16840" y="284378"/>
                  </a:lnTo>
                  <a:lnTo>
                    <a:pt x="18021" y="286435"/>
                  </a:lnTo>
                  <a:lnTo>
                    <a:pt x="27660" y="285762"/>
                  </a:lnTo>
                  <a:lnTo>
                    <a:pt x="28854" y="283489"/>
                  </a:lnTo>
                  <a:lnTo>
                    <a:pt x="28854" y="265988"/>
                  </a:lnTo>
                  <a:close/>
                </a:path>
                <a:path w="470534" h="720089">
                  <a:moveTo>
                    <a:pt x="28854" y="235318"/>
                  </a:moveTo>
                  <a:lnTo>
                    <a:pt x="27660" y="232943"/>
                  </a:lnTo>
                  <a:lnTo>
                    <a:pt x="18199" y="234137"/>
                  </a:lnTo>
                  <a:lnTo>
                    <a:pt x="18021" y="234149"/>
                  </a:lnTo>
                  <a:lnTo>
                    <a:pt x="16840" y="236461"/>
                  </a:lnTo>
                  <a:lnTo>
                    <a:pt x="16840" y="254101"/>
                  </a:lnTo>
                  <a:lnTo>
                    <a:pt x="17018" y="255016"/>
                  </a:lnTo>
                  <a:lnTo>
                    <a:pt x="17360" y="255701"/>
                  </a:lnTo>
                  <a:lnTo>
                    <a:pt x="17513" y="255854"/>
                  </a:lnTo>
                  <a:lnTo>
                    <a:pt x="18021" y="256133"/>
                  </a:lnTo>
                  <a:lnTo>
                    <a:pt x="27660" y="255143"/>
                  </a:lnTo>
                  <a:lnTo>
                    <a:pt x="28854" y="252831"/>
                  </a:lnTo>
                  <a:lnTo>
                    <a:pt x="28854" y="235318"/>
                  </a:lnTo>
                  <a:close/>
                </a:path>
                <a:path w="470534" h="720089">
                  <a:moveTo>
                    <a:pt x="28854" y="204660"/>
                  </a:moveTo>
                  <a:lnTo>
                    <a:pt x="27660" y="202349"/>
                  </a:lnTo>
                  <a:lnTo>
                    <a:pt x="18199" y="203847"/>
                  </a:lnTo>
                  <a:lnTo>
                    <a:pt x="16840" y="206197"/>
                  </a:lnTo>
                  <a:lnTo>
                    <a:pt x="16840" y="223837"/>
                  </a:lnTo>
                  <a:lnTo>
                    <a:pt x="18021" y="225831"/>
                  </a:lnTo>
                  <a:lnTo>
                    <a:pt x="27660" y="224523"/>
                  </a:lnTo>
                  <a:lnTo>
                    <a:pt x="28854" y="222186"/>
                  </a:lnTo>
                  <a:lnTo>
                    <a:pt x="28854" y="204660"/>
                  </a:lnTo>
                  <a:close/>
                </a:path>
                <a:path w="470534" h="720089">
                  <a:moveTo>
                    <a:pt x="28854" y="174002"/>
                  </a:moveTo>
                  <a:lnTo>
                    <a:pt x="27660" y="171716"/>
                  </a:lnTo>
                  <a:lnTo>
                    <a:pt x="18199" y="173532"/>
                  </a:lnTo>
                  <a:lnTo>
                    <a:pt x="16840" y="175933"/>
                  </a:lnTo>
                  <a:lnTo>
                    <a:pt x="16840" y="193573"/>
                  </a:lnTo>
                  <a:lnTo>
                    <a:pt x="18021" y="195516"/>
                  </a:lnTo>
                  <a:lnTo>
                    <a:pt x="27660" y="193903"/>
                  </a:lnTo>
                  <a:lnTo>
                    <a:pt x="28854" y="191528"/>
                  </a:lnTo>
                  <a:lnTo>
                    <a:pt x="28854" y="174002"/>
                  </a:lnTo>
                  <a:close/>
                </a:path>
                <a:path w="470534" h="720089">
                  <a:moveTo>
                    <a:pt x="28854" y="143344"/>
                  </a:moveTo>
                  <a:lnTo>
                    <a:pt x="27660" y="141097"/>
                  </a:lnTo>
                  <a:lnTo>
                    <a:pt x="18199" y="143217"/>
                  </a:lnTo>
                  <a:lnTo>
                    <a:pt x="17843" y="143370"/>
                  </a:lnTo>
                  <a:lnTo>
                    <a:pt x="17360" y="143903"/>
                  </a:lnTo>
                  <a:lnTo>
                    <a:pt x="17018" y="144703"/>
                  </a:lnTo>
                  <a:lnTo>
                    <a:pt x="16840" y="145669"/>
                  </a:lnTo>
                  <a:lnTo>
                    <a:pt x="16840" y="163309"/>
                  </a:lnTo>
                  <a:lnTo>
                    <a:pt x="18021" y="165239"/>
                  </a:lnTo>
                  <a:lnTo>
                    <a:pt x="27660" y="163296"/>
                  </a:lnTo>
                  <a:lnTo>
                    <a:pt x="28854" y="160870"/>
                  </a:lnTo>
                  <a:lnTo>
                    <a:pt x="28854" y="143344"/>
                  </a:lnTo>
                  <a:close/>
                </a:path>
                <a:path w="470534" h="720089">
                  <a:moveTo>
                    <a:pt x="28854" y="130200"/>
                  </a:moveTo>
                  <a:lnTo>
                    <a:pt x="27660" y="110464"/>
                  </a:lnTo>
                  <a:lnTo>
                    <a:pt x="18199" y="112903"/>
                  </a:lnTo>
                  <a:lnTo>
                    <a:pt x="16840" y="115404"/>
                  </a:lnTo>
                  <a:lnTo>
                    <a:pt x="16840" y="133045"/>
                  </a:lnTo>
                  <a:lnTo>
                    <a:pt x="16891" y="133362"/>
                  </a:lnTo>
                  <a:lnTo>
                    <a:pt x="17119" y="134162"/>
                  </a:lnTo>
                  <a:lnTo>
                    <a:pt x="17513" y="134721"/>
                  </a:lnTo>
                  <a:lnTo>
                    <a:pt x="18021" y="134924"/>
                  </a:lnTo>
                  <a:lnTo>
                    <a:pt x="27660" y="132664"/>
                  </a:lnTo>
                  <a:lnTo>
                    <a:pt x="28854" y="130200"/>
                  </a:lnTo>
                  <a:close/>
                </a:path>
                <a:path w="470534" h="720089">
                  <a:moveTo>
                    <a:pt x="28854" y="99542"/>
                  </a:moveTo>
                  <a:lnTo>
                    <a:pt x="27660" y="79844"/>
                  </a:lnTo>
                  <a:lnTo>
                    <a:pt x="18199" y="82588"/>
                  </a:lnTo>
                  <a:lnTo>
                    <a:pt x="18021" y="82638"/>
                  </a:lnTo>
                  <a:lnTo>
                    <a:pt x="17843" y="82765"/>
                  </a:lnTo>
                  <a:lnTo>
                    <a:pt x="17360" y="83337"/>
                  </a:lnTo>
                  <a:lnTo>
                    <a:pt x="17018" y="84162"/>
                  </a:lnTo>
                  <a:lnTo>
                    <a:pt x="16840" y="85140"/>
                  </a:lnTo>
                  <a:lnTo>
                    <a:pt x="16840" y="102768"/>
                  </a:lnTo>
                  <a:lnTo>
                    <a:pt x="18021" y="104609"/>
                  </a:lnTo>
                  <a:lnTo>
                    <a:pt x="27660" y="102044"/>
                  </a:lnTo>
                  <a:lnTo>
                    <a:pt x="28829" y="99885"/>
                  </a:lnTo>
                  <a:lnTo>
                    <a:pt x="28854" y="99542"/>
                  </a:lnTo>
                  <a:close/>
                </a:path>
                <a:path w="470534" h="720089">
                  <a:moveTo>
                    <a:pt x="28854" y="68884"/>
                  </a:moveTo>
                  <a:lnTo>
                    <a:pt x="27838" y="49237"/>
                  </a:lnTo>
                  <a:lnTo>
                    <a:pt x="27660" y="49237"/>
                  </a:lnTo>
                  <a:lnTo>
                    <a:pt x="16840" y="54864"/>
                  </a:lnTo>
                  <a:lnTo>
                    <a:pt x="16840" y="72504"/>
                  </a:lnTo>
                  <a:lnTo>
                    <a:pt x="18021" y="74320"/>
                  </a:lnTo>
                  <a:lnTo>
                    <a:pt x="27660" y="71424"/>
                  </a:lnTo>
                  <a:lnTo>
                    <a:pt x="28854" y="68884"/>
                  </a:lnTo>
                  <a:close/>
                </a:path>
                <a:path w="470534" h="720089">
                  <a:moveTo>
                    <a:pt x="46774" y="44919"/>
                  </a:moveTo>
                  <a:lnTo>
                    <a:pt x="45554" y="43434"/>
                  </a:lnTo>
                  <a:lnTo>
                    <a:pt x="35737" y="46621"/>
                  </a:lnTo>
                  <a:lnTo>
                    <a:pt x="34378" y="48907"/>
                  </a:lnTo>
                  <a:lnTo>
                    <a:pt x="34378" y="67538"/>
                  </a:lnTo>
                  <a:lnTo>
                    <a:pt x="34620" y="68338"/>
                  </a:lnTo>
                  <a:lnTo>
                    <a:pt x="35039" y="68884"/>
                  </a:lnTo>
                  <a:lnTo>
                    <a:pt x="35356" y="69037"/>
                  </a:lnTo>
                  <a:lnTo>
                    <a:pt x="35547" y="69049"/>
                  </a:lnTo>
                  <a:lnTo>
                    <a:pt x="45554" y="66052"/>
                  </a:lnTo>
                  <a:lnTo>
                    <a:pt x="45758" y="65925"/>
                  </a:lnTo>
                  <a:lnTo>
                    <a:pt x="46253" y="65316"/>
                  </a:lnTo>
                  <a:lnTo>
                    <a:pt x="46507" y="64782"/>
                  </a:lnTo>
                  <a:lnTo>
                    <a:pt x="46774" y="63817"/>
                  </a:lnTo>
                  <a:lnTo>
                    <a:pt x="46774" y="44919"/>
                  </a:lnTo>
                  <a:close/>
                </a:path>
                <a:path w="470534" h="720089">
                  <a:moveTo>
                    <a:pt x="46799" y="589229"/>
                  </a:moveTo>
                  <a:lnTo>
                    <a:pt x="35547" y="585863"/>
                  </a:lnTo>
                  <a:lnTo>
                    <a:pt x="35356" y="585927"/>
                  </a:lnTo>
                  <a:lnTo>
                    <a:pt x="34353" y="587971"/>
                  </a:lnTo>
                  <a:lnTo>
                    <a:pt x="34353" y="605586"/>
                  </a:lnTo>
                  <a:lnTo>
                    <a:pt x="45554" y="609180"/>
                  </a:lnTo>
                  <a:lnTo>
                    <a:pt x="45758" y="609130"/>
                  </a:lnTo>
                  <a:lnTo>
                    <a:pt x="46799" y="607098"/>
                  </a:lnTo>
                  <a:lnTo>
                    <a:pt x="46799" y="589229"/>
                  </a:lnTo>
                  <a:close/>
                </a:path>
                <a:path w="470534" h="720089">
                  <a:moveTo>
                    <a:pt x="46799" y="451827"/>
                  </a:moveTo>
                  <a:lnTo>
                    <a:pt x="35547" y="448106"/>
                  </a:lnTo>
                  <a:lnTo>
                    <a:pt x="35356" y="448157"/>
                  </a:lnTo>
                  <a:lnTo>
                    <a:pt x="34886" y="448538"/>
                  </a:lnTo>
                  <a:lnTo>
                    <a:pt x="34620" y="448983"/>
                  </a:lnTo>
                  <a:lnTo>
                    <a:pt x="34378" y="449834"/>
                  </a:lnTo>
                  <a:lnTo>
                    <a:pt x="34353" y="450164"/>
                  </a:lnTo>
                  <a:lnTo>
                    <a:pt x="34353" y="467779"/>
                  </a:lnTo>
                  <a:lnTo>
                    <a:pt x="45554" y="471741"/>
                  </a:lnTo>
                  <a:lnTo>
                    <a:pt x="45758" y="471690"/>
                  </a:lnTo>
                  <a:lnTo>
                    <a:pt x="46799" y="469696"/>
                  </a:lnTo>
                  <a:lnTo>
                    <a:pt x="46799" y="451827"/>
                  </a:lnTo>
                  <a:close/>
                </a:path>
                <a:path w="470534" h="720089">
                  <a:moveTo>
                    <a:pt x="46799" y="389343"/>
                  </a:moveTo>
                  <a:lnTo>
                    <a:pt x="35737" y="386346"/>
                  </a:lnTo>
                  <a:lnTo>
                    <a:pt x="35547" y="386346"/>
                  </a:lnTo>
                  <a:lnTo>
                    <a:pt x="34353" y="388493"/>
                  </a:lnTo>
                  <a:lnTo>
                    <a:pt x="34353" y="406107"/>
                  </a:lnTo>
                  <a:lnTo>
                    <a:pt x="45554" y="409346"/>
                  </a:lnTo>
                  <a:lnTo>
                    <a:pt x="45758" y="409282"/>
                  </a:lnTo>
                  <a:lnTo>
                    <a:pt x="46253" y="408851"/>
                  </a:lnTo>
                  <a:lnTo>
                    <a:pt x="46621" y="408139"/>
                  </a:lnTo>
                  <a:lnTo>
                    <a:pt x="46774" y="407530"/>
                  </a:lnTo>
                  <a:lnTo>
                    <a:pt x="46799" y="407187"/>
                  </a:lnTo>
                  <a:lnTo>
                    <a:pt x="46799" y="389343"/>
                  </a:lnTo>
                  <a:close/>
                </a:path>
                <a:path w="470534" h="720089">
                  <a:moveTo>
                    <a:pt x="46799" y="358089"/>
                  </a:moveTo>
                  <a:lnTo>
                    <a:pt x="35737" y="355460"/>
                  </a:lnTo>
                  <a:lnTo>
                    <a:pt x="35547" y="355460"/>
                  </a:lnTo>
                  <a:lnTo>
                    <a:pt x="34353" y="357644"/>
                  </a:lnTo>
                  <a:lnTo>
                    <a:pt x="34353" y="375272"/>
                  </a:lnTo>
                  <a:lnTo>
                    <a:pt x="45554" y="378129"/>
                  </a:lnTo>
                  <a:lnTo>
                    <a:pt x="45758" y="378066"/>
                  </a:lnTo>
                  <a:lnTo>
                    <a:pt x="46253" y="377621"/>
                  </a:lnTo>
                  <a:lnTo>
                    <a:pt x="46621" y="376885"/>
                  </a:lnTo>
                  <a:lnTo>
                    <a:pt x="46774" y="376288"/>
                  </a:lnTo>
                  <a:lnTo>
                    <a:pt x="46799" y="375945"/>
                  </a:lnTo>
                  <a:lnTo>
                    <a:pt x="46799" y="358089"/>
                  </a:lnTo>
                  <a:close/>
                </a:path>
                <a:path w="470534" h="720089">
                  <a:moveTo>
                    <a:pt x="46799" y="326821"/>
                  </a:moveTo>
                  <a:lnTo>
                    <a:pt x="45554" y="324307"/>
                  </a:lnTo>
                  <a:lnTo>
                    <a:pt x="35737" y="324586"/>
                  </a:lnTo>
                  <a:lnTo>
                    <a:pt x="35547" y="324586"/>
                  </a:lnTo>
                  <a:lnTo>
                    <a:pt x="34353" y="326809"/>
                  </a:lnTo>
                  <a:lnTo>
                    <a:pt x="34353" y="344424"/>
                  </a:lnTo>
                  <a:lnTo>
                    <a:pt x="35547" y="346964"/>
                  </a:lnTo>
                  <a:lnTo>
                    <a:pt x="45554" y="346913"/>
                  </a:lnTo>
                  <a:lnTo>
                    <a:pt x="46799" y="344690"/>
                  </a:lnTo>
                  <a:lnTo>
                    <a:pt x="46799" y="326821"/>
                  </a:lnTo>
                  <a:close/>
                </a:path>
                <a:path w="470534" h="720089">
                  <a:moveTo>
                    <a:pt x="46799" y="295592"/>
                  </a:moveTo>
                  <a:lnTo>
                    <a:pt x="45554" y="293090"/>
                  </a:lnTo>
                  <a:lnTo>
                    <a:pt x="35737" y="293700"/>
                  </a:lnTo>
                  <a:lnTo>
                    <a:pt x="34353" y="295973"/>
                  </a:lnTo>
                  <a:lnTo>
                    <a:pt x="34353" y="313588"/>
                  </a:lnTo>
                  <a:lnTo>
                    <a:pt x="35547" y="316077"/>
                  </a:lnTo>
                  <a:lnTo>
                    <a:pt x="45364" y="315722"/>
                  </a:lnTo>
                  <a:lnTo>
                    <a:pt x="46799" y="313461"/>
                  </a:lnTo>
                  <a:lnTo>
                    <a:pt x="46799" y="295592"/>
                  </a:lnTo>
                  <a:close/>
                </a:path>
                <a:path w="470534" h="720089">
                  <a:moveTo>
                    <a:pt x="46799" y="264350"/>
                  </a:moveTo>
                  <a:lnTo>
                    <a:pt x="45554" y="261899"/>
                  </a:lnTo>
                  <a:lnTo>
                    <a:pt x="35737" y="262813"/>
                  </a:lnTo>
                  <a:lnTo>
                    <a:pt x="35547" y="262826"/>
                  </a:lnTo>
                  <a:lnTo>
                    <a:pt x="34353" y="265137"/>
                  </a:lnTo>
                  <a:lnTo>
                    <a:pt x="34353" y="282752"/>
                  </a:lnTo>
                  <a:lnTo>
                    <a:pt x="35547" y="285229"/>
                  </a:lnTo>
                  <a:lnTo>
                    <a:pt x="45554" y="284518"/>
                  </a:lnTo>
                  <a:lnTo>
                    <a:pt x="46799" y="282219"/>
                  </a:lnTo>
                  <a:lnTo>
                    <a:pt x="46799" y="264350"/>
                  </a:lnTo>
                  <a:close/>
                </a:path>
                <a:path w="470534" h="720089">
                  <a:moveTo>
                    <a:pt x="46799" y="233095"/>
                  </a:moveTo>
                  <a:lnTo>
                    <a:pt x="45554" y="230670"/>
                  </a:lnTo>
                  <a:lnTo>
                    <a:pt x="35737" y="231914"/>
                  </a:lnTo>
                  <a:lnTo>
                    <a:pt x="35547" y="231927"/>
                  </a:lnTo>
                  <a:lnTo>
                    <a:pt x="34353" y="234289"/>
                  </a:lnTo>
                  <a:lnTo>
                    <a:pt x="34353" y="251904"/>
                  </a:lnTo>
                  <a:lnTo>
                    <a:pt x="35547" y="254317"/>
                  </a:lnTo>
                  <a:lnTo>
                    <a:pt x="45554" y="253288"/>
                  </a:lnTo>
                  <a:lnTo>
                    <a:pt x="46799" y="250939"/>
                  </a:lnTo>
                  <a:lnTo>
                    <a:pt x="46799" y="233095"/>
                  </a:lnTo>
                  <a:close/>
                </a:path>
                <a:path w="470534" h="720089">
                  <a:moveTo>
                    <a:pt x="46799" y="170611"/>
                  </a:moveTo>
                  <a:lnTo>
                    <a:pt x="45554" y="168262"/>
                  </a:lnTo>
                  <a:lnTo>
                    <a:pt x="35737" y="170154"/>
                  </a:lnTo>
                  <a:lnTo>
                    <a:pt x="34353" y="172605"/>
                  </a:lnTo>
                  <a:lnTo>
                    <a:pt x="34353" y="190246"/>
                  </a:lnTo>
                  <a:lnTo>
                    <a:pt x="35547" y="192557"/>
                  </a:lnTo>
                  <a:lnTo>
                    <a:pt x="45554" y="190881"/>
                  </a:lnTo>
                  <a:lnTo>
                    <a:pt x="46799" y="188455"/>
                  </a:lnTo>
                  <a:lnTo>
                    <a:pt x="46799" y="170611"/>
                  </a:lnTo>
                  <a:close/>
                </a:path>
                <a:path w="470534" h="720089">
                  <a:moveTo>
                    <a:pt x="46799" y="157213"/>
                  </a:moveTo>
                  <a:lnTo>
                    <a:pt x="45554" y="137058"/>
                  </a:lnTo>
                  <a:lnTo>
                    <a:pt x="35737" y="139268"/>
                  </a:lnTo>
                  <a:lnTo>
                    <a:pt x="34353" y="141770"/>
                  </a:lnTo>
                  <a:lnTo>
                    <a:pt x="34378" y="160070"/>
                  </a:lnTo>
                  <a:lnTo>
                    <a:pt x="35547" y="161696"/>
                  </a:lnTo>
                  <a:lnTo>
                    <a:pt x="45554" y="159689"/>
                  </a:lnTo>
                  <a:lnTo>
                    <a:pt x="46799" y="157213"/>
                  </a:lnTo>
                  <a:close/>
                </a:path>
                <a:path w="470534" h="720089">
                  <a:moveTo>
                    <a:pt x="46799" y="125971"/>
                  </a:moveTo>
                  <a:lnTo>
                    <a:pt x="45554" y="105841"/>
                  </a:lnTo>
                  <a:lnTo>
                    <a:pt x="35737" y="108381"/>
                  </a:lnTo>
                  <a:lnTo>
                    <a:pt x="34353" y="110934"/>
                  </a:lnTo>
                  <a:lnTo>
                    <a:pt x="34378" y="129235"/>
                  </a:lnTo>
                  <a:lnTo>
                    <a:pt x="35547" y="130822"/>
                  </a:lnTo>
                  <a:lnTo>
                    <a:pt x="45554" y="128473"/>
                  </a:lnTo>
                  <a:lnTo>
                    <a:pt x="46799" y="125971"/>
                  </a:lnTo>
                  <a:close/>
                </a:path>
                <a:path w="470534" h="720089">
                  <a:moveTo>
                    <a:pt x="46799" y="94703"/>
                  </a:moveTo>
                  <a:lnTo>
                    <a:pt x="45554" y="74637"/>
                  </a:lnTo>
                  <a:lnTo>
                    <a:pt x="35737" y="77495"/>
                  </a:lnTo>
                  <a:lnTo>
                    <a:pt x="35547" y="77546"/>
                  </a:lnTo>
                  <a:lnTo>
                    <a:pt x="34353" y="80098"/>
                  </a:lnTo>
                  <a:lnTo>
                    <a:pt x="34378" y="98386"/>
                  </a:lnTo>
                  <a:lnTo>
                    <a:pt x="34620" y="99199"/>
                  </a:lnTo>
                  <a:lnTo>
                    <a:pt x="35039" y="99745"/>
                  </a:lnTo>
                  <a:lnTo>
                    <a:pt x="35356" y="99923"/>
                  </a:lnTo>
                  <a:lnTo>
                    <a:pt x="35547" y="99936"/>
                  </a:lnTo>
                  <a:lnTo>
                    <a:pt x="45364" y="97320"/>
                  </a:lnTo>
                  <a:lnTo>
                    <a:pt x="46774" y="95072"/>
                  </a:lnTo>
                  <a:lnTo>
                    <a:pt x="46799" y="94703"/>
                  </a:lnTo>
                  <a:close/>
                </a:path>
                <a:path w="470534" h="720089">
                  <a:moveTo>
                    <a:pt x="379869" y="687158"/>
                  </a:moveTo>
                  <a:lnTo>
                    <a:pt x="362318" y="681685"/>
                  </a:lnTo>
                  <a:lnTo>
                    <a:pt x="362038" y="681774"/>
                  </a:lnTo>
                  <a:lnTo>
                    <a:pt x="360438" y="685165"/>
                  </a:lnTo>
                  <a:lnTo>
                    <a:pt x="360438" y="714197"/>
                  </a:lnTo>
                  <a:lnTo>
                    <a:pt x="377939" y="720026"/>
                  </a:lnTo>
                  <a:lnTo>
                    <a:pt x="378231" y="719924"/>
                  </a:lnTo>
                  <a:lnTo>
                    <a:pt x="379006" y="719277"/>
                  </a:lnTo>
                  <a:lnTo>
                    <a:pt x="379577" y="718096"/>
                  </a:lnTo>
                  <a:lnTo>
                    <a:pt x="379869" y="716546"/>
                  </a:lnTo>
                  <a:lnTo>
                    <a:pt x="379869" y="687158"/>
                  </a:lnTo>
                  <a:close/>
                </a:path>
                <a:path w="470534" h="720089">
                  <a:moveTo>
                    <a:pt x="379869" y="528523"/>
                  </a:moveTo>
                  <a:lnTo>
                    <a:pt x="362318" y="519607"/>
                  </a:lnTo>
                  <a:lnTo>
                    <a:pt x="362038" y="519633"/>
                  </a:lnTo>
                  <a:lnTo>
                    <a:pt x="360438" y="522706"/>
                  </a:lnTo>
                  <a:lnTo>
                    <a:pt x="360438" y="551751"/>
                  </a:lnTo>
                  <a:lnTo>
                    <a:pt x="377939" y="560984"/>
                  </a:lnTo>
                  <a:lnTo>
                    <a:pt x="378231" y="560959"/>
                  </a:lnTo>
                  <a:lnTo>
                    <a:pt x="379006" y="560451"/>
                  </a:lnTo>
                  <a:lnTo>
                    <a:pt x="379577" y="559409"/>
                  </a:lnTo>
                  <a:lnTo>
                    <a:pt x="379869" y="557911"/>
                  </a:lnTo>
                  <a:lnTo>
                    <a:pt x="379869" y="528523"/>
                  </a:lnTo>
                  <a:close/>
                </a:path>
                <a:path w="470534" h="720089">
                  <a:moveTo>
                    <a:pt x="379869" y="477456"/>
                  </a:moveTo>
                  <a:lnTo>
                    <a:pt x="362623" y="467487"/>
                  </a:lnTo>
                  <a:lnTo>
                    <a:pt x="362318" y="467385"/>
                  </a:lnTo>
                  <a:lnTo>
                    <a:pt x="360438" y="470382"/>
                  </a:lnTo>
                  <a:lnTo>
                    <a:pt x="360438" y="499414"/>
                  </a:lnTo>
                  <a:lnTo>
                    <a:pt x="377939" y="509841"/>
                  </a:lnTo>
                  <a:lnTo>
                    <a:pt x="378231" y="509816"/>
                  </a:lnTo>
                  <a:lnTo>
                    <a:pt x="379006" y="509346"/>
                  </a:lnTo>
                  <a:lnTo>
                    <a:pt x="379577" y="508330"/>
                  </a:lnTo>
                  <a:lnTo>
                    <a:pt x="379869" y="506857"/>
                  </a:lnTo>
                  <a:lnTo>
                    <a:pt x="379869" y="477456"/>
                  </a:lnTo>
                  <a:close/>
                </a:path>
                <a:path w="470534" h="720089">
                  <a:moveTo>
                    <a:pt x="379869" y="261251"/>
                  </a:moveTo>
                  <a:lnTo>
                    <a:pt x="362623" y="256362"/>
                  </a:lnTo>
                  <a:lnTo>
                    <a:pt x="362318" y="256349"/>
                  </a:lnTo>
                  <a:lnTo>
                    <a:pt x="360438" y="259892"/>
                  </a:lnTo>
                  <a:lnTo>
                    <a:pt x="360438" y="288925"/>
                  </a:lnTo>
                  <a:lnTo>
                    <a:pt x="377939" y="294182"/>
                  </a:lnTo>
                  <a:lnTo>
                    <a:pt x="378231" y="294081"/>
                  </a:lnTo>
                  <a:lnTo>
                    <a:pt x="378752" y="293700"/>
                  </a:lnTo>
                  <a:lnTo>
                    <a:pt x="379006" y="293395"/>
                  </a:lnTo>
                  <a:lnTo>
                    <a:pt x="379577" y="292214"/>
                  </a:lnTo>
                  <a:lnTo>
                    <a:pt x="379869" y="290652"/>
                  </a:lnTo>
                  <a:lnTo>
                    <a:pt x="379869" y="261251"/>
                  </a:lnTo>
                  <a:close/>
                </a:path>
                <a:path w="470534" h="720089">
                  <a:moveTo>
                    <a:pt x="379869" y="209778"/>
                  </a:moveTo>
                  <a:lnTo>
                    <a:pt x="362623" y="205460"/>
                  </a:lnTo>
                  <a:lnTo>
                    <a:pt x="362318" y="205460"/>
                  </a:lnTo>
                  <a:lnTo>
                    <a:pt x="360438" y="209054"/>
                  </a:lnTo>
                  <a:lnTo>
                    <a:pt x="360438" y="238099"/>
                  </a:lnTo>
                  <a:lnTo>
                    <a:pt x="377939" y="242773"/>
                  </a:lnTo>
                  <a:lnTo>
                    <a:pt x="378231" y="242684"/>
                  </a:lnTo>
                  <a:lnTo>
                    <a:pt x="379006" y="241960"/>
                  </a:lnTo>
                  <a:lnTo>
                    <a:pt x="379577" y="240753"/>
                  </a:lnTo>
                  <a:lnTo>
                    <a:pt x="379869" y="239179"/>
                  </a:lnTo>
                  <a:lnTo>
                    <a:pt x="379869" y="209778"/>
                  </a:lnTo>
                  <a:close/>
                </a:path>
                <a:path w="470534" h="720089">
                  <a:moveTo>
                    <a:pt x="379869" y="158330"/>
                  </a:moveTo>
                  <a:lnTo>
                    <a:pt x="377939" y="154190"/>
                  </a:lnTo>
                  <a:lnTo>
                    <a:pt x="362623" y="154609"/>
                  </a:lnTo>
                  <a:lnTo>
                    <a:pt x="362318" y="154609"/>
                  </a:lnTo>
                  <a:lnTo>
                    <a:pt x="360438" y="158254"/>
                  </a:lnTo>
                  <a:lnTo>
                    <a:pt x="360438" y="187286"/>
                  </a:lnTo>
                  <a:lnTo>
                    <a:pt x="362318" y="191465"/>
                  </a:lnTo>
                  <a:lnTo>
                    <a:pt x="377939" y="191401"/>
                  </a:lnTo>
                  <a:lnTo>
                    <a:pt x="378231" y="191274"/>
                  </a:lnTo>
                  <a:lnTo>
                    <a:pt x="379006" y="190538"/>
                  </a:lnTo>
                  <a:lnTo>
                    <a:pt x="379577" y="189306"/>
                  </a:lnTo>
                  <a:lnTo>
                    <a:pt x="379869" y="187744"/>
                  </a:lnTo>
                  <a:lnTo>
                    <a:pt x="379869" y="158330"/>
                  </a:lnTo>
                  <a:close/>
                </a:path>
                <a:path w="470534" h="720089">
                  <a:moveTo>
                    <a:pt x="379869" y="106908"/>
                  </a:moveTo>
                  <a:lnTo>
                    <a:pt x="377939" y="102793"/>
                  </a:lnTo>
                  <a:lnTo>
                    <a:pt x="362623" y="103720"/>
                  </a:lnTo>
                  <a:lnTo>
                    <a:pt x="362318" y="103733"/>
                  </a:lnTo>
                  <a:lnTo>
                    <a:pt x="360438" y="107467"/>
                  </a:lnTo>
                  <a:lnTo>
                    <a:pt x="360438" y="136499"/>
                  </a:lnTo>
                  <a:lnTo>
                    <a:pt x="362318" y="140601"/>
                  </a:lnTo>
                  <a:lnTo>
                    <a:pt x="377939" y="140004"/>
                  </a:lnTo>
                  <a:lnTo>
                    <a:pt x="378231" y="139877"/>
                  </a:lnTo>
                  <a:lnTo>
                    <a:pt x="379006" y="139128"/>
                  </a:lnTo>
                  <a:lnTo>
                    <a:pt x="379577" y="137883"/>
                  </a:lnTo>
                  <a:lnTo>
                    <a:pt x="379869" y="136309"/>
                  </a:lnTo>
                  <a:lnTo>
                    <a:pt x="379869" y="106908"/>
                  </a:lnTo>
                  <a:close/>
                </a:path>
                <a:path w="470534" h="720089">
                  <a:moveTo>
                    <a:pt x="379869" y="55460"/>
                  </a:moveTo>
                  <a:lnTo>
                    <a:pt x="377939" y="51396"/>
                  </a:lnTo>
                  <a:lnTo>
                    <a:pt x="362623" y="52832"/>
                  </a:lnTo>
                  <a:lnTo>
                    <a:pt x="360438" y="56654"/>
                  </a:lnTo>
                  <a:lnTo>
                    <a:pt x="360438" y="85686"/>
                  </a:lnTo>
                  <a:lnTo>
                    <a:pt x="362318" y="89738"/>
                  </a:lnTo>
                  <a:lnTo>
                    <a:pt x="377939" y="88646"/>
                  </a:lnTo>
                  <a:lnTo>
                    <a:pt x="378231" y="88519"/>
                  </a:lnTo>
                  <a:lnTo>
                    <a:pt x="379006" y="87718"/>
                  </a:lnTo>
                  <a:lnTo>
                    <a:pt x="379577" y="86448"/>
                  </a:lnTo>
                  <a:lnTo>
                    <a:pt x="379869" y="84848"/>
                  </a:lnTo>
                  <a:lnTo>
                    <a:pt x="379869" y="55460"/>
                  </a:lnTo>
                  <a:close/>
                </a:path>
                <a:path w="470534" h="720089">
                  <a:moveTo>
                    <a:pt x="379869" y="4000"/>
                  </a:moveTo>
                  <a:lnTo>
                    <a:pt x="377939" y="0"/>
                  </a:lnTo>
                  <a:lnTo>
                    <a:pt x="362623" y="1943"/>
                  </a:lnTo>
                  <a:lnTo>
                    <a:pt x="362318" y="1981"/>
                  </a:lnTo>
                  <a:lnTo>
                    <a:pt x="360438" y="5829"/>
                  </a:lnTo>
                  <a:lnTo>
                    <a:pt x="360438" y="34861"/>
                  </a:lnTo>
                  <a:lnTo>
                    <a:pt x="362318" y="38862"/>
                  </a:lnTo>
                  <a:lnTo>
                    <a:pt x="377939" y="37261"/>
                  </a:lnTo>
                  <a:lnTo>
                    <a:pt x="378231" y="37096"/>
                  </a:lnTo>
                  <a:lnTo>
                    <a:pt x="379006" y="36283"/>
                  </a:lnTo>
                  <a:lnTo>
                    <a:pt x="379577" y="35013"/>
                  </a:lnTo>
                  <a:lnTo>
                    <a:pt x="379869" y="33413"/>
                  </a:lnTo>
                  <a:lnTo>
                    <a:pt x="379869" y="4000"/>
                  </a:lnTo>
                  <a:close/>
                </a:path>
                <a:path w="470534" h="720089">
                  <a:moveTo>
                    <a:pt x="389229" y="400126"/>
                  </a:moveTo>
                  <a:lnTo>
                    <a:pt x="372300" y="393700"/>
                  </a:lnTo>
                  <a:lnTo>
                    <a:pt x="372021" y="393776"/>
                  </a:lnTo>
                  <a:lnTo>
                    <a:pt x="370484" y="396976"/>
                  </a:lnTo>
                  <a:lnTo>
                    <a:pt x="370484" y="426072"/>
                  </a:lnTo>
                  <a:lnTo>
                    <a:pt x="387375" y="432295"/>
                  </a:lnTo>
                  <a:lnTo>
                    <a:pt x="387642" y="432231"/>
                  </a:lnTo>
                  <a:lnTo>
                    <a:pt x="389229" y="429006"/>
                  </a:lnTo>
                  <a:lnTo>
                    <a:pt x="389229" y="400126"/>
                  </a:lnTo>
                  <a:close/>
                </a:path>
                <a:path w="470534" h="720089">
                  <a:moveTo>
                    <a:pt x="408863" y="612546"/>
                  </a:moveTo>
                  <a:lnTo>
                    <a:pt x="390994" y="602284"/>
                  </a:lnTo>
                  <a:lnTo>
                    <a:pt x="390690" y="602183"/>
                  </a:lnTo>
                  <a:lnTo>
                    <a:pt x="388721" y="605205"/>
                  </a:lnTo>
                  <a:lnTo>
                    <a:pt x="388721" y="635368"/>
                  </a:lnTo>
                  <a:lnTo>
                    <a:pt x="406882" y="645502"/>
                  </a:lnTo>
                  <a:lnTo>
                    <a:pt x="407174" y="645502"/>
                  </a:lnTo>
                  <a:lnTo>
                    <a:pt x="407733" y="645261"/>
                  </a:lnTo>
                  <a:lnTo>
                    <a:pt x="407974" y="645033"/>
                  </a:lnTo>
                  <a:lnTo>
                    <a:pt x="408571" y="643978"/>
                  </a:lnTo>
                  <a:lnTo>
                    <a:pt x="408863" y="642493"/>
                  </a:lnTo>
                  <a:lnTo>
                    <a:pt x="408863" y="612546"/>
                  </a:lnTo>
                  <a:close/>
                </a:path>
                <a:path w="470534" h="720089">
                  <a:moveTo>
                    <a:pt x="408863" y="314807"/>
                  </a:moveTo>
                  <a:lnTo>
                    <a:pt x="390690" y="309219"/>
                  </a:lnTo>
                  <a:lnTo>
                    <a:pt x="390385" y="309308"/>
                  </a:lnTo>
                  <a:lnTo>
                    <a:pt x="388721" y="312750"/>
                  </a:lnTo>
                  <a:lnTo>
                    <a:pt x="388721" y="342315"/>
                  </a:lnTo>
                  <a:lnTo>
                    <a:pt x="406882" y="348284"/>
                  </a:lnTo>
                  <a:lnTo>
                    <a:pt x="407174" y="348195"/>
                  </a:lnTo>
                  <a:lnTo>
                    <a:pt x="407733" y="347802"/>
                  </a:lnTo>
                  <a:lnTo>
                    <a:pt x="407974" y="347510"/>
                  </a:lnTo>
                  <a:lnTo>
                    <a:pt x="408571" y="346316"/>
                  </a:lnTo>
                  <a:lnTo>
                    <a:pt x="408863" y="344754"/>
                  </a:lnTo>
                  <a:lnTo>
                    <a:pt x="408863" y="314807"/>
                  </a:lnTo>
                  <a:close/>
                </a:path>
                <a:path w="470534" h="720089">
                  <a:moveTo>
                    <a:pt x="408863" y="262407"/>
                  </a:moveTo>
                  <a:lnTo>
                    <a:pt x="390994" y="257416"/>
                  </a:lnTo>
                  <a:lnTo>
                    <a:pt x="390690" y="257403"/>
                  </a:lnTo>
                  <a:lnTo>
                    <a:pt x="388721" y="261010"/>
                  </a:lnTo>
                  <a:lnTo>
                    <a:pt x="388721" y="290576"/>
                  </a:lnTo>
                  <a:lnTo>
                    <a:pt x="406882" y="295960"/>
                  </a:lnTo>
                  <a:lnTo>
                    <a:pt x="407174" y="295846"/>
                  </a:lnTo>
                  <a:lnTo>
                    <a:pt x="407733" y="295452"/>
                  </a:lnTo>
                  <a:lnTo>
                    <a:pt x="407974" y="295148"/>
                  </a:lnTo>
                  <a:lnTo>
                    <a:pt x="408571" y="293928"/>
                  </a:lnTo>
                  <a:lnTo>
                    <a:pt x="408863" y="292341"/>
                  </a:lnTo>
                  <a:lnTo>
                    <a:pt x="408863" y="262407"/>
                  </a:lnTo>
                  <a:close/>
                </a:path>
                <a:path w="470534" h="720089">
                  <a:moveTo>
                    <a:pt x="408863" y="209981"/>
                  </a:moveTo>
                  <a:lnTo>
                    <a:pt x="390994" y="205587"/>
                  </a:lnTo>
                  <a:lnTo>
                    <a:pt x="390690" y="205587"/>
                  </a:lnTo>
                  <a:lnTo>
                    <a:pt x="388721" y="209245"/>
                  </a:lnTo>
                  <a:lnTo>
                    <a:pt x="388721" y="238823"/>
                  </a:lnTo>
                  <a:lnTo>
                    <a:pt x="406882" y="243611"/>
                  </a:lnTo>
                  <a:lnTo>
                    <a:pt x="407174" y="243497"/>
                  </a:lnTo>
                  <a:lnTo>
                    <a:pt x="407733" y="243065"/>
                  </a:lnTo>
                  <a:lnTo>
                    <a:pt x="407974" y="242760"/>
                  </a:lnTo>
                  <a:lnTo>
                    <a:pt x="408571" y="241528"/>
                  </a:lnTo>
                  <a:lnTo>
                    <a:pt x="408863" y="239928"/>
                  </a:lnTo>
                  <a:lnTo>
                    <a:pt x="408863" y="209981"/>
                  </a:lnTo>
                  <a:close/>
                </a:path>
                <a:path w="470534" h="720089">
                  <a:moveTo>
                    <a:pt x="408863" y="157607"/>
                  </a:moveTo>
                  <a:lnTo>
                    <a:pt x="406882" y="153365"/>
                  </a:lnTo>
                  <a:lnTo>
                    <a:pt x="390994" y="153809"/>
                  </a:lnTo>
                  <a:lnTo>
                    <a:pt x="390690" y="153809"/>
                  </a:lnTo>
                  <a:lnTo>
                    <a:pt x="390385" y="153936"/>
                  </a:lnTo>
                  <a:lnTo>
                    <a:pt x="389585" y="154711"/>
                  </a:lnTo>
                  <a:lnTo>
                    <a:pt x="389013" y="155956"/>
                  </a:lnTo>
                  <a:lnTo>
                    <a:pt x="388721" y="157530"/>
                  </a:lnTo>
                  <a:lnTo>
                    <a:pt x="388721" y="187083"/>
                  </a:lnTo>
                  <a:lnTo>
                    <a:pt x="390690" y="191338"/>
                  </a:lnTo>
                  <a:lnTo>
                    <a:pt x="406882" y="191274"/>
                  </a:lnTo>
                  <a:lnTo>
                    <a:pt x="408863" y="187528"/>
                  </a:lnTo>
                  <a:lnTo>
                    <a:pt x="408863" y="157607"/>
                  </a:lnTo>
                  <a:close/>
                </a:path>
                <a:path w="470534" h="720089">
                  <a:moveTo>
                    <a:pt x="408863" y="104609"/>
                  </a:moveTo>
                  <a:lnTo>
                    <a:pt x="406882" y="101015"/>
                  </a:lnTo>
                  <a:lnTo>
                    <a:pt x="390994" y="101981"/>
                  </a:lnTo>
                  <a:lnTo>
                    <a:pt x="390690" y="101993"/>
                  </a:lnTo>
                  <a:lnTo>
                    <a:pt x="388721" y="105791"/>
                  </a:lnTo>
                  <a:lnTo>
                    <a:pt x="388721" y="135356"/>
                  </a:lnTo>
                  <a:lnTo>
                    <a:pt x="390690" y="139522"/>
                  </a:lnTo>
                  <a:lnTo>
                    <a:pt x="406882" y="138925"/>
                  </a:lnTo>
                  <a:lnTo>
                    <a:pt x="408863" y="135166"/>
                  </a:lnTo>
                  <a:lnTo>
                    <a:pt x="408863" y="104609"/>
                  </a:lnTo>
                  <a:close/>
                </a:path>
                <a:path w="470534" h="720089">
                  <a:moveTo>
                    <a:pt x="408863" y="52806"/>
                  </a:moveTo>
                  <a:lnTo>
                    <a:pt x="406882" y="48679"/>
                  </a:lnTo>
                  <a:lnTo>
                    <a:pt x="390994" y="50165"/>
                  </a:lnTo>
                  <a:lnTo>
                    <a:pt x="388721" y="54051"/>
                  </a:lnTo>
                  <a:lnTo>
                    <a:pt x="388721" y="83629"/>
                  </a:lnTo>
                  <a:lnTo>
                    <a:pt x="390690" y="87757"/>
                  </a:lnTo>
                  <a:lnTo>
                    <a:pt x="406882" y="86614"/>
                  </a:lnTo>
                  <a:lnTo>
                    <a:pt x="408863" y="82753"/>
                  </a:lnTo>
                  <a:lnTo>
                    <a:pt x="408863" y="52806"/>
                  </a:lnTo>
                  <a:close/>
                </a:path>
                <a:path w="470534" h="720089">
                  <a:moveTo>
                    <a:pt x="438975" y="531698"/>
                  </a:moveTo>
                  <a:lnTo>
                    <a:pt x="420420" y="521754"/>
                  </a:lnTo>
                  <a:lnTo>
                    <a:pt x="420090" y="521652"/>
                  </a:lnTo>
                  <a:lnTo>
                    <a:pt x="418071" y="524764"/>
                  </a:lnTo>
                  <a:lnTo>
                    <a:pt x="418071" y="554888"/>
                  </a:lnTo>
                  <a:lnTo>
                    <a:pt x="436892" y="565315"/>
                  </a:lnTo>
                  <a:lnTo>
                    <a:pt x="437222" y="565302"/>
                  </a:lnTo>
                  <a:lnTo>
                    <a:pt x="437794" y="565035"/>
                  </a:lnTo>
                  <a:lnTo>
                    <a:pt x="438061" y="564794"/>
                  </a:lnTo>
                  <a:lnTo>
                    <a:pt x="438658" y="563727"/>
                  </a:lnTo>
                  <a:lnTo>
                    <a:pt x="438975" y="562190"/>
                  </a:lnTo>
                  <a:lnTo>
                    <a:pt x="438975" y="531698"/>
                  </a:lnTo>
                  <a:close/>
                </a:path>
                <a:path w="470534" h="720089">
                  <a:moveTo>
                    <a:pt x="438975" y="470369"/>
                  </a:moveTo>
                  <a:lnTo>
                    <a:pt x="420090" y="462165"/>
                  </a:lnTo>
                  <a:lnTo>
                    <a:pt x="419785" y="462229"/>
                  </a:lnTo>
                  <a:lnTo>
                    <a:pt x="418960" y="462813"/>
                  </a:lnTo>
                  <a:lnTo>
                    <a:pt x="418376" y="463943"/>
                  </a:lnTo>
                  <a:lnTo>
                    <a:pt x="418071" y="465493"/>
                  </a:lnTo>
                  <a:lnTo>
                    <a:pt x="418071" y="495617"/>
                  </a:lnTo>
                  <a:lnTo>
                    <a:pt x="436892" y="504202"/>
                  </a:lnTo>
                  <a:lnTo>
                    <a:pt x="437222" y="504151"/>
                  </a:lnTo>
                  <a:lnTo>
                    <a:pt x="437794" y="503834"/>
                  </a:lnTo>
                  <a:lnTo>
                    <a:pt x="438061" y="503567"/>
                  </a:lnTo>
                  <a:lnTo>
                    <a:pt x="438658" y="502437"/>
                  </a:lnTo>
                  <a:lnTo>
                    <a:pt x="438975" y="500875"/>
                  </a:lnTo>
                  <a:lnTo>
                    <a:pt x="438975" y="470369"/>
                  </a:lnTo>
                  <a:close/>
                </a:path>
                <a:path w="470534" h="720089">
                  <a:moveTo>
                    <a:pt x="438975" y="384530"/>
                  </a:moveTo>
                  <a:lnTo>
                    <a:pt x="420090" y="378815"/>
                  </a:lnTo>
                  <a:lnTo>
                    <a:pt x="419785" y="378904"/>
                  </a:lnTo>
                  <a:lnTo>
                    <a:pt x="419227" y="379298"/>
                  </a:lnTo>
                  <a:lnTo>
                    <a:pt x="418960" y="379615"/>
                  </a:lnTo>
                  <a:lnTo>
                    <a:pt x="418376" y="380822"/>
                  </a:lnTo>
                  <a:lnTo>
                    <a:pt x="418071" y="382409"/>
                  </a:lnTo>
                  <a:lnTo>
                    <a:pt x="418071" y="412534"/>
                  </a:lnTo>
                  <a:lnTo>
                    <a:pt x="436892" y="418642"/>
                  </a:lnTo>
                  <a:lnTo>
                    <a:pt x="437222" y="418553"/>
                  </a:lnTo>
                  <a:lnTo>
                    <a:pt x="437794" y="418160"/>
                  </a:lnTo>
                  <a:lnTo>
                    <a:pt x="438061" y="417855"/>
                  </a:lnTo>
                  <a:lnTo>
                    <a:pt x="438658" y="416648"/>
                  </a:lnTo>
                  <a:lnTo>
                    <a:pt x="438975" y="415036"/>
                  </a:lnTo>
                  <a:lnTo>
                    <a:pt x="438975" y="384530"/>
                  </a:lnTo>
                  <a:close/>
                </a:path>
                <a:path w="470534" h="720089">
                  <a:moveTo>
                    <a:pt x="438975" y="263613"/>
                  </a:moveTo>
                  <a:lnTo>
                    <a:pt x="420420" y="258508"/>
                  </a:lnTo>
                  <a:lnTo>
                    <a:pt x="420090" y="258495"/>
                  </a:lnTo>
                  <a:lnTo>
                    <a:pt x="418071" y="262166"/>
                  </a:lnTo>
                  <a:lnTo>
                    <a:pt x="418071" y="292277"/>
                  </a:lnTo>
                  <a:lnTo>
                    <a:pt x="436892" y="297789"/>
                  </a:lnTo>
                  <a:lnTo>
                    <a:pt x="437222" y="297675"/>
                  </a:lnTo>
                  <a:lnTo>
                    <a:pt x="437794" y="297268"/>
                  </a:lnTo>
                  <a:lnTo>
                    <a:pt x="438061" y="296951"/>
                  </a:lnTo>
                  <a:lnTo>
                    <a:pt x="438658" y="295732"/>
                  </a:lnTo>
                  <a:lnTo>
                    <a:pt x="438975" y="294106"/>
                  </a:lnTo>
                  <a:lnTo>
                    <a:pt x="438975" y="263613"/>
                  </a:lnTo>
                  <a:close/>
                </a:path>
                <a:path w="470534" h="720089">
                  <a:moveTo>
                    <a:pt x="438975" y="210223"/>
                  </a:moveTo>
                  <a:lnTo>
                    <a:pt x="420420" y="205727"/>
                  </a:lnTo>
                  <a:lnTo>
                    <a:pt x="420090" y="205727"/>
                  </a:lnTo>
                  <a:lnTo>
                    <a:pt x="419785" y="205841"/>
                  </a:lnTo>
                  <a:lnTo>
                    <a:pt x="418960" y="206590"/>
                  </a:lnTo>
                  <a:lnTo>
                    <a:pt x="418376" y="207848"/>
                  </a:lnTo>
                  <a:lnTo>
                    <a:pt x="418071" y="209473"/>
                  </a:lnTo>
                  <a:lnTo>
                    <a:pt x="418071" y="239572"/>
                  </a:lnTo>
                  <a:lnTo>
                    <a:pt x="436892" y="244462"/>
                  </a:lnTo>
                  <a:lnTo>
                    <a:pt x="437222" y="244348"/>
                  </a:lnTo>
                  <a:lnTo>
                    <a:pt x="437794" y="243916"/>
                  </a:lnTo>
                  <a:lnTo>
                    <a:pt x="438061" y="243598"/>
                  </a:lnTo>
                  <a:lnTo>
                    <a:pt x="438658" y="242341"/>
                  </a:lnTo>
                  <a:lnTo>
                    <a:pt x="438975" y="240728"/>
                  </a:lnTo>
                  <a:lnTo>
                    <a:pt x="438975" y="210223"/>
                  </a:lnTo>
                  <a:close/>
                </a:path>
                <a:path w="470534" h="720089">
                  <a:moveTo>
                    <a:pt x="438975" y="156806"/>
                  </a:moveTo>
                  <a:lnTo>
                    <a:pt x="436892" y="152501"/>
                  </a:lnTo>
                  <a:lnTo>
                    <a:pt x="420420" y="152971"/>
                  </a:lnTo>
                  <a:lnTo>
                    <a:pt x="418071" y="156768"/>
                  </a:lnTo>
                  <a:lnTo>
                    <a:pt x="418071" y="186867"/>
                  </a:lnTo>
                  <a:lnTo>
                    <a:pt x="420090" y="191198"/>
                  </a:lnTo>
                  <a:lnTo>
                    <a:pt x="436892" y="191135"/>
                  </a:lnTo>
                  <a:lnTo>
                    <a:pt x="438975" y="187325"/>
                  </a:lnTo>
                  <a:lnTo>
                    <a:pt x="438975" y="156806"/>
                  </a:lnTo>
                  <a:close/>
                </a:path>
                <a:path w="470534" h="720089">
                  <a:moveTo>
                    <a:pt x="438975" y="103454"/>
                  </a:moveTo>
                  <a:lnTo>
                    <a:pt x="436892" y="99174"/>
                  </a:lnTo>
                  <a:lnTo>
                    <a:pt x="420420" y="100190"/>
                  </a:lnTo>
                  <a:lnTo>
                    <a:pt x="420090" y="100203"/>
                  </a:lnTo>
                  <a:lnTo>
                    <a:pt x="419785" y="100355"/>
                  </a:lnTo>
                  <a:lnTo>
                    <a:pt x="418960" y="101155"/>
                  </a:lnTo>
                  <a:lnTo>
                    <a:pt x="418376" y="102450"/>
                  </a:lnTo>
                  <a:lnTo>
                    <a:pt x="418071" y="104076"/>
                  </a:lnTo>
                  <a:lnTo>
                    <a:pt x="418071" y="134188"/>
                  </a:lnTo>
                  <a:lnTo>
                    <a:pt x="420090" y="138442"/>
                  </a:lnTo>
                  <a:lnTo>
                    <a:pt x="436892" y="137807"/>
                  </a:lnTo>
                  <a:lnTo>
                    <a:pt x="438975" y="133959"/>
                  </a:lnTo>
                  <a:lnTo>
                    <a:pt x="438975" y="103454"/>
                  </a:lnTo>
                  <a:close/>
                </a:path>
                <a:path w="470534" h="720089">
                  <a:moveTo>
                    <a:pt x="438975" y="50063"/>
                  </a:moveTo>
                  <a:lnTo>
                    <a:pt x="436892" y="45847"/>
                  </a:lnTo>
                  <a:lnTo>
                    <a:pt x="420420" y="47396"/>
                  </a:lnTo>
                  <a:lnTo>
                    <a:pt x="418071" y="51371"/>
                  </a:lnTo>
                  <a:lnTo>
                    <a:pt x="418071" y="81483"/>
                  </a:lnTo>
                  <a:lnTo>
                    <a:pt x="420090" y="85674"/>
                  </a:lnTo>
                  <a:lnTo>
                    <a:pt x="436892" y="84505"/>
                  </a:lnTo>
                  <a:lnTo>
                    <a:pt x="438975" y="80556"/>
                  </a:lnTo>
                  <a:lnTo>
                    <a:pt x="438975" y="50063"/>
                  </a:lnTo>
                  <a:close/>
                </a:path>
                <a:path w="470534" h="720089">
                  <a:moveTo>
                    <a:pt x="470217" y="427469"/>
                  </a:moveTo>
                  <a:lnTo>
                    <a:pt x="468071" y="423189"/>
                  </a:lnTo>
                  <a:lnTo>
                    <a:pt x="450951" y="424789"/>
                  </a:lnTo>
                  <a:lnTo>
                    <a:pt x="448538" y="428828"/>
                  </a:lnTo>
                  <a:lnTo>
                    <a:pt x="448538" y="459524"/>
                  </a:lnTo>
                  <a:lnTo>
                    <a:pt x="450621" y="463804"/>
                  </a:lnTo>
                  <a:lnTo>
                    <a:pt x="468071" y="462584"/>
                  </a:lnTo>
                  <a:lnTo>
                    <a:pt x="470217" y="458558"/>
                  </a:lnTo>
                  <a:lnTo>
                    <a:pt x="470217" y="427469"/>
                  </a:lnTo>
                  <a:close/>
                </a:path>
                <a:path w="470534" h="720089">
                  <a:moveTo>
                    <a:pt x="470217" y="319265"/>
                  </a:moveTo>
                  <a:lnTo>
                    <a:pt x="450621" y="313423"/>
                  </a:lnTo>
                  <a:lnTo>
                    <a:pt x="450291" y="313512"/>
                  </a:lnTo>
                  <a:lnTo>
                    <a:pt x="449719" y="313931"/>
                  </a:lnTo>
                  <a:lnTo>
                    <a:pt x="449465" y="314236"/>
                  </a:lnTo>
                  <a:lnTo>
                    <a:pt x="448843" y="315468"/>
                  </a:lnTo>
                  <a:lnTo>
                    <a:pt x="448538" y="317080"/>
                  </a:lnTo>
                  <a:lnTo>
                    <a:pt x="448538" y="347776"/>
                  </a:lnTo>
                  <a:lnTo>
                    <a:pt x="468071" y="354037"/>
                  </a:lnTo>
                  <a:lnTo>
                    <a:pt x="468388" y="353936"/>
                  </a:lnTo>
                  <a:lnTo>
                    <a:pt x="468998" y="353542"/>
                  </a:lnTo>
                  <a:lnTo>
                    <a:pt x="469252" y="353237"/>
                  </a:lnTo>
                  <a:lnTo>
                    <a:pt x="469900" y="352005"/>
                  </a:lnTo>
                  <a:lnTo>
                    <a:pt x="470217" y="350380"/>
                  </a:lnTo>
                  <a:lnTo>
                    <a:pt x="470217" y="319265"/>
                  </a:lnTo>
                  <a:close/>
                </a:path>
                <a:path w="470534" h="720089">
                  <a:moveTo>
                    <a:pt x="470217" y="264871"/>
                  </a:moveTo>
                  <a:lnTo>
                    <a:pt x="450951" y="259651"/>
                  </a:lnTo>
                  <a:lnTo>
                    <a:pt x="450621" y="259638"/>
                  </a:lnTo>
                  <a:lnTo>
                    <a:pt x="448538" y="263372"/>
                  </a:lnTo>
                  <a:lnTo>
                    <a:pt x="448538" y="294055"/>
                  </a:lnTo>
                  <a:lnTo>
                    <a:pt x="468071" y="299681"/>
                  </a:lnTo>
                  <a:lnTo>
                    <a:pt x="468388" y="299580"/>
                  </a:lnTo>
                  <a:lnTo>
                    <a:pt x="468998" y="299161"/>
                  </a:lnTo>
                  <a:lnTo>
                    <a:pt x="469722" y="298069"/>
                  </a:lnTo>
                  <a:lnTo>
                    <a:pt x="469900" y="297586"/>
                  </a:lnTo>
                  <a:lnTo>
                    <a:pt x="470217" y="295960"/>
                  </a:lnTo>
                  <a:lnTo>
                    <a:pt x="470217" y="264871"/>
                  </a:lnTo>
                  <a:close/>
                </a:path>
                <a:path w="470534" h="720089">
                  <a:moveTo>
                    <a:pt x="470217" y="210439"/>
                  </a:moveTo>
                  <a:lnTo>
                    <a:pt x="450951" y="205867"/>
                  </a:lnTo>
                  <a:lnTo>
                    <a:pt x="450621" y="205867"/>
                  </a:lnTo>
                  <a:lnTo>
                    <a:pt x="448538" y="209677"/>
                  </a:lnTo>
                  <a:lnTo>
                    <a:pt x="448538" y="240360"/>
                  </a:lnTo>
                  <a:lnTo>
                    <a:pt x="468071" y="245338"/>
                  </a:lnTo>
                  <a:lnTo>
                    <a:pt x="468388" y="245224"/>
                  </a:lnTo>
                  <a:lnTo>
                    <a:pt x="470217" y="241528"/>
                  </a:lnTo>
                  <a:lnTo>
                    <a:pt x="470217" y="210439"/>
                  </a:lnTo>
                  <a:close/>
                </a:path>
                <a:path w="470534" h="720089">
                  <a:moveTo>
                    <a:pt x="470217" y="156019"/>
                  </a:moveTo>
                  <a:lnTo>
                    <a:pt x="470154" y="154825"/>
                  </a:lnTo>
                  <a:lnTo>
                    <a:pt x="469722" y="153289"/>
                  </a:lnTo>
                  <a:lnTo>
                    <a:pt x="468998" y="152171"/>
                  </a:lnTo>
                  <a:lnTo>
                    <a:pt x="468071" y="151612"/>
                  </a:lnTo>
                  <a:lnTo>
                    <a:pt x="450951" y="152107"/>
                  </a:lnTo>
                  <a:lnTo>
                    <a:pt x="448538" y="155968"/>
                  </a:lnTo>
                  <a:lnTo>
                    <a:pt x="448538" y="186639"/>
                  </a:lnTo>
                  <a:lnTo>
                    <a:pt x="450621" y="191071"/>
                  </a:lnTo>
                  <a:lnTo>
                    <a:pt x="468071" y="190995"/>
                  </a:lnTo>
                  <a:lnTo>
                    <a:pt x="470217" y="187121"/>
                  </a:lnTo>
                  <a:lnTo>
                    <a:pt x="470217" y="156019"/>
                  </a:lnTo>
                  <a:close/>
                </a:path>
                <a:path w="470534" h="720089">
                  <a:moveTo>
                    <a:pt x="470217" y="101638"/>
                  </a:moveTo>
                  <a:lnTo>
                    <a:pt x="468071" y="97282"/>
                  </a:lnTo>
                  <a:lnTo>
                    <a:pt x="450951" y="98323"/>
                  </a:lnTo>
                  <a:lnTo>
                    <a:pt x="450621" y="98336"/>
                  </a:lnTo>
                  <a:lnTo>
                    <a:pt x="448538" y="102298"/>
                  </a:lnTo>
                  <a:lnTo>
                    <a:pt x="448538" y="132981"/>
                  </a:lnTo>
                  <a:lnTo>
                    <a:pt x="450621" y="137287"/>
                  </a:lnTo>
                  <a:lnTo>
                    <a:pt x="468071" y="136639"/>
                  </a:lnTo>
                  <a:lnTo>
                    <a:pt x="470217" y="132727"/>
                  </a:lnTo>
                  <a:lnTo>
                    <a:pt x="470217" y="1016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67622" y="1241615"/>
              <a:ext cx="257810" cy="882650"/>
            </a:xfrm>
            <a:custGeom>
              <a:avLst/>
              <a:gdLst/>
              <a:ahLst/>
              <a:cxnLst/>
              <a:rect l="l" t="t" r="r" b="b"/>
              <a:pathLst>
                <a:path w="257809" h="882650">
                  <a:moveTo>
                    <a:pt x="11557" y="743102"/>
                  </a:moveTo>
                  <a:lnTo>
                    <a:pt x="1308" y="737222"/>
                  </a:lnTo>
                  <a:lnTo>
                    <a:pt x="1130" y="737158"/>
                  </a:lnTo>
                  <a:lnTo>
                    <a:pt x="0" y="738911"/>
                  </a:lnTo>
                  <a:lnTo>
                    <a:pt x="0" y="756208"/>
                  </a:lnTo>
                  <a:lnTo>
                    <a:pt x="10426" y="762050"/>
                  </a:lnTo>
                  <a:lnTo>
                    <a:pt x="10604" y="762038"/>
                  </a:lnTo>
                  <a:lnTo>
                    <a:pt x="10922" y="761898"/>
                  </a:lnTo>
                  <a:lnTo>
                    <a:pt x="11061" y="761771"/>
                  </a:lnTo>
                  <a:lnTo>
                    <a:pt x="11391" y="761174"/>
                  </a:lnTo>
                  <a:lnTo>
                    <a:pt x="11557" y="760323"/>
                  </a:lnTo>
                  <a:lnTo>
                    <a:pt x="11557" y="743102"/>
                  </a:lnTo>
                  <a:close/>
                </a:path>
                <a:path w="257809" h="882650">
                  <a:moveTo>
                    <a:pt x="11557" y="629932"/>
                  </a:moveTo>
                  <a:lnTo>
                    <a:pt x="1308" y="626414"/>
                  </a:lnTo>
                  <a:lnTo>
                    <a:pt x="1130" y="626376"/>
                  </a:lnTo>
                  <a:lnTo>
                    <a:pt x="0" y="628345"/>
                  </a:lnTo>
                  <a:lnTo>
                    <a:pt x="0" y="645655"/>
                  </a:lnTo>
                  <a:lnTo>
                    <a:pt x="10426" y="649427"/>
                  </a:lnTo>
                  <a:lnTo>
                    <a:pt x="10604" y="649376"/>
                  </a:lnTo>
                  <a:lnTo>
                    <a:pt x="10922" y="649185"/>
                  </a:lnTo>
                  <a:lnTo>
                    <a:pt x="11061" y="649020"/>
                  </a:lnTo>
                  <a:lnTo>
                    <a:pt x="11391" y="648373"/>
                  </a:lnTo>
                  <a:lnTo>
                    <a:pt x="11557" y="647471"/>
                  </a:lnTo>
                  <a:lnTo>
                    <a:pt x="11557" y="629932"/>
                  </a:lnTo>
                  <a:close/>
                </a:path>
                <a:path w="257809" h="882650">
                  <a:moveTo>
                    <a:pt x="11557" y="599833"/>
                  </a:moveTo>
                  <a:lnTo>
                    <a:pt x="1130" y="596633"/>
                  </a:lnTo>
                  <a:lnTo>
                    <a:pt x="952" y="596684"/>
                  </a:lnTo>
                  <a:lnTo>
                    <a:pt x="635" y="596887"/>
                  </a:lnTo>
                  <a:lnTo>
                    <a:pt x="508" y="597052"/>
                  </a:lnTo>
                  <a:lnTo>
                    <a:pt x="165" y="597725"/>
                  </a:lnTo>
                  <a:lnTo>
                    <a:pt x="0" y="598627"/>
                  </a:lnTo>
                  <a:lnTo>
                    <a:pt x="0" y="615937"/>
                  </a:lnTo>
                  <a:lnTo>
                    <a:pt x="10426" y="619353"/>
                  </a:lnTo>
                  <a:lnTo>
                    <a:pt x="10604" y="619315"/>
                  </a:lnTo>
                  <a:lnTo>
                    <a:pt x="10922" y="619099"/>
                  </a:lnTo>
                  <a:lnTo>
                    <a:pt x="11061" y="618947"/>
                  </a:lnTo>
                  <a:lnTo>
                    <a:pt x="11391" y="618274"/>
                  </a:lnTo>
                  <a:lnTo>
                    <a:pt x="11557" y="617372"/>
                  </a:lnTo>
                  <a:lnTo>
                    <a:pt x="11557" y="599833"/>
                  </a:lnTo>
                  <a:close/>
                </a:path>
                <a:path w="257809" h="882650">
                  <a:moveTo>
                    <a:pt x="28854" y="673531"/>
                  </a:moveTo>
                  <a:lnTo>
                    <a:pt x="18199" y="668858"/>
                  </a:lnTo>
                  <a:lnTo>
                    <a:pt x="18021" y="668820"/>
                  </a:lnTo>
                  <a:lnTo>
                    <a:pt x="16840" y="670737"/>
                  </a:lnTo>
                  <a:lnTo>
                    <a:pt x="16840" y="688378"/>
                  </a:lnTo>
                  <a:lnTo>
                    <a:pt x="27660" y="692962"/>
                  </a:lnTo>
                  <a:lnTo>
                    <a:pt x="27838" y="692937"/>
                  </a:lnTo>
                  <a:lnTo>
                    <a:pt x="28854" y="691057"/>
                  </a:lnTo>
                  <a:lnTo>
                    <a:pt x="28854" y="673531"/>
                  </a:lnTo>
                  <a:close/>
                </a:path>
                <a:path w="257809" h="882650">
                  <a:moveTo>
                    <a:pt x="28854" y="633958"/>
                  </a:moveTo>
                  <a:lnTo>
                    <a:pt x="18199" y="630008"/>
                  </a:lnTo>
                  <a:lnTo>
                    <a:pt x="18021" y="629970"/>
                  </a:lnTo>
                  <a:lnTo>
                    <a:pt x="16840" y="631964"/>
                  </a:lnTo>
                  <a:lnTo>
                    <a:pt x="16840" y="649592"/>
                  </a:lnTo>
                  <a:lnTo>
                    <a:pt x="27660" y="653478"/>
                  </a:lnTo>
                  <a:lnTo>
                    <a:pt x="27838" y="653427"/>
                  </a:lnTo>
                  <a:lnTo>
                    <a:pt x="28854" y="651484"/>
                  </a:lnTo>
                  <a:lnTo>
                    <a:pt x="28854" y="633958"/>
                  </a:lnTo>
                  <a:close/>
                </a:path>
                <a:path w="257809" h="882650">
                  <a:moveTo>
                    <a:pt x="46799" y="670039"/>
                  </a:moveTo>
                  <a:lnTo>
                    <a:pt x="35737" y="665988"/>
                  </a:lnTo>
                  <a:lnTo>
                    <a:pt x="35547" y="665949"/>
                  </a:lnTo>
                  <a:lnTo>
                    <a:pt x="34353" y="667981"/>
                  </a:lnTo>
                  <a:lnTo>
                    <a:pt x="34353" y="685596"/>
                  </a:lnTo>
                  <a:lnTo>
                    <a:pt x="45554" y="689940"/>
                  </a:lnTo>
                  <a:lnTo>
                    <a:pt x="45758" y="689889"/>
                  </a:lnTo>
                  <a:lnTo>
                    <a:pt x="46799" y="687908"/>
                  </a:lnTo>
                  <a:lnTo>
                    <a:pt x="46799" y="670039"/>
                  </a:lnTo>
                  <a:close/>
                </a:path>
                <a:path w="257809" h="882650">
                  <a:moveTo>
                    <a:pt x="46799" y="635139"/>
                  </a:moveTo>
                  <a:lnTo>
                    <a:pt x="35737" y="631088"/>
                  </a:lnTo>
                  <a:lnTo>
                    <a:pt x="35547" y="631050"/>
                  </a:lnTo>
                  <a:lnTo>
                    <a:pt x="34353" y="633082"/>
                  </a:lnTo>
                  <a:lnTo>
                    <a:pt x="34353" y="650697"/>
                  </a:lnTo>
                  <a:lnTo>
                    <a:pt x="45554" y="655040"/>
                  </a:lnTo>
                  <a:lnTo>
                    <a:pt x="45758" y="654989"/>
                  </a:lnTo>
                  <a:lnTo>
                    <a:pt x="46799" y="653008"/>
                  </a:lnTo>
                  <a:lnTo>
                    <a:pt x="46799" y="635139"/>
                  </a:lnTo>
                  <a:close/>
                </a:path>
                <a:path w="257809" h="882650">
                  <a:moveTo>
                    <a:pt x="67271" y="229463"/>
                  </a:moveTo>
                  <a:lnTo>
                    <a:pt x="56095" y="224002"/>
                  </a:lnTo>
                  <a:lnTo>
                    <a:pt x="55892" y="224002"/>
                  </a:lnTo>
                  <a:lnTo>
                    <a:pt x="55549" y="224155"/>
                  </a:lnTo>
                  <a:lnTo>
                    <a:pt x="55397" y="224294"/>
                  </a:lnTo>
                  <a:lnTo>
                    <a:pt x="55029" y="224917"/>
                  </a:lnTo>
                  <a:lnTo>
                    <a:pt x="54851" y="225806"/>
                  </a:lnTo>
                  <a:lnTo>
                    <a:pt x="54851" y="244017"/>
                  </a:lnTo>
                  <a:lnTo>
                    <a:pt x="66103" y="249605"/>
                  </a:lnTo>
                  <a:lnTo>
                    <a:pt x="66294" y="249593"/>
                  </a:lnTo>
                  <a:lnTo>
                    <a:pt x="66611" y="249440"/>
                  </a:lnTo>
                  <a:lnTo>
                    <a:pt x="66776" y="249288"/>
                  </a:lnTo>
                  <a:lnTo>
                    <a:pt x="67030" y="248907"/>
                  </a:lnTo>
                  <a:lnTo>
                    <a:pt x="67271" y="248094"/>
                  </a:lnTo>
                  <a:lnTo>
                    <a:pt x="67271" y="229463"/>
                  </a:lnTo>
                  <a:close/>
                </a:path>
                <a:path w="257809" h="882650">
                  <a:moveTo>
                    <a:pt x="67271" y="198628"/>
                  </a:moveTo>
                  <a:lnTo>
                    <a:pt x="65913" y="196291"/>
                  </a:lnTo>
                  <a:lnTo>
                    <a:pt x="56095" y="192798"/>
                  </a:lnTo>
                  <a:lnTo>
                    <a:pt x="55892" y="192798"/>
                  </a:lnTo>
                  <a:lnTo>
                    <a:pt x="55549" y="192938"/>
                  </a:lnTo>
                  <a:lnTo>
                    <a:pt x="55397" y="193065"/>
                  </a:lnTo>
                  <a:lnTo>
                    <a:pt x="55029" y="193675"/>
                  </a:lnTo>
                  <a:lnTo>
                    <a:pt x="54851" y="194576"/>
                  </a:lnTo>
                  <a:lnTo>
                    <a:pt x="54851" y="212788"/>
                  </a:lnTo>
                  <a:lnTo>
                    <a:pt x="66103" y="218732"/>
                  </a:lnTo>
                  <a:lnTo>
                    <a:pt x="66294" y="218719"/>
                  </a:lnTo>
                  <a:lnTo>
                    <a:pt x="66611" y="218567"/>
                  </a:lnTo>
                  <a:lnTo>
                    <a:pt x="66776" y="218440"/>
                  </a:lnTo>
                  <a:lnTo>
                    <a:pt x="67030" y="218059"/>
                  </a:lnTo>
                  <a:lnTo>
                    <a:pt x="67271" y="217258"/>
                  </a:lnTo>
                  <a:lnTo>
                    <a:pt x="67271" y="198628"/>
                  </a:lnTo>
                  <a:close/>
                </a:path>
                <a:path w="257809" h="882650">
                  <a:moveTo>
                    <a:pt x="67297" y="768540"/>
                  </a:moveTo>
                  <a:lnTo>
                    <a:pt x="66103" y="766432"/>
                  </a:lnTo>
                  <a:lnTo>
                    <a:pt x="65913" y="766445"/>
                  </a:lnTo>
                  <a:lnTo>
                    <a:pt x="54851" y="769442"/>
                  </a:lnTo>
                  <a:lnTo>
                    <a:pt x="54851" y="787666"/>
                  </a:lnTo>
                  <a:lnTo>
                    <a:pt x="56095" y="789749"/>
                  </a:lnTo>
                  <a:lnTo>
                    <a:pt x="66103" y="788822"/>
                  </a:lnTo>
                  <a:lnTo>
                    <a:pt x="67297" y="786155"/>
                  </a:lnTo>
                  <a:lnTo>
                    <a:pt x="67297" y="768540"/>
                  </a:lnTo>
                  <a:close/>
                </a:path>
                <a:path w="257809" h="882650">
                  <a:moveTo>
                    <a:pt x="67297" y="696468"/>
                  </a:moveTo>
                  <a:lnTo>
                    <a:pt x="66103" y="694436"/>
                  </a:lnTo>
                  <a:lnTo>
                    <a:pt x="65913" y="694474"/>
                  </a:lnTo>
                  <a:lnTo>
                    <a:pt x="56095" y="695820"/>
                  </a:lnTo>
                  <a:lnTo>
                    <a:pt x="54851" y="698182"/>
                  </a:lnTo>
                  <a:lnTo>
                    <a:pt x="54851" y="716394"/>
                  </a:lnTo>
                  <a:lnTo>
                    <a:pt x="56095" y="718426"/>
                  </a:lnTo>
                  <a:lnTo>
                    <a:pt x="66103" y="716813"/>
                  </a:lnTo>
                  <a:lnTo>
                    <a:pt x="67297" y="714082"/>
                  </a:lnTo>
                  <a:lnTo>
                    <a:pt x="67297" y="696468"/>
                  </a:lnTo>
                  <a:close/>
                </a:path>
                <a:path w="257809" h="882650">
                  <a:moveTo>
                    <a:pt x="67297" y="661568"/>
                  </a:moveTo>
                  <a:lnTo>
                    <a:pt x="66103" y="659536"/>
                  </a:lnTo>
                  <a:lnTo>
                    <a:pt x="65913" y="659574"/>
                  </a:lnTo>
                  <a:lnTo>
                    <a:pt x="56095" y="660908"/>
                  </a:lnTo>
                  <a:lnTo>
                    <a:pt x="54851" y="663282"/>
                  </a:lnTo>
                  <a:lnTo>
                    <a:pt x="54851" y="681494"/>
                  </a:lnTo>
                  <a:lnTo>
                    <a:pt x="56095" y="683526"/>
                  </a:lnTo>
                  <a:lnTo>
                    <a:pt x="66103" y="681913"/>
                  </a:lnTo>
                  <a:lnTo>
                    <a:pt x="67297" y="679183"/>
                  </a:lnTo>
                  <a:lnTo>
                    <a:pt x="67297" y="661568"/>
                  </a:lnTo>
                  <a:close/>
                </a:path>
                <a:path w="257809" h="882650">
                  <a:moveTo>
                    <a:pt x="67297" y="630732"/>
                  </a:moveTo>
                  <a:lnTo>
                    <a:pt x="66103" y="628675"/>
                  </a:lnTo>
                  <a:lnTo>
                    <a:pt x="65913" y="628688"/>
                  </a:lnTo>
                  <a:lnTo>
                    <a:pt x="54851" y="632053"/>
                  </a:lnTo>
                  <a:lnTo>
                    <a:pt x="54851" y="650265"/>
                  </a:lnTo>
                  <a:lnTo>
                    <a:pt x="56095" y="652310"/>
                  </a:lnTo>
                  <a:lnTo>
                    <a:pt x="66103" y="651027"/>
                  </a:lnTo>
                  <a:lnTo>
                    <a:pt x="67297" y="648347"/>
                  </a:lnTo>
                  <a:lnTo>
                    <a:pt x="67297" y="630732"/>
                  </a:lnTo>
                  <a:close/>
                </a:path>
                <a:path w="257809" h="882650">
                  <a:moveTo>
                    <a:pt x="67297" y="569048"/>
                  </a:moveTo>
                  <a:lnTo>
                    <a:pt x="66103" y="566902"/>
                  </a:lnTo>
                  <a:lnTo>
                    <a:pt x="65913" y="566902"/>
                  </a:lnTo>
                  <a:lnTo>
                    <a:pt x="54851" y="569531"/>
                  </a:lnTo>
                  <a:lnTo>
                    <a:pt x="54851" y="587743"/>
                  </a:lnTo>
                  <a:lnTo>
                    <a:pt x="55029" y="588695"/>
                  </a:lnTo>
                  <a:lnTo>
                    <a:pt x="55397" y="589407"/>
                  </a:lnTo>
                  <a:lnTo>
                    <a:pt x="55892" y="589838"/>
                  </a:lnTo>
                  <a:lnTo>
                    <a:pt x="56095" y="589902"/>
                  </a:lnTo>
                  <a:lnTo>
                    <a:pt x="66103" y="589280"/>
                  </a:lnTo>
                  <a:lnTo>
                    <a:pt x="67297" y="586663"/>
                  </a:lnTo>
                  <a:lnTo>
                    <a:pt x="67297" y="569048"/>
                  </a:lnTo>
                  <a:close/>
                </a:path>
                <a:path w="257809" h="882650">
                  <a:moveTo>
                    <a:pt x="67297" y="538200"/>
                  </a:moveTo>
                  <a:lnTo>
                    <a:pt x="66103" y="536016"/>
                  </a:lnTo>
                  <a:lnTo>
                    <a:pt x="65913" y="536016"/>
                  </a:lnTo>
                  <a:lnTo>
                    <a:pt x="54851" y="538289"/>
                  </a:lnTo>
                  <a:lnTo>
                    <a:pt x="54851" y="556501"/>
                  </a:lnTo>
                  <a:lnTo>
                    <a:pt x="55029" y="557441"/>
                  </a:lnTo>
                  <a:lnTo>
                    <a:pt x="55397" y="558177"/>
                  </a:lnTo>
                  <a:lnTo>
                    <a:pt x="55892" y="558622"/>
                  </a:lnTo>
                  <a:lnTo>
                    <a:pt x="56095" y="558685"/>
                  </a:lnTo>
                  <a:lnTo>
                    <a:pt x="66103" y="558406"/>
                  </a:lnTo>
                  <a:lnTo>
                    <a:pt x="67297" y="555828"/>
                  </a:lnTo>
                  <a:lnTo>
                    <a:pt x="67297" y="538200"/>
                  </a:lnTo>
                  <a:close/>
                </a:path>
                <a:path w="257809" h="882650">
                  <a:moveTo>
                    <a:pt x="67297" y="507365"/>
                  </a:moveTo>
                  <a:lnTo>
                    <a:pt x="66103" y="505142"/>
                  </a:lnTo>
                  <a:lnTo>
                    <a:pt x="65913" y="505142"/>
                  </a:lnTo>
                  <a:lnTo>
                    <a:pt x="56095" y="504863"/>
                  </a:lnTo>
                  <a:lnTo>
                    <a:pt x="54851" y="507034"/>
                  </a:lnTo>
                  <a:lnTo>
                    <a:pt x="54851" y="525246"/>
                  </a:lnTo>
                  <a:lnTo>
                    <a:pt x="66103" y="527519"/>
                  </a:lnTo>
                  <a:lnTo>
                    <a:pt x="66294" y="527456"/>
                  </a:lnTo>
                  <a:lnTo>
                    <a:pt x="66776" y="527011"/>
                  </a:lnTo>
                  <a:lnTo>
                    <a:pt x="67030" y="526542"/>
                  </a:lnTo>
                  <a:lnTo>
                    <a:pt x="67271" y="525653"/>
                  </a:lnTo>
                  <a:lnTo>
                    <a:pt x="67297" y="524979"/>
                  </a:lnTo>
                  <a:lnTo>
                    <a:pt x="67297" y="507365"/>
                  </a:lnTo>
                  <a:close/>
                </a:path>
                <a:path w="257809" h="882650">
                  <a:moveTo>
                    <a:pt x="67297" y="476529"/>
                  </a:moveTo>
                  <a:lnTo>
                    <a:pt x="56095" y="473646"/>
                  </a:lnTo>
                  <a:lnTo>
                    <a:pt x="55892" y="473710"/>
                  </a:lnTo>
                  <a:lnTo>
                    <a:pt x="55549" y="473964"/>
                  </a:lnTo>
                  <a:lnTo>
                    <a:pt x="55143" y="474586"/>
                  </a:lnTo>
                  <a:lnTo>
                    <a:pt x="55029" y="474865"/>
                  </a:lnTo>
                  <a:lnTo>
                    <a:pt x="54851" y="475805"/>
                  </a:lnTo>
                  <a:lnTo>
                    <a:pt x="54851" y="494017"/>
                  </a:lnTo>
                  <a:lnTo>
                    <a:pt x="66103" y="496633"/>
                  </a:lnTo>
                  <a:lnTo>
                    <a:pt x="66294" y="496570"/>
                  </a:lnTo>
                  <a:lnTo>
                    <a:pt x="67297" y="494512"/>
                  </a:lnTo>
                  <a:lnTo>
                    <a:pt x="67297" y="476529"/>
                  </a:lnTo>
                  <a:close/>
                </a:path>
                <a:path w="257809" h="882650">
                  <a:moveTo>
                    <a:pt x="67297" y="445693"/>
                  </a:moveTo>
                  <a:lnTo>
                    <a:pt x="65913" y="443369"/>
                  </a:lnTo>
                  <a:lnTo>
                    <a:pt x="56095" y="442455"/>
                  </a:lnTo>
                  <a:lnTo>
                    <a:pt x="54851" y="444550"/>
                  </a:lnTo>
                  <a:lnTo>
                    <a:pt x="54851" y="462775"/>
                  </a:lnTo>
                  <a:lnTo>
                    <a:pt x="66103" y="465785"/>
                  </a:lnTo>
                  <a:lnTo>
                    <a:pt x="66294" y="465709"/>
                  </a:lnTo>
                  <a:lnTo>
                    <a:pt x="67297" y="463308"/>
                  </a:lnTo>
                  <a:lnTo>
                    <a:pt x="67297" y="445693"/>
                  </a:lnTo>
                  <a:close/>
                </a:path>
                <a:path w="257809" h="882650">
                  <a:moveTo>
                    <a:pt x="67297" y="414858"/>
                  </a:moveTo>
                  <a:lnTo>
                    <a:pt x="56095" y="411238"/>
                  </a:lnTo>
                  <a:lnTo>
                    <a:pt x="55892" y="411289"/>
                  </a:lnTo>
                  <a:lnTo>
                    <a:pt x="55549" y="411505"/>
                  </a:lnTo>
                  <a:lnTo>
                    <a:pt x="55397" y="411670"/>
                  </a:lnTo>
                  <a:lnTo>
                    <a:pt x="55029" y="412369"/>
                  </a:lnTo>
                  <a:lnTo>
                    <a:pt x="54851" y="413296"/>
                  </a:lnTo>
                  <a:lnTo>
                    <a:pt x="54851" y="431507"/>
                  </a:lnTo>
                  <a:lnTo>
                    <a:pt x="66103" y="434898"/>
                  </a:lnTo>
                  <a:lnTo>
                    <a:pt x="66294" y="434848"/>
                  </a:lnTo>
                  <a:lnTo>
                    <a:pt x="66776" y="434454"/>
                  </a:lnTo>
                  <a:lnTo>
                    <a:pt x="67030" y="434009"/>
                  </a:lnTo>
                  <a:lnTo>
                    <a:pt x="67271" y="433158"/>
                  </a:lnTo>
                  <a:lnTo>
                    <a:pt x="67297" y="432473"/>
                  </a:lnTo>
                  <a:lnTo>
                    <a:pt x="67297" y="414858"/>
                  </a:lnTo>
                  <a:close/>
                </a:path>
                <a:path w="257809" h="882650">
                  <a:moveTo>
                    <a:pt x="67297" y="353174"/>
                  </a:moveTo>
                  <a:lnTo>
                    <a:pt x="56095" y="348830"/>
                  </a:lnTo>
                  <a:lnTo>
                    <a:pt x="55892" y="348881"/>
                  </a:lnTo>
                  <a:lnTo>
                    <a:pt x="55549" y="349059"/>
                  </a:lnTo>
                  <a:lnTo>
                    <a:pt x="55143" y="349643"/>
                  </a:lnTo>
                  <a:lnTo>
                    <a:pt x="55029" y="349885"/>
                  </a:lnTo>
                  <a:lnTo>
                    <a:pt x="54851" y="350824"/>
                  </a:lnTo>
                  <a:lnTo>
                    <a:pt x="54851" y="369023"/>
                  </a:lnTo>
                  <a:lnTo>
                    <a:pt x="66103" y="373126"/>
                  </a:lnTo>
                  <a:lnTo>
                    <a:pt x="66294" y="373087"/>
                  </a:lnTo>
                  <a:lnTo>
                    <a:pt x="67297" y="370814"/>
                  </a:lnTo>
                  <a:lnTo>
                    <a:pt x="67297" y="353174"/>
                  </a:lnTo>
                  <a:close/>
                </a:path>
                <a:path w="257809" h="882650">
                  <a:moveTo>
                    <a:pt x="67297" y="322338"/>
                  </a:moveTo>
                  <a:lnTo>
                    <a:pt x="56095" y="317627"/>
                  </a:lnTo>
                  <a:lnTo>
                    <a:pt x="55727" y="317741"/>
                  </a:lnTo>
                  <a:lnTo>
                    <a:pt x="55549" y="317842"/>
                  </a:lnTo>
                  <a:lnTo>
                    <a:pt x="55397" y="317995"/>
                  </a:lnTo>
                  <a:lnTo>
                    <a:pt x="55029" y="318655"/>
                  </a:lnTo>
                  <a:lnTo>
                    <a:pt x="54851" y="319570"/>
                  </a:lnTo>
                  <a:lnTo>
                    <a:pt x="54851" y="337781"/>
                  </a:lnTo>
                  <a:lnTo>
                    <a:pt x="66103" y="342265"/>
                  </a:lnTo>
                  <a:lnTo>
                    <a:pt x="66294" y="342226"/>
                  </a:lnTo>
                  <a:lnTo>
                    <a:pt x="67297" y="322338"/>
                  </a:lnTo>
                  <a:close/>
                </a:path>
                <a:path w="257809" h="882650">
                  <a:moveTo>
                    <a:pt x="67297" y="291503"/>
                  </a:moveTo>
                  <a:lnTo>
                    <a:pt x="56095" y="286410"/>
                  </a:lnTo>
                  <a:lnTo>
                    <a:pt x="55892" y="286435"/>
                  </a:lnTo>
                  <a:lnTo>
                    <a:pt x="55549" y="286613"/>
                  </a:lnTo>
                  <a:lnTo>
                    <a:pt x="55143" y="287147"/>
                  </a:lnTo>
                  <a:lnTo>
                    <a:pt x="55029" y="287413"/>
                  </a:lnTo>
                  <a:lnTo>
                    <a:pt x="54851" y="288315"/>
                  </a:lnTo>
                  <a:lnTo>
                    <a:pt x="54851" y="306539"/>
                  </a:lnTo>
                  <a:lnTo>
                    <a:pt x="66103" y="311391"/>
                  </a:lnTo>
                  <a:lnTo>
                    <a:pt x="66294" y="311353"/>
                  </a:lnTo>
                  <a:lnTo>
                    <a:pt x="67297" y="291503"/>
                  </a:lnTo>
                  <a:close/>
                </a:path>
                <a:path w="257809" h="882650">
                  <a:moveTo>
                    <a:pt x="67297" y="260654"/>
                  </a:moveTo>
                  <a:lnTo>
                    <a:pt x="65913" y="258051"/>
                  </a:lnTo>
                  <a:lnTo>
                    <a:pt x="56095" y="255193"/>
                  </a:lnTo>
                  <a:lnTo>
                    <a:pt x="54851" y="257060"/>
                  </a:lnTo>
                  <a:lnTo>
                    <a:pt x="54851" y="275259"/>
                  </a:lnTo>
                  <a:lnTo>
                    <a:pt x="66103" y="280492"/>
                  </a:lnTo>
                  <a:lnTo>
                    <a:pt x="66294" y="280479"/>
                  </a:lnTo>
                  <a:lnTo>
                    <a:pt x="66611" y="280301"/>
                  </a:lnTo>
                  <a:lnTo>
                    <a:pt x="66776" y="280149"/>
                  </a:lnTo>
                  <a:lnTo>
                    <a:pt x="67030" y="279755"/>
                  </a:lnTo>
                  <a:lnTo>
                    <a:pt x="67271" y="278942"/>
                  </a:lnTo>
                  <a:lnTo>
                    <a:pt x="67297" y="260654"/>
                  </a:lnTo>
                  <a:close/>
                </a:path>
                <a:path w="257809" h="882650">
                  <a:moveTo>
                    <a:pt x="84810" y="699223"/>
                  </a:moveTo>
                  <a:lnTo>
                    <a:pt x="83629" y="697306"/>
                  </a:lnTo>
                  <a:lnTo>
                    <a:pt x="83451" y="697344"/>
                  </a:lnTo>
                  <a:lnTo>
                    <a:pt x="73990" y="699262"/>
                  </a:lnTo>
                  <a:lnTo>
                    <a:pt x="73812" y="699350"/>
                  </a:lnTo>
                  <a:lnTo>
                    <a:pt x="73317" y="699897"/>
                  </a:lnTo>
                  <a:lnTo>
                    <a:pt x="72974" y="700697"/>
                  </a:lnTo>
                  <a:lnTo>
                    <a:pt x="72796" y="701675"/>
                  </a:lnTo>
                  <a:lnTo>
                    <a:pt x="72796" y="719543"/>
                  </a:lnTo>
                  <a:lnTo>
                    <a:pt x="73990" y="721448"/>
                  </a:lnTo>
                  <a:lnTo>
                    <a:pt x="83629" y="719277"/>
                  </a:lnTo>
                  <a:lnTo>
                    <a:pt x="84137" y="718845"/>
                  </a:lnTo>
                  <a:lnTo>
                    <a:pt x="84289" y="718629"/>
                  </a:lnTo>
                  <a:lnTo>
                    <a:pt x="84632" y="717829"/>
                  </a:lnTo>
                  <a:lnTo>
                    <a:pt x="84810" y="716864"/>
                  </a:lnTo>
                  <a:lnTo>
                    <a:pt x="84810" y="699223"/>
                  </a:lnTo>
                  <a:close/>
                </a:path>
                <a:path w="257809" h="882650">
                  <a:moveTo>
                    <a:pt x="84810" y="660463"/>
                  </a:moveTo>
                  <a:lnTo>
                    <a:pt x="83629" y="658469"/>
                  </a:lnTo>
                  <a:lnTo>
                    <a:pt x="83451" y="658507"/>
                  </a:lnTo>
                  <a:lnTo>
                    <a:pt x="73990" y="659803"/>
                  </a:lnTo>
                  <a:lnTo>
                    <a:pt x="73812" y="659879"/>
                  </a:lnTo>
                  <a:lnTo>
                    <a:pt x="73317" y="660387"/>
                  </a:lnTo>
                  <a:lnTo>
                    <a:pt x="72974" y="661174"/>
                  </a:lnTo>
                  <a:lnTo>
                    <a:pt x="72796" y="662114"/>
                  </a:lnTo>
                  <a:lnTo>
                    <a:pt x="72796" y="679983"/>
                  </a:lnTo>
                  <a:lnTo>
                    <a:pt x="73990" y="681977"/>
                  </a:lnTo>
                  <a:lnTo>
                    <a:pt x="83629" y="680427"/>
                  </a:lnTo>
                  <a:lnTo>
                    <a:pt x="84137" y="680034"/>
                  </a:lnTo>
                  <a:lnTo>
                    <a:pt x="84531" y="679335"/>
                  </a:lnTo>
                  <a:lnTo>
                    <a:pt x="84759" y="678434"/>
                  </a:lnTo>
                  <a:lnTo>
                    <a:pt x="84810" y="678091"/>
                  </a:lnTo>
                  <a:lnTo>
                    <a:pt x="84810" y="660463"/>
                  </a:lnTo>
                  <a:close/>
                </a:path>
                <a:path w="257809" h="882650">
                  <a:moveTo>
                    <a:pt x="84810" y="628891"/>
                  </a:moveTo>
                  <a:lnTo>
                    <a:pt x="83629" y="626872"/>
                  </a:lnTo>
                  <a:lnTo>
                    <a:pt x="83451" y="626884"/>
                  </a:lnTo>
                  <a:lnTo>
                    <a:pt x="72796" y="630148"/>
                  </a:lnTo>
                  <a:lnTo>
                    <a:pt x="72796" y="648030"/>
                  </a:lnTo>
                  <a:lnTo>
                    <a:pt x="73990" y="650049"/>
                  </a:lnTo>
                  <a:lnTo>
                    <a:pt x="83629" y="648817"/>
                  </a:lnTo>
                  <a:lnTo>
                    <a:pt x="84137" y="648449"/>
                  </a:lnTo>
                  <a:lnTo>
                    <a:pt x="84531" y="647750"/>
                  </a:lnTo>
                  <a:lnTo>
                    <a:pt x="84632" y="647484"/>
                  </a:lnTo>
                  <a:lnTo>
                    <a:pt x="84810" y="646531"/>
                  </a:lnTo>
                  <a:lnTo>
                    <a:pt x="84810" y="628891"/>
                  </a:lnTo>
                  <a:close/>
                </a:path>
                <a:path w="257809" h="882650">
                  <a:moveTo>
                    <a:pt x="84810" y="598627"/>
                  </a:moveTo>
                  <a:lnTo>
                    <a:pt x="83629" y="596557"/>
                  </a:lnTo>
                  <a:lnTo>
                    <a:pt x="83451" y="596569"/>
                  </a:lnTo>
                  <a:lnTo>
                    <a:pt x="73990" y="597242"/>
                  </a:lnTo>
                  <a:lnTo>
                    <a:pt x="72796" y="599490"/>
                  </a:lnTo>
                  <a:lnTo>
                    <a:pt x="72796" y="617359"/>
                  </a:lnTo>
                  <a:lnTo>
                    <a:pt x="73990" y="619442"/>
                  </a:lnTo>
                  <a:lnTo>
                    <a:pt x="83629" y="618528"/>
                  </a:lnTo>
                  <a:lnTo>
                    <a:pt x="84810" y="616267"/>
                  </a:lnTo>
                  <a:lnTo>
                    <a:pt x="84810" y="598627"/>
                  </a:lnTo>
                  <a:close/>
                </a:path>
                <a:path w="257809" h="882650">
                  <a:moveTo>
                    <a:pt x="84810" y="568363"/>
                  </a:moveTo>
                  <a:lnTo>
                    <a:pt x="83629" y="566254"/>
                  </a:lnTo>
                  <a:lnTo>
                    <a:pt x="83451" y="566254"/>
                  </a:lnTo>
                  <a:lnTo>
                    <a:pt x="72796" y="568833"/>
                  </a:lnTo>
                  <a:lnTo>
                    <a:pt x="72796" y="586701"/>
                  </a:lnTo>
                  <a:lnTo>
                    <a:pt x="73990" y="588810"/>
                  </a:lnTo>
                  <a:lnTo>
                    <a:pt x="83629" y="588225"/>
                  </a:lnTo>
                  <a:lnTo>
                    <a:pt x="84810" y="586003"/>
                  </a:lnTo>
                  <a:lnTo>
                    <a:pt x="84810" y="568363"/>
                  </a:lnTo>
                  <a:close/>
                </a:path>
                <a:path w="257809" h="882650">
                  <a:moveTo>
                    <a:pt x="84810" y="538086"/>
                  </a:moveTo>
                  <a:lnTo>
                    <a:pt x="84632" y="537159"/>
                  </a:lnTo>
                  <a:lnTo>
                    <a:pt x="84289" y="536448"/>
                  </a:lnTo>
                  <a:lnTo>
                    <a:pt x="83807" y="536003"/>
                  </a:lnTo>
                  <a:lnTo>
                    <a:pt x="83629" y="535940"/>
                  </a:lnTo>
                  <a:lnTo>
                    <a:pt x="83451" y="535940"/>
                  </a:lnTo>
                  <a:lnTo>
                    <a:pt x="72796" y="538162"/>
                  </a:lnTo>
                  <a:lnTo>
                    <a:pt x="72796" y="556031"/>
                  </a:lnTo>
                  <a:lnTo>
                    <a:pt x="73990" y="558190"/>
                  </a:lnTo>
                  <a:lnTo>
                    <a:pt x="83629" y="557911"/>
                  </a:lnTo>
                  <a:lnTo>
                    <a:pt x="84810" y="555713"/>
                  </a:lnTo>
                  <a:lnTo>
                    <a:pt x="84810" y="538086"/>
                  </a:lnTo>
                  <a:close/>
                </a:path>
                <a:path w="257809" h="882650">
                  <a:moveTo>
                    <a:pt x="84810" y="507822"/>
                  </a:moveTo>
                  <a:lnTo>
                    <a:pt x="83629" y="505650"/>
                  </a:lnTo>
                  <a:lnTo>
                    <a:pt x="83451" y="505650"/>
                  </a:lnTo>
                  <a:lnTo>
                    <a:pt x="73990" y="505383"/>
                  </a:lnTo>
                  <a:lnTo>
                    <a:pt x="73482" y="505701"/>
                  </a:lnTo>
                  <a:lnTo>
                    <a:pt x="73317" y="505879"/>
                  </a:lnTo>
                  <a:lnTo>
                    <a:pt x="72974" y="506577"/>
                  </a:lnTo>
                  <a:lnTo>
                    <a:pt x="72796" y="507517"/>
                  </a:lnTo>
                  <a:lnTo>
                    <a:pt x="72796" y="525373"/>
                  </a:lnTo>
                  <a:lnTo>
                    <a:pt x="83629" y="527608"/>
                  </a:lnTo>
                  <a:lnTo>
                    <a:pt x="83807" y="527532"/>
                  </a:lnTo>
                  <a:lnTo>
                    <a:pt x="84810" y="525462"/>
                  </a:lnTo>
                  <a:lnTo>
                    <a:pt x="84810" y="507822"/>
                  </a:lnTo>
                  <a:close/>
                </a:path>
                <a:path w="257809" h="882650">
                  <a:moveTo>
                    <a:pt x="84810" y="477570"/>
                  </a:moveTo>
                  <a:lnTo>
                    <a:pt x="73990" y="474764"/>
                  </a:lnTo>
                  <a:lnTo>
                    <a:pt x="73812" y="474814"/>
                  </a:lnTo>
                  <a:lnTo>
                    <a:pt x="73482" y="475056"/>
                  </a:lnTo>
                  <a:lnTo>
                    <a:pt x="73317" y="475221"/>
                  </a:lnTo>
                  <a:lnTo>
                    <a:pt x="72974" y="475945"/>
                  </a:lnTo>
                  <a:lnTo>
                    <a:pt x="72796" y="476859"/>
                  </a:lnTo>
                  <a:lnTo>
                    <a:pt x="72796" y="494741"/>
                  </a:lnTo>
                  <a:lnTo>
                    <a:pt x="83629" y="497306"/>
                  </a:lnTo>
                  <a:lnTo>
                    <a:pt x="83807" y="497243"/>
                  </a:lnTo>
                  <a:lnTo>
                    <a:pt x="84810" y="495211"/>
                  </a:lnTo>
                  <a:lnTo>
                    <a:pt x="84810" y="477570"/>
                  </a:lnTo>
                  <a:close/>
                </a:path>
                <a:path w="257809" h="882650">
                  <a:moveTo>
                    <a:pt x="84810" y="447294"/>
                  </a:moveTo>
                  <a:lnTo>
                    <a:pt x="83451" y="445020"/>
                  </a:lnTo>
                  <a:lnTo>
                    <a:pt x="73990" y="444131"/>
                  </a:lnTo>
                  <a:lnTo>
                    <a:pt x="72796" y="446201"/>
                  </a:lnTo>
                  <a:lnTo>
                    <a:pt x="72796" y="464058"/>
                  </a:lnTo>
                  <a:lnTo>
                    <a:pt x="83629" y="467004"/>
                  </a:lnTo>
                  <a:lnTo>
                    <a:pt x="83807" y="466953"/>
                  </a:lnTo>
                  <a:lnTo>
                    <a:pt x="84137" y="466725"/>
                  </a:lnTo>
                  <a:lnTo>
                    <a:pt x="84289" y="466547"/>
                  </a:lnTo>
                  <a:lnTo>
                    <a:pt x="84632" y="465848"/>
                  </a:lnTo>
                  <a:lnTo>
                    <a:pt x="84810" y="464947"/>
                  </a:lnTo>
                  <a:lnTo>
                    <a:pt x="84810" y="447294"/>
                  </a:lnTo>
                  <a:close/>
                </a:path>
                <a:path w="257809" h="882650">
                  <a:moveTo>
                    <a:pt x="84810" y="417029"/>
                  </a:moveTo>
                  <a:lnTo>
                    <a:pt x="83451" y="414705"/>
                  </a:lnTo>
                  <a:lnTo>
                    <a:pt x="73990" y="413512"/>
                  </a:lnTo>
                  <a:lnTo>
                    <a:pt x="72796" y="415544"/>
                  </a:lnTo>
                  <a:lnTo>
                    <a:pt x="72796" y="433400"/>
                  </a:lnTo>
                  <a:lnTo>
                    <a:pt x="83629" y="436702"/>
                  </a:lnTo>
                  <a:lnTo>
                    <a:pt x="84137" y="436422"/>
                  </a:lnTo>
                  <a:lnTo>
                    <a:pt x="84289" y="436270"/>
                  </a:lnTo>
                  <a:lnTo>
                    <a:pt x="84632" y="435584"/>
                  </a:lnTo>
                  <a:lnTo>
                    <a:pt x="84810" y="434670"/>
                  </a:lnTo>
                  <a:lnTo>
                    <a:pt x="84810" y="417029"/>
                  </a:lnTo>
                  <a:close/>
                </a:path>
                <a:path w="257809" h="882650">
                  <a:moveTo>
                    <a:pt x="84810" y="386753"/>
                  </a:moveTo>
                  <a:lnTo>
                    <a:pt x="73990" y="382905"/>
                  </a:lnTo>
                  <a:lnTo>
                    <a:pt x="73812" y="382930"/>
                  </a:lnTo>
                  <a:lnTo>
                    <a:pt x="72796" y="384860"/>
                  </a:lnTo>
                  <a:lnTo>
                    <a:pt x="72796" y="402742"/>
                  </a:lnTo>
                  <a:lnTo>
                    <a:pt x="83629" y="406387"/>
                  </a:lnTo>
                  <a:lnTo>
                    <a:pt x="83807" y="406336"/>
                  </a:lnTo>
                  <a:lnTo>
                    <a:pt x="84810" y="404393"/>
                  </a:lnTo>
                  <a:lnTo>
                    <a:pt x="84810" y="386753"/>
                  </a:lnTo>
                  <a:close/>
                </a:path>
                <a:path w="257809" h="882650">
                  <a:moveTo>
                    <a:pt x="84810" y="356489"/>
                  </a:moveTo>
                  <a:lnTo>
                    <a:pt x="73990" y="352272"/>
                  </a:lnTo>
                  <a:lnTo>
                    <a:pt x="73812" y="352310"/>
                  </a:lnTo>
                  <a:lnTo>
                    <a:pt x="72796" y="354215"/>
                  </a:lnTo>
                  <a:lnTo>
                    <a:pt x="72796" y="372084"/>
                  </a:lnTo>
                  <a:lnTo>
                    <a:pt x="83629" y="376072"/>
                  </a:lnTo>
                  <a:lnTo>
                    <a:pt x="83807" y="376047"/>
                  </a:lnTo>
                  <a:lnTo>
                    <a:pt x="84137" y="375843"/>
                  </a:lnTo>
                  <a:lnTo>
                    <a:pt x="84531" y="375272"/>
                  </a:lnTo>
                  <a:lnTo>
                    <a:pt x="84632" y="375031"/>
                  </a:lnTo>
                  <a:lnTo>
                    <a:pt x="84810" y="374129"/>
                  </a:lnTo>
                  <a:lnTo>
                    <a:pt x="84810" y="356489"/>
                  </a:lnTo>
                  <a:close/>
                </a:path>
                <a:path w="257809" h="882650">
                  <a:moveTo>
                    <a:pt x="84810" y="326224"/>
                  </a:moveTo>
                  <a:lnTo>
                    <a:pt x="73990" y="321652"/>
                  </a:lnTo>
                  <a:lnTo>
                    <a:pt x="73812" y="321678"/>
                  </a:lnTo>
                  <a:lnTo>
                    <a:pt x="72796" y="323557"/>
                  </a:lnTo>
                  <a:lnTo>
                    <a:pt x="72796" y="341426"/>
                  </a:lnTo>
                  <a:lnTo>
                    <a:pt x="83629" y="345795"/>
                  </a:lnTo>
                  <a:lnTo>
                    <a:pt x="83807" y="345757"/>
                  </a:lnTo>
                  <a:lnTo>
                    <a:pt x="84137" y="345567"/>
                  </a:lnTo>
                  <a:lnTo>
                    <a:pt x="84289" y="345414"/>
                  </a:lnTo>
                  <a:lnTo>
                    <a:pt x="84632" y="344766"/>
                  </a:lnTo>
                  <a:lnTo>
                    <a:pt x="84810" y="343865"/>
                  </a:lnTo>
                  <a:lnTo>
                    <a:pt x="84810" y="326224"/>
                  </a:lnTo>
                  <a:close/>
                </a:path>
                <a:path w="257809" h="882650">
                  <a:moveTo>
                    <a:pt x="84810" y="295960"/>
                  </a:moveTo>
                  <a:lnTo>
                    <a:pt x="73990" y="291020"/>
                  </a:lnTo>
                  <a:lnTo>
                    <a:pt x="73812" y="291045"/>
                  </a:lnTo>
                  <a:lnTo>
                    <a:pt x="72796" y="292887"/>
                  </a:lnTo>
                  <a:lnTo>
                    <a:pt x="72796" y="310769"/>
                  </a:lnTo>
                  <a:lnTo>
                    <a:pt x="83629" y="315480"/>
                  </a:lnTo>
                  <a:lnTo>
                    <a:pt x="84137" y="315277"/>
                  </a:lnTo>
                  <a:lnTo>
                    <a:pt x="84531" y="314718"/>
                  </a:lnTo>
                  <a:lnTo>
                    <a:pt x="84759" y="313918"/>
                  </a:lnTo>
                  <a:lnTo>
                    <a:pt x="84810" y="313601"/>
                  </a:lnTo>
                  <a:lnTo>
                    <a:pt x="84810" y="295960"/>
                  </a:lnTo>
                  <a:close/>
                </a:path>
                <a:path w="257809" h="882650">
                  <a:moveTo>
                    <a:pt x="84810" y="265696"/>
                  </a:moveTo>
                  <a:lnTo>
                    <a:pt x="83451" y="263144"/>
                  </a:lnTo>
                  <a:lnTo>
                    <a:pt x="73990" y="260400"/>
                  </a:lnTo>
                  <a:lnTo>
                    <a:pt x="72796" y="262229"/>
                  </a:lnTo>
                  <a:lnTo>
                    <a:pt x="72796" y="280098"/>
                  </a:lnTo>
                  <a:lnTo>
                    <a:pt x="83629" y="285165"/>
                  </a:lnTo>
                  <a:lnTo>
                    <a:pt x="83807" y="285140"/>
                  </a:lnTo>
                  <a:lnTo>
                    <a:pt x="84137" y="284975"/>
                  </a:lnTo>
                  <a:lnTo>
                    <a:pt x="84289" y="284835"/>
                  </a:lnTo>
                  <a:lnTo>
                    <a:pt x="84632" y="284213"/>
                  </a:lnTo>
                  <a:lnTo>
                    <a:pt x="84810" y="283324"/>
                  </a:lnTo>
                  <a:lnTo>
                    <a:pt x="84810" y="265696"/>
                  </a:lnTo>
                  <a:close/>
                </a:path>
                <a:path w="257809" h="882650">
                  <a:moveTo>
                    <a:pt x="84810" y="235432"/>
                  </a:moveTo>
                  <a:lnTo>
                    <a:pt x="73990" y="229793"/>
                  </a:lnTo>
                  <a:lnTo>
                    <a:pt x="73812" y="229793"/>
                  </a:lnTo>
                  <a:lnTo>
                    <a:pt x="73482" y="229958"/>
                  </a:lnTo>
                  <a:lnTo>
                    <a:pt x="73317" y="230085"/>
                  </a:lnTo>
                  <a:lnTo>
                    <a:pt x="72974" y="230695"/>
                  </a:lnTo>
                  <a:lnTo>
                    <a:pt x="72796" y="231584"/>
                  </a:lnTo>
                  <a:lnTo>
                    <a:pt x="72796" y="249440"/>
                  </a:lnTo>
                  <a:lnTo>
                    <a:pt x="83629" y="254876"/>
                  </a:lnTo>
                  <a:lnTo>
                    <a:pt x="83807" y="254850"/>
                  </a:lnTo>
                  <a:lnTo>
                    <a:pt x="84810" y="253060"/>
                  </a:lnTo>
                  <a:lnTo>
                    <a:pt x="84810" y="235432"/>
                  </a:lnTo>
                  <a:close/>
                </a:path>
                <a:path w="257809" h="882650">
                  <a:moveTo>
                    <a:pt x="84810" y="205168"/>
                  </a:moveTo>
                  <a:lnTo>
                    <a:pt x="73990" y="199174"/>
                  </a:lnTo>
                  <a:lnTo>
                    <a:pt x="73812" y="199174"/>
                  </a:lnTo>
                  <a:lnTo>
                    <a:pt x="72796" y="200926"/>
                  </a:lnTo>
                  <a:lnTo>
                    <a:pt x="72796" y="218782"/>
                  </a:lnTo>
                  <a:lnTo>
                    <a:pt x="83629" y="224561"/>
                  </a:lnTo>
                  <a:lnTo>
                    <a:pt x="84137" y="224409"/>
                  </a:lnTo>
                  <a:lnTo>
                    <a:pt x="84289" y="224269"/>
                  </a:lnTo>
                  <a:lnTo>
                    <a:pt x="84531" y="223901"/>
                  </a:lnTo>
                  <a:lnTo>
                    <a:pt x="84632" y="223672"/>
                  </a:lnTo>
                  <a:lnTo>
                    <a:pt x="84810" y="222808"/>
                  </a:lnTo>
                  <a:lnTo>
                    <a:pt x="84810" y="205168"/>
                  </a:lnTo>
                  <a:close/>
                </a:path>
                <a:path w="257809" h="882650">
                  <a:moveTo>
                    <a:pt x="101663" y="859459"/>
                  </a:moveTo>
                  <a:lnTo>
                    <a:pt x="100533" y="857707"/>
                  </a:lnTo>
                  <a:lnTo>
                    <a:pt x="100355" y="857770"/>
                  </a:lnTo>
                  <a:lnTo>
                    <a:pt x="91236" y="860793"/>
                  </a:lnTo>
                  <a:lnTo>
                    <a:pt x="91059" y="860920"/>
                  </a:lnTo>
                  <a:lnTo>
                    <a:pt x="90741" y="861288"/>
                  </a:lnTo>
                  <a:lnTo>
                    <a:pt x="90373" y="862037"/>
                  </a:lnTo>
                  <a:lnTo>
                    <a:pt x="90093" y="863307"/>
                  </a:lnTo>
                  <a:lnTo>
                    <a:pt x="90093" y="880872"/>
                  </a:lnTo>
                  <a:lnTo>
                    <a:pt x="91236" y="882599"/>
                  </a:lnTo>
                  <a:lnTo>
                    <a:pt x="100533" y="879284"/>
                  </a:lnTo>
                  <a:lnTo>
                    <a:pt x="101028" y="878789"/>
                  </a:lnTo>
                  <a:lnTo>
                    <a:pt x="101384" y="878039"/>
                  </a:lnTo>
                  <a:lnTo>
                    <a:pt x="101663" y="876769"/>
                  </a:lnTo>
                  <a:lnTo>
                    <a:pt x="101663" y="859459"/>
                  </a:lnTo>
                  <a:close/>
                </a:path>
                <a:path w="257809" h="882650">
                  <a:moveTo>
                    <a:pt x="101663" y="656831"/>
                  </a:moveTo>
                  <a:lnTo>
                    <a:pt x="100355" y="654900"/>
                  </a:lnTo>
                  <a:lnTo>
                    <a:pt x="91236" y="656145"/>
                  </a:lnTo>
                  <a:lnTo>
                    <a:pt x="90093" y="658418"/>
                  </a:lnTo>
                  <a:lnTo>
                    <a:pt x="90093" y="675957"/>
                  </a:lnTo>
                  <a:lnTo>
                    <a:pt x="91236" y="677913"/>
                  </a:lnTo>
                  <a:lnTo>
                    <a:pt x="100533" y="676427"/>
                  </a:lnTo>
                  <a:lnTo>
                    <a:pt x="101028" y="676033"/>
                  </a:lnTo>
                  <a:lnTo>
                    <a:pt x="101384" y="675347"/>
                  </a:lnTo>
                  <a:lnTo>
                    <a:pt x="101612" y="674471"/>
                  </a:lnTo>
                  <a:lnTo>
                    <a:pt x="101663" y="674141"/>
                  </a:lnTo>
                  <a:lnTo>
                    <a:pt x="101663" y="656831"/>
                  </a:lnTo>
                  <a:close/>
                </a:path>
                <a:path w="257809" h="882650">
                  <a:moveTo>
                    <a:pt x="101663" y="627126"/>
                  </a:moveTo>
                  <a:lnTo>
                    <a:pt x="100533" y="625132"/>
                  </a:lnTo>
                  <a:lnTo>
                    <a:pt x="100355" y="625144"/>
                  </a:lnTo>
                  <a:lnTo>
                    <a:pt x="90093" y="628332"/>
                  </a:lnTo>
                  <a:lnTo>
                    <a:pt x="90093" y="645871"/>
                  </a:lnTo>
                  <a:lnTo>
                    <a:pt x="91236" y="647852"/>
                  </a:lnTo>
                  <a:lnTo>
                    <a:pt x="100533" y="646671"/>
                  </a:lnTo>
                  <a:lnTo>
                    <a:pt x="101663" y="644448"/>
                  </a:lnTo>
                  <a:lnTo>
                    <a:pt x="101663" y="627126"/>
                  </a:lnTo>
                  <a:close/>
                </a:path>
                <a:path w="257809" h="882650">
                  <a:moveTo>
                    <a:pt x="101663" y="597408"/>
                  </a:moveTo>
                  <a:lnTo>
                    <a:pt x="100533" y="595363"/>
                  </a:lnTo>
                  <a:lnTo>
                    <a:pt x="100355" y="595376"/>
                  </a:lnTo>
                  <a:lnTo>
                    <a:pt x="91236" y="596011"/>
                  </a:lnTo>
                  <a:lnTo>
                    <a:pt x="91059" y="596099"/>
                  </a:lnTo>
                  <a:lnTo>
                    <a:pt x="90741" y="596366"/>
                  </a:lnTo>
                  <a:lnTo>
                    <a:pt x="90373" y="597027"/>
                  </a:lnTo>
                  <a:lnTo>
                    <a:pt x="90093" y="598233"/>
                  </a:lnTo>
                  <a:lnTo>
                    <a:pt x="90093" y="615772"/>
                  </a:lnTo>
                  <a:lnTo>
                    <a:pt x="91236" y="617804"/>
                  </a:lnTo>
                  <a:lnTo>
                    <a:pt x="100533" y="616940"/>
                  </a:lnTo>
                  <a:lnTo>
                    <a:pt x="101028" y="616572"/>
                  </a:lnTo>
                  <a:lnTo>
                    <a:pt x="101384" y="615911"/>
                  </a:lnTo>
                  <a:lnTo>
                    <a:pt x="101485" y="615645"/>
                  </a:lnTo>
                  <a:lnTo>
                    <a:pt x="101663" y="614718"/>
                  </a:lnTo>
                  <a:lnTo>
                    <a:pt x="101663" y="597408"/>
                  </a:lnTo>
                  <a:close/>
                </a:path>
                <a:path w="257809" h="882650">
                  <a:moveTo>
                    <a:pt x="101663" y="567677"/>
                  </a:moveTo>
                  <a:lnTo>
                    <a:pt x="100533" y="565619"/>
                  </a:lnTo>
                  <a:lnTo>
                    <a:pt x="100355" y="565619"/>
                  </a:lnTo>
                  <a:lnTo>
                    <a:pt x="90093" y="568134"/>
                  </a:lnTo>
                  <a:lnTo>
                    <a:pt x="90093" y="585673"/>
                  </a:lnTo>
                  <a:lnTo>
                    <a:pt x="90271" y="586587"/>
                  </a:lnTo>
                  <a:lnTo>
                    <a:pt x="90601" y="587298"/>
                  </a:lnTo>
                  <a:lnTo>
                    <a:pt x="91059" y="587679"/>
                  </a:lnTo>
                  <a:lnTo>
                    <a:pt x="91236" y="587756"/>
                  </a:lnTo>
                  <a:lnTo>
                    <a:pt x="100533" y="587184"/>
                  </a:lnTo>
                  <a:lnTo>
                    <a:pt x="101028" y="586841"/>
                  </a:lnTo>
                  <a:lnTo>
                    <a:pt x="101384" y="586181"/>
                  </a:lnTo>
                  <a:lnTo>
                    <a:pt x="101485" y="585927"/>
                  </a:lnTo>
                  <a:lnTo>
                    <a:pt x="101663" y="585000"/>
                  </a:lnTo>
                  <a:lnTo>
                    <a:pt x="101663" y="567677"/>
                  </a:lnTo>
                  <a:close/>
                </a:path>
                <a:path w="257809" h="882650">
                  <a:moveTo>
                    <a:pt x="101663" y="537972"/>
                  </a:moveTo>
                  <a:lnTo>
                    <a:pt x="100533" y="535863"/>
                  </a:lnTo>
                  <a:lnTo>
                    <a:pt x="100355" y="535863"/>
                  </a:lnTo>
                  <a:lnTo>
                    <a:pt x="90093" y="538048"/>
                  </a:lnTo>
                  <a:lnTo>
                    <a:pt x="90093" y="555586"/>
                  </a:lnTo>
                  <a:lnTo>
                    <a:pt x="91236" y="557695"/>
                  </a:lnTo>
                  <a:lnTo>
                    <a:pt x="100533" y="557441"/>
                  </a:lnTo>
                  <a:lnTo>
                    <a:pt x="101028" y="557098"/>
                  </a:lnTo>
                  <a:lnTo>
                    <a:pt x="101384" y="556475"/>
                  </a:lnTo>
                  <a:lnTo>
                    <a:pt x="101612" y="555612"/>
                  </a:lnTo>
                  <a:lnTo>
                    <a:pt x="101663" y="555282"/>
                  </a:lnTo>
                  <a:lnTo>
                    <a:pt x="101663" y="537972"/>
                  </a:lnTo>
                  <a:close/>
                </a:path>
                <a:path w="257809" h="882650">
                  <a:moveTo>
                    <a:pt x="101663" y="508266"/>
                  </a:moveTo>
                  <a:lnTo>
                    <a:pt x="100533" y="506120"/>
                  </a:lnTo>
                  <a:lnTo>
                    <a:pt x="100355" y="506120"/>
                  </a:lnTo>
                  <a:lnTo>
                    <a:pt x="91236" y="505853"/>
                  </a:lnTo>
                  <a:lnTo>
                    <a:pt x="90093" y="507949"/>
                  </a:lnTo>
                  <a:lnTo>
                    <a:pt x="90093" y="525487"/>
                  </a:lnTo>
                  <a:lnTo>
                    <a:pt x="100533" y="527685"/>
                  </a:lnTo>
                  <a:lnTo>
                    <a:pt x="101028" y="527367"/>
                  </a:lnTo>
                  <a:lnTo>
                    <a:pt x="101384" y="526745"/>
                  </a:lnTo>
                  <a:lnTo>
                    <a:pt x="101612" y="525894"/>
                  </a:lnTo>
                  <a:lnTo>
                    <a:pt x="101663" y="525576"/>
                  </a:lnTo>
                  <a:lnTo>
                    <a:pt x="101663" y="508266"/>
                  </a:lnTo>
                  <a:close/>
                </a:path>
                <a:path w="257809" h="882650">
                  <a:moveTo>
                    <a:pt x="101663" y="448830"/>
                  </a:moveTo>
                  <a:lnTo>
                    <a:pt x="100355" y="446595"/>
                  </a:lnTo>
                  <a:lnTo>
                    <a:pt x="91236" y="445744"/>
                  </a:lnTo>
                  <a:lnTo>
                    <a:pt x="90093" y="447776"/>
                  </a:lnTo>
                  <a:lnTo>
                    <a:pt x="90093" y="465315"/>
                  </a:lnTo>
                  <a:lnTo>
                    <a:pt x="100533" y="468185"/>
                  </a:lnTo>
                  <a:lnTo>
                    <a:pt x="101028" y="467893"/>
                  </a:lnTo>
                  <a:lnTo>
                    <a:pt x="101384" y="467309"/>
                  </a:lnTo>
                  <a:lnTo>
                    <a:pt x="101612" y="466471"/>
                  </a:lnTo>
                  <a:lnTo>
                    <a:pt x="101663" y="466140"/>
                  </a:lnTo>
                  <a:lnTo>
                    <a:pt x="101663" y="448830"/>
                  </a:lnTo>
                  <a:close/>
                </a:path>
                <a:path w="257809" h="882650">
                  <a:moveTo>
                    <a:pt x="101663" y="419112"/>
                  </a:moveTo>
                  <a:lnTo>
                    <a:pt x="101485" y="418185"/>
                  </a:lnTo>
                  <a:lnTo>
                    <a:pt x="101028" y="417233"/>
                  </a:lnTo>
                  <a:lnTo>
                    <a:pt x="100533" y="416852"/>
                  </a:lnTo>
                  <a:lnTo>
                    <a:pt x="100355" y="416839"/>
                  </a:lnTo>
                  <a:lnTo>
                    <a:pt x="91236" y="415683"/>
                  </a:lnTo>
                  <a:lnTo>
                    <a:pt x="90093" y="417677"/>
                  </a:lnTo>
                  <a:lnTo>
                    <a:pt x="90093" y="435216"/>
                  </a:lnTo>
                  <a:lnTo>
                    <a:pt x="100533" y="438429"/>
                  </a:lnTo>
                  <a:lnTo>
                    <a:pt x="100698" y="438378"/>
                  </a:lnTo>
                  <a:lnTo>
                    <a:pt x="101028" y="438175"/>
                  </a:lnTo>
                  <a:lnTo>
                    <a:pt x="101384" y="437578"/>
                  </a:lnTo>
                  <a:lnTo>
                    <a:pt x="101612" y="436753"/>
                  </a:lnTo>
                  <a:lnTo>
                    <a:pt x="101663" y="436435"/>
                  </a:lnTo>
                  <a:lnTo>
                    <a:pt x="101663" y="419112"/>
                  </a:lnTo>
                  <a:close/>
                </a:path>
                <a:path w="257809" h="882650">
                  <a:moveTo>
                    <a:pt x="101663" y="389394"/>
                  </a:moveTo>
                  <a:lnTo>
                    <a:pt x="91236" y="385635"/>
                  </a:lnTo>
                  <a:lnTo>
                    <a:pt x="91059" y="385686"/>
                  </a:lnTo>
                  <a:lnTo>
                    <a:pt x="90741" y="385889"/>
                  </a:lnTo>
                  <a:lnTo>
                    <a:pt x="90601" y="386029"/>
                  </a:lnTo>
                  <a:lnTo>
                    <a:pt x="90271" y="386689"/>
                  </a:lnTo>
                  <a:lnTo>
                    <a:pt x="90093" y="387591"/>
                  </a:lnTo>
                  <a:lnTo>
                    <a:pt x="90093" y="405130"/>
                  </a:lnTo>
                  <a:lnTo>
                    <a:pt x="100533" y="408673"/>
                  </a:lnTo>
                  <a:lnTo>
                    <a:pt x="100698" y="408622"/>
                  </a:lnTo>
                  <a:lnTo>
                    <a:pt x="101028" y="408432"/>
                  </a:lnTo>
                  <a:lnTo>
                    <a:pt x="101384" y="407860"/>
                  </a:lnTo>
                  <a:lnTo>
                    <a:pt x="101485" y="407606"/>
                  </a:lnTo>
                  <a:lnTo>
                    <a:pt x="101663" y="406704"/>
                  </a:lnTo>
                  <a:lnTo>
                    <a:pt x="101663" y="389394"/>
                  </a:lnTo>
                  <a:close/>
                </a:path>
                <a:path w="257809" h="882650">
                  <a:moveTo>
                    <a:pt x="101663" y="359714"/>
                  </a:moveTo>
                  <a:lnTo>
                    <a:pt x="91236" y="355587"/>
                  </a:lnTo>
                  <a:lnTo>
                    <a:pt x="91059" y="355625"/>
                  </a:lnTo>
                  <a:lnTo>
                    <a:pt x="90741" y="355815"/>
                  </a:lnTo>
                  <a:lnTo>
                    <a:pt x="90487" y="356158"/>
                  </a:lnTo>
                  <a:lnTo>
                    <a:pt x="90271" y="356616"/>
                  </a:lnTo>
                  <a:lnTo>
                    <a:pt x="90093" y="357505"/>
                  </a:lnTo>
                  <a:lnTo>
                    <a:pt x="90093" y="375043"/>
                  </a:lnTo>
                  <a:lnTo>
                    <a:pt x="100533" y="378929"/>
                  </a:lnTo>
                  <a:lnTo>
                    <a:pt x="101028" y="378688"/>
                  </a:lnTo>
                  <a:lnTo>
                    <a:pt x="101384" y="378129"/>
                  </a:lnTo>
                  <a:lnTo>
                    <a:pt x="101485" y="377888"/>
                  </a:lnTo>
                  <a:lnTo>
                    <a:pt x="101663" y="377024"/>
                  </a:lnTo>
                  <a:lnTo>
                    <a:pt x="101663" y="359714"/>
                  </a:lnTo>
                  <a:close/>
                </a:path>
                <a:path w="257809" h="882650">
                  <a:moveTo>
                    <a:pt x="101663" y="329984"/>
                  </a:moveTo>
                  <a:lnTo>
                    <a:pt x="100355" y="327583"/>
                  </a:lnTo>
                  <a:lnTo>
                    <a:pt x="91236" y="325526"/>
                  </a:lnTo>
                  <a:lnTo>
                    <a:pt x="90093" y="327418"/>
                  </a:lnTo>
                  <a:lnTo>
                    <a:pt x="90093" y="344957"/>
                  </a:lnTo>
                  <a:lnTo>
                    <a:pt x="100533" y="349199"/>
                  </a:lnTo>
                  <a:lnTo>
                    <a:pt x="100698" y="349161"/>
                  </a:lnTo>
                  <a:lnTo>
                    <a:pt x="101028" y="348983"/>
                  </a:lnTo>
                  <a:lnTo>
                    <a:pt x="101384" y="348424"/>
                  </a:lnTo>
                  <a:lnTo>
                    <a:pt x="101485" y="348183"/>
                  </a:lnTo>
                  <a:lnTo>
                    <a:pt x="101663" y="347306"/>
                  </a:lnTo>
                  <a:lnTo>
                    <a:pt x="101663" y="329984"/>
                  </a:lnTo>
                  <a:close/>
                </a:path>
                <a:path w="257809" h="882650">
                  <a:moveTo>
                    <a:pt x="101663" y="300266"/>
                  </a:moveTo>
                  <a:lnTo>
                    <a:pt x="91236" y="295465"/>
                  </a:lnTo>
                  <a:lnTo>
                    <a:pt x="91059" y="295490"/>
                  </a:lnTo>
                  <a:lnTo>
                    <a:pt x="90741" y="295656"/>
                  </a:lnTo>
                  <a:lnTo>
                    <a:pt x="90373" y="296202"/>
                  </a:lnTo>
                  <a:lnTo>
                    <a:pt x="90271" y="296430"/>
                  </a:lnTo>
                  <a:lnTo>
                    <a:pt x="90093" y="297307"/>
                  </a:lnTo>
                  <a:lnTo>
                    <a:pt x="90093" y="314845"/>
                  </a:lnTo>
                  <a:lnTo>
                    <a:pt x="100533" y="319443"/>
                  </a:lnTo>
                  <a:lnTo>
                    <a:pt x="101028" y="319227"/>
                  </a:lnTo>
                  <a:lnTo>
                    <a:pt x="101384" y="318693"/>
                  </a:lnTo>
                  <a:lnTo>
                    <a:pt x="101612" y="317906"/>
                  </a:lnTo>
                  <a:lnTo>
                    <a:pt x="101663" y="317576"/>
                  </a:lnTo>
                  <a:lnTo>
                    <a:pt x="101663" y="300266"/>
                  </a:lnTo>
                  <a:close/>
                </a:path>
                <a:path w="257809" h="882650">
                  <a:moveTo>
                    <a:pt x="101663" y="270548"/>
                  </a:moveTo>
                  <a:lnTo>
                    <a:pt x="100355" y="268058"/>
                  </a:lnTo>
                  <a:lnTo>
                    <a:pt x="91236" y="265417"/>
                  </a:lnTo>
                  <a:lnTo>
                    <a:pt x="90093" y="267208"/>
                  </a:lnTo>
                  <a:lnTo>
                    <a:pt x="90093" y="284746"/>
                  </a:lnTo>
                  <a:lnTo>
                    <a:pt x="100533" y="289687"/>
                  </a:lnTo>
                  <a:lnTo>
                    <a:pt x="101028" y="289483"/>
                  </a:lnTo>
                  <a:lnTo>
                    <a:pt x="101384" y="288963"/>
                  </a:lnTo>
                  <a:lnTo>
                    <a:pt x="101485" y="288734"/>
                  </a:lnTo>
                  <a:lnTo>
                    <a:pt x="101663" y="287870"/>
                  </a:lnTo>
                  <a:lnTo>
                    <a:pt x="101663" y="270548"/>
                  </a:lnTo>
                  <a:close/>
                </a:path>
                <a:path w="257809" h="882650">
                  <a:moveTo>
                    <a:pt x="101663" y="240830"/>
                  </a:moveTo>
                  <a:lnTo>
                    <a:pt x="91236" y="235369"/>
                  </a:lnTo>
                  <a:lnTo>
                    <a:pt x="91059" y="235369"/>
                  </a:lnTo>
                  <a:lnTo>
                    <a:pt x="90741" y="235521"/>
                  </a:lnTo>
                  <a:lnTo>
                    <a:pt x="90373" y="236029"/>
                  </a:lnTo>
                  <a:lnTo>
                    <a:pt x="90144" y="236816"/>
                  </a:lnTo>
                  <a:lnTo>
                    <a:pt x="90093" y="237121"/>
                  </a:lnTo>
                  <a:lnTo>
                    <a:pt x="90093" y="254660"/>
                  </a:lnTo>
                  <a:lnTo>
                    <a:pt x="100533" y="259930"/>
                  </a:lnTo>
                  <a:lnTo>
                    <a:pt x="101028" y="259765"/>
                  </a:lnTo>
                  <a:lnTo>
                    <a:pt x="101384" y="259232"/>
                  </a:lnTo>
                  <a:lnTo>
                    <a:pt x="101612" y="258457"/>
                  </a:lnTo>
                  <a:lnTo>
                    <a:pt x="101663" y="258140"/>
                  </a:lnTo>
                  <a:lnTo>
                    <a:pt x="101663" y="240830"/>
                  </a:lnTo>
                  <a:close/>
                </a:path>
                <a:path w="257809" h="882650">
                  <a:moveTo>
                    <a:pt x="101663" y="211137"/>
                  </a:moveTo>
                  <a:lnTo>
                    <a:pt x="91236" y="205308"/>
                  </a:lnTo>
                  <a:lnTo>
                    <a:pt x="91059" y="205320"/>
                  </a:lnTo>
                  <a:lnTo>
                    <a:pt x="90741" y="205447"/>
                  </a:lnTo>
                  <a:lnTo>
                    <a:pt x="90373" y="205943"/>
                  </a:lnTo>
                  <a:lnTo>
                    <a:pt x="90144" y="206730"/>
                  </a:lnTo>
                  <a:lnTo>
                    <a:pt x="90093" y="207035"/>
                  </a:lnTo>
                  <a:lnTo>
                    <a:pt x="90093" y="224574"/>
                  </a:lnTo>
                  <a:lnTo>
                    <a:pt x="100533" y="230174"/>
                  </a:lnTo>
                  <a:lnTo>
                    <a:pt x="100698" y="230174"/>
                  </a:lnTo>
                  <a:lnTo>
                    <a:pt x="101028" y="230022"/>
                  </a:lnTo>
                  <a:lnTo>
                    <a:pt x="101384" y="229527"/>
                  </a:lnTo>
                  <a:lnTo>
                    <a:pt x="101612" y="228765"/>
                  </a:lnTo>
                  <a:lnTo>
                    <a:pt x="101663" y="228447"/>
                  </a:lnTo>
                  <a:lnTo>
                    <a:pt x="101663" y="211137"/>
                  </a:lnTo>
                  <a:close/>
                </a:path>
                <a:path w="257809" h="882650">
                  <a:moveTo>
                    <a:pt x="131927" y="48780"/>
                  </a:moveTo>
                  <a:lnTo>
                    <a:pt x="130860" y="45986"/>
                  </a:lnTo>
                  <a:lnTo>
                    <a:pt x="122364" y="49110"/>
                  </a:lnTo>
                  <a:lnTo>
                    <a:pt x="121158" y="74574"/>
                  </a:lnTo>
                  <a:lnTo>
                    <a:pt x="121297" y="75692"/>
                  </a:lnTo>
                  <a:lnTo>
                    <a:pt x="121399" y="75996"/>
                  </a:lnTo>
                  <a:lnTo>
                    <a:pt x="121742" y="76682"/>
                  </a:lnTo>
                  <a:lnTo>
                    <a:pt x="122034" y="76898"/>
                  </a:lnTo>
                  <a:lnTo>
                    <a:pt x="122199" y="76936"/>
                  </a:lnTo>
                  <a:lnTo>
                    <a:pt x="130683" y="74066"/>
                  </a:lnTo>
                  <a:lnTo>
                    <a:pt x="131025" y="73875"/>
                  </a:lnTo>
                  <a:lnTo>
                    <a:pt x="131318" y="73444"/>
                  </a:lnTo>
                  <a:lnTo>
                    <a:pt x="131686" y="72517"/>
                  </a:lnTo>
                  <a:lnTo>
                    <a:pt x="131927" y="70904"/>
                  </a:lnTo>
                  <a:lnTo>
                    <a:pt x="131927" y="48780"/>
                  </a:lnTo>
                  <a:close/>
                </a:path>
                <a:path w="257809" h="882650">
                  <a:moveTo>
                    <a:pt x="147980" y="82308"/>
                  </a:moveTo>
                  <a:lnTo>
                    <a:pt x="146875" y="79438"/>
                  </a:lnTo>
                  <a:lnTo>
                    <a:pt x="138087" y="82296"/>
                  </a:lnTo>
                  <a:lnTo>
                    <a:pt x="137909" y="82346"/>
                  </a:lnTo>
                  <a:lnTo>
                    <a:pt x="137744" y="82486"/>
                  </a:lnTo>
                  <a:lnTo>
                    <a:pt x="137452" y="82918"/>
                  </a:lnTo>
                  <a:lnTo>
                    <a:pt x="136994" y="84226"/>
                  </a:lnTo>
                  <a:lnTo>
                    <a:pt x="136829" y="85471"/>
                  </a:lnTo>
                  <a:lnTo>
                    <a:pt x="136829" y="107696"/>
                  </a:lnTo>
                  <a:lnTo>
                    <a:pt x="136867" y="108559"/>
                  </a:lnTo>
                  <a:lnTo>
                    <a:pt x="137096" y="109613"/>
                  </a:lnTo>
                  <a:lnTo>
                    <a:pt x="137452" y="110312"/>
                  </a:lnTo>
                  <a:lnTo>
                    <a:pt x="137909" y="110591"/>
                  </a:lnTo>
                  <a:lnTo>
                    <a:pt x="146875" y="107937"/>
                  </a:lnTo>
                  <a:lnTo>
                    <a:pt x="147040" y="107797"/>
                  </a:lnTo>
                  <a:lnTo>
                    <a:pt x="147358" y="107365"/>
                  </a:lnTo>
                  <a:lnTo>
                    <a:pt x="147726" y="106438"/>
                  </a:lnTo>
                  <a:lnTo>
                    <a:pt x="147980" y="104800"/>
                  </a:lnTo>
                  <a:lnTo>
                    <a:pt x="147980" y="82308"/>
                  </a:lnTo>
                  <a:close/>
                </a:path>
                <a:path w="257809" h="882650">
                  <a:moveTo>
                    <a:pt x="147980" y="42938"/>
                  </a:moveTo>
                  <a:lnTo>
                    <a:pt x="146875" y="40093"/>
                  </a:lnTo>
                  <a:lnTo>
                    <a:pt x="138087" y="43332"/>
                  </a:lnTo>
                  <a:lnTo>
                    <a:pt x="137909" y="43395"/>
                  </a:lnTo>
                  <a:lnTo>
                    <a:pt x="137744" y="43548"/>
                  </a:lnTo>
                  <a:lnTo>
                    <a:pt x="137452" y="43980"/>
                  </a:lnTo>
                  <a:lnTo>
                    <a:pt x="136994" y="45313"/>
                  </a:lnTo>
                  <a:lnTo>
                    <a:pt x="136829" y="46558"/>
                  </a:lnTo>
                  <a:lnTo>
                    <a:pt x="136829" y="68783"/>
                  </a:lnTo>
                  <a:lnTo>
                    <a:pt x="137909" y="71628"/>
                  </a:lnTo>
                  <a:lnTo>
                    <a:pt x="146875" y="68605"/>
                  </a:lnTo>
                  <a:lnTo>
                    <a:pt x="147358" y="68033"/>
                  </a:lnTo>
                  <a:lnTo>
                    <a:pt x="147726" y="67081"/>
                  </a:lnTo>
                  <a:lnTo>
                    <a:pt x="147980" y="65430"/>
                  </a:lnTo>
                  <a:lnTo>
                    <a:pt x="147980" y="42938"/>
                  </a:lnTo>
                  <a:close/>
                </a:path>
                <a:path w="257809" h="882650">
                  <a:moveTo>
                    <a:pt x="164617" y="648779"/>
                  </a:moveTo>
                  <a:lnTo>
                    <a:pt x="163474" y="645883"/>
                  </a:lnTo>
                  <a:lnTo>
                    <a:pt x="154368" y="649236"/>
                  </a:lnTo>
                  <a:lnTo>
                    <a:pt x="154190" y="649300"/>
                  </a:lnTo>
                  <a:lnTo>
                    <a:pt x="154025" y="649452"/>
                  </a:lnTo>
                  <a:lnTo>
                    <a:pt x="153568" y="650189"/>
                  </a:lnTo>
                  <a:lnTo>
                    <a:pt x="153238" y="651243"/>
                  </a:lnTo>
                  <a:lnTo>
                    <a:pt x="153073" y="652526"/>
                  </a:lnTo>
                  <a:lnTo>
                    <a:pt x="153073" y="675589"/>
                  </a:lnTo>
                  <a:lnTo>
                    <a:pt x="154190" y="678014"/>
                  </a:lnTo>
                  <a:lnTo>
                    <a:pt x="163474" y="674903"/>
                  </a:lnTo>
                  <a:lnTo>
                    <a:pt x="163639" y="674751"/>
                  </a:lnTo>
                  <a:lnTo>
                    <a:pt x="164096" y="674014"/>
                  </a:lnTo>
                  <a:lnTo>
                    <a:pt x="164439" y="672947"/>
                  </a:lnTo>
                  <a:lnTo>
                    <a:pt x="164617" y="671664"/>
                  </a:lnTo>
                  <a:lnTo>
                    <a:pt x="164617" y="648779"/>
                  </a:lnTo>
                  <a:close/>
                </a:path>
                <a:path w="257809" h="882650">
                  <a:moveTo>
                    <a:pt x="164617" y="76949"/>
                  </a:moveTo>
                  <a:lnTo>
                    <a:pt x="164579" y="76073"/>
                  </a:lnTo>
                  <a:lnTo>
                    <a:pt x="164338" y="75006"/>
                  </a:lnTo>
                  <a:lnTo>
                    <a:pt x="163957" y="74295"/>
                  </a:lnTo>
                  <a:lnTo>
                    <a:pt x="163474" y="74015"/>
                  </a:lnTo>
                  <a:lnTo>
                    <a:pt x="154368" y="76987"/>
                  </a:lnTo>
                  <a:lnTo>
                    <a:pt x="153073" y="80225"/>
                  </a:lnTo>
                  <a:lnTo>
                    <a:pt x="153073" y="102831"/>
                  </a:lnTo>
                  <a:lnTo>
                    <a:pt x="154190" y="105765"/>
                  </a:lnTo>
                  <a:lnTo>
                    <a:pt x="163474" y="103022"/>
                  </a:lnTo>
                  <a:lnTo>
                    <a:pt x="163639" y="102882"/>
                  </a:lnTo>
                  <a:lnTo>
                    <a:pt x="164096" y="102171"/>
                  </a:lnTo>
                  <a:lnTo>
                    <a:pt x="164439" y="101117"/>
                  </a:lnTo>
                  <a:lnTo>
                    <a:pt x="164617" y="99834"/>
                  </a:lnTo>
                  <a:lnTo>
                    <a:pt x="164617" y="76949"/>
                  </a:lnTo>
                  <a:close/>
                </a:path>
                <a:path w="257809" h="882650">
                  <a:moveTo>
                    <a:pt x="181813" y="70497"/>
                  </a:moveTo>
                  <a:lnTo>
                    <a:pt x="181559" y="69418"/>
                  </a:lnTo>
                  <a:lnTo>
                    <a:pt x="181178" y="68681"/>
                  </a:lnTo>
                  <a:lnTo>
                    <a:pt x="180848" y="68453"/>
                  </a:lnTo>
                  <a:lnTo>
                    <a:pt x="180670" y="68414"/>
                  </a:lnTo>
                  <a:lnTo>
                    <a:pt x="171234" y="71488"/>
                  </a:lnTo>
                  <a:lnTo>
                    <a:pt x="169887" y="74790"/>
                  </a:lnTo>
                  <a:lnTo>
                    <a:pt x="169887" y="98259"/>
                  </a:lnTo>
                  <a:lnTo>
                    <a:pt x="171056" y="100774"/>
                  </a:lnTo>
                  <a:lnTo>
                    <a:pt x="180670" y="97929"/>
                  </a:lnTo>
                  <a:lnTo>
                    <a:pt x="180848" y="97790"/>
                  </a:lnTo>
                  <a:lnTo>
                    <a:pt x="181178" y="97345"/>
                  </a:lnTo>
                  <a:lnTo>
                    <a:pt x="181559" y="96380"/>
                  </a:lnTo>
                  <a:lnTo>
                    <a:pt x="181813" y="95135"/>
                  </a:lnTo>
                  <a:lnTo>
                    <a:pt x="181813" y="70497"/>
                  </a:lnTo>
                  <a:close/>
                </a:path>
                <a:path w="257809" h="882650">
                  <a:moveTo>
                    <a:pt x="181813" y="29730"/>
                  </a:moveTo>
                  <a:lnTo>
                    <a:pt x="181559" y="28638"/>
                  </a:lnTo>
                  <a:lnTo>
                    <a:pt x="181178" y="27927"/>
                  </a:lnTo>
                  <a:lnTo>
                    <a:pt x="180670" y="27686"/>
                  </a:lnTo>
                  <a:lnTo>
                    <a:pt x="171234" y="31153"/>
                  </a:lnTo>
                  <a:lnTo>
                    <a:pt x="171056" y="31216"/>
                  </a:lnTo>
                  <a:lnTo>
                    <a:pt x="170878" y="31381"/>
                  </a:lnTo>
                  <a:lnTo>
                    <a:pt x="170395" y="32131"/>
                  </a:lnTo>
                  <a:lnTo>
                    <a:pt x="170053" y="33210"/>
                  </a:lnTo>
                  <a:lnTo>
                    <a:pt x="169887" y="34505"/>
                  </a:lnTo>
                  <a:lnTo>
                    <a:pt x="169887" y="57975"/>
                  </a:lnTo>
                  <a:lnTo>
                    <a:pt x="171056" y="60464"/>
                  </a:lnTo>
                  <a:lnTo>
                    <a:pt x="180670" y="57213"/>
                  </a:lnTo>
                  <a:lnTo>
                    <a:pt x="180848" y="57061"/>
                  </a:lnTo>
                  <a:lnTo>
                    <a:pt x="181178" y="56603"/>
                  </a:lnTo>
                  <a:lnTo>
                    <a:pt x="181559" y="55626"/>
                  </a:lnTo>
                  <a:lnTo>
                    <a:pt x="181813" y="54368"/>
                  </a:lnTo>
                  <a:lnTo>
                    <a:pt x="181813" y="29730"/>
                  </a:lnTo>
                  <a:close/>
                </a:path>
                <a:path w="257809" h="882650">
                  <a:moveTo>
                    <a:pt x="199669" y="64719"/>
                  </a:moveTo>
                  <a:lnTo>
                    <a:pt x="198475" y="62611"/>
                  </a:lnTo>
                  <a:lnTo>
                    <a:pt x="188696" y="65798"/>
                  </a:lnTo>
                  <a:lnTo>
                    <a:pt x="187337" y="68707"/>
                  </a:lnTo>
                  <a:lnTo>
                    <a:pt x="187337" y="93484"/>
                  </a:lnTo>
                  <a:lnTo>
                    <a:pt x="187579" y="94602"/>
                  </a:lnTo>
                  <a:lnTo>
                    <a:pt x="187972" y="95338"/>
                  </a:lnTo>
                  <a:lnTo>
                    <a:pt x="188315" y="95580"/>
                  </a:lnTo>
                  <a:lnTo>
                    <a:pt x="188506" y="95618"/>
                  </a:lnTo>
                  <a:lnTo>
                    <a:pt x="198475" y="92671"/>
                  </a:lnTo>
                  <a:lnTo>
                    <a:pt x="198653" y="92519"/>
                  </a:lnTo>
                  <a:lnTo>
                    <a:pt x="199161" y="91770"/>
                  </a:lnTo>
                  <a:lnTo>
                    <a:pt x="199402" y="91084"/>
                  </a:lnTo>
                  <a:lnTo>
                    <a:pt x="199669" y="89814"/>
                  </a:lnTo>
                  <a:lnTo>
                    <a:pt x="199669" y="64719"/>
                  </a:lnTo>
                  <a:close/>
                </a:path>
                <a:path w="257809" h="882650">
                  <a:moveTo>
                    <a:pt x="199669" y="23215"/>
                  </a:moveTo>
                  <a:lnTo>
                    <a:pt x="198475" y="21145"/>
                  </a:lnTo>
                  <a:lnTo>
                    <a:pt x="188696" y="24739"/>
                  </a:lnTo>
                  <a:lnTo>
                    <a:pt x="188506" y="24803"/>
                  </a:lnTo>
                  <a:lnTo>
                    <a:pt x="188315" y="24968"/>
                  </a:lnTo>
                  <a:lnTo>
                    <a:pt x="187972" y="25438"/>
                  </a:lnTo>
                  <a:lnTo>
                    <a:pt x="187579" y="26441"/>
                  </a:lnTo>
                  <a:lnTo>
                    <a:pt x="187337" y="27711"/>
                  </a:lnTo>
                  <a:lnTo>
                    <a:pt x="187337" y="52489"/>
                  </a:lnTo>
                  <a:lnTo>
                    <a:pt x="187579" y="53568"/>
                  </a:lnTo>
                  <a:lnTo>
                    <a:pt x="187972" y="54305"/>
                  </a:lnTo>
                  <a:lnTo>
                    <a:pt x="188315" y="54533"/>
                  </a:lnTo>
                  <a:lnTo>
                    <a:pt x="188506" y="54571"/>
                  </a:lnTo>
                  <a:lnTo>
                    <a:pt x="198475" y="51206"/>
                  </a:lnTo>
                  <a:lnTo>
                    <a:pt x="198653" y="51041"/>
                  </a:lnTo>
                  <a:lnTo>
                    <a:pt x="199161" y="50292"/>
                  </a:lnTo>
                  <a:lnTo>
                    <a:pt x="199402" y="49568"/>
                  </a:lnTo>
                  <a:lnTo>
                    <a:pt x="199669" y="48310"/>
                  </a:lnTo>
                  <a:lnTo>
                    <a:pt x="199669" y="23215"/>
                  </a:lnTo>
                  <a:close/>
                </a:path>
                <a:path w="257809" h="882650">
                  <a:moveTo>
                    <a:pt x="218160" y="58737"/>
                  </a:moveTo>
                  <a:lnTo>
                    <a:pt x="216928" y="56591"/>
                  </a:lnTo>
                  <a:lnTo>
                    <a:pt x="206794" y="59893"/>
                  </a:lnTo>
                  <a:lnTo>
                    <a:pt x="205384" y="62865"/>
                  </a:lnTo>
                  <a:lnTo>
                    <a:pt x="205384" y="88099"/>
                  </a:lnTo>
                  <a:lnTo>
                    <a:pt x="205536" y="88887"/>
                  </a:lnTo>
                  <a:lnTo>
                    <a:pt x="205892" y="89776"/>
                  </a:lnTo>
                  <a:lnTo>
                    <a:pt x="206235" y="90106"/>
                  </a:lnTo>
                  <a:lnTo>
                    <a:pt x="206603" y="90258"/>
                  </a:lnTo>
                  <a:lnTo>
                    <a:pt x="216928" y="87210"/>
                  </a:lnTo>
                  <a:lnTo>
                    <a:pt x="217119" y="87045"/>
                  </a:lnTo>
                  <a:lnTo>
                    <a:pt x="217627" y="86296"/>
                  </a:lnTo>
                  <a:lnTo>
                    <a:pt x="217893" y="85572"/>
                  </a:lnTo>
                  <a:lnTo>
                    <a:pt x="218160" y="84302"/>
                  </a:lnTo>
                  <a:lnTo>
                    <a:pt x="218160" y="58737"/>
                  </a:lnTo>
                  <a:close/>
                </a:path>
                <a:path w="257809" h="882650">
                  <a:moveTo>
                    <a:pt x="218160" y="16446"/>
                  </a:moveTo>
                  <a:lnTo>
                    <a:pt x="216928" y="14351"/>
                  </a:lnTo>
                  <a:lnTo>
                    <a:pt x="206794" y="18084"/>
                  </a:lnTo>
                  <a:lnTo>
                    <a:pt x="206603" y="18148"/>
                  </a:lnTo>
                  <a:lnTo>
                    <a:pt x="206400" y="18326"/>
                  </a:lnTo>
                  <a:lnTo>
                    <a:pt x="205892" y="19113"/>
                  </a:lnTo>
                  <a:lnTo>
                    <a:pt x="205651" y="19837"/>
                  </a:lnTo>
                  <a:lnTo>
                    <a:pt x="205384" y="21107"/>
                  </a:lnTo>
                  <a:lnTo>
                    <a:pt x="205384" y="46342"/>
                  </a:lnTo>
                  <a:lnTo>
                    <a:pt x="206603" y="48450"/>
                  </a:lnTo>
                  <a:lnTo>
                    <a:pt x="216928" y="44970"/>
                  </a:lnTo>
                  <a:lnTo>
                    <a:pt x="217119" y="44805"/>
                  </a:lnTo>
                  <a:lnTo>
                    <a:pt x="217462" y="44335"/>
                  </a:lnTo>
                  <a:lnTo>
                    <a:pt x="217893" y="43307"/>
                  </a:lnTo>
                  <a:lnTo>
                    <a:pt x="218160" y="42011"/>
                  </a:lnTo>
                  <a:lnTo>
                    <a:pt x="218160" y="16446"/>
                  </a:lnTo>
                  <a:close/>
                </a:path>
                <a:path w="257809" h="882650">
                  <a:moveTo>
                    <a:pt x="237401" y="53467"/>
                  </a:moveTo>
                  <a:lnTo>
                    <a:pt x="236080" y="50342"/>
                  </a:lnTo>
                  <a:lnTo>
                    <a:pt x="225564" y="53771"/>
                  </a:lnTo>
                  <a:lnTo>
                    <a:pt x="225348" y="53835"/>
                  </a:lnTo>
                  <a:lnTo>
                    <a:pt x="225158" y="54000"/>
                  </a:lnTo>
                  <a:lnTo>
                    <a:pt x="224637" y="54787"/>
                  </a:lnTo>
                  <a:lnTo>
                    <a:pt x="224256" y="55918"/>
                  </a:lnTo>
                  <a:lnTo>
                    <a:pt x="224066" y="57289"/>
                  </a:lnTo>
                  <a:lnTo>
                    <a:pt x="224066" y="81572"/>
                  </a:lnTo>
                  <a:lnTo>
                    <a:pt x="225348" y="84696"/>
                  </a:lnTo>
                  <a:lnTo>
                    <a:pt x="235864" y="81597"/>
                  </a:lnTo>
                  <a:lnTo>
                    <a:pt x="236283" y="81381"/>
                  </a:lnTo>
                  <a:lnTo>
                    <a:pt x="236804" y="80594"/>
                  </a:lnTo>
                  <a:lnTo>
                    <a:pt x="237197" y="79451"/>
                  </a:lnTo>
                  <a:lnTo>
                    <a:pt x="237401" y="78079"/>
                  </a:lnTo>
                  <a:lnTo>
                    <a:pt x="237401" y="53467"/>
                  </a:lnTo>
                  <a:close/>
                </a:path>
                <a:path w="257809" h="882650">
                  <a:moveTo>
                    <a:pt x="237401" y="10388"/>
                  </a:moveTo>
                  <a:lnTo>
                    <a:pt x="236080" y="7327"/>
                  </a:lnTo>
                  <a:lnTo>
                    <a:pt x="225564" y="11188"/>
                  </a:lnTo>
                  <a:lnTo>
                    <a:pt x="225348" y="11264"/>
                  </a:lnTo>
                  <a:lnTo>
                    <a:pt x="225158" y="11430"/>
                  </a:lnTo>
                  <a:lnTo>
                    <a:pt x="224637" y="12230"/>
                  </a:lnTo>
                  <a:lnTo>
                    <a:pt x="224256" y="13398"/>
                  </a:lnTo>
                  <a:lnTo>
                    <a:pt x="224066" y="14770"/>
                  </a:lnTo>
                  <a:lnTo>
                    <a:pt x="224066" y="39052"/>
                  </a:lnTo>
                  <a:lnTo>
                    <a:pt x="225348" y="42125"/>
                  </a:lnTo>
                  <a:lnTo>
                    <a:pt x="236080" y="38519"/>
                  </a:lnTo>
                  <a:lnTo>
                    <a:pt x="236283" y="38341"/>
                  </a:lnTo>
                  <a:lnTo>
                    <a:pt x="236651" y="37858"/>
                  </a:lnTo>
                  <a:lnTo>
                    <a:pt x="237197" y="36398"/>
                  </a:lnTo>
                  <a:lnTo>
                    <a:pt x="237401" y="35001"/>
                  </a:lnTo>
                  <a:lnTo>
                    <a:pt x="237401" y="10388"/>
                  </a:lnTo>
                  <a:close/>
                </a:path>
                <a:path w="257809" h="882650">
                  <a:moveTo>
                    <a:pt x="257340" y="47028"/>
                  </a:moveTo>
                  <a:lnTo>
                    <a:pt x="255968" y="43853"/>
                  </a:lnTo>
                  <a:lnTo>
                    <a:pt x="245046" y="47421"/>
                  </a:lnTo>
                  <a:lnTo>
                    <a:pt x="244830" y="47485"/>
                  </a:lnTo>
                  <a:lnTo>
                    <a:pt x="244640" y="47650"/>
                  </a:lnTo>
                  <a:lnTo>
                    <a:pt x="244094" y="48450"/>
                  </a:lnTo>
                  <a:lnTo>
                    <a:pt x="243700" y="49606"/>
                  </a:lnTo>
                  <a:lnTo>
                    <a:pt x="243509" y="51003"/>
                  </a:lnTo>
                  <a:lnTo>
                    <a:pt x="243509" y="75768"/>
                  </a:lnTo>
                  <a:lnTo>
                    <a:pt x="244830" y="78930"/>
                  </a:lnTo>
                  <a:lnTo>
                    <a:pt x="255968" y="75653"/>
                  </a:lnTo>
                  <a:lnTo>
                    <a:pt x="256171" y="75488"/>
                  </a:lnTo>
                  <a:lnTo>
                    <a:pt x="256730" y="74688"/>
                  </a:lnTo>
                  <a:lnTo>
                    <a:pt x="257136" y="73520"/>
                  </a:lnTo>
                  <a:lnTo>
                    <a:pt x="257340" y="72123"/>
                  </a:lnTo>
                  <a:lnTo>
                    <a:pt x="257340" y="47028"/>
                  </a:lnTo>
                  <a:close/>
                </a:path>
                <a:path w="257809" h="882650">
                  <a:moveTo>
                    <a:pt x="257340" y="3124"/>
                  </a:moveTo>
                  <a:lnTo>
                    <a:pt x="255968" y="0"/>
                  </a:lnTo>
                  <a:lnTo>
                    <a:pt x="245046" y="4025"/>
                  </a:lnTo>
                  <a:lnTo>
                    <a:pt x="244830" y="4102"/>
                  </a:lnTo>
                  <a:lnTo>
                    <a:pt x="244640" y="4267"/>
                  </a:lnTo>
                  <a:lnTo>
                    <a:pt x="244094" y="5105"/>
                  </a:lnTo>
                  <a:lnTo>
                    <a:pt x="243700" y="6286"/>
                  </a:lnTo>
                  <a:lnTo>
                    <a:pt x="243509" y="7670"/>
                  </a:lnTo>
                  <a:lnTo>
                    <a:pt x="243509" y="32931"/>
                  </a:lnTo>
                  <a:lnTo>
                    <a:pt x="243700" y="34188"/>
                  </a:lnTo>
                  <a:lnTo>
                    <a:pt x="244094" y="35077"/>
                  </a:lnTo>
                  <a:lnTo>
                    <a:pt x="244436" y="35407"/>
                  </a:lnTo>
                  <a:lnTo>
                    <a:pt x="244830" y="35560"/>
                  </a:lnTo>
                  <a:lnTo>
                    <a:pt x="255968" y="31800"/>
                  </a:lnTo>
                  <a:lnTo>
                    <a:pt x="256171" y="31623"/>
                  </a:lnTo>
                  <a:lnTo>
                    <a:pt x="256730" y="30797"/>
                  </a:lnTo>
                  <a:lnTo>
                    <a:pt x="257136" y="29629"/>
                  </a:lnTo>
                  <a:lnTo>
                    <a:pt x="257340" y="28219"/>
                  </a:lnTo>
                  <a:lnTo>
                    <a:pt x="257340" y="3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176804" y="1321053"/>
              <a:ext cx="148590" cy="791210"/>
            </a:xfrm>
            <a:custGeom>
              <a:avLst/>
              <a:gdLst/>
              <a:ahLst/>
              <a:cxnLst/>
              <a:rect l="l" t="t" r="r" b="b"/>
              <a:pathLst>
                <a:path w="148590" h="791210">
                  <a:moveTo>
                    <a:pt x="11925" y="701535"/>
                  </a:moveTo>
                  <a:lnTo>
                    <a:pt x="11785" y="700747"/>
                  </a:lnTo>
                  <a:lnTo>
                    <a:pt x="11290" y="699592"/>
                  </a:lnTo>
                  <a:lnTo>
                    <a:pt x="10782" y="699223"/>
                  </a:lnTo>
                  <a:lnTo>
                    <a:pt x="1346" y="700341"/>
                  </a:lnTo>
                  <a:lnTo>
                    <a:pt x="1168" y="700354"/>
                  </a:lnTo>
                  <a:lnTo>
                    <a:pt x="990" y="700468"/>
                  </a:lnTo>
                  <a:lnTo>
                    <a:pt x="508" y="701103"/>
                  </a:lnTo>
                  <a:lnTo>
                    <a:pt x="165" y="702106"/>
                  </a:lnTo>
                  <a:lnTo>
                    <a:pt x="0" y="703364"/>
                  </a:lnTo>
                  <a:lnTo>
                    <a:pt x="0" y="726833"/>
                  </a:lnTo>
                  <a:lnTo>
                    <a:pt x="165" y="728052"/>
                  </a:lnTo>
                  <a:lnTo>
                    <a:pt x="508" y="728980"/>
                  </a:lnTo>
                  <a:lnTo>
                    <a:pt x="660" y="729208"/>
                  </a:lnTo>
                  <a:lnTo>
                    <a:pt x="1168" y="729602"/>
                  </a:lnTo>
                  <a:lnTo>
                    <a:pt x="10782" y="728751"/>
                  </a:lnTo>
                  <a:lnTo>
                    <a:pt x="10960" y="728637"/>
                  </a:lnTo>
                  <a:lnTo>
                    <a:pt x="11430" y="728002"/>
                  </a:lnTo>
                  <a:lnTo>
                    <a:pt x="11785" y="726998"/>
                  </a:lnTo>
                  <a:lnTo>
                    <a:pt x="11925" y="726186"/>
                  </a:lnTo>
                  <a:lnTo>
                    <a:pt x="11925" y="701535"/>
                  </a:lnTo>
                  <a:close/>
                </a:path>
                <a:path w="148590" h="791210">
                  <a:moveTo>
                    <a:pt x="22745" y="509651"/>
                  </a:moveTo>
                  <a:lnTo>
                    <a:pt x="21678" y="506768"/>
                  </a:lnTo>
                  <a:lnTo>
                    <a:pt x="13182" y="509181"/>
                  </a:lnTo>
                  <a:lnTo>
                    <a:pt x="11976" y="534530"/>
                  </a:lnTo>
                  <a:lnTo>
                    <a:pt x="12115" y="535660"/>
                  </a:lnTo>
                  <a:lnTo>
                    <a:pt x="12217" y="535990"/>
                  </a:lnTo>
                  <a:lnTo>
                    <a:pt x="12560" y="536689"/>
                  </a:lnTo>
                  <a:lnTo>
                    <a:pt x="12852" y="536930"/>
                  </a:lnTo>
                  <a:lnTo>
                    <a:pt x="13017" y="536981"/>
                  </a:lnTo>
                  <a:lnTo>
                    <a:pt x="21678" y="534784"/>
                  </a:lnTo>
                  <a:lnTo>
                    <a:pt x="21844" y="534644"/>
                  </a:lnTo>
                  <a:lnTo>
                    <a:pt x="22275" y="533996"/>
                  </a:lnTo>
                  <a:lnTo>
                    <a:pt x="22504" y="533361"/>
                  </a:lnTo>
                  <a:lnTo>
                    <a:pt x="22745" y="531774"/>
                  </a:lnTo>
                  <a:lnTo>
                    <a:pt x="22745" y="509651"/>
                  </a:lnTo>
                  <a:close/>
                </a:path>
                <a:path w="148590" h="791210">
                  <a:moveTo>
                    <a:pt x="22745" y="317182"/>
                  </a:moveTo>
                  <a:lnTo>
                    <a:pt x="13182" y="314375"/>
                  </a:lnTo>
                  <a:lnTo>
                    <a:pt x="13017" y="314375"/>
                  </a:lnTo>
                  <a:lnTo>
                    <a:pt x="11976" y="339382"/>
                  </a:lnTo>
                  <a:lnTo>
                    <a:pt x="12115" y="340563"/>
                  </a:lnTo>
                  <a:lnTo>
                    <a:pt x="21678" y="342442"/>
                  </a:lnTo>
                  <a:lnTo>
                    <a:pt x="21996" y="342214"/>
                  </a:lnTo>
                  <a:lnTo>
                    <a:pt x="22275" y="341820"/>
                  </a:lnTo>
                  <a:lnTo>
                    <a:pt x="22504" y="341249"/>
                  </a:lnTo>
                  <a:lnTo>
                    <a:pt x="22745" y="339737"/>
                  </a:lnTo>
                  <a:lnTo>
                    <a:pt x="22745" y="317182"/>
                  </a:lnTo>
                  <a:close/>
                </a:path>
                <a:path w="148590" h="791210">
                  <a:moveTo>
                    <a:pt x="22745" y="278485"/>
                  </a:moveTo>
                  <a:lnTo>
                    <a:pt x="22504" y="276987"/>
                  </a:lnTo>
                  <a:lnTo>
                    <a:pt x="22136" y="276199"/>
                  </a:lnTo>
                  <a:lnTo>
                    <a:pt x="21844" y="275882"/>
                  </a:lnTo>
                  <a:lnTo>
                    <a:pt x="21678" y="275793"/>
                  </a:lnTo>
                  <a:lnTo>
                    <a:pt x="13182" y="276098"/>
                  </a:lnTo>
                  <a:lnTo>
                    <a:pt x="13017" y="276098"/>
                  </a:lnTo>
                  <a:lnTo>
                    <a:pt x="11976" y="301129"/>
                  </a:lnTo>
                  <a:lnTo>
                    <a:pt x="12115" y="302298"/>
                  </a:lnTo>
                  <a:lnTo>
                    <a:pt x="12217" y="302641"/>
                  </a:lnTo>
                  <a:lnTo>
                    <a:pt x="12560" y="303441"/>
                  </a:lnTo>
                  <a:lnTo>
                    <a:pt x="12852" y="303758"/>
                  </a:lnTo>
                  <a:lnTo>
                    <a:pt x="13017" y="303834"/>
                  </a:lnTo>
                  <a:lnTo>
                    <a:pt x="21501" y="303809"/>
                  </a:lnTo>
                  <a:lnTo>
                    <a:pt x="21844" y="303707"/>
                  </a:lnTo>
                  <a:lnTo>
                    <a:pt x="22275" y="303149"/>
                  </a:lnTo>
                  <a:lnTo>
                    <a:pt x="22504" y="302564"/>
                  </a:lnTo>
                  <a:lnTo>
                    <a:pt x="22745" y="301040"/>
                  </a:lnTo>
                  <a:lnTo>
                    <a:pt x="22745" y="278485"/>
                  </a:lnTo>
                  <a:close/>
                </a:path>
                <a:path w="148590" h="791210">
                  <a:moveTo>
                    <a:pt x="22745" y="240245"/>
                  </a:moveTo>
                  <a:lnTo>
                    <a:pt x="21678" y="237147"/>
                  </a:lnTo>
                  <a:lnTo>
                    <a:pt x="13182" y="237794"/>
                  </a:lnTo>
                  <a:lnTo>
                    <a:pt x="11976" y="262902"/>
                  </a:lnTo>
                  <a:lnTo>
                    <a:pt x="12115" y="264058"/>
                  </a:lnTo>
                  <a:lnTo>
                    <a:pt x="12560" y="265176"/>
                  </a:lnTo>
                  <a:lnTo>
                    <a:pt x="12852" y="265468"/>
                  </a:lnTo>
                  <a:lnTo>
                    <a:pt x="13017" y="265544"/>
                  </a:lnTo>
                  <a:lnTo>
                    <a:pt x="21678" y="265137"/>
                  </a:lnTo>
                  <a:lnTo>
                    <a:pt x="21844" y="265049"/>
                  </a:lnTo>
                  <a:lnTo>
                    <a:pt x="22136" y="264718"/>
                  </a:lnTo>
                  <a:lnTo>
                    <a:pt x="22504" y="263880"/>
                  </a:lnTo>
                  <a:lnTo>
                    <a:pt x="22745" y="262356"/>
                  </a:lnTo>
                  <a:lnTo>
                    <a:pt x="22745" y="240245"/>
                  </a:lnTo>
                  <a:close/>
                </a:path>
                <a:path w="148590" h="791210">
                  <a:moveTo>
                    <a:pt x="22745" y="201536"/>
                  </a:moveTo>
                  <a:lnTo>
                    <a:pt x="21678" y="198462"/>
                  </a:lnTo>
                  <a:lnTo>
                    <a:pt x="13182" y="199478"/>
                  </a:lnTo>
                  <a:lnTo>
                    <a:pt x="13017" y="199491"/>
                  </a:lnTo>
                  <a:lnTo>
                    <a:pt x="11976" y="224637"/>
                  </a:lnTo>
                  <a:lnTo>
                    <a:pt x="12115" y="225793"/>
                  </a:lnTo>
                  <a:lnTo>
                    <a:pt x="12217" y="226123"/>
                  </a:lnTo>
                  <a:lnTo>
                    <a:pt x="12560" y="226885"/>
                  </a:lnTo>
                  <a:lnTo>
                    <a:pt x="12852" y="227190"/>
                  </a:lnTo>
                  <a:lnTo>
                    <a:pt x="13017" y="227266"/>
                  </a:lnTo>
                  <a:lnTo>
                    <a:pt x="21678" y="226504"/>
                  </a:lnTo>
                  <a:lnTo>
                    <a:pt x="21844" y="226390"/>
                  </a:lnTo>
                  <a:lnTo>
                    <a:pt x="22275" y="225793"/>
                  </a:lnTo>
                  <a:lnTo>
                    <a:pt x="22504" y="225209"/>
                  </a:lnTo>
                  <a:lnTo>
                    <a:pt x="22745" y="223659"/>
                  </a:lnTo>
                  <a:lnTo>
                    <a:pt x="22745" y="201536"/>
                  </a:lnTo>
                  <a:close/>
                </a:path>
                <a:path w="148590" h="791210">
                  <a:moveTo>
                    <a:pt x="22745" y="162839"/>
                  </a:moveTo>
                  <a:lnTo>
                    <a:pt x="21678" y="159816"/>
                  </a:lnTo>
                  <a:lnTo>
                    <a:pt x="13182" y="161175"/>
                  </a:lnTo>
                  <a:lnTo>
                    <a:pt x="11976" y="186385"/>
                  </a:lnTo>
                  <a:lnTo>
                    <a:pt x="12115" y="187528"/>
                  </a:lnTo>
                  <a:lnTo>
                    <a:pt x="12217" y="187871"/>
                  </a:lnTo>
                  <a:lnTo>
                    <a:pt x="12560" y="188620"/>
                  </a:lnTo>
                  <a:lnTo>
                    <a:pt x="12852" y="188899"/>
                  </a:lnTo>
                  <a:lnTo>
                    <a:pt x="13017" y="188963"/>
                  </a:lnTo>
                  <a:lnTo>
                    <a:pt x="21678" y="187833"/>
                  </a:lnTo>
                  <a:lnTo>
                    <a:pt x="21844" y="187718"/>
                  </a:lnTo>
                  <a:lnTo>
                    <a:pt x="22136" y="187363"/>
                  </a:lnTo>
                  <a:lnTo>
                    <a:pt x="22504" y="186512"/>
                  </a:lnTo>
                  <a:lnTo>
                    <a:pt x="22745" y="184937"/>
                  </a:lnTo>
                  <a:lnTo>
                    <a:pt x="22745" y="162839"/>
                  </a:lnTo>
                  <a:close/>
                </a:path>
                <a:path w="148590" h="791210">
                  <a:moveTo>
                    <a:pt x="22745" y="123698"/>
                  </a:moveTo>
                  <a:lnTo>
                    <a:pt x="22504" y="122224"/>
                  </a:lnTo>
                  <a:lnTo>
                    <a:pt x="22136" y="121488"/>
                  </a:lnTo>
                  <a:lnTo>
                    <a:pt x="21678" y="121183"/>
                  </a:lnTo>
                  <a:lnTo>
                    <a:pt x="13182" y="122897"/>
                  </a:lnTo>
                  <a:lnTo>
                    <a:pt x="11976" y="148132"/>
                  </a:lnTo>
                  <a:lnTo>
                    <a:pt x="12115" y="149275"/>
                  </a:lnTo>
                  <a:lnTo>
                    <a:pt x="12217" y="149606"/>
                  </a:lnTo>
                  <a:lnTo>
                    <a:pt x="12560" y="150342"/>
                  </a:lnTo>
                  <a:lnTo>
                    <a:pt x="12852" y="150609"/>
                  </a:lnTo>
                  <a:lnTo>
                    <a:pt x="13017" y="150672"/>
                  </a:lnTo>
                  <a:lnTo>
                    <a:pt x="21678" y="149186"/>
                  </a:lnTo>
                  <a:lnTo>
                    <a:pt x="21844" y="149072"/>
                  </a:lnTo>
                  <a:lnTo>
                    <a:pt x="22136" y="148691"/>
                  </a:lnTo>
                  <a:lnTo>
                    <a:pt x="22504" y="147828"/>
                  </a:lnTo>
                  <a:lnTo>
                    <a:pt x="22745" y="146253"/>
                  </a:lnTo>
                  <a:lnTo>
                    <a:pt x="22745" y="123698"/>
                  </a:lnTo>
                  <a:close/>
                </a:path>
                <a:path w="148590" h="791210">
                  <a:moveTo>
                    <a:pt x="22745" y="85013"/>
                  </a:moveTo>
                  <a:lnTo>
                    <a:pt x="22504" y="83553"/>
                  </a:lnTo>
                  <a:lnTo>
                    <a:pt x="22136" y="82829"/>
                  </a:lnTo>
                  <a:lnTo>
                    <a:pt x="21844" y="82588"/>
                  </a:lnTo>
                  <a:lnTo>
                    <a:pt x="21678" y="82537"/>
                  </a:lnTo>
                  <a:lnTo>
                    <a:pt x="13182" y="84594"/>
                  </a:lnTo>
                  <a:lnTo>
                    <a:pt x="11976" y="109893"/>
                  </a:lnTo>
                  <a:lnTo>
                    <a:pt x="12115" y="111023"/>
                  </a:lnTo>
                  <a:lnTo>
                    <a:pt x="12560" y="112077"/>
                  </a:lnTo>
                  <a:lnTo>
                    <a:pt x="12852" y="112318"/>
                  </a:lnTo>
                  <a:lnTo>
                    <a:pt x="13017" y="112382"/>
                  </a:lnTo>
                  <a:lnTo>
                    <a:pt x="21678" y="110528"/>
                  </a:lnTo>
                  <a:lnTo>
                    <a:pt x="21844" y="110401"/>
                  </a:lnTo>
                  <a:lnTo>
                    <a:pt x="22275" y="109753"/>
                  </a:lnTo>
                  <a:lnTo>
                    <a:pt x="22504" y="109131"/>
                  </a:lnTo>
                  <a:lnTo>
                    <a:pt x="22745" y="107556"/>
                  </a:lnTo>
                  <a:lnTo>
                    <a:pt x="22745" y="85013"/>
                  </a:lnTo>
                  <a:close/>
                </a:path>
                <a:path w="148590" h="791210">
                  <a:moveTo>
                    <a:pt x="22745" y="7607"/>
                  </a:moveTo>
                  <a:lnTo>
                    <a:pt x="22504" y="6172"/>
                  </a:lnTo>
                  <a:lnTo>
                    <a:pt x="22136" y="5473"/>
                  </a:lnTo>
                  <a:lnTo>
                    <a:pt x="21844" y="5257"/>
                  </a:lnTo>
                  <a:lnTo>
                    <a:pt x="21678" y="5207"/>
                  </a:lnTo>
                  <a:lnTo>
                    <a:pt x="13182" y="7988"/>
                  </a:lnTo>
                  <a:lnTo>
                    <a:pt x="13017" y="8039"/>
                  </a:lnTo>
                  <a:lnTo>
                    <a:pt x="11976" y="33388"/>
                  </a:lnTo>
                  <a:lnTo>
                    <a:pt x="12115" y="34518"/>
                  </a:lnTo>
                  <a:lnTo>
                    <a:pt x="12560" y="35534"/>
                  </a:lnTo>
                  <a:lnTo>
                    <a:pt x="12852" y="35763"/>
                  </a:lnTo>
                  <a:lnTo>
                    <a:pt x="13017" y="35814"/>
                  </a:lnTo>
                  <a:lnTo>
                    <a:pt x="21678" y="33235"/>
                  </a:lnTo>
                  <a:lnTo>
                    <a:pt x="21844" y="33108"/>
                  </a:lnTo>
                  <a:lnTo>
                    <a:pt x="22136" y="32689"/>
                  </a:lnTo>
                  <a:lnTo>
                    <a:pt x="22504" y="31775"/>
                  </a:lnTo>
                  <a:lnTo>
                    <a:pt x="22745" y="30175"/>
                  </a:lnTo>
                  <a:lnTo>
                    <a:pt x="22745" y="7607"/>
                  </a:lnTo>
                  <a:close/>
                </a:path>
                <a:path w="148590" h="791210">
                  <a:moveTo>
                    <a:pt x="38798" y="317766"/>
                  </a:moveTo>
                  <a:lnTo>
                    <a:pt x="28905" y="314464"/>
                  </a:lnTo>
                  <a:lnTo>
                    <a:pt x="28727" y="314464"/>
                  </a:lnTo>
                  <a:lnTo>
                    <a:pt x="28562" y="314540"/>
                  </a:lnTo>
                  <a:lnTo>
                    <a:pt x="28143" y="315099"/>
                  </a:lnTo>
                  <a:lnTo>
                    <a:pt x="27813" y="316039"/>
                  </a:lnTo>
                  <a:lnTo>
                    <a:pt x="27647" y="317233"/>
                  </a:lnTo>
                  <a:lnTo>
                    <a:pt x="27647" y="339458"/>
                  </a:lnTo>
                  <a:lnTo>
                    <a:pt x="37693" y="343014"/>
                  </a:lnTo>
                  <a:lnTo>
                    <a:pt x="37858" y="342938"/>
                  </a:lnTo>
                  <a:lnTo>
                    <a:pt x="38176" y="342607"/>
                  </a:lnTo>
                  <a:lnTo>
                    <a:pt x="38303" y="342379"/>
                  </a:lnTo>
                  <a:lnTo>
                    <a:pt x="38633" y="341464"/>
                  </a:lnTo>
                  <a:lnTo>
                    <a:pt x="38798" y="340258"/>
                  </a:lnTo>
                  <a:lnTo>
                    <a:pt x="38798" y="317766"/>
                  </a:lnTo>
                  <a:close/>
                </a:path>
                <a:path w="148590" h="791210">
                  <a:moveTo>
                    <a:pt x="38798" y="278409"/>
                  </a:moveTo>
                  <a:lnTo>
                    <a:pt x="37693" y="275221"/>
                  </a:lnTo>
                  <a:lnTo>
                    <a:pt x="28905" y="275526"/>
                  </a:lnTo>
                  <a:lnTo>
                    <a:pt x="28727" y="275526"/>
                  </a:lnTo>
                  <a:lnTo>
                    <a:pt x="28562" y="275628"/>
                  </a:lnTo>
                  <a:lnTo>
                    <a:pt x="28143" y="276199"/>
                  </a:lnTo>
                  <a:lnTo>
                    <a:pt x="27813" y="277126"/>
                  </a:lnTo>
                  <a:lnTo>
                    <a:pt x="27647" y="278320"/>
                  </a:lnTo>
                  <a:lnTo>
                    <a:pt x="27647" y="300532"/>
                  </a:lnTo>
                  <a:lnTo>
                    <a:pt x="28727" y="303733"/>
                  </a:lnTo>
                  <a:lnTo>
                    <a:pt x="37693" y="303695"/>
                  </a:lnTo>
                  <a:lnTo>
                    <a:pt x="37858" y="303606"/>
                  </a:lnTo>
                  <a:lnTo>
                    <a:pt x="38176" y="303276"/>
                  </a:lnTo>
                  <a:lnTo>
                    <a:pt x="38544" y="302450"/>
                  </a:lnTo>
                  <a:lnTo>
                    <a:pt x="38798" y="300901"/>
                  </a:lnTo>
                  <a:lnTo>
                    <a:pt x="38798" y="278409"/>
                  </a:lnTo>
                  <a:close/>
                </a:path>
                <a:path w="148590" h="791210">
                  <a:moveTo>
                    <a:pt x="38798" y="239064"/>
                  </a:moveTo>
                  <a:lnTo>
                    <a:pt x="37693" y="235889"/>
                  </a:lnTo>
                  <a:lnTo>
                    <a:pt x="28905" y="236575"/>
                  </a:lnTo>
                  <a:lnTo>
                    <a:pt x="28727" y="236588"/>
                  </a:lnTo>
                  <a:lnTo>
                    <a:pt x="28562" y="236689"/>
                  </a:lnTo>
                  <a:lnTo>
                    <a:pt x="28143" y="237274"/>
                  </a:lnTo>
                  <a:lnTo>
                    <a:pt x="27813" y="238239"/>
                  </a:lnTo>
                  <a:lnTo>
                    <a:pt x="27647" y="239433"/>
                  </a:lnTo>
                  <a:lnTo>
                    <a:pt x="27647" y="262102"/>
                  </a:lnTo>
                  <a:lnTo>
                    <a:pt x="27813" y="263283"/>
                  </a:lnTo>
                  <a:lnTo>
                    <a:pt x="28143" y="264185"/>
                  </a:lnTo>
                  <a:lnTo>
                    <a:pt x="28409" y="264579"/>
                  </a:lnTo>
                  <a:lnTo>
                    <a:pt x="28727" y="264807"/>
                  </a:lnTo>
                  <a:lnTo>
                    <a:pt x="37693" y="264375"/>
                  </a:lnTo>
                  <a:lnTo>
                    <a:pt x="38798" y="261556"/>
                  </a:lnTo>
                  <a:lnTo>
                    <a:pt x="38798" y="239064"/>
                  </a:lnTo>
                  <a:close/>
                </a:path>
                <a:path w="148590" h="791210">
                  <a:moveTo>
                    <a:pt x="38798" y="199682"/>
                  </a:moveTo>
                  <a:lnTo>
                    <a:pt x="37693" y="196570"/>
                  </a:lnTo>
                  <a:lnTo>
                    <a:pt x="28905" y="197612"/>
                  </a:lnTo>
                  <a:lnTo>
                    <a:pt x="28727" y="197624"/>
                  </a:lnTo>
                  <a:lnTo>
                    <a:pt x="28562" y="197739"/>
                  </a:lnTo>
                  <a:lnTo>
                    <a:pt x="28143" y="198348"/>
                  </a:lnTo>
                  <a:lnTo>
                    <a:pt x="27813" y="199313"/>
                  </a:lnTo>
                  <a:lnTo>
                    <a:pt x="27647" y="200520"/>
                  </a:lnTo>
                  <a:lnTo>
                    <a:pt x="27647" y="222745"/>
                  </a:lnTo>
                  <a:lnTo>
                    <a:pt x="28727" y="225869"/>
                  </a:lnTo>
                  <a:lnTo>
                    <a:pt x="37693" y="225069"/>
                  </a:lnTo>
                  <a:lnTo>
                    <a:pt x="38798" y="222173"/>
                  </a:lnTo>
                  <a:lnTo>
                    <a:pt x="38798" y="199682"/>
                  </a:lnTo>
                  <a:close/>
                </a:path>
                <a:path w="148590" h="791210">
                  <a:moveTo>
                    <a:pt x="38798" y="160324"/>
                  </a:moveTo>
                  <a:lnTo>
                    <a:pt x="38760" y="159448"/>
                  </a:lnTo>
                  <a:lnTo>
                    <a:pt x="38544" y="158369"/>
                  </a:lnTo>
                  <a:lnTo>
                    <a:pt x="38176" y="157594"/>
                  </a:lnTo>
                  <a:lnTo>
                    <a:pt x="37693" y="157251"/>
                  </a:lnTo>
                  <a:lnTo>
                    <a:pt x="28905" y="158661"/>
                  </a:lnTo>
                  <a:lnTo>
                    <a:pt x="27647" y="161632"/>
                  </a:lnTo>
                  <a:lnTo>
                    <a:pt x="27647" y="183870"/>
                  </a:lnTo>
                  <a:lnTo>
                    <a:pt x="28727" y="186918"/>
                  </a:lnTo>
                  <a:lnTo>
                    <a:pt x="37693" y="185762"/>
                  </a:lnTo>
                  <a:lnTo>
                    <a:pt x="37858" y="185648"/>
                  </a:lnTo>
                  <a:lnTo>
                    <a:pt x="38303" y="185026"/>
                  </a:lnTo>
                  <a:lnTo>
                    <a:pt x="38633" y="184048"/>
                  </a:lnTo>
                  <a:lnTo>
                    <a:pt x="38798" y="182816"/>
                  </a:lnTo>
                  <a:lnTo>
                    <a:pt x="38798" y="160324"/>
                  </a:lnTo>
                  <a:close/>
                </a:path>
                <a:path w="148590" h="791210">
                  <a:moveTo>
                    <a:pt x="38798" y="120942"/>
                  </a:moveTo>
                  <a:lnTo>
                    <a:pt x="37693" y="117957"/>
                  </a:lnTo>
                  <a:lnTo>
                    <a:pt x="28905" y="119722"/>
                  </a:lnTo>
                  <a:lnTo>
                    <a:pt x="27647" y="122707"/>
                  </a:lnTo>
                  <a:lnTo>
                    <a:pt x="27647" y="144945"/>
                  </a:lnTo>
                  <a:lnTo>
                    <a:pt x="28727" y="147967"/>
                  </a:lnTo>
                  <a:lnTo>
                    <a:pt x="37693" y="146431"/>
                  </a:lnTo>
                  <a:lnTo>
                    <a:pt x="37858" y="146316"/>
                  </a:lnTo>
                  <a:lnTo>
                    <a:pt x="38176" y="145923"/>
                  </a:lnTo>
                  <a:lnTo>
                    <a:pt x="38633" y="144678"/>
                  </a:lnTo>
                  <a:lnTo>
                    <a:pt x="38798" y="143433"/>
                  </a:lnTo>
                  <a:lnTo>
                    <a:pt x="38798" y="120942"/>
                  </a:lnTo>
                  <a:close/>
                </a:path>
                <a:path w="148590" h="791210">
                  <a:moveTo>
                    <a:pt x="38798" y="81610"/>
                  </a:moveTo>
                  <a:lnTo>
                    <a:pt x="37693" y="78625"/>
                  </a:lnTo>
                  <a:lnTo>
                    <a:pt x="28905" y="80772"/>
                  </a:lnTo>
                  <a:lnTo>
                    <a:pt x="27647" y="83845"/>
                  </a:lnTo>
                  <a:lnTo>
                    <a:pt x="27647" y="106070"/>
                  </a:lnTo>
                  <a:lnTo>
                    <a:pt x="28727" y="109029"/>
                  </a:lnTo>
                  <a:lnTo>
                    <a:pt x="37693" y="107124"/>
                  </a:lnTo>
                  <a:lnTo>
                    <a:pt x="38176" y="106603"/>
                  </a:lnTo>
                  <a:lnTo>
                    <a:pt x="38544" y="105702"/>
                  </a:lnTo>
                  <a:lnTo>
                    <a:pt x="38798" y="104101"/>
                  </a:lnTo>
                  <a:lnTo>
                    <a:pt x="38798" y="81610"/>
                  </a:lnTo>
                  <a:close/>
                </a:path>
                <a:path w="148590" h="791210">
                  <a:moveTo>
                    <a:pt x="38798" y="42227"/>
                  </a:moveTo>
                  <a:lnTo>
                    <a:pt x="37693" y="39306"/>
                  </a:lnTo>
                  <a:lnTo>
                    <a:pt x="28905" y="41808"/>
                  </a:lnTo>
                  <a:lnTo>
                    <a:pt x="27647" y="44932"/>
                  </a:lnTo>
                  <a:lnTo>
                    <a:pt x="27647" y="67157"/>
                  </a:lnTo>
                  <a:lnTo>
                    <a:pt x="28727" y="70091"/>
                  </a:lnTo>
                  <a:lnTo>
                    <a:pt x="37693" y="67818"/>
                  </a:lnTo>
                  <a:lnTo>
                    <a:pt x="37858" y="67678"/>
                  </a:lnTo>
                  <a:lnTo>
                    <a:pt x="38176" y="67271"/>
                  </a:lnTo>
                  <a:lnTo>
                    <a:pt x="38633" y="65989"/>
                  </a:lnTo>
                  <a:lnTo>
                    <a:pt x="38798" y="64719"/>
                  </a:lnTo>
                  <a:lnTo>
                    <a:pt x="38798" y="42227"/>
                  </a:lnTo>
                  <a:close/>
                </a:path>
                <a:path w="148590" h="791210">
                  <a:moveTo>
                    <a:pt x="38798" y="2870"/>
                  </a:moveTo>
                  <a:lnTo>
                    <a:pt x="37693" y="0"/>
                  </a:lnTo>
                  <a:lnTo>
                    <a:pt x="28905" y="2857"/>
                  </a:lnTo>
                  <a:lnTo>
                    <a:pt x="28727" y="2908"/>
                  </a:lnTo>
                  <a:lnTo>
                    <a:pt x="28562" y="3048"/>
                  </a:lnTo>
                  <a:lnTo>
                    <a:pt x="28270" y="3479"/>
                  </a:lnTo>
                  <a:lnTo>
                    <a:pt x="27813" y="4787"/>
                  </a:lnTo>
                  <a:lnTo>
                    <a:pt x="27647" y="6032"/>
                  </a:lnTo>
                  <a:lnTo>
                    <a:pt x="27647" y="28257"/>
                  </a:lnTo>
                  <a:lnTo>
                    <a:pt x="27686" y="29121"/>
                  </a:lnTo>
                  <a:lnTo>
                    <a:pt x="27914" y="30175"/>
                  </a:lnTo>
                  <a:lnTo>
                    <a:pt x="28270" y="30873"/>
                  </a:lnTo>
                  <a:lnTo>
                    <a:pt x="28727" y="31153"/>
                  </a:lnTo>
                  <a:lnTo>
                    <a:pt x="37693" y="28498"/>
                  </a:lnTo>
                  <a:lnTo>
                    <a:pt x="37858" y="28359"/>
                  </a:lnTo>
                  <a:lnTo>
                    <a:pt x="38176" y="27927"/>
                  </a:lnTo>
                  <a:lnTo>
                    <a:pt x="38544" y="27000"/>
                  </a:lnTo>
                  <a:lnTo>
                    <a:pt x="38798" y="25361"/>
                  </a:lnTo>
                  <a:lnTo>
                    <a:pt x="38798" y="2870"/>
                  </a:lnTo>
                  <a:close/>
                </a:path>
                <a:path w="148590" h="791210">
                  <a:moveTo>
                    <a:pt x="55435" y="489699"/>
                  </a:moveTo>
                  <a:lnTo>
                    <a:pt x="54292" y="486460"/>
                  </a:lnTo>
                  <a:lnTo>
                    <a:pt x="45186" y="486791"/>
                  </a:lnTo>
                  <a:lnTo>
                    <a:pt x="45008" y="486791"/>
                  </a:lnTo>
                  <a:lnTo>
                    <a:pt x="44843" y="486892"/>
                  </a:lnTo>
                  <a:lnTo>
                    <a:pt x="44386" y="487476"/>
                  </a:lnTo>
                  <a:lnTo>
                    <a:pt x="44056" y="488429"/>
                  </a:lnTo>
                  <a:lnTo>
                    <a:pt x="43891" y="489635"/>
                  </a:lnTo>
                  <a:lnTo>
                    <a:pt x="43891" y="512241"/>
                  </a:lnTo>
                  <a:lnTo>
                    <a:pt x="45008" y="515493"/>
                  </a:lnTo>
                  <a:lnTo>
                    <a:pt x="54292" y="515442"/>
                  </a:lnTo>
                  <a:lnTo>
                    <a:pt x="55435" y="512584"/>
                  </a:lnTo>
                  <a:lnTo>
                    <a:pt x="55435" y="489699"/>
                  </a:lnTo>
                  <a:close/>
                </a:path>
                <a:path w="148590" h="791210">
                  <a:moveTo>
                    <a:pt x="55435" y="317931"/>
                  </a:moveTo>
                  <a:lnTo>
                    <a:pt x="45186" y="314566"/>
                  </a:lnTo>
                  <a:lnTo>
                    <a:pt x="45008" y="314566"/>
                  </a:lnTo>
                  <a:lnTo>
                    <a:pt x="44843" y="314642"/>
                  </a:lnTo>
                  <a:lnTo>
                    <a:pt x="44386" y="315214"/>
                  </a:lnTo>
                  <a:lnTo>
                    <a:pt x="44056" y="316166"/>
                  </a:lnTo>
                  <a:lnTo>
                    <a:pt x="43891" y="317373"/>
                  </a:lnTo>
                  <a:lnTo>
                    <a:pt x="43891" y="339979"/>
                  </a:lnTo>
                  <a:lnTo>
                    <a:pt x="54292" y="343623"/>
                  </a:lnTo>
                  <a:lnTo>
                    <a:pt x="54457" y="343535"/>
                  </a:lnTo>
                  <a:lnTo>
                    <a:pt x="54775" y="343217"/>
                  </a:lnTo>
                  <a:lnTo>
                    <a:pt x="54914" y="342976"/>
                  </a:lnTo>
                  <a:lnTo>
                    <a:pt x="55257" y="342023"/>
                  </a:lnTo>
                  <a:lnTo>
                    <a:pt x="55435" y="340817"/>
                  </a:lnTo>
                  <a:lnTo>
                    <a:pt x="55435" y="317931"/>
                  </a:lnTo>
                  <a:close/>
                </a:path>
                <a:path w="148590" h="791210">
                  <a:moveTo>
                    <a:pt x="55435" y="237832"/>
                  </a:moveTo>
                  <a:lnTo>
                    <a:pt x="54292" y="234619"/>
                  </a:lnTo>
                  <a:lnTo>
                    <a:pt x="45186" y="235318"/>
                  </a:lnTo>
                  <a:lnTo>
                    <a:pt x="45008" y="235331"/>
                  </a:lnTo>
                  <a:lnTo>
                    <a:pt x="44843" y="235432"/>
                  </a:lnTo>
                  <a:lnTo>
                    <a:pt x="44386" y="236042"/>
                  </a:lnTo>
                  <a:lnTo>
                    <a:pt x="44056" y="237007"/>
                  </a:lnTo>
                  <a:lnTo>
                    <a:pt x="43891" y="238226"/>
                  </a:lnTo>
                  <a:lnTo>
                    <a:pt x="43891" y="260845"/>
                  </a:lnTo>
                  <a:lnTo>
                    <a:pt x="45008" y="264033"/>
                  </a:lnTo>
                  <a:lnTo>
                    <a:pt x="54292" y="263601"/>
                  </a:lnTo>
                  <a:lnTo>
                    <a:pt x="54457" y="263499"/>
                  </a:lnTo>
                  <a:lnTo>
                    <a:pt x="54914" y="262915"/>
                  </a:lnTo>
                  <a:lnTo>
                    <a:pt x="55257" y="261950"/>
                  </a:lnTo>
                  <a:lnTo>
                    <a:pt x="55435" y="260718"/>
                  </a:lnTo>
                  <a:lnTo>
                    <a:pt x="55435" y="237832"/>
                  </a:lnTo>
                  <a:close/>
                </a:path>
                <a:path w="148590" h="791210">
                  <a:moveTo>
                    <a:pt x="55435" y="197777"/>
                  </a:moveTo>
                  <a:lnTo>
                    <a:pt x="54292" y="194602"/>
                  </a:lnTo>
                  <a:lnTo>
                    <a:pt x="45186" y="195681"/>
                  </a:lnTo>
                  <a:lnTo>
                    <a:pt x="45008" y="195694"/>
                  </a:lnTo>
                  <a:lnTo>
                    <a:pt x="44843" y="195808"/>
                  </a:lnTo>
                  <a:lnTo>
                    <a:pt x="44386" y="196430"/>
                  </a:lnTo>
                  <a:lnTo>
                    <a:pt x="44056" y="197408"/>
                  </a:lnTo>
                  <a:lnTo>
                    <a:pt x="43891" y="198640"/>
                  </a:lnTo>
                  <a:lnTo>
                    <a:pt x="43891" y="221259"/>
                  </a:lnTo>
                  <a:lnTo>
                    <a:pt x="45008" y="224434"/>
                  </a:lnTo>
                  <a:lnTo>
                    <a:pt x="54292" y="223596"/>
                  </a:lnTo>
                  <a:lnTo>
                    <a:pt x="54457" y="223507"/>
                  </a:lnTo>
                  <a:lnTo>
                    <a:pt x="54914" y="222885"/>
                  </a:lnTo>
                  <a:lnTo>
                    <a:pt x="55257" y="221894"/>
                  </a:lnTo>
                  <a:lnTo>
                    <a:pt x="55435" y="220662"/>
                  </a:lnTo>
                  <a:lnTo>
                    <a:pt x="55435" y="197777"/>
                  </a:lnTo>
                  <a:close/>
                </a:path>
                <a:path w="148590" h="791210">
                  <a:moveTo>
                    <a:pt x="55435" y="157721"/>
                  </a:moveTo>
                  <a:lnTo>
                    <a:pt x="55397" y="156845"/>
                  </a:lnTo>
                  <a:lnTo>
                    <a:pt x="55156" y="155727"/>
                  </a:lnTo>
                  <a:lnTo>
                    <a:pt x="54775" y="154940"/>
                  </a:lnTo>
                  <a:lnTo>
                    <a:pt x="54292" y="154597"/>
                  </a:lnTo>
                  <a:lnTo>
                    <a:pt x="45186" y="156057"/>
                  </a:lnTo>
                  <a:lnTo>
                    <a:pt x="43891" y="159080"/>
                  </a:lnTo>
                  <a:lnTo>
                    <a:pt x="43891" y="181686"/>
                  </a:lnTo>
                  <a:lnTo>
                    <a:pt x="45008" y="184810"/>
                  </a:lnTo>
                  <a:lnTo>
                    <a:pt x="54292" y="183603"/>
                  </a:lnTo>
                  <a:lnTo>
                    <a:pt x="54622" y="183311"/>
                  </a:lnTo>
                  <a:lnTo>
                    <a:pt x="54914" y="182841"/>
                  </a:lnTo>
                  <a:lnTo>
                    <a:pt x="55257" y="181851"/>
                  </a:lnTo>
                  <a:lnTo>
                    <a:pt x="55435" y="180606"/>
                  </a:lnTo>
                  <a:lnTo>
                    <a:pt x="55435" y="157721"/>
                  </a:lnTo>
                  <a:close/>
                </a:path>
                <a:path w="148590" h="791210">
                  <a:moveTo>
                    <a:pt x="55435" y="117652"/>
                  </a:moveTo>
                  <a:lnTo>
                    <a:pt x="54292" y="114617"/>
                  </a:lnTo>
                  <a:lnTo>
                    <a:pt x="45186" y="116446"/>
                  </a:lnTo>
                  <a:lnTo>
                    <a:pt x="43891" y="119507"/>
                  </a:lnTo>
                  <a:lnTo>
                    <a:pt x="43891" y="142113"/>
                  </a:lnTo>
                  <a:lnTo>
                    <a:pt x="45008" y="145186"/>
                  </a:lnTo>
                  <a:lnTo>
                    <a:pt x="54292" y="143598"/>
                  </a:lnTo>
                  <a:lnTo>
                    <a:pt x="54457" y="143471"/>
                  </a:lnTo>
                  <a:lnTo>
                    <a:pt x="54914" y="142811"/>
                  </a:lnTo>
                  <a:lnTo>
                    <a:pt x="55257" y="141795"/>
                  </a:lnTo>
                  <a:lnTo>
                    <a:pt x="55435" y="140550"/>
                  </a:lnTo>
                  <a:lnTo>
                    <a:pt x="55435" y="117652"/>
                  </a:lnTo>
                  <a:close/>
                </a:path>
                <a:path w="148590" h="791210">
                  <a:moveTo>
                    <a:pt x="55435" y="77622"/>
                  </a:moveTo>
                  <a:lnTo>
                    <a:pt x="54292" y="74599"/>
                  </a:lnTo>
                  <a:lnTo>
                    <a:pt x="45186" y="76809"/>
                  </a:lnTo>
                  <a:lnTo>
                    <a:pt x="43891" y="79933"/>
                  </a:lnTo>
                  <a:lnTo>
                    <a:pt x="43891" y="102552"/>
                  </a:lnTo>
                  <a:lnTo>
                    <a:pt x="45008" y="105562"/>
                  </a:lnTo>
                  <a:lnTo>
                    <a:pt x="54292" y="103581"/>
                  </a:lnTo>
                  <a:lnTo>
                    <a:pt x="54457" y="103454"/>
                  </a:lnTo>
                  <a:lnTo>
                    <a:pt x="54914" y="102781"/>
                  </a:lnTo>
                  <a:lnTo>
                    <a:pt x="55257" y="101752"/>
                  </a:lnTo>
                  <a:lnTo>
                    <a:pt x="55435" y="100507"/>
                  </a:lnTo>
                  <a:lnTo>
                    <a:pt x="55435" y="77622"/>
                  </a:lnTo>
                  <a:close/>
                </a:path>
                <a:path w="148590" h="791210">
                  <a:moveTo>
                    <a:pt x="55435" y="37566"/>
                  </a:moveTo>
                  <a:lnTo>
                    <a:pt x="54292" y="34594"/>
                  </a:lnTo>
                  <a:lnTo>
                    <a:pt x="45186" y="37172"/>
                  </a:lnTo>
                  <a:lnTo>
                    <a:pt x="43891" y="40360"/>
                  </a:lnTo>
                  <a:lnTo>
                    <a:pt x="43891" y="63423"/>
                  </a:lnTo>
                  <a:lnTo>
                    <a:pt x="45008" y="65938"/>
                  </a:lnTo>
                  <a:lnTo>
                    <a:pt x="54292" y="63588"/>
                  </a:lnTo>
                  <a:lnTo>
                    <a:pt x="54457" y="63461"/>
                  </a:lnTo>
                  <a:lnTo>
                    <a:pt x="54914" y="62750"/>
                  </a:lnTo>
                  <a:lnTo>
                    <a:pt x="55257" y="61722"/>
                  </a:lnTo>
                  <a:lnTo>
                    <a:pt x="55435" y="60452"/>
                  </a:lnTo>
                  <a:lnTo>
                    <a:pt x="55435" y="37566"/>
                  </a:lnTo>
                  <a:close/>
                </a:path>
                <a:path w="148590" h="791210">
                  <a:moveTo>
                    <a:pt x="72631" y="357949"/>
                  </a:moveTo>
                  <a:lnTo>
                    <a:pt x="72377" y="356768"/>
                  </a:lnTo>
                  <a:lnTo>
                    <a:pt x="71996" y="355892"/>
                  </a:lnTo>
                  <a:lnTo>
                    <a:pt x="71488" y="355434"/>
                  </a:lnTo>
                  <a:lnTo>
                    <a:pt x="62052" y="354990"/>
                  </a:lnTo>
                  <a:lnTo>
                    <a:pt x="61874" y="354990"/>
                  </a:lnTo>
                  <a:lnTo>
                    <a:pt x="60706" y="357784"/>
                  </a:lnTo>
                  <a:lnTo>
                    <a:pt x="60706" y="381254"/>
                  </a:lnTo>
                  <a:lnTo>
                    <a:pt x="71488" y="384949"/>
                  </a:lnTo>
                  <a:lnTo>
                    <a:pt x="71666" y="384873"/>
                  </a:lnTo>
                  <a:lnTo>
                    <a:pt x="71996" y="384556"/>
                  </a:lnTo>
                  <a:lnTo>
                    <a:pt x="72377" y="383743"/>
                  </a:lnTo>
                  <a:lnTo>
                    <a:pt x="72631" y="382587"/>
                  </a:lnTo>
                  <a:lnTo>
                    <a:pt x="72631" y="357949"/>
                  </a:lnTo>
                  <a:close/>
                </a:path>
                <a:path w="148590" h="791210">
                  <a:moveTo>
                    <a:pt x="72631" y="317169"/>
                  </a:moveTo>
                  <a:lnTo>
                    <a:pt x="62052" y="314655"/>
                  </a:lnTo>
                  <a:lnTo>
                    <a:pt x="61874" y="314655"/>
                  </a:lnTo>
                  <a:lnTo>
                    <a:pt x="60706" y="317512"/>
                  </a:lnTo>
                  <a:lnTo>
                    <a:pt x="60706" y="340982"/>
                  </a:lnTo>
                  <a:lnTo>
                    <a:pt x="71488" y="344220"/>
                  </a:lnTo>
                  <a:lnTo>
                    <a:pt x="71666" y="344144"/>
                  </a:lnTo>
                  <a:lnTo>
                    <a:pt x="71996" y="343814"/>
                  </a:lnTo>
                  <a:lnTo>
                    <a:pt x="72377" y="342976"/>
                  </a:lnTo>
                  <a:lnTo>
                    <a:pt x="72631" y="341820"/>
                  </a:lnTo>
                  <a:lnTo>
                    <a:pt x="72631" y="317169"/>
                  </a:lnTo>
                  <a:close/>
                </a:path>
                <a:path w="148590" h="791210">
                  <a:moveTo>
                    <a:pt x="72631" y="276402"/>
                  </a:moveTo>
                  <a:lnTo>
                    <a:pt x="72377" y="275259"/>
                  </a:lnTo>
                  <a:lnTo>
                    <a:pt x="71996" y="274421"/>
                  </a:lnTo>
                  <a:lnTo>
                    <a:pt x="71488" y="274002"/>
                  </a:lnTo>
                  <a:lnTo>
                    <a:pt x="62052" y="274345"/>
                  </a:lnTo>
                  <a:lnTo>
                    <a:pt x="61874" y="274345"/>
                  </a:lnTo>
                  <a:lnTo>
                    <a:pt x="61696" y="274459"/>
                  </a:lnTo>
                  <a:lnTo>
                    <a:pt x="61214" y="275043"/>
                  </a:lnTo>
                  <a:lnTo>
                    <a:pt x="60871" y="276009"/>
                  </a:lnTo>
                  <a:lnTo>
                    <a:pt x="60706" y="277241"/>
                  </a:lnTo>
                  <a:lnTo>
                    <a:pt x="60706" y="300253"/>
                  </a:lnTo>
                  <a:lnTo>
                    <a:pt x="61874" y="303555"/>
                  </a:lnTo>
                  <a:lnTo>
                    <a:pt x="71488" y="303504"/>
                  </a:lnTo>
                  <a:lnTo>
                    <a:pt x="71666" y="303403"/>
                  </a:lnTo>
                  <a:lnTo>
                    <a:pt x="71996" y="303060"/>
                  </a:lnTo>
                  <a:lnTo>
                    <a:pt x="72377" y="302209"/>
                  </a:lnTo>
                  <a:lnTo>
                    <a:pt x="72631" y="301040"/>
                  </a:lnTo>
                  <a:lnTo>
                    <a:pt x="72631" y="276402"/>
                  </a:lnTo>
                  <a:close/>
                </a:path>
                <a:path w="148590" h="791210">
                  <a:moveTo>
                    <a:pt x="72631" y="235648"/>
                  </a:moveTo>
                  <a:lnTo>
                    <a:pt x="72377" y="234505"/>
                  </a:lnTo>
                  <a:lnTo>
                    <a:pt x="71996" y="233680"/>
                  </a:lnTo>
                  <a:lnTo>
                    <a:pt x="71488" y="233273"/>
                  </a:lnTo>
                  <a:lnTo>
                    <a:pt x="62052" y="234010"/>
                  </a:lnTo>
                  <a:lnTo>
                    <a:pt x="61874" y="234022"/>
                  </a:lnTo>
                  <a:lnTo>
                    <a:pt x="60706" y="236969"/>
                  </a:lnTo>
                  <a:lnTo>
                    <a:pt x="60706" y="260438"/>
                  </a:lnTo>
                  <a:lnTo>
                    <a:pt x="61874" y="263232"/>
                  </a:lnTo>
                  <a:lnTo>
                    <a:pt x="71488" y="262775"/>
                  </a:lnTo>
                  <a:lnTo>
                    <a:pt x="71666" y="262686"/>
                  </a:lnTo>
                  <a:lnTo>
                    <a:pt x="72136" y="262077"/>
                  </a:lnTo>
                  <a:lnTo>
                    <a:pt x="72377" y="261454"/>
                  </a:lnTo>
                  <a:lnTo>
                    <a:pt x="72631" y="260299"/>
                  </a:lnTo>
                  <a:lnTo>
                    <a:pt x="72631" y="235648"/>
                  </a:lnTo>
                  <a:close/>
                </a:path>
                <a:path w="148590" h="791210">
                  <a:moveTo>
                    <a:pt x="72631" y="154114"/>
                  </a:moveTo>
                  <a:lnTo>
                    <a:pt x="72377" y="152996"/>
                  </a:lnTo>
                  <a:lnTo>
                    <a:pt x="71996" y="152196"/>
                  </a:lnTo>
                  <a:lnTo>
                    <a:pt x="71666" y="151917"/>
                  </a:lnTo>
                  <a:lnTo>
                    <a:pt x="71488" y="151853"/>
                  </a:lnTo>
                  <a:lnTo>
                    <a:pt x="62052" y="153352"/>
                  </a:lnTo>
                  <a:lnTo>
                    <a:pt x="60706" y="156425"/>
                  </a:lnTo>
                  <a:lnTo>
                    <a:pt x="60706" y="179438"/>
                  </a:lnTo>
                  <a:lnTo>
                    <a:pt x="61874" y="182613"/>
                  </a:lnTo>
                  <a:lnTo>
                    <a:pt x="71488" y="181368"/>
                  </a:lnTo>
                  <a:lnTo>
                    <a:pt x="71666" y="181241"/>
                  </a:lnTo>
                  <a:lnTo>
                    <a:pt x="71996" y="180860"/>
                  </a:lnTo>
                  <a:lnTo>
                    <a:pt x="72377" y="179959"/>
                  </a:lnTo>
                  <a:lnTo>
                    <a:pt x="72631" y="178752"/>
                  </a:lnTo>
                  <a:lnTo>
                    <a:pt x="72631" y="154114"/>
                  </a:lnTo>
                  <a:close/>
                </a:path>
                <a:path w="148590" h="791210">
                  <a:moveTo>
                    <a:pt x="72631" y="113334"/>
                  </a:moveTo>
                  <a:lnTo>
                    <a:pt x="72377" y="112229"/>
                  </a:lnTo>
                  <a:lnTo>
                    <a:pt x="71996" y="111467"/>
                  </a:lnTo>
                  <a:lnTo>
                    <a:pt x="71666" y="111201"/>
                  </a:lnTo>
                  <a:lnTo>
                    <a:pt x="71488" y="111150"/>
                  </a:lnTo>
                  <a:lnTo>
                    <a:pt x="62052" y="113042"/>
                  </a:lnTo>
                  <a:lnTo>
                    <a:pt x="60706" y="116154"/>
                  </a:lnTo>
                  <a:lnTo>
                    <a:pt x="60706" y="139623"/>
                  </a:lnTo>
                  <a:lnTo>
                    <a:pt x="60871" y="140830"/>
                  </a:lnTo>
                  <a:lnTo>
                    <a:pt x="61214" y="141732"/>
                  </a:lnTo>
                  <a:lnTo>
                    <a:pt x="61366" y="141947"/>
                  </a:lnTo>
                  <a:lnTo>
                    <a:pt x="61874" y="142278"/>
                  </a:lnTo>
                  <a:lnTo>
                    <a:pt x="71488" y="140627"/>
                  </a:lnTo>
                  <a:lnTo>
                    <a:pt x="71666" y="140525"/>
                  </a:lnTo>
                  <a:lnTo>
                    <a:pt x="72136" y="139852"/>
                  </a:lnTo>
                  <a:lnTo>
                    <a:pt x="72377" y="139192"/>
                  </a:lnTo>
                  <a:lnTo>
                    <a:pt x="72631" y="137985"/>
                  </a:lnTo>
                  <a:lnTo>
                    <a:pt x="72631" y="113334"/>
                  </a:lnTo>
                  <a:close/>
                </a:path>
                <a:path w="148590" h="791210">
                  <a:moveTo>
                    <a:pt x="72631" y="72593"/>
                  </a:moveTo>
                  <a:lnTo>
                    <a:pt x="72377" y="71475"/>
                  </a:lnTo>
                  <a:lnTo>
                    <a:pt x="71996" y="70726"/>
                  </a:lnTo>
                  <a:lnTo>
                    <a:pt x="71666" y="70472"/>
                  </a:lnTo>
                  <a:lnTo>
                    <a:pt x="71488" y="70421"/>
                  </a:lnTo>
                  <a:lnTo>
                    <a:pt x="62052" y="72707"/>
                  </a:lnTo>
                  <a:lnTo>
                    <a:pt x="60706" y="75895"/>
                  </a:lnTo>
                  <a:lnTo>
                    <a:pt x="60706" y="99364"/>
                  </a:lnTo>
                  <a:lnTo>
                    <a:pt x="61874" y="101968"/>
                  </a:lnTo>
                  <a:lnTo>
                    <a:pt x="71488" y="99910"/>
                  </a:lnTo>
                  <a:lnTo>
                    <a:pt x="71666" y="99771"/>
                  </a:lnTo>
                  <a:lnTo>
                    <a:pt x="71996" y="99364"/>
                  </a:lnTo>
                  <a:lnTo>
                    <a:pt x="72377" y="98437"/>
                  </a:lnTo>
                  <a:lnTo>
                    <a:pt x="72631" y="97231"/>
                  </a:lnTo>
                  <a:lnTo>
                    <a:pt x="72631" y="72593"/>
                  </a:lnTo>
                  <a:close/>
                </a:path>
                <a:path w="148590" h="791210">
                  <a:moveTo>
                    <a:pt x="72631" y="31826"/>
                  </a:moveTo>
                  <a:lnTo>
                    <a:pt x="72377" y="30734"/>
                  </a:lnTo>
                  <a:lnTo>
                    <a:pt x="71996" y="29997"/>
                  </a:lnTo>
                  <a:lnTo>
                    <a:pt x="71488" y="29705"/>
                  </a:lnTo>
                  <a:lnTo>
                    <a:pt x="62052" y="32385"/>
                  </a:lnTo>
                  <a:lnTo>
                    <a:pt x="60706" y="35623"/>
                  </a:lnTo>
                  <a:lnTo>
                    <a:pt x="60706" y="58635"/>
                  </a:lnTo>
                  <a:lnTo>
                    <a:pt x="61874" y="61671"/>
                  </a:lnTo>
                  <a:lnTo>
                    <a:pt x="71488" y="59220"/>
                  </a:lnTo>
                  <a:lnTo>
                    <a:pt x="71666" y="59080"/>
                  </a:lnTo>
                  <a:lnTo>
                    <a:pt x="71996" y="58648"/>
                  </a:lnTo>
                  <a:lnTo>
                    <a:pt x="72377" y="57708"/>
                  </a:lnTo>
                  <a:lnTo>
                    <a:pt x="72631" y="56476"/>
                  </a:lnTo>
                  <a:lnTo>
                    <a:pt x="72631" y="31826"/>
                  </a:lnTo>
                  <a:close/>
                </a:path>
                <a:path w="148590" h="791210">
                  <a:moveTo>
                    <a:pt x="84289" y="760298"/>
                  </a:moveTo>
                  <a:lnTo>
                    <a:pt x="84124" y="759536"/>
                  </a:lnTo>
                  <a:lnTo>
                    <a:pt x="83781" y="758634"/>
                  </a:lnTo>
                  <a:lnTo>
                    <a:pt x="83616" y="758431"/>
                  </a:lnTo>
                  <a:lnTo>
                    <a:pt x="83096" y="758139"/>
                  </a:lnTo>
                  <a:lnTo>
                    <a:pt x="73317" y="760920"/>
                  </a:lnTo>
                  <a:lnTo>
                    <a:pt x="73126" y="760971"/>
                  </a:lnTo>
                  <a:lnTo>
                    <a:pt x="72936" y="761123"/>
                  </a:lnTo>
                  <a:lnTo>
                    <a:pt x="72453" y="761847"/>
                  </a:lnTo>
                  <a:lnTo>
                    <a:pt x="72199" y="762533"/>
                  </a:lnTo>
                  <a:lnTo>
                    <a:pt x="71958" y="763778"/>
                  </a:lnTo>
                  <a:lnTo>
                    <a:pt x="71958" y="788555"/>
                  </a:lnTo>
                  <a:lnTo>
                    <a:pt x="72199" y="789673"/>
                  </a:lnTo>
                  <a:lnTo>
                    <a:pt x="72618" y="790422"/>
                  </a:lnTo>
                  <a:lnTo>
                    <a:pt x="72936" y="790689"/>
                  </a:lnTo>
                  <a:lnTo>
                    <a:pt x="73126" y="790740"/>
                  </a:lnTo>
                  <a:lnTo>
                    <a:pt x="83096" y="788200"/>
                  </a:lnTo>
                  <a:lnTo>
                    <a:pt x="83273" y="788047"/>
                  </a:lnTo>
                  <a:lnTo>
                    <a:pt x="83781" y="787336"/>
                  </a:lnTo>
                  <a:lnTo>
                    <a:pt x="84023" y="786650"/>
                  </a:lnTo>
                  <a:lnTo>
                    <a:pt x="84289" y="785393"/>
                  </a:lnTo>
                  <a:lnTo>
                    <a:pt x="84289" y="760298"/>
                  </a:lnTo>
                  <a:close/>
                </a:path>
                <a:path w="148590" h="791210">
                  <a:moveTo>
                    <a:pt x="90487" y="358838"/>
                  </a:moveTo>
                  <a:lnTo>
                    <a:pt x="79514" y="355815"/>
                  </a:lnTo>
                  <a:lnTo>
                    <a:pt x="79324" y="355803"/>
                  </a:lnTo>
                  <a:lnTo>
                    <a:pt x="79133" y="355892"/>
                  </a:lnTo>
                  <a:lnTo>
                    <a:pt x="78790" y="356222"/>
                  </a:lnTo>
                  <a:lnTo>
                    <a:pt x="78397" y="357060"/>
                  </a:lnTo>
                  <a:lnTo>
                    <a:pt x="78155" y="358216"/>
                  </a:lnTo>
                  <a:lnTo>
                    <a:pt x="78155" y="382993"/>
                  </a:lnTo>
                  <a:lnTo>
                    <a:pt x="89293" y="386334"/>
                  </a:lnTo>
                  <a:lnTo>
                    <a:pt x="89471" y="386245"/>
                  </a:lnTo>
                  <a:lnTo>
                    <a:pt x="89979" y="385699"/>
                  </a:lnTo>
                  <a:lnTo>
                    <a:pt x="90335" y="384733"/>
                  </a:lnTo>
                  <a:lnTo>
                    <a:pt x="90487" y="383933"/>
                  </a:lnTo>
                  <a:lnTo>
                    <a:pt x="90487" y="358838"/>
                  </a:lnTo>
                  <a:close/>
                </a:path>
                <a:path w="148590" h="791210">
                  <a:moveTo>
                    <a:pt x="90487" y="317322"/>
                  </a:moveTo>
                  <a:lnTo>
                    <a:pt x="79514" y="314756"/>
                  </a:lnTo>
                  <a:lnTo>
                    <a:pt x="79324" y="314756"/>
                  </a:lnTo>
                  <a:lnTo>
                    <a:pt x="79133" y="314858"/>
                  </a:lnTo>
                  <a:lnTo>
                    <a:pt x="78790" y="315188"/>
                  </a:lnTo>
                  <a:lnTo>
                    <a:pt x="78397" y="316052"/>
                  </a:lnTo>
                  <a:lnTo>
                    <a:pt x="78155" y="317220"/>
                  </a:lnTo>
                  <a:lnTo>
                    <a:pt x="78155" y="342011"/>
                  </a:lnTo>
                  <a:lnTo>
                    <a:pt x="89293" y="344868"/>
                  </a:lnTo>
                  <a:lnTo>
                    <a:pt x="89649" y="344627"/>
                  </a:lnTo>
                  <a:lnTo>
                    <a:pt x="89979" y="344195"/>
                  </a:lnTo>
                  <a:lnTo>
                    <a:pt x="90335" y="343230"/>
                  </a:lnTo>
                  <a:lnTo>
                    <a:pt x="90487" y="342417"/>
                  </a:lnTo>
                  <a:lnTo>
                    <a:pt x="90487" y="317322"/>
                  </a:lnTo>
                  <a:close/>
                </a:path>
                <a:path w="148590" h="791210">
                  <a:moveTo>
                    <a:pt x="90487" y="275818"/>
                  </a:moveTo>
                  <a:lnTo>
                    <a:pt x="89293" y="273380"/>
                  </a:lnTo>
                  <a:lnTo>
                    <a:pt x="79514" y="273723"/>
                  </a:lnTo>
                  <a:lnTo>
                    <a:pt x="79324" y="273723"/>
                  </a:lnTo>
                  <a:lnTo>
                    <a:pt x="79133" y="273837"/>
                  </a:lnTo>
                  <a:lnTo>
                    <a:pt x="78790" y="274180"/>
                  </a:lnTo>
                  <a:lnTo>
                    <a:pt x="78397" y="275043"/>
                  </a:lnTo>
                  <a:lnTo>
                    <a:pt x="78155" y="276225"/>
                  </a:lnTo>
                  <a:lnTo>
                    <a:pt x="78155" y="301002"/>
                  </a:lnTo>
                  <a:lnTo>
                    <a:pt x="78397" y="302171"/>
                  </a:lnTo>
                  <a:lnTo>
                    <a:pt x="78790" y="303034"/>
                  </a:lnTo>
                  <a:lnTo>
                    <a:pt x="79133" y="303377"/>
                  </a:lnTo>
                  <a:lnTo>
                    <a:pt x="79324" y="303453"/>
                  </a:lnTo>
                  <a:lnTo>
                    <a:pt x="89293" y="303403"/>
                  </a:lnTo>
                  <a:lnTo>
                    <a:pt x="90487" y="300901"/>
                  </a:lnTo>
                  <a:lnTo>
                    <a:pt x="90487" y="275818"/>
                  </a:lnTo>
                  <a:close/>
                </a:path>
                <a:path w="148590" h="791210">
                  <a:moveTo>
                    <a:pt x="90487" y="234315"/>
                  </a:moveTo>
                  <a:lnTo>
                    <a:pt x="89293" y="231914"/>
                  </a:lnTo>
                  <a:lnTo>
                    <a:pt x="79514" y="232664"/>
                  </a:lnTo>
                  <a:lnTo>
                    <a:pt x="79324" y="232676"/>
                  </a:lnTo>
                  <a:lnTo>
                    <a:pt x="79133" y="232791"/>
                  </a:lnTo>
                  <a:lnTo>
                    <a:pt x="78790" y="233159"/>
                  </a:lnTo>
                  <a:lnTo>
                    <a:pt x="78397" y="234048"/>
                  </a:lnTo>
                  <a:lnTo>
                    <a:pt x="78155" y="235229"/>
                  </a:lnTo>
                  <a:lnTo>
                    <a:pt x="78155" y="260007"/>
                  </a:lnTo>
                  <a:lnTo>
                    <a:pt x="78397" y="261175"/>
                  </a:lnTo>
                  <a:lnTo>
                    <a:pt x="78790" y="262001"/>
                  </a:lnTo>
                  <a:lnTo>
                    <a:pt x="79133" y="262331"/>
                  </a:lnTo>
                  <a:lnTo>
                    <a:pt x="79324" y="262407"/>
                  </a:lnTo>
                  <a:lnTo>
                    <a:pt x="89293" y="261937"/>
                  </a:lnTo>
                  <a:lnTo>
                    <a:pt x="89471" y="261835"/>
                  </a:lnTo>
                  <a:lnTo>
                    <a:pt x="89979" y="261213"/>
                  </a:lnTo>
                  <a:lnTo>
                    <a:pt x="90220" y="260604"/>
                  </a:lnTo>
                  <a:lnTo>
                    <a:pt x="90487" y="259410"/>
                  </a:lnTo>
                  <a:lnTo>
                    <a:pt x="90487" y="234315"/>
                  </a:lnTo>
                  <a:close/>
                </a:path>
                <a:path w="148590" h="791210">
                  <a:moveTo>
                    <a:pt x="90487" y="192811"/>
                  </a:moveTo>
                  <a:lnTo>
                    <a:pt x="89293" y="190461"/>
                  </a:lnTo>
                  <a:lnTo>
                    <a:pt x="79514" y="191617"/>
                  </a:lnTo>
                  <a:lnTo>
                    <a:pt x="79324" y="191630"/>
                  </a:lnTo>
                  <a:lnTo>
                    <a:pt x="79133" y="191744"/>
                  </a:lnTo>
                  <a:lnTo>
                    <a:pt x="78790" y="192138"/>
                  </a:lnTo>
                  <a:lnTo>
                    <a:pt x="78397" y="193040"/>
                  </a:lnTo>
                  <a:lnTo>
                    <a:pt x="78155" y="194246"/>
                  </a:lnTo>
                  <a:lnTo>
                    <a:pt x="78155" y="219024"/>
                  </a:lnTo>
                  <a:lnTo>
                    <a:pt x="78397" y="220192"/>
                  </a:lnTo>
                  <a:lnTo>
                    <a:pt x="78790" y="221005"/>
                  </a:lnTo>
                  <a:lnTo>
                    <a:pt x="79133" y="221322"/>
                  </a:lnTo>
                  <a:lnTo>
                    <a:pt x="79324" y="221399"/>
                  </a:lnTo>
                  <a:lnTo>
                    <a:pt x="89293" y="220522"/>
                  </a:lnTo>
                  <a:lnTo>
                    <a:pt x="89471" y="220395"/>
                  </a:lnTo>
                  <a:lnTo>
                    <a:pt x="89979" y="219760"/>
                  </a:lnTo>
                  <a:lnTo>
                    <a:pt x="90220" y="219125"/>
                  </a:lnTo>
                  <a:lnTo>
                    <a:pt x="90487" y="217906"/>
                  </a:lnTo>
                  <a:lnTo>
                    <a:pt x="90487" y="192811"/>
                  </a:lnTo>
                  <a:close/>
                </a:path>
                <a:path w="148590" h="791210">
                  <a:moveTo>
                    <a:pt x="90487" y="151307"/>
                  </a:moveTo>
                  <a:lnTo>
                    <a:pt x="90335" y="150507"/>
                  </a:lnTo>
                  <a:lnTo>
                    <a:pt x="89979" y="149580"/>
                  </a:lnTo>
                  <a:lnTo>
                    <a:pt x="89814" y="149352"/>
                  </a:lnTo>
                  <a:lnTo>
                    <a:pt x="89293" y="148983"/>
                  </a:lnTo>
                  <a:lnTo>
                    <a:pt x="79514" y="150558"/>
                  </a:lnTo>
                  <a:lnTo>
                    <a:pt x="78155" y="153238"/>
                  </a:lnTo>
                  <a:lnTo>
                    <a:pt x="78155" y="178041"/>
                  </a:lnTo>
                  <a:lnTo>
                    <a:pt x="78397" y="179158"/>
                  </a:lnTo>
                  <a:lnTo>
                    <a:pt x="78790" y="179984"/>
                  </a:lnTo>
                  <a:lnTo>
                    <a:pt x="79133" y="180276"/>
                  </a:lnTo>
                  <a:lnTo>
                    <a:pt x="79324" y="180340"/>
                  </a:lnTo>
                  <a:lnTo>
                    <a:pt x="89293" y="179044"/>
                  </a:lnTo>
                  <a:lnTo>
                    <a:pt x="89471" y="178930"/>
                  </a:lnTo>
                  <a:lnTo>
                    <a:pt x="89979" y="178269"/>
                  </a:lnTo>
                  <a:lnTo>
                    <a:pt x="90220" y="177609"/>
                  </a:lnTo>
                  <a:lnTo>
                    <a:pt x="90487" y="176403"/>
                  </a:lnTo>
                  <a:lnTo>
                    <a:pt x="90487" y="151307"/>
                  </a:lnTo>
                  <a:close/>
                </a:path>
                <a:path w="148590" h="791210">
                  <a:moveTo>
                    <a:pt x="90487" y="109791"/>
                  </a:moveTo>
                  <a:lnTo>
                    <a:pt x="89293" y="107543"/>
                  </a:lnTo>
                  <a:lnTo>
                    <a:pt x="79514" y="109524"/>
                  </a:lnTo>
                  <a:lnTo>
                    <a:pt x="79324" y="109562"/>
                  </a:lnTo>
                  <a:lnTo>
                    <a:pt x="79133" y="109689"/>
                  </a:lnTo>
                  <a:lnTo>
                    <a:pt x="78790" y="110096"/>
                  </a:lnTo>
                  <a:lnTo>
                    <a:pt x="78397" y="111023"/>
                  </a:lnTo>
                  <a:lnTo>
                    <a:pt x="78155" y="112242"/>
                  </a:lnTo>
                  <a:lnTo>
                    <a:pt x="78155" y="137020"/>
                  </a:lnTo>
                  <a:lnTo>
                    <a:pt x="78397" y="138163"/>
                  </a:lnTo>
                  <a:lnTo>
                    <a:pt x="78790" y="138950"/>
                  </a:lnTo>
                  <a:lnTo>
                    <a:pt x="79133" y="139230"/>
                  </a:lnTo>
                  <a:lnTo>
                    <a:pt x="79324" y="139293"/>
                  </a:lnTo>
                  <a:lnTo>
                    <a:pt x="89293" y="137591"/>
                  </a:lnTo>
                  <a:lnTo>
                    <a:pt x="89471" y="137464"/>
                  </a:lnTo>
                  <a:lnTo>
                    <a:pt x="89979" y="136779"/>
                  </a:lnTo>
                  <a:lnTo>
                    <a:pt x="90220" y="136118"/>
                  </a:lnTo>
                  <a:lnTo>
                    <a:pt x="90487" y="134874"/>
                  </a:lnTo>
                  <a:lnTo>
                    <a:pt x="90487" y="109791"/>
                  </a:lnTo>
                  <a:close/>
                </a:path>
                <a:path w="148590" h="791210">
                  <a:moveTo>
                    <a:pt x="90487" y="68300"/>
                  </a:moveTo>
                  <a:lnTo>
                    <a:pt x="89293" y="66090"/>
                  </a:lnTo>
                  <a:lnTo>
                    <a:pt x="79514" y="68465"/>
                  </a:lnTo>
                  <a:lnTo>
                    <a:pt x="78155" y="71259"/>
                  </a:lnTo>
                  <a:lnTo>
                    <a:pt x="78155" y="96037"/>
                  </a:lnTo>
                  <a:lnTo>
                    <a:pt x="78397" y="97155"/>
                  </a:lnTo>
                  <a:lnTo>
                    <a:pt x="78790" y="97917"/>
                  </a:lnTo>
                  <a:lnTo>
                    <a:pt x="79133" y="98183"/>
                  </a:lnTo>
                  <a:lnTo>
                    <a:pt x="79324" y="98247"/>
                  </a:lnTo>
                  <a:lnTo>
                    <a:pt x="89293" y="96126"/>
                  </a:lnTo>
                  <a:lnTo>
                    <a:pt x="89471" y="95986"/>
                  </a:lnTo>
                  <a:lnTo>
                    <a:pt x="89979" y="95288"/>
                  </a:lnTo>
                  <a:lnTo>
                    <a:pt x="90220" y="94615"/>
                  </a:lnTo>
                  <a:lnTo>
                    <a:pt x="90487" y="93370"/>
                  </a:lnTo>
                  <a:lnTo>
                    <a:pt x="90487" y="68300"/>
                  </a:lnTo>
                  <a:close/>
                </a:path>
                <a:path w="148590" h="791210">
                  <a:moveTo>
                    <a:pt x="108978" y="359752"/>
                  </a:moveTo>
                  <a:lnTo>
                    <a:pt x="97612" y="356666"/>
                  </a:lnTo>
                  <a:lnTo>
                    <a:pt x="97421" y="356654"/>
                  </a:lnTo>
                  <a:lnTo>
                    <a:pt x="96202" y="359117"/>
                  </a:lnTo>
                  <a:lnTo>
                    <a:pt x="96202" y="384352"/>
                  </a:lnTo>
                  <a:lnTo>
                    <a:pt x="107746" y="387756"/>
                  </a:lnTo>
                  <a:lnTo>
                    <a:pt x="107937" y="387680"/>
                  </a:lnTo>
                  <a:lnTo>
                    <a:pt x="108445" y="387108"/>
                  </a:lnTo>
                  <a:lnTo>
                    <a:pt x="108712" y="386499"/>
                  </a:lnTo>
                  <a:lnTo>
                    <a:pt x="108978" y="385305"/>
                  </a:lnTo>
                  <a:lnTo>
                    <a:pt x="108978" y="359752"/>
                  </a:lnTo>
                  <a:close/>
                </a:path>
                <a:path w="148590" h="791210">
                  <a:moveTo>
                    <a:pt x="108978" y="317474"/>
                  </a:moveTo>
                  <a:lnTo>
                    <a:pt x="108712" y="316268"/>
                  </a:lnTo>
                  <a:lnTo>
                    <a:pt x="108280" y="315366"/>
                  </a:lnTo>
                  <a:lnTo>
                    <a:pt x="107746" y="314909"/>
                  </a:lnTo>
                  <a:lnTo>
                    <a:pt x="97612" y="314858"/>
                  </a:lnTo>
                  <a:lnTo>
                    <a:pt x="97421" y="314858"/>
                  </a:lnTo>
                  <a:lnTo>
                    <a:pt x="97218" y="314960"/>
                  </a:lnTo>
                  <a:lnTo>
                    <a:pt x="96710" y="315544"/>
                  </a:lnTo>
                  <a:lnTo>
                    <a:pt x="96469" y="316166"/>
                  </a:lnTo>
                  <a:lnTo>
                    <a:pt x="96202" y="317360"/>
                  </a:lnTo>
                  <a:lnTo>
                    <a:pt x="96202" y="342595"/>
                  </a:lnTo>
                  <a:lnTo>
                    <a:pt x="107746" y="345516"/>
                  </a:lnTo>
                  <a:lnTo>
                    <a:pt x="107937" y="345440"/>
                  </a:lnTo>
                  <a:lnTo>
                    <a:pt x="108445" y="344855"/>
                  </a:lnTo>
                  <a:lnTo>
                    <a:pt x="108712" y="344233"/>
                  </a:lnTo>
                  <a:lnTo>
                    <a:pt x="108978" y="343027"/>
                  </a:lnTo>
                  <a:lnTo>
                    <a:pt x="108978" y="317474"/>
                  </a:lnTo>
                  <a:close/>
                </a:path>
                <a:path w="148590" h="791210">
                  <a:moveTo>
                    <a:pt x="108978" y="275196"/>
                  </a:moveTo>
                  <a:lnTo>
                    <a:pt x="108712" y="274002"/>
                  </a:lnTo>
                  <a:lnTo>
                    <a:pt x="108280" y="273138"/>
                  </a:lnTo>
                  <a:lnTo>
                    <a:pt x="107937" y="272796"/>
                  </a:lnTo>
                  <a:lnTo>
                    <a:pt x="107746" y="272719"/>
                  </a:lnTo>
                  <a:lnTo>
                    <a:pt x="97612" y="273075"/>
                  </a:lnTo>
                  <a:lnTo>
                    <a:pt x="97421" y="273075"/>
                  </a:lnTo>
                  <a:lnTo>
                    <a:pt x="97218" y="273189"/>
                  </a:lnTo>
                  <a:lnTo>
                    <a:pt x="96710" y="273799"/>
                  </a:lnTo>
                  <a:lnTo>
                    <a:pt x="96354" y="274802"/>
                  </a:lnTo>
                  <a:lnTo>
                    <a:pt x="96202" y="275628"/>
                  </a:lnTo>
                  <a:lnTo>
                    <a:pt x="96202" y="300850"/>
                  </a:lnTo>
                  <a:lnTo>
                    <a:pt x="97421" y="303364"/>
                  </a:lnTo>
                  <a:lnTo>
                    <a:pt x="107746" y="303301"/>
                  </a:lnTo>
                  <a:lnTo>
                    <a:pt x="107937" y="303199"/>
                  </a:lnTo>
                  <a:lnTo>
                    <a:pt x="108445" y="302590"/>
                  </a:lnTo>
                  <a:lnTo>
                    <a:pt x="108826" y="301586"/>
                  </a:lnTo>
                  <a:lnTo>
                    <a:pt x="108978" y="300748"/>
                  </a:lnTo>
                  <a:lnTo>
                    <a:pt x="108978" y="275196"/>
                  </a:lnTo>
                  <a:close/>
                </a:path>
                <a:path w="148590" h="791210">
                  <a:moveTo>
                    <a:pt x="108978" y="232930"/>
                  </a:moveTo>
                  <a:lnTo>
                    <a:pt x="108712" y="231736"/>
                  </a:lnTo>
                  <a:lnTo>
                    <a:pt x="108280" y="230886"/>
                  </a:lnTo>
                  <a:lnTo>
                    <a:pt x="107937" y="230568"/>
                  </a:lnTo>
                  <a:lnTo>
                    <a:pt x="107746" y="230479"/>
                  </a:lnTo>
                  <a:lnTo>
                    <a:pt x="97612" y="231267"/>
                  </a:lnTo>
                  <a:lnTo>
                    <a:pt x="97421" y="231279"/>
                  </a:lnTo>
                  <a:lnTo>
                    <a:pt x="97218" y="231394"/>
                  </a:lnTo>
                  <a:lnTo>
                    <a:pt x="96710" y="232029"/>
                  </a:lnTo>
                  <a:lnTo>
                    <a:pt x="96354" y="233045"/>
                  </a:lnTo>
                  <a:lnTo>
                    <a:pt x="96202" y="233883"/>
                  </a:lnTo>
                  <a:lnTo>
                    <a:pt x="96202" y="259118"/>
                  </a:lnTo>
                  <a:lnTo>
                    <a:pt x="97421" y="261556"/>
                  </a:lnTo>
                  <a:lnTo>
                    <a:pt x="107556" y="261086"/>
                  </a:lnTo>
                  <a:lnTo>
                    <a:pt x="107937" y="260972"/>
                  </a:lnTo>
                  <a:lnTo>
                    <a:pt x="108445" y="260350"/>
                  </a:lnTo>
                  <a:lnTo>
                    <a:pt x="108826" y="259334"/>
                  </a:lnTo>
                  <a:lnTo>
                    <a:pt x="108978" y="258483"/>
                  </a:lnTo>
                  <a:lnTo>
                    <a:pt x="108978" y="232930"/>
                  </a:lnTo>
                  <a:close/>
                </a:path>
                <a:path w="148590" h="791210">
                  <a:moveTo>
                    <a:pt x="108978" y="190652"/>
                  </a:moveTo>
                  <a:lnTo>
                    <a:pt x="108712" y="189471"/>
                  </a:lnTo>
                  <a:lnTo>
                    <a:pt x="108280" y="188645"/>
                  </a:lnTo>
                  <a:lnTo>
                    <a:pt x="107937" y="188328"/>
                  </a:lnTo>
                  <a:lnTo>
                    <a:pt x="107746" y="188252"/>
                  </a:lnTo>
                  <a:lnTo>
                    <a:pt x="97612" y="189458"/>
                  </a:lnTo>
                  <a:lnTo>
                    <a:pt x="97421" y="189471"/>
                  </a:lnTo>
                  <a:lnTo>
                    <a:pt x="97218" y="189611"/>
                  </a:lnTo>
                  <a:lnTo>
                    <a:pt x="96710" y="190258"/>
                  </a:lnTo>
                  <a:lnTo>
                    <a:pt x="96469" y="190919"/>
                  </a:lnTo>
                  <a:lnTo>
                    <a:pt x="96202" y="192138"/>
                  </a:lnTo>
                  <a:lnTo>
                    <a:pt x="96202" y="217373"/>
                  </a:lnTo>
                  <a:lnTo>
                    <a:pt x="97421" y="219773"/>
                  </a:lnTo>
                  <a:lnTo>
                    <a:pt x="107746" y="218859"/>
                  </a:lnTo>
                  <a:lnTo>
                    <a:pt x="108978" y="216217"/>
                  </a:lnTo>
                  <a:lnTo>
                    <a:pt x="108978" y="190652"/>
                  </a:lnTo>
                  <a:close/>
                </a:path>
                <a:path w="148590" h="791210">
                  <a:moveTo>
                    <a:pt x="108978" y="148386"/>
                  </a:moveTo>
                  <a:lnTo>
                    <a:pt x="108712" y="147218"/>
                  </a:lnTo>
                  <a:lnTo>
                    <a:pt x="108280" y="146405"/>
                  </a:lnTo>
                  <a:lnTo>
                    <a:pt x="107937" y="146113"/>
                  </a:lnTo>
                  <a:lnTo>
                    <a:pt x="107746" y="146050"/>
                  </a:lnTo>
                  <a:lnTo>
                    <a:pt x="97612" y="147662"/>
                  </a:lnTo>
                  <a:lnTo>
                    <a:pt x="96202" y="150406"/>
                  </a:lnTo>
                  <a:lnTo>
                    <a:pt x="96202" y="175628"/>
                  </a:lnTo>
                  <a:lnTo>
                    <a:pt x="96354" y="176441"/>
                  </a:lnTo>
                  <a:lnTo>
                    <a:pt x="96710" y="177393"/>
                  </a:lnTo>
                  <a:lnTo>
                    <a:pt x="96875" y="177622"/>
                  </a:lnTo>
                  <a:lnTo>
                    <a:pt x="97421" y="178003"/>
                  </a:lnTo>
                  <a:lnTo>
                    <a:pt x="107746" y="176644"/>
                  </a:lnTo>
                  <a:lnTo>
                    <a:pt x="107937" y="176530"/>
                  </a:lnTo>
                  <a:lnTo>
                    <a:pt x="108445" y="175856"/>
                  </a:lnTo>
                  <a:lnTo>
                    <a:pt x="108712" y="175183"/>
                  </a:lnTo>
                  <a:lnTo>
                    <a:pt x="108978" y="173951"/>
                  </a:lnTo>
                  <a:lnTo>
                    <a:pt x="108978" y="148386"/>
                  </a:lnTo>
                  <a:close/>
                </a:path>
                <a:path w="148590" h="791210">
                  <a:moveTo>
                    <a:pt x="108978" y="106108"/>
                  </a:moveTo>
                  <a:lnTo>
                    <a:pt x="108712" y="104965"/>
                  </a:lnTo>
                  <a:lnTo>
                    <a:pt x="108280" y="104178"/>
                  </a:lnTo>
                  <a:lnTo>
                    <a:pt x="107937" y="103898"/>
                  </a:lnTo>
                  <a:lnTo>
                    <a:pt x="107746" y="103835"/>
                  </a:lnTo>
                  <a:lnTo>
                    <a:pt x="97612" y="105879"/>
                  </a:lnTo>
                  <a:lnTo>
                    <a:pt x="97218" y="106057"/>
                  </a:lnTo>
                  <a:lnTo>
                    <a:pt x="96710" y="106743"/>
                  </a:lnTo>
                  <a:lnTo>
                    <a:pt x="96469" y="107416"/>
                  </a:lnTo>
                  <a:lnTo>
                    <a:pt x="96202" y="108661"/>
                  </a:lnTo>
                  <a:lnTo>
                    <a:pt x="96202" y="133896"/>
                  </a:lnTo>
                  <a:lnTo>
                    <a:pt x="97421" y="136194"/>
                  </a:lnTo>
                  <a:lnTo>
                    <a:pt x="107746" y="134416"/>
                  </a:lnTo>
                  <a:lnTo>
                    <a:pt x="107937" y="134289"/>
                  </a:lnTo>
                  <a:lnTo>
                    <a:pt x="108445" y="133604"/>
                  </a:lnTo>
                  <a:lnTo>
                    <a:pt x="108712" y="132918"/>
                  </a:lnTo>
                  <a:lnTo>
                    <a:pt x="108978" y="131673"/>
                  </a:lnTo>
                  <a:lnTo>
                    <a:pt x="108978" y="106108"/>
                  </a:lnTo>
                  <a:close/>
                </a:path>
                <a:path w="148590" h="791210">
                  <a:moveTo>
                    <a:pt x="108978" y="63855"/>
                  </a:moveTo>
                  <a:lnTo>
                    <a:pt x="108712" y="62712"/>
                  </a:lnTo>
                  <a:lnTo>
                    <a:pt x="108280" y="61925"/>
                  </a:lnTo>
                  <a:lnTo>
                    <a:pt x="107937" y="61658"/>
                  </a:lnTo>
                  <a:lnTo>
                    <a:pt x="107746" y="61607"/>
                  </a:lnTo>
                  <a:lnTo>
                    <a:pt x="97612" y="64071"/>
                  </a:lnTo>
                  <a:lnTo>
                    <a:pt x="96202" y="66929"/>
                  </a:lnTo>
                  <a:lnTo>
                    <a:pt x="96202" y="92151"/>
                  </a:lnTo>
                  <a:lnTo>
                    <a:pt x="97421" y="94386"/>
                  </a:lnTo>
                  <a:lnTo>
                    <a:pt x="107746" y="92202"/>
                  </a:lnTo>
                  <a:lnTo>
                    <a:pt x="107937" y="92049"/>
                  </a:lnTo>
                  <a:lnTo>
                    <a:pt x="108445" y="91338"/>
                  </a:lnTo>
                  <a:lnTo>
                    <a:pt x="108712" y="90652"/>
                  </a:lnTo>
                  <a:lnTo>
                    <a:pt x="108978" y="89408"/>
                  </a:lnTo>
                  <a:lnTo>
                    <a:pt x="108978" y="63855"/>
                  </a:lnTo>
                  <a:close/>
                </a:path>
                <a:path w="148590" h="791210">
                  <a:moveTo>
                    <a:pt x="108978" y="21577"/>
                  </a:moveTo>
                  <a:lnTo>
                    <a:pt x="108826" y="20789"/>
                  </a:lnTo>
                  <a:lnTo>
                    <a:pt x="108445" y="19875"/>
                  </a:lnTo>
                  <a:lnTo>
                    <a:pt x="107937" y="19418"/>
                  </a:lnTo>
                  <a:lnTo>
                    <a:pt x="107746" y="19380"/>
                  </a:lnTo>
                  <a:lnTo>
                    <a:pt x="97612" y="22263"/>
                  </a:lnTo>
                  <a:lnTo>
                    <a:pt x="97421" y="22313"/>
                  </a:lnTo>
                  <a:lnTo>
                    <a:pt x="97218" y="22479"/>
                  </a:lnTo>
                  <a:lnTo>
                    <a:pt x="96710" y="23215"/>
                  </a:lnTo>
                  <a:lnTo>
                    <a:pt x="96469" y="23914"/>
                  </a:lnTo>
                  <a:lnTo>
                    <a:pt x="96202" y="25171"/>
                  </a:lnTo>
                  <a:lnTo>
                    <a:pt x="96202" y="50406"/>
                  </a:lnTo>
                  <a:lnTo>
                    <a:pt x="97421" y="52616"/>
                  </a:lnTo>
                  <a:lnTo>
                    <a:pt x="107746" y="49987"/>
                  </a:lnTo>
                  <a:lnTo>
                    <a:pt x="107937" y="49834"/>
                  </a:lnTo>
                  <a:lnTo>
                    <a:pt x="108445" y="49098"/>
                  </a:lnTo>
                  <a:lnTo>
                    <a:pt x="108712" y="48399"/>
                  </a:lnTo>
                  <a:lnTo>
                    <a:pt x="108978" y="47129"/>
                  </a:lnTo>
                  <a:lnTo>
                    <a:pt x="108978" y="21577"/>
                  </a:lnTo>
                  <a:close/>
                </a:path>
                <a:path w="148590" h="791210">
                  <a:moveTo>
                    <a:pt x="128219" y="361670"/>
                  </a:moveTo>
                  <a:lnTo>
                    <a:pt x="116382" y="357555"/>
                  </a:lnTo>
                  <a:lnTo>
                    <a:pt x="116166" y="357543"/>
                  </a:lnTo>
                  <a:lnTo>
                    <a:pt x="115976" y="357632"/>
                  </a:lnTo>
                  <a:lnTo>
                    <a:pt x="115455" y="358228"/>
                  </a:lnTo>
                  <a:lnTo>
                    <a:pt x="115074" y="359219"/>
                  </a:lnTo>
                  <a:lnTo>
                    <a:pt x="114884" y="360514"/>
                  </a:lnTo>
                  <a:lnTo>
                    <a:pt x="114884" y="385292"/>
                  </a:lnTo>
                  <a:lnTo>
                    <a:pt x="126898" y="389229"/>
                  </a:lnTo>
                  <a:lnTo>
                    <a:pt x="127101" y="389153"/>
                  </a:lnTo>
                  <a:lnTo>
                    <a:pt x="127469" y="388823"/>
                  </a:lnTo>
                  <a:lnTo>
                    <a:pt x="127622" y="388581"/>
                  </a:lnTo>
                  <a:lnTo>
                    <a:pt x="128016" y="387578"/>
                  </a:lnTo>
                  <a:lnTo>
                    <a:pt x="128219" y="386270"/>
                  </a:lnTo>
                  <a:lnTo>
                    <a:pt x="128219" y="361670"/>
                  </a:lnTo>
                  <a:close/>
                </a:path>
                <a:path w="148590" h="791210">
                  <a:moveTo>
                    <a:pt x="128219" y="318566"/>
                  </a:moveTo>
                  <a:lnTo>
                    <a:pt x="116382" y="314960"/>
                  </a:lnTo>
                  <a:lnTo>
                    <a:pt x="116166" y="314960"/>
                  </a:lnTo>
                  <a:lnTo>
                    <a:pt x="114884" y="317969"/>
                  </a:lnTo>
                  <a:lnTo>
                    <a:pt x="114884" y="342277"/>
                  </a:lnTo>
                  <a:lnTo>
                    <a:pt x="126898" y="346214"/>
                  </a:lnTo>
                  <a:lnTo>
                    <a:pt x="127101" y="346113"/>
                  </a:lnTo>
                  <a:lnTo>
                    <a:pt x="127469" y="345770"/>
                  </a:lnTo>
                  <a:lnTo>
                    <a:pt x="127622" y="345516"/>
                  </a:lnTo>
                  <a:lnTo>
                    <a:pt x="128016" y="344500"/>
                  </a:lnTo>
                  <a:lnTo>
                    <a:pt x="128219" y="343192"/>
                  </a:lnTo>
                  <a:lnTo>
                    <a:pt x="128219" y="318566"/>
                  </a:lnTo>
                  <a:close/>
                </a:path>
                <a:path w="148590" h="791210">
                  <a:moveTo>
                    <a:pt x="128219" y="275513"/>
                  </a:moveTo>
                  <a:lnTo>
                    <a:pt x="126898" y="272021"/>
                  </a:lnTo>
                  <a:lnTo>
                    <a:pt x="116382" y="272402"/>
                  </a:lnTo>
                  <a:lnTo>
                    <a:pt x="116166" y="272402"/>
                  </a:lnTo>
                  <a:lnTo>
                    <a:pt x="114884" y="275463"/>
                  </a:lnTo>
                  <a:lnTo>
                    <a:pt x="114884" y="299745"/>
                  </a:lnTo>
                  <a:lnTo>
                    <a:pt x="116166" y="303250"/>
                  </a:lnTo>
                  <a:lnTo>
                    <a:pt x="126898" y="303187"/>
                  </a:lnTo>
                  <a:lnTo>
                    <a:pt x="128219" y="300126"/>
                  </a:lnTo>
                  <a:lnTo>
                    <a:pt x="128219" y="275513"/>
                  </a:lnTo>
                  <a:close/>
                </a:path>
                <a:path w="148590" h="791210">
                  <a:moveTo>
                    <a:pt x="128219" y="232448"/>
                  </a:moveTo>
                  <a:lnTo>
                    <a:pt x="126898" y="229006"/>
                  </a:lnTo>
                  <a:lnTo>
                    <a:pt x="116382" y="229819"/>
                  </a:lnTo>
                  <a:lnTo>
                    <a:pt x="116166" y="229831"/>
                  </a:lnTo>
                  <a:lnTo>
                    <a:pt x="114884" y="232956"/>
                  </a:lnTo>
                  <a:lnTo>
                    <a:pt x="114884" y="257251"/>
                  </a:lnTo>
                  <a:lnTo>
                    <a:pt x="114922" y="258191"/>
                  </a:lnTo>
                  <a:lnTo>
                    <a:pt x="115189" y="259384"/>
                  </a:lnTo>
                  <a:lnTo>
                    <a:pt x="115620" y="260248"/>
                  </a:lnTo>
                  <a:lnTo>
                    <a:pt x="116166" y="260680"/>
                  </a:lnTo>
                  <a:lnTo>
                    <a:pt x="126898" y="260172"/>
                  </a:lnTo>
                  <a:lnTo>
                    <a:pt x="127101" y="260057"/>
                  </a:lnTo>
                  <a:lnTo>
                    <a:pt x="127622" y="259422"/>
                  </a:lnTo>
                  <a:lnTo>
                    <a:pt x="128016" y="258394"/>
                  </a:lnTo>
                  <a:lnTo>
                    <a:pt x="128219" y="257073"/>
                  </a:lnTo>
                  <a:lnTo>
                    <a:pt x="128219" y="232448"/>
                  </a:lnTo>
                  <a:close/>
                </a:path>
                <a:path w="148590" h="791210">
                  <a:moveTo>
                    <a:pt x="128219" y="189382"/>
                  </a:moveTo>
                  <a:lnTo>
                    <a:pt x="126898" y="185991"/>
                  </a:lnTo>
                  <a:lnTo>
                    <a:pt x="116382" y="187236"/>
                  </a:lnTo>
                  <a:lnTo>
                    <a:pt x="114884" y="190436"/>
                  </a:lnTo>
                  <a:lnTo>
                    <a:pt x="114884" y="214731"/>
                  </a:lnTo>
                  <a:lnTo>
                    <a:pt x="116166" y="218135"/>
                  </a:lnTo>
                  <a:lnTo>
                    <a:pt x="126898" y="217182"/>
                  </a:lnTo>
                  <a:lnTo>
                    <a:pt x="128219" y="213995"/>
                  </a:lnTo>
                  <a:lnTo>
                    <a:pt x="128219" y="189382"/>
                  </a:lnTo>
                  <a:close/>
                </a:path>
                <a:path w="148590" h="791210">
                  <a:moveTo>
                    <a:pt x="128219" y="146304"/>
                  </a:moveTo>
                  <a:lnTo>
                    <a:pt x="126898" y="142963"/>
                  </a:lnTo>
                  <a:lnTo>
                    <a:pt x="116382" y="144653"/>
                  </a:lnTo>
                  <a:lnTo>
                    <a:pt x="114884" y="147916"/>
                  </a:lnTo>
                  <a:lnTo>
                    <a:pt x="114884" y="172707"/>
                  </a:lnTo>
                  <a:lnTo>
                    <a:pt x="116166" y="175539"/>
                  </a:lnTo>
                  <a:lnTo>
                    <a:pt x="126898" y="174155"/>
                  </a:lnTo>
                  <a:lnTo>
                    <a:pt x="128219" y="170916"/>
                  </a:lnTo>
                  <a:lnTo>
                    <a:pt x="128219" y="146304"/>
                  </a:lnTo>
                  <a:close/>
                </a:path>
                <a:path w="148590" h="791210">
                  <a:moveTo>
                    <a:pt x="128219" y="103238"/>
                  </a:moveTo>
                  <a:lnTo>
                    <a:pt x="126898" y="99974"/>
                  </a:lnTo>
                  <a:lnTo>
                    <a:pt x="116382" y="102095"/>
                  </a:lnTo>
                  <a:lnTo>
                    <a:pt x="114884" y="105397"/>
                  </a:lnTo>
                  <a:lnTo>
                    <a:pt x="114884" y="129692"/>
                  </a:lnTo>
                  <a:lnTo>
                    <a:pt x="116166" y="132969"/>
                  </a:lnTo>
                  <a:lnTo>
                    <a:pt x="126898" y="131140"/>
                  </a:lnTo>
                  <a:lnTo>
                    <a:pt x="128219" y="127850"/>
                  </a:lnTo>
                  <a:lnTo>
                    <a:pt x="128219" y="103238"/>
                  </a:lnTo>
                  <a:close/>
                </a:path>
                <a:path w="148590" h="791210">
                  <a:moveTo>
                    <a:pt x="128219" y="60172"/>
                  </a:moveTo>
                  <a:lnTo>
                    <a:pt x="126898" y="56946"/>
                  </a:lnTo>
                  <a:lnTo>
                    <a:pt x="116382" y="59499"/>
                  </a:lnTo>
                  <a:lnTo>
                    <a:pt x="116166" y="59550"/>
                  </a:lnTo>
                  <a:lnTo>
                    <a:pt x="115976" y="59690"/>
                  </a:lnTo>
                  <a:lnTo>
                    <a:pt x="115455" y="60426"/>
                  </a:lnTo>
                  <a:lnTo>
                    <a:pt x="115074" y="61544"/>
                  </a:lnTo>
                  <a:lnTo>
                    <a:pt x="114884" y="62877"/>
                  </a:lnTo>
                  <a:lnTo>
                    <a:pt x="114884" y="87185"/>
                  </a:lnTo>
                  <a:lnTo>
                    <a:pt x="114922" y="88099"/>
                  </a:lnTo>
                  <a:lnTo>
                    <a:pt x="115189" y="89268"/>
                  </a:lnTo>
                  <a:lnTo>
                    <a:pt x="115620" y="90055"/>
                  </a:lnTo>
                  <a:lnTo>
                    <a:pt x="116166" y="90385"/>
                  </a:lnTo>
                  <a:lnTo>
                    <a:pt x="126898" y="88099"/>
                  </a:lnTo>
                  <a:lnTo>
                    <a:pt x="128219" y="84785"/>
                  </a:lnTo>
                  <a:lnTo>
                    <a:pt x="128219" y="60172"/>
                  </a:lnTo>
                  <a:close/>
                </a:path>
                <a:path w="148590" h="791210">
                  <a:moveTo>
                    <a:pt x="128219" y="17094"/>
                  </a:moveTo>
                  <a:lnTo>
                    <a:pt x="126898" y="13931"/>
                  </a:lnTo>
                  <a:lnTo>
                    <a:pt x="116382" y="16916"/>
                  </a:lnTo>
                  <a:lnTo>
                    <a:pt x="114884" y="20370"/>
                  </a:lnTo>
                  <a:lnTo>
                    <a:pt x="114884" y="44653"/>
                  </a:lnTo>
                  <a:lnTo>
                    <a:pt x="116166" y="47840"/>
                  </a:lnTo>
                  <a:lnTo>
                    <a:pt x="126898" y="45110"/>
                  </a:lnTo>
                  <a:lnTo>
                    <a:pt x="127101" y="44970"/>
                  </a:lnTo>
                  <a:lnTo>
                    <a:pt x="127469" y="44513"/>
                  </a:lnTo>
                  <a:lnTo>
                    <a:pt x="128016" y="43091"/>
                  </a:lnTo>
                  <a:lnTo>
                    <a:pt x="128219" y="41719"/>
                  </a:lnTo>
                  <a:lnTo>
                    <a:pt x="128219" y="17094"/>
                  </a:lnTo>
                  <a:close/>
                </a:path>
                <a:path w="148590" h="791210">
                  <a:moveTo>
                    <a:pt x="148158" y="606056"/>
                  </a:moveTo>
                  <a:lnTo>
                    <a:pt x="146786" y="602742"/>
                  </a:lnTo>
                  <a:lnTo>
                    <a:pt x="135864" y="604951"/>
                  </a:lnTo>
                  <a:lnTo>
                    <a:pt x="134327" y="608317"/>
                  </a:lnTo>
                  <a:lnTo>
                    <a:pt x="134327" y="633082"/>
                  </a:lnTo>
                  <a:lnTo>
                    <a:pt x="134366" y="634034"/>
                  </a:lnTo>
                  <a:lnTo>
                    <a:pt x="134632" y="635228"/>
                  </a:lnTo>
                  <a:lnTo>
                    <a:pt x="135077" y="636054"/>
                  </a:lnTo>
                  <a:lnTo>
                    <a:pt x="135648" y="636422"/>
                  </a:lnTo>
                  <a:lnTo>
                    <a:pt x="146786" y="634504"/>
                  </a:lnTo>
                  <a:lnTo>
                    <a:pt x="146989" y="634377"/>
                  </a:lnTo>
                  <a:lnTo>
                    <a:pt x="147548" y="633641"/>
                  </a:lnTo>
                  <a:lnTo>
                    <a:pt x="147955" y="632523"/>
                  </a:lnTo>
                  <a:lnTo>
                    <a:pt x="148158" y="631151"/>
                  </a:lnTo>
                  <a:lnTo>
                    <a:pt x="148158" y="606056"/>
                  </a:lnTo>
                  <a:close/>
                </a:path>
                <a:path w="148590" h="791210">
                  <a:moveTo>
                    <a:pt x="148158" y="493864"/>
                  </a:moveTo>
                  <a:lnTo>
                    <a:pt x="146786" y="490410"/>
                  </a:lnTo>
                  <a:lnTo>
                    <a:pt x="135864" y="491705"/>
                  </a:lnTo>
                  <a:lnTo>
                    <a:pt x="134327" y="494969"/>
                  </a:lnTo>
                  <a:lnTo>
                    <a:pt x="134327" y="519722"/>
                  </a:lnTo>
                  <a:lnTo>
                    <a:pt x="134366" y="520687"/>
                  </a:lnTo>
                  <a:lnTo>
                    <a:pt x="134632" y="521893"/>
                  </a:lnTo>
                  <a:lnTo>
                    <a:pt x="135077" y="522782"/>
                  </a:lnTo>
                  <a:lnTo>
                    <a:pt x="135648" y="523189"/>
                  </a:lnTo>
                  <a:lnTo>
                    <a:pt x="146786" y="522185"/>
                  </a:lnTo>
                  <a:lnTo>
                    <a:pt x="147193" y="521881"/>
                  </a:lnTo>
                  <a:lnTo>
                    <a:pt x="147548" y="521385"/>
                  </a:lnTo>
                  <a:lnTo>
                    <a:pt x="147955" y="520306"/>
                  </a:lnTo>
                  <a:lnTo>
                    <a:pt x="148158" y="518960"/>
                  </a:lnTo>
                  <a:lnTo>
                    <a:pt x="148158" y="493864"/>
                  </a:lnTo>
                  <a:close/>
                </a:path>
                <a:path w="148590" h="791210">
                  <a:moveTo>
                    <a:pt x="148158" y="362673"/>
                  </a:moveTo>
                  <a:lnTo>
                    <a:pt x="135864" y="358470"/>
                  </a:lnTo>
                  <a:lnTo>
                    <a:pt x="135648" y="358457"/>
                  </a:lnTo>
                  <a:lnTo>
                    <a:pt x="135255" y="358711"/>
                  </a:lnTo>
                  <a:lnTo>
                    <a:pt x="134912" y="359156"/>
                  </a:lnTo>
                  <a:lnTo>
                    <a:pt x="134518" y="360172"/>
                  </a:lnTo>
                  <a:lnTo>
                    <a:pt x="134327" y="361480"/>
                  </a:lnTo>
                  <a:lnTo>
                    <a:pt x="134327" y="386727"/>
                  </a:lnTo>
                  <a:lnTo>
                    <a:pt x="146786" y="390766"/>
                  </a:lnTo>
                  <a:lnTo>
                    <a:pt x="146989" y="390690"/>
                  </a:lnTo>
                  <a:lnTo>
                    <a:pt x="147193" y="390525"/>
                  </a:lnTo>
                  <a:lnTo>
                    <a:pt x="147548" y="390093"/>
                  </a:lnTo>
                  <a:lnTo>
                    <a:pt x="147955" y="389089"/>
                  </a:lnTo>
                  <a:lnTo>
                    <a:pt x="148158" y="387756"/>
                  </a:lnTo>
                  <a:lnTo>
                    <a:pt x="148158" y="362673"/>
                  </a:lnTo>
                  <a:close/>
                </a:path>
                <a:path w="148590" h="791210">
                  <a:moveTo>
                    <a:pt x="148158" y="318770"/>
                  </a:moveTo>
                  <a:lnTo>
                    <a:pt x="135864" y="315074"/>
                  </a:lnTo>
                  <a:lnTo>
                    <a:pt x="135648" y="315074"/>
                  </a:lnTo>
                  <a:lnTo>
                    <a:pt x="134327" y="318147"/>
                  </a:lnTo>
                  <a:lnTo>
                    <a:pt x="134327" y="342912"/>
                  </a:lnTo>
                  <a:lnTo>
                    <a:pt x="146786" y="346913"/>
                  </a:lnTo>
                  <a:lnTo>
                    <a:pt x="146989" y="346837"/>
                  </a:lnTo>
                  <a:lnTo>
                    <a:pt x="147193" y="346659"/>
                  </a:lnTo>
                  <a:lnTo>
                    <a:pt x="147548" y="346214"/>
                  </a:lnTo>
                  <a:lnTo>
                    <a:pt x="147955" y="345186"/>
                  </a:lnTo>
                  <a:lnTo>
                    <a:pt x="148158" y="343839"/>
                  </a:lnTo>
                  <a:lnTo>
                    <a:pt x="148158" y="318770"/>
                  </a:lnTo>
                  <a:close/>
                </a:path>
                <a:path w="148590" h="791210">
                  <a:moveTo>
                    <a:pt x="148158" y="274866"/>
                  </a:moveTo>
                  <a:lnTo>
                    <a:pt x="148120" y="273900"/>
                  </a:lnTo>
                  <a:lnTo>
                    <a:pt x="147840" y="272669"/>
                  </a:lnTo>
                  <a:lnTo>
                    <a:pt x="147370" y="271767"/>
                  </a:lnTo>
                  <a:lnTo>
                    <a:pt x="146786" y="271322"/>
                  </a:lnTo>
                  <a:lnTo>
                    <a:pt x="135864" y="271716"/>
                  </a:lnTo>
                  <a:lnTo>
                    <a:pt x="135648" y="271716"/>
                  </a:lnTo>
                  <a:lnTo>
                    <a:pt x="135255" y="272008"/>
                  </a:lnTo>
                  <a:lnTo>
                    <a:pt x="134912" y="272465"/>
                  </a:lnTo>
                  <a:lnTo>
                    <a:pt x="134518" y="273519"/>
                  </a:lnTo>
                  <a:lnTo>
                    <a:pt x="134327" y="274840"/>
                  </a:lnTo>
                  <a:lnTo>
                    <a:pt x="134327" y="299580"/>
                  </a:lnTo>
                  <a:lnTo>
                    <a:pt x="134366" y="300545"/>
                  </a:lnTo>
                  <a:lnTo>
                    <a:pt x="134632" y="301790"/>
                  </a:lnTo>
                  <a:lnTo>
                    <a:pt x="135077" y="302691"/>
                  </a:lnTo>
                  <a:lnTo>
                    <a:pt x="135648" y="303149"/>
                  </a:lnTo>
                  <a:lnTo>
                    <a:pt x="146786" y="303085"/>
                  </a:lnTo>
                  <a:lnTo>
                    <a:pt x="147193" y="302806"/>
                  </a:lnTo>
                  <a:lnTo>
                    <a:pt x="147548" y="302348"/>
                  </a:lnTo>
                  <a:lnTo>
                    <a:pt x="147955" y="301307"/>
                  </a:lnTo>
                  <a:lnTo>
                    <a:pt x="148158" y="299961"/>
                  </a:lnTo>
                  <a:lnTo>
                    <a:pt x="148158" y="274866"/>
                  </a:lnTo>
                  <a:close/>
                </a:path>
                <a:path w="148590" h="791210">
                  <a:moveTo>
                    <a:pt x="148158" y="230987"/>
                  </a:moveTo>
                  <a:lnTo>
                    <a:pt x="148120" y="230022"/>
                  </a:lnTo>
                  <a:lnTo>
                    <a:pt x="147840" y="228777"/>
                  </a:lnTo>
                  <a:lnTo>
                    <a:pt x="147370" y="227901"/>
                  </a:lnTo>
                  <a:lnTo>
                    <a:pt x="146786" y="227469"/>
                  </a:lnTo>
                  <a:lnTo>
                    <a:pt x="135864" y="228320"/>
                  </a:lnTo>
                  <a:lnTo>
                    <a:pt x="135648" y="228333"/>
                  </a:lnTo>
                  <a:lnTo>
                    <a:pt x="135458" y="228447"/>
                  </a:lnTo>
                  <a:lnTo>
                    <a:pt x="134912" y="229120"/>
                  </a:lnTo>
                  <a:lnTo>
                    <a:pt x="134518" y="230187"/>
                  </a:lnTo>
                  <a:lnTo>
                    <a:pt x="134327" y="231521"/>
                  </a:lnTo>
                  <a:lnTo>
                    <a:pt x="134327" y="256755"/>
                  </a:lnTo>
                  <a:lnTo>
                    <a:pt x="134518" y="258089"/>
                  </a:lnTo>
                  <a:lnTo>
                    <a:pt x="134912" y="259080"/>
                  </a:lnTo>
                  <a:lnTo>
                    <a:pt x="135255" y="259511"/>
                  </a:lnTo>
                  <a:lnTo>
                    <a:pt x="135648" y="259765"/>
                  </a:lnTo>
                  <a:lnTo>
                    <a:pt x="146786" y="259232"/>
                  </a:lnTo>
                  <a:lnTo>
                    <a:pt x="146989" y="259130"/>
                  </a:lnTo>
                  <a:lnTo>
                    <a:pt x="147548" y="258483"/>
                  </a:lnTo>
                  <a:lnTo>
                    <a:pt x="147955" y="257416"/>
                  </a:lnTo>
                  <a:lnTo>
                    <a:pt x="148158" y="256070"/>
                  </a:lnTo>
                  <a:lnTo>
                    <a:pt x="148158" y="230987"/>
                  </a:lnTo>
                  <a:close/>
                </a:path>
                <a:path w="148590" h="791210">
                  <a:moveTo>
                    <a:pt x="148158" y="143179"/>
                  </a:moveTo>
                  <a:lnTo>
                    <a:pt x="146786" y="139776"/>
                  </a:lnTo>
                  <a:lnTo>
                    <a:pt x="135864" y="141528"/>
                  </a:lnTo>
                  <a:lnTo>
                    <a:pt x="134327" y="144868"/>
                  </a:lnTo>
                  <a:lnTo>
                    <a:pt x="134327" y="169608"/>
                  </a:lnTo>
                  <a:lnTo>
                    <a:pt x="135648" y="173012"/>
                  </a:lnTo>
                  <a:lnTo>
                    <a:pt x="146786" y="171577"/>
                  </a:lnTo>
                  <a:lnTo>
                    <a:pt x="146989" y="171437"/>
                  </a:lnTo>
                  <a:lnTo>
                    <a:pt x="147548" y="170738"/>
                  </a:lnTo>
                  <a:lnTo>
                    <a:pt x="147955" y="169646"/>
                  </a:lnTo>
                  <a:lnTo>
                    <a:pt x="148158" y="168275"/>
                  </a:lnTo>
                  <a:lnTo>
                    <a:pt x="148158" y="143179"/>
                  </a:lnTo>
                  <a:close/>
                </a:path>
                <a:path w="148590" h="791210">
                  <a:moveTo>
                    <a:pt x="148158" y="55410"/>
                  </a:moveTo>
                  <a:lnTo>
                    <a:pt x="146786" y="52133"/>
                  </a:lnTo>
                  <a:lnTo>
                    <a:pt x="135864" y="54775"/>
                  </a:lnTo>
                  <a:lnTo>
                    <a:pt x="135648" y="54825"/>
                  </a:lnTo>
                  <a:lnTo>
                    <a:pt x="135458" y="54978"/>
                  </a:lnTo>
                  <a:lnTo>
                    <a:pt x="134912" y="55727"/>
                  </a:lnTo>
                  <a:lnTo>
                    <a:pt x="134518" y="56857"/>
                  </a:lnTo>
                  <a:lnTo>
                    <a:pt x="134327" y="58229"/>
                  </a:lnTo>
                  <a:lnTo>
                    <a:pt x="134327" y="82981"/>
                  </a:lnTo>
                  <a:lnTo>
                    <a:pt x="134366" y="83934"/>
                  </a:lnTo>
                  <a:lnTo>
                    <a:pt x="134632" y="85090"/>
                  </a:lnTo>
                  <a:lnTo>
                    <a:pt x="135077" y="85915"/>
                  </a:lnTo>
                  <a:lnTo>
                    <a:pt x="135648" y="86258"/>
                  </a:lnTo>
                  <a:lnTo>
                    <a:pt x="146786" y="83883"/>
                  </a:lnTo>
                  <a:lnTo>
                    <a:pt x="146989" y="83743"/>
                  </a:lnTo>
                  <a:lnTo>
                    <a:pt x="147548" y="82981"/>
                  </a:lnTo>
                  <a:lnTo>
                    <a:pt x="147955" y="81864"/>
                  </a:lnTo>
                  <a:lnTo>
                    <a:pt x="148158" y="80492"/>
                  </a:lnTo>
                  <a:lnTo>
                    <a:pt x="148158" y="55410"/>
                  </a:lnTo>
                  <a:close/>
                </a:path>
                <a:path w="148590" h="791210">
                  <a:moveTo>
                    <a:pt x="148158" y="11493"/>
                  </a:moveTo>
                  <a:lnTo>
                    <a:pt x="146786" y="8267"/>
                  </a:lnTo>
                  <a:lnTo>
                    <a:pt x="135864" y="11379"/>
                  </a:lnTo>
                  <a:lnTo>
                    <a:pt x="134327" y="14897"/>
                  </a:lnTo>
                  <a:lnTo>
                    <a:pt x="134327" y="39662"/>
                  </a:lnTo>
                  <a:lnTo>
                    <a:pt x="135648" y="42887"/>
                  </a:lnTo>
                  <a:lnTo>
                    <a:pt x="146786" y="40055"/>
                  </a:lnTo>
                  <a:lnTo>
                    <a:pt x="146989" y="39903"/>
                  </a:lnTo>
                  <a:lnTo>
                    <a:pt x="147548" y="39128"/>
                  </a:lnTo>
                  <a:lnTo>
                    <a:pt x="147955" y="37985"/>
                  </a:lnTo>
                  <a:lnTo>
                    <a:pt x="148158" y="36588"/>
                  </a:lnTo>
                  <a:lnTo>
                    <a:pt x="148158" y="11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155900" y="1238922"/>
              <a:ext cx="251460" cy="958215"/>
            </a:xfrm>
            <a:custGeom>
              <a:avLst/>
              <a:gdLst/>
              <a:ahLst/>
              <a:cxnLst/>
              <a:rect l="l" t="t" r="r" b="b"/>
              <a:pathLst>
                <a:path w="251459" h="958214">
                  <a:moveTo>
                    <a:pt x="11925" y="741578"/>
                  </a:moveTo>
                  <a:lnTo>
                    <a:pt x="11671" y="740333"/>
                  </a:lnTo>
                  <a:lnTo>
                    <a:pt x="11290" y="739355"/>
                  </a:lnTo>
                  <a:lnTo>
                    <a:pt x="10782" y="738746"/>
                  </a:lnTo>
                  <a:lnTo>
                    <a:pt x="1346" y="735558"/>
                  </a:lnTo>
                  <a:lnTo>
                    <a:pt x="1168" y="735495"/>
                  </a:lnTo>
                  <a:lnTo>
                    <a:pt x="990" y="735520"/>
                  </a:lnTo>
                  <a:lnTo>
                    <a:pt x="508" y="735952"/>
                  </a:lnTo>
                  <a:lnTo>
                    <a:pt x="165" y="736803"/>
                  </a:lnTo>
                  <a:lnTo>
                    <a:pt x="0" y="737958"/>
                  </a:lnTo>
                  <a:lnTo>
                    <a:pt x="0" y="761428"/>
                  </a:lnTo>
                  <a:lnTo>
                    <a:pt x="266" y="763104"/>
                  </a:lnTo>
                  <a:lnTo>
                    <a:pt x="660" y="764095"/>
                  </a:lnTo>
                  <a:lnTo>
                    <a:pt x="1168" y="764705"/>
                  </a:lnTo>
                  <a:lnTo>
                    <a:pt x="10782" y="768235"/>
                  </a:lnTo>
                  <a:lnTo>
                    <a:pt x="10960" y="768197"/>
                  </a:lnTo>
                  <a:lnTo>
                    <a:pt x="11290" y="767994"/>
                  </a:lnTo>
                  <a:lnTo>
                    <a:pt x="11671" y="767283"/>
                  </a:lnTo>
                  <a:lnTo>
                    <a:pt x="11925" y="766216"/>
                  </a:lnTo>
                  <a:lnTo>
                    <a:pt x="11925" y="741578"/>
                  </a:lnTo>
                  <a:close/>
                </a:path>
                <a:path w="251459" h="958214">
                  <a:moveTo>
                    <a:pt x="26492" y="669505"/>
                  </a:moveTo>
                  <a:lnTo>
                    <a:pt x="16421" y="662482"/>
                  </a:lnTo>
                  <a:lnTo>
                    <a:pt x="16243" y="662495"/>
                  </a:lnTo>
                  <a:lnTo>
                    <a:pt x="15951" y="662698"/>
                  </a:lnTo>
                  <a:lnTo>
                    <a:pt x="15582" y="663346"/>
                  </a:lnTo>
                  <a:lnTo>
                    <a:pt x="15354" y="664375"/>
                  </a:lnTo>
                  <a:lnTo>
                    <a:pt x="15354" y="687895"/>
                  </a:lnTo>
                  <a:lnTo>
                    <a:pt x="15582" y="689102"/>
                  </a:lnTo>
                  <a:lnTo>
                    <a:pt x="15951" y="690092"/>
                  </a:lnTo>
                  <a:lnTo>
                    <a:pt x="16421" y="690714"/>
                  </a:lnTo>
                  <a:lnTo>
                    <a:pt x="25374" y="694740"/>
                  </a:lnTo>
                  <a:lnTo>
                    <a:pt x="25539" y="694728"/>
                  </a:lnTo>
                  <a:lnTo>
                    <a:pt x="25857" y="694550"/>
                  </a:lnTo>
                  <a:lnTo>
                    <a:pt x="25996" y="694372"/>
                  </a:lnTo>
                  <a:lnTo>
                    <a:pt x="26225" y="693877"/>
                  </a:lnTo>
                  <a:lnTo>
                    <a:pt x="26492" y="692442"/>
                  </a:lnTo>
                  <a:lnTo>
                    <a:pt x="26492" y="669505"/>
                  </a:lnTo>
                  <a:close/>
                </a:path>
                <a:path w="251459" h="958214">
                  <a:moveTo>
                    <a:pt x="38252" y="559600"/>
                  </a:moveTo>
                  <a:lnTo>
                    <a:pt x="28524" y="552767"/>
                  </a:lnTo>
                  <a:lnTo>
                    <a:pt x="28359" y="552780"/>
                  </a:lnTo>
                  <a:lnTo>
                    <a:pt x="27482" y="577329"/>
                  </a:lnTo>
                  <a:lnTo>
                    <a:pt x="27622" y="578573"/>
                  </a:lnTo>
                  <a:lnTo>
                    <a:pt x="28067" y="579920"/>
                  </a:lnTo>
                  <a:lnTo>
                    <a:pt x="28524" y="580517"/>
                  </a:lnTo>
                  <a:lnTo>
                    <a:pt x="37185" y="584428"/>
                  </a:lnTo>
                  <a:lnTo>
                    <a:pt x="37350" y="584415"/>
                  </a:lnTo>
                  <a:lnTo>
                    <a:pt x="37782" y="584047"/>
                  </a:lnTo>
                  <a:lnTo>
                    <a:pt x="38100" y="583260"/>
                  </a:lnTo>
                  <a:lnTo>
                    <a:pt x="38252" y="582155"/>
                  </a:lnTo>
                  <a:lnTo>
                    <a:pt x="38252" y="559600"/>
                  </a:lnTo>
                  <a:close/>
                </a:path>
                <a:path w="251459" h="958214">
                  <a:moveTo>
                    <a:pt x="43649" y="476707"/>
                  </a:moveTo>
                  <a:lnTo>
                    <a:pt x="33921" y="473100"/>
                  </a:lnTo>
                  <a:lnTo>
                    <a:pt x="33756" y="473176"/>
                  </a:lnTo>
                  <a:lnTo>
                    <a:pt x="32880" y="498017"/>
                  </a:lnTo>
                  <a:lnTo>
                    <a:pt x="33020" y="499198"/>
                  </a:lnTo>
                  <a:lnTo>
                    <a:pt x="42583" y="501891"/>
                  </a:lnTo>
                  <a:lnTo>
                    <a:pt x="42748" y="501815"/>
                  </a:lnTo>
                  <a:lnTo>
                    <a:pt x="43040" y="501535"/>
                  </a:lnTo>
                  <a:lnTo>
                    <a:pt x="43408" y="500773"/>
                  </a:lnTo>
                  <a:lnTo>
                    <a:pt x="43649" y="499262"/>
                  </a:lnTo>
                  <a:lnTo>
                    <a:pt x="43649" y="476707"/>
                  </a:lnTo>
                  <a:close/>
                </a:path>
                <a:path w="251459" h="958214">
                  <a:moveTo>
                    <a:pt x="43649" y="438010"/>
                  </a:moveTo>
                  <a:lnTo>
                    <a:pt x="43408" y="436473"/>
                  </a:lnTo>
                  <a:lnTo>
                    <a:pt x="43040" y="435648"/>
                  </a:lnTo>
                  <a:lnTo>
                    <a:pt x="42583" y="435216"/>
                  </a:lnTo>
                  <a:lnTo>
                    <a:pt x="34086" y="434809"/>
                  </a:lnTo>
                  <a:lnTo>
                    <a:pt x="33921" y="434809"/>
                  </a:lnTo>
                  <a:lnTo>
                    <a:pt x="32880" y="459765"/>
                  </a:lnTo>
                  <a:lnTo>
                    <a:pt x="33020" y="460946"/>
                  </a:lnTo>
                  <a:lnTo>
                    <a:pt x="33464" y="462127"/>
                  </a:lnTo>
                  <a:lnTo>
                    <a:pt x="33756" y="462470"/>
                  </a:lnTo>
                  <a:lnTo>
                    <a:pt x="33921" y="462559"/>
                  </a:lnTo>
                  <a:lnTo>
                    <a:pt x="42583" y="463232"/>
                  </a:lnTo>
                  <a:lnTo>
                    <a:pt x="42748" y="463156"/>
                  </a:lnTo>
                  <a:lnTo>
                    <a:pt x="43180" y="462635"/>
                  </a:lnTo>
                  <a:lnTo>
                    <a:pt x="43408" y="462076"/>
                  </a:lnTo>
                  <a:lnTo>
                    <a:pt x="43649" y="460565"/>
                  </a:lnTo>
                  <a:lnTo>
                    <a:pt x="43649" y="438010"/>
                  </a:lnTo>
                  <a:close/>
                </a:path>
                <a:path w="251459" h="958214">
                  <a:moveTo>
                    <a:pt x="56870" y="822337"/>
                  </a:moveTo>
                  <a:lnTo>
                    <a:pt x="46443" y="815568"/>
                  </a:lnTo>
                  <a:lnTo>
                    <a:pt x="46278" y="815581"/>
                  </a:lnTo>
                  <a:lnTo>
                    <a:pt x="45834" y="815975"/>
                  </a:lnTo>
                  <a:lnTo>
                    <a:pt x="45491" y="816787"/>
                  </a:lnTo>
                  <a:lnTo>
                    <a:pt x="45326" y="817930"/>
                  </a:lnTo>
                  <a:lnTo>
                    <a:pt x="45326" y="840994"/>
                  </a:lnTo>
                  <a:lnTo>
                    <a:pt x="45593" y="842670"/>
                  </a:lnTo>
                  <a:lnTo>
                    <a:pt x="45974" y="843648"/>
                  </a:lnTo>
                  <a:lnTo>
                    <a:pt x="46443" y="844270"/>
                  </a:lnTo>
                  <a:lnTo>
                    <a:pt x="55727" y="848067"/>
                  </a:lnTo>
                  <a:lnTo>
                    <a:pt x="55905" y="848042"/>
                  </a:lnTo>
                  <a:lnTo>
                    <a:pt x="56222" y="847826"/>
                  </a:lnTo>
                  <a:lnTo>
                    <a:pt x="56362" y="847648"/>
                  </a:lnTo>
                  <a:lnTo>
                    <a:pt x="56692" y="846836"/>
                  </a:lnTo>
                  <a:lnTo>
                    <a:pt x="56870" y="845680"/>
                  </a:lnTo>
                  <a:lnTo>
                    <a:pt x="56870" y="822337"/>
                  </a:lnTo>
                  <a:close/>
                </a:path>
                <a:path w="251459" h="958214">
                  <a:moveTo>
                    <a:pt x="59702" y="870242"/>
                  </a:moveTo>
                  <a:lnTo>
                    <a:pt x="49631" y="864476"/>
                  </a:lnTo>
                  <a:lnTo>
                    <a:pt x="49466" y="864514"/>
                  </a:lnTo>
                  <a:lnTo>
                    <a:pt x="49174" y="864755"/>
                  </a:lnTo>
                  <a:lnTo>
                    <a:pt x="49047" y="864958"/>
                  </a:lnTo>
                  <a:lnTo>
                    <a:pt x="48717" y="865784"/>
                  </a:lnTo>
                  <a:lnTo>
                    <a:pt x="48552" y="866914"/>
                  </a:lnTo>
                  <a:lnTo>
                    <a:pt x="48552" y="889584"/>
                  </a:lnTo>
                  <a:lnTo>
                    <a:pt x="48717" y="890828"/>
                  </a:lnTo>
                  <a:lnTo>
                    <a:pt x="49174" y="892149"/>
                  </a:lnTo>
                  <a:lnTo>
                    <a:pt x="49631" y="892708"/>
                  </a:lnTo>
                  <a:lnTo>
                    <a:pt x="58597" y="895629"/>
                  </a:lnTo>
                  <a:lnTo>
                    <a:pt x="58762" y="895604"/>
                  </a:lnTo>
                  <a:lnTo>
                    <a:pt x="59080" y="895375"/>
                  </a:lnTo>
                  <a:lnTo>
                    <a:pt x="59207" y="895172"/>
                  </a:lnTo>
                  <a:lnTo>
                    <a:pt x="59537" y="894346"/>
                  </a:lnTo>
                  <a:lnTo>
                    <a:pt x="59702" y="893203"/>
                  </a:lnTo>
                  <a:lnTo>
                    <a:pt x="59702" y="870242"/>
                  </a:lnTo>
                  <a:close/>
                </a:path>
                <a:path w="251459" h="958214">
                  <a:moveTo>
                    <a:pt x="59702" y="532193"/>
                  </a:moveTo>
                  <a:lnTo>
                    <a:pt x="49631" y="528066"/>
                  </a:lnTo>
                  <a:lnTo>
                    <a:pt x="49466" y="528142"/>
                  </a:lnTo>
                  <a:lnTo>
                    <a:pt x="49174" y="528434"/>
                  </a:lnTo>
                  <a:lnTo>
                    <a:pt x="49047" y="528662"/>
                  </a:lnTo>
                  <a:lnTo>
                    <a:pt x="48717" y="529564"/>
                  </a:lnTo>
                  <a:lnTo>
                    <a:pt x="48552" y="530720"/>
                  </a:lnTo>
                  <a:lnTo>
                    <a:pt x="48552" y="553402"/>
                  </a:lnTo>
                  <a:lnTo>
                    <a:pt x="58597" y="557364"/>
                  </a:lnTo>
                  <a:lnTo>
                    <a:pt x="58762" y="557288"/>
                  </a:lnTo>
                  <a:lnTo>
                    <a:pt x="59080" y="556996"/>
                  </a:lnTo>
                  <a:lnTo>
                    <a:pt x="59207" y="556780"/>
                  </a:lnTo>
                  <a:lnTo>
                    <a:pt x="59537" y="555879"/>
                  </a:lnTo>
                  <a:lnTo>
                    <a:pt x="59702" y="554710"/>
                  </a:lnTo>
                  <a:lnTo>
                    <a:pt x="59702" y="532193"/>
                  </a:lnTo>
                  <a:close/>
                </a:path>
                <a:path w="251459" h="958214">
                  <a:moveTo>
                    <a:pt x="59702" y="439267"/>
                  </a:moveTo>
                  <a:lnTo>
                    <a:pt x="49809" y="435559"/>
                  </a:lnTo>
                  <a:lnTo>
                    <a:pt x="49631" y="435559"/>
                  </a:lnTo>
                  <a:lnTo>
                    <a:pt x="49466" y="435635"/>
                  </a:lnTo>
                  <a:lnTo>
                    <a:pt x="49047" y="436181"/>
                  </a:lnTo>
                  <a:lnTo>
                    <a:pt x="48717" y="437083"/>
                  </a:lnTo>
                  <a:lnTo>
                    <a:pt x="48552" y="438277"/>
                  </a:lnTo>
                  <a:lnTo>
                    <a:pt x="48552" y="460502"/>
                  </a:lnTo>
                  <a:lnTo>
                    <a:pt x="58597" y="464477"/>
                  </a:lnTo>
                  <a:lnTo>
                    <a:pt x="58762" y="464413"/>
                  </a:lnTo>
                  <a:lnTo>
                    <a:pt x="59080" y="464096"/>
                  </a:lnTo>
                  <a:lnTo>
                    <a:pt x="59207" y="463867"/>
                  </a:lnTo>
                  <a:lnTo>
                    <a:pt x="59537" y="462953"/>
                  </a:lnTo>
                  <a:lnTo>
                    <a:pt x="59702" y="461759"/>
                  </a:lnTo>
                  <a:lnTo>
                    <a:pt x="59702" y="439267"/>
                  </a:lnTo>
                  <a:close/>
                </a:path>
                <a:path w="251459" h="958214">
                  <a:moveTo>
                    <a:pt x="65481" y="772147"/>
                  </a:moveTo>
                  <a:lnTo>
                    <a:pt x="55232" y="765378"/>
                  </a:lnTo>
                  <a:lnTo>
                    <a:pt x="55054" y="765314"/>
                  </a:lnTo>
                  <a:lnTo>
                    <a:pt x="54889" y="765340"/>
                  </a:lnTo>
                  <a:lnTo>
                    <a:pt x="54432" y="765771"/>
                  </a:lnTo>
                  <a:lnTo>
                    <a:pt x="54102" y="766597"/>
                  </a:lnTo>
                  <a:lnTo>
                    <a:pt x="53936" y="767753"/>
                  </a:lnTo>
                  <a:lnTo>
                    <a:pt x="53936" y="790816"/>
                  </a:lnTo>
                  <a:lnTo>
                    <a:pt x="54203" y="792467"/>
                  </a:lnTo>
                  <a:lnTo>
                    <a:pt x="54584" y="793432"/>
                  </a:lnTo>
                  <a:lnTo>
                    <a:pt x="55054" y="794016"/>
                  </a:lnTo>
                  <a:lnTo>
                    <a:pt x="64338" y="797433"/>
                  </a:lnTo>
                  <a:lnTo>
                    <a:pt x="64516" y="797394"/>
                  </a:lnTo>
                  <a:lnTo>
                    <a:pt x="64833" y="797191"/>
                  </a:lnTo>
                  <a:lnTo>
                    <a:pt x="64973" y="796988"/>
                  </a:lnTo>
                  <a:lnTo>
                    <a:pt x="65303" y="796175"/>
                  </a:lnTo>
                  <a:lnTo>
                    <a:pt x="65481" y="795007"/>
                  </a:lnTo>
                  <a:lnTo>
                    <a:pt x="65481" y="772147"/>
                  </a:lnTo>
                  <a:close/>
                </a:path>
                <a:path w="251459" h="958214">
                  <a:moveTo>
                    <a:pt x="76339" y="717715"/>
                  </a:moveTo>
                  <a:lnTo>
                    <a:pt x="76161" y="716407"/>
                  </a:lnTo>
                  <a:lnTo>
                    <a:pt x="75679" y="715010"/>
                  </a:lnTo>
                  <a:lnTo>
                    <a:pt x="75196" y="714375"/>
                  </a:lnTo>
                  <a:lnTo>
                    <a:pt x="66090" y="710552"/>
                  </a:lnTo>
                  <a:lnTo>
                    <a:pt x="65913" y="710476"/>
                  </a:lnTo>
                  <a:lnTo>
                    <a:pt x="65747" y="710501"/>
                  </a:lnTo>
                  <a:lnTo>
                    <a:pt x="65290" y="710882"/>
                  </a:lnTo>
                  <a:lnTo>
                    <a:pt x="64960" y="711682"/>
                  </a:lnTo>
                  <a:lnTo>
                    <a:pt x="64795" y="712825"/>
                  </a:lnTo>
                  <a:lnTo>
                    <a:pt x="64795" y="735888"/>
                  </a:lnTo>
                  <a:lnTo>
                    <a:pt x="64960" y="737184"/>
                  </a:lnTo>
                  <a:lnTo>
                    <a:pt x="65430" y="738568"/>
                  </a:lnTo>
                  <a:lnTo>
                    <a:pt x="65913" y="739203"/>
                  </a:lnTo>
                  <a:lnTo>
                    <a:pt x="75196" y="743369"/>
                  </a:lnTo>
                  <a:lnTo>
                    <a:pt x="75361" y="743369"/>
                  </a:lnTo>
                  <a:lnTo>
                    <a:pt x="75526" y="743280"/>
                  </a:lnTo>
                  <a:lnTo>
                    <a:pt x="75819" y="743000"/>
                  </a:lnTo>
                  <a:lnTo>
                    <a:pt x="76161" y="742200"/>
                  </a:lnTo>
                  <a:lnTo>
                    <a:pt x="76339" y="741057"/>
                  </a:lnTo>
                  <a:lnTo>
                    <a:pt x="76339" y="717715"/>
                  </a:lnTo>
                  <a:close/>
                </a:path>
                <a:path w="251459" h="958214">
                  <a:moveTo>
                    <a:pt x="76339" y="480174"/>
                  </a:moveTo>
                  <a:lnTo>
                    <a:pt x="65913" y="475945"/>
                  </a:lnTo>
                  <a:lnTo>
                    <a:pt x="65747" y="476021"/>
                  </a:lnTo>
                  <a:lnTo>
                    <a:pt x="65430" y="476313"/>
                  </a:lnTo>
                  <a:lnTo>
                    <a:pt x="65290" y="476542"/>
                  </a:lnTo>
                  <a:lnTo>
                    <a:pt x="64960" y="477456"/>
                  </a:lnTo>
                  <a:lnTo>
                    <a:pt x="64795" y="478650"/>
                  </a:lnTo>
                  <a:lnTo>
                    <a:pt x="64795" y="501281"/>
                  </a:lnTo>
                  <a:lnTo>
                    <a:pt x="75196" y="505777"/>
                  </a:lnTo>
                  <a:lnTo>
                    <a:pt x="75361" y="505688"/>
                  </a:lnTo>
                  <a:lnTo>
                    <a:pt x="75819" y="505180"/>
                  </a:lnTo>
                  <a:lnTo>
                    <a:pt x="76161" y="504266"/>
                  </a:lnTo>
                  <a:lnTo>
                    <a:pt x="76339" y="503059"/>
                  </a:lnTo>
                  <a:lnTo>
                    <a:pt x="76339" y="480174"/>
                  </a:lnTo>
                  <a:close/>
                </a:path>
                <a:path w="251459" h="958214">
                  <a:moveTo>
                    <a:pt x="76339" y="439661"/>
                  </a:moveTo>
                  <a:lnTo>
                    <a:pt x="66090" y="436321"/>
                  </a:lnTo>
                  <a:lnTo>
                    <a:pt x="65913" y="436321"/>
                  </a:lnTo>
                  <a:lnTo>
                    <a:pt x="65747" y="436397"/>
                  </a:lnTo>
                  <a:lnTo>
                    <a:pt x="65290" y="436943"/>
                  </a:lnTo>
                  <a:lnTo>
                    <a:pt x="64960" y="437870"/>
                  </a:lnTo>
                  <a:lnTo>
                    <a:pt x="64795" y="439064"/>
                  </a:lnTo>
                  <a:lnTo>
                    <a:pt x="64795" y="461683"/>
                  </a:lnTo>
                  <a:lnTo>
                    <a:pt x="75196" y="465759"/>
                  </a:lnTo>
                  <a:lnTo>
                    <a:pt x="75361" y="465683"/>
                  </a:lnTo>
                  <a:lnTo>
                    <a:pt x="75819" y="465137"/>
                  </a:lnTo>
                  <a:lnTo>
                    <a:pt x="76161" y="464210"/>
                  </a:lnTo>
                  <a:lnTo>
                    <a:pt x="76339" y="462991"/>
                  </a:lnTo>
                  <a:lnTo>
                    <a:pt x="76339" y="439661"/>
                  </a:lnTo>
                  <a:close/>
                </a:path>
                <a:path w="251459" h="958214">
                  <a:moveTo>
                    <a:pt x="93535" y="480847"/>
                  </a:moveTo>
                  <a:lnTo>
                    <a:pt x="82778" y="477431"/>
                  </a:lnTo>
                  <a:lnTo>
                    <a:pt x="82600" y="477507"/>
                  </a:lnTo>
                  <a:lnTo>
                    <a:pt x="82118" y="478053"/>
                  </a:lnTo>
                  <a:lnTo>
                    <a:pt x="81775" y="478967"/>
                  </a:lnTo>
                  <a:lnTo>
                    <a:pt x="81610" y="480187"/>
                  </a:lnTo>
                  <a:lnTo>
                    <a:pt x="81610" y="503199"/>
                  </a:lnTo>
                  <a:lnTo>
                    <a:pt x="92392" y="507796"/>
                  </a:lnTo>
                  <a:lnTo>
                    <a:pt x="92570" y="507733"/>
                  </a:lnTo>
                  <a:lnTo>
                    <a:pt x="92900" y="507415"/>
                  </a:lnTo>
                  <a:lnTo>
                    <a:pt x="93281" y="506615"/>
                  </a:lnTo>
                  <a:lnTo>
                    <a:pt x="93535" y="505472"/>
                  </a:lnTo>
                  <a:lnTo>
                    <a:pt x="93535" y="480847"/>
                  </a:lnTo>
                  <a:close/>
                </a:path>
                <a:path w="251459" h="958214">
                  <a:moveTo>
                    <a:pt x="93535" y="440080"/>
                  </a:moveTo>
                  <a:lnTo>
                    <a:pt x="93281" y="438899"/>
                  </a:lnTo>
                  <a:lnTo>
                    <a:pt x="92900" y="438023"/>
                  </a:lnTo>
                  <a:lnTo>
                    <a:pt x="92392" y="437565"/>
                  </a:lnTo>
                  <a:lnTo>
                    <a:pt x="82956" y="437121"/>
                  </a:lnTo>
                  <a:lnTo>
                    <a:pt x="82778" y="437121"/>
                  </a:lnTo>
                  <a:lnTo>
                    <a:pt x="81610" y="439915"/>
                  </a:lnTo>
                  <a:lnTo>
                    <a:pt x="81610" y="463384"/>
                  </a:lnTo>
                  <a:lnTo>
                    <a:pt x="92392" y="467080"/>
                  </a:lnTo>
                  <a:lnTo>
                    <a:pt x="92570" y="467004"/>
                  </a:lnTo>
                  <a:lnTo>
                    <a:pt x="92900" y="466686"/>
                  </a:lnTo>
                  <a:lnTo>
                    <a:pt x="93281" y="465874"/>
                  </a:lnTo>
                  <a:lnTo>
                    <a:pt x="93535" y="464718"/>
                  </a:lnTo>
                  <a:lnTo>
                    <a:pt x="93535" y="440080"/>
                  </a:lnTo>
                  <a:close/>
                </a:path>
                <a:path w="251459" h="958214">
                  <a:moveTo>
                    <a:pt x="111391" y="784555"/>
                  </a:moveTo>
                  <a:lnTo>
                    <a:pt x="100228" y="781075"/>
                  </a:lnTo>
                  <a:lnTo>
                    <a:pt x="100037" y="781151"/>
                  </a:lnTo>
                  <a:lnTo>
                    <a:pt x="99695" y="781469"/>
                  </a:lnTo>
                  <a:lnTo>
                    <a:pt x="99301" y="782281"/>
                  </a:lnTo>
                  <a:lnTo>
                    <a:pt x="99060" y="783437"/>
                  </a:lnTo>
                  <a:lnTo>
                    <a:pt x="99060" y="808215"/>
                  </a:lnTo>
                  <a:lnTo>
                    <a:pt x="110197" y="812012"/>
                  </a:lnTo>
                  <a:lnTo>
                    <a:pt x="110375" y="811936"/>
                  </a:lnTo>
                  <a:lnTo>
                    <a:pt x="110718" y="811644"/>
                  </a:lnTo>
                  <a:lnTo>
                    <a:pt x="110883" y="811390"/>
                  </a:lnTo>
                  <a:lnTo>
                    <a:pt x="111239" y="810463"/>
                  </a:lnTo>
                  <a:lnTo>
                    <a:pt x="111391" y="809650"/>
                  </a:lnTo>
                  <a:lnTo>
                    <a:pt x="111391" y="784555"/>
                  </a:lnTo>
                  <a:close/>
                </a:path>
                <a:path w="251459" h="958214">
                  <a:moveTo>
                    <a:pt x="111391" y="656590"/>
                  </a:moveTo>
                  <a:lnTo>
                    <a:pt x="100228" y="650328"/>
                  </a:lnTo>
                  <a:lnTo>
                    <a:pt x="100037" y="650354"/>
                  </a:lnTo>
                  <a:lnTo>
                    <a:pt x="99695" y="650595"/>
                  </a:lnTo>
                  <a:lnTo>
                    <a:pt x="99301" y="651306"/>
                  </a:lnTo>
                  <a:lnTo>
                    <a:pt x="99060" y="652399"/>
                  </a:lnTo>
                  <a:lnTo>
                    <a:pt x="99060" y="677176"/>
                  </a:lnTo>
                  <a:lnTo>
                    <a:pt x="110197" y="683717"/>
                  </a:lnTo>
                  <a:lnTo>
                    <a:pt x="110375" y="683691"/>
                  </a:lnTo>
                  <a:lnTo>
                    <a:pt x="110883" y="683285"/>
                  </a:lnTo>
                  <a:lnTo>
                    <a:pt x="111239" y="682434"/>
                  </a:lnTo>
                  <a:lnTo>
                    <a:pt x="111391" y="681672"/>
                  </a:lnTo>
                  <a:lnTo>
                    <a:pt x="111391" y="656590"/>
                  </a:lnTo>
                  <a:close/>
                </a:path>
                <a:path w="251459" h="958214">
                  <a:moveTo>
                    <a:pt x="111391" y="615391"/>
                  </a:moveTo>
                  <a:lnTo>
                    <a:pt x="100228" y="608203"/>
                  </a:lnTo>
                  <a:lnTo>
                    <a:pt x="100037" y="608215"/>
                  </a:lnTo>
                  <a:lnTo>
                    <a:pt x="99695" y="608406"/>
                  </a:lnTo>
                  <a:lnTo>
                    <a:pt x="99301" y="609117"/>
                  </a:lnTo>
                  <a:lnTo>
                    <a:pt x="99060" y="610171"/>
                  </a:lnTo>
                  <a:lnTo>
                    <a:pt x="99060" y="634961"/>
                  </a:lnTo>
                  <a:lnTo>
                    <a:pt x="110197" y="642442"/>
                  </a:lnTo>
                  <a:lnTo>
                    <a:pt x="110375" y="642429"/>
                  </a:lnTo>
                  <a:lnTo>
                    <a:pt x="110718" y="642239"/>
                  </a:lnTo>
                  <a:lnTo>
                    <a:pt x="110883" y="642061"/>
                  </a:lnTo>
                  <a:lnTo>
                    <a:pt x="111239" y="641235"/>
                  </a:lnTo>
                  <a:lnTo>
                    <a:pt x="111391" y="640473"/>
                  </a:lnTo>
                  <a:lnTo>
                    <a:pt x="111391" y="615391"/>
                  </a:lnTo>
                  <a:close/>
                </a:path>
                <a:path w="251459" h="958214">
                  <a:moveTo>
                    <a:pt x="117360" y="553034"/>
                  </a:moveTo>
                  <a:lnTo>
                    <a:pt x="117106" y="551840"/>
                  </a:lnTo>
                  <a:lnTo>
                    <a:pt x="116725" y="550926"/>
                  </a:lnTo>
                  <a:lnTo>
                    <a:pt x="116217" y="550392"/>
                  </a:lnTo>
                  <a:lnTo>
                    <a:pt x="106781" y="548779"/>
                  </a:lnTo>
                  <a:lnTo>
                    <a:pt x="106603" y="548741"/>
                  </a:lnTo>
                  <a:lnTo>
                    <a:pt x="106426" y="548817"/>
                  </a:lnTo>
                  <a:lnTo>
                    <a:pt x="105943" y="549300"/>
                  </a:lnTo>
                  <a:lnTo>
                    <a:pt x="105600" y="550202"/>
                  </a:lnTo>
                  <a:lnTo>
                    <a:pt x="105422" y="551395"/>
                  </a:lnTo>
                  <a:lnTo>
                    <a:pt x="105422" y="574865"/>
                  </a:lnTo>
                  <a:lnTo>
                    <a:pt x="105702" y="576503"/>
                  </a:lnTo>
                  <a:lnTo>
                    <a:pt x="106095" y="577430"/>
                  </a:lnTo>
                  <a:lnTo>
                    <a:pt x="106603" y="577951"/>
                  </a:lnTo>
                  <a:lnTo>
                    <a:pt x="116217" y="579907"/>
                  </a:lnTo>
                  <a:lnTo>
                    <a:pt x="116395" y="579831"/>
                  </a:lnTo>
                  <a:lnTo>
                    <a:pt x="116725" y="579564"/>
                  </a:lnTo>
                  <a:lnTo>
                    <a:pt x="117106" y="578789"/>
                  </a:lnTo>
                  <a:lnTo>
                    <a:pt x="117360" y="577659"/>
                  </a:lnTo>
                  <a:lnTo>
                    <a:pt x="117360" y="553034"/>
                  </a:lnTo>
                  <a:close/>
                </a:path>
                <a:path w="251459" h="958214">
                  <a:moveTo>
                    <a:pt x="129882" y="724357"/>
                  </a:moveTo>
                  <a:lnTo>
                    <a:pt x="118325" y="716953"/>
                  </a:lnTo>
                  <a:lnTo>
                    <a:pt x="118122" y="716965"/>
                  </a:lnTo>
                  <a:lnTo>
                    <a:pt x="117779" y="717156"/>
                  </a:lnTo>
                  <a:lnTo>
                    <a:pt x="117614" y="717359"/>
                  </a:lnTo>
                  <a:lnTo>
                    <a:pt x="117259" y="718185"/>
                  </a:lnTo>
                  <a:lnTo>
                    <a:pt x="117106" y="718959"/>
                  </a:lnTo>
                  <a:lnTo>
                    <a:pt x="117106" y="744194"/>
                  </a:lnTo>
                  <a:lnTo>
                    <a:pt x="117259" y="745083"/>
                  </a:lnTo>
                  <a:lnTo>
                    <a:pt x="117779" y="746569"/>
                  </a:lnTo>
                  <a:lnTo>
                    <a:pt x="118325" y="747255"/>
                  </a:lnTo>
                  <a:lnTo>
                    <a:pt x="128651" y="751890"/>
                  </a:lnTo>
                  <a:lnTo>
                    <a:pt x="128841" y="751890"/>
                  </a:lnTo>
                  <a:lnTo>
                    <a:pt x="129349" y="751522"/>
                  </a:lnTo>
                  <a:lnTo>
                    <a:pt x="129730" y="750671"/>
                  </a:lnTo>
                  <a:lnTo>
                    <a:pt x="129882" y="749896"/>
                  </a:lnTo>
                  <a:lnTo>
                    <a:pt x="129882" y="724357"/>
                  </a:lnTo>
                  <a:close/>
                </a:path>
                <a:path w="251459" h="958214">
                  <a:moveTo>
                    <a:pt x="129882" y="484149"/>
                  </a:moveTo>
                  <a:lnTo>
                    <a:pt x="118325" y="480593"/>
                  </a:lnTo>
                  <a:lnTo>
                    <a:pt x="118122" y="480669"/>
                  </a:lnTo>
                  <a:lnTo>
                    <a:pt x="117779" y="480987"/>
                  </a:lnTo>
                  <a:lnTo>
                    <a:pt x="117614" y="481228"/>
                  </a:lnTo>
                  <a:lnTo>
                    <a:pt x="117373" y="481838"/>
                  </a:lnTo>
                  <a:lnTo>
                    <a:pt x="117106" y="482993"/>
                  </a:lnTo>
                  <a:lnTo>
                    <a:pt x="117106" y="508228"/>
                  </a:lnTo>
                  <a:lnTo>
                    <a:pt x="128651" y="512114"/>
                  </a:lnTo>
                  <a:lnTo>
                    <a:pt x="128841" y="512038"/>
                  </a:lnTo>
                  <a:lnTo>
                    <a:pt x="129349" y="511505"/>
                  </a:lnTo>
                  <a:lnTo>
                    <a:pt x="129730" y="510540"/>
                  </a:lnTo>
                  <a:lnTo>
                    <a:pt x="129882" y="509714"/>
                  </a:lnTo>
                  <a:lnTo>
                    <a:pt x="129882" y="484149"/>
                  </a:lnTo>
                  <a:close/>
                </a:path>
                <a:path w="251459" h="958214">
                  <a:moveTo>
                    <a:pt x="149123" y="660082"/>
                  </a:moveTo>
                  <a:lnTo>
                    <a:pt x="137071" y="651992"/>
                  </a:lnTo>
                  <a:lnTo>
                    <a:pt x="136880" y="652018"/>
                  </a:lnTo>
                  <a:lnTo>
                    <a:pt x="136359" y="652411"/>
                  </a:lnTo>
                  <a:lnTo>
                    <a:pt x="135978" y="653275"/>
                  </a:lnTo>
                  <a:lnTo>
                    <a:pt x="135788" y="654507"/>
                  </a:lnTo>
                  <a:lnTo>
                    <a:pt x="135788" y="678789"/>
                  </a:lnTo>
                  <a:lnTo>
                    <a:pt x="147802" y="687209"/>
                  </a:lnTo>
                  <a:lnTo>
                    <a:pt x="148005" y="687197"/>
                  </a:lnTo>
                  <a:lnTo>
                    <a:pt x="148374" y="686981"/>
                  </a:lnTo>
                  <a:lnTo>
                    <a:pt x="148526" y="686803"/>
                  </a:lnTo>
                  <a:lnTo>
                    <a:pt x="148920" y="685939"/>
                  </a:lnTo>
                  <a:lnTo>
                    <a:pt x="149123" y="684695"/>
                  </a:lnTo>
                  <a:lnTo>
                    <a:pt x="149123" y="660082"/>
                  </a:lnTo>
                  <a:close/>
                </a:path>
                <a:path w="251459" h="958214">
                  <a:moveTo>
                    <a:pt x="149123" y="610603"/>
                  </a:moveTo>
                  <a:lnTo>
                    <a:pt x="137071" y="603986"/>
                  </a:lnTo>
                  <a:lnTo>
                    <a:pt x="136880" y="604037"/>
                  </a:lnTo>
                  <a:lnTo>
                    <a:pt x="136359" y="604507"/>
                  </a:lnTo>
                  <a:lnTo>
                    <a:pt x="135978" y="605421"/>
                  </a:lnTo>
                  <a:lnTo>
                    <a:pt x="135788" y="606679"/>
                  </a:lnTo>
                  <a:lnTo>
                    <a:pt x="135788" y="630974"/>
                  </a:lnTo>
                  <a:lnTo>
                    <a:pt x="147802" y="637908"/>
                  </a:lnTo>
                  <a:lnTo>
                    <a:pt x="148005" y="637857"/>
                  </a:lnTo>
                  <a:lnTo>
                    <a:pt x="148374" y="637616"/>
                  </a:lnTo>
                  <a:lnTo>
                    <a:pt x="148526" y="637400"/>
                  </a:lnTo>
                  <a:lnTo>
                    <a:pt x="148920" y="636485"/>
                  </a:lnTo>
                  <a:lnTo>
                    <a:pt x="149123" y="635203"/>
                  </a:lnTo>
                  <a:lnTo>
                    <a:pt x="149123" y="610603"/>
                  </a:lnTo>
                  <a:close/>
                </a:path>
                <a:path w="251459" h="958214">
                  <a:moveTo>
                    <a:pt x="149123" y="541362"/>
                  </a:moveTo>
                  <a:lnTo>
                    <a:pt x="137071" y="536740"/>
                  </a:lnTo>
                  <a:lnTo>
                    <a:pt x="136880" y="536816"/>
                  </a:lnTo>
                  <a:lnTo>
                    <a:pt x="136359" y="537375"/>
                  </a:lnTo>
                  <a:lnTo>
                    <a:pt x="135978" y="538353"/>
                  </a:lnTo>
                  <a:lnTo>
                    <a:pt x="135788" y="539648"/>
                  </a:lnTo>
                  <a:lnTo>
                    <a:pt x="135788" y="564426"/>
                  </a:lnTo>
                  <a:lnTo>
                    <a:pt x="147802" y="568871"/>
                  </a:lnTo>
                  <a:lnTo>
                    <a:pt x="148005" y="568807"/>
                  </a:lnTo>
                  <a:lnTo>
                    <a:pt x="148374" y="568477"/>
                  </a:lnTo>
                  <a:lnTo>
                    <a:pt x="148526" y="568236"/>
                  </a:lnTo>
                  <a:lnTo>
                    <a:pt x="148920" y="567270"/>
                  </a:lnTo>
                  <a:lnTo>
                    <a:pt x="149123" y="565962"/>
                  </a:lnTo>
                  <a:lnTo>
                    <a:pt x="149123" y="541362"/>
                  </a:lnTo>
                  <a:close/>
                </a:path>
                <a:path w="251459" h="958214">
                  <a:moveTo>
                    <a:pt x="169062" y="488708"/>
                  </a:moveTo>
                  <a:lnTo>
                    <a:pt x="156552" y="483984"/>
                  </a:lnTo>
                  <a:lnTo>
                    <a:pt x="156362" y="484060"/>
                  </a:lnTo>
                  <a:lnTo>
                    <a:pt x="156159" y="484225"/>
                  </a:lnTo>
                  <a:lnTo>
                    <a:pt x="155816" y="484632"/>
                  </a:lnTo>
                  <a:lnTo>
                    <a:pt x="155422" y="485635"/>
                  </a:lnTo>
                  <a:lnTo>
                    <a:pt x="155232" y="486943"/>
                  </a:lnTo>
                  <a:lnTo>
                    <a:pt x="155232" y="511708"/>
                  </a:lnTo>
                  <a:lnTo>
                    <a:pt x="167690" y="516750"/>
                  </a:lnTo>
                  <a:lnTo>
                    <a:pt x="167894" y="516674"/>
                  </a:lnTo>
                  <a:lnTo>
                    <a:pt x="168452" y="516115"/>
                  </a:lnTo>
                  <a:lnTo>
                    <a:pt x="168859" y="515124"/>
                  </a:lnTo>
                  <a:lnTo>
                    <a:pt x="169062" y="513791"/>
                  </a:lnTo>
                  <a:lnTo>
                    <a:pt x="169062" y="488708"/>
                  </a:lnTo>
                  <a:close/>
                </a:path>
                <a:path w="251459" h="958214">
                  <a:moveTo>
                    <a:pt x="188683" y="775398"/>
                  </a:moveTo>
                  <a:lnTo>
                    <a:pt x="176212" y="769823"/>
                  </a:lnTo>
                  <a:lnTo>
                    <a:pt x="176009" y="769886"/>
                  </a:lnTo>
                  <a:lnTo>
                    <a:pt x="175628" y="770166"/>
                  </a:lnTo>
                  <a:lnTo>
                    <a:pt x="175298" y="770686"/>
                  </a:lnTo>
                  <a:lnTo>
                    <a:pt x="175056" y="771347"/>
                  </a:lnTo>
                  <a:lnTo>
                    <a:pt x="174840" y="772655"/>
                  </a:lnTo>
                  <a:lnTo>
                    <a:pt x="174840" y="798233"/>
                  </a:lnTo>
                  <a:lnTo>
                    <a:pt x="187350" y="803503"/>
                  </a:lnTo>
                  <a:lnTo>
                    <a:pt x="187566" y="803427"/>
                  </a:lnTo>
                  <a:lnTo>
                    <a:pt x="187921" y="803135"/>
                  </a:lnTo>
                  <a:lnTo>
                    <a:pt x="188366" y="802309"/>
                  </a:lnTo>
                  <a:lnTo>
                    <a:pt x="188493" y="801941"/>
                  </a:lnTo>
                  <a:lnTo>
                    <a:pt x="188683" y="800658"/>
                  </a:lnTo>
                  <a:lnTo>
                    <a:pt x="188683" y="775398"/>
                  </a:lnTo>
                  <a:close/>
                </a:path>
                <a:path w="251459" h="958214">
                  <a:moveTo>
                    <a:pt x="188683" y="662051"/>
                  </a:moveTo>
                  <a:lnTo>
                    <a:pt x="176212" y="657491"/>
                  </a:lnTo>
                  <a:lnTo>
                    <a:pt x="176009" y="657555"/>
                  </a:lnTo>
                  <a:lnTo>
                    <a:pt x="175628" y="657885"/>
                  </a:lnTo>
                  <a:lnTo>
                    <a:pt x="175171" y="658749"/>
                  </a:lnTo>
                  <a:lnTo>
                    <a:pt x="174891" y="659980"/>
                  </a:lnTo>
                  <a:lnTo>
                    <a:pt x="174840" y="660946"/>
                  </a:lnTo>
                  <a:lnTo>
                    <a:pt x="174840" y="686041"/>
                  </a:lnTo>
                  <a:lnTo>
                    <a:pt x="187350" y="690270"/>
                  </a:lnTo>
                  <a:lnTo>
                    <a:pt x="187566" y="690181"/>
                  </a:lnTo>
                  <a:lnTo>
                    <a:pt x="187921" y="689864"/>
                  </a:lnTo>
                  <a:lnTo>
                    <a:pt x="188366" y="688975"/>
                  </a:lnTo>
                  <a:lnTo>
                    <a:pt x="188493" y="688606"/>
                  </a:lnTo>
                  <a:lnTo>
                    <a:pt x="188683" y="687311"/>
                  </a:lnTo>
                  <a:lnTo>
                    <a:pt x="188683" y="662051"/>
                  </a:lnTo>
                  <a:close/>
                </a:path>
                <a:path w="251459" h="958214">
                  <a:moveTo>
                    <a:pt x="188683" y="485228"/>
                  </a:moveTo>
                  <a:lnTo>
                    <a:pt x="187350" y="482155"/>
                  </a:lnTo>
                  <a:lnTo>
                    <a:pt x="187134" y="482155"/>
                  </a:lnTo>
                  <a:lnTo>
                    <a:pt x="174840" y="485343"/>
                  </a:lnTo>
                  <a:lnTo>
                    <a:pt x="174840" y="510921"/>
                  </a:lnTo>
                  <a:lnTo>
                    <a:pt x="176212" y="513994"/>
                  </a:lnTo>
                  <a:lnTo>
                    <a:pt x="187350" y="513600"/>
                  </a:lnTo>
                  <a:lnTo>
                    <a:pt x="188683" y="510476"/>
                  </a:lnTo>
                  <a:lnTo>
                    <a:pt x="188683" y="485228"/>
                  </a:lnTo>
                  <a:close/>
                </a:path>
                <a:path w="251459" h="958214">
                  <a:moveTo>
                    <a:pt x="188683" y="441921"/>
                  </a:moveTo>
                  <a:lnTo>
                    <a:pt x="188493" y="440601"/>
                  </a:lnTo>
                  <a:lnTo>
                    <a:pt x="188087" y="439547"/>
                  </a:lnTo>
                  <a:lnTo>
                    <a:pt x="187566" y="438912"/>
                  </a:lnTo>
                  <a:lnTo>
                    <a:pt x="187350" y="438797"/>
                  </a:lnTo>
                  <a:lnTo>
                    <a:pt x="187134" y="438797"/>
                  </a:lnTo>
                  <a:lnTo>
                    <a:pt x="176212" y="438404"/>
                  </a:lnTo>
                  <a:lnTo>
                    <a:pt x="175628" y="438848"/>
                  </a:lnTo>
                  <a:lnTo>
                    <a:pt x="175171" y="439750"/>
                  </a:lnTo>
                  <a:lnTo>
                    <a:pt x="174891" y="440982"/>
                  </a:lnTo>
                  <a:lnTo>
                    <a:pt x="174840" y="441947"/>
                  </a:lnTo>
                  <a:lnTo>
                    <a:pt x="174840" y="467042"/>
                  </a:lnTo>
                  <a:lnTo>
                    <a:pt x="187350" y="470230"/>
                  </a:lnTo>
                  <a:lnTo>
                    <a:pt x="187566" y="470128"/>
                  </a:lnTo>
                  <a:lnTo>
                    <a:pt x="187921" y="469773"/>
                  </a:lnTo>
                  <a:lnTo>
                    <a:pt x="188366" y="468871"/>
                  </a:lnTo>
                  <a:lnTo>
                    <a:pt x="188493" y="468477"/>
                  </a:lnTo>
                  <a:lnTo>
                    <a:pt x="188683" y="467156"/>
                  </a:lnTo>
                  <a:lnTo>
                    <a:pt x="188683" y="441921"/>
                  </a:lnTo>
                  <a:close/>
                </a:path>
                <a:path w="251459" h="958214">
                  <a:moveTo>
                    <a:pt x="188683" y="398602"/>
                  </a:moveTo>
                  <a:lnTo>
                    <a:pt x="187134" y="395401"/>
                  </a:lnTo>
                  <a:lnTo>
                    <a:pt x="176212" y="394550"/>
                  </a:lnTo>
                  <a:lnTo>
                    <a:pt x="175628" y="394982"/>
                  </a:lnTo>
                  <a:lnTo>
                    <a:pt x="175171" y="395859"/>
                  </a:lnTo>
                  <a:lnTo>
                    <a:pt x="174891" y="397103"/>
                  </a:lnTo>
                  <a:lnTo>
                    <a:pt x="174840" y="398068"/>
                  </a:lnTo>
                  <a:lnTo>
                    <a:pt x="174840" y="423151"/>
                  </a:lnTo>
                  <a:lnTo>
                    <a:pt x="187350" y="426847"/>
                  </a:lnTo>
                  <a:lnTo>
                    <a:pt x="187566" y="426758"/>
                  </a:lnTo>
                  <a:lnTo>
                    <a:pt x="187921" y="426415"/>
                  </a:lnTo>
                  <a:lnTo>
                    <a:pt x="188366" y="425538"/>
                  </a:lnTo>
                  <a:lnTo>
                    <a:pt x="188493" y="425170"/>
                  </a:lnTo>
                  <a:lnTo>
                    <a:pt x="188683" y="423862"/>
                  </a:lnTo>
                  <a:lnTo>
                    <a:pt x="188683" y="398602"/>
                  </a:lnTo>
                  <a:close/>
                </a:path>
                <a:path w="251459" h="958214">
                  <a:moveTo>
                    <a:pt x="188683" y="311950"/>
                  </a:moveTo>
                  <a:lnTo>
                    <a:pt x="176212" y="306857"/>
                  </a:lnTo>
                  <a:lnTo>
                    <a:pt x="176009" y="306920"/>
                  </a:lnTo>
                  <a:lnTo>
                    <a:pt x="175628" y="307238"/>
                  </a:lnTo>
                  <a:lnTo>
                    <a:pt x="175298" y="307771"/>
                  </a:lnTo>
                  <a:lnTo>
                    <a:pt x="175056" y="308444"/>
                  </a:lnTo>
                  <a:lnTo>
                    <a:pt x="174840" y="309753"/>
                  </a:lnTo>
                  <a:lnTo>
                    <a:pt x="174840" y="335356"/>
                  </a:lnTo>
                  <a:lnTo>
                    <a:pt x="187350" y="340093"/>
                  </a:lnTo>
                  <a:lnTo>
                    <a:pt x="187566" y="340029"/>
                  </a:lnTo>
                  <a:lnTo>
                    <a:pt x="187921" y="339699"/>
                  </a:lnTo>
                  <a:lnTo>
                    <a:pt x="188366" y="338848"/>
                  </a:lnTo>
                  <a:lnTo>
                    <a:pt x="188493" y="338493"/>
                  </a:lnTo>
                  <a:lnTo>
                    <a:pt x="188683" y="337185"/>
                  </a:lnTo>
                  <a:lnTo>
                    <a:pt x="188683" y="311950"/>
                  </a:lnTo>
                  <a:close/>
                </a:path>
                <a:path w="251459" h="958214">
                  <a:moveTo>
                    <a:pt x="188683" y="225310"/>
                  </a:moveTo>
                  <a:lnTo>
                    <a:pt x="187134" y="221856"/>
                  </a:lnTo>
                  <a:lnTo>
                    <a:pt x="176212" y="219214"/>
                  </a:lnTo>
                  <a:lnTo>
                    <a:pt x="174840" y="222491"/>
                  </a:lnTo>
                  <a:lnTo>
                    <a:pt x="174840" y="247573"/>
                  </a:lnTo>
                  <a:lnTo>
                    <a:pt x="187350" y="253339"/>
                  </a:lnTo>
                  <a:lnTo>
                    <a:pt x="187566" y="253276"/>
                  </a:lnTo>
                  <a:lnTo>
                    <a:pt x="187921" y="252996"/>
                  </a:lnTo>
                  <a:lnTo>
                    <a:pt x="188366" y="252171"/>
                  </a:lnTo>
                  <a:lnTo>
                    <a:pt x="188493" y="251828"/>
                  </a:lnTo>
                  <a:lnTo>
                    <a:pt x="188683" y="250558"/>
                  </a:lnTo>
                  <a:lnTo>
                    <a:pt x="188683" y="225310"/>
                  </a:lnTo>
                  <a:close/>
                </a:path>
                <a:path w="251459" h="958214">
                  <a:moveTo>
                    <a:pt x="188683" y="181978"/>
                  </a:moveTo>
                  <a:lnTo>
                    <a:pt x="176212" y="175348"/>
                  </a:lnTo>
                  <a:lnTo>
                    <a:pt x="176009" y="175387"/>
                  </a:lnTo>
                  <a:lnTo>
                    <a:pt x="174840" y="178574"/>
                  </a:lnTo>
                  <a:lnTo>
                    <a:pt x="174840" y="203669"/>
                  </a:lnTo>
                  <a:lnTo>
                    <a:pt x="187350" y="209969"/>
                  </a:lnTo>
                  <a:lnTo>
                    <a:pt x="187566" y="209931"/>
                  </a:lnTo>
                  <a:lnTo>
                    <a:pt x="187921" y="209651"/>
                  </a:lnTo>
                  <a:lnTo>
                    <a:pt x="188366" y="208864"/>
                  </a:lnTo>
                  <a:lnTo>
                    <a:pt x="188493" y="208508"/>
                  </a:lnTo>
                  <a:lnTo>
                    <a:pt x="188683" y="207225"/>
                  </a:lnTo>
                  <a:lnTo>
                    <a:pt x="188683" y="181978"/>
                  </a:lnTo>
                  <a:close/>
                </a:path>
                <a:path w="251459" h="958214">
                  <a:moveTo>
                    <a:pt x="188683" y="138645"/>
                  </a:moveTo>
                  <a:lnTo>
                    <a:pt x="187134" y="135064"/>
                  </a:lnTo>
                  <a:lnTo>
                    <a:pt x="176212" y="131495"/>
                  </a:lnTo>
                  <a:lnTo>
                    <a:pt x="174840" y="134670"/>
                  </a:lnTo>
                  <a:lnTo>
                    <a:pt x="174840" y="159766"/>
                  </a:lnTo>
                  <a:lnTo>
                    <a:pt x="187350" y="166573"/>
                  </a:lnTo>
                  <a:lnTo>
                    <a:pt x="187566" y="166547"/>
                  </a:lnTo>
                  <a:lnTo>
                    <a:pt x="188087" y="166090"/>
                  </a:lnTo>
                  <a:lnTo>
                    <a:pt x="188493" y="165176"/>
                  </a:lnTo>
                  <a:lnTo>
                    <a:pt x="188683" y="163893"/>
                  </a:lnTo>
                  <a:lnTo>
                    <a:pt x="188683" y="138645"/>
                  </a:lnTo>
                  <a:close/>
                </a:path>
                <a:path w="251459" h="958214">
                  <a:moveTo>
                    <a:pt x="188683" y="95313"/>
                  </a:moveTo>
                  <a:lnTo>
                    <a:pt x="187134" y="91668"/>
                  </a:lnTo>
                  <a:lnTo>
                    <a:pt x="176212" y="87642"/>
                  </a:lnTo>
                  <a:lnTo>
                    <a:pt x="174840" y="90284"/>
                  </a:lnTo>
                  <a:lnTo>
                    <a:pt x="174840" y="115862"/>
                  </a:lnTo>
                  <a:lnTo>
                    <a:pt x="187350" y="123202"/>
                  </a:lnTo>
                  <a:lnTo>
                    <a:pt x="187566" y="123164"/>
                  </a:lnTo>
                  <a:lnTo>
                    <a:pt x="187921" y="122923"/>
                  </a:lnTo>
                  <a:lnTo>
                    <a:pt x="188366" y="122174"/>
                  </a:lnTo>
                  <a:lnTo>
                    <a:pt x="188493" y="121831"/>
                  </a:lnTo>
                  <a:lnTo>
                    <a:pt x="188683" y="120573"/>
                  </a:lnTo>
                  <a:lnTo>
                    <a:pt x="188683" y="95313"/>
                  </a:lnTo>
                  <a:close/>
                </a:path>
                <a:path w="251459" h="958214">
                  <a:moveTo>
                    <a:pt x="188683" y="51993"/>
                  </a:moveTo>
                  <a:lnTo>
                    <a:pt x="187134" y="48298"/>
                  </a:lnTo>
                  <a:lnTo>
                    <a:pt x="176212" y="43840"/>
                  </a:lnTo>
                  <a:lnTo>
                    <a:pt x="174840" y="46863"/>
                  </a:lnTo>
                  <a:lnTo>
                    <a:pt x="174840" y="71945"/>
                  </a:lnTo>
                  <a:lnTo>
                    <a:pt x="187350" y="79806"/>
                  </a:lnTo>
                  <a:lnTo>
                    <a:pt x="187566" y="79781"/>
                  </a:lnTo>
                  <a:lnTo>
                    <a:pt x="187921" y="79565"/>
                  </a:lnTo>
                  <a:lnTo>
                    <a:pt x="188366" y="78828"/>
                  </a:lnTo>
                  <a:lnTo>
                    <a:pt x="188493" y="78486"/>
                  </a:lnTo>
                  <a:lnTo>
                    <a:pt x="188683" y="77228"/>
                  </a:lnTo>
                  <a:lnTo>
                    <a:pt x="188683" y="51993"/>
                  </a:lnTo>
                  <a:close/>
                </a:path>
                <a:path w="251459" h="958214">
                  <a:moveTo>
                    <a:pt x="188683" y="8686"/>
                  </a:moveTo>
                  <a:lnTo>
                    <a:pt x="176212" y="0"/>
                  </a:lnTo>
                  <a:lnTo>
                    <a:pt x="176009" y="0"/>
                  </a:lnTo>
                  <a:lnTo>
                    <a:pt x="175628" y="190"/>
                  </a:lnTo>
                  <a:lnTo>
                    <a:pt x="175171" y="914"/>
                  </a:lnTo>
                  <a:lnTo>
                    <a:pt x="174891" y="2032"/>
                  </a:lnTo>
                  <a:lnTo>
                    <a:pt x="174840" y="2997"/>
                  </a:lnTo>
                  <a:lnTo>
                    <a:pt x="174840" y="28079"/>
                  </a:lnTo>
                  <a:lnTo>
                    <a:pt x="187350" y="36423"/>
                  </a:lnTo>
                  <a:lnTo>
                    <a:pt x="187566" y="36410"/>
                  </a:lnTo>
                  <a:lnTo>
                    <a:pt x="187921" y="36220"/>
                  </a:lnTo>
                  <a:lnTo>
                    <a:pt x="188366" y="35496"/>
                  </a:lnTo>
                  <a:lnTo>
                    <a:pt x="188493" y="35166"/>
                  </a:lnTo>
                  <a:lnTo>
                    <a:pt x="188683" y="33934"/>
                  </a:lnTo>
                  <a:lnTo>
                    <a:pt x="188683" y="8686"/>
                  </a:lnTo>
                  <a:close/>
                </a:path>
                <a:path w="251459" h="958214">
                  <a:moveTo>
                    <a:pt x="208127" y="485063"/>
                  </a:moveTo>
                  <a:lnTo>
                    <a:pt x="206844" y="482053"/>
                  </a:lnTo>
                  <a:lnTo>
                    <a:pt x="206629" y="482053"/>
                  </a:lnTo>
                  <a:lnTo>
                    <a:pt x="194792" y="485660"/>
                  </a:lnTo>
                  <a:lnTo>
                    <a:pt x="194792" y="510286"/>
                  </a:lnTo>
                  <a:lnTo>
                    <a:pt x="196113" y="513308"/>
                  </a:lnTo>
                  <a:lnTo>
                    <a:pt x="206844" y="512914"/>
                  </a:lnTo>
                  <a:lnTo>
                    <a:pt x="208127" y="509371"/>
                  </a:lnTo>
                  <a:lnTo>
                    <a:pt x="208127" y="485063"/>
                  </a:lnTo>
                  <a:close/>
                </a:path>
                <a:path w="251459" h="958214">
                  <a:moveTo>
                    <a:pt x="208127" y="442544"/>
                  </a:moveTo>
                  <a:lnTo>
                    <a:pt x="206844" y="439483"/>
                  </a:lnTo>
                  <a:lnTo>
                    <a:pt x="206629" y="439483"/>
                  </a:lnTo>
                  <a:lnTo>
                    <a:pt x="196113" y="439102"/>
                  </a:lnTo>
                  <a:lnTo>
                    <a:pt x="194792" y="442595"/>
                  </a:lnTo>
                  <a:lnTo>
                    <a:pt x="194792" y="467207"/>
                  </a:lnTo>
                  <a:lnTo>
                    <a:pt x="206844" y="470331"/>
                  </a:lnTo>
                  <a:lnTo>
                    <a:pt x="207035" y="470230"/>
                  </a:lnTo>
                  <a:lnTo>
                    <a:pt x="207391" y="469887"/>
                  </a:lnTo>
                  <a:lnTo>
                    <a:pt x="207822" y="468985"/>
                  </a:lnTo>
                  <a:lnTo>
                    <a:pt x="208089" y="467779"/>
                  </a:lnTo>
                  <a:lnTo>
                    <a:pt x="208127" y="466826"/>
                  </a:lnTo>
                  <a:lnTo>
                    <a:pt x="208127" y="442544"/>
                  </a:lnTo>
                  <a:close/>
                </a:path>
                <a:path w="251459" h="958214">
                  <a:moveTo>
                    <a:pt x="208127" y="400037"/>
                  </a:moveTo>
                  <a:lnTo>
                    <a:pt x="206629" y="396900"/>
                  </a:lnTo>
                  <a:lnTo>
                    <a:pt x="196113" y="396087"/>
                  </a:lnTo>
                  <a:lnTo>
                    <a:pt x="194792" y="399529"/>
                  </a:lnTo>
                  <a:lnTo>
                    <a:pt x="194792" y="424154"/>
                  </a:lnTo>
                  <a:lnTo>
                    <a:pt x="206844" y="427761"/>
                  </a:lnTo>
                  <a:lnTo>
                    <a:pt x="207391" y="427329"/>
                  </a:lnTo>
                  <a:lnTo>
                    <a:pt x="207822" y="426466"/>
                  </a:lnTo>
                  <a:lnTo>
                    <a:pt x="207937" y="426110"/>
                  </a:lnTo>
                  <a:lnTo>
                    <a:pt x="208127" y="424815"/>
                  </a:lnTo>
                  <a:lnTo>
                    <a:pt x="208127" y="400037"/>
                  </a:lnTo>
                  <a:close/>
                </a:path>
                <a:path w="251459" h="958214">
                  <a:moveTo>
                    <a:pt x="208127" y="357517"/>
                  </a:moveTo>
                  <a:lnTo>
                    <a:pt x="196113" y="353072"/>
                  </a:lnTo>
                  <a:lnTo>
                    <a:pt x="195910" y="353136"/>
                  </a:lnTo>
                  <a:lnTo>
                    <a:pt x="195541" y="353466"/>
                  </a:lnTo>
                  <a:lnTo>
                    <a:pt x="195110" y="354317"/>
                  </a:lnTo>
                  <a:lnTo>
                    <a:pt x="194830" y="355511"/>
                  </a:lnTo>
                  <a:lnTo>
                    <a:pt x="194792" y="356463"/>
                  </a:lnTo>
                  <a:lnTo>
                    <a:pt x="194792" y="381076"/>
                  </a:lnTo>
                  <a:lnTo>
                    <a:pt x="206844" y="385216"/>
                  </a:lnTo>
                  <a:lnTo>
                    <a:pt x="207035" y="385127"/>
                  </a:lnTo>
                  <a:lnTo>
                    <a:pt x="207391" y="384797"/>
                  </a:lnTo>
                  <a:lnTo>
                    <a:pt x="207822" y="383946"/>
                  </a:lnTo>
                  <a:lnTo>
                    <a:pt x="208089" y="382765"/>
                  </a:lnTo>
                  <a:lnTo>
                    <a:pt x="208127" y="381812"/>
                  </a:lnTo>
                  <a:lnTo>
                    <a:pt x="208127" y="357517"/>
                  </a:lnTo>
                  <a:close/>
                </a:path>
                <a:path w="251459" h="958214">
                  <a:moveTo>
                    <a:pt x="208127" y="314998"/>
                  </a:moveTo>
                  <a:lnTo>
                    <a:pt x="196113" y="310045"/>
                  </a:lnTo>
                  <a:lnTo>
                    <a:pt x="195910" y="310121"/>
                  </a:lnTo>
                  <a:lnTo>
                    <a:pt x="195541" y="310413"/>
                  </a:lnTo>
                  <a:lnTo>
                    <a:pt x="195110" y="311238"/>
                  </a:lnTo>
                  <a:lnTo>
                    <a:pt x="194830" y="312432"/>
                  </a:lnTo>
                  <a:lnTo>
                    <a:pt x="194792" y="313385"/>
                  </a:lnTo>
                  <a:lnTo>
                    <a:pt x="194792" y="337997"/>
                  </a:lnTo>
                  <a:lnTo>
                    <a:pt x="206844" y="342633"/>
                  </a:lnTo>
                  <a:lnTo>
                    <a:pt x="207035" y="342557"/>
                  </a:lnTo>
                  <a:lnTo>
                    <a:pt x="207391" y="342252"/>
                  </a:lnTo>
                  <a:lnTo>
                    <a:pt x="207556" y="342023"/>
                  </a:lnTo>
                  <a:lnTo>
                    <a:pt x="207937" y="341058"/>
                  </a:lnTo>
                  <a:lnTo>
                    <a:pt x="208127" y="339788"/>
                  </a:lnTo>
                  <a:lnTo>
                    <a:pt x="208127" y="314998"/>
                  </a:lnTo>
                  <a:close/>
                </a:path>
                <a:path w="251459" h="958214">
                  <a:moveTo>
                    <a:pt x="208127" y="272478"/>
                  </a:moveTo>
                  <a:lnTo>
                    <a:pt x="196113" y="267055"/>
                  </a:lnTo>
                  <a:lnTo>
                    <a:pt x="195910" y="267119"/>
                  </a:lnTo>
                  <a:lnTo>
                    <a:pt x="195541" y="267398"/>
                  </a:lnTo>
                  <a:lnTo>
                    <a:pt x="195110" y="268198"/>
                  </a:lnTo>
                  <a:lnTo>
                    <a:pt x="194830" y="269379"/>
                  </a:lnTo>
                  <a:lnTo>
                    <a:pt x="194792" y="270319"/>
                  </a:lnTo>
                  <a:lnTo>
                    <a:pt x="194792" y="294932"/>
                  </a:lnTo>
                  <a:lnTo>
                    <a:pt x="206844" y="300050"/>
                  </a:lnTo>
                  <a:lnTo>
                    <a:pt x="207035" y="299986"/>
                  </a:lnTo>
                  <a:lnTo>
                    <a:pt x="207391" y="299694"/>
                  </a:lnTo>
                  <a:lnTo>
                    <a:pt x="207822" y="298881"/>
                  </a:lnTo>
                  <a:lnTo>
                    <a:pt x="208089" y="297713"/>
                  </a:lnTo>
                  <a:lnTo>
                    <a:pt x="208127" y="296773"/>
                  </a:lnTo>
                  <a:lnTo>
                    <a:pt x="208127" y="272478"/>
                  </a:lnTo>
                  <a:close/>
                </a:path>
                <a:path w="251459" h="958214">
                  <a:moveTo>
                    <a:pt x="208127" y="229958"/>
                  </a:moveTo>
                  <a:lnTo>
                    <a:pt x="206629" y="226580"/>
                  </a:lnTo>
                  <a:lnTo>
                    <a:pt x="196113" y="224028"/>
                  </a:lnTo>
                  <a:lnTo>
                    <a:pt x="194792" y="227253"/>
                  </a:lnTo>
                  <a:lnTo>
                    <a:pt x="194792" y="251866"/>
                  </a:lnTo>
                  <a:lnTo>
                    <a:pt x="206844" y="257479"/>
                  </a:lnTo>
                  <a:lnTo>
                    <a:pt x="207391" y="257136"/>
                  </a:lnTo>
                  <a:lnTo>
                    <a:pt x="207822" y="256349"/>
                  </a:lnTo>
                  <a:lnTo>
                    <a:pt x="208089" y="255181"/>
                  </a:lnTo>
                  <a:lnTo>
                    <a:pt x="208127" y="254266"/>
                  </a:lnTo>
                  <a:lnTo>
                    <a:pt x="208127" y="229958"/>
                  </a:lnTo>
                  <a:close/>
                </a:path>
                <a:path w="251459" h="958214">
                  <a:moveTo>
                    <a:pt x="208127" y="187452"/>
                  </a:moveTo>
                  <a:lnTo>
                    <a:pt x="196113" y="181000"/>
                  </a:lnTo>
                  <a:lnTo>
                    <a:pt x="195910" y="181051"/>
                  </a:lnTo>
                  <a:lnTo>
                    <a:pt x="195541" y="181305"/>
                  </a:lnTo>
                  <a:lnTo>
                    <a:pt x="195110" y="182079"/>
                  </a:lnTo>
                  <a:lnTo>
                    <a:pt x="194830" y="183235"/>
                  </a:lnTo>
                  <a:lnTo>
                    <a:pt x="194792" y="184175"/>
                  </a:lnTo>
                  <a:lnTo>
                    <a:pt x="194792" y="208788"/>
                  </a:lnTo>
                  <a:lnTo>
                    <a:pt x="206844" y="214922"/>
                  </a:lnTo>
                  <a:lnTo>
                    <a:pt x="207035" y="214871"/>
                  </a:lnTo>
                  <a:lnTo>
                    <a:pt x="207391" y="214617"/>
                  </a:lnTo>
                  <a:lnTo>
                    <a:pt x="207822" y="213829"/>
                  </a:lnTo>
                  <a:lnTo>
                    <a:pt x="208089" y="212686"/>
                  </a:lnTo>
                  <a:lnTo>
                    <a:pt x="208127" y="211734"/>
                  </a:lnTo>
                  <a:lnTo>
                    <a:pt x="208127" y="187452"/>
                  </a:lnTo>
                  <a:close/>
                </a:path>
                <a:path w="251459" h="958214">
                  <a:moveTo>
                    <a:pt x="208127" y="144932"/>
                  </a:moveTo>
                  <a:lnTo>
                    <a:pt x="206629" y="141414"/>
                  </a:lnTo>
                  <a:lnTo>
                    <a:pt x="196113" y="137985"/>
                  </a:lnTo>
                  <a:lnTo>
                    <a:pt x="194792" y="141109"/>
                  </a:lnTo>
                  <a:lnTo>
                    <a:pt x="194792" y="165722"/>
                  </a:lnTo>
                  <a:lnTo>
                    <a:pt x="206844" y="172339"/>
                  </a:lnTo>
                  <a:lnTo>
                    <a:pt x="207035" y="172300"/>
                  </a:lnTo>
                  <a:lnTo>
                    <a:pt x="207391" y="172059"/>
                  </a:lnTo>
                  <a:lnTo>
                    <a:pt x="207822" y="171297"/>
                  </a:lnTo>
                  <a:lnTo>
                    <a:pt x="208089" y="170154"/>
                  </a:lnTo>
                  <a:lnTo>
                    <a:pt x="208127" y="169214"/>
                  </a:lnTo>
                  <a:lnTo>
                    <a:pt x="208127" y="144932"/>
                  </a:lnTo>
                  <a:close/>
                </a:path>
                <a:path w="251459" h="958214">
                  <a:moveTo>
                    <a:pt x="208127" y="102412"/>
                  </a:moveTo>
                  <a:lnTo>
                    <a:pt x="206629" y="98831"/>
                  </a:lnTo>
                  <a:lnTo>
                    <a:pt x="196113" y="94970"/>
                  </a:lnTo>
                  <a:lnTo>
                    <a:pt x="194792" y="98031"/>
                  </a:lnTo>
                  <a:lnTo>
                    <a:pt x="194792" y="122643"/>
                  </a:lnTo>
                  <a:lnTo>
                    <a:pt x="206844" y="129768"/>
                  </a:lnTo>
                  <a:lnTo>
                    <a:pt x="207035" y="129743"/>
                  </a:lnTo>
                  <a:lnTo>
                    <a:pt x="207391" y="129514"/>
                  </a:lnTo>
                  <a:lnTo>
                    <a:pt x="207822" y="128765"/>
                  </a:lnTo>
                  <a:lnTo>
                    <a:pt x="208089" y="127635"/>
                  </a:lnTo>
                  <a:lnTo>
                    <a:pt x="208127" y="126695"/>
                  </a:lnTo>
                  <a:lnTo>
                    <a:pt x="208127" y="102412"/>
                  </a:lnTo>
                  <a:close/>
                </a:path>
                <a:path w="251459" h="958214">
                  <a:moveTo>
                    <a:pt x="208127" y="59880"/>
                  </a:moveTo>
                  <a:lnTo>
                    <a:pt x="206629" y="56273"/>
                  </a:lnTo>
                  <a:lnTo>
                    <a:pt x="196113" y="51968"/>
                  </a:lnTo>
                  <a:lnTo>
                    <a:pt x="194792" y="54965"/>
                  </a:lnTo>
                  <a:lnTo>
                    <a:pt x="194792" y="79565"/>
                  </a:lnTo>
                  <a:lnTo>
                    <a:pt x="206844" y="87198"/>
                  </a:lnTo>
                  <a:lnTo>
                    <a:pt x="207035" y="87185"/>
                  </a:lnTo>
                  <a:lnTo>
                    <a:pt x="207391" y="86956"/>
                  </a:lnTo>
                  <a:lnTo>
                    <a:pt x="207822" y="86233"/>
                  </a:lnTo>
                  <a:lnTo>
                    <a:pt x="208089" y="85102"/>
                  </a:lnTo>
                  <a:lnTo>
                    <a:pt x="208127" y="84175"/>
                  </a:lnTo>
                  <a:lnTo>
                    <a:pt x="208127" y="59880"/>
                  </a:lnTo>
                  <a:close/>
                </a:path>
                <a:path w="251459" h="958214">
                  <a:moveTo>
                    <a:pt x="208127" y="17386"/>
                  </a:moveTo>
                  <a:lnTo>
                    <a:pt x="196113" y="8953"/>
                  </a:lnTo>
                  <a:lnTo>
                    <a:pt x="195910" y="8966"/>
                  </a:lnTo>
                  <a:lnTo>
                    <a:pt x="195541" y="9156"/>
                  </a:lnTo>
                  <a:lnTo>
                    <a:pt x="195110" y="9867"/>
                  </a:lnTo>
                  <a:lnTo>
                    <a:pt x="194830" y="10972"/>
                  </a:lnTo>
                  <a:lnTo>
                    <a:pt x="194792" y="11912"/>
                  </a:lnTo>
                  <a:lnTo>
                    <a:pt x="194792" y="36512"/>
                  </a:lnTo>
                  <a:lnTo>
                    <a:pt x="206844" y="44615"/>
                  </a:lnTo>
                  <a:lnTo>
                    <a:pt x="207035" y="44602"/>
                  </a:lnTo>
                  <a:lnTo>
                    <a:pt x="207391" y="44399"/>
                  </a:lnTo>
                  <a:lnTo>
                    <a:pt x="207822" y="43700"/>
                  </a:lnTo>
                  <a:lnTo>
                    <a:pt x="208089" y="42608"/>
                  </a:lnTo>
                  <a:lnTo>
                    <a:pt x="208127" y="41694"/>
                  </a:lnTo>
                  <a:lnTo>
                    <a:pt x="208127" y="17386"/>
                  </a:lnTo>
                  <a:close/>
                </a:path>
                <a:path w="251459" h="958214">
                  <a:moveTo>
                    <a:pt x="226847" y="443166"/>
                  </a:moveTo>
                  <a:lnTo>
                    <a:pt x="226644" y="441883"/>
                  </a:lnTo>
                  <a:lnTo>
                    <a:pt x="226288" y="440880"/>
                  </a:lnTo>
                  <a:lnTo>
                    <a:pt x="225780" y="440270"/>
                  </a:lnTo>
                  <a:lnTo>
                    <a:pt x="225577" y="440156"/>
                  </a:lnTo>
                  <a:lnTo>
                    <a:pt x="225386" y="440156"/>
                  </a:lnTo>
                  <a:lnTo>
                    <a:pt x="215252" y="439801"/>
                  </a:lnTo>
                  <a:lnTo>
                    <a:pt x="215061" y="439877"/>
                  </a:lnTo>
                  <a:lnTo>
                    <a:pt x="214718" y="440220"/>
                  </a:lnTo>
                  <a:lnTo>
                    <a:pt x="214287" y="441083"/>
                  </a:lnTo>
                  <a:lnTo>
                    <a:pt x="214020" y="442277"/>
                  </a:lnTo>
                  <a:lnTo>
                    <a:pt x="214020" y="467829"/>
                  </a:lnTo>
                  <a:lnTo>
                    <a:pt x="225577" y="470446"/>
                  </a:lnTo>
                  <a:lnTo>
                    <a:pt x="225780" y="470344"/>
                  </a:lnTo>
                  <a:lnTo>
                    <a:pt x="226123" y="470001"/>
                  </a:lnTo>
                  <a:lnTo>
                    <a:pt x="226288" y="469747"/>
                  </a:lnTo>
                  <a:lnTo>
                    <a:pt x="226644" y="468757"/>
                  </a:lnTo>
                  <a:lnTo>
                    <a:pt x="226847" y="467487"/>
                  </a:lnTo>
                  <a:lnTo>
                    <a:pt x="226847" y="443166"/>
                  </a:lnTo>
                  <a:close/>
                </a:path>
                <a:path w="251459" h="958214">
                  <a:moveTo>
                    <a:pt x="226847" y="401421"/>
                  </a:moveTo>
                  <a:lnTo>
                    <a:pt x="225386" y="398348"/>
                  </a:lnTo>
                  <a:lnTo>
                    <a:pt x="215252" y="397560"/>
                  </a:lnTo>
                  <a:lnTo>
                    <a:pt x="215061" y="397649"/>
                  </a:lnTo>
                  <a:lnTo>
                    <a:pt x="214718" y="397967"/>
                  </a:lnTo>
                  <a:lnTo>
                    <a:pt x="214287" y="398818"/>
                  </a:lnTo>
                  <a:lnTo>
                    <a:pt x="214020" y="400011"/>
                  </a:lnTo>
                  <a:lnTo>
                    <a:pt x="214020" y="425564"/>
                  </a:lnTo>
                  <a:lnTo>
                    <a:pt x="225577" y="428637"/>
                  </a:lnTo>
                  <a:lnTo>
                    <a:pt x="225780" y="428548"/>
                  </a:lnTo>
                  <a:lnTo>
                    <a:pt x="226123" y="428231"/>
                  </a:lnTo>
                  <a:lnTo>
                    <a:pt x="226288" y="427977"/>
                  </a:lnTo>
                  <a:lnTo>
                    <a:pt x="226644" y="427024"/>
                  </a:lnTo>
                  <a:lnTo>
                    <a:pt x="226847" y="425754"/>
                  </a:lnTo>
                  <a:lnTo>
                    <a:pt x="226847" y="401421"/>
                  </a:lnTo>
                  <a:close/>
                </a:path>
                <a:path w="251459" h="958214">
                  <a:moveTo>
                    <a:pt x="226847" y="359676"/>
                  </a:moveTo>
                  <a:lnTo>
                    <a:pt x="225386" y="356539"/>
                  </a:lnTo>
                  <a:lnTo>
                    <a:pt x="215252" y="355333"/>
                  </a:lnTo>
                  <a:lnTo>
                    <a:pt x="215061" y="355409"/>
                  </a:lnTo>
                  <a:lnTo>
                    <a:pt x="214718" y="355727"/>
                  </a:lnTo>
                  <a:lnTo>
                    <a:pt x="214287" y="356552"/>
                  </a:lnTo>
                  <a:lnTo>
                    <a:pt x="214020" y="357733"/>
                  </a:lnTo>
                  <a:lnTo>
                    <a:pt x="214020" y="383298"/>
                  </a:lnTo>
                  <a:lnTo>
                    <a:pt x="225577" y="386854"/>
                  </a:lnTo>
                  <a:lnTo>
                    <a:pt x="225780" y="386778"/>
                  </a:lnTo>
                  <a:lnTo>
                    <a:pt x="226123" y="386473"/>
                  </a:lnTo>
                  <a:lnTo>
                    <a:pt x="226542" y="385635"/>
                  </a:lnTo>
                  <a:lnTo>
                    <a:pt x="226796" y="384454"/>
                  </a:lnTo>
                  <a:lnTo>
                    <a:pt x="226847" y="383527"/>
                  </a:lnTo>
                  <a:lnTo>
                    <a:pt x="226847" y="359676"/>
                  </a:lnTo>
                  <a:close/>
                </a:path>
                <a:path w="251459" h="958214">
                  <a:moveTo>
                    <a:pt x="226847" y="317931"/>
                  </a:moveTo>
                  <a:lnTo>
                    <a:pt x="215252" y="313118"/>
                  </a:lnTo>
                  <a:lnTo>
                    <a:pt x="215061" y="313182"/>
                  </a:lnTo>
                  <a:lnTo>
                    <a:pt x="214718" y="313474"/>
                  </a:lnTo>
                  <a:lnTo>
                    <a:pt x="214287" y="314286"/>
                  </a:lnTo>
                  <a:lnTo>
                    <a:pt x="214020" y="315455"/>
                  </a:lnTo>
                  <a:lnTo>
                    <a:pt x="214020" y="341020"/>
                  </a:lnTo>
                  <a:lnTo>
                    <a:pt x="225577" y="345071"/>
                  </a:lnTo>
                  <a:lnTo>
                    <a:pt x="226123" y="344690"/>
                  </a:lnTo>
                  <a:lnTo>
                    <a:pt x="226288" y="344462"/>
                  </a:lnTo>
                  <a:lnTo>
                    <a:pt x="226542" y="343877"/>
                  </a:lnTo>
                  <a:lnTo>
                    <a:pt x="226796" y="342696"/>
                  </a:lnTo>
                  <a:lnTo>
                    <a:pt x="226847" y="341782"/>
                  </a:lnTo>
                  <a:lnTo>
                    <a:pt x="226847" y="317931"/>
                  </a:lnTo>
                  <a:close/>
                </a:path>
                <a:path w="251459" h="958214">
                  <a:moveTo>
                    <a:pt x="226847" y="276199"/>
                  </a:moveTo>
                  <a:lnTo>
                    <a:pt x="215252" y="270916"/>
                  </a:lnTo>
                  <a:lnTo>
                    <a:pt x="215061" y="270979"/>
                  </a:lnTo>
                  <a:lnTo>
                    <a:pt x="214718" y="271259"/>
                  </a:lnTo>
                  <a:lnTo>
                    <a:pt x="214287" y="272046"/>
                  </a:lnTo>
                  <a:lnTo>
                    <a:pt x="214020" y="273189"/>
                  </a:lnTo>
                  <a:lnTo>
                    <a:pt x="214020" y="298754"/>
                  </a:lnTo>
                  <a:lnTo>
                    <a:pt x="225577" y="303276"/>
                  </a:lnTo>
                  <a:lnTo>
                    <a:pt x="225780" y="303212"/>
                  </a:lnTo>
                  <a:lnTo>
                    <a:pt x="226847" y="300050"/>
                  </a:lnTo>
                  <a:lnTo>
                    <a:pt x="226847" y="276199"/>
                  </a:lnTo>
                  <a:close/>
                </a:path>
                <a:path w="251459" h="958214">
                  <a:moveTo>
                    <a:pt x="226847" y="234467"/>
                  </a:moveTo>
                  <a:lnTo>
                    <a:pt x="215252" y="228688"/>
                  </a:lnTo>
                  <a:lnTo>
                    <a:pt x="215061" y="228739"/>
                  </a:lnTo>
                  <a:lnTo>
                    <a:pt x="214718" y="229006"/>
                  </a:lnTo>
                  <a:lnTo>
                    <a:pt x="214287" y="229793"/>
                  </a:lnTo>
                  <a:lnTo>
                    <a:pt x="214020" y="230936"/>
                  </a:lnTo>
                  <a:lnTo>
                    <a:pt x="214020" y="256489"/>
                  </a:lnTo>
                  <a:lnTo>
                    <a:pt x="225577" y="261467"/>
                  </a:lnTo>
                  <a:lnTo>
                    <a:pt x="225780" y="261429"/>
                  </a:lnTo>
                  <a:lnTo>
                    <a:pt x="226123" y="261150"/>
                  </a:lnTo>
                  <a:lnTo>
                    <a:pt x="226288" y="260934"/>
                  </a:lnTo>
                  <a:lnTo>
                    <a:pt x="226644" y="260019"/>
                  </a:lnTo>
                  <a:lnTo>
                    <a:pt x="226847" y="258787"/>
                  </a:lnTo>
                  <a:lnTo>
                    <a:pt x="226847" y="234467"/>
                  </a:lnTo>
                  <a:close/>
                </a:path>
                <a:path w="251459" h="958214">
                  <a:moveTo>
                    <a:pt x="226847" y="192722"/>
                  </a:moveTo>
                  <a:lnTo>
                    <a:pt x="215252" y="186461"/>
                  </a:lnTo>
                  <a:lnTo>
                    <a:pt x="215061" y="186499"/>
                  </a:lnTo>
                  <a:lnTo>
                    <a:pt x="214553" y="186956"/>
                  </a:lnTo>
                  <a:lnTo>
                    <a:pt x="214172" y="187871"/>
                  </a:lnTo>
                  <a:lnTo>
                    <a:pt x="214020" y="188658"/>
                  </a:lnTo>
                  <a:lnTo>
                    <a:pt x="214020" y="214223"/>
                  </a:lnTo>
                  <a:lnTo>
                    <a:pt x="225577" y="219697"/>
                  </a:lnTo>
                  <a:lnTo>
                    <a:pt x="225780" y="219646"/>
                  </a:lnTo>
                  <a:lnTo>
                    <a:pt x="226123" y="219392"/>
                  </a:lnTo>
                  <a:lnTo>
                    <a:pt x="226288" y="219176"/>
                  </a:lnTo>
                  <a:lnTo>
                    <a:pt x="226644" y="218274"/>
                  </a:lnTo>
                  <a:lnTo>
                    <a:pt x="226847" y="217055"/>
                  </a:lnTo>
                  <a:lnTo>
                    <a:pt x="226847" y="192722"/>
                  </a:lnTo>
                  <a:close/>
                </a:path>
                <a:path w="251459" h="958214">
                  <a:moveTo>
                    <a:pt x="226847" y="150964"/>
                  </a:moveTo>
                  <a:lnTo>
                    <a:pt x="215252" y="144233"/>
                  </a:lnTo>
                  <a:lnTo>
                    <a:pt x="215061" y="144272"/>
                  </a:lnTo>
                  <a:lnTo>
                    <a:pt x="214718" y="144513"/>
                  </a:lnTo>
                  <a:lnTo>
                    <a:pt x="214553" y="144703"/>
                  </a:lnTo>
                  <a:lnTo>
                    <a:pt x="214172" y="145592"/>
                  </a:lnTo>
                  <a:lnTo>
                    <a:pt x="214020" y="146380"/>
                  </a:lnTo>
                  <a:lnTo>
                    <a:pt x="214020" y="171945"/>
                  </a:lnTo>
                  <a:lnTo>
                    <a:pt x="225577" y="177901"/>
                  </a:lnTo>
                  <a:lnTo>
                    <a:pt x="225958" y="177749"/>
                  </a:lnTo>
                  <a:lnTo>
                    <a:pt x="226288" y="177419"/>
                  </a:lnTo>
                  <a:lnTo>
                    <a:pt x="226644" y="176517"/>
                  </a:lnTo>
                  <a:lnTo>
                    <a:pt x="226847" y="175310"/>
                  </a:lnTo>
                  <a:lnTo>
                    <a:pt x="226847" y="150964"/>
                  </a:lnTo>
                  <a:close/>
                </a:path>
                <a:path w="251459" h="958214">
                  <a:moveTo>
                    <a:pt x="226847" y="109220"/>
                  </a:moveTo>
                  <a:lnTo>
                    <a:pt x="215252" y="102006"/>
                  </a:lnTo>
                  <a:lnTo>
                    <a:pt x="215061" y="102031"/>
                  </a:lnTo>
                  <a:lnTo>
                    <a:pt x="214718" y="102247"/>
                  </a:lnTo>
                  <a:lnTo>
                    <a:pt x="214553" y="102438"/>
                  </a:lnTo>
                  <a:lnTo>
                    <a:pt x="214172" y="103327"/>
                  </a:lnTo>
                  <a:lnTo>
                    <a:pt x="214020" y="104089"/>
                  </a:lnTo>
                  <a:lnTo>
                    <a:pt x="214020" y="129654"/>
                  </a:lnTo>
                  <a:lnTo>
                    <a:pt x="225577" y="136093"/>
                  </a:lnTo>
                  <a:lnTo>
                    <a:pt x="225780" y="136067"/>
                  </a:lnTo>
                  <a:lnTo>
                    <a:pt x="226123" y="135839"/>
                  </a:lnTo>
                  <a:lnTo>
                    <a:pt x="226288" y="135636"/>
                  </a:lnTo>
                  <a:lnTo>
                    <a:pt x="226644" y="134772"/>
                  </a:lnTo>
                  <a:lnTo>
                    <a:pt x="226847" y="133553"/>
                  </a:lnTo>
                  <a:lnTo>
                    <a:pt x="226847" y="109220"/>
                  </a:lnTo>
                  <a:close/>
                </a:path>
                <a:path w="251459" h="958214">
                  <a:moveTo>
                    <a:pt x="226847" y="67487"/>
                  </a:moveTo>
                  <a:lnTo>
                    <a:pt x="225386" y="63944"/>
                  </a:lnTo>
                  <a:lnTo>
                    <a:pt x="215252" y="59791"/>
                  </a:lnTo>
                  <a:lnTo>
                    <a:pt x="214718" y="60020"/>
                  </a:lnTo>
                  <a:lnTo>
                    <a:pt x="214287" y="60744"/>
                  </a:lnTo>
                  <a:lnTo>
                    <a:pt x="214020" y="61836"/>
                  </a:lnTo>
                  <a:lnTo>
                    <a:pt x="214020" y="87388"/>
                  </a:lnTo>
                  <a:lnTo>
                    <a:pt x="214287" y="88696"/>
                  </a:lnTo>
                  <a:lnTo>
                    <a:pt x="214718" y="89738"/>
                  </a:lnTo>
                  <a:lnTo>
                    <a:pt x="215252" y="90385"/>
                  </a:lnTo>
                  <a:lnTo>
                    <a:pt x="225577" y="94297"/>
                  </a:lnTo>
                  <a:lnTo>
                    <a:pt x="225780" y="94284"/>
                  </a:lnTo>
                  <a:lnTo>
                    <a:pt x="226123" y="94056"/>
                  </a:lnTo>
                  <a:lnTo>
                    <a:pt x="226288" y="93878"/>
                  </a:lnTo>
                  <a:lnTo>
                    <a:pt x="226542" y="93345"/>
                  </a:lnTo>
                  <a:lnTo>
                    <a:pt x="226847" y="91808"/>
                  </a:lnTo>
                  <a:lnTo>
                    <a:pt x="226847" y="67487"/>
                  </a:lnTo>
                  <a:close/>
                </a:path>
                <a:path w="251459" h="958214">
                  <a:moveTo>
                    <a:pt x="226847" y="25742"/>
                  </a:moveTo>
                  <a:lnTo>
                    <a:pt x="215252" y="17576"/>
                  </a:lnTo>
                  <a:lnTo>
                    <a:pt x="215061" y="17576"/>
                  </a:lnTo>
                  <a:lnTo>
                    <a:pt x="214718" y="17767"/>
                  </a:lnTo>
                  <a:lnTo>
                    <a:pt x="214287" y="18478"/>
                  </a:lnTo>
                  <a:lnTo>
                    <a:pt x="214020" y="19570"/>
                  </a:lnTo>
                  <a:lnTo>
                    <a:pt x="214020" y="45123"/>
                  </a:lnTo>
                  <a:lnTo>
                    <a:pt x="225577" y="52501"/>
                  </a:lnTo>
                  <a:lnTo>
                    <a:pt x="225780" y="52489"/>
                  </a:lnTo>
                  <a:lnTo>
                    <a:pt x="226123" y="52273"/>
                  </a:lnTo>
                  <a:lnTo>
                    <a:pt x="226288" y="52095"/>
                  </a:lnTo>
                  <a:lnTo>
                    <a:pt x="226644" y="51269"/>
                  </a:lnTo>
                  <a:lnTo>
                    <a:pt x="226847" y="50076"/>
                  </a:lnTo>
                  <a:lnTo>
                    <a:pt x="226847" y="25742"/>
                  </a:lnTo>
                  <a:close/>
                </a:path>
                <a:path w="251459" h="958214">
                  <a:moveTo>
                    <a:pt x="244856" y="443306"/>
                  </a:moveTo>
                  <a:lnTo>
                    <a:pt x="244614" y="442125"/>
                  </a:lnTo>
                  <a:lnTo>
                    <a:pt x="244360" y="441528"/>
                  </a:lnTo>
                  <a:lnTo>
                    <a:pt x="243878" y="440918"/>
                  </a:lnTo>
                  <a:lnTo>
                    <a:pt x="243687" y="440804"/>
                  </a:lnTo>
                  <a:lnTo>
                    <a:pt x="243497" y="440804"/>
                  </a:lnTo>
                  <a:lnTo>
                    <a:pt x="233718" y="440461"/>
                  </a:lnTo>
                  <a:lnTo>
                    <a:pt x="232498" y="443344"/>
                  </a:lnTo>
                  <a:lnTo>
                    <a:pt x="232498" y="467525"/>
                  </a:lnTo>
                  <a:lnTo>
                    <a:pt x="243687" y="470535"/>
                  </a:lnTo>
                  <a:lnTo>
                    <a:pt x="243878" y="470458"/>
                  </a:lnTo>
                  <a:lnTo>
                    <a:pt x="244195" y="470115"/>
                  </a:lnTo>
                  <a:lnTo>
                    <a:pt x="244360" y="469861"/>
                  </a:lnTo>
                  <a:lnTo>
                    <a:pt x="244614" y="469239"/>
                  </a:lnTo>
                  <a:lnTo>
                    <a:pt x="244856" y="468083"/>
                  </a:lnTo>
                  <a:lnTo>
                    <a:pt x="244856" y="443306"/>
                  </a:lnTo>
                  <a:close/>
                </a:path>
                <a:path w="251459" h="958214">
                  <a:moveTo>
                    <a:pt x="244856" y="402310"/>
                  </a:moveTo>
                  <a:lnTo>
                    <a:pt x="243497" y="399745"/>
                  </a:lnTo>
                  <a:lnTo>
                    <a:pt x="233718" y="398995"/>
                  </a:lnTo>
                  <a:lnTo>
                    <a:pt x="232498" y="401840"/>
                  </a:lnTo>
                  <a:lnTo>
                    <a:pt x="232498" y="426046"/>
                  </a:lnTo>
                  <a:lnTo>
                    <a:pt x="243687" y="429488"/>
                  </a:lnTo>
                  <a:lnTo>
                    <a:pt x="243878" y="429412"/>
                  </a:lnTo>
                  <a:lnTo>
                    <a:pt x="244360" y="428840"/>
                  </a:lnTo>
                  <a:lnTo>
                    <a:pt x="244614" y="428256"/>
                  </a:lnTo>
                  <a:lnTo>
                    <a:pt x="244856" y="427088"/>
                  </a:lnTo>
                  <a:lnTo>
                    <a:pt x="244856" y="402310"/>
                  </a:lnTo>
                  <a:close/>
                </a:path>
                <a:path w="251459" h="958214">
                  <a:moveTo>
                    <a:pt x="244856" y="361327"/>
                  </a:moveTo>
                  <a:lnTo>
                    <a:pt x="243497" y="358698"/>
                  </a:lnTo>
                  <a:lnTo>
                    <a:pt x="233718" y="357543"/>
                  </a:lnTo>
                  <a:lnTo>
                    <a:pt x="232498" y="360349"/>
                  </a:lnTo>
                  <a:lnTo>
                    <a:pt x="232498" y="384543"/>
                  </a:lnTo>
                  <a:lnTo>
                    <a:pt x="243687" y="388480"/>
                  </a:lnTo>
                  <a:lnTo>
                    <a:pt x="243878" y="388404"/>
                  </a:lnTo>
                  <a:lnTo>
                    <a:pt x="244360" y="387858"/>
                  </a:lnTo>
                  <a:lnTo>
                    <a:pt x="244614" y="387273"/>
                  </a:lnTo>
                  <a:lnTo>
                    <a:pt x="244856" y="386105"/>
                  </a:lnTo>
                  <a:lnTo>
                    <a:pt x="244856" y="361327"/>
                  </a:lnTo>
                  <a:close/>
                </a:path>
                <a:path w="251459" h="958214">
                  <a:moveTo>
                    <a:pt x="244856" y="320319"/>
                  </a:moveTo>
                  <a:lnTo>
                    <a:pt x="233718" y="316064"/>
                  </a:lnTo>
                  <a:lnTo>
                    <a:pt x="233197" y="316433"/>
                  </a:lnTo>
                  <a:lnTo>
                    <a:pt x="233032" y="316661"/>
                  </a:lnTo>
                  <a:lnTo>
                    <a:pt x="232676" y="317588"/>
                  </a:lnTo>
                  <a:lnTo>
                    <a:pt x="232498" y="318833"/>
                  </a:lnTo>
                  <a:lnTo>
                    <a:pt x="232498" y="343027"/>
                  </a:lnTo>
                  <a:lnTo>
                    <a:pt x="243687" y="347421"/>
                  </a:lnTo>
                  <a:lnTo>
                    <a:pt x="243878" y="347357"/>
                  </a:lnTo>
                  <a:lnTo>
                    <a:pt x="244195" y="347065"/>
                  </a:lnTo>
                  <a:lnTo>
                    <a:pt x="244360" y="346837"/>
                  </a:lnTo>
                  <a:lnTo>
                    <a:pt x="244614" y="346240"/>
                  </a:lnTo>
                  <a:lnTo>
                    <a:pt x="244856" y="345122"/>
                  </a:lnTo>
                  <a:lnTo>
                    <a:pt x="244856" y="320319"/>
                  </a:lnTo>
                  <a:close/>
                </a:path>
                <a:path w="251459" h="958214">
                  <a:moveTo>
                    <a:pt x="244856" y="279323"/>
                  </a:moveTo>
                  <a:lnTo>
                    <a:pt x="243497" y="276606"/>
                  </a:lnTo>
                  <a:lnTo>
                    <a:pt x="233718" y="274624"/>
                  </a:lnTo>
                  <a:lnTo>
                    <a:pt x="232498" y="277304"/>
                  </a:lnTo>
                  <a:lnTo>
                    <a:pt x="232498" y="301498"/>
                  </a:lnTo>
                  <a:lnTo>
                    <a:pt x="243687" y="306374"/>
                  </a:lnTo>
                  <a:lnTo>
                    <a:pt x="243878" y="306311"/>
                  </a:lnTo>
                  <a:lnTo>
                    <a:pt x="244195" y="306031"/>
                  </a:lnTo>
                  <a:lnTo>
                    <a:pt x="244360" y="305803"/>
                  </a:lnTo>
                  <a:lnTo>
                    <a:pt x="244614" y="305244"/>
                  </a:lnTo>
                  <a:lnTo>
                    <a:pt x="244856" y="304101"/>
                  </a:lnTo>
                  <a:lnTo>
                    <a:pt x="244856" y="279323"/>
                  </a:lnTo>
                  <a:close/>
                </a:path>
                <a:path w="251459" h="958214">
                  <a:moveTo>
                    <a:pt x="244856" y="238340"/>
                  </a:moveTo>
                  <a:lnTo>
                    <a:pt x="233718" y="233172"/>
                  </a:lnTo>
                  <a:lnTo>
                    <a:pt x="233540" y="233222"/>
                  </a:lnTo>
                  <a:lnTo>
                    <a:pt x="233197" y="233489"/>
                  </a:lnTo>
                  <a:lnTo>
                    <a:pt x="233032" y="233705"/>
                  </a:lnTo>
                  <a:lnTo>
                    <a:pt x="232676" y="234594"/>
                  </a:lnTo>
                  <a:lnTo>
                    <a:pt x="232498" y="235826"/>
                  </a:lnTo>
                  <a:lnTo>
                    <a:pt x="232498" y="260019"/>
                  </a:lnTo>
                  <a:lnTo>
                    <a:pt x="243687" y="265328"/>
                  </a:lnTo>
                  <a:lnTo>
                    <a:pt x="243878" y="265264"/>
                  </a:lnTo>
                  <a:lnTo>
                    <a:pt x="244360" y="264795"/>
                  </a:lnTo>
                  <a:lnTo>
                    <a:pt x="244614" y="264236"/>
                  </a:lnTo>
                  <a:lnTo>
                    <a:pt x="244856" y="263118"/>
                  </a:lnTo>
                  <a:lnTo>
                    <a:pt x="244856" y="238340"/>
                  </a:lnTo>
                  <a:close/>
                </a:path>
                <a:path w="251459" h="958214">
                  <a:moveTo>
                    <a:pt x="244856" y="156349"/>
                  </a:moveTo>
                  <a:lnTo>
                    <a:pt x="233718" y="150253"/>
                  </a:lnTo>
                  <a:lnTo>
                    <a:pt x="233540" y="150291"/>
                  </a:lnTo>
                  <a:lnTo>
                    <a:pt x="233197" y="150533"/>
                  </a:lnTo>
                  <a:lnTo>
                    <a:pt x="233032" y="150723"/>
                  </a:lnTo>
                  <a:lnTo>
                    <a:pt x="232676" y="151599"/>
                  </a:lnTo>
                  <a:lnTo>
                    <a:pt x="232498" y="152806"/>
                  </a:lnTo>
                  <a:lnTo>
                    <a:pt x="232498" y="176999"/>
                  </a:lnTo>
                  <a:lnTo>
                    <a:pt x="243687" y="183261"/>
                  </a:lnTo>
                  <a:lnTo>
                    <a:pt x="243878" y="183222"/>
                  </a:lnTo>
                  <a:lnTo>
                    <a:pt x="244195" y="182981"/>
                  </a:lnTo>
                  <a:lnTo>
                    <a:pt x="244360" y="182778"/>
                  </a:lnTo>
                  <a:lnTo>
                    <a:pt x="244614" y="182245"/>
                  </a:lnTo>
                  <a:lnTo>
                    <a:pt x="244856" y="181127"/>
                  </a:lnTo>
                  <a:lnTo>
                    <a:pt x="244856" y="156349"/>
                  </a:lnTo>
                  <a:close/>
                </a:path>
                <a:path w="251459" h="958214">
                  <a:moveTo>
                    <a:pt x="244856" y="115354"/>
                  </a:moveTo>
                  <a:lnTo>
                    <a:pt x="243497" y="112382"/>
                  </a:lnTo>
                  <a:lnTo>
                    <a:pt x="233718" y="108788"/>
                  </a:lnTo>
                  <a:lnTo>
                    <a:pt x="232498" y="111290"/>
                  </a:lnTo>
                  <a:lnTo>
                    <a:pt x="232498" y="135483"/>
                  </a:lnTo>
                  <a:lnTo>
                    <a:pt x="243687" y="142214"/>
                  </a:lnTo>
                  <a:lnTo>
                    <a:pt x="243878" y="142176"/>
                  </a:lnTo>
                  <a:lnTo>
                    <a:pt x="244195" y="141947"/>
                  </a:lnTo>
                  <a:lnTo>
                    <a:pt x="244360" y="141757"/>
                  </a:lnTo>
                  <a:lnTo>
                    <a:pt x="244614" y="141211"/>
                  </a:lnTo>
                  <a:lnTo>
                    <a:pt x="244856" y="140131"/>
                  </a:lnTo>
                  <a:lnTo>
                    <a:pt x="244856" y="115354"/>
                  </a:lnTo>
                  <a:close/>
                </a:path>
                <a:path w="251459" h="958214">
                  <a:moveTo>
                    <a:pt x="244856" y="74358"/>
                  </a:moveTo>
                  <a:lnTo>
                    <a:pt x="243497" y="71348"/>
                  </a:lnTo>
                  <a:lnTo>
                    <a:pt x="233718" y="67360"/>
                  </a:lnTo>
                  <a:lnTo>
                    <a:pt x="232498" y="69773"/>
                  </a:lnTo>
                  <a:lnTo>
                    <a:pt x="232498" y="93967"/>
                  </a:lnTo>
                  <a:lnTo>
                    <a:pt x="243687" y="101168"/>
                  </a:lnTo>
                  <a:lnTo>
                    <a:pt x="243878" y="101130"/>
                  </a:lnTo>
                  <a:lnTo>
                    <a:pt x="244195" y="100914"/>
                  </a:lnTo>
                  <a:lnTo>
                    <a:pt x="244360" y="100723"/>
                  </a:lnTo>
                  <a:lnTo>
                    <a:pt x="244614" y="100215"/>
                  </a:lnTo>
                  <a:lnTo>
                    <a:pt x="244856" y="99136"/>
                  </a:lnTo>
                  <a:lnTo>
                    <a:pt x="244856" y="74358"/>
                  </a:lnTo>
                  <a:close/>
                </a:path>
                <a:path w="251459" h="958214">
                  <a:moveTo>
                    <a:pt x="244856" y="33362"/>
                  </a:moveTo>
                  <a:lnTo>
                    <a:pt x="243497" y="30289"/>
                  </a:lnTo>
                  <a:lnTo>
                    <a:pt x="233718" y="25895"/>
                  </a:lnTo>
                  <a:lnTo>
                    <a:pt x="233362" y="25984"/>
                  </a:lnTo>
                  <a:lnTo>
                    <a:pt x="233032" y="26263"/>
                  </a:lnTo>
                  <a:lnTo>
                    <a:pt x="232676" y="27101"/>
                  </a:lnTo>
                  <a:lnTo>
                    <a:pt x="232498" y="28282"/>
                  </a:lnTo>
                  <a:lnTo>
                    <a:pt x="232498" y="52476"/>
                  </a:lnTo>
                  <a:lnTo>
                    <a:pt x="243687" y="60109"/>
                  </a:lnTo>
                  <a:lnTo>
                    <a:pt x="243878" y="60083"/>
                  </a:lnTo>
                  <a:lnTo>
                    <a:pt x="244195" y="59893"/>
                  </a:lnTo>
                  <a:lnTo>
                    <a:pt x="244360" y="59715"/>
                  </a:lnTo>
                  <a:lnTo>
                    <a:pt x="244614" y="59207"/>
                  </a:lnTo>
                  <a:lnTo>
                    <a:pt x="244856" y="58140"/>
                  </a:lnTo>
                  <a:lnTo>
                    <a:pt x="244856" y="33362"/>
                  </a:lnTo>
                  <a:close/>
                </a:path>
                <a:path w="251459" h="958214">
                  <a:moveTo>
                    <a:pt x="251053" y="930859"/>
                  </a:moveTo>
                  <a:lnTo>
                    <a:pt x="249694" y="928001"/>
                  </a:lnTo>
                  <a:lnTo>
                    <a:pt x="239915" y="925220"/>
                  </a:lnTo>
                  <a:lnTo>
                    <a:pt x="239395" y="925512"/>
                  </a:lnTo>
                  <a:lnTo>
                    <a:pt x="238988" y="926274"/>
                  </a:lnTo>
                  <a:lnTo>
                    <a:pt x="238696" y="927823"/>
                  </a:lnTo>
                  <a:lnTo>
                    <a:pt x="238696" y="952017"/>
                  </a:lnTo>
                  <a:lnTo>
                    <a:pt x="238874" y="953338"/>
                  </a:lnTo>
                  <a:lnTo>
                    <a:pt x="239395" y="954697"/>
                  </a:lnTo>
                  <a:lnTo>
                    <a:pt x="239915" y="955281"/>
                  </a:lnTo>
                  <a:lnTo>
                    <a:pt x="249885" y="957821"/>
                  </a:lnTo>
                  <a:lnTo>
                    <a:pt x="250075" y="957770"/>
                  </a:lnTo>
                  <a:lnTo>
                    <a:pt x="250393" y="957503"/>
                  </a:lnTo>
                  <a:lnTo>
                    <a:pt x="250812" y="956754"/>
                  </a:lnTo>
                  <a:lnTo>
                    <a:pt x="251053" y="955636"/>
                  </a:lnTo>
                  <a:lnTo>
                    <a:pt x="251053" y="930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257540" y="1050149"/>
              <a:ext cx="1143635" cy="1313815"/>
            </a:xfrm>
            <a:custGeom>
              <a:avLst/>
              <a:gdLst/>
              <a:ahLst/>
              <a:cxnLst/>
              <a:rect l="l" t="t" r="r" b="b"/>
              <a:pathLst>
                <a:path w="1143634" h="1313814">
                  <a:moveTo>
                    <a:pt x="26365" y="1124089"/>
                  </a:moveTo>
                  <a:lnTo>
                    <a:pt x="2616" y="1118311"/>
                  </a:lnTo>
                  <a:lnTo>
                    <a:pt x="2197" y="1118374"/>
                  </a:lnTo>
                  <a:lnTo>
                    <a:pt x="0" y="1121232"/>
                  </a:lnTo>
                  <a:lnTo>
                    <a:pt x="0" y="1147851"/>
                  </a:lnTo>
                  <a:lnTo>
                    <a:pt x="23825" y="1153299"/>
                  </a:lnTo>
                  <a:lnTo>
                    <a:pt x="24218" y="1153236"/>
                  </a:lnTo>
                  <a:lnTo>
                    <a:pt x="26365" y="1150340"/>
                  </a:lnTo>
                  <a:lnTo>
                    <a:pt x="26365" y="1124089"/>
                  </a:lnTo>
                  <a:close/>
                </a:path>
                <a:path w="1143634" h="1313814">
                  <a:moveTo>
                    <a:pt x="26365" y="234251"/>
                  </a:moveTo>
                  <a:lnTo>
                    <a:pt x="23418" y="230657"/>
                  </a:lnTo>
                  <a:lnTo>
                    <a:pt x="2616" y="227901"/>
                  </a:lnTo>
                  <a:lnTo>
                    <a:pt x="0" y="230784"/>
                  </a:lnTo>
                  <a:lnTo>
                    <a:pt x="0" y="257378"/>
                  </a:lnTo>
                  <a:lnTo>
                    <a:pt x="23825" y="263385"/>
                  </a:lnTo>
                  <a:lnTo>
                    <a:pt x="24218" y="263321"/>
                  </a:lnTo>
                  <a:lnTo>
                    <a:pt x="26365" y="260489"/>
                  </a:lnTo>
                  <a:lnTo>
                    <a:pt x="26365" y="234251"/>
                  </a:lnTo>
                  <a:close/>
                </a:path>
                <a:path w="1143634" h="1313814">
                  <a:moveTo>
                    <a:pt x="26365" y="189204"/>
                  </a:moveTo>
                  <a:lnTo>
                    <a:pt x="2616" y="182308"/>
                  </a:lnTo>
                  <a:lnTo>
                    <a:pt x="2197" y="182359"/>
                  </a:lnTo>
                  <a:lnTo>
                    <a:pt x="0" y="185153"/>
                  </a:lnTo>
                  <a:lnTo>
                    <a:pt x="0" y="211747"/>
                  </a:lnTo>
                  <a:lnTo>
                    <a:pt x="23825" y="218300"/>
                  </a:lnTo>
                  <a:lnTo>
                    <a:pt x="24218" y="218249"/>
                  </a:lnTo>
                  <a:lnTo>
                    <a:pt x="26365" y="215455"/>
                  </a:lnTo>
                  <a:lnTo>
                    <a:pt x="26365" y="189204"/>
                  </a:lnTo>
                  <a:close/>
                </a:path>
                <a:path w="1143634" h="1313814">
                  <a:moveTo>
                    <a:pt x="26365" y="144157"/>
                  </a:moveTo>
                  <a:lnTo>
                    <a:pt x="23418" y="140436"/>
                  </a:lnTo>
                  <a:lnTo>
                    <a:pt x="2616" y="136740"/>
                  </a:lnTo>
                  <a:lnTo>
                    <a:pt x="0" y="139522"/>
                  </a:lnTo>
                  <a:lnTo>
                    <a:pt x="0" y="166116"/>
                  </a:lnTo>
                  <a:lnTo>
                    <a:pt x="23825" y="173215"/>
                  </a:lnTo>
                  <a:lnTo>
                    <a:pt x="24218" y="173164"/>
                  </a:lnTo>
                  <a:lnTo>
                    <a:pt x="26365" y="170408"/>
                  </a:lnTo>
                  <a:lnTo>
                    <a:pt x="26365" y="144157"/>
                  </a:lnTo>
                  <a:close/>
                </a:path>
                <a:path w="1143634" h="1313814">
                  <a:moveTo>
                    <a:pt x="26365" y="99110"/>
                  </a:moveTo>
                  <a:lnTo>
                    <a:pt x="23418" y="95313"/>
                  </a:lnTo>
                  <a:lnTo>
                    <a:pt x="2616" y="91147"/>
                  </a:lnTo>
                  <a:lnTo>
                    <a:pt x="0" y="93853"/>
                  </a:lnTo>
                  <a:lnTo>
                    <a:pt x="0" y="120472"/>
                  </a:lnTo>
                  <a:lnTo>
                    <a:pt x="23825" y="128092"/>
                  </a:lnTo>
                  <a:lnTo>
                    <a:pt x="24218" y="128054"/>
                  </a:lnTo>
                  <a:lnTo>
                    <a:pt x="26365" y="125361"/>
                  </a:lnTo>
                  <a:lnTo>
                    <a:pt x="26365" y="99110"/>
                  </a:lnTo>
                  <a:close/>
                </a:path>
                <a:path w="1143634" h="1313814">
                  <a:moveTo>
                    <a:pt x="26365" y="54063"/>
                  </a:moveTo>
                  <a:lnTo>
                    <a:pt x="23418" y="50228"/>
                  </a:lnTo>
                  <a:lnTo>
                    <a:pt x="2616" y="45580"/>
                  </a:lnTo>
                  <a:lnTo>
                    <a:pt x="0" y="48221"/>
                  </a:lnTo>
                  <a:lnTo>
                    <a:pt x="0" y="74815"/>
                  </a:lnTo>
                  <a:lnTo>
                    <a:pt x="23825" y="82981"/>
                  </a:lnTo>
                  <a:lnTo>
                    <a:pt x="24218" y="82969"/>
                  </a:lnTo>
                  <a:lnTo>
                    <a:pt x="26365" y="80314"/>
                  </a:lnTo>
                  <a:lnTo>
                    <a:pt x="26365" y="54063"/>
                  </a:lnTo>
                  <a:close/>
                </a:path>
                <a:path w="1143634" h="1313814">
                  <a:moveTo>
                    <a:pt x="26365" y="9042"/>
                  </a:moveTo>
                  <a:lnTo>
                    <a:pt x="2616" y="0"/>
                  </a:lnTo>
                  <a:lnTo>
                    <a:pt x="2197" y="12"/>
                  </a:lnTo>
                  <a:lnTo>
                    <a:pt x="0" y="2603"/>
                  </a:lnTo>
                  <a:lnTo>
                    <a:pt x="0" y="29197"/>
                  </a:lnTo>
                  <a:lnTo>
                    <a:pt x="23825" y="37896"/>
                  </a:lnTo>
                  <a:lnTo>
                    <a:pt x="24218" y="37871"/>
                  </a:lnTo>
                  <a:lnTo>
                    <a:pt x="26365" y="35293"/>
                  </a:lnTo>
                  <a:lnTo>
                    <a:pt x="26365" y="9042"/>
                  </a:lnTo>
                  <a:close/>
                </a:path>
                <a:path w="1143634" h="1313814">
                  <a:moveTo>
                    <a:pt x="63411" y="283286"/>
                  </a:moveTo>
                  <a:lnTo>
                    <a:pt x="40513" y="277647"/>
                  </a:lnTo>
                  <a:lnTo>
                    <a:pt x="40119" y="277710"/>
                  </a:lnTo>
                  <a:lnTo>
                    <a:pt x="37998" y="280530"/>
                  </a:lnTo>
                  <a:lnTo>
                    <a:pt x="37998" y="306628"/>
                  </a:lnTo>
                  <a:lnTo>
                    <a:pt x="60947" y="311962"/>
                  </a:lnTo>
                  <a:lnTo>
                    <a:pt x="61315" y="311899"/>
                  </a:lnTo>
                  <a:lnTo>
                    <a:pt x="63411" y="309054"/>
                  </a:lnTo>
                  <a:lnTo>
                    <a:pt x="63411" y="283286"/>
                  </a:lnTo>
                  <a:close/>
                </a:path>
                <a:path w="1143634" h="1313814">
                  <a:moveTo>
                    <a:pt x="63411" y="239102"/>
                  </a:moveTo>
                  <a:lnTo>
                    <a:pt x="60553" y="235585"/>
                  </a:lnTo>
                  <a:lnTo>
                    <a:pt x="40513" y="232918"/>
                  </a:lnTo>
                  <a:lnTo>
                    <a:pt x="37998" y="235788"/>
                  </a:lnTo>
                  <a:lnTo>
                    <a:pt x="37998" y="261874"/>
                  </a:lnTo>
                  <a:lnTo>
                    <a:pt x="60947" y="267703"/>
                  </a:lnTo>
                  <a:lnTo>
                    <a:pt x="61315" y="267639"/>
                  </a:lnTo>
                  <a:lnTo>
                    <a:pt x="63411" y="264858"/>
                  </a:lnTo>
                  <a:lnTo>
                    <a:pt x="63411" y="239102"/>
                  </a:lnTo>
                  <a:close/>
                </a:path>
                <a:path w="1143634" h="1313814">
                  <a:moveTo>
                    <a:pt x="63411" y="194894"/>
                  </a:moveTo>
                  <a:lnTo>
                    <a:pt x="40513" y="188201"/>
                  </a:lnTo>
                  <a:lnTo>
                    <a:pt x="40119" y="188239"/>
                  </a:lnTo>
                  <a:lnTo>
                    <a:pt x="37998" y="190982"/>
                  </a:lnTo>
                  <a:lnTo>
                    <a:pt x="37998" y="217093"/>
                  </a:lnTo>
                  <a:lnTo>
                    <a:pt x="60947" y="223469"/>
                  </a:lnTo>
                  <a:lnTo>
                    <a:pt x="61315" y="223418"/>
                  </a:lnTo>
                  <a:lnTo>
                    <a:pt x="63411" y="220675"/>
                  </a:lnTo>
                  <a:lnTo>
                    <a:pt x="63411" y="194894"/>
                  </a:lnTo>
                  <a:close/>
                </a:path>
                <a:path w="1143634" h="1313814">
                  <a:moveTo>
                    <a:pt x="63411" y="150685"/>
                  </a:moveTo>
                  <a:lnTo>
                    <a:pt x="60553" y="147040"/>
                  </a:lnTo>
                  <a:lnTo>
                    <a:pt x="40513" y="143471"/>
                  </a:lnTo>
                  <a:lnTo>
                    <a:pt x="37998" y="146202"/>
                  </a:lnTo>
                  <a:lnTo>
                    <a:pt x="37998" y="172313"/>
                  </a:lnTo>
                  <a:lnTo>
                    <a:pt x="60947" y="179209"/>
                  </a:lnTo>
                  <a:lnTo>
                    <a:pt x="61315" y="179158"/>
                  </a:lnTo>
                  <a:lnTo>
                    <a:pt x="63411" y="176466"/>
                  </a:lnTo>
                  <a:lnTo>
                    <a:pt x="63411" y="150685"/>
                  </a:lnTo>
                  <a:close/>
                </a:path>
                <a:path w="1143634" h="1313814">
                  <a:moveTo>
                    <a:pt x="63411" y="106476"/>
                  </a:moveTo>
                  <a:lnTo>
                    <a:pt x="60553" y="102768"/>
                  </a:lnTo>
                  <a:lnTo>
                    <a:pt x="40513" y="98742"/>
                  </a:lnTo>
                  <a:lnTo>
                    <a:pt x="37998" y="101422"/>
                  </a:lnTo>
                  <a:lnTo>
                    <a:pt x="37998" y="127533"/>
                  </a:lnTo>
                  <a:lnTo>
                    <a:pt x="60947" y="134937"/>
                  </a:lnTo>
                  <a:lnTo>
                    <a:pt x="61315" y="134899"/>
                  </a:lnTo>
                  <a:lnTo>
                    <a:pt x="63411" y="132257"/>
                  </a:lnTo>
                  <a:lnTo>
                    <a:pt x="63411" y="106476"/>
                  </a:lnTo>
                  <a:close/>
                </a:path>
                <a:path w="1143634" h="1313814">
                  <a:moveTo>
                    <a:pt x="63411" y="62268"/>
                  </a:moveTo>
                  <a:lnTo>
                    <a:pt x="60553" y="58508"/>
                  </a:lnTo>
                  <a:lnTo>
                    <a:pt x="40513" y="54025"/>
                  </a:lnTo>
                  <a:lnTo>
                    <a:pt x="37998" y="56642"/>
                  </a:lnTo>
                  <a:lnTo>
                    <a:pt x="37998" y="82727"/>
                  </a:lnTo>
                  <a:lnTo>
                    <a:pt x="60947" y="90665"/>
                  </a:lnTo>
                  <a:lnTo>
                    <a:pt x="61315" y="90627"/>
                  </a:lnTo>
                  <a:lnTo>
                    <a:pt x="63411" y="88023"/>
                  </a:lnTo>
                  <a:lnTo>
                    <a:pt x="63411" y="62268"/>
                  </a:lnTo>
                  <a:close/>
                </a:path>
                <a:path w="1143634" h="1313814">
                  <a:moveTo>
                    <a:pt x="63411" y="18072"/>
                  </a:moveTo>
                  <a:lnTo>
                    <a:pt x="40513" y="9321"/>
                  </a:lnTo>
                  <a:lnTo>
                    <a:pt x="40119" y="9321"/>
                  </a:lnTo>
                  <a:lnTo>
                    <a:pt x="37998" y="11887"/>
                  </a:lnTo>
                  <a:lnTo>
                    <a:pt x="37998" y="37973"/>
                  </a:lnTo>
                  <a:lnTo>
                    <a:pt x="60947" y="46393"/>
                  </a:lnTo>
                  <a:lnTo>
                    <a:pt x="61315" y="46393"/>
                  </a:lnTo>
                  <a:lnTo>
                    <a:pt x="63411" y="43840"/>
                  </a:lnTo>
                  <a:lnTo>
                    <a:pt x="63411" y="18072"/>
                  </a:lnTo>
                  <a:close/>
                </a:path>
                <a:path w="1143634" h="1313814">
                  <a:moveTo>
                    <a:pt x="99098" y="287159"/>
                  </a:moveTo>
                  <a:lnTo>
                    <a:pt x="77025" y="281673"/>
                  </a:lnTo>
                  <a:lnTo>
                    <a:pt x="76644" y="281736"/>
                  </a:lnTo>
                  <a:lnTo>
                    <a:pt x="74599" y="284492"/>
                  </a:lnTo>
                  <a:lnTo>
                    <a:pt x="74599" y="310121"/>
                  </a:lnTo>
                  <a:lnTo>
                    <a:pt x="96710" y="315302"/>
                  </a:lnTo>
                  <a:lnTo>
                    <a:pt x="97078" y="315239"/>
                  </a:lnTo>
                  <a:lnTo>
                    <a:pt x="99098" y="312445"/>
                  </a:lnTo>
                  <a:lnTo>
                    <a:pt x="99098" y="287159"/>
                  </a:lnTo>
                  <a:close/>
                </a:path>
                <a:path w="1143634" h="1313814">
                  <a:moveTo>
                    <a:pt x="99098" y="243789"/>
                  </a:moveTo>
                  <a:lnTo>
                    <a:pt x="77025" y="237769"/>
                  </a:lnTo>
                  <a:lnTo>
                    <a:pt x="76644" y="237832"/>
                  </a:lnTo>
                  <a:lnTo>
                    <a:pt x="74599" y="240576"/>
                  </a:lnTo>
                  <a:lnTo>
                    <a:pt x="74599" y="266192"/>
                  </a:lnTo>
                  <a:lnTo>
                    <a:pt x="96710" y="271868"/>
                  </a:lnTo>
                  <a:lnTo>
                    <a:pt x="97078" y="271805"/>
                  </a:lnTo>
                  <a:lnTo>
                    <a:pt x="99098" y="269074"/>
                  </a:lnTo>
                  <a:lnTo>
                    <a:pt x="99098" y="243789"/>
                  </a:lnTo>
                  <a:close/>
                </a:path>
                <a:path w="1143634" h="1313814">
                  <a:moveTo>
                    <a:pt x="99098" y="200380"/>
                  </a:moveTo>
                  <a:lnTo>
                    <a:pt x="77025" y="193865"/>
                  </a:lnTo>
                  <a:lnTo>
                    <a:pt x="76644" y="193903"/>
                  </a:lnTo>
                  <a:lnTo>
                    <a:pt x="74599" y="196621"/>
                  </a:lnTo>
                  <a:lnTo>
                    <a:pt x="74599" y="222224"/>
                  </a:lnTo>
                  <a:lnTo>
                    <a:pt x="96710" y="228422"/>
                  </a:lnTo>
                  <a:lnTo>
                    <a:pt x="97078" y="228371"/>
                  </a:lnTo>
                  <a:lnTo>
                    <a:pt x="99098" y="225666"/>
                  </a:lnTo>
                  <a:lnTo>
                    <a:pt x="99098" y="200380"/>
                  </a:lnTo>
                  <a:close/>
                </a:path>
                <a:path w="1143634" h="1313814">
                  <a:moveTo>
                    <a:pt x="99098" y="156984"/>
                  </a:moveTo>
                  <a:lnTo>
                    <a:pt x="96329" y="153403"/>
                  </a:lnTo>
                  <a:lnTo>
                    <a:pt x="77025" y="149974"/>
                  </a:lnTo>
                  <a:lnTo>
                    <a:pt x="74599" y="152666"/>
                  </a:lnTo>
                  <a:lnTo>
                    <a:pt x="74599" y="178282"/>
                  </a:lnTo>
                  <a:lnTo>
                    <a:pt x="96710" y="184988"/>
                  </a:lnTo>
                  <a:lnTo>
                    <a:pt x="97078" y="184937"/>
                  </a:lnTo>
                  <a:lnTo>
                    <a:pt x="99098" y="182270"/>
                  </a:lnTo>
                  <a:lnTo>
                    <a:pt x="99098" y="156984"/>
                  </a:lnTo>
                  <a:close/>
                </a:path>
                <a:path w="1143634" h="1313814">
                  <a:moveTo>
                    <a:pt x="99098" y="113576"/>
                  </a:moveTo>
                  <a:lnTo>
                    <a:pt x="96329" y="109931"/>
                  </a:lnTo>
                  <a:lnTo>
                    <a:pt x="77025" y="106057"/>
                  </a:lnTo>
                  <a:lnTo>
                    <a:pt x="74599" y="108699"/>
                  </a:lnTo>
                  <a:lnTo>
                    <a:pt x="74599" y="134315"/>
                  </a:lnTo>
                  <a:lnTo>
                    <a:pt x="96710" y="141516"/>
                  </a:lnTo>
                  <a:lnTo>
                    <a:pt x="97078" y="141478"/>
                  </a:lnTo>
                  <a:lnTo>
                    <a:pt x="99098" y="138861"/>
                  </a:lnTo>
                  <a:lnTo>
                    <a:pt x="99098" y="113576"/>
                  </a:lnTo>
                  <a:close/>
                </a:path>
                <a:path w="1143634" h="1313814">
                  <a:moveTo>
                    <a:pt x="99098" y="70180"/>
                  </a:moveTo>
                  <a:lnTo>
                    <a:pt x="96329" y="66497"/>
                  </a:lnTo>
                  <a:lnTo>
                    <a:pt x="77025" y="62179"/>
                  </a:lnTo>
                  <a:lnTo>
                    <a:pt x="74599" y="64770"/>
                  </a:lnTo>
                  <a:lnTo>
                    <a:pt x="74599" y="90360"/>
                  </a:lnTo>
                  <a:lnTo>
                    <a:pt x="96710" y="98056"/>
                  </a:lnTo>
                  <a:lnTo>
                    <a:pt x="97078" y="98031"/>
                  </a:lnTo>
                  <a:lnTo>
                    <a:pt x="99098" y="95465"/>
                  </a:lnTo>
                  <a:lnTo>
                    <a:pt x="99098" y="70180"/>
                  </a:lnTo>
                  <a:close/>
                </a:path>
                <a:path w="1143634" h="1313814">
                  <a:moveTo>
                    <a:pt x="99098" y="26784"/>
                  </a:moveTo>
                  <a:lnTo>
                    <a:pt x="77025" y="18288"/>
                  </a:lnTo>
                  <a:lnTo>
                    <a:pt x="76644" y="18288"/>
                  </a:lnTo>
                  <a:lnTo>
                    <a:pt x="74599" y="20815"/>
                  </a:lnTo>
                  <a:lnTo>
                    <a:pt x="74599" y="46418"/>
                  </a:lnTo>
                  <a:lnTo>
                    <a:pt x="96710" y="54584"/>
                  </a:lnTo>
                  <a:lnTo>
                    <a:pt x="97078" y="54571"/>
                  </a:lnTo>
                  <a:lnTo>
                    <a:pt x="99098" y="52070"/>
                  </a:lnTo>
                  <a:lnTo>
                    <a:pt x="99098" y="26784"/>
                  </a:lnTo>
                  <a:close/>
                </a:path>
                <a:path w="1143634" h="1313814">
                  <a:moveTo>
                    <a:pt x="133502" y="290893"/>
                  </a:moveTo>
                  <a:lnTo>
                    <a:pt x="130835" y="287591"/>
                  </a:lnTo>
                  <a:lnTo>
                    <a:pt x="112217" y="285546"/>
                  </a:lnTo>
                  <a:lnTo>
                    <a:pt x="109880" y="288823"/>
                  </a:lnTo>
                  <a:lnTo>
                    <a:pt x="109880" y="313486"/>
                  </a:lnTo>
                  <a:lnTo>
                    <a:pt x="131216" y="318554"/>
                  </a:lnTo>
                  <a:lnTo>
                    <a:pt x="131559" y="318490"/>
                  </a:lnTo>
                  <a:lnTo>
                    <a:pt x="133502" y="315722"/>
                  </a:lnTo>
                  <a:lnTo>
                    <a:pt x="133502" y="290893"/>
                  </a:lnTo>
                  <a:close/>
                </a:path>
                <a:path w="1143634" h="1313814">
                  <a:moveTo>
                    <a:pt x="133502" y="248285"/>
                  </a:moveTo>
                  <a:lnTo>
                    <a:pt x="112217" y="242443"/>
                  </a:lnTo>
                  <a:lnTo>
                    <a:pt x="111861" y="242481"/>
                  </a:lnTo>
                  <a:lnTo>
                    <a:pt x="109880" y="245694"/>
                  </a:lnTo>
                  <a:lnTo>
                    <a:pt x="109880" y="270344"/>
                  </a:lnTo>
                  <a:lnTo>
                    <a:pt x="131216" y="275869"/>
                  </a:lnTo>
                  <a:lnTo>
                    <a:pt x="131559" y="275818"/>
                  </a:lnTo>
                  <a:lnTo>
                    <a:pt x="133502" y="273113"/>
                  </a:lnTo>
                  <a:lnTo>
                    <a:pt x="133502" y="248285"/>
                  </a:lnTo>
                  <a:close/>
                </a:path>
                <a:path w="1143634" h="1313814">
                  <a:moveTo>
                    <a:pt x="133502" y="163029"/>
                  </a:moveTo>
                  <a:lnTo>
                    <a:pt x="130835" y="159537"/>
                  </a:lnTo>
                  <a:lnTo>
                    <a:pt x="112217" y="156222"/>
                  </a:lnTo>
                  <a:lnTo>
                    <a:pt x="109880" y="159372"/>
                  </a:lnTo>
                  <a:lnTo>
                    <a:pt x="109880" y="184023"/>
                  </a:lnTo>
                  <a:lnTo>
                    <a:pt x="131216" y="190538"/>
                  </a:lnTo>
                  <a:lnTo>
                    <a:pt x="131559" y="190500"/>
                  </a:lnTo>
                  <a:lnTo>
                    <a:pt x="133502" y="187883"/>
                  </a:lnTo>
                  <a:lnTo>
                    <a:pt x="133502" y="163029"/>
                  </a:lnTo>
                  <a:close/>
                </a:path>
                <a:path w="1143634" h="1313814">
                  <a:moveTo>
                    <a:pt x="133502" y="120421"/>
                  </a:moveTo>
                  <a:lnTo>
                    <a:pt x="112217" y="113131"/>
                  </a:lnTo>
                  <a:lnTo>
                    <a:pt x="111861" y="113144"/>
                  </a:lnTo>
                  <a:lnTo>
                    <a:pt x="109880" y="116217"/>
                  </a:lnTo>
                  <a:lnTo>
                    <a:pt x="109880" y="140868"/>
                  </a:lnTo>
                  <a:lnTo>
                    <a:pt x="131216" y="147853"/>
                  </a:lnTo>
                  <a:lnTo>
                    <a:pt x="131559" y="147828"/>
                  </a:lnTo>
                  <a:lnTo>
                    <a:pt x="133502" y="145262"/>
                  </a:lnTo>
                  <a:lnTo>
                    <a:pt x="133502" y="120421"/>
                  </a:lnTo>
                  <a:close/>
                </a:path>
                <a:path w="1143634" h="1313814">
                  <a:moveTo>
                    <a:pt x="133502" y="77787"/>
                  </a:moveTo>
                  <a:lnTo>
                    <a:pt x="130835" y="74193"/>
                  </a:lnTo>
                  <a:lnTo>
                    <a:pt x="112217" y="70040"/>
                  </a:lnTo>
                  <a:lnTo>
                    <a:pt x="109880" y="73050"/>
                  </a:lnTo>
                  <a:lnTo>
                    <a:pt x="109880" y="97713"/>
                  </a:lnTo>
                  <a:lnTo>
                    <a:pt x="131216" y="105181"/>
                  </a:lnTo>
                  <a:lnTo>
                    <a:pt x="131559" y="105168"/>
                  </a:lnTo>
                  <a:lnTo>
                    <a:pt x="133502" y="102628"/>
                  </a:lnTo>
                  <a:lnTo>
                    <a:pt x="133502" y="77787"/>
                  </a:lnTo>
                  <a:close/>
                </a:path>
                <a:path w="1143634" h="1313814">
                  <a:moveTo>
                    <a:pt x="133502" y="35191"/>
                  </a:moveTo>
                  <a:lnTo>
                    <a:pt x="130835" y="31508"/>
                  </a:lnTo>
                  <a:lnTo>
                    <a:pt x="112217" y="26936"/>
                  </a:lnTo>
                  <a:lnTo>
                    <a:pt x="109880" y="29921"/>
                  </a:lnTo>
                  <a:lnTo>
                    <a:pt x="109880" y="54571"/>
                  </a:lnTo>
                  <a:lnTo>
                    <a:pt x="131216" y="62509"/>
                  </a:lnTo>
                  <a:lnTo>
                    <a:pt x="131559" y="62496"/>
                  </a:lnTo>
                  <a:lnTo>
                    <a:pt x="133502" y="60032"/>
                  </a:lnTo>
                  <a:lnTo>
                    <a:pt x="133502" y="35191"/>
                  </a:lnTo>
                  <a:close/>
                </a:path>
                <a:path w="1143634" h="1313814">
                  <a:moveTo>
                    <a:pt x="145313" y="1286217"/>
                  </a:moveTo>
                  <a:lnTo>
                    <a:pt x="124028" y="1279867"/>
                  </a:lnTo>
                  <a:lnTo>
                    <a:pt x="123672" y="1279918"/>
                  </a:lnTo>
                  <a:lnTo>
                    <a:pt x="121691" y="1283068"/>
                  </a:lnTo>
                  <a:lnTo>
                    <a:pt x="121691" y="1307719"/>
                  </a:lnTo>
                  <a:lnTo>
                    <a:pt x="143002" y="1313751"/>
                  </a:lnTo>
                  <a:lnTo>
                    <a:pt x="143370" y="1313700"/>
                  </a:lnTo>
                  <a:lnTo>
                    <a:pt x="145313" y="1311046"/>
                  </a:lnTo>
                  <a:lnTo>
                    <a:pt x="145313" y="1286217"/>
                  </a:lnTo>
                  <a:close/>
                </a:path>
                <a:path w="1143634" h="1313814">
                  <a:moveTo>
                    <a:pt x="166674" y="294487"/>
                  </a:moveTo>
                  <a:lnTo>
                    <a:pt x="146151" y="289267"/>
                  </a:lnTo>
                  <a:lnTo>
                    <a:pt x="145808" y="289331"/>
                  </a:lnTo>
                  <a:lnTo>
                    <a:pt x="143891" y="292011"/>
                  </a:lnTo>
                  <a:lnTo>
                    <a:pt x="143891" y="316712"/>
                  </a:lnTo>
                  <a:lnTo>
                    <a:pt x="164452" y="321652"/>
                  </a:lnTo>
                  <a:lnTo>
                    <a:pt x="164795" y="321589"/>
                  </a:lnTo>
                  <a:lnTo>
                    <a:pt x="166674" y="318884"/>
                  </a:lnTo>
                  <a:lnTo>
                    <a:pt x="166674" y="294487"/>
                  </a:lnTo>
                  <a:close/>
                </a:path>
                <a:path w="1143634" h="1313814">
                  <a:moveTo>
                    <a:pt x="166674" y="252628"/>
                  </a:moveTo>
                  <a:lnTo>
                    <a:pt x="146151" y="246926"/>
                  </a:lnTo>
                  <a:lnTo>
                    <a:pt x="145808" y="246976"/>
                  </a:lnTo>
                  <a:lnTo>
                    <a:pt x="143891" y="249643"/>
                  </a:lnTo>
                  <a:lnTo>
                    <a:pt x="143891" y="274332"/>
                  </a:lnTo>
                  <a:lnTo>
                    <a:pt x="164452" y="279730"/>
                  </a:lnTo>
                  <a:lnTo>
                    <a:pt x="164795" y="279666"/>
                  </a:lnTo>
                  <a:lnTo>
                    <a:pt x="166674" y="277025"/>
                  </a:lnTo>
                  <a:lnTo>
                    <a:pt x="166674" y="252628"/>
                  </a:lnTo>
                  <a:close/>
                </a:path>
                <a:path w="1143634" h="1313814">
                  <a:moveTo>
                    <a:pt x="166674" y="210756"/>
                  </a:moveTo>
                  <a:lnTo>
                    <a:pt x="164109" y="207391"/>
                  </a:lnTo>
                  <a:lnTo>
                    <a:pt x="146151" y="204597"/>
                  </a:lnTo>
                  <a:lnTo>
                    <a:pt x="143891" y="207746"/>
                  </a:lnTo>
                  <a:lnTo>
                    <a:pt x="143891" y="231978"/>
                  </a:lnTo>
                  <a:lnTo>
                    <a:pt x="164452" y="237845"/>
                  </a:lnTo>
                  <a:lnTo>
                    <a:pt x="164795" y="237794"/>
                  </a:lnTo>
                  <a:lnTo>
                    <a:pt x="166674" y="235165"/>
                  </a:lnTo>
                  <a:lnTo>
                    <a:pt x="166674" y="210756"/>
                  </a:lnTo>
                  <a:close/>
                </a:path>
                <a:path w="1143634" h="1313814">
                  <a:moveTo>
                    <a:pt x="166674" y="168884"/>
                  </a:moveTo>
                  <a:lnTo>
                    <a:pt x="146151" y="162267"/>
                  </a:lnTo>
                  <a:lnTo>
                    <a:pt x="145808" y="162306"/>
                  </a:lnTo>
                  <a:lnTo>
                    <a:pt x="143891" y="165354"/>
                  </a:lnTo>
                  <a:lnTo>
                    <a:pt x="143891" y="189585"/>
                  </a:lnTo>
                  <a:lnTo>
                    <a:pt x="164452" y="195910"/>
                  </a:lnTo>
                  <a:lnTo>
                    <a:pt x="164795" y="195872"/>
                  </a:lnTo>
                  <a:lnTo>
                    <a:pt x="166674" y="193294"/>
                  </a:lnTo>
                  <a:lnTo>
                    <a:pt x="166674" y="168884"/>
                  </a:lnTo>
                  <a:close/>
                </a:path>
                <a:path w="1143634" h="1313814">
                  <a:moveTo>
                    <a:pt x="166674" y="127012"/>
                  </a:moveTo>
                  <a:lnTo>
                    <a:pt x="164109" y="123520"/>
                  </a:lnTo>
                  <a:lnTo>
                    <a:pt x="146151" y="119926"/>
                  </a:lnTo>
                  <a:lnTo>
                    <a:pt x="143891" y="122961"/>
                  </a:lnTo>
                  <a:lnTo>
                    <a:pt x="143891" y="147193"/>
                  </a:lnTo>
                  <a:lnTo>
                    <a:pt x="164452" y="153987"/>
                  </a:lnTo>
                  <a:lnTo>
                    <a:pt x="164795" y="153962"/>
                  </a:lnTo>
                  <a:lnTo>
                    <a:pt x="166674" y="151409"/>
                  </a:lnTo>
                  <a:lnTo>
                    <a:pt x="166674" y="127012"/>
                  </a:lnTo>
                  <a:close/>
                </a:path>
                <a:path w="1143634" h="1313814">
                  <a:moveTo>
                    <a:pt x="166674" y="85153"/>
                  </a:moveTo>
                  <a:lnTo>
                    <a:pt x="164109" y="81622"/>
                  </a:lnTo>
                  <a:lnTo>
                    <a:pt x="146151" y="77622"/>
                  </a:lnTo>
                  <a:lnTo>
                    <a:pt x="143891" y="80581"/>
                  </a:lnTo>
                  <a:lnTo>
                    <a:pt x="143891" y="104800"/>
                  </a:lnTo>
                  <a:lnTo>
                    <a:pt x="164452" y="112077"/>
                  </a:lnTo>
                  <a:lnTo>
                    <a:pt x="164795" y="112039"/>
                  </a:lnTo>
                  <a:lnTo>
                    <a:pt x="166674" y="109537"/>
                  </a:lnTo>
                  <a:lnTo>
                    <a:pt x="166674" y="85153"/>
                  </a:lnTo>
                  <a:close/>
                </a:path>
                <a:path w="1143634" h="1313814">
                  <a:moveTo>
                    <a:pt x="166674" y="43294"/>
                  </a:moveTo>
                  <a:lnTo>
                    <a:pt x="164109" y="39687"/>
                  </a:lnTo>
                  <a:lnTo>
                    <a:pt x="146151" y="35267"/>
                  </a:lnTo>
                  <a:lnTo>
                    <a:pt x="143891" y="38214"/>
                  </a:lnTo>
                  <a:lnTo>
                    <a:pt x="143891" y="62420"/>
                  </a:lnTo>
                  <a:lnTo>
                    <a:pt x="164452" y="70142"/>
                  </a:lnTo>
                  <a:lnTo>
                    <a:pt x="165100" y="70027"/>
                  </a:lnTo>
                  <a:lnTo>
                    <a:pt x="166674" y="67691"/>
                  </a:lnTo>
                  <a:lnTo>
                    <a:pt x="166674" y="43294"/>
                  </a:lnTo>
                  <a:close/>
                </a:path>
                <a:path w="1143634" h="1313814">
                  <a:moveTo>
                    <a:pt x="198704" y="1087475"/>
                  </a:moveTo>
                  <a:lnTo>
                    <a:pt x="196240" y="1084059"/>
                  </a:lnTo>
                  <a:lnTo>
                    <a:pt x="178892" y="1080579"/>
                  </a:lnTo>
                  <a:lnTo>
                    <a:pt x="176720" y="1083106"/>
                  </a:lnTo>
                  <a:lnTo>
                    <a:pt x="176720" y="1107363"/>
                  </a:lnTo>
                  <a:lnTo>
                    <a:pt x="196583" y="1113993"/>
                  </a:lnTo>
                  <a:lnTo>
                    <a:pt x="196913" y="1113955"/>
                  </a:lnTo>
                  <a:lnTo>
                    <a:pt x="198704" y="1111453"/>
                  </a:lnTo>
                  <a:lnTo>
                    <a:pt x="198704" y="1087475"/>
                  </a:lnTo>
                  <a:close/>
                </a:path>
                <a:path w="1143634" h="1313814">
                  <a:moveTo>
                    <a:pt x="198704" y="297954"/>
                  </a:moveTo>
                  <a:lnTo>
                    <a:pt x="178892" y="292862"/>
                  </a:lnTo>
                  <a:lnTo>
                    <a:pt x="177965" y="293204"/>
                  </a:lnTo>
                  <a:lnTo>
                    <a:pt x="176720" y="295567"/>
                  </a:lnTo>
                  <a:lnTo>
                    <a:pt x="176720" y="319836"/>
                  </a:lnTo>
                  <a:lnTo>
                    <a:pt x="196583" y="324662"/>
                  </a:lnTo>
                  <a:lnTo>
                    <a:pt x="196913" y="324599"/>
                  </a:lnTo>
                  <a:lnTo>
                    <a:pt x="198704" y="321932"/>
                  </a:lnTo>
                  <a:lnTo>
                    <a:pt x="198704" y="297954"/>
                  </a:lnTo>
                  <a:close/>
                </a:path>
                <a:path w="1143634" h="1313814">
                  <a:moveTo>
                    <a:pt x="198704" y="256832"/>
                  </a:moveTo>
                  <a:lnTo>
                    <a:pt x="178892" y="251282"/>
                  </a:lnTo>
                  <a:lnTo>
                    <a:pt x="178574" y="251320"/>
                  </a:lnTo>
                  <a:lnTo>
                    <a:pt x="176720" y="253961"/>
                  </a:lnTo>
                  <a:lnTo>
                    <a:pt x="176720" y="278218"/>
                  </a:lnTo>
                  <a:lnTo>
                    <a:pt x="196583" y="283464"/>
                  </a:lnTo>
                  <a:lnTo>
                    <a:pt x="196913" y="283413"/>
                  </a:lnTo>
                  <a:lnTo>
                    <a:pt x="198704" y="280809"/>
                  </a:lnTo>
                  <a:lnTo>
                    <a:pt x="198704" y="256832"/>
                  </a:lnTo>
                  <a:close/>
                </a:path>
                <a:path w="1143634" h="1313814">
                  <a:moveTo>
                    <a:pt x="198704" y="215684"/>
                  </a:moveTo>
                  <a:lnTo>
                    <a:pt x="196240" y="212382"/>
                  </a:lnTo>
                  <a:lnTo>
                    <a:pt x="178892" y="209689"/>
                  </a:lnTo>
                  <a:lnTo>
                    <a:pt x="176720" y="212788"/>
                  </a:lnTo>
                  <a:lnTo>
                    <a:pt x="176720" y="236575"/>
                  </a:lnTo>
                  <a:lnTo>
                    <a:pt x="196583" y="242290"/>
                  </a:lnTo>
                  <a:lnTo>
                    <a:pt x="196913" y="242239"/>
                  </a:lnTo>
                  <a:lnTo>
                    <a:pt x="198704" y="239661"/>
                  </a:lnTo>
                  <a:lnTo>
                    <a:pt x="198704" y="215684"/>
                  </a:lnTo>
                  <a:close/>
                </a:path>
                <a:path w="1143634" h="1313814">
                  <a:moveTo>
                    <a:pt x="198704" y="174536"/>
                  </a:moveTo>
                  <a:lnTo>
                    <a:pt x="178892" y="168084"/>
                  </a:lnTo>
                  <a:lnTo>
                    <a:pt x="177965" y="168363"/>
                  </a:lnTo>
                  <a:lnTo>
                    <a:pt x="176720" y="171132"/>
                  </a:lnTo>
                  <a:lnTo>
                    <a:pt x="176720" y="194919"/>
                  </a:lnTo>
                  <a:lnTo>
                    <a:pt x="196583" y="201104"/>
                  </a:lnTo>
                  <a:lnTo>
                    <a:pt x="196913" y="201053"/>
                  </a:lnTo>
                  <a:lnTo>
                    <a:pt x="198704" y="198513"/>
                  </a:lnTo>
                  <a:lnTo>
                    <a:pt x="198704" y="174536"/>
                  </a:lnTo>
                  <a:close/>
                </a:path>
                <a:path w="1143634" h="1313814">
                  <a:moveTo>
                    <a:pt x="198704" y="92240"/>
                  </a:moveTo>
                  <a:lnTo>
                    <a:pt x="196240" y="88785"/>
                  </a:lnTo>
                  <a:lnTo>
                    <a:pt x="178892" y="84912"/>
                  </a:lnTo>
                  <a:lnTo>
                    <a:pt x="176720" y="87833"/>
                  </a:lnTo>
                  <a:lnTo>
                    <a:pt x="176720" y="111633"/>
                  </a:lnTo>
                  <a:lnTo>
                    <a:pt x="196583" y="118694"/>
                  </a:lnTo>
                  <a:lnTo>
                    <a:pt x="196913" y="118668"/>
                  </a:lnTo>
                  <a:lnTo>
                    <a:pt x="198704" y="116217"/>
                  </a:lnTo>
                  <a:lnTo>
                    <a:pt x="198704" y="92240"/>
                  </a:lnTo>
                  <a:close/>
                </a:path>
                <a:path w="1143634" h="1313814">
                  <a:moveTo>
                    <a:pt x="198704" y="51117"/>
                  </a:moveTo>
                  <a:lnTo>
                    <a:pt x="196240" y="47586"/>
                  </a:lnTo>
                  <a:lnTo>
                    <a:pt x="178892" y="43319"/>
                  </a:lnTo>
                  <a:lnTo>
                    <a:pt x="176720" y="46228"/>
                  </a:lnTo>
                  <a:lnTo>
                    <a:pt x="176720" y="70015"/>
                  </a:lnTo>
                  <a:lnTo>
                    <a:pt x="196583" y="77520"/>
                  </a:lnTo>
                  <a:lnTo>
                    <a:pt x="196913" y="77482"/>
                  </a:lnTo>
                  <a:lnTo>
                    <a:pt x="198704" y="75095"/>
                  </a:lnTo>
                  <a:lnTo>
                    <a:pt x="198704" y="51117"/>
                  </a:lnTo>
                  <a:close/>
                </a:path>
                <a:path w="1143634" h="1313814">
                  <a:moveTo>
                    <a:pt x="229654" y="260883"/>
                  </a:moveTo>
                  <a:lnTo>
                    <a:pt x="210515" y="255473"/>
                  </a:lnTo>
                  <a:lnTo>
                    <a:pt x="210185" y="255524"/>
                  </a:lnTo>
                  <a:lnTo>
                    <a:pt x="208407" y="258102"/>
                  </a:lnTo>
                  <a:lnTo>
                    <a:pt x="208407" y="281952"/>
                  </a:lnTo>
                  <a:lnTo>
                    <a:pt x="227596" y="287070"/>
                  </a:lnTo>
                  <a:lnTo>
                    <a:pt x="227914" y="287020"/>
                  </a:lnTo>
                  <a:lnTo>
                    <a:pt x="228485" y="286740"/>
                  </a:lnTo>
                  <a:lnTo>
                    <a:pt x="229184" y="285978"/>
                  </a:lnTo>
                  <a:lnTo>
                    <a:pt x="229590" y="284873"/>
                  </a:lnTo>
                  <a:lnTo>
                    <a:pt x="229654" y="284454"/>
                  </a:lnTo>
                  <a:lnTo>
                    <a:pt x="229654" y="260883"/>
                  </a:lnTo>
                  <a:close/>
                </a:path>
                <a:path w="1143634" h="1313814">
                  <a:moveTo>
                    <a:pt x="229654" y="220446"/>
                  </a:moveTo>
                  <a:lnTo>
                    <a:pt x="227266" y="217195"/>
                  </a:lnTo>
                  <a:lnTo>
                    <a:pt x="210515" y="214591"/>
                  </a:lnTo>
                  <a:lnTo>
                    <a:pt x="208407" y="217182"/>
                  </a:lnTo>
                  <a:lnTo>
                    <a:pt x="208407" y="241033"/>
                  </a:lnTo>
                  <a:lnTo>
                    <a:pt x="227596" y="246595"/>
                  </a:lnTo>
                  <a:lnTo>
                    <a:pt x="227914" y="246557"/>
                  </a:lnTo>
                  <a:lnTo>
                    <a:pt x="229654" y="244017"/>
                  </a:lnTo>
                  <a:lnTo>
                    <a:pt x="229654" y="220446"/>
                  </a:lnTo>
                  <a:close/>
                </a:path>
                <a:path w="1143634" h="1313814">
                  <a:moveTo>
                    <a:pt x="229654" y="179984"/>
                  </a:moveTo>
                  <a:lnTo>
                    <a:pt x="210515" y="173710"/>
                  </a:lnTo>
                  <a:lnTo>
                    <a:pt x="210185" y="173736"/>
                  </a:lnTo>
                  <a:lnTo>
                    <a:pt x="208407" y="176695"/>
                  </a:lnTo>
                  <a:lnTo>
                    <a:pt x="208407" y="200088"/>
                  </a:lnTo>
                  <a:lnTo>
                    <a:pt x="227596" y="206108"/>
                  </a:lnTo>
                  <a:lnTo>
                    <a:pt x="227914" y="206057"/>
                  </a:lnTo>
                  <a:lnTo>
                    <a:pt x="229654" y="203555"/>
                  </a:lnTo>
                  <a:lnTo>
                    <a:pt x="229654" y="179984"/>
                  </a:lnTo>
                  <a:close/>
                </a:path>
                <a:path w="1143634" h="1313814">
                  <a:moveTo>
                    <a:pt x="229654" y="139534"/>
                  </a:moveTo>
                  <a:lnTo>
                    <a:pt x="227266" y="136182"/>
                  </a:lnTo>
                  <a:lnTo>
                    <a:pt x="210515" y="132816"/>
                  </a:lnTo>
                  <a:lnTo>
                    <a:pt x="208407" y="135775"/>
                  </a:lnTo>
                  <a:lnTo>
                    <a:pt x="208407" y="159169"/>
                  </a:lnTo>
                  <a:lnTo>
                    <a:pt x="227596" y="165608"/>
                  </a:lnTo>
                  <a:lnTo>
                    <a:pt x="227914" y="165569"/>
                  </a:lnTo>
                  <a:lnTo>
                    <a:pt x="229654" y="163106"/>
                  </a:lnTo>
                  <a:lnTo>
                    <a:pt x="229654" y="139534"/>
                  </a:lnTo>
                  <a:close/>
                </a:path>
                <a:path w="1143634" h="1313814">
                  <a:moveTo>
                    <a:pt x="229654" y="99085"/>
                  </a:moveTo>
                  <a:lnTo>
                    <a:pt x="210515" y="91960"/>
                  </a:lnTo>
                  <a:lnTo>
                    <a:pt x="210185" y="91998"/>
                  </a:lnTo>
                  <a:lnTo>
                    <a:pt x="208407" y="94856"/>
                  </a:lnTo>
                  <a:lnTo>
                    <a:pt x="208407" y="118237"/>
                  </a:lnTo>
                  <a:lnTo>
                    <a:pt x="227596" y="125107"/>
                  </a:lnTo>
                  <a:lnTo>
                    <a:pt x="227914" y="125082"/>
                  </a:lnTo>
                  <a:lnTo>
                    <a:pt x="229654" y="122199"/>
                  </a:lnTo>
                  <a:lnTo>
                    <a:pt x="229654" y="99085"/>
                  </a:lnTo>
                  <a:close/>
                </a:path>
                <a:path w="1143634" h="1313814">
                  <a:moveTo>
                    <a:pt x="229654" y="58674"/>
                  </a:moveTo>
                  <a:lnTo>
                    <a:pt x="227266" y="55206"/>
                  </a:lnTo>
                  <a:lnTo>
                    <a:pt x="210515" y="51092"/>
                  </a:lnTo>
                  <a:lnTo>
                    <a:pt x="208407" y="53949"/>
                  </a:lnTo>
                  <a:lnTo>
                    <a:pt x="208407" y="77317"/>
                  </a:lnTo>
                  <a:lnTo>
                    <a:pt x="227596" y="84607"/>
                  </a:lnTo>
                  <a:lnTo>
                    <a:pt x="227914" y="84594"/>
                  </a:lnTo>
                  <a:lnTo>
                    <a:pt x="228485" y="84404"/>
                  </a:lnTo>
                  <a:lnTo>
                    <a:pt x="229184" y="83718"/>
                  </a:lnTo>
                  <a:lnTo>
                    <a:pt x="229590" y="82651"/>
                  </a:lnTo>
                  <a:lnTo>
                    <a:pt x="229654" y="82245"/>
                  </a:lnTo>
                  <a:lnTo>
                    <a:pt x="229654" y="58674"/>
                  </a:lnTo>
                  <a:close/>
                </a:path>
                <a:path w="1143634" h="1313814">
                  <a:moveTo>
                    <a:pt x="259562" y="1024216"/>
                  </a:moveTo>
                  <a:lnTo>
                    <a:pt x="257238" y="1021029"/>
                  </a:lnTo>
                  <a:lnTo>
                    <a:pt x="241046" y="1018514"/>
                  </a:lnTo>
                  <a:lnTo>
                    <a:pt x="239014" y="1021067"/>
                  </a:lnTo>
                  <a:lnTo>
                    <a:pt x="239014" y="1044498"/>
                  </a:lnTo>
                  <a:lnTo>
                    <a:pt x="257568" y="1049947"/>
                  </a:lnTo>
                  <a:lnTo>
                    <a:pt x="257860" y="1049896"/>
                  </a:lnTo>
                  <a:lnTo>
                    <a:pt x="259562" y="1047394"/>
                  </a:lnTo>
                  <a:lnTo>
                    <a:pt x="259562" y="1024216"/>
                  </a:lnTo>
                  <a:close/>
                </a:path>
                <a:path w="1143634" h="1313814">
                  <a:moveTo>
                    <a:pt x="259562" y="264807"/>
                  </a:moveTo>
                  <a:lnTo>
                    <a:pt x="241046" y="259524"/>
                  </a:lnTo>
                  <a:lnTo>
                    <a:pt x="240728" y="259575"/>
                  </a:lnTo>
                  <a:lnTo>
                    <a:pt x="239014" y="262115"/>
                  </a:lnTo>
                  <a:lnTo>
                    <a:pt x="239014" y="285546"/>
                  </a:lnTo>
                  <a:lnTo>
                    <a:pt x="257568" y="290550"/>
                  </a:lnTo>
                  <a:lnTo>
                    <a:pt x="257860" y="290499"/>
                  </a:lnTo>
                  <a:lnTo>
                    <a:pt x="259562" y="287972"/>
                  </a:lnTo>
                  <a:lnTo>
                    <a:pt x="259562" y="264807"/>
                  </a:lnTo>
                  <a:close/>
                </a:path>
                <a:path w="1143634" h="1313814">
                  <a:moveTo>
                    <a:pt x="259562" y="185254"/>
                  </a:moveTo>
                  <a:lnTo>
                    <a:pt x="257238" y="182016"/>
                  </a:lnTo>
                  <a:lnTo>
                    <a:pt x="241046" y="179133"/>
                  </a:lnTo>
                  <a:lnTo>
                    <a:pt x="239014" y="181635"/>
                  </a:lnTo>
                  <a:lnTo>
                    <a:pt x="239014" y="205079"/>
                  </a:lnTo>
                  <a:lnTo>
                    <a:pt x="257568" y="210934"/>
                  </a:lnTo>
                  <a:lnTo>
                    <a:pt x="257860" y="210896"/>
                  </a:lnTo>
                  <a:lnTo>
                    <a:pt x="259562" y="208432"/>
                  </a:lnTo>
                  <a:lnTo>
                    <a:pt x="259562" y="185254"/>
                  </a:lnTo>
                  <a:close/>
                </a:path>
                <a:path w="1143634" h="1313814">
                  <a:moveTo>
                    <a:pt x="259562" y="145491"/>
                  </a:moveTo>
                  <a:lnTo>
                    <a:pt x="257238" y="142201"/>
                  </a:lnTo>
                  <a:lnTo>
                    <a:pt x="241046" y="138950"/>
                  </a:lnTo>
                  <a:lnTo>
                    <a:pt x="239014" y="141401"/>
                  </a:lnTo>
                  <a:lnTo>
                    <a:pt x="239014" y="164858"/>
                  </a:lnTo>
                  <a:lnTo>
                    <a:pt x="257568" y="171132"/>
                  </a:lnTo>
                  <a:lnTo>
                    <a:pt x="257860" y="171107"/>
                  </a:lnTo>
                  <a:lnTo>
                    <a:pt x="259562" y="168668"/>
                  </a:lnTo>
                  <a:lnTo>
                    <a:pt x="259562" y="145491"/>
                  </a:lnTo>
                  <a:close/>
                </a:path>
                <a:path w="1143634" h="1313814">
                  <a:moveTo>
                    <a:pt x="259562" y="105714"/>
                  </a:moveTo>
                  <a:lnTo>
                    <a:pt x="257238" y="102400"/>
                  </a:lnTo>
                  <a:lnTo>
                    <a:pt x="241046" y="98793"/>
                  </a:lnTo>
                  <a:lnTo>
                    <a:pt x="239014" y="101180"/>
                  </a:lnTo>
                  <a:lnTo>
                    <a:pt x="239014" y="124612"/>
                  </a:lnTo>
                  <a:lnTo>
                    <a:pt x="257568" y="131318"/>
                  </a:lnTo>
                  <a:lnTo>
                    <a:pt x="257860" y="131279"/>
                  </a:lnTo>
                  <a:lnTo>
                    <a:pt x="259562" y="128892"/>
                  </a:lnTo>
                  <a:lnTo>
                    <a:pt x="259562" y="105714"/>
                  </a:lnTo>
                  <a:close/>
                </a:path>
                <a:path w="1143634" h="1313814">
                  <a:moveTo>
                    <a:pt x="259562" y="65976"/>
                  </a:moveTo>
                  <a:lnTo>
                    <a:pt x="257238" y="62572"/>
                  </a:lnTo>
                  <a:lnTo>
                    <a:pt x="241046" y="58597"/>
                  </a:lnTo>
                  <a:lnTo>
                    <a:pt x="239014" y="61417"/>
                  </a:lnTo>
                  <a:lnTo>
                    <a:pt x="239014" y="84391"/>
                  </a:lnTo>
                  <a:lnTo>
                    <a:pt x="257568" y="91490"/>
                  </a:lnTo>
                  <a:lnTo>
                    <a:pt x="257860" y="91478"/>
                  </a:lnTo>
                  <a:lnTo>
                    <a:pt x="259562" y="88696"/>
                  </a:lnTo>
                  <a:lnTo>
                    <a:pt x="259562" y="65976"/>
                  </a:lnTo>
                  <a:close/>
                </a:path>
                <a:path w="1143634" h="1313814">
                  <a:moveTo>
                    <a:pt x="1087043" y="760666"/>
                  </a:moveTo>
                  <a:lnTo>
                    <a:pt x="1086853" y="759358"/>
                  </a:lnTo>
                  <a:lnTo>
                    <a:pt x="1086446" y="758355"/>
                  </a:lnTo>
                  <a:lnTo>
                    <a:pt x="1085926" y="757783"/>
                  </a:lnTo>
                  <a:lnTo>
                    <a:pt x="1085710" y="757707"/>
                  </a:lnTo>
                  <a:lnTo>
                    <a:pt x="1085494" y="757720"/>
                  </a:lnTo>
                  <a:lnTo>
                    <a:pt x="1073200" y="762431"/>
                  </a:lnTo>
                  <a:lnTo>
                    <a:pt x="1073200" y="787514"/>
                  </a:lnTo>
                  <a:lnTo>
                    <a:pt x="1073416" y="788847"/>
                  </a:lnTo>
                  <a:lnTo>
                    <a:pt x="1073810" y="789838"/>
                  </a:lnTo>
                  <a:lnTo>
                    <a:pt x="1074369" y="790397"/>
                  </a:lnTo>
                  <a:lnTo>
                    <a:pt x="1074572" y="790473"/>
                  </a:lnTo>
                  <a:lnTo>
                    <a:pt x="1085710" y="789152"/>
                  </a:lnTo>
                  <a:lnTo>
                    <a:pt x="1087043" y="785914"/>
                  </a:lnTo>
                  <a:lnTo>
                    <a:pt x="1087043" y="760666"/>
                  </a:lnTo>
                  <a:close/>
                </a:path>
                <a:path w="1143634" h="1313814">
                  <a:moveTo>
                    <a:pt x="1087043" y="717334"/>
                  </a:moveTo>
                  <a:lnTo>
                    <a:pt x="1086853" y="716013"/>
                  </a:lnTo>
                  <a:lnTo>
                    <a:pt x="1086446" y="715010"/>
                  </a:lnTo>
                  <a:lnTo>
                    <a:pt x="1085926" y="714400"/>
                  </a:lnTo>
                  <a:lnTo>
                    <a:pt x="1085710" y="714311"/>
                  </a:lnTo>
                  <a:lnTo>
                    <a:pt x="1085494" y="714324"/>
                  </a:lnTo>
                  <a:lnTo>
                    <a:pt x="1074572" y="714832"/>
                  </a:lnTo>
                  <a:lnTo>
                    <a:pt x="1074166" y="715137"/>
                  </a:lnTo>
                  <a:lnTo>
                    <a:pt x="1073810" y="715594"/>
                  </a:lnTo>
                  <a:lnTo>
                    <a:pt x="1073416" y="716673"/>
                  </a:lnTo>
                  <a:lnTo>
                    <a:pt x="1073200" y="718019"/>
                  </a:lnTo>
                  <a:lnTo>
                    <a:pt x="1073200" y="743610"/>
                  </a:lnTo>
                  <a:lnTo>
                    <a:pt x="1074572" y="746620"/>
                  </a:lnTo>
                  <a:lnTo>
                    <a:pt x="1085710" y="745756"/>
                  </a:lnTo>
                  <a:lnTo>
                    <a:pt x="1087043" y="742581"/>
                  </a:lnTo>
                  <a:lnTo>
                    <a:pt x="1087043" y="717334"/>
                  </a:lnTo>
                  <a:close/>
                </a:path>
                <a:path w="1143634" h="1313814">
                  <a:moveTo>
                    <a:pt x="1106487" y="928217"/>
                  </a:moveTo>
                  <a:lnTo>
                    <a:pt x="1106297" y="926985"/>
                  </a:lnTo>
                  <a:lnTo>
                    <a:pt x="1105916" y="926122"/>
                  </a:lnTo>
                  <a:lnTo>
                    <a:pt x="1105395" y="925728"/>
                  </a:lnTo>
                  <a:lnTo>
                    <a:pt x="1105204" y="925703"/>
                  </a:lnTo>
                  <a:lnTo>
                    <a:pt x="1104988" y="925779"/>
                  </a:lnTo>
                  <a:lnTo>
                    <a:pt x="1093152" y="933792"/>
                  </a:lnTo>
                  <a:lnTo>
                    <a:pt x="1093152" y="958405"/>
                  </a:lnTo>
                  <a:lnTo>
                    <a:pt x="1094473" y="960920"/>
                  </a:lnTo>
                  <a:lnTo>
                    <a:pt x="1105204" y="956538"/>
                  </a:lnTo>
                  <a:lnTo>
                    <a:pt x="1105750" y="955852"/>
                  </a:lnTo>
                  <a:lnTo>
                    <a:pt x="1106182" y="954798"/>
                  </a:lnTo>
                  <a:lnTo>
                    <a:pt x="1106449" y="953465"/>
                  </a:lnTo>
                  <a:lnTo>
                    <a:pt x="1106487" y="952500"/>
                  </a:lnTo>
                  <a:lnTo>
                    <a:pt x="1106487" y="928217"/>
                  </a:lnTo>
                  <a:close/>
                </a:path>
                <a:path w="1143634" h="1313814">
                  <a:moveTo>
                    <a:pt x="1106487" y="880389"/>
                  </a:moveTo>
                  <a:lnTo>
                    <a:pt x="1106297" y="879132"/>
                  </a:lnTo>
                  <a:lnTo>
                    <a:pt x="1105916" y="878217"/>
                  </a:lnTo>
                  <a:lnTo>
                    <a:pt x="1105395" y="877747"/>
                  </a:lnTo>
                  <a:lnTo>
                    <a:pt x="1105204" y="877697"/>
                  </a:lnTo>
                  <a:lnTo>
                    <a:pt x="1104988" y="877747"/>
                  </a:lnTo>
                  <a:lnTo>
                    <a:pt x="1093152" y="884313"/>
                  </a:lnTo>
                  <a:lnTo>
                    <a:pt x="1093152" y="908913"/>
                  </a:lnTo>
                  <a:lnTo>
                    <a:pt x="1094473" y="911618"/>
                  </a:lnTo>
                  <a:lnTo>
                    <a:pt x="1105204" y="908558"/>
                  </a:lnTo>
                  <a:lnTo>
                    <a:pt x="1105750" y="907948"/>
                  </a:lnTo>
                  <a:lnTo>
                    <a:pt x="1106182" y="906945"/>
                  </a:lnTo>
                  <a:lnTo>
                    <a:pt x="1106449" y="905649"/>
                  </a:lnTo>
                  <a:lnTo>
                    <a:pt x="1106487" y="904684"/>
                  </a:lnTo>
                  <a:lnTo>
                    <a:pt x="1106487" y="880389"/>
                  </a:lnTo>
                  <a:close/>
                </a:path>
                <a:path w="1143634" h="1313814">
                  <a:moveTo>
                    <a:pt x="1106487" y="813358"/>
                  </a:moveTo>
                  <a:lnTo>
                    <a:pt x="1106297" y="812063"/>
                  </a:lnTo>
                  <a:lnTo>
                    <a:pt x="1105916" y="811085"/>
                  </a:lnTo>
                  <a:lnTo>
                    <a:pt x="1105395" y="810526"/>
                  </a:lnTo>
                  <a:lnTo>
                    <a:pt x="1105204" y="810450"/>
                  </a:lnTo>
                  <a:lnTo>
                    <a:pt x="1104988" y="810463"/>
                  </a:lnTo>
                  <a:lnTo>
                    <a:pt x="1093152" y="815073"/>
                  </a:lnTo>
                  <a:lnTo>
                    <a:pt x="1093152" y="839673"/>
                  </a:lnTo>
                  <a:lnTo>
                    <a:pt x="1094473" y="842581"/>
                  </a:lnTo>
                  <a:lnTo>
                    <a:pt x="1105204" y="841311"/>
                  </a:lnTo>
                  <a:lnTo>
                    <a:pt x="1105395" y="841197"/>
                  </a:lnTo>
                  <a:lnTo>
                    <a:pt x="1105916" y="840524"/>
                  </a:lnTo>
                  <a:lnTo>
                    <a:pt x="1106297" y="839457"/>
                  </a:lnTo>
                  <a:lnTo>
                    <a:pt x="1106487" y="838136"/>
                  </a:lnTo>
                  <a:lnTo>
                    <a:pt x="1106487" y="813358"/>
                  </a:lnTo>
                  <a:close/>
                </a:path>
                <a:path w="1143634" h="1313814">
                  <a:moveTo>
                    <a:pt x="1106487" y="716368"/>
                  </a:moveTo>
                  <a:lnTo>
                    <a:pt x="1106297" y="715073"/>
                  </a:lnTo>
                  <a:lnTo>
                    <a:pt x="1105916" y="714082"/>
                  </a:lnTo>
                  <a:lnTo>
                    <a:pt x="1105395" y="713486"/>
                  </a:lnTo>
                  <a:lnTo>
                    <a:pt x="1105204" y="713397"/>
                  </a:lnTo>
                  <a:lnTo>
                    <a:pt x="1104988" y="713409"/>
                  </a:lnTo>
                  <a:lnTo>
                    <a:pt x="1094473" y="713905"/>
                  </a:lnTo>
                  <a:lnTo>
                    <a:pt x="1093152" y="717524"/>
                  </a:lnTo>
                  <a:lnTo>
                    <a:pt x="1093152" y="742124"/>
                  </a:lnTo>
                  <a:lnTo>
                    <a:pt x="1094473" y="745083"/>
                  </a:lnTo>
                  <a:lnTo>
                    <a:pt x="1105204" y="744270"/>
                  </a:lnTo>
                  <a:lnTo>
                    <a:pt x="1106487" y="740664"/>
                  </a:lnTo>
                  <a:lnTo>
                    <a:pt x="1106487" y="716368"/>
                  </a:lnTo>
                  <a:close/>
                </a:path>
                <a:path w="1143634" h="1313814">
                  <a:moveTo>
                    <a:pt x="1106487" y="673836"/>
                  </a:moveTo>
                  <a:lnTo>
                    <a:pt x="1105204" y="670826"/>
                  </a:lnTo>
                  <a:lnTo>
                    <a:pt x="1104988" y="670826"/>
                  </a:lnTo>
                  <a:lnTo>
                    <a:pt x="1093152" y="674433"/>
                  </a:lnTo>
                  <a:lnTo>
                    <a:pt x="1093152" y="699058"/>
                  </a:lnTo>
                  <a:lnTo>
                    <a:pt x="1094473" y="702081"/>
                  </a:lnTo>
                  <a:lnTo>
                    <a:pt x="1105204" y="701687"/>
                  </a:lnTo>
                  <a:lnTo>
                    <a:pt x="1106487" y="698144"/>
                  </a:lnTo>
                  <a:lnTo>
                    <a:pt x="1106487" y="673836"/>
                  </a:lnTo>
                  <a:close/>
                </a:path>
                <a:path w="1143634" h="1313814">
                  <a:moveTo>
                    <a:pt x="1125207" y="993101"/>
                  </a:moveTo>
                  <a:lnTo>
                    <a:pt x="1123937" y="990676"/>
                  </a:lnTo>
                  <a:lnTo>
                    <a:pt x="1123746" y="990752"/>
                  </a:lnTo>
                  <a:lnTo>
                    <a:pt x="1112380" y="998080"/>
                  </a:lnTo>
                  <a:lnTo>
                    <a:pt x="1112380" y="1023620"/>
                  </a:lnTo>
                  <a:lnTo>
                    <a:pt x="1112532" y="1024394"/>
                  </a:lnTo>
                  <a:lnTo>
                    <a:pt x="1112913" y="1025245"/>
                  </a:lnTo>
                  <a:lnTo>
                    <a:pt x="1113421" y="1025613"/>
                  </a:lnTo>
                  <a:lnTo>
                    <a:pt x="1113612" y="1025613"/>
                  </a:lnTo>
                  <a:lnTo>
                    <a:pt x="1123937" y="1020978"/>
                  </a:lnTo>
                  <a:lnTo>
                    <a:pt x="1124483" y="1020292"/>
                  </a:lnTo>
                  <a:lnTo>
                    <a:pt x="1124902" y="1019225"/>
                  </a:lnTo>
                  <a:lnTo>
                    <a:pt x="1125207" y="1017447"/>
                  </a:lnTo>
                  <a:lnTo>
                    <a:pt x="1125207" y="993101"/>
                  </a:lnTo>
                  <a:close/>
                </a:path>
                <a:path w="1143634" h="1313814">
                  <a:moveTo>
                    <a:pt x="1125207" y="757174"/>
                  </a:moveTo>
                  <a:lnTo>
                    <a:pt x="1124902" y="755535"/>
                  </a:lnTo>
                  <a:lnTo>
                    <a:pt x="1124648" y="754951"/>
                  </a:lnTo>
                  <a:lnTo>
                    <a:pt x="1124140" y="754392"/>
                  </a:lnTo>
                  <a:lnTo>
                    <a:pt x="1123937" y="754316"/>
                  </a:lnTo>
                  <a:lnTo>
                    <a:pt x="1123746" y="754329"/>
                  </a:lnTo>
                  <a:lnTo>
                    <a:pt x="1112380" y="757872"/>
                  </a:lnTo>
                  <a:lnTo>
                    <a:pt x="1112380" y="783437"/>
                  </a:lnTo>
                  <a:lnTo>
                    <a:pt x="1112532" y="784263"/>
                  </a:lnTo>
                  <a:lnTo>
                    <a:pt x="1112913" y="785228"/>
                  </a:lnTo>
                  <a:lnTo>
                    <a:pt x="1113421" y="785761"/>
                  </a:lnTo>
                  <a:lnTo>
                    <a:pt x="1113612" y="785837"/>
                  </a:lnTo>
                  <a:lnTo>
                    <a:pt x="1123937" y="784618"/>
                  </a:lnTo>
                  <a:lnTo>
                    <a:pt x="1125207" y="781494"/>
                  </a:lnTo>
                  <a:lnTo>
                    <a:pt x="1125207" y="757174"/>
                  </a:lnTo>
                  <a:close/>
                </a:path>
                <a:path w="1143634" h="1313814">
                  <a:moveTo>
                    <a:pt x="1125207" y="715416"/>
                  </a:moveTo>
                  <a:lnTo>
                    <a:pt x="1124902" y="713778"/>
                  </a:lnTo>
                  <a:lnTo>
                    <a:pt x="1124648" y="713168"/>
                  </a:lnTo>
                  <a:lnTo>
                    <a:pt x="1124140" y="712597"/>
                  </a:lnTo>
                  <a:lnTo>
                    <a:pt x="1123937" y="712508"/>
                  </a:lnTo>
                  <a:lnTo>
                    <a:pt x="1123746" y="712520"/>
                  </a:lnTo>
                  <a:lnTo>
                    <a:pt x="1113612" y="712990"/>
                  </a:lnTo>
                  <a:lnTo>
                    <a:pt x="1112380" y="715606"/>
                  </a:lnTo>
                  <a:lnTo>
                    <a:pt x="1112380" y="741159"/>
                  </a:lnTo>
                  <a:lnTo>
                    <a:pt x="1113612" y="743610"/>
                  </a:lnTo>
                  <a:lnTo>
                    <a:pt x="1123937" y="742810"/>
                  </a:lnTo>
                  <a:lnTo>
                    <a:pt x="1124140" y="742696"/>
                  </a:lnTo>
                  <a:lnTo>
                    <a:pt x="1124648" y="742061"/>
                  </a:lnTo>
                  <a:lnTo>
                    <a:pt x="1125004" y="741045"/>
                  </a:lnTo>
                  <a:lnTo>
                    <a:pt x="1125207" y="739749"/>
                  </a:lnTo>
                  <a:lnTo>
                    <a:pt x="1125207" y="715416"/>
                  </a:lnTo>
                  <a:close/>
                </a:path>
                <a:path w="1143634" h="1313814">
                  <a:moveTo>
                    <a:pt x="1125207" y="673671"/>
                  </a:moveTo>
                  <a:lnTo>
                    <a:pt x="1125004" y="672401"/>
                  </a:lnTo>
                  <a:lnTo>
                    <a:pt x="1124648" y="671398"/>
                  </a:lnTo>
                  <a:lnTo>
                    <a:pt x="1124140" y="670814"/>
                  </a:lnTo>
                  <a:lnTo>
                    <a:pt x="1123937" y="670712"/>
                  </a:lnTo>
                  <a:lnTo>
                    <a:pt x="1123746" y="670712"/>
                  </a:lnTo>
                  <a:lnTo>
                    <a:pt x="1113612" y="670763"/>
                  </a:lnTo>
                  <a:lnTo>
                    <a:pt x="1113078" y="671220"/>
                  </a:lnTo>
                  <a:lnTo>
                    <a:pt x="1112647" y="672122"/>
                  </a:lnTo>
                  <a:lnTo>
                    <a:pt x="1112380" y="673328"/>
                  </a:lnTo>
                  <a:lnTo>
                    <a:pt x="1112380" y="698881"/>
                  </a:lnTo>
                  <a:lnTo>
                    <a:pt x="1112647" y="700087"/>
                  </a:lnTo>
                  <a:lnTo>
                    <a:pt x="1112913" y="700709"/>
                  </a:lnTo>
                  <a:lnTo>
                    <a:pt x="1113421" y="701294"/>
                  </a:lnTo>
                  <a:lnTo>
                    <a:pt x="1113612" y="701370"/>
                  </a:lnTo>
                  <a:lnTo>
                    <a:pt x="1123937" y="701014"/>
                  </a:lnTo>
                  <a:lnTo>
                    <a:pt x="1125207" y="697992"/>
                  </a:lnTo>
                  <a:lnTo>
                    <a:pt x="1125207" y="673671"/>
                  </a:lnTo>
                  <a:close/>
                </a:path>
                <a:path w="1143634" h="1313814">
                  <a:moveTo>
                    <a:pt x="1136840" y="825106"/>
                  </a:moveTo>
                  <a:lnTo>
                    <a:pt x="1136675" y="823912"/>
                  </a:lnTo>
                  <a:lnTo>
                    <a:pt x="1136332" y="823010"/>
                  </a:lnTo>
                  <a:lnTo>
                    <a:pt x="1135849" y="822528"/>
                  </a:lnTo>
                  <a:lnTo>
                    <a:pt x="1135672" y="822452"/>
                  </a:lnTo>
                  <a:lnTo>
                    <a:pt x="1135494" y="822490"/>
                  </a:lnTo>
                  <a:lnTo>
                    <a:pt x="1126058" y="824103"/>
                  </a:lnTo>
                  <a:lnTo>
                    <a:pt x="1125550" y="824636"/>
                  </a:lnTo>
                  <a:lnTo>
                    <a:pt x="1125054" y="825919"/>
                  </a:lnTo>
                  <a:lnTo>
                    <a:pt x="1124915" y="826744"/>
                  </a:lnTo>
                  <a:lnTo>
                    <a:pt x="1124915" y="851369"/>
                  </a:lnTo>
                  <a:lnTo>
                    <a:pt x="1126058" y="853617"/>
                  </a:lnTo>
                  <a:lnTo>
                    <a:pt x="1135672" y="851662"/>
                  </a:lnTo>
                  <a:lnTo>
                    <a:pt x="1136180" y="851141"/>
                  </a:lnTo>
                  <a:lnTo>
                    <a:pt x="1136573" y="850214"/>
                  </a:lnTo>
                  <a:lnTo>
                    <a:pt x="1136802" y="849020"/>
                  </a:lnTo>
                  <a:lnTo>
                    <a:pt x="1136840" y="848106"/>
                  </a:lnTo>
                  <a:lnTo>
                    <a:pt x="1136840" y="825106"/>
                  </a:lnTo>
                  <a:close/>
                </a:path>
                <a:path w="1143634" h="1313814">
                  <a:moveTo>
                    <a:pt x="1143215" y="1057160"/>
                  </a:moveTo>
                  <a:lnTo>
                    <a:pt x="1142974" y="1056005"/>
                  </a:lnTo>
                  <a:lnTo>
                    <a:pt x="1142720" y="1055420"/>
                  </a:lnTo>
                  <a:lnTo>
                    <a:pt x="1142238" y="1054874"/>
                  </a:lnTo>
                  <a:lnTo>
                    <a:pt x="1142047" y="1054798"/>
                  </a:lnTo>
                  <a:lnTo>
                    <a:pt x="1141857" y="1054811"/>
                  </a:lnTo>
                  <a:lnTo>
                    <a:pt x="1130858" y="1058735"/>
                  </a:lnTo>
                  <a:lnTo>
                    <a:pt x="1130858" y="1082929"/>
                  </a:lnTo>
                  <a:lnTo>
                    <a:pt x="1132078" y="1085735"/>
                  </a:lnTo>
                  <a:lnTo>
                    <a:pt x="1142047" y="1084541"/>
                  </a:lnTo>
                  <a:lnTo>
                    <a:pt x="1142238" y="1084427"/>
                  </a:lnTo>
                  <a:lnTo>
                    <a:pt x="1142720" y="1083792"/>
                  </a:lnTo>
                  <a:lnTo>
                    <a:pt x="1142974" y="1083132"/>
                  </a:lnTo>
                  <a:lnTo>
                    <a:pt x="1143215" y="1081938"/>
                  </a:lnTo>
                  <a:lnTo>
                    <a:pt x="1143215" y="1057160"/>
                  </a:lnTo>
                  <a:close/>
                </a:path>
                <a:path w="1143634" h="1313814">
                  <a:moveTo>
                    <a:pt x="1143215" y="926122"/>
                  </a:moveTo>
                  <a:lnTo>
                    <a:pt x="1142974" y="925029"/>
                  </a:lnTo>
                  <a:lnTo>
                    <a:pt x="1142720" y="924509"/>
                  </a:lnTo>
                  <a:lnTo>
                    <a:pt x="1142238" y="924077"/>
                  </a:lnTo>
                  <a:lnTo>
                    <a:pt x="1142047" y="924052"/>
                  </a:lnTo>
                  <a:lnTo>
                    <a:pt x="1141857" y="924115"/>
                  </a:lnTo>
                  <a:lnTo>
                    <a:pt x="1130858" y="930783"/>
                  </a:lnTo>
                  <a:lnTo>
                    <a:pt x="1130858" y="954963"/>
                  </a:lnTo>
                  <a:lnTo>
                    <a:pt x="1131036" y="956157"/>
                  </a:lnTo>
                  <a:lnTo>
                    <a:pt x="1131392" y="957008"/>
                  </a:lnTo>
                  <a:lnTo>
                    <a:pt x="1131900" y="957414"/>
                  </a:lnTo>
                  <a:lnTo>
                    <a:pt x="1132078" y="957440"/>
                  </a:lnTo>
                  <a:lnTo>
                    <a:pt x="1142047" y="953782"/>
                  </a:lnTo>
                  <a:lnTo>
                    <a:pt x="1142238" y="953617"/>
                  </a:lnTo>
                  <a:lnTo>
                    <a:pt x="1142720" y="952855"/>
                  </a:lnTo>
                  <a:lnTo>
                    <a:pt x="1143063" y="951750"/>
                  </a:lnTo>
                  <a:lnTo>
                    <a:pt x="1143215" y="950899"/>
                  </a:lnTo>
                  <a:lnTo>
                    <a:pt x="1143215" y="926122"/>
                  </a:lnTo>
                  <a:close/>
                </a:path>
                <a:path w="1143634" h="1313814">
                  <a:moveTo>
                    <a:pt x="1143215" y="883894"/>
                  </a:moveTo>
                  <a:lnTo>
                    <a:pt x="1142047" y="881926"/>
                  </a:lnTo>
                  <a:lnTo>
                    <a:pt x="1141857" y="882002"/>
                  </a:lnTo>
                  <a:lnTo>
                    <a:pt x="1130858" y="889571"/>
                  </a:lnTo>
                  <a:lnTo>
                    <a:pt x="1130858" y="913765"/>
                  </a:lnTo>
                  <a:lnTo>
                    <a:pt x="1132078" y="916165"/>
                  </a:lnTo>
                  <a:lnTo>
                    <a:pt x="1142047" y="911669"/>
                  </a:lnTo>
                  <a:lnTo>
                    <a:pt x="1142238" y="911504"/>
                  </a:lnTo>
                  <a:lnTo>
                    <a:pt x="1142720" y="910691"/>
                  </a:lnTo>
                  <a:lnTo>
                    <a:pt x="1143063" y="909561"/>
                  </a:lnTo>
                  <a:lnTo>
                    <a:pt x="1143215" y="908672"/>
                  </a:lnTo>
                  <a:lnTo>
                    <a:pt x="1143215" y="883894"/>
                  </a:lnTo>
                  <a:close/>
                </a:path>
                <a:path w="1143634" h="1313814">
                  <a:moveTo>
                    <a:pt x="1143215" y="714070"/>
                  </a:moveTo>
                  <a:lnTo>
                    <a:pt x="1142974" y="712914"/>
                  </a:lnTo>
                  <a:lnTo>
                    <a:pt x="1142720" y="712304"/>
                  </a:lnTo>
                  <a:lnTo>
                    <a:pt x="1142238" y="711746"/>
                  </a:lnTo>
                  <a:lnTo>
                    <a:pt x="1142047" y="711669"/>
                  </a:lnTo>
                  <a:lnTo>
                    <a:pt x="1141857" y="711669"/>
                  </a:lnTo>
                  <a:lnTo>
                    <a:pt x="1130858" y="715137"/>
                  </a:lnTo>
                  <a:lnTo>
                    <a:pt x="1130858" y="739330"/>
                  </a:lnTo>
                  <a:lnTo>
                    <a:pt x="1131036" y="740587"/>
                  </a:lnTo>
                  <a:lnTo>
                    <a:pt x="1131392" y="741553"/>
                  </a:lnTo>
                  <a:lnTo>
                    <a:pt x="1131900" y="742099"/>
                  </a:lnTo>
                  <a:lnTo>
                    <a:pt x="1132078" y="742188"/>
                  </a:lnTo>
                  <a:lnTo>
                    <a:pt x="1142047" y="741413"/>
                  </a:lnTo>
                  <a:lnTo>
                    <a:pt x="1142238" y="741299"/>
                  </a:lnTo>
                  <a:lnTo>
                    <a:pt x="1142720" y="740689"/>
                  </a:lnTo>
                  <a:lnTo>
                    <a:pt x="1142974" y="740041"/>
                  </a:lnTo>
                  <a:lnTo>
                    <a:pt x="1143215" y="738847"/>
                  </a:lnTo>
                  <a:lnTo>
                    <a:pt x="1143215" y="714070"/>
                  </a:lnTo>
                  <a:close/>
                </a:path>
                <a:path w="1143634" h="1313814">
                  <a:moveTo>
                    <a:pt x="1143215" y="673074"/>
                  </a:moveTo>
                  <a:lnTo>
                    <a:pt x="1142974" y="671906"/>
                  </a:lnTo>
                  <a:lnTo>
                    <a:pt x="1142720" y="671296"/>
                  </a:lnTo>
                  <a:lnTo>
                    <a:pt x="1142238" y="670712"/>
                  </a:lnTo>
                  <a:lnTo>
                    <a:pt x="1142047" y="670610"/>
                  </a:lnTo>
                  <a:lnTo>
                    <a:pt x="1141857" y="670610"/>
                  </a:lnTo>
                  <a:lnTo>
                    <a:pt x="1130858" y="673620"/>
                  </a:lnTo>
                  <a:lnTo>
                    <a:pt x="1130858" y="697814"/>
                  </a:lnTo>
                  <a:lnTo>
                    <a:pt x="1131036" y="699084"/>
                  </a:lnTo>
                  <a:lnTo>
                    <a:pt x="1131392" y="700049"/>
                  </a:lnTo>
                  <a:lnTo>
                    <a:pt x="1131722" y="700481"/>
                  </a:lnTo>
                  <a:lnTo>
                    <a:pt x="1132078" y="700722"/>
                  </a:lnTo>
                  <a:lnTo>
                    <a:pt x="1142047" y="700354"/>
                  </a:lnTo>
                  <a:lnTo>
                    <a:pt x="1143215" y="697865"/>
                  </a:lnTo>
                  <a:lnTo>
                    <a:pt x="1143215" y="673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257540" y="1343011"/>
              <a:ext cx="282575" cy="958215"/>
            </a:xfrm>
            <a:custGeom>
              <a:avLst/>
              <a:gdLst/>
              <a:ahLst/>
              <a:cxnLst/>
              <a:rect l="l" t="t" r="r" b="b"/>
              <a:pathLst>
                <a:path w="282575" h="958214">
                  <a:moveTo>
                    <a:pt x="26365" y="391807"/>
                  </a:moveTo>
                  <a:lnTo>
                    <a:pt x="23825" y="388861"/>
                  </a:lnTo>
                  <a:lnTo>
                    <a:pt x="23418" y="388899"/>
                  </a:lnTo>
                  <a:lnTo>
                    <a:pt x="2616" y="390842"/>
                  </a:lnTo>
                  <a:lnTo>
                    <a:pt x="0" y="394309"/>
                  </a:lnTo>
                  <a:lnTo>
                    <a:pt x="0" y="420903"/>
                  </a:lnTo>
                  <a:lnTo>
                    <a:pt x="2616" y="423862"/>
                  </a:lnTo>
                  <a:lnTo>
                    <a:pt x="23825" y="421525"/>
                  </a:lnTo>
                  <a:lnTo>
                    <a:pt x="26365" y="418045"/>
                  </a:lnTo>
                  <a:lnTo>
                    <a:pt x="26365" y="391807"/>
                  </a:lnTo>
                  <a:close/>
                </a:path>
                <a:path w="282575" h="958214">
                  <a:moveTo>
                    <a:pt x="26365" y="346773"/>
                  </a:moveTo>
                  <a:lnTo>
                    <a:pt x="23825" y="343738"/>
                  </a:lnTo>
                  <a:lnTo>
                    <a:pt x="23418" y="343776"/>
                  </a:lnTo>
                  <a:lnTo>
                    <a:pt x="2616" y="345249"/>
                  </a:lnTo>
                  <a:lnTo>
                    <a:pt x="0" y="348678"/>
                  </a:lnTo>
                  <a:lnTo>
                    <a:pt x="0" y="375285"/>
                  </a:lnTo>
                  <a:lnTo>
                    <a:pt x="2616" y="378269"/>
                  </a:lnTo>
                  <a:lnTo>
                    <a:pt x="23825" y="376415"/>
                  </a:lnTo>
                  <a:lnTo>
                    <a:pt x="26365" y="373024"/>
                  </a:lnTo>
                  <a:lnTo>
                    <a:pt x="26365" y="346773"/>
                  </a:lnTo>
                  <a:close/>
                </a:path>
                <a:path w="282575" h="958214">
                  <a:moveTo>
                    <a:pt x="26365" y="301726"/>
                  </a:moveTo>
                  <a:lnTo>
                    <a:pt x="23825" y="298653"/>
                  </a:lnTo>
                  <a:lnTo>
                    <a:pt x="23418" y="298665"/>
                  </a:lnTo>
                  <a:lnTo>
                    <a:pt x="0" y="303047"/>
                  </a:lnTo>
                  <a:lnTo>
                    <a:pt x="0" y="329641"/>
                  </a:lnTo>
                  <a:lnTo>
                    <a:pt x="2616" y="332714"/>
                  </a:lnTo>
                  <a:lnTo>
                    <a:pt x="23825" y="331343"/>
                  </a:lnTo>
                  <a:lnTo>
                    <a:pt x="26365" y="327977"/>
                  </a:lnTo>
                  <a:lnTo>
                    <a:pt x="26365" y="301726"/>
                  </a:lnTo>
                  <a:close/>
                </a:path>
                <a:path w="282575" h="958214">
                  <a:moveTo>
                    <a:pt x="26365" y="256679"/>
                  </a:moveTo>
                  <a:lnTo>
                    <a:pt x="23825" y="253542"/>
                  </a:lnTo>
                  <a:lnTo>
                    <a:pt x="23418" y="253555"/>
                  </a:lnTo>
                  <a:lnTo>
                    <a:pt x="2616" y="254101"/>
                  </a:lnTo>
                  <a:lnTo>
                    <a:pt x="0" y="257390"/>
                  </a:lnTo>
                  <a:lnTo>
                    <a:pt x="0" y="284010"/>
                  </a:lnTo>
                  <a:lnTo>
                    <a:pt x="2616" y="287134"/>
                  </a:lnTo>
                  <a:lnTo>
                    <a:pt x="23825" y="286245"/>
                  </a:lnTo>
                  <a:lnTo>
                    <a:pt x="26365" y="282930"/>
                  </a:lnTo>
                  <a:lnTo>
                    <a:pt x="26365" y="256679"/>
                  </a:lnTo>
                  <a:close/>
                </a:path>
                <a:path w="282575" h="958214">
                  <a:moveTo>
                    <a:pt x="26365" y="211620"/>
                  </a:moveTo>
                  <a:lnTo>
                    <a:pt x="23825" y="208432"/>
                  </a:lnTo>
                  <a:lnTo>
                    <a:pt x="23418" y="208432"/>
                  </a:lnTo>
                  <a:lnTo>
                    <a:pt x="0" y="211747"/>
                  </a:lnTo>
                  <a:lnTo>
                    <a:pt x="0" y="238340"/>
                  </a:lnTo>
                  <a:lnTo>
                    <a:pt x="2616" y="241554"/>
                  </a:lnTo>
                  <a:lnTo>
                    <a:pt x="23825" y="241122"/>
                  </a:lnTo>
                  <a:lnTo>
                    <a:pt x="26365" y="237883"/>
                  </a:lnTo>
                  <a:lnTo>
                    <a:pt x="26365" y="211620"/>
                  </a:lnTo>
                  <a:close/>
                </a:path>
                <a:path w="282575" h="958214">
                  <a:moveTo>
                    <a:pt x="26365" y="166585"/>
                  </a:moveTo>
                  <a:lnTo>
                    <a:pt x="23825" y="163347"/>
                  </a:lnTo>
                  <a:lnTo>
                    <a:pt x="23418" y="163347"/>
                  </a:lnTo>
                  <a:lnTo>
                    <a:pt x="2616" y="162941"/>
                  </a:lnTo>
                  <a:lnTo>
                    <a:pt x="0" y="166116"/>
                  </a:lnTo>
                  <a:lnTo>
                    <a:pt x="0" y="192709"/>
                  </a:lnTo>
                  <a:lnTo>
                    <a:pt x="23825" y="196024"/>
                  </a:lnTo>
                  <a:lnTo>
                    <a:pt x="24218" y="195922"/>
                  </a:lnTo>
                  <a:lnTo>
                    <a:pt x="26365" y="192836"/>
                  </a:lnTo>
                  <a:lnTo>
                    <a:pt x="26365" y="166585"/>
                  </a:lnTo>
                  <a:close/>
                </a:path>
                <a:path w="282575" h="958214">
                  <a:moveTo>
                    <a:pt x="26365" y="121551"/>
                  </a:moveTo>
                  <a:lnTo>
                    <a:pt x="23418" y="118237"/>
                  </a:lnTo>
                  <a:lnTo>
                    <a:pt x="2616" y="117348"/>
                  </a:lnTo>
                  <a:lnTo>
                    <a:pt x="0" y="120497"/>
                  </a:lnTo>
                  <a:lnTo>
                    <a:pt x="0" y="147091"/>
                  </a:lnTo>
                  <a:lnTo>
                    <a:pt x="23825" y="150926"/>
                  </a:lnTo>
                  <a:lnTo>
                    <a:pt x="24218" y="150825"/>
                  </a:lnTo>
                  <a:lnTo>
                    <a:pt x="26365" y="147828"/>
                  </a:lnTo>
                  <a:lnTo>
                    <a:pt x="26365" y="121551"/>
                  </a:lnTo>
                  <a:close/>
                </a:path>
                <a:path w="282575" h="958214">
                  <a:moveTo>
                    <a:pt x="26365" y="76517"/>
                  </a:moveTo>
                  <a:lnTo>
                    <a:pt x="2616" y="71780"/>
                  </a:lnTo>
                  <a:lnTo>
                    <a:pt x="2197" y="71843"/>
                  </a:lnTo>
                  <a:lnTo>
                    <a:pt x="0" y="74841"/>
                  </a:lnTo>
                  <a:lnTo>
                    <a:pt x="0" y="101434"/>
                  </a:lnTo>
                  <a:lnTo>
                    <a:pt x="23825" y="105841"/>
                  </a:lnTo>
                  <a:lnTo>
                    <a:pt x="24218" y="105752"/>
                  </a:lnTo>
                  <a:lnTo>
                    <a:pt x="26365" y="102768"/>
                  </a:lnTo>
                  <a:lnTo>
                    <a:pt x="26365" y="76517"/>
                  </a:lnTo>
                  <a:close/>
                </a:path>
                <a:path w="282575" h="958214">
                  <a:moveTo>
                    <a:pt x="26365" y="31470"/>
                  </a:moveTo>
                  <a:lnTo>
                    <a:pt x="2616" y="26187"/>
                  </a:lnTo>
                  <a:lnTo>
                    <a:pt x="2197" y="26250"/>
                  </a:lnTo>
                  <a:lnTo>
                    <a:pt x="0" y="29197"/>
                  </a:lnTo>
                  <a:lnTo>
                    <a:pt x="0" y="55803"/>
                  </a:lnTo>
                  <a:lnTo>
                    <a:pt x="23825" y="60744"/>
                  </a:lnTo>
                  <a:lnTo>
                    <a:pt x="24218" y="60667"/>
                  </a:lnTo>
                  <a:lnTo>
                    <a:pt x="26365" y="57721"/>
                  </a:lnTo>
                  <a:lnTo>
                    <a:pt x="26365" y="31470"/>
                  </a:lnTo>
                  <a:close/>
                </a:path>
                <a:path w="282575" h="958214">
                  <a:moveTo>
                    <a:pt x="63411" y="388277"/>
                  </a:moveTo>
                  <a:lnTo>
                    <a:pt x="60947" y="385381"/>
                  </a:lnTo>
                  <a:lnTo>
                    <a:pt x="60553" y="385419"/>
                  </a:lnTo>
                  <a:lnTo>
                    <a:pt x="40513" y="387299"/>
                  </a:lnTo>
                  <a:lnTo>
                    <a:pt x="37998" y="390702"/>
                  </a:lnTo>
                  <a:lnTo>
                    <a:pt x="37998" y="416788"/>
                  </a:lnTo>
                  <a:lnTo>
                    <a:pt x="40513" y="419696"/>
                  </a:lnTo>
                  <a:lnTo>
                    <a:pt x="60947" y="417436"/>
                  </a:lnTo>
                  <a:lnTo>
                    <a:pt x="63411" y="414020"/>
                  </a:lnTo>
                  <a:lnTo>
                    <a:pt x="63411" y="388277"/>
                  </a:lnTo>
                  <a:close/>
                </a:path>
                <a:path w="282575" h="958214">
                  <a:moveTo>
                    <a:pt x="63411" y="344093"/>
                  </a:moveTo>
                  <a:lnTo>
                    <a:pt x="60947" y="341109"/>
                  </a:lnTo>
                  <a:lnTo>
                    <a:pt x="60553" y="341147"/>
                  </a:lnTo>
                  <a:lnTo>
                    <a:pt x="40513" y="342569"/>
                  </a:lnTo>
                  <a:lnTo>
                    <a:pt x="37998" y="345935"/>
                  </a:lnTo>
                  <a:lnTo>
                    <a:pt x="37998" y="372021"/>
                  </a:lnTo>
                  <a:lnTo>
                    <a:pt x="40513" y="374967"/>
                  </a:lnTo>
                  <a:lnTo>
                    <a:pt x="60947" y="373189"/>
                  </a:lnTo>
                  <a:lnTo>
                    <a:pt x="63411" y="369849"/>
                  </a:lnTo>
                  <a:lnTo>
                    <a:pt x="63411" y="344093"/>
                  </a:lnTo>
                  <a:close/>
                </a:path>
                <a:path w="282575" h="958214">
                  <a:moveTo>
                    <a:pt x="63411" y="299872"/>
                  </a:moveTo>
                  <a:lnTo>
                    <a:pt x="60947" y="296849"/>
                  </a:lnTo>
                  <a:lnTo>
                    <a:pt x="60553" y="296862"/>
                  </a:lnTo>
                  <a:lnTo>
                    <a:pt x="37998" y="301129"/>
                  </a:lnTo>
                  <a:lnTo>
                    <a:pt x="37998" y="327228"/>
                  </a:lnTo>
                  <a:lnTo>
                    <a:pt x="40513" y="330263"/>
                  </a:lnTo>
                  <a:lnTo>
                    <a:pt x="60947" y="328930"/>
                  </a:lnTo>
                  <a:lnTo>
                    <a:pt x="63411" y="325628"/>
                  </a:lnTo>
                  <a:lnTo>
                    <a:pt x="63411" y="299872"/>
                  </a:lnTo>
                  <a:close/>
                </a:path>
                <a:path w="282575" h="958214">
                  <a:moveTo>
                    <a:pt x="63411" y="255663"/>
                  </a:moveTo>
                  <a:lnTo>
                    <a:pt x="60947" y="252577"/>
                  </a:lnTo>
                  <a:lnTo>
                    <a:pt x="60553" y="252590"/>
                  </a:lnTo>
                  <a:lnTo>
                    <a:pt x="40513" y="253111"/>
                  </a:lnTo>
                  <a:lnTo>
                    <a:pt x="37998" y="256349"/>
                  </a:lnTo>
                  <a:lnTo>
                    <a:pt x="37998" y="282448"/>
                  </a:lnTo>
                  <a:lnTo>
                    <a:pt x="40513" y="285521"/>
                  </a:lnTo>
                  <a:lnTo>
                    <a:pt x="60947" y="284670"/>
                  </a:lnTo>
                  <a:lnTo>
                    <a:pt x="63411" y="281419"/>
                  </a:lnTo>
                  <a:lnTo>
                    <a:pt x="63411" y="255663"/>
                  </a:lnTo>
                  <a:close/>
                </a:path>
                <a:path w="282575" h="958214">
                  <a:moveTo>
                    <a:pt x="63411" y="211455"/>
                  </a:moveTo>
                  <a:lnTo>
                    <a:pt x="60947" y="208318"/>
                  </a:lnTo>
                  <a:lnTo>
                    <a:pt x="60553" y="208318"/>
                  </a:lnTo>
                  <a:lnTo>
                    <a:pt x="37998" y="211569"/>
                  </a:lnTo>
                  <a:lnTo>
                    <a:pt x="37998" y="237680"/>
                  </a:lnTo>
                  <a:lnTo>
                    <a:pt x="40513" y="240792"/>
                  </a:lnTo>
                  <a:lnTo>
                    <a:pt x="60947" y="240398"/>
                  </a:lnTo>
                  <a:lnTo>
                    <a:pt x="63411" y="237223"/>
                  </a:lnTo>
                  <a:lnTo>
                    <a:pt x="63411" y="211455"/>
                  </a:lnTo>
                  <a:close/>
                </a:path>
                <a:path w="282575" h="958214">
                  <a:moveTo>
                    <a:pt x="63411" y="167246"/>
                  </a:moveTo>
                  <a:lnTo>
                    <a:pt x="60947" y="164071"/>
                  </a:lnTo>
                  <a:lnTo>
                    <a:pt x="60553" y="164071"/>
                  </a:lnTo>
                  <a:lnTo>
                    <a:pt x="40513" y="163677"/>
                  </a:lnTo>
                  <a:lnTo>
                    <a:pt x="37998" y="166801"/>
                  </a:lnTo>
                  <a:lnTo>
                    <a:pt x="37998" y="192887"/>
                  </a:lnTo>
                  <a:lnTo>
                    <a:pt x="60947" y="196138"/>
                  </a:lnTo>
                  <a:lnTo>
                    <a:pt x="61315" y="196037"/>
                  </a:lnTo>
                  <a:lnTo>
                    <a:pt x="63411" y="193001"/>
                  </a:lnTo>
                  <a:lnTo>
                    <a:pt x="63411" y="167246"/>
                  </a:lnTo>
                  <a:close/>
                </a:path>
                <a:path w="282575" h="958214">
                  <a:moveTo>
                    <a:pt x="63411" y="123063"/>
                  </a:moveTo>
                  <a:lnTo>
                    <a:pt x="60553" y="119799"/>
                  </a:lnTo>
                  <a:lnTo>
                    <a:pt x="40513" y="118948"/>
                  </a:lnTo>
                  <a:lnTo>
                    <a:pt x="37998" y="122034"/>
                  </a:lnTo>
                  <a:lnTo>
                    <a:pt x="37998" y="148120"/>
                  </a:lnTo>
                  <a:lnTo>
                    <a:pt x="60947" y="151879"/>
                  </a:lnTo>
                  <a:lnTo>
                    <a:pt x="61315" y="151790"/>
                  </a:lnTo>
                  <a:lnTo>
                    <a:pt x="63411" y="148831"/>
                  </a:lnTo>
                  <a:lnTo>
                    <a:pt x="63411" y="123063"/>
                  </a:lnTo>
                  <a:close/>
                </a:path>
                <a:path w="282575" h="958214">
                  <a:moveTo>
                    <a:pt x="63411" y="78867"/>
                  </a:moveTo>
                  <a:lnTo>
                    <a:pt x="40513" y="74231"/>
                  </a:lnTo>
                  <a:lnTo>
                    <a:pt x="40119" y="74295"/>
                  </a:lnTo>
                  <a:lnTo>
                    <a:pt x="37998" y="77241"/>
                  </a:lnTo>
                  <a:lnTo>
                    <a:pt x="37998" y="103352"/>
                  </a:lnTo>
                  <a:lnTo>
                    <a:pt x="60947" y="107645"/>
                  </a:lnTo>
                  <a:lnTo>
                    <a:pt x="61315" y="107569"/>
                  </a:lnTo>
                  <a:lnTo>
                    <a:pt x="63411" y="104622"/>
                  </a:lnTo>
                  <a:lnTo>
                    <a:pt x="63411" y="78867"/>
                  </a:lnTo>
                  <a:close/>
                </a:path>
                <a:path w="282575" h="958214">
                  <a:moveTo>
                    <a:pt x="63411" y="34645"/>
                  </a:moveTo>
                  <a:lnTo>
                    <a:pt x="40513" y="29489"/>
                  </a:lnTo>
                  <a:lnTo>
                    <a:pt x="40119" y="29552"/>
                  </a:lnTo>
                  <a:lnTo>
                    <a:pt x="37998" y="32448"/>
                  </a:lnTo>
                  <a:lnTo>
                    <a:pt x="37998" y="58559"/>
                  </a:lnTo>
                  <a:lnTo>
                    <a:pt x="60947" y="63360"/>
                  </a:lnTo>
                  <a:lnTo>
                    <a:pt x="61315" y="63296"/>
                  </a:lnTo>
                  <a:lnTo>
                    <a:pt x="63411" y="60401"/>
                  </a:lnTo>
                  <a:lnTo>
                    <a:pt x="63411" y="34645"/>
                  </a:lnTo>
                  <a:close/>
                </a:path>
                <a:path w="282575" h="958214">
                  <a:moveTo>
                    <a:pt x="99098" y="384873"/>
                  </a:moveTo>
                  <a:lnTo>
                    <a:pt x="96710" y="382028"/>
                  </a:lnTo>
                  <a:lnTo>
                    <a:pt x="96329" y="382066"/>
                  </a:lnTo>
                  <a:lnTo>
                    <a:pt x="77025" y="383882"/>
                  </a:lnTo>
                  <a:lnTo>
                    <a:pt x="74599" y="387197"/>
                  </a:lnTo>
                  <a:lnTo>
                    <a:pt x="74599" y="412813"/>
                  </a:lnTo>
                  <a:lnTo>
                    <a:pt x="77025" y="415671"/>
                  </a:lnTo>
                  <a:lnTo>
                    <a:pt x="96710" y="413512"/>
                  </a:lnTo>
                  <a:lnTo>
                    <a:pt x="99098" y="410159"/>
                  </a:lnTo>
                  <a:lnTo>
                    <a:pt x="99098" y="384873"/>
                  </a:lnTo>
                  <a:close/>
                </a:path>
                <a:path w="282575" h="958214">
                  <a:moveTo>
                    <a:pt x="99098" y="341503"/>
                  </a:moveTo>
                  <a:lnTo>
                    <a:pt x="96710" y="338569"/>
                  </a:lnTo>
                  <a:lnTo>
                    <a:pt x="96329" y="338607"/>
                  </a:lnTo>
                  <a:lnTo>
                    <a:pt x="77025" y="339979"/>
                  </a:lnTo>
                  <a:lnTo>
                    <a:pt x="74599" y="343268"/>
                  </a:lnTo>
                  <a:lnTo>
                    <a:pt x="74599" y="368896"/>
                  </a:lnTo>
                  <a:lnTo>
                    <a:pt x="77025" y="371767"/>
                  </a:lnTo>
                  <a:lnTo>
                    <a:pt x="96710" y="370052"/>
                  </a:lnTo>
                  <a:lnTo>
                    <a:pt x="99098" y="366788"/>
                  </a:lnTo>
                  <a:lnTo>
                    <a:pt x="99098" y="341503"/>
                  </a:lnTo>
                  <a:close/>
                </a:path>
                <a:path w="282575" h="958214">
                  <a:moveTo>
                    <a:pt x="99098" y="298094"/>
                  </a:moveTo>
                  <a:lnTo>
                    <a:pt x="96710" y="295122"/>
                  </a:lnTo>
                  <a:lnTo>
                    <a:pt x="96329" y="295135"/>
                  </a:lnTo>
                  <a:lnTo>
                    <a:pt x="74599" y="299300"/>
                  </a:lnTo>
                  <a:lnTo>
                    <a:pt x="74599" y="324929"/>
                  </a:lnTo>
                  <a:lnTo>
                    <a:pt x="77025" y="327888"/>
                  </a:lnTo>
                  <a:lnTo>
                    <a:pt x="96710" y="326618"/>
                  </a:lnTo>
                  <a:lnTo>
                    <a:pt x="99098" y="323380"/>
                  </a:lnTo>
                  <a:lnTo>
                    <a:pt x="99098" y="298094"/>
                  </a:lnTo>
                  <a:close/>
                </a:path>
                <a:path w="282575" h="958214">
                  <a:moveTo>
                    <a:pt x="99098" y="254685"/>
                  </a:moveTo>
                  <a:lnTo>
                    <a:pt x="96710" y="251663"/>
                  </a:lnTo>
                  <a:lnTo>
                    <a:pt x="96329" y="251675"/>
                  </a:lnTo>
                  <a:lnTo>
                    <a:pt x="77025" y="252171"/>
                  </a:lnTo>
                  <a:lnTo>
                    <a:pt x="74599" y="255358"/>
                  </a:lnTo>
                  <a:lnTo>
                    <a:pt x="74599" y="280987"/>
                  </a:lnTo>
                  <a:lnTo>
                    <a:pt x="77025" y="283984"/>
                  </a:lnTo>
                  <a:lnTo>
                    <a:pt x="96710" y="283171"/>
                  </a:lnTo>
                  <a:lnTo>
                    <a:pt x="99098" y="279984"/>
                  </a:lnTo>
                  <a:lnTo>
                    <a:pt x="99098" y="254685"/>
                  </a:lnTo>
                  <a:close/>
                </a:path>
                <a:path w="282575" h="958214">
                  <a:moveTo>
                    <a:pt x="99098" y="211277"/>
                  </a:moveTo>
                  <a:lnTo>
                    <a:pt x="96710" y="208203"/>
                  </a:lnTo>
                  <a:lnTo>
                    <a:pt x="96329" y="208203"/>
                  </a:lnTo>
                  <a:lnTo>
                    <a:pt x="74599" y="211391"/>
                  </a:lnTo>
                  <a:lnTo>
                    <a:pt x="74599" y="237007"/>
                  </a:lnTo>
                  <a:lnTo>
                    <a:pt x="77025" y="240093"/>
                  </a:lnTo>
                  <a:lnTo>
                    <a:pt x="96710" y="239699"/>
                  </a:lnTo>
                  <a:lnTo>
                    <a:pt x="99098" y="236575"/>
                  </a:lnTo>
                  <a:lnTo>
                    <a:pt x="99098" y="211277"/>
                  </a:lnTo>
                  <a:close/>
                </a:path>
                <a:path w="282575" h="958214">
                  <a:moveTo>
                    <a:pt x="99098" y="167894"/>
                  </a:moveTo>
                  <a:lnTo>
                    <a:pt x="96710" y="164769"/>
                  </a:lnTo>
                  <a:lnTo>
                    <a:pt x="96329" y="164769"/>
                  </a:lnTo>
                  <a:lnTo>
                    <a:pt x="77025" y="164388"/>
                  </a:lnTo>
                  <a:lnTo>
                    <a:pt x="74599" y="167449"/>
                  </a:lnTo>
                  <a:lnTo>
                    <a:pt x="74599" y="193065"/>
                  </a:lnTo>
                  <a:lnTo>
                    <a:pt x="96710" y="196253"/>
                  </a:lnTo>
                  <a:lnTo>
                    <a:pt x="97078" y="196151"/>
                  </a:lnTo>
                  <a:lnTo>
                    <a:pt x="99098" y="193179"/>
                  </a:lnTo>
                  <a:lnTo>
                    <a:pt x="99098" y="167894"/>
                  </a:lnTo>
                  <a:close/>
                </a:path>
                <a:path w="282575" h="958214">
                  <a:moveTo>
                    <a:pt x="99098" y="124510"/>
                  </a:moveTo>
                  <a:lnTo>
                    <a:pt x="96329" y="121310"/>
                  </a:lnTo>
                  <a:lnTo>
                    <a:pt x="77025" y="120497"/>
                  </a:lnTo>
                  <a:lnTo>
                    <a:pt x="74599" y="123520"/>
                  </a:lnTo>
                  <a:lnTo>
                    <a:pt x="74599" y="149136"/>
                  </a:lnTo>
                  <a:lnTo>
                    <a:pt x="96710" y="152806"/>
                  </a:lnTo>
                  <a:lnTo>
                    <a:pt x="97409" y="152552"/>
                  </a:lnTo>
                  <a:lnTo>
                    <a:pt x="99098" y="149796"/>
                  </a:lnTo>
                  <a:lnTo>
                    <a:pt x="99098" y="124510"/>
                  </a:lnTo>
                  <a:close/>
                </a:path>
                <a:path w="282575" h="958214">
                  <a:moveTo>
                    <a:pt x="99098" y="81102"/>
                  </a:moveTo>
                  <a:lnTo>
                    <a:pt x="96329" y="77838"/>
                  </a:lnTo>
                  <a:lnTo>
                    <a:pt x="77025" y="76581"/>
                  </a:lnTo>
                  <a:lnTo>
                    <a:pt x="74599" y="79552"/>
                  </a:lnTo>
                  <a:lnTo>
                    <a:pt x="74599" y="105168"/>
                  </a:lnTo>
                  <a:lnTo>
                    <a:pt x="96710" y="109372"/>
                  </a:lnTo>
                  <a:lnTo>
                    <a:pt x="97078" y="109283"/>
                  </a:lnTo>
                  <a:lnTo>
                    <a:pt x="99098" y="106387"/>
                  </a:lnTo>
                  <a:lnTo>
                    <a:pt x="99098" y="81102"/>
                  </a:lnTo>
                  <a:close/>
                </a:path>
                <a:path w="282575" h="958214">
                  <a:moveTo>
                    <a:pt x="99098" y="37680"/>
                  </a:moveTo>
                  <a:lnTo>
                    <a:pt x="77025" y="32677"/>
                  </a:lnTo>
                  <a:lnTo>
                    <a:pt x="76644" y="32753"/>
                  </a:lnTo>
                  <a:lnTo>
                    <a:pt x="74599" y="35598"/>
                  </a:lnTo>
                  <a:lnTo>
                    <a:pt x="74599" y="61201"/>
                  </a:lnTo>
                  <a:lnTo>
                    <a:pt x="96710" y="65900"/>
                  </a:lnTo>
                  <a:lnTo>
                    <a:pt x="97078" y="65836"/>
                  </a:lnTo>
                  <a:lnTo>
                    <a:pt x="99098" y="62992"/>
                  </a:lnTo>
                  <a:lnTo>
                    <a:pt x="99098" y="37680"/>
                  </a:lnTo>
                  <a:close/>
                </a:path>
                <a:path w="282575" h="958214">
                  <a:moveTo>
                    <a:pt x="133502" y="928382"/>
                  </a:moveTo>
                  <a:lnTo>
                    <a:pt x="131216" y="925461"/>
                  </a:lnTo>
                  <a:lnTo>
                    <a:pt x="130835" y="925474"/>
                  </a:lnTo>
                  <a:lnTo>
                    <a:pt x="109880" y="930046"/>
                  </a:lnTo>
                  <a:lnTo>
                    <a:pt x="109880" y="954697"/>
                  </a:lnTo>
                  <a:lnTo>
                    <a:pt x="112217" y="957630"/>
                  </a:lnTo>
                  <a:lnTo>
                    <a:pt x="131216" y="956398"/>
                  </a:lnTo>
                  <a:lnTo>
                    <a:pt x="133502" y="953211"/>
                  </a:lnTo>
                  <a:lnTo>
                    <a:pt x="133502" y="928382"/>
                  </a:lnTo>
                  <a:close/>
                </a:path>
                <a:path w="282575" h="958214">
                  <a:moveTo>
                    <a:pt x="133502" y="381609"/>
                  </a:moveTo>
                  <a:lnTo>
                    <a:pt x="131216" y="378802"/>
                  </a:lnTo>
                  <a:lnTo>
                    <a:pt x="130835" y="378841"/>
                  </a:lnTo>
                  <a:lnTo>
                    <a:pt x="112217" y="380593"/>
                  </a:lnTo>
                  <a:lnTo>
                    <a:pt x="109880" y="384327"/>
                  </a:lnTo>
                  <a:lnTo>
                    <a:pt x="109880" y="409003"/>
                  </a:lnTo>
                  <a:lnTo>
                    <a:pt x="112217" y="411810"/>
                  </a:lnTo>
                  <a:lnTo>
                    <a:pt x="131216" y="409714"/>
                  </a:lnTo>
                  <a:lnTo>
                    <a:pt x="133502" y="406438"/>
                  </a:lnTo>
                  <a:lnTo>
                    <a:pt x="133502" y="381609"/>
                  </a:lnTo>
                  <a:close/>
                </a:path>
                <a:path w="282575" h="958214">
                  <a:moveTo>
                    <a:pt x="133502" y="339001"/>
                  </a:moveTo>
                  <a:lnTo>
                    <a:pt x="131216" y="336118"/>
                  </a:lnTo>
                  <a:lnTo>
                    <a:pt x="130835" y="336156"/>
                  </a:lnTo>
                  <a:lnTo>
                    <a:pt x="112217" y="337477"/>
                  </a:lnTo>
                  <a:lnTo>
                    <a:pt x="109880" y="341210"/>
                  </a:lnTo>
                  <a:lnTo>
                    <a:pt x="109880" y="365861"/>
                  </a:lnTo>
                  <a:lnTo>
                    <a:pt x="112217" y="368706"/>
                  </a:lnTo>
                  <a:lnTo>
                    <a:pt x="131216" y="367055"/>
                  </a:lnTo>
                  <a:lnTo>
                    <a:pt x="133502" y="363829"/>
                  </a:lnTo>
                  <a:lnTo>
                    <a:pt x="133502" y="339001"/>
                  </a:lnTo>
                  <a:close/>
                </a:path>
                <a:path w="282575" h="958214">
                  <a:moveTo>
                    <a:pt x="133502" y="253746"/>
                  </a:moveTo>
                  <a:lnTo>
                    <a:pt x="131216" y="250774"/>
                  </a:lnTo>
                  <a:lnTo>
                    <a:pt x="130835" y="250786"/>
                  </a:lnTo>
                  <a:lnTo>
                    <a:pt x="112217" y="251256"/>
                  </a:lnTo>
                  <a:lnTo>
                    <a:pt x="109880" y="254393"/>
                  </a:lnTo>
                  <a:lnTo>
                    <a:pt x="109880" y="279539"/>
                  </a:lnTo>
                  <a:lnTo>
                    <a:pt x="112217" y="282511"/>
                  </a:lnTo>
                  <a:lnTo>
                    <a:pt x="131216" y="281711"/>
                  </a:lnTo>
                  <a:lnTo>
                    <a:pt x="133502" y="278587"/>
                  </a:lnTo>
                  <a:lnTo>
                    <a:pt x="133502" y="253746"/>
                  </a:lnTo>
                  <a:close/>
                </a:path>
                <a:path w="282575" h="958214">
                  <a:moveTo>
                    <a:pt x="133502" y="211124"/>
                  </a:moveTo>
                  <a:lnTo>
                    <a:pt x="131216" y="208102"/>
                  </a:lnTo>
                  <a:lnTo>
                    <a:pt x="130835" y="208102"/>
                  </a:lnTo>
                  <a:lnTo>
                    <a:pt x="109880" y="211239"/>
                  </a:lnTo>
                  <a:lnTo>
                    <a:pt x="109880" y="236385"/>
                  </a:lnTo>
                  <a:lnTo>
                    <a:pt x="112217" y="239407"/>
                  </a:lnTo>
                  <a:lnTo>
                    <a:pt x="131216" y="239039"/>
                  </a:lnTo>
                  <a:lnTo>
                    <a:pt x="133502" y="235966"/>
                  </a:lnTo>
                  <a:lnTo>
                    <a:pt x="133502" y="211124"/>
                  </a:lnTo>
                  <a:close/>
                </a:path>
                <a:path w="282575" h="958214">
                  <a:moveTo>
                    <a:pt x="133502" y="168503"/>
                  </a:moveTo>
                  <a:lnTo>
                    <a:pt x="131216" y="165442"/>
                  </a:lnTo>
                  <a:lnTo>
                    <a:pt x="130835" y="165442"/>
                  </a:lnTo>
                  <a:lnTo>
                    <a:pt x="112217" y="165087"/>
                  </a:lnTo>
                  <a:lnTo>
                    <a:pt x="109880" y="168071"/>
                  </a:lnTo>
                  <a:lnTo>
                    <a:pt x="109880" y="193230"/>
                  </a:lnTo>
                  <a:lnTo>
                    <a:pt x="131216" y="196367"/>
                  </a:lnTo>
                  <a:lnTo>
                    <a:pt x="131559" y="196265"/>
                  </a:lnTo>
                  <a:lnTo>
                    <a:pt x="132194" y="195910"/>
                  </a:lnTo>
                  <a:lnTo>
                    <a:pt x="132956" y="195008"/>
                  </a:lnTo>
                  <a:lnTo>
                    <a:pt x="133159" y="194640"/>
                  </a:lnTo>
                  <a:lnTo>
                    <a:pt x="133502" y="193344"/>
                  </a:lnTo>
                  <a:lnTo>
                    <a:pt x="133502" y="168503"/>
                  </a:lnTo>
                  <a:close/>
                </a:path>
                <a:path w="282575" h="958214">
                  <a:moveTo>
                    <a:pt x="133502" y="125895"/>
                  </a:moveTo>
                  <a:lnTo>
                    <a:pt x="130835" y="122758"/>
                  </a:lnTo>
                  <a:lnTo>
                    <a:pt x="112217" y="121970"/>
                  </a:lnTo>
                  <a:lnTo>
                    <a:pt x="109880" y="124942"/>
                  </a:lnTo>
                  <a:lnTo>
                    <a:pt x="109880" y="150088"/>
                  </a:lnTo>
                  <a:lnTo>
                    <a:pt x="131216" y="153682"/>
                  </a:lnTo>
                  <a:lnTo>
                    <a:pt x="131559" y="153606"/>
                  </a:lnTo>
                  <a:lnTo>
                    <a:pt x="132194" y="153263"/>
                  </a:lnTo>
                  <a:lnTo>
                    <a:pt x="132956" y="152387"/>
                  </a:lnTo>
                  <a:lnTo>
                    <a:pt x="133159" y="152031"/>
                  </a:lnTo>
                  <a:lnTo>
                    <a:pt x="133502" y="150736"/>
                  </a:lnTo>
                  <a:lnTo>
                    <a:pt x="133502" y="125895"/>
                  </a:lnTo>
                  <a:close/>
                </a:path>
                <a:path w="282575" h="958214">
                  <a:moveTo>
                    <a:pt x="133502" y="83273"/>
                  </a:moveTo>
                  <a:lnTo>
                    <a:pt x="130835" y="80073"/>
                  </a:lnTo>
                  <a:lnTo>
                    <a:pt x="112217" y="78867"/>
                  </a:lnTo>
                  <a:lnTo>
                    <a:pt x="109880" y="81788"/>
                  </a:lnTo>
                  <a:lnTo>
                    <a:pt x="109880" y="106934"/>
                  </a:lnTo>
                  <a:lnTo>
                    <a:pt x="131216" y="111036"/>
                  </a:lnTo>
                  <a:lnTo>
                    <a:pt x="131559" y="110947"/>
                  </a:lnTo>
                  <a:lnTo>
                    <a:pt x="133502" y="108127"/>
                  </a:lnTo>
                  <a:lnTo>
                    <a:pt x="133502" y="83273"/>
                  </a:lnTo>
                  <a:close/>
                </a:path>
                <a:path w="282575" h="958214">
                  <a:moveTo>
                    <a:pt x="133502" y="40652"/>
                  </a:moveTo>
                  <a:lnTo>
                    <a:pt x="112217" y="35775"/>
                  </a:lnTo>
                  <a:lnTo>
                    <a:pt x="111861" y="35839"/>
                  </a:lnTo>
                  <a:lnTo>
                    <a:pt x="109880" y="39116"/>
                  </a:lnTo>
                  <a:lnTo>
                    <a:pt x="109880" y="63766"/>
                  </a:lnTo>
                  <a:lnTo>
                    <a:pt x="131216" y="68364"/>
                  </a:lnTo>
                  <a:lnTo>
                    <a:pt x="131559" y="68287"/>
                  </a:lnTo>
                  <a:lnTo>
                    <a:pt x="133502" y="65481"/>
                  </a:lnTo>
                  <a:lnTo>
                    <a:pt x="133502" y="40652"/>
                  </a:lnTo>
                  <a:close/>
                </a:path>
                <a:path w="282575" h="958214">
                  <a:moveTo>
                    <a:pt x="166674" y="336588"/>
                  </a:moveTo>
                  <a:lnTo>
                    <a:pt x="164452" y="333756"/>
                  </a:lnTo>
                  <a:lnTo>
                    <a:pt x="164109" y="333794"/>
                  </a:lnTo>
                  <a:lnTo>
                    <a:pt x="146151" y="335064"/>
                  </a:lnTo>
                  <a:lnTo>
                    <a:pt x="143891" y="338239"/>
                  </a:lnTo>
                  <a:lnTo>
                    <a:pt x="143891" y="362940"/>
                  </a:lnTo>
                  <a:lnTo>
                    <a:pt x="146151" y="365734"/>
                  </a:lnTo>
                  <a:lnTo>
                    <a:pt x="164452" y="364134"/>
                  </a:lnTo>
                  <a:lnTo>
                    <a:pt x="166674" y="360997"/>
                  </a:lnTo>
                  <a:lnTo>
                    <a:pt x="166674" y="336588"/>
                  </a:lnTo>
                  <a:close/>
                </a:path>
                <a:path w="282575" h="958214">
                  <a:moveTo>
                    <a:pt x="166674" y="294703"/>
                  </a:moveTo>
                  <a:lnTo>
                    <a:pt x="164452" y="291846"/>
                  </a:lnTo>
                  <a:lnTo>
                    <a:pt x="164109" y="291858"/>
                  </a:lnTo>
                  <a:lnTo>
                    <a:pt x="143891" y="295846"/>
                  </a:lnTo>
                  <a:lnTo>
                    <a:pt x="143891" y="320548"/>
                  </a:lnTo>
                  <a:lnTo>
                    <a:pt x="146151" y="323418"/>
                  </a:lnTo>
                  <a:lnTo>
                    <a:pt x="164452" y="322224"/>
                  </a:lnTo>
                  <a:lnTo>
                    <a:pt x="166674" y="319112"/>
                  </a:lnTo>
                  <a:lnTo>
                    <a:pt x="166674" y="294703"/>
                  </a:lnTo>
                  <a:close/>
                </a:path>
                <a:path w="282575" h="958214">
                  <a:moveTo>
                    <a:pt x="166674" y="252831"/>
                  </a:moveTo>
                  <a:lnTo>
                    <a:pt x="164452" y="249910"/>
                  </a:lnTo>
                  <a:lnTo>
                    <a:pt x="164109" y="249923"/>
                  </a:lnTo>
                  <a:lnTo>
                    <a:pt x="146151" y="250380"/>
                  </a:lnTo>
                  <a:lnTo>
                    <a:pt x="143891" y="253453"/>
                  </a:lnTo>
                  <a:lnTo>
                    <a:pt x="143891" y="278155"/>
                  </a:lnTo>
                  <a:lnTo>
                    <a:pt x="146151" y="281076"/>
                  </a:lnTo>
                  <a:lnTo>
                    <a:pt x="164452" y="280314"/>
                  </a:lnTo>
                  <a:lnTo>
                    <a:pt x="166674" y="277241"/>
                  </a:lnTo>
                  <a:lnTo>
                    <a:pt x="166674" y="252831"/>
                  </a:lnTo>
                  <a:close/>
                </a:path>
                <a:path w="282575" h="958214">
                  <a:moveTo>
                    <a:pt x="166674" y="210972"/>
                  </a:moveTo>
                  <a:lnTo>
                    <a:pt x="164452" y="208000"/>
                  </a:lnTo>
                  <a:lnTo>
                    <a:pt x="164109" y="208000"/>
                  </a:lnTo>
                  <a:lnTo>
                    <a:pt x="143891" y="211074"/>
                  </a:lnTo>
                  <a:lnTo>
                    <a:pt x="143891" y="235788"/>
                  </a:lnTo>
                  <a:lnTo>
                    <a:pt x="146151" y="238747"/>
                  </a:lnTo>
                  <a:lnTo>
                    <a:pt x="164452" y="238391"/>
                  </a:lnTo>
                  <a:lnTo>
                    <a:pt x="166674" y="235381"/>
                  </a:lnTo>
                  <a:lnTo>
                    <a:pt x="166674" y="210972"/>
                  </a:lnTo>
                  <a:close/>
                </a:path>
                <a:path w="282575" h="958214">
                  <a:moveTo>
                    <a:pt x="166674" y="169100"/>
                  </a:moveTo>
                  <a:lnTo>
                    <a:pt x="164452" y="166090"/>
                  </a:lnTo>
                  <a:lnTo>
                    <a:pt x="164109" y="166090"/>
                  </a:lnTo>
                  <a:lnTo>
                    <a:pt x="146151" y="165747"/>
                  </a:lnTo>
                  <a:lnTo>
                    <a:pt x="143891" y="168694"/>
                  </a:lnTo>
                  <a:lnTo>
                    <a:pt x="143891" y="193382"/>
                  </a:lnTo>
                  <a:lnTo>
                    <a:pt x="164452" y="196456"/>
                  </a:lnTo>
                  <a:lnTo>
                    <a:pt x="164795" y="196367"/>
                  </a:lnTo>
                  <a:lnTo>
                    <a:pt x="166674" y="193497"/>
                  </a:lnTo>
                  <a:lnTo>
                    <a:pt x="166674" y="169100"/>
                  </a:lnTo>
                  <a:close/>
                </a:path>
                <a:path w="282575" h="958214">
                  <a:moveTo>
                    <a:pt x="166674" y="127241"/>
                  </a:moveTo>
                  <a:lnTo>
                    <a:pt x="164109" y="124155"/>
                  </a:lnTo>
                  <a:lnTo>
                    <a:pt x="146151" y="123405"/>
                  </a:lnTo>
                  <a:lnTo>
                    <a:pt x="143891" y="126314"/>
                  </a:lnTo>
                  <a:lnTo>
                    <a:pt x="143891" y="151015"/>
                  </a:lnTo>
                  <a:lnTo>
                    <a:pt x="164452" y="154546"/>
                  </a:lnTo>
                  <a:lnTo>
                    <a:pt x="164795" y="154444"/>
                  </a:lnTo>
                  <a:lnTo>
                    <a:pt x="166674" y="151650"/>
                  </a:lnTo>
                  <a:lnTo>
                    <a:pt x="166674" y="127241"/>
                  </a:lnTo>
                  <a:close/>
                </a:path>
                <a:path w="282575" h="958214">
                  <a:moveTo>
                    <a:pt x="166674" y="43497"/>
                  </a:moveTo>
                  <a:lnTo>
                    <a:pt x="146151" y="38722"/>
                  </a:lnTo>
                  <a:lnTo>
                    <a:pt x="145808" y="38798"/>
                  </a:lnTo>
                  <a:lnTo>
                    <a:pt x="143891" y="41541"/>
                  </a:lnTo>
                  <a:lnTo>
                    <a:pt x="143891" y="66255"/>
                  </a:lnTo>
                  <a:lnTo>
                    <a:pt x="164452" y="70713"/>
                  </a:lnTo>
                  <a:lnTo>
                    <a:pt x="164795" y="70650"/>
                  </a:lnTo>
                  <a:lnTo>
                    <a:pt x="166674" y="67906"/>
                  </a:lnTo>
                  <a:lnTo>
                    <a:pt x="166674" y="43497"/>
                  </a:lnTo>
                  <a:close/>
                </a:path>
                <a:path w="282575" h="958214">
                  <a:moveTo>
                    <a:pt x="198704" y="707847"/>
                  </a:moveTo>
                  <a:lnTo>
                    <a:pt x="196583" y="704888"/>
                  </a:lnTo>
                  <a:lnTo>
                    <a:pt x="196240" y="704888"/>
                  </a:lnTo>
                  <a:lnTo>
                    <a:pt x="178892" y="704545"/>
                  </a:lnTo>
                  <a:lnTo>
                    <a:pt x="176720" y="707453"/>
                  </a:lnTo>
                  <a:lnTo>
                    <a:pt x="176720" y="731710"/>
                  </a:lnTo>
                  <a:lnTo>
                    <a:pt x="196583" y="734733"/>
                  </a:lnTo>
                  <a:lnTo>
                    <a:pt x="196913" y="734631"/>
                  </a:lnTo>
                  <a:lnTo>
                    <a:pt x="198704" y="731812"/>
                  </a:lnTo>
                  <a:lnTo>
                    <a:pt x="198704" y="707847"/>
                  </a:lnTo>
                  <a:close/>
                </a:path>
                <a:path w="282575" h="958214">
                  <a:moveTo>
                    <a:pt x="198704" y="334251"/>
                  </a:moveTo>
                  <a:lnTo>
                    <a:pt x="196583" y="331495"/>
                  </a:lnTo>
                  <a:lnTo>
                    <a:pt x="196240" y="331508"/>
                  </a:lnTo>
                  <a:lnTo>
                    <a:pt x="176720" y="335851"/>
                  </a:lnTo>
                  <a:lnTo>
                    <a:pt x="176720" y="360133"/>
                  </a:lnTo>
                  <a:lnTo>
                    <a:pt x="178892" y="362877"/>
                  </a:lnTo>
                  <a:lnTo>
                    <a:pt x="196583" y="361327"/>
                  </a:lnTo>
                  <a:lnTo>
                    <a:pt x="198704" y="358228"/>
                  </a:lnTo>
                  <a:lnTo>
                    <a:pt x="198704" y="334251"/>
                  </a:lnTo>
                  <a:close/>
                </a:path>
                <a:path w="282575" h="958214">
                  <a:moveTo>
                    <a:pt x="198704" y="293116"/>
                  </a:moveTo>
                  <a:lnTo>
                    <a:pt x="196583" y="290296"/>
                  </a:lnTo>
                  <a:lnTo>
                    <a:pt x="196240" y="290309"/>
                  </a:lnTo>
                  <a:lnTo>
                    <a:pt x="176720" y="294220"/>
                  </a:lnTo>
                  <a:lnTo>
                    <a:pt x="176720" y="318490"/>
                  </a:lnTo>
                  <a:lnTo>
                    <a:pt x="178892" y="321297"/>
                  </a:lnTo>
                  <a:lnTo>
                    <a:pt x="196583" y="320154"/>
                  </a:lnTo>
                  <a:lnTo>
                    <a:pt x="198704" y="317093"/>
                  </a:lnTo>
                  <a:lnTo>
                    <a:pt x="198704" y="293116"/>
                  </a:lnTo>
                  <a:close/>
                </a:path>
                <a:path w="282575" h="958214">
                  <a:moveTo>
                    <a:pt x="198704" y="251955"/>
                  </a:moveTo>
                  <a:lnTo>
                    <a:pt x="196583" y="249085"/>
                  </a:lnTo>
                  <a:lnTo>
                    <a:pt x="196240" y="249097"/>
                  </a:lnTo>
                  <a:lnTo>
                    <a:pt x="178892" y="249542"/>
                  </a:lnTo>
                  <a:lnTo>
                    <a:pt x="176720" y="252564"/>
                  </a:lnTo>
                  <a:lnTo>
                    <a:pt x="176720" y="276834"/>
                  </a:lnTo>
                  <a:lnTo>
                    <a:pt x="178892" y="279692"/>
                  </a:lnTo>
                  <a:lnTo>
                    <a:pt x="196583" y="278942"/>
                  </a:lnTo>
                  <a:lnTo>
                    <a:pt x="198704" y="275932"/>
                  </a:lnTo>
                  <a:lnTo>
                    <a:pt x="198704" y="251955"/>
                  </a:lnTo>
                  <a:close/>
                </a:path>
                <a:path w="282575" h="958214">
                  <a:moveTo>
                    <a:pt x="198704" y="210807"/>
                  </a:moveTo>
                  <a:lnTo>
                    <a:pt x="196583" y="207899"/>
                  </a:lnTo>
                  <a:lnTo>
                    <a:pt x="196240" y="207899"/>
                  </a:lnTo>
                  <a:lnTo>
                    <a:pt x="176720" y="210921"/>
                  </a:lnTo>
                  <a:lnTo>
                    <a:pt x="176720" y="235191"/>
                  </a:lnTo>
                  <a:lnTo>
                    <a:pt x="178892" y="238112"/>
                  </a:lnTo>
                  <a:lnTo>
                    <a:pt x="196583" y="237769"/>
                  </a:lnTo>
                  <a:lnTo>
                    <a:pt x="198704" y="234810"/>
                  </a:lnTo>
                  <a:lnTo>
                    <a:pt x="198704" y="210807"/>
                  </a:lnTo>
                  <a:close/>
                </a:path>
                <a:path w="282575" h="958214">
                  <a:moveTo>
                    <a:pt x="198704" y="128536"/>
                  </a:moveTo>
                  <a:lnTo>
                    <a:pt x="196240" y="125514"/>
                  </a:lnTo>
                  <a:lnTo>
                    <a:pt x="178892" y="124777"/>
                  </a:lnTo>
                  <a:lnTo>
                    <a:pt x="176720" y="127660"/>
                  </a:lnTo>
                  <a:lnTo>
                    <a:pt x="176720" y="151930"/>
                  </a:lnTo>
                  <a:lnTo>
                    <a:pt x="196583" y="155359"/>
                  </a:lnTo>
                  <a:lnTo>
                    <a:pt x="196913" y="155282"/>
                  </a:lnTo>
                  <a:lnTo>
                    <a:pt x="198704" y="152514"/>
                  </a:lnTo>
                  <a:lnTo>
                    <a:pt x="198704" y="128536"/>
                  </a:lnTo>
                  <a:close/>
                </a:path>
                <a:path w="282575" h="958214">
                  <a:moveTo>
                    <a:pt x="198704" y="87388"/>
                  </a:moveTo>
                  <a:lnTo>
                    <a:pt x="196240" y="84302"/>
                  </a:lnTo>
                  <a:lnTo>
                    <a:pt x="178892" y="83172"/>
                  </a:lnTo>
                  <a:lnTo>
                    <a:pt x="176720" y="86004"/>
                  </a:lnTo>
                  <a:lnTo>
                    <a:pt x="176720" y="110274"/>
                  </a:lnTo>
                  <a:lnTo>
                    <a:pt x="196583" y="114185"/>
                  </a:lnTo>
                  <a:lnTo>
                    <a:pt x="196913" y="114122"/>
                  </a:lnTo>
                  <a:lnTo>
                    <a:pt x="198704" y="111366"/>
                  </a:lnTo>
                  <a:lnTo>
                    <a:pt x="198704" y="87388"/>
                  </a:lnTo>
                  <a:close/>
                </a:path>
                <a:path w="282575" h="958214">
                  <a:moveTo>
                    <a:pt x="198704" y="46240"/>
                  </a:moveTo>
                  <a:lnTo>
                    <a:pt x="178892" y="41579"/>
                  </a:lnTo>
                  <a:lnTo>
                    <a:pt x="178574" y="41643"/>
                  </a:lnTo>
                  <a:lnTo>
                    <a:pt x="176720" y="44361"/>
                  </a:lnTo>
                  <a:lnTo>
                    <a:pt x="176720" y="68630"/>
                  </a:lnTo>
                  <a:lnTo>
                    <a:pt x="196583" y="72999"/>
                  </a:lnTo>
                  <a:lnTo>
                    <a:pt x="196913" y="72923"/>
                  </a:lnTo>
                  <a:lnTo>
                    <a:pt x="198704" y="70218"/>
                  </a:lnTo>
                  <a:lnTo>
                    <a:pt x="198704" y="46240"/>
                  </a:lnTo>
                  <a:close/>
                </a:path>
                <a:path w="282575" h="958214">
                  <a:moveTo>
                    <a:pt x="198704" y="5092"/>
                  </a:moveTo>
                  <a:lnTo>
                    <a:pt x="178892" y="0"/>
                  </a:lnTo>
                  <a:lnTo>
                    <a:pt x="177965" y="342"/>
                  </a:lnTo>
                  <a:lnTo>
                    <a:pt x="176720" y="2705"/>
                  </a:lnTo>
                  <a:lnTo>
                    <a:pt x="176720" y="26974"/>
                  </a:lnTo>
                  <a:lnTo>
                    <a:pt x="196583" y="31800"/>
                  </a:lnTo>
                  <a:lnTo>
                    <a:pt x="196913" y="31737"/>
                  </a:lnTo>
                  <a:lnTo>
                    <a:pt x="198704" y="29070"/>
                  </a:lnTo>
                  <a:lnTo>
                    <a:pt x="198704" y="5092"/>
                  </a:lnTo>
                  <a:close/>
                </a:path>
                <a:path w="282575" h="958214">
                  <a:moveTo>
                    <a:pt x="229654" y="332003"/>
                  </a:moveTo>
                  <a:lnTo>
                    <a:pt x="227596" y="329298"/>
                  </a:lnTo>
                  <a:lnTo>
                    <a:pt x="227266" y="329311"/>
                  </a:lnTo>
                  <a:lnTo>
                    <a:pt x="208407" y="333565"/>
                  </a:lnTo>
                  <a:lnTo>
                    <a:pt x="208407" y="357403"/>
                  </a:lnTo>
                  <a:lnTo>
                    <a:pt x="210515" y="360108"/>
                  </a:lnTo>
                  <a:lnTo>
                    <a:pt x="227596" y="358622"/>
                  </a:lnTo>
                  <a:lnTo>
                    <a:pt x="229654" y="355600"/>
                  </a:lnTo>
                  <a:lnTo>
                    <a:pt x="229654" y="332003"/>
                  </a:lnTo>
                  <a:close/>
                </a:path>
                <a:path w="282575" h="958214">
                  <a:moveTo>
                    <a:pt x="229654" y="291579"/>
                  </a:moveTo>
                  <a:lnTo>
                    <a:pt x="227596" y="288798"/>
                  </a:lnTo>
                  <a:lnTo>
                    <a:pt x="227266" y="288810"/>
                  </a:lnTo>
                  <a:lnTo>
                    <a:pt x="208407" y="292633"/>
                  </a:lnTo>
                  <a:lnTo>
                    <a:pt x="208407" y="316484"/>
                  </a:lnTo>
                  <a:lnTo>
                    <a:pt x="210515" y="319265"/>
                  </a:lnTo>
                  <a:lnTo>
                    <a:pt x="227596" y="318147"/>
                  </a:lnTo>
                  <a:lnTo>
                    <a:pt x="229654" y="315137"/>
                  </a:lnTo>
                  <a:lnTo>
                    <a:pt x="229654" y="291579"/>
                  </a:lnTo>
                  <a:close/>
                </a:path>
                <a:path w="282575" h="958214">
                  <a:moveTo>
                    <a:pt x="229654" y="251117"/>
                  </a:moveTo>
                  <a:lnTo>
                    <a:pt x="227596" y="248297"/>
                  </a:lnTo>
                  <a:lnTo>
                    <a:pt x="227266" y="248310"/>
                  </a:lnTo>
                  <a:lnTo>
                    <a:pt x="210515" y="248729"/>
                  </a:lnTo>
                  <a:lnTo>
                    <a:pt x="208407" y="251714"/>
                  </a:lnTo>
                  <a:lnTo>
                    <a:pt x="208407" y="275564"/>
                  </a:lnTo>
                  <a:lnTo>
                    <a:pt x="210515" y="278371"/>
                  </a:lnTo>
                  <a:lnTo>
                    <a:pt x="227596" y="277647"/>
                  </a:lnTo>
                  <a:lnTo>
                    <a:pt x="229654" y="274688"/>
                  </a:lnTo>
                  <a:lnTo>
                    <a:pt x="229654" y="251117"/>
                  </a:lnTo>
                  <a:close/>
                </a:path>
                <a:path w="282575" h="958214">
                  <a:moveTo>
                    <a:pt x="229654" y="210654"/>
                  </a:moveTo>
                  <a:lnTo>
                    <a:pt x="227596" y="207797"/>
                  </a:lnTo>
                  <a:lnTo>
                    <a:pt x="227266" y="207797"/>
                  </a:lnTo>
                  <a:lnTo>
                    <a:pt x="208407" y="210769"/>
                  </a:lnTo>
                  <a:lnTo>
                    <a:pt x="208407" y="234619"/>
                  </a:lnTo>
                  <a:lnTo>
                    <a:pt x="210515" y="237477"/>
                  </a:lnTo>
                  <a:lnTo>
                    <a:pt x="227596" y="237159"/>
                  </a:lnTo>
                  <a:lnTo>
                    <a:pt x="229654" y="234238"/>
                  </a:lnTo>
                  <a:lnTo>
                    <a:pt x="229654" y="210654"/>
                  </a:lnTo>
                  <a:close/>
                </a:path>
                <a:path w="282575" h="958214">
                  <a:moveTo>
                    <a:pt x="229654" y="170230"/>
                  </a:moveTo>
                  <a:lnTo>
                    <a:pt x="227596" y="167322"/>
                  </a:lnTo>
                  <a:lnTo>
                    <a:pt x="227266" y="167322"/>
                  </a:lnTo>
                  <a:lnTo>
                    <a:pt x="210515" y="166992"/>
                  </a:lnTo>
                  <a:lnTo>
                    <a:pt x="208407" y="169837"/>
                  </a:lnTo>
                  <a:lnTo>
                    <a:pt x="208407" y="193687"/>
                  </a:lnTo>
                  <a:lnTo>
                    <a:pt x="227596" y="196659"/>
                  </a:lnTo>
                  <a:lnTo>
                    <a:pt x="227914" y="196570"/>
                  </a:lnTo>
                  <a:lnTo>
                    <a:pt x="229654" y="193789"/>
                  </a:lnTo>
                  <a:lnTo>
                    <a:pt x="229654" y="170230"/>
                  </a:lnTo>
                  <a:close/>
                </a:path>
                <a:path w="282575" h="958214">
                  <a:moveTo>
                    <a:pt x="229654" y="129794"/>
                  </a:moveTo>
                  <a:lnTo>
                    <a:pt x="227266" y="126822"/>
                  </a:lnTo>
                  <a:lnTo>
                    <a:pt x="210515" y="126123"/>
                  </a:lnTo>
                  <a:lnTo>
                    <a:pt x="208407" y="128930"/>
                  </a:lnTo>
                  <a:lnTo>
                    <a:pt x="208407" y="152793"/>
                  </a:lnTo>
                  <a:lnTo>
                    <a:pt x="227596" y="156159"/>
                  </a:lnTo>
                  <a:lnTo>
                    <a:pt x="227914" y="156083"/>
                  </a:lnTo>
                  <a:lnTo>
                    <a:pt x="228485" y="155765"/>
                  </a:lnTo>
                  <a:lnTo>
                    <a:pt x="229184" y="154952"/>
                  </a:lnTo>
                  <a:lnTo>
                    <a:pt x="229590" y="153809"/>
                  </a:lnTo>
                  <a:lnTo>
                    <a:pt x="229654" y="153365"/>
                  </a:lnTo>
                  <a:lnTo>
                    <a:pt x="229654" y="129794"/>
                  </a:lnTo>
                  <a:close/>
                </a:path>
                <a:path w="282575" h="958214">
                  <a:moveTo>
                    <a:pt x="229654" y="89331"/>
                  </a:moveTo>
                  <a:lnTo>
                    <a:pt x="227266" y="86309"/>
                  </a:lnTo>
                  <a:lnTo>
                    <a:pt x="210515" y="85229"/>
                  </a:lnTo>
                  <a:lnTo>
                    <a:pt x="208407" y="87998"/>
                  </a:lnTo>
                  <a:lnTo>
                    <a:pt x="208407" y="111861"/>
                  </a:lnTo>
                  <a:lnTo>
                    <a:pt x="227596" y="115684"/>
                  </a:lnTo>
                  <a:lnTo>
                    <a:pt x="227914" y="115620"/>
                  </a:lnTo>
                  <a:lnTo>
                    <a:pt x="228485" y="115303"/>
                  </a:lnTo>
                  <a:lnTo>
                    <a:pt x="229184" y="114490"/>
                  </a:lnTo>
                  <a:lnTo>
                    <a:pt x="229590" y="113347"/>
                  </a:lnTo>
                  <a:lnTo>
                    <a:pt x="229654" y="112915"/>
                  </a:lnTo>
                  <a:lnTo>
                    <a:pt x="229654" y="89331"/>
                  </a:lnTo>
                  <a:close/>
                </a:path>
                <a:path w="282575" h="958214">
                  <a:moveTo>
                    <a:pt x="229654" y="48895"/>
                  </a:moveTo>
                  <a:lnTo>
                    <a:pt x="210515" y="44335"/>
                  </a:lnTo>
                  <a:lnTo>
                    <a:pt x="210185" y="44399"/>
                  </a:lnTo>
                  <a:lnTo>
                    <a:pt x="208407" y="47066"/>
                  </a:lnTo>
                  <a:lnTo>
                    <a:pt x="208407" y="70916"/>
                  </a:lnTo>
                  <a:lnTo>
                    <a:pt x="227596" y="75196"/>
                  </a:lnTo>
                  <a:lnTo>
                    <a:pt x="227914" y="75120"/>
                  </a:lnTo>
                  <a:lnTo>
                    <a:pt x="229654" y="72466"/>
                  </a:lnTo>
                  <a:lnTo>
                    <a:pt x="229654" y="48895"/>
                  </a:lnTo>
                  <a:close/>
                </a:path>
                <a:path w="282575" h="958214">
                  <a:moveTo>
                    <a:pt x="229654" y="8458"/>
                  </a:moveTo>
                  <a:lnTo>
                    <a:pt x="210515" y="3492"/>
                  </a:lnTo>
                  <a:lnTo>
                    <a:pt x="210185" y="3556"/>
                  </a:lnTo>
                  <a:lnTo>
                    <a:pt x="208407" y="6146"/>
                  </a:lnTo>
                  <a:lnTo>
                    <a:pt x="208407" y="29997"/>
                  </a:lnTo>
                  <a:lnTo>
                    <a:pt x="227596" y="34709"/>
                  </a:lnTo>
                  <a:lnTo>
                    <a:pt x="227914" y="34645"/>
                  </a:lnTo>
                  <a:lnTo>
                    <a:pt x="229654" y="32029"/>
                  </a:lnTo>
                  <a:lnTo>
                    <a:pt x="229654" y="8458"/>
                  </a:lnTo>
                  <a:close/>
                </a:path>
                <a:path w="282575" h="958214">
                  <a:moveTo>
                    <a:pt x="259562" y="329844"/>
                  </a:moveTo>
                  <a:lnTo>
                    <a:pt x="257568" y="327164"/>
                  </a:lnTo>
                  <a:lnTo>
                    <a:pt x="257238" y="327177"/>
                  </a:lnTo>
                  <a:lnTo>
                    <a:pt x="239014" y="331330"/>
                  </a:lnTo>
                  <a:lnTo>
                    <a:pt x="239014" y="354787"/>
                  </a:lnTo>
                  <a:lnTo>
                    <a:pt x="241046" y="357428"/>
                  </a:lnTo>
                  <a:lnTo>
                    <a:pt x="257568" y="355993"/>
                  </a:lnTo>
                  <a:lnTo>
                    <a:pt x="259562" y="353021"/>
                  </a:lnTo>
                  <a:lnTo>
                    <a:pt x="259562" y="329844"/>
                  </a:lnTo>
                  <a:close/>
                </a:path>
                <a:path w="282575" h="958214">
                  <a:moveTo>
                    <a:pt x="259562" y="290080"/>
                  </a:moveTo>
                  <a:lnTo>
                    <a:pt x="257568" y="287350"/>
                  </a:lnTo>
                  <a:lnTo>
                    <a:pt x="257238" y="287362"/>
                  </a:lnTo>
                  <a:lnTo>
                    <a:pt x="239014" y="291109"/>
                  </a:lnTo>
                  <a:lnTo>
                    <a:pt x="239014" y="314566"/>
                  </a:lnTo>
                  <a:lnTo>
                    <a:pt x="241046" y="317271"/>
                  </a:lnTo>
                  <a:lnTo>
                    <a:pt x="257568" y="316217"/>
                  </a:lnTo>
                  <a:lnTo>
                    <a:pt x="259562" y="313258"/>
                  </a:lnTo>
                  <a:lnTo>
                    <a:pt x="259562" y="290080"/>
                  </a:lnTo>
                  <a:close/>
                </a:path>
                <a:path w="282575" h="958214">
                  <a:moveTo>
                    <a:pt x="259562" y="250304"/>
                  </a:moveTo>
                  <a:lnTo>
                    <a:pt x="257568" y="247523"/>
                  </a:lnTo>
                  <a:lnTo>
                    <a:pt x="257238" y="247535"/>
                  </a:lnTo>
                  <a:lnTo>
                    <a:pt x="241046" y="247954"/>
                  </a:lnTo>
                  <a:lnTo>
                    <a:pt x="239014" y="250875"/>
                  </a:lnTo>
                  <a:lnTo>
                    <a:pt x="239014" y="274307"/>
                  </a:lnTo>
                  <a:lnTo>
                    <a:pt x="241046" y="277088"/>
                  </a:lnTo>
                  <a:lnTo>
                    <a:pt x="257568" y="276390"/>
                  </a:lnTo>
                  <a:lnTo>
                    <a:pt x="259562" y="273481"/>
                  </a:lnTo>
                  <a:lnTo>
                    <a:pt x="259562" y="250304"/>
                  </a:lnTo>
                  <a:close/>
                </a:path>
                <a:path w="282575" h="958214">
                  <a:moveTo>
                    <a:pt x="259562" y="210515"/>
                  </a:moveTo>
                  <a:lnTo>
                    <a:pt x="257568" y="207708"/>
                  </a:lnTo>
                  <a:lnTo>
                    <a:pt x="257238" y="207708"/>
                  </a:lnTo>
                  <a:lnTo>
                    <a:pt x="239014" y="210616"/>
                  </a:lnTo>
                  <a:lnTo>
                    <a:pt x="239014" y="234073"/>
                  </a:lnTo>
                  <a:lnTo>
                    <a:pt x="241046" y="236905"/>
                  </a:lnTo>
                  <a:lnTo>
                    <a:pt x="257568" y="236575"/>
                  </a:lnTo>
                  <a:lnTo>
                    <a:pt x="259562" y="233718"/>
                  </a:lnTo>
                  <a:lnTo>
                    <a:pt x="259562" y="210515"/>
                  </a:lnTo>
                  <a:close/>
                </a:path>
                <a:path w="282575" h="958214">
                  <a:moveTo>
                    <a:pt x="259562" y="170764"/>
                  </a:moveTo>
                  <a:lnTo>
                    <a:pt x="257568" y="167906"/>
                  </a:lnTo>
                  <a:lnTo>
                    <a:pt x="257238" y="167906"/>
                  </a:lnTo>
                  <a:lnTo>
                    <a:pt x="241046" y="167601"/>
                  </a:lnTo>
                  <a:lnTo>
                    <a:pt x="239014" y="170395"/>
                  </a:lnTo>
                  <a:lnTo>
                    <a:pt x="239014" y="193827"/>
                  </a:lnTo>
                  <a:lnTo>
                    <a:pt x="257568" y="196761"/>
                  </a:lnTo>
                  <a:lnTo>
                    <a:pt x="257860" y="196659"/>
                  </a:lnTo>
                  <a:lnTo>
                    <a:pt x="259562" y="193929"/>
                  </a:lnTo>
                  <a:lnTo>
                    <a:pt x="259562" y="170764"/>
                  </a:lnTo>
                  <a:close/>
                </a:path>
                <a:path w="282575" h="958214">
                  <a:moveTo>
                    <a:pt x="259562" y="131000"/>
                  </a:moveTo>
                  <a:lnTo>
                    <a:pt x="257238" y="128079"/>
                  </a:lnTo>
                  <a:lnTo>
                    <a:pt x="241046" y="127393"/>
                  </a:lnTo>
                  <a:lnTo>
                    <a:pt x="239014" y="130175"/>
                  </a:lnTo>
                  <a:lnTo>
                    <a:pt x="239014" y="153631"/>
                  </a:lnTo>
                  <a:lnTo>
                    <a:pt x="257568" y="156933"/>
                  </a:lnTo>
                  <a:lnTo>
                    <a:pt x="258140" y="156705"/>
                  </a:lnTo>
                  <a:lnTo>
                    <a:pt x="259562" y="154178"/>
                  </a:lnTo>
                  <a:lnTo>
                    <a:pt x="259562" y="131000"/>
                  </a:lnTo>
                  <a:close/>
                </a:path>
                <a:path w="282575" h="958214">
                  <a:moveTo>
                    <a:pt x="259562" y="91224"/>
                  </a:moveTo>
                  <a:lnTo>
                    <a:pt x="257238" y="88252"/>
                  </a:lnTo>
                  <a:lnTo>
                    <a:pt x="241046" y="87210"/>
                  </a:lnTo>
                  <a:lnTo>
                    <a:pt x="239014" y="89941"/>
                  </a:lnTo>
                  <a:lnTo>
                    <a:pt x="239014" y="113372"/>
                  </a:lnTo>
                  <a:lnTo>
                    <a:pt x="257568" y="117132"/>
                  </a:lnTo>
                  <a:lnTo>
                    <a:pt x="257860" y="117068"/>
                  </a:lnTo>
                  <a:lnTo>
                    <a:pt x="259562" y="114401"/>
                  </a:lnTo>
                  <a:lnTo>
                    <a:pt x="259562" y="91224"/>
                  </a:lnTo>
                  <a:close/>
                </a:path>
                <a:path w="282575" h="958214">
                  <a:moveTo>
                    <a:pt x="259562" y="51460"/>
                  </a:moveTo>
                  <a:lnTo>
                    <a:pt x="241046" y="47015"/>
                  </a:lnTo>
                  <a:lnTo>
                    <a:pt x="240728" y="47078"/>
                  </a:lnTo>
                  <a:lnTo>
                    <a:pt x="239014" y="49707"/>
                  </a:lnTo>
                  <a:lnTo>
                    <a:pt x="239014" y="73152"/>
                  </a:lnTo>
                  <a:lnTo>
                    <a:pt x="257568" y="77343"/>
                  </a:lnTo>
                  <a:lnTo>
                    <a:pt x="258419" y="76962"/>
                  </a:lnTo>
                  <a:lnTo>
                    <a:pt x="258673" y="76746"/>
                  </a:lnTo>
                  <a:lnTo>
                    <a:pt x="259080" y="76174"/>
                  </a:lnTo>
                  <a:lnTo>
                    <a:pt x="259499" y="75069"/>
                  </a:lnTo>
                  <a:lnTo>
                    <a:pt x="259562" y="74637"/>
                  </a:lnTo>
                  <a:lnTo>
                    <a:pt x="259562" y="51460"/>
                  </a:lnTo>
                  <a:close/>
                </a:path>
                <a:path w="282575" h="958214">
                  <a:moveTo>
                    <a:pt x="259562" y="11696"/>
                  </a:moveTo>
                  <a:lnTo>
                    <a:pt x="241046" y="6858"/>
                  </a:lnTo>
                  <a:lnTo>
                    <a:pt x="240728" y="6921"/>
                  </a:lnTo>
                  <a:lnTo>
                    <a:pt x="239014" y="9474"/>
                  </a:lnTo>
                  <a:lnTo>
                    <a:pt x="239014" y="32905"/>
                  </a:lnTo>
                  <a:lnTo>
                    <a:pt x="257568" y="37515"/>
                  </a:lnTo>
                  <a:lnTo>
                    <a:pt x="257860" y="37452"/>
                  </a:lnTo>
                  <a:lnTo>
                    <a:pt x="259562" y="34874"/>
                  </a:lnTo>
                  <a:lnTo>
                    <a:pt x="259562" y="11696"/>
                  </a:lnTo>
                  <a:close/>
                </a:path>
                <a:path w="282575" h="958214">
                  <a:moveTo>
                    <a:pt x="282346" y="930046"/>
                  </a:moveTo>
                  <a:lnTo>
                    <a:pt x="279781" y="926909"/>
                  </a:lnTo>
                  <a:lnTo>
                    <a:pt x="261823" y="925753"/>
                  </a:lnTo>
                  <a:lnTo>
                    <a:pt x="259562" y="928611"/>
                  </a:lnTo>
                  <a:lnTo>
                    <a:pt x="259562" y="953312"/>
                  </a:lnTo>
                  <a:lnTo>
                    <a:pt x="280123" y="957326"/>
                  </a:lnTo>
                  <a:lnTo>
                    <a:pt x="280466" y="957249"/>
                  </a:lnTo>
                  <a:lnTo>
                    <a:pt x="282346" y="954455"/>
                  </a:lnTo>
                  <a:lnTo>
                    <a:pt x="282346" y="930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57502" y="1107744"/>
              <a:ext cx="370205" cy="1280160"/>
            </a:xfrm>
            <a:custGeom>
              <a:avLst/>
              <a:gdLst/>
              <a:ahLst/>
              <a:cxnLst/>
              <a:rect l="l" t="t" r="r" b="b"/>
              <a:pathLst>
                <a:path w="370204" h="1280160">
                  <a:moveTo>
                    <a:pt x="9245" y="952525"/>
                  </a:moveTo>
                  <a:lnTo>
                    <a:pt x="0" y="940054"/>
                  </a:lnTo>
                  <a:lnTo>
                    <a:pt x="0" y="959777"/>
                  </a:lnTo>
                  <a:lnTo>
                    <a:pt x="8470" y="975931"/>
                  </a:lnTo>
                  <a:lnTo>
                    <a:pt x="8724" y="975880"/>
                  </a:lnTo>
                  <a:lnTo>
                    <a:pt x="9042" y="975271"/>
                  </a:lnTo>
                  <a:lnTo>
                    <a:pt x="9232" y="974115"/>
                  </a:lnTo>
                  <a:lnTo>
                    <a:pt x="9245" y="952525"/>
                  </a:lnTo>
                  <a:close/>
                </a:path>
                <a:path w="370204" h="1280160">
                  <a:moveTo>
                    <a:pt x="9245" y="821690"/>
                  </a:moveTo>
                  <a:lnTo>
                    <a:pt x="9207" y="60960"/>
                  </a:lnTo>
                  <a:lnTo>
                    <a:pt x="9169" y="55880"/>
                  </a:lnTo>
                  <a:lnTo>
                    <a:pt x="9169" y="45720"/>
                  </a:lnTo>
                  <a:lnTo>
                    <a:pt x="8991" y="45720"/>
                  </a:lnTo>
                  <a:lnTo>
                    <a:pt x="8991" y="44450"/>
                  </a:lnTo>
                  <a:lnTo>
                    <a:pt x="7874" y="44450"/>
                  </a:lnTo>
                  <a:lnTo>
                    <a:pt x="7874" y="45720"/>
                  </a:lnTo>
                  <a:lnTo>
                    <a:pt x="4102" y="45720"/>
                  </a:lnTo>
                  <a:lnTo>
                    <a:pt x="4102" y="55880"/>
                  </a:lnTo>
                  <a:lnTo>
                    <a:pt x="241" y="55880"/>
                  </a:lnTo>
                  <a:lnTo>
                    <a:pt x="241" y="60960"/>
                  </a:lnTo>
                  <a:lnTo>
                    <a:pt x="0" y="60960"/>
                  </a:lnTo>
                  <a:lnTo>
                    <a:pt x="0" y="821690"/>
                  </a:lnTo>
                  <a:lnTo>
                    <a:pt x="4572" y="821690"/>
                  </a:lnTo>
                  <a:lnTo>
                    <a:pt x="4572" y="833120"/>
                  </a:lnTo>
                  <a:lnTo>
                    <a:pt x="9245" y="833120"/>
                  </a:lnTo>
                  <a:lnTo>
                    <a:pt x="9245" y="821690"/>
                  </a:lnTo>
                  <a:close/>
                </a:path>
                <a:path w="370204" h="1280160">
                  <a:moveTo>
                    <a:pt x="23888" y="849528"/>
                  </a:moveTo>
                  <a:lnTo>
                    <a:pt x="13627" y="835698"/>
                  </a:lnTo>
                  <a:lnTo>
                    <a:pt x="13627" y="856589"/>
                  </a:lnTo>
                  <a:lnTo>
                    <a:pt x="23012" y="874280"/>
                  </a:lnTo>
                  <a:lnTo>
                    <a:pt x="23304" y="874242"/>
                  </a:lnTo>
                  <a:lnTo>
                    <a:pt x="23647" y="873633"/>
                  </a:lnTo>
                  <a:lnTo>
                    <a:pt x="23863" y="872426"/>
                  </a:lnTo>
                  <a:lnTo>
                    <a:pt x="23888" y="849528"/>
                  </a:lnTo>
                  <a:close/>
                </a:path>
                <a:path w="370204" h="1280160">
                  <a:moveTo>
                    <a:pt x="23901" y="760018"/>
                  </a:moveTo>
                  <a:lnTo>
                    <a:pt x="23850" y="41198"/>
                  </a:lnTo>
                  <a:lnTo>
                    <a:pt x="23799" y="36118"/>
                  </a:lnTo>
                  <a:lnTo>
                    <a:pt x="23799" y="24688"/>
                  </a:lnTo>
                  <a:lnTo>
                    <a:pt x="23507" y="24688"/>
                  </a:lnTo>
                  <a:lnTo>
                    <a:pt x="23507" y="23418"/>
                  </a:lnTo>
                  <a:lnTo>
                    <a:pt x="22390" y="23418"/>
                  </a:lnTo>
                  <a:lnTo>
                    <a:pt x="22390" y="24688"/>
                  </a:lnTo>
                  <a:lnTo>
                    <a:pt x="18186" y="24688"/>
                  </a:lnTo>
                  <a:lnTo>
                    <a:pt x="18186" y="36118"/>
                  </a:lnTo>
                  <a:lnTo>
                    <a:pt x="13906" y="36118"/>
                  </a:lnTo>
                  <a:lnTo>
                    <a:pt x="13906" y="41198"/>
                  </a:lnTo>
                  <a:lnTo>
                    <a:pt x="13627" y="41198"/>
                  </a:lnTo>
                  <a:lnTo>
                    <a:pt x="13627" y="760018"/>
                  </a:lnTo>
                  <a:lnTo>
                    <a:pt x="18732" y="760018"/>
                  </a:lnTo>
                  <a:lnTo>
                    <a:pt x="18732" y="773988"/>
                  </a:lnTo>
                  <a:lnTo>
                    <a:pt x="23901" y="773988"/>
                  </a:lnTo>
                  <a:lnTo>
                    <a:pt x="23901" y="760018"/>
                  </a:lnTo>
                  <a:close/>
                </a:path>
                <a:path w="370204" h="1280160">
                  <a:moveTo>
                    <a:pt x="40195" y="899337"/>
                  </a:moveTo>
                  <a:lnTo>
                    <a:pt x="28752" y="883932"/>
                  </a:lnTo>
                  <a:lnTo>
                    <a:pt x="28752" y="906119"/>
                  </a:lnTo>
                  <a:lnTo>
                    <a:pt x="39192" y="925576"/>
                  </a:lnTo>
                  <a:lnTo>
                    <a:pt x="39522" y="925576"/>
                  </a:lnTo>
                  <a:lnTo>
                    <a:pt x="39674" y="925436"/>
                  </a:lnTo>
                  <a:lnTo>
                    <a:pt x="39916" y="924953"/>
                  </a:lnTo>
                  <a:lnTo>
                    <a:pt x="40195" y="923137"/>
                  </a:lnTo>
                  <a:lnTo>
                    <a:pt x="40195" y="899337"/>
                  </a:lnTo>
                  <a:close/>
                </a:path>
                <a:path w="370204" h="1280160">
                  <a:moveTo>
                    <a:pt x="40195" y="833120"/>
                  </a:moveTo>
                  <a:lnTo>
                    <a:pt x="40132" y="19050"/>
                  </a:lnTo>
                  <a:lnTo>
                    <a:pt x="40081" y="13970"/>
                  </a:lnTo>
                  <a:lnTo>
                    <a:pt x="40081" y="1270"/>
                  </a:lnTo>
                  <a:lnTo>
                    <a:pt x="39827" y="1270"/>
                  </a:lnTo>
                  <a:lnTo>
                    <a:pt x="39827" y="0"/>
                  </a:lnTo>
                  <a:lnTo>
                    <a:pt x="38582" y="0"/>
                  </a:lnTo>
                  <a:lnTo>
                    <a:pt x="38582" y="1270"/>
                  </a:lnTo>
                  <a:lnTo>
                    <a:pt x="33794" y="1270"/>
                  </a:lnTo>
                  <a:lnTo>
                    <a:pt x="33794" y="13970"/>
                  </a:lnTo>
                  <a:lnTo>
                    <a:pt x="29197" y="13970"/>
                  </a:lnTo>
                  <a:lnTo>
                    <a:pt x="29197" y="19050"/>
                  </a:lnTo>
                  <a:lnTo>
                    <a:pt x="28752" y="19050"/>
                  </a:lnTo>
                  <a:lnTo>
                    <a:pt x="28752" y="833120"/>
                  </a:lnTo>
                  <a:lnTo>
                    <a:pt x="34112" y="833120"/>
                  </a:lnTo>
                  <a:lnTo>
                    <a:pt x="34112" y="848360"/>
                  </a:lnTo>
                  <a:lnTo>
                    <a:pt x="40195" y="848360"/>
                  </a:lnTo>
                  <a:lnTo>
                    <a:pt x="40195" y="833120"/>
                  </a:lnTo>
                  <a:close/>
                </a:path>
                <a:path w="370204" h="1280160">
                  <a:moveTo>
                    <a:pt x="126403" y="897343"/>
                  </a:moveTo>
                  <a:lnTo>
                    <a:pt x="123863" y="894702"/>
                  </a:lnTo>
                  <a:lnTo>
                    <a:pt x="123456" y="894803"/>
                  </a:lnTo>
                  <a:lnTo>
                    <a:pt x="102654" y="899579"/>
                  </a:lnTo>
                  <a:lnTo>
                    <a:pt x="100037" y="903414"/>
                  </a:lnTo>
                  <a:lnTo>
                    <a:pt x="100037" y="930033"/>
                  </a:lnTo>
                  <a:lnTo>
                    <a:pt x="102654" y="932624"/>
                  </a:lnTo>
                  <a:lnTo>
                    <a:pt x="123863" y="927417"/>
                  </a:lnTo>
                  <a:lnTo>
                    <a:pt x="126403" y="923582"/>
                  </a:lnTo>
                  <a:lnTo>
                    <a:pt x="126403" y="897343"/>
                  </a:lnTo>
                  <a:close/>
                </a:path>
                <a:path w="370204" h="1280160">
                  <a:moveTo>
                    <a:pt x="126403" y="852271"/>
                  </a:moveTo>
                  <a:lnTo>
                    <a:pt x="123863" y="849630"/>
                  </a:lnTo>
                  <a:lnTo>
                    <a:pt x="123456" y="849706"/>
                  </a:lnTo>
                  <a:lnTo>
                    <a:pt x="100037" y="857758"/>
                  </a:lnTo>
                  <a:lnTo>
                    <a:pt x="100037" y="884364"/>
                  </a:lnTo>
                  <a:lnTo>
                    <a:pt x="102654" y="887018"/>
                  </a:lnTo>
                  <a:lnTo>
                    <a:pt x="123863" y="882294"/>
                  </a:lnTo>
                  <a:lnTo>
                    <a:pt x="126403" y="878522"/>
                  </a:lnTo>
                  <a:lnTo>
                    <a:pt x="126403" y="852271"/>
                  </a:lnTo>
                  <a:close/>
                </a:path>
                <a:path w="370204" h="1280160">
                  <a:moveTo>
                    <a:pt x="126403" y="807262"/>
                  </a:moveTo>
                  <a:lnTo>
                    <a:pt x="123863" y="804519"/>
                  </a:lnTo>
                  <a:lnTo>
                    <a:pt x="123456" y="804595"/>
                  </a:lnTo>
                  <a:lnTo>
                    <a:pt x="102654" y="808418"/>
                  </a:lnTo>
                  <a:lnTo>
                    <a:pt x="100037" y="812152"/>
                  </a:lnTo>
                  <a:lnTo>
                    <a:pt x="100037" y="838746"/>
                  </a:lnTo>
                  <a:lnTo>
                    <a:pt x="102654" y="841438"/>
                  </a:lnTo>
                  <a:lnTo>
                    <a:pt x="123863" y="837184"/>
                  </a:lnTo>
                  <a:lnTo>
                    <a:pt x="126403" y="833501"/>
                  </a:lnTo>
                  <a:lnTo>
                    <a:pt x="126403" y="807262"/>
                  </a:lnTo>
                  <a:close/>
                </a:path>
                <a:path w="370204" h="1280160">
                  <a:moveTo>
                    <a:pt x="126403" y="762215"/>
                  </a:moveTo>
                  <a:lnTo>
                    <a:pt x="123863" y="759421"/>
                  </a:lnTo>
                  <a:lnTo>
                    <a:pt x="123456" y="759485"/>
                  </a:lnTo>
                  <a:lnTo>
                    <a:pt x="100037" y="766508"/>
                  </a:lnTo>
                  <a:lnTo>
                    <a:pt x="100037" y="793102"/>
                  </a:lnTo>
                  <a:lnTo>
                    <a:pt x="102654" y="795883"/>
                  </a:lnTo>
                  <a:lnTo>
                    <a:pt x="123863" y="792111"/>
                  </a:lnTo>
                  <a:lnTo>
                    <a:pt x="126403" y="788466"/>
                  </a:lnTo>
                  <a:lnTo>
                    <a:pt x="126403" y="762215"/>
                  </a:lnTo>
                  <a:close/>
                </a:path>
                <a:path w="370204" h="1280160">
                  <a:moveTo>
                    <a:pt x="126403" y="717156"/>
                  </a:moveTo>
                  <a:lnTo>
                    <a:pt x="123863" y="714311"/>
                  </a:lnTo>
                  <a:lnTo>
                    <a:pt x="123456" y="714362"/>
                  </a:lnTo>
                  <a:lnTo>
                    <a:pt x="100037" y="720864"/>
                  </a:lnTo>
                  <a:lnTo>
                    <a:pt x="100037" y="747458"/>
                  </a:lnTo>
                  <a:lnTo>
                    <a:pt x="102654" y="750290"/>
                  </a:lnTo>
                  <a:lnTo>
                    <a:pt x="123863" y="747001"/>
                  </a:lnTo>
                  <a:lnTo>
                    <a:pt x="126403" y="743407"/>
                  </a:lnTo>
                  <a:lnTo>
                    <a:pt x="126403" y="717156"/>
                  </a:lnTo>
                  <a:close/>
                </a:path>
                <a:path w="370204" h="1280160">
                  <a:moveTo>
                    <a:pt x="126403" y="672109"/>
                  </a:moveTo>
                  <a:lnTo>
                    <a:pt x="123863" y="669201"/>
                  </a:lnTo>
                  <a:lnTo>
                    <a:pt x="123456" y="669251"/>
                  </a:lnTo>
                  <a:lnTo>
                    <a:pt x="102654" y="671664"/>
                  </a:lnTo>
                  <a:lnTo>
                    <a:pt x="100037" y="675220"/>
                  </a:lnTo>
                  <a:lnTo>
                    <a:pt x="100037" y="701814"/>
                  </a:lnTo>
                  <a:lnTo>
                    <a:pt x="102654" y="704723"/>
                  </a:lnTo>
                  <a:lnTo>
                    <a:pt x="123863" y="701890"/>
                  </a:lnTo>
                  <a:lnTo>
                    <a:pt x="126403" y="698360"/>
                  </a:lnTo>
                  <a:lnTo>
                    <a:pt x="126403" y="672109"/>
                  </a:lnTo>
                  <a:close/>
                </a:path>
                <a:path w="370204" h="1280160">
                  <a:moveTo>
                    <a:pt x="163449" y="1029131"/>
                  </a:moveTo>
                  <a:lnTo>
                    <a:pt x="160985" y="1026515"/>
                  </a:lnTo>
                  <a:lnTo>
                    <a:pt x="160591" y="1026591"/>
                  </a:lnTo>
                  <a:lnTo>
                    <a:pt x="138036" y="1034427"/>
                  </a:lnTo>
                  <a:lnTo>
                    <a:pt x="138036" y="1060513"/>
                  </a:lnTo>
                  <a:lnTo>
                    <a:pt x="140550" y="1063129"/>
                  </a:lnTo>
                  <a:lnTo>
                    <a:pt x="160985" y="1058583"/>
                  </a:lnTo>
                  <a:lnTo>
                    <a:pt x="162052" y="1057859"/>
                  </a:lnTo>
                  <a:lnTo>
                    <a:pt x="162877" y="1056754"/>
                  </a:lnTo>
                  <a:lnTo>
                    <a:pt x="163372" y="1055370"/>
                  </a:lnTo>
                  <a:lnTo>
                    <a:pt x="163449" y="1054887"/>
                  </a:lnTo>
                  <a:lnTo>
                    <a:pt x="163449" y="1029131"/>
                  </a:lnTo>
                  <a:close/>
                </a:path>
                <a:path w="370204" h="1280160">
                  <a:moveTo>
                    <a:pt x="163449" y="979398"/>
                  </a:moveTo>
                  <a:lnTo>
                    <a:pt x="160985" y="976604"/>
                  </a:lnTo>
                  <a:lnTo>
                    <a:pt x="160591" y="976655"/>
                  </a:lnTo>
                  <a:lnTo>
                    <a:pt x="138036" y="982967"/>
                  </a:lnTo>
                  <a:lnTo>
                    <a:pt x="138036" y="1009065"/>
                  </a:lnTo>
                  <a:lnTo>
                    <a:pt x="140550" y="1011859"/>
                  </a:lnTo>
                  <a:lnTo>
                    <a:pt x="160985" y="1008697"/>
                  </a:lnTo>
                  <a:lnTo>
                    <a:pt x="163449" y="1005166"/>
                  </a:lnTo>
                  <a:lnTo>
                    <a:pt x="163449" y="979398"/>
                  </a:lnTo>
                  <a:close/>
                </a:path>
                <a:path w="370204" h="1280160">
                  <a:moveTo>
                    <a:pt x="163449" y="888771"/>
                  </a:moveTo>
                  <a:lnTo>
                    <a:pt x="160985" y="886180"/>
                  </a:lnTo>
                  <a:lnTo>
                    <a:pt x="160591" y="886282"/>
                  </a:lnTo>
                  <a:lnTo>
                    <a:pt x="140550" y="890879"/>
                  </a:lnTo>
                  <a:lnTo>
                    <a:pt x="138036" y="894638"/>
                  </a:lnTo>
                  <a:lnTo>
                    <a:pt x="138036" y="920737"/>
                  </a:lnTo>
                  <a:lnTo>
                    <a:pt x="140550" y="923302"/>
                  </a:lnTo>
                  <a:lnTo>
                    <a:pt x="160985" y="918286"/>
                  </a:lnTo>
                  <a:lnTo>
                    <a:pt x="163449" y="914527"/>
                  </a:lnTo>
                  <a:lnTo>
                    <a:pt x="163449" y="888771"/>
                  </a:lnTo>
                  <a:close/>
                </a:path>
                <a:path w="370204" h="1280160">
                  <a:moveTo>
                    <a:pt x="163449" y="800379"/>
                  </a:moveTo>
                  <a:lnTo>
                    <a:pt x="160985" y="797699"/>
                  </a:lnTo>
                  <a:lnTo>
                    <a:pt x="160591" y="797763"/>
                  </a:lnTo>
                  <a:lnTo>
                    <a:pt x="138036" y="805103"/>
                  </a:lnTo>
                  <a:lnTo>
                    <a:pt x="138036" y="831189"/>
                  </a:lnTo>
                  <a:lnTo>
                    <a:pt x="140550" y="833856"/>
                  </a:lnTo>
                  <a:lnTo>
                    <a:pt x="160985" y="829754"/>
                  </a:lnTo>
                  <a:lnTo>
                    <a:pt x="162052" y="829068"/>
                  </a:lnTo>
                  <a:lnTo>
                    <a:pt x="162877" y="827989"/>
                  </a:lnTo>
                  <a:lnTo>
                    <a:pt x="163372" y="826630"/>
                  </a:lnTo>
                  <a:lnTo>
                    <a:pt x="163449" y="826135"/>
                  </a:lnTo>
                  <a:lnTo>
                    <a:pt x="163449" y="800379"/>
                  </a:lnTo>
                  <a:close/>
                </a:path>
                <a:path w="370204" h="1280160">
                  <a:moveTo>
                    <a:pt x="163449" y="756170"/>
                  </a:moveTo>
                  <a:lnTo>
                    <a:pt x="160985" y="753427"/>
                  </a:lnTo>
                  <a:lnTo>
                    <a:pt x="160591" y="753491"/>
                  </a:lnTo>
                  <a:lnTo>
                    <a:pt x="138036" y="760323"/>
                  </a:lnTo>
                  <a:lnTo>
                    <a:pt x="138036" y="786409"/>
                  </a:lnTo>
                  <a:lnTo>
                    <a:pt x="140550" y="789152"/>
                  </a:lnTo>
                  <a:lnTo>
                    <a:pt x="160985" y="785507"/>
                  </a:lnTo>
                  <a:lnTo>
                    <a:pt x="163449" y="781939"/>
                  </a:lnTo>
                  <a:lnTo>
                    <a:pt x="163449" y="756170"/>
                  </a:lnTo>
                  <a:close/>
                </a:path>
                <a:path w="370204" h="1280160">
                  <a:moveTo>
                    <a:pt x="163449" y="667740"/>
                  </a:moveTo>
                  <a:lnTo>
                    <a:pt x="160985" y="664883"/>
                  </a:lnTo>
                  <a:lnTo>
                    <a:pt x="160591" y="664933"/>
                  </a:lnTo>
                  <a:lnTo>
                    <a:pt x="140550" y="667258"/>
                  </a:lnTo>
                  <a:lnTo>
                    <a:pt x="138036" y="670737"/>
                  </a:lnTo>
                  <a:lnTo>
                    <a:pt x="138036" y="696836"/>
                  </a:lnTo>
                  <a:lnTo>
                    <a:pt x="140550" y="699681"/>
                  </a:lnTo>
                  <a:lnTo>
                    <a:pt x="160985" y="696976"/>
                  </a:lnTo>
                  <a:lnTo>
                    <a:pt x="163449" y="693508"/>
                  </a:lnTo>
                  <a:lnTo>
                    <a:pt x="163449" y="667740"/>
                  </a:lnTo>
                  <a:close/>
                </a:path>
                <a:path w="370204" h="1280160">
                  <a:moveTo>
                    <a:pt x="199136" y="1096581"/>
                  </a:moveTo>
                  <a:lnTo>
                    <a:pt x="196748" y="1094054"/>
                  </a:lnTo>
                  <a:lnTo>
                    <a:pt x="196367" y="1094130"/>
                  </a:lnTo>
                  <a:lnTo>
                    <a:pt x="174637" y="1102233"/>
                  </a:lnTo>
                  <a:lnTo>
                    <a:pt x="174637" y="1127848"/>
                  </a:lnTo>
                  <a:lnTo>
                    <a:pt x="177063" y="1130388"/>
                  </a:lnTo>
                  <a:lnTo>
                    <a:pt x="196748" y="1125550"/>
                  </a:lnTo>
                  <a:lnTo>
                    <a:pt x="197777" y="1124826"/>
                  </a:lnTo>
                  <a:lnTo>
                    <a:pt x="198069" y="1124496"/>
                  </a:lnTo>
                  <a:lnTo>
                    <a:pt x="198767" y="1123289"/>
                  </a:lnTo>
                  <a:lnTo>
                    <a:pt x="199136" y="1121879"/>
                  </a:lnTo>
                  <a:lnTo>
                    <a:pt x="199136" y="1096581"/>
                  </a:lnTo>
                  <a:close/>
                </a:path>
                <a:path w="370204" h="1280160">
                  <a:moveTo>
                    <a:pt x="199136" y="837133"/>
                  </a:moveTo>
                  <a:lnTo>
                    <a:pt x="196748" y="834567"/>
                  </a:lnTo>
                  <a:lnTo>
                    <a:pt x="196367" y="834644"/>
                  </a:lnTo>
                  <a:lnTo>
                    <a:pt x="174637" y="842225"/>
                  </a:lnTo>
                  <a:lnTo>
                    <a:pt x="174637" y="867841"/>
                  </a:lnTo>
                  <a:lnTo>
                    <a:pt x="177063" y="870445"/>
                  </a:lnTo>
                  <a:lnTo>
                    <a:pt x="196748" y="866038"/>
                  </a:lnTo>
                  <a:lnTo>
                    <a:pt x="199136" y="862431"/>
                  </a:lnTo>
                  <a:lnTo>
                    <a:pt x="199136" y="837133"/>
                  </a:lnTo>
                  <a:close/>
                </a:path>
                <a:path w="370204" h="1280160">
                  <a:moveTo>
                    <a:pt x="199136" y="793750"/>
                  </a:moveTo>
                  <a:lnTo>
                    <a:pt x="196748" y="791108"/>
                  </a:lnTo>
                  <a:lnTo>
                    <a:pt x="196367" y="791171"/>
                  </a:lnTo>
                  <a:lnTo>
                    <a:pt x="174637" y="798296"/>
                  </a:lnTo>
                  <a:lnTo>
                    <a:pt x="174637" y="823912"/>
                  </a:lnTo>
                  <a:lnTo>
                    <a:pt x="177063" y="826528"/>
                  </a:lnTo>
                  <a:lnTo>
                    <a:pt x="196748" y="822566"/>
                  </a:lnTo>
                  <a:lnTo>
                    <a:pt x="199136" y="819035"/>
                  </a:lnTo>
                  <a:lnTo>
                    <a:pt x="199136" y="793750"/>
                  </a:lnTo>
                  <a:close/>
                </a:path>
                <a:path w="370204" h="1280160">
                  <a:moveTo>
                    <a:pt x="199136" y="750341"/>
                  </a:moveTo>
                  <a:lnTo>
                    <a:pt x="196748" y="747649"/>
                  </a:lnTo>
                  <a:lnTo>
                    <a:pt x="196367" y="747712"/>
                  </a:lnTo>
                  <a:lnTo>
                    <a:pt x="177063" y="750836"/>
                  </a:lnTo>
                  <a:lnTo>
                    <a:pt x="174637" y="754354"/>
                  </a:lnTo>
                  <a:lnTo>
                    <a:pt x="174637" y="779957"/>
                  </a:lnTo>
                  <a:lnTo>
                    <a:pt x="177063" y="782662"/>
                  </a:lnTo>
                  <a:lnTo>
                    <a:pt x="196748" y="779157"/>
                  </a:lnTo>
                  <a:lnTo>
                    <a:pt x="199136" y="775652"/>
                  </a:lnTo>
                  <a:lnTo>
                    <a:pt x="199136" y="750341"/>
                  </a:lnTo>
                  <a:close/>
                </a:path>
                <a:path w="370204" h="1280160">
                  <a:moveTo>
                    <a:pt x="199136" y="706932"/>
                  </a:moveTo>
                  <a:lnTo>
                    <a:pt x="196748" y="704189"/>
                  </a:lnTo>
                  <a:lnTo>
                    <a:pt x="196367" y="704240"/>
                  </a:lnTo>
                  <a:lnTo>
                    <a:pt x="174637" y="710387"/>
                  </a:lnTo>
                  <a:lnTo>
                    <a:pt x="174637" y="736003"/>
                  </a:lnTo>
                  <a:lnTo>
                    <a:pt x="177063" y="738746"/>
                  </a:lnTo>
                  <a:lnTo>
                    <a:pt x="196748" y="735685"/>
                  </a:lnTo>
                  <a:lnTo>
                    <a:pt x="199136" y="732243"/>
                  </a:lnTo>
                  <a:lnTo>
                    <a:pt x="199136" y="706932"/>
                  </a:lnTo>
                  <a:close/>
                </a:path>
                <a:path w="370204" h="1280160">
                  <a:moveTo>
                    <a:pt x="199136" y="663549"/>
                  </a:moveTo>
                  <a:lnTo>
                    <a:pt x="196748" y="660730"/>
                  </a:lnTo>
                  <a:lnTo>
                    <a:pt x="196367" y="660781"/>
                  </a:lnTo>
                  <a:lnTo>
                    <a:pt x="177063" y="663016"/>
                  </a:lnTo>
                  <a:lnTo>
                    <a:pt x="174637" y="666432"/>
                  </a:lnTo>
                  <a:lnTo>
                    <a:pt x="174637" y="692048"/>
                  </a:lnTo>
                  <a:lnTo>
                    <a:pt x="177063" y="694842"/>
                  </a:lnTo>
                  <a:lnTo>
                    <a:pt x="196748" y="692251"/>
                  </a:lnTo>
                  <a:lnTo>
                    <a:pt x="199136" y="688848"/>
                  </a:lnTo>
                  <a:lnTo>
                    <a:pt x="199136" y="663549"/>
                  </a:lnTo>
                  <a:close/>
                </a:path>
                <a:path w="370204" h="1280160">
                  <a:moveTo>
                    <a:pt x="233540" y="1027391"/>
                  </a:moveTo>
                  <a:lnTo>
                    <a:pt x="233197" y="1026147"/>
                  </a:lnTo>
                  <a:lnTo>
                    <a:pt x="232511" y="1025258"/>
                  </a:lnTo>
                  <a:lnTo>
                    <a:pt x="231597" y="1024813"/>
                  </a:lnTo>
                  <a:lnTo>
                    <a:pt x="231254" y="1024788"/>
                  </a:lnTo>
                  <a:lnTo>
                    <a:pt x="230873" y="1024851"/>
                  </a:lnTo>
                  <a:lnTo>
                    <a:pt x="209918" y="1032268"/>
                  </a:lnTo>
                  <a:lnTo>
                    <a:pt x="209918" y="1056919"/>
                  </a:lnTo>
                  <a:lnTo>
                    <a:pt x="212255" y="1059510"/>
                  </a:lnTo>
                  <a:lnTo>
                    <a:pt x="231254" y="1055700"/>
                  </a:lnTo>
                  <a:lnTo>
                    <a:pt x="233540" y="1052233"/>
                  </a:lnTo>
                  <a:lnTo>
                    <a:pt x="233540" y="1027391"/>
                  </a:lnTo>
                  <a:close/>
                </a:path>
                <a:path w="370204" h="1280160">
                  <a:moveTo>
                    <a:pt x="233540" y="983488"/>
                  </a:moveTo>
                  <a:lnTo>
                    <a:pt x="231254" y="980998"/>
                  </a:lnTo>
                  <a:lnTo>
                    <a:pt x="230873" y="981075"/>
                  </a:lnTo>
                  <a:lnTo>
                    <a:pt x="209918" y="989444"/>
                  </a:lnTo>
                  <a:lnTo>
                    <a:pt x="209918" y="1014107"/>
                  </a:lnTo>
                  <a:lnTo>
                    <a:pt x="212255" y="1016596"/>
                  </a:lnTo>
                  <a:lnTo>
                    <a:pt x="231254" y="1011936"/>
                  </a:lnTo>
                  <a:lnTo>
                    <a:pt x="232232" y="1011237"/>
                  </a:lnTo>
                  <a:lnTo>
                    <a:pt x="232994" y="1010158"/>
                  </a:lnTo>
                  <a:lnTo>
                    <a:pt x="233197" y="1009726"/>
                  </a:lnTo>
                  <a:lnTo>
                    <a:pt x="233540" y="1008341"/>
                  </a:lnTo>
                  <a:lnTo>
                    <a:pt x="233540" y="983488"/>
                  </a:lnTo>
                  <a:close/>
                </a:path>
                <a:path w="370204" h="1280160">
                  <a:moveTo>
                    <a:pt x="233540" y="829957"/>
                  </a:moveTo>
                  <a:lnTo>
                    <a:pt x="231254" y="827430"/>
                  </a:lnTo>
                  <a:lnTo>
                    <a:pt x="230873" y="827506"/>
                  </a:lnTo>
                  <a:lnTo>
                    <a:pt x="209918" y="835367"/>
                  </a:lnTo>
                  <a:lnTo>
                    <a:pt x="209918" y="860031"/>
                  </a:lnTo>
                  <a:lnTo>
                    <a:pt x="212255" y="862584"/>
                  </a:lnTo>
                  <a:lnTo>
                    <a:pt x="231254" y="858329"/>
                  </a:lnTo>
                  <a:lnTo>
                    <a:pt x="233540" y="854798"/>
                  </a:lnTo>
                  <a:lnTo>
                    <a:pt x="233540" y="829957"/>
                  </a:lnTo>
                  <a:close/>
                </a:path>
                <a:path w="370204" h="1280160">
                  <a:moveTo>
                    <a:pt x="233540" y="744740"/>
                  </a:moveTo>
                  <a:lnTo>
                    <a:pt x="231254" y="742073"/>
                  </a:lnTo>
                  <a:lnTo>
                    <a:pt x="230873" y="742137"/>
                  </a:lnTo>
                  <a:lnTo>
                    <a:pt x="212255" y="745147"/>
                  </a:lnTo>
                  <a:lnTo>
                    <a:pt x="209918" y="749084"/>
                  </a:lnTo>
                  <a:lnTo>
                    <a:pt x="209918" y="773734"/>
                  </a:lnTo>
                  <a:lnTo>
                    <a:pt x="212255" y="776401"/>
                  </a:lnTo>
                  <a:lnTo>
                    <a:pt x="231254" y="773010"/>
                  </a:lnTo>
                  <a:lnTo>
                    <a:pt x="233540" y="769581"/>
                  </a:lnTo>
                  <a:lnTo>
                    <a:pt x="233540" y="744740"/>
                  </a:lnTo>
                  <a:close/>
                </a:path>
                <a:path w="370204" h="1280160">
                  <a:moveTo>
                    <a:pt x="233540" y="702119"/>
                  </a:moveTo>
                  <a:lnTo>
                    <a:pt x="231254" y="699401"/>
                  </a:lnTo>
                  <a:lnTo>
                    <a:pt x="230873" y="699452"/>
                  </a:lnTo>
                  <a:lnTo>
                    <a:pt x="209918" y="705929"/>
                  </a:lnTo>
                  <a:lnTo>
                    <a:pt x="209918" y="730580"/>
                  </a:lnTo>
                  <a:lnTo>
                    <a:pt x="212255" y="733285"/>
                  </a:lnTo>
                  <a:lnTo>
                    <a:pt x="231254" y="730351"/>
                  </a:lnTo>
                  <a:lnTo>
                    <a:pt x="233540" y="726948"/>
                  </a:lnTo>
                  <a:lnTo>
                    <a:pt x="233540" y="702119"/>
                  </a:lnTo>
                  <a:close/>
                </a:path>
                <a:path w="370204" h="1280160">
                  <a:moveTo>
                    <a:pt x="233540" y="659498"/>
                  </a:moveTo>
                  <a:lnTo>
                    <a:pt x="231254" y="656717"/>
                  </a:lnTo>
                  <a:lnTo>
                    <a:pt x="230873" y="656767"/>
                  </a:lnTo>
                  <a:lnTo>
                    <a:pt x="212255" y="658926"/>
                  </a:lnTo>
                  <a:lnTo>
                    <a:pt x="209918" y="662762"/>
                  </a:lnTo>
                  <a:lnTo>
                    <a:pt x="209918" y="687412"/>
                  </a:lnTo>
                  <a:lnTo>
                    <a:pt x="212255" y="690181"/>
                  </a:lnTo>
                  <a:lnTo>
                    <a:pt x="231254" y="687666"/>
                  </a:lnTo>
                  <a:lnTo>
                    <a:pt x="233540" y="684326"/>
                  </a:lnTo>
                  <a:lnTo>
                    <a:pt x="233540" y="659498"/>
                  </a:lnTo>
                  <a:close/>
                </a:path>
                <a:path w="370204" h="1280160">
                  <a:moveTo>
                    <a:pt x="233540" y="616877"/>
                  </a:moveTo>
                  <a:lnTo>
                    <a:pt x="231254" y="614070"/>
                  </a:lnTo>
                  <a:lnTo>
                    <a:pt x="230873" y="614108"/>
                  </a:lnTo>
                  <a:lnTo>
                    <a:pt x="212255" y="615861"/>
                  </a:lnTo>
                  <a:lnTo>
                    <a:pt x="209918" y="619594"/>
                  </a:lnTo>
                  <a:lnTo>
                    <a:pt x="209918" y="644271"/>
                  </a:lnTo>
                  <a:lnTo>
                    <a:pt x="212255" y="647077"/>
                  </a:lnTo>
                  <a:lnTo>
                    <a:pt x="231254" y="644982"/>
                  </a:lnTo>
                  <a:lnTo>
                    <a:pt x="233540" y="641705"/>
                  </a:lnTo>
                  <a:lnTo>
                    <a:pt x="233540" y="616877"/>
                  </a:lnTo>
                  <a:close/>
                </a:path>
                <a:path w="370204" h="1280160">
                  <a:moveTo>
                    <a:pt x="266712" y="950836"/>
                  </a:moveTo>
                  <a:lnTo>
                    <a:pt x="264490" y="948080"/>
                  </a:lnTo>
                  <a:lnTo>
                    <a:pt x="264147" y="948118"/>
                  </a:lnTo>
                  <a:lnTo>
                    <a:pt x="246189" y="949807"/>
                  </a:lnTo>
                  <a:lnTo>
                    <a:pt x="243928" y="953477"/>
                  </a:lnTo>
                  <a:lnTo>
                    <a:pt x="243928" y="977709"/>
                  </a:lnTo>
                  <a:lnTo>
                    <a:pt x="246189" y="980465"/>
                  </a:lnTo>
                  <a:lnTo>
                    <a:pt x="264490" y="978458"/>
                  </a:lnTo>
                  <a:lnTo>
                    <a:pt x="266712" y="975233"/>
                  </a:lnTo>
                  <a:lnTo>
                    <a:pt x="266712" y="950836"/>
                  </a:lnTo>
                  <a:close/>
                </a:path>
                <a:path w="370204" h="1280160">
                  <a:moveTo>
                    <a:pt x="266712" y="864920"/>
                  </a:moveTo>
                  <a:lnTo>
                    <a:pt x="264490" y="862457"/>
                  </a:lnTo>
                  <a:lnTo>
                    <a:pt x="264147" y="862533"/>
                  </a:lnTo>
                  <a:lnTo>
                    <a:pt x="243928" y="870673"/>
                  </a:lnTo>
                  <a:lnTo>
                    <a:pt x="243928" y="894880"/>
                  </a:lnTo>
                  <a:lnTo>
                    <a:pt x="246189" y="897343"/>
                  </a:lnTo>
                  <a:lnTo>
                    <a:pt x="264490" y="892835"/>
                  </a:lnTo>
                  <a:lnTo>
                    <a:pt x="266712" y="889317"/>
                  </a:lnTo>
                  <a:lnTo>
                    <a:pt x="266712" y="864920"/>
                  </a:lnTo>
                  <a:close/>
                </a:path>
                <a:path w="370204" h="1280160">
                  <a:moveTo>
                    <a:pt x="266712" y="823036"/>
                  </a:moveTo>
                  <a:lnTo>
                    <a:pt x="264490" y="820547"/>
                  </a:lnTo>
                  <a:lnTo>
                    <a:pt x="264147" y="820623"/>
                  </a:lnTo>
                  <a:lnTo>
                    <a:pt x="246189" y="824331"/>
                  </a:lnTo>
                  <a:lnTo>
                    <a:pt x="243928" y="828268"/>
                  </a:lnTo>
                  <a:lnTo>
                    <a:pt x="243928" y="852500"/>
                  </a:lnTo>
                  <a:lnTo>
                    <a:pt x="246189" y="855002"/>
                  </a:lnTo>
                  <a:lnTo>
                    <a:pt x="264490" y="850912"/>
                  </a:lnTo>
                  <a:lnTo>
                    <a:pt x="266712" y="847445"/>
                  </a:lnTo>
                  <a:lnTo>
                    <a:pt x="266712" y="823036"/>
                  </a:lnTo>
                  <a:close/>
                </a:path>
                <a:path w="370204" h="1280160">
                  <a:moveTo>
                    <a:pt x="266712" y="739330"/>
                  </a:moveTo>
                  <a:lnTo>
                    <a:pt x="264490" y="736714"/>
                  </a:lnTo>
                  <a:lnTo>
                    <a:pt x="264147" y="736765"/>
                  </a:lnTo>
                  <a:lnTo>
                    <a:pt x="243928" y="743534"/>
                  </a:lnTo>
                  <a:lnTo>
                    <a:pt x="243928" y="767740"/>
                  </a:lnTo>
                  <a:lnTo>
                    <a:pt x="246189" y="770356"/>
                  </a:lnTo>
                  <a:lnTo>
                    <a:pt x="264490" y="767105"/>
                  </a:lnTo>
                  <a:lnTo>
                    <a:pt x="266712" y="763739"/>
                  </a:lnTo>
                  <a:lnTo>
                    <a:pt x="266712" y="739330"/>
                  </a:lnTo>
                  <a:close/>
                </a:path>
                <a:path w="370204" h="1280160">
                  <a:moveTo>
                    <a:pt x="266712" y="697445"/>
                  </a:moveTo>
                  <a:lnTo>
                    <a:pt x="264490" y="694778"/>
                  </a:lnTo>
                  <a:lnTo>
                    <a:pt x="264147" y="694829"/>
                  </a:lnTo>
                  <a:lnTo>
                    <a:pt x="246189" y="697331"/>
                  </a:lnTo>
                  <a:lnTo>
                    <a:pt x="243928" y="701141"/>
                  </a:lnTo>
                  <a:lnTo>
                    <a:pt x="243928" y="725347"/>
                  </a:lnTo>
                  <a:lnTo>
                    <a:pt x="246189" y="728014"/>
                  </a:lnTo>
                  <a:lnTo>
                    <a:pt x="264490" y="725170"/>
                  </a:lnTo>
                  <a:lnTo>
                    <a:pt x="266712" y="721855"/>
                  </a:lnTo>
                  <a:lnTo>
                    <a:pt x="266712" y="697445"/>
                  </a:lnTo>
                  <a:close/>
                </a:path>
                <a:path w="370204" h="1280160">
                  <a:moveTo>
                    <a:pt x="266712" y="655586"/>
                  </a:moveTo>
                  <a:lnTo>
                    <a:pt x="264490" y="652856"/>
                  </a:lnTo>
                  <a:lnTo>
                    <a:pt x="264147" y="652907"/>
                  </a:lnTo>
                  <a:lnTo>
                    <a:pt x="246189" y="655002"/>
                  </a:lnTo>
                  <a:lnTo>
                    <a:pt x="243928" y="658761"/>
                  </a:lnTo>
                  <a:lnTo>
                    <a:pt x="243928" y="682967"/>
                  </a:lnTo>
                  <a:lnTo>
                    <a:pt x="246189" y="685685"/>
                  </a:lnTo>
                  <a:lnTo>
                    <a:pt x="264490" y="683260"/>
                  </a:lnTo>
                  <a:lnTo>
                    <a:pt x="266712" y="679996"/>
                  </a:lnTo>
                  <a:lnTo>
                    <a:pt x="266712" y="655586"/>
                  </a:lnTo>
                  <a:close/>
                </a:path>
                <a:path w="370204" h="1280160">
                  <a:moveTo>
                    <a:pt x="298742" y="1089787"/>
                  </a:moveTo>
                  <a:lnTo>
                    <a:pt x="296621" y="1087335"/>
                  </a:lnTo>
                  <a:lnTo>
                    <a:pt x="296278" y="1087412"/>
                  </a:lnTo>
                  <a:lnTo>
                    <a:pt x="276758" y="1095324"/>
                  </a:lnTo>
                  <a:lnTo>
                    <a:pt x="276758" y="1119124"/>
                  </a:lnTo>
                  <a:lnTo>
                    <a:pt x="278930" y="1121537"/>
                  </a:lnTo>
                  <a:lnTo>
                    <a:pt x="296621" y="1117193"/>
                  </a:lnTo>
                  <a:lnTo>
                    <a:pt x="298742" y="1113764"/>
                  </a:lnTo>
                  <a:lnTo>
                    <a:pt x="298742" y="1089787"/>
                  </a:lnTo>
                  <a:close/>
                </a:path>
                <a:path w="370204" h="1280160">
                  <a:moveTo>
                    <a:pt x="298742" y="734110"/>
                  </a:moveTo>
                  <a:lnTo>
                    <a:pt x="296621" y="731520"/>
                  </a:lnTo>
                  <a:lnTo>
                    <a:pt x="296278" y="731570"/>
                  </a:lnTo>
                  <a:lnTo>
                    <a:pt x="276758" y="738162"/>
                  </a:lnTo>
                  <a:lnTo>
                    <a:pt x="276758" y="761961"/>
                  </a:lnTo>
                  <a:lnTo>
                    <a:pt x="278930" y="764527"/>
                  </a:lnTo>
                  <a:lnTo>
                    <a:pt x="296621" y="761390"/>
                  </a:lnTo>
                  <a:lnTo>
                    <a:pt x="298742" y="758088"/>
                  </a:lnTo>
                  <a:lnTo>
                    <a:pt x="298742" y="734110"/>
                  </a:lnTo>
                  <a:close/>
                </a:path>
                <a:path w="370204" h="1280160">
                  <a:moveTo>
                    <a:pt x="298742" y="692950"/>
                  </a:moveTo>
                  <a:lnTo>
                    <a:pt x="296621" y="690321"/>
                  </a:lnTo>
                  <a:lnTo>
                    <a:pt x="296278" y="690372"/>
                  </a:lnTo>
                  <a:lnTo>
                    <a:pt x="278930" y="692772"/>
                  </a:lnTo>
                  <a:lnTo>
                    <a:pt x="276758" y="696518"/>
                  </a:lnTo>
                  <a:lnTo>
                    <a:pt x="276758" y="720318"/>
                  </a:lnTo>
                  <a:lnTo>
                    <a:pt x="278930" y="722934"/>
                  </a:lnTo>
                  <a:lnTo>
                    <a:pt x="296621" y="720191"/>
                  </a:lnTo>
                  <a:lnTo>
                    <a:pt x="298742" y="716927"/>
                  </a:lnTo>
                  <a:lnTo>
                    <a:pt x="298742" y="692950"/>
                  </a:lnTo>
                  <a:close/>
                </a:path>
                <a:path w="370204" h="1280160">
                  <a:moveTo>
                    <a:pt x="298742" y="651789"/>
                  </a:moveTo>
                  <a:lnTo>
                    <a:pt x="296621" y="649122"/>
                  </a:lnTo>
                  <a:lnTo>
                    <a:pt x="296278" y="649160"/>
                  </a:lnTo>
                  <a:lnTo>
                    <a:pt x="276758" y="654862"/>
                  </a:lnTo>
                  <a:lnTo>
                    <a:pt x="276758" y="678662"/>
                  </a:lnTo>
                  <a:lnTo>
                    <a:pt x="278930" y="681329"/>
                  </a:lnTo>
                  <a:lnTo>
                    <a:pt x="296621" y="678992"/>
                  </a:lnTo>
                  <a:lnTo>
                    <a:pt x="298742" y="675792"/>
                  </a:lnTo>
                  <a:lnTo>
                    <a:pt x="298742" y="651789"/>
                  </a:lnTo>
                  <a:close/>
                </a:path>
                <a:path w="370204" h="1280160">
                  <a:moveTo>
                    <a:pt x="298742" y="610666"/>
                  </a:moveTo>
                  <a:lnTo>
                    <a:pt x="296621" y="607949"/>
                  </a:lnTo>
                  <a:lnTo>
                    <a:pt x="296278" y="607987"/>
                  </a:lnTo>
                  <a:lnTo>
                    <a:pt x="278930" y="609600"/>
                  </a:lnTo>
                  <a:lnTo>
                    <a:pt x="276758" y="613219"/>
                  </a:lnTo>
                  <a:lnTo>
                    <a:pt x="276758" y="637019"/>
                  </a:lnTo>
                  <a:lnTo>
                    <a:pt x="278930" y="639749"/>
                  </a:lnTo>
                  <a:lnTo>
                    <a:pt x="296621" y="637806"/>
                  </a:lnTo>
                  <a:lnTo>
                    <a:pt x="298742" y="634631"/>
                  </a:lnTo>
                  <a:lnTo>
                    <a:pt x="298742" y="610666"/>
                  </a:lnTo>
                  <a:close/>
                </a:path>
                <a:path w="370204" h="1280160">
                  <a:moveTo>
                    <a:pt x="303822" y="1163853"/>
                  </a:moveTo>
                  <a:lnTo>
                    <a:pt x="301612" y="1161288"/>
                  </a:lnTo>
                  <a:lnTo>
                    <a:pt x="301256" y="1161351"/>
                  </a:lnTo>
                  <a:lnTo>
                    <a:pt x="281038" y="1168577"/>
                  </a:lnTo>
                  <a:lnTo>
                    <a:pt x="281038" y="1192784"/>
                  </a:lnTo>
                  <a:lnTo>
                    <a:pt x="283298" y="1195311"/>
                  </a:lnTo>
                  <a:lnTo>
                    <a:pt x="301612" y="1191653"/>
                  </a:lnTo>
                  <a:lnTo>
                    <a:pt x="303822" y="1188262"/>
                  </a:lnTo>
                  <a:lnTo>
                    <a:pt x="303822" y="1163853"/>
                  </a:lnTo>
                  <a:close/>
                </a:path>
                <a:path w="370204" h="1280160">
                  <a:moveTo>
                    <a:pt x="329692" y="1249984"/>
                  </a:moveTo>
                  <a:lnTo>
                    <a:pt x="327634" y="1247444"/>
                  </a:lnTo>
                  <a:lnTo>
                    <a:pt x="327304" y="1247495"/>
                  </a:lnTo>
                  <a:lnTo>
                    <a:pt x="308444" y="1253921"/>
                  </a:lnTo>
                  <a:lnTo>
                    <a:pt x="308444" y="1277289"/>
                  </a:lnTo>
                  <a:lnTo>
                    <a:pt x="310553" y="1279842"/>
                  </a:lnTo>
                  <a:lnTo>
                    <a:pt x="327634" y="1276807"/>
                  </a:lnTo>
                  <a:lnTo>
                    <a:pt x="329692" y="1273098"/>
                  </a:lnTo>
                  <a:lnTo>
                    <a:pt x="329692" y="1249984"/>
                  </a:lnTo>
                  <a:close/>
                </a:path>
                <a:path w="370204" h="1280160">
                  <a:moveTo>
                    <a:pt x="329692" y="1047203"/>
                  </a:moveTo>
                  <a:lnTo>
                    <a:pt x="327634" y="1044803"/>
                  </a:lnTo>
                  <a:lnTo>
                    <a:pt x="327304" y="1044879"/>
                  </a:lnTo>
                  <a:lnTo>
                    <a:pt x="310553" y="1048715"/>
                  </a:lnTo>
                  <a:lnTo>
                    <a:pt x="308444" y="1052576"/>
                  </a:lnTo>
                  <a:lnTo>
                    <a:pt x="308444" y="1075969"/>
                  </a:lnTo>
                  <a:lnTo>
                    <a:pt x="310553" y="1078357"/>
                  </a:lnTo>
                  <a:lnTo>
                    <a:pt x="327634" y="1074153"/>
                  </a:lnTo>
                  <a:lnTo>
                    <a:pt x="329692" y="1070317"/>
                  </a:lnTo>
                  <a:lnTo>
                    <a:pt x="329692" y="1047203"/>
                  </a:lnTo>
                  <a:close/>
                </a:path>
                <a:path w="370204" h="1280160">
                  <a:moveTo>
                    <a:pt x="329692" y="809917"/>
                  </a:moveTo>
                  <a:lnTo>
                    <a:pt x="327634" y="807504"/>
                  </a:lnTo>
                  <a:lnTo>
                    <a:pt x="327304" y="807567"/>
                  </a:lnTo>
                  <a:lnTo>
                    <a:pt x="308444" y="814819"/>
                  </a:lnTo>
                  <a:lnTo>
                    <a:pt x="308444" y="838200"/>
                  </a:lnTo>
                  <a:lnTo>
                    <a:pt x="310553" y="840638"/>
                  </a:lnTo>
                  <a:lnTo>
                    <a:pt x="327634" y="836828"/>
                  </a:lnTo>
                  <a:lnTo>
                    <a:pt x="329692" y="833031"/>
                  </a:lnTo>
                  <a:lnTo>
                    <a:pt x="329692" y="809917"/>
                  </a:lnTo>
                  <a:close/>
                </a:path>
                <a:path w="370204" h="1280160">
                  <a:moveTo>
                    <a:pt x="329692" y="769505"/>
                  </a:moveTo>
                  <a:lnTo>
                    <a:pt x="327634" y="767003"/>
                  </a:lnTo>
                  <a:lnTo>
                    <a:pt x="327304" y="767067"/>
                  </a:lnTo>
                  <a:lnTo>
                    <a:pt x="310553" y="770153"/>
                  </a:lnTo>
                  <a:lnTo>
                    <a:pt x="308444" y="773912"/>
                  </a:lnTo>
                  <a:lnTo>
                    <a:pt x="308444" y="797293"/>
                  </a:lnTo>
                  <a:lnTo>
                    <a:pt x="310553" y="799757"/>
                  </a:lnTo>
                  <a:lnTo>
                    <a:pt x="327634" y="796340"/>
                  </a:lnTo>
                  <a:lnTo>
                    <a:pt x="329692" y="792619"/>
                  </a:lnTo>
                  <a:lnTo>
                    <a:pt x="329692" y="769505"/>
                  </a:lnTo>
                  <a:close/>
                </a:path>
                <a:path w="370204" h="1280160">
                  <a:moveTo>
                    <a:pt x="329692" y="688619"/>
                  </a:moveTo>
                  <a:lnTo>
                    <a:pt x="327634" y="686015"/>
                  </a:lnTo>
                  <a:lnTo>
                    <a:pt x="327304" y="686066"/>
                  </a:lnTo>
                  <a:lnTo>
                    <a:pt x="310553" y="688390"/>
                  </a:lnTo>
                  <a:lnTo>
                    <a:pt x="308444" y="691591"/>
                  </a:lnTo>
                  <a:lnTo>
                    <a:pt x="308444" y="715441"/>
                  </a:lnTo>
                  <a:lnTo>
                    <a:pt x="310553" y="718019"/>
                  </a:lnTo>
                  <a:lnTo>
                    <a:pt x="327634" y="715378"/>
                  </a:lnTo>
                  <a:lnTo>
                    <a:pt x="329692" y="712190"/>
                  </a:lnTo>
                  <a:lnTo>
                    <a:pt x="329692" y="688619"/>
                  </a:lnTo>
                  <a:close/>
                </a:path>
                <a:path w="370204" h="1280160">
                  <a:moveTo>
                    <a:pt x="329692" y="648157"/>
                  </a:moveTo>
                  <a:lnTo>
                    <a:pt x="327634" y="645515"/>
                  </a:lnTo>
                  <a:lnTo>
                    <a:pt x="327304" y="645553"/>
                  </a:lnTo>
                  <a:lnTo>
                    <a:pt x="308444" y="650659"/>
                  </a:lnTo>
                  <a:lnTo>
                    <a:pt x="308444" y="674497"/>
                  </a:lnTo>
                  <a:lnTo>
                    <a:pt x="310553" y="677138"/>
                  </a:lnTo>
                  <a:lnTo>
                    <a:pt x="327634" y="674878"/>
                  </a:lnTo>
                  <a:lnTo>
                    <a:pt x="328523" y="674319"/>
                  </a:lnTo>
                  <a:lnTo>
                    <a:pt x="329222" y="673392"/>
                  </a:lnTo>
                  <a:lnTo>
                    <a:pt x="329628" y="672160"/>
                  </a:lnTo>
                  <a:lnTo>
                    <a:pt x="329692" y="671728"/>
                  </a:lnTo>
                  <a:lnTo>
                    <a:pt x="329692" y="648157"/>
                  </a:lnTo>
                  <a:close/>
                </a:path>
                <a:path w="370204" h="1280160">
                  <a:moveTo>
                    <a:pt x="329692" y="607707"/>
                  </a:moveTo>
                  <a:lnTo>
                    <a:pt x="327634" y="605040"/>
                  </a:lnTo>
                  <a:lnTo>
                    <a:pt x="327304" y="605078"/>
                  </a:lnTo>
                  <a:lnTo>
                    <a:pt x="310553" y="606653"/>
                  </a:lnTo>
                  <a:lnTo>
                    <a:pt x="308444" y="609739"/>
                  </a:lnTo>
                  <a:lnTo>
                    <a:pt x="308444" y="633590"/>
                  </a:lnTo>
                  <a:lnTo>
                    <a:pt x="310553" y="636270"/>
                  </a:lnTo>
                  <a:lnTo>
                    <a:pt x="327634" y="634390"/>
                  </a:lnTo>
                  <a:lnTo>
                    <a:pt x="329692" y="631278"/>
                  </a:lnTo>
                  <a:lnTo>
                    <a:pt x="329692" y="607707"/>
                  </a:lnTo>
                  <a:close/>
                </a:path>
                <a:path w="370204" h="1280160">
                  <a:moveTo>
                    <a:pt x="335838" y="1199032"/>
                  </a:moveTo>
                  <a:lnTo>
                    <a:pt x="335534" y="1197851"/>
                  </a:lnTo>
                  <a:lnTo>
                    <a:pt x="334911" y="1197000"/>
                  </a:lnTo>
                  <a:lnTo>
                    <a:pt x="334048" y="1196594"/>
                  </a:lnTo>
                  <a:lnTo>
                    <a:pt x="333730" y="1196581"/>
                  </a:lnTo>
                  <a:lnTo>
                    <a:pt x="333387" y="1196644"/>
                  </a:lnTo>
                  <a:lnTo>
                    <a:pt x="313855" y="1203629"/>
                  </a:lnTo>
                  <a:lnTo>
                    <a:pt x="313855" y="1227886"/>
                  </a:lnTo>
                  <a:lnTo>
                    <a:pt x="316039" y="1230363"/>
                  </a:lnTo>
                  <a:lnTo>
                    <a:pt x="333730" y="1226413"/>
                  </a:lnTo>
                  <a:lnTo>
                    <a:pt x="335838" y="1222552"/>
                  </a:lnTo>
                  <a:lnTo>
                    <a:pt x="335838" y="1199032"/>
                  </a:lnTo>
                  <a:close/>
                </a:path>
                <a:path w="370204" h="1280160">
                  <a:moveTo>
                    <a:pt x="335838" y="1157909"/>
                  </a:moveTo>
                  <a:lnTo>
                    <a:pt x="333730" y="1155382"/>
                  </a:lnTo>
                  <a:lnTo>
                    <a:pt x="333387" y="1155446"/>
                  </a:lnTo>
                  <a:lnTo>
                    <a:pt x="316039" y="1158633"/>
                  </a:lnTo>
                  <a:lnTo>
                    <a:pt x="313855" y="1161999"/>
                  </a:lnTo>
                  <a:lnTo>
                    <a:pt x="313855" y="1186256"/>
                  </a:lnTo>
                  <a:lnTo>
                    <a:pt x="316039" y="1188770"/>
                  </a:lnTo>
                  <a:lnTo>
                    <a:pt x="333730" y="1185227"/>
                  </a:lnTo>
                  <a:lnTo>
                    <a:pt x="335838" y="1181430"/>
                  </a:lnTo>
                  <a:lnTo>
                    <a:pt x="335838" y="1157909"/>
                  </a:lnTo>
                  <a:close/>
                </a:path>
                <a:path w="370204" h="1280160">
                  <a:moveTo>
                    <a:pt x="359600" y="803694"/>
                  </a:moveTo>
                  <a:lnTo>
                    <a:pt x="357606" y="801306"/>
                  </a:lnTo>
                  <a:lnTo>
                    <a:pt x="357276" y="801370"/>
                  </a:lnTo>
                  <a:lnTo>
                    <a:pt x="339051" y="808431"/>
                  </a:lnTo>
                  <a:lnTo>
                    <a:pt x="339051" y="831430"/>
                  </a:lnTo>
                  <a:lnTo>
                    <a:pt x="341083" y="833831"/>
                  </a:lnTo>
                  <a:lnTo>
                    <a:pt x="357606" y="830135"/>
                  </a:lnTo>
                  <a:lnTo>
                    <a:pt x="359600" y="826427"/>
                  </a:lnTo>
                  <a:lnTo>
                    <a:pt x="359600" y="803694"/>
                  </a:lnTo>
                  <a:close/>
                </a:path>
                <a:path w="370204" h="1280160">
                  <a:moveTo>
                    <a:pt x="359600" y="763943"/>
                  </a:moveTo>
                  <a:lnTo>
                    <a:pt x="357606" y="761479"/>
                  </a:lnTo>
                  <a:lnTo>
                    <a:pt x="357276" y="761542"/>
                  </a:lnTo>
                  <a:lnTo>
                    <a:pt x="341083" y="764514"/>
                  </a:lnTo>
                  <a:lnTo>
                    <a:pt x="340207" y="765111"/>
                  </a:lnTo>
                  <a:lnTo>
                    <a:pt x="339521" y="766089"/>
                  </a:lnTo>
                  <a:lnTo>
                    <a:pt x="339115" y="767308"/>
                  </a:lnTo>
                  <a:lnTo>
                    <a:pt x="339051" y="768210"/>
                  </a:lnTo>
                  <a:lnTo>
                    <a:pt x="339051" y="791197"/>
                  </a:lnTo>
                  <a:lnTo>
                    <a:pt x="341083" y="793623"/>
                  </a:lnTo>
                  <a:lnTo>
                    <a:pt x="357606" y="790321"/>
                  </a:lnTo>
                  <a:lnTo>
                    <a:pt x="359600" y="786663"/>
                  </a:lnTo>
                  <a:lnTo>
                    <a:pt x="359600" y="763943"/>
                  </a:lnTo>
                  <a:close/>
                </a:path>
                <a:path w="370204" h="1280160">
                  <a:moveTo>
                    <a:pt x="359600" y="724179"/>
                  </a:moveTo>
                  <a:lnTo>
                    <a:pt x="357606" y="721677"/>
                  </a:lnTo>
                  <a:lnTo>
                    <a:pt x="357276" y="721728"/>
                  </a:lnTo>
                  <a:lnTo>
                    <a:pt x="339051" y="727532"/>
                  </a:lnTo>
                  <a:lnTo>
                    <a:pt x="339051" y="750989"/>
                  </a:lnTo>
                  <a:lnTo>
                    <a:pt x="341083" y="753478"/>
                  </a:lnTo>
                  <a:lnTo>
                    <a:pt x="357606" y="750544"/>
                  </a:lnTo>
                  <a:lnTo>
                    <a:pt x="359600" y="747356"/>
                  </a:lnTo>
                  <a:lnTo>
                    <a:pt x="359600" y="724179"/>
                  </a:lnTo>
                  <a:close/>
                </a:path>
                <a:path w="370204" h="1280160">
                  <a:moveTo>
                    <a:pt x="359600" y="684403"/>
                  </a:moveTo>
                  <a:lnTo>
                    <a:pt x="357606" y="681850"/>
                  </a:lnTo>
                  <a:lnTo>
                    <a:pt x="357276" y="681901"/>
                  </a:lnTo>
                  <a:lnTo>
                    <a:pt x="341083" y="684161"/>
                  </a:lnTo>
                  <a:lnTo>
                    <a:pt x="339051" y="687298"/>
                  </a:lnTo>
                  <a:lnTo>
                    <a:pt x="339051" y="710730"/>
                  </a:lnTo>
                  <a:lnTo>
                    <a:pt x="341083" y="713282"/>
                  </a:lnTo>
                  <a:lnTo>
                    <a:pt x="357606" y="710717"/>
                  </a:lnTo>
                  <a:lnTo>
                    <a:pt x="359600" y="707580"/>
                  </a:lnTo>
                  <a:lnTo>
                    <a:pt x="359600" y="684403"/>
                  </a:lnTo>
                  <a:close/>
                </a:path>
                <a:path w="370204" h="1280160">
                  <a:moveTo>
                    <a:pt x="359600" y="644639"/>
                  </a:moveTo>
                  <a:lnTo>
                    <a:pt x="357606" y="642035"/>
                  </a:lnTo>
                  <a:lnTo>
                    <a:pt x="357276" y="642073"/>
                  </a:lnTo>
                  <a:lnTo>
                    <a:pt x="339051" y="647065"/>
                  </a:lnTo>
                  <a:lnTo>
                    <a:pt x="339051" y="670496"/>
                  </a:lnTo>
                  <a:lnTo>
                    <a:pt x="341083" y="673100"/>
                  </a:lnTo>
                  <a:lnTo>
                    <a:pt x="357606" y="670902"/>
                  </a:lnTo>
                  <a:lnTo>
                    <a:pt x="359600" y="667816"/>
                  </a:lnTo>
                  <a:lnTo>
                    <a:pt x="359600" y="644639"/>
                  </a:lnTo>
                  <a:close/>
                </a:path>
                <a:path w="370204" h="1280160">
                  <a:moveTo>
                    <a:pt x="359600" y="604875"/>
                  </a:moveTo>
                  <a:lnTo>
                    <a:pt x="357606" y="602234"/>
                  </a:lnTo>
                  <a:lnTo>
                    <a:pt x="357276" y="602272"/>
                  </a:lnTo>
                  <a:lnTo>
                    <a:pt x="341083" y="603796"/>
                  </a:lnTo>
                  <a:lnTo>
                    <a:pt x="339051" y="606818"/>
                  </a:lnTo>
                  <a:lnTo>
                    <a:pt x="339051" y="630250"/>
                  </a:lnTo>
                  <a:lnTo>
                    <a:pt x="341083" y="632904"/>
                  </a:lnTo>
                  <a:lnTo>
                    <a:pt x="357606" y="631088"/>
                  </a:lnTo>
                  <a:lnTo>
                    <a:pt x="359600" y="628027"/>
                  </a:lnTo>
                  <a:lnTo>
                    <a:pt x="359600" y="604875"/>
                  </a:lnTo>
                  <a:close/>
                </a:path>
                <a:path w="370204" h="1280160">
                  <a:moveTo>
                    <a:pt x="369887" y="925728"/>
                  </a:moveTo>
                  <a:lnTo>
                    <a:pt x="367893" y="923353"/>
                  </a:lnTo>
                  <a:lnTo>
                    <a:pt x="367563" y="923429"/>
                  </a:lnTo>
                  <a:lnTo>
                    <a:pt x="351358" y="927138"/>
                  </a:lnTo>
                  <a:lnTo>
                    <a:pt x="349338" y="930935"/>
                  </a:lnTo>
                  <a:lnTo>
                    <a:pt x="349338" y="953909"/>
                  </a:lnTo>
                  <a:lnTo>
                    <a:pt x="351358" y="956284"/>
                  </a:lnTo>
                  <a:lnTo>
                    <a:pt x="367893" y="952207"/>
                  </a:lnTo>
                  <a:lnTo>
                    <a:pt x="369887" y="948918"/>
                  </a:lnTo>
                  <a:lnTo>
                    <a:pt x="369887" y="925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57502" y="623061"/>
              <a:ext cx="896619" cy="1656080"/>
            </a:xfrm>
            <a:custGeom>
              <a:avLst/>
              <a:gdLst/>
              <a:ahLst/>
              <a:cxnLst/>
              <a:rect l="l" t="t" r="r" b="b"/>
              <a:pathLst>
                <a:path w="896620" h="1656080">
                  <a:moveTo>
                    <a:pt x="9245" y="1571739"/>
                  </a:moveTo>
                  <a:lnTo>
                    <a:pt x="0" y="1559267"/>
                  </a:lnTo>
                  <a:lnTo>
                    <a:pt x="0" y="1578991"/>
                  </a:lnTo>
                  <a:lnTo>
                    <a:pt x="8470" y="1595145"/>
                  </a:lnTo>
                  <a:lnTo>
                    <a:pt x="8724" y="1595094"/>
                  </a:lnTo>
                  <a:lnTo>
                    <a:pt x="9042" y="1594485"/>
                  </a:lnTo>
                  <a:lnTo>
                    <a:pt x="9232" y="1593329"/>
                  </a:lnTo>
                  <a:lnTo>
                    <a:pt x="9245" y="1571739"/>
                  </a:lnTo>
                  <a:close/>
                </a:path>
                <a:path w="896620" h="1656080">
                  <a:moveTo>
                    <a:pt x="23888" y="1402499"/>
                  </a:moveTo>
                  <a:lnTo>
                    <a:pt x="13627" y="1388668"/>
                  </a:lnTo>
                  <a:lnTo>
                    <a:pt x="13627" y="1409560"/>
                  </a:lnTo>
                  <a:lnTo>
                    <a:pt x="23012" y="1427251"/>
                  </a:lnTo>
                  <a:lnTo>
                    <a:pt x="23304" y="1427213"/>
                  </a:lnTo>
                  <a:lnTo>
                    <a:pt x="23647" y="1426603"/>
                  </a:lnTo>
                  <a:lnTo>
                    <a:pt x="23863" y="1425397"/>
                  </a:lnTo>
                  <a:lnTo>
                    <a:pt x="23888" y="1402499"/>
                  </a:lnTo>
                  <a:close/>
                </a:path>
                <a:path w="896620" h="1656080">
                  <a:moveTo>
                    <a:pt x="39827" y="484682"/>
                  </a:moveTo>
                  <a:lnTo>
                    <a:pt x="38582" y="484682"/>
                  </a:lnTo>
                  <a:lnTo>
                    <a:pt x="38582" y="485952"/>
                  </a:lnTo>
                  <a:lnTo>
                    <a:pt x="39827" y="485952"/>
                  </a:lnTo>
                  <a:lnTo>
                    <a:pt x="39827" y="484682"/>
                  </a:lnTo>
                  <a:close/>
                </a:path>
                <a:path w="896620" h="1656080">
                  <a:moveTo>
                    <a:pt x="40195" y="1473504"/>
                  </a:moveTo>
                  <a:lnTo>
                    <a:pt x="28752" y="1458099"/>
                  </a:lnTo>
                  <a:lnTo>
                    <a:pt x="28752" y="1480286"/>
                  </a:lnTo>
                  <a:lnTo>
                    <a:pt x="39192" y="1499743"/>
                  </a:lnTo>
                  <a:lnTo>
                    <a:pt x="39522" y="1499743"/>
                  </a:lnTo>
                  <a:lnTo>
                    <a:pt x="39674" y="1499603"/>
                  </a:lnTo>
                  <a:lnTo>
                    <a:pt x="39916" y="1499120"/>
                  </a:lnTo>
                  <a:lnTo>
                    <a:pt x="40195" y="1497304"/>
                  </a:lnTo>
                  <a:lnTo>
                    <a:pt x="40195" y="1473504"/>
                  </a:lnTo>
                  <a:close/>
                </a:path>
                <a:path w="896620" h="1656080">
                  <a:moveTo>
                    <a:pt x="58445" y="1573250"/>
                  </a:moveTo>
                  <a:lnTo>
                    <a:pt x="45618" y="1555965"/>
                  </a:lnTo>
                  <a:lnTo>
                    <a:pt x="45618" y="1579587"/>
                  </a:lnTo>
                  <a:lnTo>
                    <a:pt x="57708" y="1601165"/>
                  </a:lnTo>
                  <a:lnTo>
                    <a:pt x="57873" y="1601038"/>
                  </a:lnTo>
                  <a:lnTo>
                    <a:pt x="58254" y="1600187"/>
                  </a:lnTo>
                  <a:lnTo>
                    <a:pt x="58445" y="1598650"/>
                  </a:lnTo>
                  <a:lnTo>
                    <a:pt x="58445" y="1573250"/>
                  </a:lnTo>
                  <a:close/>
                </a:path>
                <a:path w="896620" h="1656080">
                  <a:moveTo>
                    <a:pt x="58445" y="1438719"/>
                  </a:moveTo>
                  <a:lnTo>
                    <a:pt x="45618" y="1421434"/>
                  </a:lnTo>
                  <a:lnTo>
                    <a:pt x="45618" y="1445056"/>
                  </a:lnTo>
                  <a:lnTo>
                    <a:pt x="57708" y="1466634"/>
                  </a:lnTo>
                  <a:lnTo>
                    <a:pt x="57873" y="1466507"/>
                  </a:lnTo>
                  <a:lnTo>
                    <a:pt x="58254" y="1465656"/>
                  </a:lnTo>
                  <a:lnTo>
                    <a:pt x="58445" y="1464119"/>
                  </a:lnTo>
                  <a:lnTo>
                    <a:pt x="58445" y="1438719"/>
                  </a:lnTo>
                  <a:close/>
                </a:path>
                <a:path w="896620" h="1656080">
                  <a:moveTo>
                    <a:pt x="58445" y="1300454"/>
                  </a:moveTo>
                  <a:lnTo>
                    <a:pt x="58381" y="480034"/>
                  </a:lnTo>
                  <a:lnTo>
                    <a:pt x="58331" y="473684"/>
                  </a:lnTo>
                  <a:lnTo>
                    <a:pt x="58331" y="459714"/>
                  </a:lnTo>
                  <a:lnTo>
                    <a:pt x="58064" y="459714"/>
                  </a:lnTo>
                  <a:lnTo>
                    <a:pt x="58064" y="458444"/>
                  </a:lnTo>
                  <a:lnTo>
                    <a:pt x="56705" y="458444"/>
                  </a:lnTo>
                  <a:lnTo>
                    <a:pt x="56705" y="459714"/>
                  </a:lnTo>
                  <a:lnTo>
                    <a:pt x="51485" y="459714"/>
                  </a:lnTo>
                  <a:lnTo>
                    <a:pt x="51485" y="473684"/>
                  </a:lnTo>
                  <a:lnTo>
                    <a:pt x="46113" y="473684"/>
                  </a:lnTo>
                  <a:lnTo>
                    <a:pt x="46113" y="480034"/>
                  </a:lnTo>
                  <a:lnTo>
                    <a:pt x="45618" y="480034"/>
                  </a:lnTo>
                  <a:lnTo>
                    <a:pt x="45618" y="1300454"/>
                  </a:lnTo>
                  <a:lnTo>
                    <a:pt x="51993" y="1300454"/>
                  </a:lnTo>
                  <a:lnTo>
                    <a:pt x="51993" y="1316964"/>
                  </a:lnTo>
                  <a:lnTo>
                    <a:pt x="58445" y="1316964"/>
                  </a:lnTo>
                  <a:lnTo>
                    <a:pt x="58445" y="1300454"/>
                  </a:lnTo>
                  <a:close/>
                </a:path>
                <a:path w="896620" h="1656080">
                  <a:moveTo>
                    <a:pt x="79044" y="1625917"/>
                  </a:moveTo>
                  <a:lnTo>
                    <a:pt x="64541" y="1606397"/>
                  </a:lnTo>
                  <a:lnTo>
                    <a:pt x="64541" y="1632343"/>
                  </a:lnTo>
                  <a:lnTo>
                    <a:pt x="78193" y="1655711"/>
                  </a:lnTo>
                  <a:lnTo>
                    <a:pt x="78676" y="1655102"/>
                  </a:lnTo>
                  <a:lnTo>
                    <a:pt x="78994" y="1653730"/>
                  </a:lnTo>
                  <a:lnTo>
                    <a:pt x="79044" y="1625917"/>
                  </a:lnTo>
                  <a:close/>
                </a:path>
                <a:path w="896620" h="1656080">
                  <a:moveTo>
                    <a:pt x="79044" y="1539024"/>
                  </a:moveTo>
                  <a:lnTo>
                    <a:pt x="64541" y="1519504"/>
                  </a:lnTo>
                  <a:lnTo>
                    <a:pt x="64541" y="1545450"/>
                  </a:lnTo>
                  <a:lnTo>
                    <a:pt x="78193" y="1568818"/>
                  </a:lnTo>
                  <a:lnTo>
                    <a:pt x="78676" y="1568208"/>
                  </a:lnTo>
                  <a:lnTo>
                    <a:pt x="78994" y="1566837"/>
                  </a:lnTo>
                  <a:lnTo>
                    <a:pt x="79044" y="1539024"/>
                  </a:lnTo>
                  <a:close/>
                </a:path>
                <a:path w="896620" h="1656080">
                  <a:moveTo>
                    <a:pt x="79044" y="431977"/>
                  </a:moveTo>
                  <a:lnTo>
                    <a:pt x="78397" y="428752"/>
                  </a:lnTo>
                  <a:lnTo>
                    <a:pt x="77787" y="428713"/>
                  </a:lnTo>
                  <a:lnTo>
                    <a:pt x="65506" y="446722"/>
                  </a:lnTo>
                  <a:lnTo>
                    <a:pt x="64541" y="452716"/>
                  </a:lnTo>
                  <a:lnTo>
                    <a:pt x="64541" y="1407515"/>
                  </a:lnTo>
                  <a:lnTo>
                    <a:pt x="79044" y="1427022"/>
                  </a:lnTo>
                  <a:lnTo>
                    <a:pt x="79044" y="431977"/>
                  </a:lnTo>
                  <a:close/>
                </a:path>
                <a:path w="896620" h="1656080">
                  <a:moveTo>
                    <a:pt x="804481" y="602145"/>
                  </a:moveTo>
                  <a:lnTo>
                    <a:pt x="802538" y="597865"/>
                  </a:lnTo>
                  <a:lnTo>
                    <a:pt x="785977" y="598119"/>
                  </a:lnTo>
                  <a:lnTo>
                    <a:pt x="783882" y="602030"/>
                  </a:lnTo>
                  <a:lnTo>
                    <a:pt x="783882" y="633222"/>
                  </a:lnTo>
                  <a:lnTo>
                    <a:pt x="785977" y="637514"/>
                  </a:lnTo>
                  <a:lnTo>
                    <a:pt x="802538" y="635914"/>
                  </a:lnTo>
                  <a:lnTo>
                    <a:pt x="803109" y="635520"/>
                  </a:lnTo>
                  <a:lnTo>
                    <a:pt x="803617" y="634936"/>
                  </a:lnTo>
                  <a:lnTo>
                    <a:pt x="804189" y="633628"/>
                  </a:lnTo>
                  <a:lnTo>
                    <a:pt x="804481" y="632015"/>
                  </a:lnTo>
                  <a:lnTo>
                    <a:pt x="804481" y="602145"/>
                  </a:lnTo>
                  <a:close/>
                </a:path>
                <a:path w="896620" h="1656080">
                  <a:moveTo>
                    <a:pt x="804481" y="549884"/>
                  </a:moveTo>
                  <a:lnTo>
                    <a:pt x="785977" y="543788"/>
                  </a:lnTo>
                  <a:lnTo>
                    <a:pt x="785672" y="543890"/>
                  </a:lnTo>
                  <a:lnTo>
                    <a:pt x="783882" y="547471"/>
                  </a:lnTo>
                  <a:lnTo>
                    <a:pt x="783882" y="578637"/>
                  </a:lnTo>
                  <a:lnTo>
                    <a:pt x="802538" y="583425"/>
                  </a:lnTo>
                  <a:lnTo>
                    <a:pt x="802830" y="583311"/>
                  </a:lnTo>
                  <a:lnTo>
                    <a:pt x="804481" y="579755"/>
                  </a:lnTo>
                  <a:lnTo>
                    <a:pt x="804481" y="549884"/>
                  </a:lnTo>
                  <a:close/>
                </a:path>
                <a:path w="896620" h="1656080">
                  <a:moveTo>
                    <a:pt x="804481" y="497039"/>
                  </a:moveTo>
                  <a:lnTo>
                    <a:pt x="785977" y="489483"/>
                  </a:lnTo>
                  <a:lnTo>
                    <a:pt x="785672" y="489534"/>
                  </a:lnTo>
                  <a:lnTo>
                    <a:pt x="783882" y="492899"/>
                  </a:lnTo>
                  <a:lnTo>
                    <a:pt x="783882" y="524065"/>
                  </a:lnTo>
                  <a:lnTo>
                    <a:pt x="802538" y="530948"/>
                  </a:lnTo>
                  <a:lnTo>
                    <a:pt x="802830" y="530872"/>
                  </a:lnTo>
                  <a:lnTo>
                    <a:pt x="803109" y="530694"/>
                  </a:lnTo>
                  <a:lnTo>
                    <a:pt x="803617" y="530212"/>
                  </a:lnTo>
                  <a:lnTo>
                    <a:pt x="804189" y="529043"/>
                  </a:lnTo>
                  <a:lnTo>
                    <a:pt x="804481" y="527481"/>
                  </a:lnTo>
                  <a:lnTo>
                    <a:pt x="804481" y="497624"/>
                  </a:lnTo>
                  <a:lnTo>
                    <a:pt x="804481" y="497039"/>
                  </a:lnTo>
                  <a:close/>
                </a:path>
                <a:path w="896620" h="1656080">
                  <a:moveTo>
                    <a:pt x="804481" y="445389"/>
                  </a:moveTo>
                  <a:lnTo>
                    <a:pt x="785977" y="435140"/>
                  </a:lnTo>
                  <a:lnTo>
                    <a:pt x="785672" y="435178"/>
                  </a:lnTo>
                  <a:lnTo>
                    <a:pt x="783882" y="438340"/>
                  </a:lnTo>
                  <a:lnTo>
                    <a:pt x="783882" y="469531"/>
                  </a:lnTo>
                  <a:lnTo>
                    <a:pt x="802538" y="478472"/>
                  </a:lnTo>
                  <a:lnTo>
                    <a:pt x="802830" y="478421"/>
                  </a:lnTo>
                  <a:lnTo>
                    <a:pt x="803363" y="478116"/>
                  </a:lnTo>
                  <a:lnTo>
                    <a:pt x="803617" y="477850"/>
                  </a:lnTo>
                  <a:lnTo>
                    <a:pt x="804189" y="476758"/>
                  </a:lnTo>
                  <a:lnTo>
                    <a:pt x="804481" y="475234"/>
                  </a:lnTo>
                  <a:lnTo>
                    <a:pt x="804481" y="445389"/>
                  </a:lnTo>
                  <a:close/>
                </a:path>
                <a:path w="896620" h="1656080">
                  <a:moveTo>
                    <a:pt x="804481" y="393128"/>
                  </a:moveTo>
                  <a:lnTo>
                    <a:pt x="785977" y="380796"/>
                  </a:lnTo>
                  <a:lnTo>
                    <a:pt x="785672" y="380796"/>
                  </a:lnTo>
                  <a:lnTo>
                    <a:pt x="785075" y="381000"/>
                  </a:lnTo>
                  <a:lnTo>
                    <a:pt x="784821" y="381215"/>
                  </a:lnTo>
                  <a:lnTo>
                    <a:pt x="784199" y="382244"/>
                  </a:lnTo>
                  <a:lnTo>
                    <a:pt x="783882" y="383781"/>
                  </a:lnTo>
                  <a:lnTo>
                    <a:pt x="783882" y="414959"/>
                  </a:lnTo>
                  <a:lnTo>
                    <a:pt x="802538" y="426021"/>
                  </a:lnTo>
                  <a:lnTo>
                    <a:pt x="802830" y="425996"/>
                  </a:lnTo>
                  <a:lnTo>
                    <a:pt x="803617" y="425526"/>
                  </a:lnTo>
                  <a:lnTo>
                    <a:pt x="804189" y="424484"/>
                  </a:lnTo>
                  <a:lnTo>
                    <a:pt x="804481" y="422986"/>
                  </a:lnTo>
                  <a:lnTo>
                    <a:pt x="804481" y="393128"/>
                  </a:lnTo>
                  <a:close/>
                </a:path>
                <a:path w="896620" h="1656080">
                  <a:moveTo>
                    <a:pt x="804481" y="340868"/>
                  </a:moveTo>
                  <a:lnTo>
                    <a:pt x="785672" y="326415"/>
                  </a:lnTo>
                  <a:lnTo>
                    <a:pt x="785075" y="326567"/>
                  </a:lnTo>
                  <a:lnTo>
                    <a:pt x="784821" y="326745"/>
                  </a:lnTo>
                  <a:lnTo>
                    <a:pt x="784377" y="327317"/>
                  </a:lnTo>
                  <a:lnTo>
                    <a:pt x="784199" y="327710"/>
                  </a:lnTo>
                  <a:lnTo>
                    <a:pt x="783882" y="329209"/>
                  </a:lnTo>
                  <a:lnTo>
                    <a:pt x="783882" y="360387"/>
                  </a:lnTo>
                  <a:lnTo>
                    <a:pt x="802830" y="373557"/>
                  </a:lnTo>
                  <a:lnTo>
                    <a:pt x="803363" y="373380"/>
                  </a:lnTo>
                  <a:lnTo>
                    <a:pt x="803617" y="373164"/>
                  </a:lnTo>
                  <a:lnTo>
                    <a:pt x="804189" y="372186"/>
                  </a:lnTo>
                  <a:lnTo>
                    <a:pt x="804481" y="370738"/>
                  </a:lnTo>
                  <a:lnTo>
                    <a:pt x="804481" y="340868"/>
                  </a:lnTo>
                  <a:close/>
                </a:path>
                <a:path w="896620" h="1656080">
                  <a:moveTo>
                    <a:pt x="804481" y="288607"/>
                  </a:moveTo>
                  <a:lnTo>
                    <a:pt x="785672" y="272046"/>
                  </a:lnTo>
                  <a:lnTo>
                    <a:pt x="785075" y="272135"/>
                  </a:lnTo>
                  <a:lnTo>
                    <a:pt x="784821" y="272275"/>
                  </a:lnTo>
                  <a:lnTo>
                    <a:pt x="784377" y="272796"/>
                  </a:lnTo>
                  <a:lnTo>
                    <a:pt x="784199" y="273177"/>
                  </a:lnTo>
                  <a:lnTo>
                    <a:pt x="783882" y="274637"/>
                  </a:lnTo>
                  <a:lnTo>
                    <a:pt x="783882" y="305816"/>
                  </a:lnTo>
                  <a:lnTo>
                    <a:pt x="802830" y="321119"/>
                  </a:lnTo>
                  <a:lnTo>
                    <a:pt x="803363" y="320992"/>
                  </a:lnTo>
                  <a:lnTo>
                    <a:pt x="803617" y="320802"/>
                  </a:lnTo>
                  <a:lnTo>
                    <a:pt x="804189" y="319887"/>
                  </a:lnTo>
                  <a:lnTo>
                    <a:pt x="804481" y="318465"/>
                  </a:lnTo>
                  <a:lnTo>
                    <a:pt x="804481" y="288607"/>
                  </a:lnTo>
                  <a:close/>
                </a:path>
                <a:path w="896620" h="1656080">
                  <a:moveTo>
                    <a:pt x="804481" y="236347"/>
                  </a:moveTo>
                  <a:lnTo>
                    <a:pt x="785672" y="217716"/>
                  </a:lnTo>
                  <a:lnTo>
                    <a:pt x="785075" y="217716"/>
                  </a:lnTo>
                  <a:lnTo>
                    <a:pt x="784821" y="217843"/>
                  </a:lnTo>
                  <a:lnTo>
                    <a:pt x="784377" y="218313"/>
                  </a:lnTo>
                  <a:lnTo>
                    <a:pt x="784199" y="218655"/>
                  </a:lnTo>
                  <a:lnTo>
                    <a:pt x="783882" y="220078"/>
                  </a:lnTo>
                  <a:lnTo>
                    <a:pt x="783882" y="251256"/>
                  </a:lnTo>
                  <a:lnTo>
                    <a:pt x="802830" y="268655"/>
                  </a:lnTo>
                  <a:lnTo>
                    <a:pt x="803617" y="268452"/>
                  </a:lnTo>
                  <a:lnTo>
                    <a:pt x="804189" y="267601"/>
                  </a:lnTo>
                  <a:lnTo>
                    <a:pt x="804481" y="266217"/>
                  </a:lnTo>
                  <a:lnTo>
                    <a:pt x="804481" y="236347"/>
                  </a:lnTo>
                  <a:close/>
                </a:path>
                <a:path w="896620" h="1656080">
                  <a:moveTo>
                    <a:pt x="804481" y="183527"/>
                  </a:moveTo>
                  <a:lnTo>
                    <a:pt x="785075" y="163283"/>
                  </a:lnTo>
                  <a:lnTo>
                    <a:pt x="784821" y="163385"/>
                  </a:lnTo>
                  <a:lnTo>
                    <a:pt x="784377" y="163804"/>
                  </a:lnTo>
                  <a:lnTo>
                    <a:pt x="784199" y="164134"/>
                  </a:lnTo>
                  <a:lnTo>
                    <a:pt x="783882" y="165531"/>
                  </a:lnTo>
                  <a:lnTo>
                    <a:pt x="783882" y="196697"/>
                  </a:lnTo>
                  <a:lnTo>
                    <a:pt x="803363" y="216230"/>
                  </a:lnTo>
                  <a:lnTo>
                    <a:pt x="803617" y="216103"/>
                  </a:lnTo>
                  <a:lnTo>
                    <a:pt x="804189" y="215328"/>
                  </a:lnTo>
                  <a:lnTo>
                    <a:pt x="804481" y="213982"/>
                  </a:lnTo>
                  <a:lnTo>
                    <a:pt x="804481" y="184111"/>
                  </a:lnTo>
                  <a:lnTo>
                    <a:pt x="804481" y="183527"/>
                  </a:lnTo>
                  <a:close/>
                </a:path>
                <a:path w="896620" h="1656080">
                  <a:moveTo>
                    <a:pt x="804481" y="131267"/>
                  </a:moveTo>
                  <a:lnTo>
                    <a:pt x="785075" y="108851"/>
                  </a:lnTo>
                  <a:lnTo>
                    <a:pt x="784821" y="108915"/>
                  </a:lnTo>
                  <a:lnTo>
                    <a:pt x="784199" y="109601"/>
                  </a:lnTo>
                  <a:lnTo>
                    <a:pt x="783882" y="110959"/>
                  </a:lnTo>
                  <a:lnTo>
                    <a:pt x="783882" y="142748"/>
                  </a:lnTo>
                  <a:lnTo>
                    <a:pt x="802830" y="163804"/>
                  </a:lnTo>
                  <a:lnTo>
                    <a:pt x="803617" y="163779"/>
                  </a:lnTo>
                  <a:lnTo>
                    <a:pt x="804189" y="163042"/>
                  </a:lnTo>
                  <a:lnTo>
                    <a:pt x="804481" y="161709"/>
                  </a:lnTo>
                  <a:lnTo>
                    <a:pt x="804481" y="131851"/>
                  </a:lnTo>
                  <a:lnTo>
                    <a:pt x="804481" y="131267"/>
                  </a:lnTo>
                  <a:close/>
                </a:path>
                <a:path w="896620" h="1656080">
                  <a:moveTo>
                    <a:pt x="804481" y="79006"/>
                  </a:moveTo>
                  <a:lnTo>
                    <a:pt x="784821" y="54444"/>
                  </a:lnTo>
                  <a:lnTo>
                    <a:pt x="784377" y="54775"/>
                  </a:lnTo>
                  <a:lnTo>
                    <a:pt x="784199" y="55054"/>
                  </a:lnTo>
                  <a:lnTo>
                    <a:pt x="783882" y="56375"/>
                  </a:lnTo>
                  <a:lnTo>
                    <a:pt x="783882" y="88188"/>
                  </a:lnTo>
                  <a:lnTo>
                    <a:pt x="803363" y="111480"/>
                  </a:lnTo>
                  <a:lnTo>
                    <a:pt x="803617" y="111417"/>
                  </a:lnTo>
                  <a:lnTo>
                    <a:pt x="804189" y="110744"/>
                  </a:lnTo>
                  <a:lnTo>
                    <a:pt x="804481" y="109448"/>
                  </a:lnTo>
                  <a:lnTo>
                    <a:pt x="804481" y="79590"/>
                  </a:lnTo>
                  <a:lnTo>
                    <a:pt x="804481" y="79006"/>
                  </a:lnTo>
                  <a:close/>
                </a:path>
                <a:path w="896620" h="1656080">
                  <a:moveTo>
                    <a:pt x="804481" y="26746"/>
                  </a:moveTo>
                  <a:lnTo>
                    <a:pt x="784821" y="0"/>
                  </a:lnTo>
                  <a:lnTo>
                    <a:pt x="784199" y="546"/>
                  </a:lnTo>
                  <a:lnTo>
                    <a:pt x="783882" y="1816"/>
                  </a:lnTo>
                  <a:lnTo>
                    <a:pt x="783882" y="33629"/>
                  </a:lnTo>
                  <a:lnTo>
                    <a:pt x="803363" y="59093"/>
                  </a:lnTo>
                  <a:lnTo>
                    <a:pt x="803617" y="59055"/>
                  </a:lnTo>
                  <a:lnTo>
                    <a:pt x="804189" y="58458"/>
                  </a:lnTo>
                  <a:lnTo>
                    <a:pt x="804481" y="57200"/>
                  </a:lnTo>
                  <a:lnTo>
                    <a:pt x="804481" y="27330"/>
                  </a:lnTo>
                  <a:lnTo>
                    <a:pt x="804481" y="26746"/>
                  </a:lnTo>
                  <a:close/>
                </a:path>
                <a:path w="896620" h="1656080">
                  <a:moveTo>
                    <a:pt x="831392" y="1295514"/>
                  </a:moveTo>
                  <a:lnTo>
                    <a:pt x="814717" y="1278775"/>
                  </a:lnTo>
                  <a:lnTo>
                    <a:pt x="814209" y="1278813"/>
                  </a:lnTo>
                  <a:lnTo>
                    <a:pt x="813981" y="1278940"/>
                  </a:lnTo>
                  <a:lnTo>
                    <a:pt x="813587" y="1279398"/>
                  </a:lnTo>
                  <a:lnTo>
                    <a:pt x="813435" y="1279728"/>
                  </a:lnTo>
                  <a:lnTo>
                    <a:pt x="813155" y="1281061"/>
                  </a:lnTo>
                  <a:lnTo>
                    <a:pt x="813155" y="1310957"/>
                  </a:lnTo>
                  <a:lnTo>
                    <a:pt x="829932" y="1326032"/>
                  </a:lnTo>
                  <a:lnTo>
                    <a:pt x="830414" y="1325956"/>
                  </a:lnTo>
                  <a:lnTo>
                    <a:pt x="830630" y="1325803"/>
                  </a:lnTo>
                  <a:lnTo>
                    <a:pt x="831126" y="1324991"/>
                  </a:lnTo>
                  <a:lnTo>
                    <a:pt x="831392" y="1323644"/>
                  </a:lnTo>
                  <a:lnTo>
                    <a:pt x="831392" y="1295514"/>
                  </a:lnTo>
                  <a:close/>
                </a:path>
                <a:path w="896620" h="1656080">
                  <a:moveTo>
                    <a:pt x="831392" y="601484"/>
                  </a:moveTo>
                  <a:lnTo>
                    <a:pt x="829665" y="597446"/>
                  </a:lnTo>
                  <a:lnTo>
                    <a:pt x="815009" y="597674"/>
                  </a:lnTo>
                  <a:lnTo>
                    <a:pt x="813155" y="601357"/>
                  </a:lnTo>
                  <a:lnTo>
                    <a:pt x="813155" y="630656"/>
                  </a:lnTo>
                  <a:lnTo>
                    <a:pt x="815009" y="634695"/>
                  </a:lnTo>
                  <a:lnTo>
                    <a:pt x="829665" y="633298"/>
                  </a:lnTo>
                  <a:lnTo>
                    <a:pt x="831392" y="629615"/>
                  </a:lnTo>
                  <a:lnTo>
                    <a:pt x="831392" y="601484"/>
                  </a:lnTo>
                  <a:close/>
                </a:path>
                <a:path w="896620" h="1656080">
                  <a:moveTo>
                    <a:pt x="831392" y="552246"/>
                  </a:moveTo>
                  <a:lnTo>
                    <a:pt x="815009" y="546608"/>
                  </a:lnTo>
                  <a:lnTo>
                    <a:pt x="814717" y="546684"/>
                  </a:lnTo>
                  <a:lnTo>
                    <a:pt x="813155" y="550075"/>
                  </a:lnTo>
                  <a:lnTo>
                    <a:pt x="813155" y="579361"/>
                  </a:lnTo>
                  <a:lnTo>
                    <a:pt x="829665" y="583857"/>
                  </a:lnTo>
                  <a:lnTo>
                    <a:pt x="829932" y="583742"/>
                  </a:lnTo>
                  <a:lnTo>
                    <a:pt x="830414" y="583336"/>
                  </a:lnTo>
                  <a:lnTo>
                    <a:pt x="830630" y="583044"/>
                  </a:lnTo>
                  <a:lnTo>
                    <a:pt x="831126" y="581875"/>
                  </a:lnTo>
                  <a:lnTo>
                    <a:pt x="831392" y="580377"/>
                  </a:lnTo>
                  <a:lnTo>
                    <a:pt x="831392" y="552246"/>
                  </a:lnTo>
                  <a:close/>
                </a:path>
                <a:path w="896620" h="1656080">
                  <a:moveTo>
                    <a:pt x="831392" y="502996"/>
                  </a:moveTo>
                  <a:lnTo>
                    <a:pt x="815009" y="495541"/>
                  </a:lnTo>
                  <a:lnTo>
                    <a:pt x="814717" y="495604"/>
                  </a:lnTo>
                  <a:lnTo>
                    <a:pt x="813155" y="498779"/>
                  </a:lnTo>
                  <a:lnTo>
                    <a:pt x="813155" y="528066"/>
                  </a:lnTo>
                  <a:lnTo>
                    <a:pt x="829665" y="534416"/>
                  </a:lnTo>
                  <a:lnTo>
                    <a:pt x="829932" y="534327"/>
                  </a:lnTo>
                  <a:lnTo>
                    <a:pt x="830414" y="533984"/>
                  </a:lnTo>
                  <a:lnTo>
                    <a:pt x="830630" y="533704"/>
                  </a:lnTo>
                  <a:lnTo>
                    <a:pt x="831126" y="532599"/>
                  </a:lnTo>
                  <a:lnTo>
                    <a:pt x="831392" y="531126"/>
                  </a:lnTo>
                  <a:lnTo>
                    <a:pt x="831392" y="502996"/>
                  </a:lnTo>
                  <a:close/>
                </a:path>
                <a:path w="896620" h="1656080">
                  <a:moveTo>
                    <a:pt x="831392" y="453783"/>
                  </a:moveTo>
                  <a:lnTo>
                    <a:pt x="815009" y="444461"/>
                  </a:lnTo>
                  <a:lnTo>
                    <a:pt x="814717" y="444487"/>
                  </a:lnTo>
                  <a:lnTo>
                    <a:pt x="814209" y="444766"/>
                  </a:lnTo>
                  <a:lnTo>
                    <a:pt x="813981" y="444995"/>
                  </a:lnTo>
                  <a:lnTo>
                    <a:pt x="813435" y="446036"/>
                  </a:lnTo>
                  <a:lnTo>
                    <a:pt x="813155" y="447509"/>
                  </a:lnTo>
                  <a:lnTo>
                    <a:pt x="813155" y="476808"/>
                  </a:lnTo>
                  <a:lnTo>
                    <a:pt x="829665" y="484974"/>
                  </a:lnTo>
                  <a:lnTo>
                    <a:pt x="829932" y="484924"/>
                  </a:lnTo>
                  <a:lnTo>
                    <a:pt x="830414" y="484632"/>
                  </a:lnTo>
                  <a:lnTo>
                    <a:pt x="830630" y="484378"/>
                  </a:lnTo>
                  <a:lnTo>
                    <a:pt x="831126" y="483336"/>
                  </a:lnTo>
                  <a:lnTo>
                    <a:pt x="831392" y="481914"/>
                  </a:lnTo>
                  <a:lnTo>
                    <a:pt x="831392" y="453783"/>
                  </a:lnTo>
                  <a:close/>
                </a:path>
                <a:path w="896620" h="1656080">
                  <a:moveTo>
                    <a:pt x="831392" y="404533"/>
                  </a:moveTo>
                  <a:lnTo>
                    <a:pt x="815009" y="393369"/>
                  </a:lnTo>
                  <a:lnTo>
                    <a:pt x="814717" y="393369"/>
                  </a:lnTo>
                  <a:lnTo>
                    <a:pt x="813155" y="396214"/>
                  </a:lnTo>
                  <a:lnTo>
                    <a:pt x="813155" y="425526"/>
                  </a:lnTo>
                  <a:lnTo>
                    <a:pt x="829665" y="435559"/>
                  </a:lnTo>
                  <a:lnTo>
                    <a:pt x="829932" y="435546"/>
                  </a:lnTo>
                  <a:lnTo>
                    <a:pt x="830630" y="435089"/>
                  </a:lnTo>
                  <a:lnTo>
                    <a:pt x="831126" y="434086"/>
                  </a:lnTo>
                  <a:lnTo>
                    <a:pt x="831392" y="432663"/>
                  </a:lnTo>
                  <a:lnTo>
                    <a:pt x="831392" y="404533"/>
                  </a:lnTo>
                  <a:close/>
                </a:path>
                <a:path w="896620" h="1656080">
                  <a:moveTo>
                    <a:pt x="831392" y="355295"/>
                  </a:moveTo>
                  <a:lnTo>
                    <a:pt x="814717" y="342265"/>
                  </a:lnTo>
                  <a:lnTo>
                    <a:pt x="814209" y="342417"/>
                  </a:lnTo>
                  <a:lnTo>
                    <a:pt x="813981" y="342595"/>
                  </a:lnTo>
                  <a:lnTo>
                    <a:pt x="813435" y="343509"/>
                  </a:lnTo>
                  <a:lnTo>
                    <a:pt x="813155" y="344932"/>
                  </a:lnTo>
                  <a:lnTo>
                    <a:pt x="813155" y="374243"/>
                  </a:lnTo>
                  <a:lnTo>
                    <a:pt x="829665" y="386143"/>
                  </a:lnTo>
                  <a:lnTo>
                    <a:pt x="829932" y="386143"/>
                  </a:lnTo>
                  <a:lnTo>
                    <a:pt x="830414" y="385953"/>
                  </a:lnTo>
                  <a:lnTo>
                    <a:pt x="830630" y="385749"/>
                  </a:lnTo>
                  <a:lnTo>
                    <a:pt x="831126" y="384810"/>
                  </a:lnTo>
                  <a:lnTo>
                    <a:pt x="831392" y="383425"/>
                  </a:lnTo>
                  <a:lnTo>
                    <a:pt x="831392" y="355295"/>
                  </a:lnTo>
                  <a:close/>
                </a:path>
                <a:path w="896620" h="1656080">
                  <a:moveTo>
                    <a:pt x="831392" y="306044"/>
                  </a:moveTo>
                  <a:lnTo>
                    <a:pt x="814717" y="291134"/>
                  </a:lnTo>
                  <a:lnTo>
                    <a:pt x="814209" y="291236"/>
                  </a:lnTo>
                  <a:lnTo>
                    <a:pt x="813981" y="291401"/>
                  </a:lnTo>
                  <a:lnTo>
                    <a:pt x="813435" y="292252"/>
                  </a:lnTo>
                  <a:lnTo>
                    <a:pt x="813155" y="293636"/>
                  </a:lnTo>
                  <a:lnTo>
                    <a:pt x="813155" y="322948"/>
                  </a:lnTo>
                  <a:lnTo>
                    <a:pt x="829932" y="336727"/>
                  </a:lnTo>
                  <a:lnTo>
                    <a:pt x="830414" y="336600"/>
                  </a:lnTo>
                  <a:lnTo>
                    <a:pt x="830630" y="336410"/>
                  </a:lnTo>
                  <a:lnTo>
                    <a:pt x="831126" y="335534"/>
                  </a:lnTo>
                  <a:lnTo>
                    <a:pt x="831392" y="334175"/>
                  </a:lnTo>
                  <a:lnTo>
                    <a:pt x="831392" y="306044"/>
                  </a:lnTo>
                  <a:close/>
                </a:path>
                <a:path w="896620" h="1656080">
                  <a:moveTo>
                    <a:pt x="831392" y="207594"/>
                  </a:moveTo>
                  <a:lnTo>
                    <a:pt x="814209" y="188925"/>
                  </a:lnTo>
                  <a:lnTo>
                    <a:pt x="813981" y="189039"/>
                  </a:lnTo>
                  <a:lnTo>
                    <a:pt x="813587" y="189445"/>
                  </a:lnTo>
                  <a:lnTo>
                    <a:pt x="813435" y="189776"/>
                  </a:lnTo>
                  <a:lnTo>
                    <a:pt x="813155" y="191096"/>
                  </a:lnTo>
                  <a:lnTo>
                    <a:pt x="813155" y="220980"/>
                  </a:lnTo>
                  <a:lnTo>
                    <a:pt x="829932" y="237909"/>
                  </a:lnTo>
                  <a:lnTo>
                    <a:pt x="830414" y="237896"/>
                  </a:lnTo>
                  <a:lnTo>
                    <a:pt x="830630" y="237782"/>
                  </a:lnTo>
                  <a:lnTo>
                    <a:pt x="831126" y="237020"/>
                  </a:lnTo>
                  <a:lnTo>
                    <a:pt x="831392" y="235724"/>
                  </a:lnTo>
                  <a:lnTo>
                    <a:pt x="831392" y="207594"/>
                  </a:lnTo>
                  <a:close/>
                </a:path>
                <a:path w="896620" h="1656080">
                  <a:moveTo>
                    <a:pt x="831392" y="157784"/>
                  </a:moveTo>
                  <a:lnTo>
                    <a:pt x="814209" y="137744"/>
                  </a:lnTo>
                  <a:lnTo>
                    <a:pt x="813981" y="137833"/>
                  </a:lnTo>
                  <a:lnTo>
                    <a:pt x="813587" y="138201"/>
                  </a:lnTo>
                  <a:lnTo>
                    <a:pt x="813435" y="138518"/>
                  </a:lnTo>
                  <a:lnTo>
                    <a:pt x="813155" y="139814"/>
                  </a:lnTo>
                  <a:lnTo>
                    <a:pt x="813155" y="169684"/>
                  </a:lnTo>
                  <a:lnTo>
                    <a:pt x="830414" y="188569"/>
                  </a:lnTo>
                  <a:lnTo>
                    <a:pt x="830630" y="188455"/>
                  </a:lnTo>
                  <a:lnTo>
                    <a:pt x="830986" y="188061"/>
                  </a:lnTo>
                  <a:lnTo>
                    <a:pt x="831342" y="186969"/>
                  </a:lnTo>
                  <a:lnTo>
                    <a:pt x="831392" y="158343"/>
                  </a:lnTo>
                  <a:lnTo>
                    <a:pt x="831392" y="157784"/>
                  </a:lnTo>
                  <a:close/>
                </a:path>
                <a:path w="896620" h="1656080">
                  <a:moveTo>
                    <a:pt x="831392" y="109105"/>
                  </a:moveTo>
                  <a:lnTo>
                    <a:pt x="814209" y="86575"/>
                  </a:lnTo>
                  <a:lnTo>
                    <a:pt x="813981" y="86652"/>
                  </a:lnTo>
                  <a:lnTo>
                    <a:pt x="813587" y="86969"/>
                  </a:lnTo>
                  <a:lnTo>
                    <a:pt x="813435" y="87249"/>
                  </a:lnTo>
                  <a:lnTo>
                    <a:pt x="813155" y="88531"/>
                  </a:lnTo>
                  <a:lnTo>
                    <a:pt x="813155" y="118402"/>
                  </a:lnTo>
                  <a:lnTo>
                    <a:pt x="830414" y="139217"/>
                  </a:lnTo>
                  <a:lnTo>
                    <a:pt x="830630" y="139128"/>
                  </a:lnTo>
                  <a:lnTo>
                    <a:pt x="830986" y="138772"/>
                  </a:lnTo>
                  <a:lnTo>
                    <a:pt x="831342" y="137706"/>
                  </a:lnTo>
                  <a:lnTo>
                    <a:pt x="831392" y="109105"/>
                  </a:lnTo>
                  <a:close/>
                </a:path>
                <a:path w="896620" h="1656080">
                  <a:moveTo>
                    <a:pt x="831392" y="59855"/>
                  </a:moveTo>
                  <a:lnTo>
                    <a:pt x="813981" y="35445"/>
                  </a:lnTo>
                  <a:lnTo>
                    <a:pt x="813435" y="36004"/>
                  </a:lnTo>
                  <a:lnTo>
                    <a:pt x="813155" y="37211"/>
                  </a:lnTo>
                  <a:lnTo>
                    <a:pt x="813155" y="67106"/>
                  </a:lnTo>
                  <a:lnTo>
                    <a:pt x="830414" y="89852"/>
                  </a:lnTo>
                  <a:lnTo>
                    <a:pt x="830630" y="89801"/>
                  </a:lnTo>
                  <a:lnTo>
                    <a:pt x="830986" y="89471"/>
                  </a:lnTo>
                  <a:lnTo>
                    <a:pt x="831342" y="88455"/>
                  </a:lnTo>
                  <a:lnTo>
                    <a:pt x="831392" y="59855"/>
                  </a:lnTo>
                  <a:close/>
                </a:path>
                <a:path w="896620" h="1656080">
                  <a:moveTo>
                    <a:pt x="855357" y="600887"/>
                  </a:moveTo>
                  <a:lnTo>
                    <a:pt x="853833" y="597077"/>
                  </a:lnTo>
                  <a:lnTo>
                    <a:pt x="840765" y="597281"/>
                  </a:lnTo>
                  <a:lnTo>
                    <a:pt x="839114" y="600735"/>
                  </a:lnTo>
                  <a:lnTo>
                    <a:pt x="839114" y="628383"/>
                  </a:lnTo>
                  <a:lnTo>
                    <a:pt x="840765" y="632206"/>
                  </a:lnTo>
                  <a:lnTo>
                    <a:pt x="853833" y="630948"/>
                  </a:lnTo>
                  <a:lnTo>
                    <a:pt x="855357" y="627481"/>
                  </a:lnTo>
                  <a:lnTo>
                    <a:pt x="855357" y="600887"/>
                  </a:lnTo>
                  <a:close/>
                </a:path>
                <a:path w="896620" h="1656080">
                  <a:moveTo>
                    <a:pt x="855357" y="554342"/>
                  </a:moveTo>
                  <a:lnTo>
                    <a:pt x="840765" y="549097"/>
                  </a:lnTo>
                  <a:lnTo>
                    <a:pt x="840511" y="549173"/>
                  </a:lnTo>
                  <a:lnTo>
                    <a:pt x="840041" y="549541"/>
                  </a:lnTo>
                  <a:lnTo>
                    <a:pt x="839851" y="549808"/>
                  </a:lnTo>
                  <a:lnTo>
                    <a:pt x="839355" y="550913"/>
                  </a:lnTo>
                  <a:lnTo>
                    <a:pt x="839114" y="552361"/>
                  </a:lnTo>
                  <a:lnTo>
                    <a:pt x="839114" y="580555"/>
                  </a:lnTo>
                  <a:lnTo>
                    <a:pt x="853833" y="584225"/>
                  </a:lnTo>
                  <a:lnTo>
                    <a:pt x="854062" y="584123"/>
                  </a:lnTo>
                  <a:lnTo>
                    <a:pt x="854494" y="583742"/>
                  </a:lnTo>
                  <a:lnTo>
                    <a:pt x="854684" y="583463"/>
                  </a:lnTo>
                  <a:lnTo>
                    <a:pt x="855129" y="582358"/>
                  </a:lnTo>
                  <a:lnTo>
                    <a:pt x="855357" y="580936"/>
                  </a:lnTo>
                  <a:lnTo>
                    <a:pt x="855357" y="554342"/>
                  </a:lnTo>
                  <a:close/>
                </a:path>
                <a:path w="896620" h="1656080">
                  <a:moveTo>
                    <a:pt x="855357" y="507784"/>
                  </a:moveTo>
                  <a:lnTo>
                    <a:pt x="840765" y="500913"/>
                  </a:lnTo>
                  <a:lnTo>
                    <a:pt x="840511" y="500989"/>
                  </a:lnTo>
                  <a:lnTo>
                    <a:pt x="840041" y="501294"/>
                  </a:lnTo>
                  <a:lnTo>
                    <a:pt x="839851" y="501535"/>
                  </a:lnTo>
                  <a:lnTo>
                    <a:pt x="839355" y="502589"/>
                  </a:lnTo>
                  <a:lnTo>
                    <a:pt x="839114" y="503986"/>
                  </a:lnTo>
                  <a:lnTo>
                    <a:pt x="839114" y="531634"/>
                  </a:lnTo>
                  <a:lnTo>
                    <a:pt x="853833" y="537502"/>
                  </a:lnTo>
                  <a:lnTo>
                    <a:pt x="854062" y="537413"/>
                  </a:lnTo>
                  <a:lnTo>
                    <a:pt x="854494" y="537095"/>
                  </a:lnTo>
                  <a:lnTo>
                    <a:pt x="854684" y="536829"/>
                  </a:lnTo>
                  <a:lnTo>
                    <a:pt x="855129" y="535787"/>
                  </a:lnTo>
                  <a:lnTo>
                    <a:pt x="855357" y="534377"/>
                  </a:lnTo>
                  <a:lnTo>
                    <a:pt x="855357" y="507784"/>
                  </a:lnTo>
                  <a:close/>
                </a:path>
                <a:path w="896620" h="1656080">
                  <a:moveTo>
                    <a:pt x="855357" y="461251"/>
                  </a:moveTo>
                  <a:lnTo>
                    <a:pt x="840765" y="452716"/>
                  </a:lnTo>
                  <a:lnTo>
                    <a:pt x="840511" y="452755"/>
                  </a:lnTo>
                  <a:lnTo>
                    <a:pt x="840041" y="453009"/>
                  </a:lnTo>
                  <a:lnTo>
                    <a:pt x="839851" y="453237"/>
                  </a:lnTo>
                  <a:lnTo>
                    <a:pt x="839355" y="454240"/>
                  </a:lnTo>
                  <a:lnTo>
                    <a:pt x="839114" y="455625"/>
                  </a:lnTo>
                  <a:lnTo>
                    <a:pt x="839114" y="483273"/>
                  </a:lnTo>
                  <a:lnTo>
                    <a:pt x="853833" y="490766"/>
                  </a:lnTo>
                  <a:lnTo>
                    <a:pt x="854062" y="490715"/>
                  </a:lnTo>
                  <a:lnTo>
                    <a:pt x="854684" y="490194"/>
                  </a:lnTo>
                  <a:lnTo>
                    <a:pt x="855129" y="489204"/>
                  </a:lnTo>
                  <a:lnTo>
                    <a:pt x="855357" y="487845"/>
                  </a:lnTo>
                  <a:lnTo>
                    <a:pt x="855357" y="461251"/>
                  </a:lnTo>
                  <a:close/>
                </a:path>
                <a:path w="896620" h="1656080">
                  <a:moveTo>
                    <a:pt x="855357" y="414172"/>
                  </a:moveTo>
                  <a:lnTo>
                    <a:pt x="840765" y="404520"/>
                  </a:lnTo>
                  <a:lnTo>
                    <a:pt x="840511" y="404520"/>
                  </a:lnTo>
                  <a:lnTo>
                    <a:pt x="840041" y="404736"/>
                  </a:lnTo>
                  <a:lnTo>
                    <a:pt x="839851" y="404939"/>
                  </a:lnTo>
                  <a:lnTo>
                    <a:pt x="839355" y="405879"/>
                  </a:lnTo>
                  <a:lnTo>
                    <a:pt x="839114" y="407250"/>
                  </a:lnTo>
                  <a:lnTo>
                    <a:pt x="839114" y="435457"/>
                  </a:lnTo>
                  <a:lnTo>
                    <a:pt x="839355" y="437019"/>
                  </a:lnTo>
                  <a:lnTo>
                    <a:pt x="840041" y="438708"/>
                  </a:lnTo>
                  <a:lnTo>
                    <a:pt x="840765" y="439470"/>
                  </a:lnTo>
                  <a:lnTo>
                    <a:pt x="853833" y="444068"/>
                  </a:lnTo>
                  <a:lnTo>
                    <a:pt x="854062" y="444030"/>
                  </a:lnTo>
                  <a:lnTo>
                    <a:pt x="854494" y="443801"/>
                  </a:lnTo>
                  <a:lnTo>
                    <a:pt x="854684" y="443598"/>
                  </a:lnTo>
                  <a:lnTo>
                    <a:pt x="855129" y="442645"/>
                  </a:lnTo>
                  <a:lnTo>
                    <a:pt x="855357" y="441286"/>
                  </a:lnTo>
                  <a:lnTo>
                    <a:pt x="855357" y="414693"/>
                  </a:lnTo>
                  <a:lnTo>
                    <a:pt x="855357" y="414172"/>
                  </a:lnTo>
                  <a:close/>
                </a:path>
                <a:path w="896620" h="1656080">
                  <a:moveTo>
                    <a:pt x="855357" y="368147"/>
                  </a:moveTo>
                  <a:lnTo>
                    <a:pt x="840511" y="356323"/>
                  </a:lnTo>
                  <a:lnTo>
                    <a:pt x="840041" y="356476"/>
                  </a:lnTo>
                  <a:lnTo>
                    <a:pt x="839851" y="356654"/>
                  </a:lnTo>
                  <a:lnTo>
                    <a:pt x="839355" y="357543"/>
                  </a:lnTo>
                  <a:lnTo>
                    <a:pt x="839114" y="358876"/>
                  </a:lnTo>
                  <a:lnTo>
                    <a:pt x="839114" y="387070"/>
                  </a:lnTo>
                  <a:lnTo>
                    <a:pt x="854062" y="397357"/>
                  </a:lnTo>
                  <a:lnTo>
                    <a:pt x="854494" y="397167"/>
                  </a:lnTo>
                  <a:lnTo>
                    <a:pt x="854684" y="396963"/>
                  </a:lnTo>
                  <a:lnTo>
                    <a:pt x="855129" y="396062"/>
                  </a:lnTo>
                  <a:lnTo>
                    <a:pt x="855357" y="394741"/>
                  </a:lnTo>
                  <a:lnTo>
                    <a:pt x="855357" y="368147"/>
                  </a:lnTo>
                  <a:close/>
                </a:path>
                <a:path w="896620" h="1656080">
                  <a:moveTo>
                    <a:pt x="855357" y="321068"/>
                  </a:moveTo>
                  <a:lnTo>
                    <a:pt x="840511" y="308102"/>
                  </a:lnTo>
                  <a:lnTo>
                    <a:pt x="840041" y="308203"/>
                  </a:lnTo>
                  <a:lnTo>
                    <a:pt x="839851" y="308343"/>
                  </a:lnTo>
                  <a:lnTo>
                    <a:pt x="839355" y="309181"/>
                  </a:lnTo>
                  <a:lnTo>
                    <a:pt x="839114" y="310502"/>
                  </a:lnTo>
                  <a:lnTo>
                    <a:pt x="839114" y="338709"/>
                  </a:lnTo>
                  <a:lnTo>
                    <a:pt x="854062" y="350647"/>
                  </a:lnTo>
                  <a:lnTo>
                    <a:pt x="854494" y="350507"/>
                  </a:lnTo>
                  <a:lnTo>
                    <a:pt x="854684" y="350329"/>
                  </a:lnTo>
                  <a:lnTo>
                    <a:pt x="855129" y="349478"/>
                  </a:lnTo>
                  <a:lnTo>
                    <a:pt x="855357" y="348183"/>
                  </a:lnTo>
                  <a:lnTo>
                    <a:pt x="855357" y="321589"/>
                  </a:lnTo>
                  <a:lnTo>
                    <a:pt x="855357" y="321068"/>
                  </a:lnTo>
                  <a:close/>
                </a:path>
                <a:path w="896620" h="1656080">
                  <a:moveTo>
                    <a:pt x="855357" y="274510"/>
                  </a:moveTo>
                  <a:lnTo>
                    <a:pt x="840511" y="259892"/>
                  </a:lnTo>
                  <a:lnTo>
                    <a:pt x="840041" y="259943"/>
                  </a:lnTo>
                  <a:lnTo>
                    <a:pt x="839660" y="260299"/>
                  </a:lnTo>
                  <a:lnTo>
                    <a:pt x="839355" y="260858"/>
                  </a:lnTo>
                  <a:lnTo>
                    <a:pt x="839114" y="262128"/>
                  </a:lnTo>
                  <a:lnTo>
                    <a:pt x="839114" y="290309"/>
                  </a:lnTo>
                  <a:lnTo>
                    <a:pt x="854062" y="303949"/>
                  </a:lnTo>
                  <a:lnTo>
                    <a:pt x="854494" y="303847"/>
                  </a:lnTo>
                  <a:lnTo>
                    <a:pt x="854684" y="303707"/>
                  </a:lnTo>
                  <a:lnTo>
                    <a:pt x="855129" y="302895"/>
                  </a:lnTo>
                  <a:lnTo>
                    <a:pt x="855357" y="301625"/>
                  </a:lnTo>
                  <a:lnTo>
                    <a:pt x="855357" y="275031"/>
                  </a:lnTo>
                  <a:lnTo>
                    <a:pt x="855357" y="274510"/>
                  </a:lnTo>
                  <a:close/>
                </a:path>
                <a:path w="896620" h="1656080">
                  <a:moveTo>
                    <a:pt x="855357" y="227977"/>
                  </a:moveTo>
                  <a:lnTo>
                    <a:pt x="840511" y="211683"/>
                  </a:lnTo>
                  <a:lnTo>
                    <a:pt x="840041" y="211683"/>
                  </a:lnTo>
                  <a:lnTo>
                    <a:pt x="839660" y="211988"/>
                  </a:lnTo>
                  <a:lnTo>
                    <a:pt x="839355" y="212509"/>
                  </a:lnTo>
                  <a:lnTo>
                    <a:pt x="839114" y="213766"/>
                  </a:lnTo>
                  <a:lnTo>
                    <a:pt x="839114" y="241960"/>
                  </a:lnTo>
                  <a:lnTo>
                    <a:pt x="854062" y="257238"/>
                  </a:lnTo>
                  <a:lnTo>
                    <a:pt x="854494" y="257200"/>
                  </a:lnTo>
                  <a:lnTo>
                    <a:pt x="854684" y="257073"/>
                  </a:lnTo>
                  <a:lnTo>
                    <a:pt x="855129" y="256336"/>
                  </a:lnTo>
                  <a:lnTo>
                    <a:pt x="855357" y="255092"/>
                  </a:lnTo>
                  <a:lnTo>
                    <a:pt x="855357" y="228498"/>
                  </a:lnTo>
                  <a:lnTo>
                    <a:pt x="855357" y="227977"/>
                  </a:lnTo>
                  <a:close/>
                </a:path>
                <a:path w="896620" h="1656080">
                  <a:moveTo>
                    <a:pt x="855357" y="181419"/>
                  </a:moveTo>
                  <a:lnTo>
                    <a:pt x="840511" y="163449"/>
                  </a:lnTo>
                  <a:lnTo>
                    <a:pt x="839851" y="163487"/>
                  </a:lnTo>
                  <a:lnTo>
                    <a:pt x="839355" y="164160"/>
                  </a:lnTo>
                  <a:lnTo>
                    <a:pt x="839114" y="165379"/>
                  </a:lnTo>
                  <a:lnTo>
                    <a:pt x="839114" y="193573"/>
                  </a:lnTo>
                  <a:lnTo>
                    <a:pt x="854062" y="210566"/>
                  </a:lnTo>
                  <a:lnTo>
                    <a:pt x="854494" y="210566"/>
                  </a:lnTo>
                  <a:lnTo>
                    <a:pt x="854684" y="210464"/>
                  </a:lnTo>
                  <a:lnTo>
                    <a:pt x="855129" y="209765"/>
                  </a:lnTo>
                  <a:lnTo>
                    <a:pt x="855357" y="208534"/>
                  </a:lnTo>
                  <a:lnTo>
                    <a:pt x="855357" y="181940"/>
                  </a:lnTo>
                  <a:lnTo>
                    <a:pt x="855357" y="181419"/>
                  </a:lnTo>
                  <a:close/>
                </a:path>
                <a:path w="896620" h="1656080">
                  <a:moveTo>
                    <a:pt x="855357" y="134874"/>
                  </a:moveTo>
                  <a:lnTo>
                    <a:pt x="840041" y="115138"/>
                  </a:lnTo>
                  <a:lnTo>
                    <a:pt x="839660" y="115366"/>
                  </a:lnTo>
                  <a:lnTo>
                    <a:pt x="839355" y="115811"/>
                  </a:lnTo>
                  <a:lnTo>
                    <a:pt x="839114" y="117017"/>
                  </a:lnTo>
                  <a:lnTo>
                    <a:pt x="839114" y="145224"/>
                  </a:lnTo>
                  <a:lnTo>
                    <a:pt x="854494" y="163918"/>
                  </a:lnTo>
                  <a:lnTo>
                    <a:pt x="854684" y="163830"/>
                  </a:lnTo>
                  <a:lnTo>
                    <a:pt x="855129" y="163182"/>
                  </a:lnTo>
                  <a:lnTo>
                    <a:pt x="855357" y="161988"/>
                  </a:lnTo>
                  <a:lnTo>
                    <a:pt x="855357" y="135394"/>
                  </a:lnTo>
                  <a:lnTo>
                    <a:pt x="855357" y="134874"/>
                  </a:lnTo>
                  <a:close/>
                </a:path>
                <a:path w="896620" h="1656080">
                  <a:moveTo>
                    <a:pt x="876858" y="1293825"/>
                  </a:moveTo>
                  <a:lnTo>
                    <a:pt x="863752" y="1288923"/>
                  </a:lnTo>
                  <a:lnTo>
                    <a:pt x="863523" y="1288999"/>
                  </a:lnTo>
                  <a:lnTo>
                    <a:pt x="862266" y="1292021"/>
                  </a:lnTo>
                  <a:lnTo>
                    <a:pt x="862266" y="1318183"/>
                  </a:lnTo>
                  <a:lnTo>
                    <a:pt x="875474" y="1322171"/>
                  </a:lnTo>
                  <a:lnTo>
                    <a:pt x="875677" y="1322070"/>
                  </a:lnTo>
                  <a:lnTo>
                    <a:pt x="876071" y="1321714"/>
                  </a:lnTo>
                  <a:lnTo>
                    <a:pt x="876236" y="1321435"/>
                  </a:lnTo>
                  <a:lnTo>
                    <a:pt x="876642" y="1320380"/>
                  </a:lnTo>
                  <a:lnTo>
                    <a:pt x="876858" y="1319047"/>
                  </a:lnTo>
                  <a:lnTo>
                    <a:pt x="876858" y="1293825"/>
                  </a:lnTo>
                  <a:close/>
                </a:path>
                <a:path w="896620" h="1656080">
                  <a:moveTo>
                    <a:pt x="876858" y="600367"/>
                  </a:moveTo>
                  <a:lnTo>
                    <a:pt x="875474" y="596760"/>
                  </a:lnTo>
                  <a:lnTo>
                    <a:pt x="863981" y="596912"/>
                  </a:lnTo>
                  <a:lnTo>
                    <a:pt x="862266" y="600202"/>
                  </a:lnTo>
                  <a:lnTo>
                    <a:pt x="862266" y="626351"/>
                  </a:lnTo>
                  <a:lnTo>
                    <a:pt x="863752" y="629996"/>
                  </a:lnTo>
                  <a:lnTo>
                    <a:pt x="875474" y="628853"/>
                  </a:lnTo>
                  <a:lnTo>
                    <a:pt x="875677" y="628738"/>
                  </a:lnTo>
                  <a:lnTo>
                    <a:pt x="876236" y="628053"/>
                  </a:lnTo>
                  <a:lnTo>
                    <a:pt x="876642" y="626960"/>
                  </a:lnTo>
                  <a:lnTo>
                    <a:pt x="876858" y="625589"/>
                  </a:lnTo>
                  <a:lnTo>
                    <a:pt x="876858" y="600367"/>
                  </a:lnTo>
                  <a:close/>
                </a:path>
                <a:path w="896620" h="1656080">
                  <a:moveTo>
                    <a:pt x="876858" y="512076"/>
                  </a:moveTo>
                  <a:lnTo>
                    <a:pt x="863752" y="505714"/>
                  </a:lnTo>
                  <a:lnTo>
                    <a:pt x="863523" y="505777"/>
                  </a:lnTo>
                  <a:lnTo>
                    <a:pt x="862914" y="506310"/>
                  </a:lnTo>
                  <a:lnTo>
                    <a:pt x="862495" y="507301"/>
                  </a:lnTo>
                  <a:lnTo>
                    <a:pt x="862266" y="508647"/>
                  </a:lnTo>
                  <a:lnTo>
                    <a:pt x="862266" y="534797"/>
                  </a:lnTo>
                  <a:lnTo>
                    <a:pt x="875474" y="540258"/>
                  </a:lnTo>
                  <a:lnTo>
                    <a:pt x="875677" y="540194"/>
                  </a:lnTo>
                  <a:lnTo>
                    <a:pt x="876071" y="539864"/>
                  </a:lnTo>
                  <a:lnTo>
                    <a:pt x="876236" y="539623"/>
                  </a:lnTo>
                  <a:lnTo>
                    <a:pt x="876642" y="538619"/>
                  </a:lnTo>
                  <a:lnTo>
                    <a:pt x="876858" y="537298"/>
                  </a:lnTo>
                  <a:lnTo>
                    <a:pt x="876858" y="512076"/>
                  </a:lnTo>
                  <a:close/>
                </a:path>
                <a:path w="896620" h="1656080">
                  <a:moveTo>
                    <a:pt x="876858" y="467448"/>
                  </a:moveTo>
                  <a:lnTo>
                    <a:pt x="876528" y="465607"/>
                  </a:lnTo>
                  <a:lnTo>
                    <a:pt x="876071" y="464540"/>
                  </a:lnTo>
                  <a:lnTo>
                    <a:pt x="875474" y="463867"/>
                  </a:lnTo>
                  <a:lnTo>
                    <a:pt x="863752" y="460108"/>
                  </a:lnTo>
                  <a:lnTo>
                    <a:pt x="863523" y="460146"/>
                  </a:lnTo>
                  <a:lnTo>
                    <a:pt x="862266" y="462889"/>
                  </a:lnTo>
                  <a:lnTo>
                    <a:pt x="862266" y="489038"/>
                  </a:lnTo>
                  <a:lnTo>
                    <a:pt x="875474" y="495960"/>
                  </a:lnTo>
                  <a:lnTo>
                    <a:pt x="875880" y="495782"/>
                  </a:lnTo>
                  <a:lnTo>
                    <a:pt x="876236" y="495401"/>
                  </a:lnTo>
                  <a:lnTo>
                    <a:pt x="876642" y="494449"/>
                  </a:lnTo>
                  <a:lnTo>
                    <a:pt x="876858" y="493179"/>
                  </a:lnTo>
                  <a:lnTo>
                    <a:pt x="876858" y="467956"/>
                  </a:lnTo>
                  <a:lnTo>
                    <a:pt x="876858" y="467448"/>
                  </a:lnTo>
                  <a:close/>
                </a:path>
                <a:path w="896620" h="1656080">
                  <a:moveTo>
                    <a:pt x="876858" y="423303"/>
                  </a:moveTo>
                  <a:lnTo>
                    <a:pt x="876528" y="421424"/>
                  </a:lnTo>
                  <a:lnTo>
                    <a:pt x="876071" y="420293"/>
                  </a:lnTo>
                  <a:lnTo>
                    <a:pt x="875474" y="419582"/>
                  </a:lnTo>
                  <a:lnTo>
                    <a:pt x="863752" y="414489"/>
                  </a:lnTo>
                  <a:lnTo>
                    <a:pt x="863523" y="414489"/>
                  </a:lnTo>
                  <a:lnTo>
                    <a:pt x="862266" y="417106"/>
                  </a:lnTo>
                  <a:lnTo>
                    <a:pt x="862304" y="444296"/>
                  </a:lnTo>
                  <a:lnTo>
                    <a:pt x="875474" y="451675"/>
                  </a:lnTo>
                  <a:lnTo>
                    <a:pt x="875677" y="451662"/>
                  </a:lnTo>
                  <a:lnTo>
                    <a:pt x="876071" y="451421"/>
                  </a:lnTo>
                  <a:lnTo>
                    <a:pt x="876236" y="451218"/>
                  </a:lnTo>
                  <a:lnTo>
                    <a:pt x="876642" y="450303"/>
                  </a:lnTo>
                  <a:lnTo>
                    <a:pt x="876858" y="449033"/>
                  </a:lnTo>
                  <a:lnTo>
                    <a:pt x="876858" y="423811"/>
                  </a:lnTo>
                  <a:lnTo>
                    <a:pt x="876858" y="423303"/>
                  </a:lnTo>
                  <a:close/>
                </a:path>
                <a:path w="896620" h="1656080">
                  <a:moveTo>
                    <a:pt x="876858" y="379158"/>
                  </a:moveTo>
                  <a:lnTo>
                    <a:pt x="863523" y="368858"/>
                  </a:lnTo>
                  <a:lnTo>
                    <a:pt x="863117" y="369011"/>
                  </a:lnTo>
                  <a:lnTo>
                    <a:pt x="862914" y="369189"/>
                  </a:lnTo>
                  <a:lnTo>
                    <a:pt x="862609" y="369709"/>
                  </a:lnTo>
                  <a:lnTo>
                    <a:pt x="862304" y="370852"/>
                  </a:lnTo>
                  <a:lnTo>
                    <a:pt x="862266" y="398005"/>
                  </a:lnTo>
                  <a:lnTo>
                    <a:pt x="862393" y="399021"/>
                  </a:lnTo>
                  <a:lnTo>
                    <a:pt x="862914" y="400799"/>
                  </a:lnTo>
                  <a:lnTo>
                    <a:pt x="863307" y="401459"/>
                  </a:lnTo>
                  <a:lnTo>
                    <a:pt x="863752" y="401942"/>
                  </a:lnTo>
                  <a:lnTo>
                    <a:pt x="875474" y="407390"/>
                  </a:lnTo>
                  <a:lnTo>
                    <a:pt x="875677" y="407390"/>
                  </a:lnTo>
                  <a:lnTo>
                    <a:pt x="876236" y="407009"/>
                  </a:lnTo>
                  <a:lnTo>
                    <a:pt x="876642" y="406146"/>
                  </a:lnTo>
                  <a:lnTo>
                    <a:pt x="876858" y="404888"/>
                  </a:lnTo>
                  <a:lnTo>
                    <a:pt x="876858" y="379666"/>
                  </a:lnTo>
                  <a:lnTo>
                    <a:pt x="876858" y="379158"/>
                  </a:lnTo>
                  <a:close/>
                </a:path>
                <a:path w="896620" h="1656080">
                  <a:moveTo>
                    <a:pt x="876858" y="335013"/>
                  </a:moveTo>
                  <a:lnTo>
                    <a:pt x="863523" y="323215"/>
                  </a:lnTo>
                  <a:lnTo>
                    <a:pt x="862914" y="323469"/>
                  </a:lnTo>
                  <a:lnTo>
                    <a:pt x="862609" y="323964"/>
                  </a:lnTo>
                  <a:lnTo>
                    <a:pt x="862304" y="325081"/>
                  </a:lnTo>
                  <a:lnTo>
                    <a:pt x="862304" y="352755"/>
                  </a:lnTo>
                  <a:lnTo>
                    <a:pt x="875677" y="363093"/>
                  </a:lnTo>
                  <a:lnTo>
                    <a:pt x="876071" y="362953"/>
                  </a:lnTo>
                  <a:lnTo>
                    <a:pt x="876236" y="362788"/>
                  </a:lnTo>
                  <a:lnTo>
                    <a:pt x="876642" y="361962"/>
                  </a:lnTo>
                  <a:lnTo>
                    <a:pt x="876858" y="360743"/>
                  </a:lnTo>
                  <a:lnTo>
                    <a:pt x="876858" y="335521"/>
                  </a:lnTo>
                  <a:lnTo>
                    <a:pt x="876858" y="335013"/>
                  </a:lnTo>
                  <a:close/>
                </a:path>
                <a:path w="896620" h="1656080">
                  <a:moveTo>
                    <a:pt x="876858" y="290880"/>
                  </a:moveTo>
                  <a:lnTo>
                    <a:pt x="863523" y="277596"/>
                  </a:lnTo>
                  <a:lnTo>
                    <a:pt x="863117" y="277660"/>
                  </a:lnTo>
                  <a:lnTo>
                    <a:pt x="862914" y="277787"/>
                  </a:lnTo>
                  <a:lnTo>
                    <a:pt x="862609" y="278231"/>
                  </a:lnTo>
                  <a:lnTo>
                    <a:pt x="862304" y="279311"/>
                  </a:lnTo>
                  <a:lnTo>
                    <a:pt x="862304" y="306971"/>
                  </a:lnTo>
                  <a:lnTo>
                    <a:pt x="862914" y="309384"/>
                  </a:lnTo>
                  <a:lnTo>
                    <a:pt x="863752" y="310718"/>
                  </a:lnTo>
                  <a:lnTo>
                    <a:pt x="875474" y="318782"/>
                  </a:lnTo>
                  <a:lnTo>
                    <a:pt x="875677" y="318820"/>
                  </a:lnTo>
                  <a:lnTo>
                    <a:pt x="876071" y="318719"/>
                  </a:lnTo>
                  <a:lnTo>
                    <a:pt x="876236" y="318579"/>
                  </a:lnTo>
                  <a:lnTo>
                    <a:pt x="876642" y="317804"/>
                  </a:lnTo>
                  <a:lnTo>
                    <a:pt x="876858" y="316598"/>
                  </a:lnTo>
                  <a:lnTo>
                    <a:pt x="876858" y="291376"/>
                  </a:lnTo>
                  <a:lnTo>
                    <a:pt x="876858" y="290880"/>
                  </a:lnTo>
                  <a:close/>
                </a:path>
                <a:path w="896620" h="1656080">
                  <a:moveTo>
                    <a:pt x="876858" y="246748"/>
                  </a:moveTo>
                  <a:lnTo>
                    <a:pt x="863523" y="231952"/>
                  </a:lnTo>
                  <a:lnTo>
                    <a:pt x="863117" y="231978"/>
                  </a:lnTo>
                  <a:lnTo>
                    <a:pt x="862914" y="232092"/>
                  </a:lnTo>
                  <a:lnTo>
                    <a:pt x="862609" y="232498"/>
                  </a:lnTo>
                  <a:lnTo>
                    <a:pt x="862304" y="233540"/>
                  </a:lnTo>
                  <a:lnTo>
                    <a:pt x="862304" y="261213"/>
                  </a:lnTo>
                  <a:lnTo>
                    <a:pt x="862914" y="263690"/>
                  </a:lnTo>
                  <a:lnTo>
                    <a:pt x="863752" y="265087"/>
                  </a:lnTo>
                  <a:lnTo>
                    <a:pt x="875474" y="274485"/>
                  </a:lnTo>
                  <a:lnTo>
                    <a:pt x="875677" y="274548"/>
                  </a:lnTo>
                  <a:lnTo>
                    <a:pt x="876071" y="274510"/>
                  </a:lnTo>
                  <a:lnTo>
                    <a:pt x="876236" y="274370"/>
                  </a:lnTo>
                  <a:lnTo>
                    <a:pt x="876642" y="273659"/>
                  </a:lnTo>
                  <a:lnTo>
                    <a:pt x="876858" y="272478"/>
                  </a:lnTo>
                  <a:lnTo>
                    <a:pt x="876858" y="247256"/>
                  </a:lnTo>
                  <a:lnTo>
                    <a:pt x="876858" y="246748"/>
                  </a:lnTo>
                  <a:close/>
                </a:path>
                <a:path w="896620" h="1656080">
                  <a:moveTo>
                    <a:pt x="876858" y="202603"/>
                  </a:moveTo>
                  <a:lnTo>
                    <a:pt x="863117" y="186296"/>
                  </a:lnTo>
                  <a:lnTo>
                    <a:pt x="862914" y="186385"/>
                  </a:lnTo>
                  <a:lnTo>
                    <a:pt x="862609" y="186766"/>
                  </a:lnTo>
                  <a:lnTo>
                    <a:pt x="862304" y="187782"/>
                  </a:lnTo>
                  <a:lnTo>
                    <a:pt x="862304" y="215430"/>
                  </a:lnTo>
                  <a:lnTo>
                    <a:pt x="862914" y="217995"/>
                  </a:lnTo>
                  <a:lnTo>
                    <a:pt x="863752" y="219506"/>
                  </a:lnTo>
                  <a:lnTo>
                    <a:pt x="875474" y="230212"/>
                  </a:lnTo>
                  <a:lnTo>
                    <a:pt x="875677" y="230289"/>
                  </a:lnTo>
                  <a:lnTo>
                    <a:pt x="876071" y="230276"/>
                  </a:lnTo>
                  <a:lnTo>
                    <a:pt x="876236" y="230174"/>
                  </a:lnTo>
                  <a:lnTo>
                    <a:pt x="876642" y="229489"/>
                  </a:lnTo>
                  <a:lnTo>
                    <a:pt x="876858" y="228333"/>
                  </a:lnTo>
                  <a:lnTo>
                    <a:pt x="876858" y="203111"/>
                  </a:lnTo>
                  <a:lnTo>
                    <a:pt x="876858" y="202603"/>
                  </a:lnTo>
                  <a:close/>
                </a:path>
                <a:path w="896620" h="1656080">
                  <a:moveTo>
                    <a:pt x="876858" y="158457"/>
                  </a:moveTo>
                  <a:lnTo>
                    <a:pt x="863523" y="140677"/>
                  </a:lnTo>
                  <a:lnTo>
                    <a:pt x="862914" y="140677"/>
                  </a:lnTo>
                  <a:lnTo>
                    <a:pt x="862609" y="141020"/>
                  </a:lnTo>
                  <a:lnTo>
                    <a:pt x="862304" y="141998"/>
                  </a:lnTo>
                  <a:lnTo>
                    <a:pt x="862304" y="169672"/>
                  </a:lnTo>
                  <a:lnTo>
                    <a:pt x="876071" y="186055"/>
                  </a:lnTo>
                  <a:lnTo>
                    <a:pt x="876236" y="185953"/>
                  </a:lnTo>
                  <a:lnTo>
                    <a:pt x="876642" y="185331"/>
                  </a:lnTo>
                  <a:lnTo>
                    <a:pt x="876858" y="184188"/>
                  </a:lnTo>
                  <a:lnTo>
                    <a:pt x="876858" y="158965"/>
                  </a:lnTo>
                  <a:lnTo>
                    <a:pt x="876858" y="158457"/>
                  </a:lnTo>
                  <a:close/>
                </a:path>
                <a:path w="896620" h="1656080">
                  <a:moveTo>
                    <a:pt x="896226" y="641858"/>
                  </a:moveTo>
                  <a:lnTo>
                    <a:pt x="894981" y="638556"/>
                  </a:lnTo>
                  <a:lnTo>
                    <a:pt x="884389" y="639914"/>
                  </a:lnTo>
                  <a:lnTo>
                    <a:pt x="883069" y="643166"/>
                  </a:lnTo>
                  <a:lnTo>
                    <a:pt x="883069" y="667994"/>
                  </a:lnTo>
                  <a:lnTo>
                    <a:pt x="883119" y="668947"/>
                  </a:lnTo>
                  <a:lnTo>
                    <a:pt x="883373" y="670140"/>
                  </a:lnTo>
                  <a:lnTo>
                    <a:pt x="883818" y="670953"/>
                  </a:lnTo>
                  <a:lnTo>
                    <a:pt x="884389" y="671296"/>
                  </a:lnTo>
                  <a:lnTo>
                    <a:pt x="894981" y="669086"/>
                  </a:lnTo>
                  <a:lnTo>
                    <a:pt x="895527" y="668515"/>
                  </a:lnTo>
                  <a:lnTo>
                    <a:pt x="896048" y="667156"/>
                  </a:lnTo>
                  <a:lnTo>
                    <a:pt x="896226" y="665835"/>
                  </a:lnTo>
                  <a:lnTo>
                    <a:pt x="896226" y="641858"/>
                  </a:lnTo>
                  <a:close/>
                </a:path>
                <a:path w="896620" h="1656080">
                  <a:moveTo>
                    <a:pt x="896226" y="599414"/>
                  </a:moveTo>
                  <a:lnTo>
                    <a:pt x="896048" y="598119"/>
                  </a:lnTo>
                  <a:lnTo>
                    <a:pt x="895934" y="597763"/>
                  </a:lnTo>
                  <a:lnTo>
                    <a:pt x="895527" y="596874"/>
                  </a:lnTo>
                  <a:lnTo>
                    <a:pt x="894981" y="596430"/>
                  </a:lnTo>
                  <a:lnTo>
                    <a:pt x="884389" y="596595"/>
                  </a:lnTo>
                  <a:lnTo>
                    <a:pt x="883069" y="599719"/>
                  </a:lnTo>
                  <a:lnTo>
                    <a:pt x="883069" y="625043"/>
                  </a:lnTo>
                  <a:lnTo>
                    <a:pt x="884389" y="628002"/>
                  </a:lnTo>
                  <a:lnTo>
                    <a:pt x="894981" y="626973"/>
                  </a:lnTo>
                  <a:lnTo>
                    <a:pt x="895159" y="626859"/>
                  </a:lnTo>
                  <a:lnTo>
                    <a:pt x="895527" y="626465"/>
                  </a:lnTo>
                  <a:lnTo>
                    <a:pt x="896048" y="625170"/>
                  </a:lnTo>
                  <a:lnTo>
                    <a:pt x="896226" y="623862"/>
                  </a:lnTo>
                  <a:lnTo>
                    <a:pt x="896226" y="599884"/>
                  </a:lnTo>
                  <a:lnTo>
                    <a:pt x="896226" y="599414"/>
                  </a:lnTo>
                  <a:close/>
                </a:path>
                <a:path w="896620" h="1656080">
                  <a:moveTo>
                    <a:pt x="896226" y="557911"/>
                  </a:moveTo>
                  <a:lnTo>
                    <a:pt x="884389" y="553300"/>
                  </a:lnTo>
                  <a:lnTo>
                    <a:pt x="884199" y="553389"/>
                  </a:lnTo>
                  <a:lnTo>
                    <a:pt x="883818" y="553707"/>
                  </a:lnTo>
                  <a:lnTo>
                    <a:pt x="883373" y="554570"/>
                  </a:lnTo>
                  <a:lnTo>
                    <a:pt x="883259" y="554951"/>
                  </a:lnTo>
                  <a:lnTo>
                    <a:pt x="883069" y="556260"/>
                  </a:lnTo>
                  <a:lnTo>
                    <a:pt x="883069" y="581583"/>
                  </a:lnTo>
                  <a:lnTo>
                    <a:pt x="894981" y="584847"/>
                  </a:lnTo>
                  <a:lnTo>
                    <a:pt x="895159" y="584771"/>
                  </a:lnTo>
                  <a:lnTo>
                    <a:pt x="895527" y="584428"/>
                  </a:lnTo>
                  <a:lnTo>
                    <a:pt x="896048" y="583158"/>
                  </a:lnTo>
                  <a:lnTo>
                    <a:pt x="896226" y="581888"/>
                  </a:lnTo>
                  <a:lnTo>
                    <a:pt x="896226" y="557911"/>
                  </a:lnTo>
                  <a:close/>
                </a:path>
                <a:path w="896620" h="1656080">
                  <a:moveTo>
                    <a:pt x="896226" y="515937"/>
                  </a:moveTo>
                  <a:lnTo>
                    <a:pt x="884389" y="510032"/>
                  </a:lnTo>
                  <a:lnTo>
                    <a:pt x="884199" y="510082"/>
                  </a:lnTo>
                  <a:lnTo>
                    <a:pt x="883818" y="510362"/>
                  </a:lnTo>
                  <a:lnTo>
                    <a:pt x="883653" y="510590"/>
                  </a:lnTo>
                  <a:lnTo>
                    <a:pt x="883259" y="511543"/>
                  </a:lnTo>
                  <a:lnTo>
                    <a:pt x="883069" y="512813"/>
                  </a:lnTo>
                  <a:lnTo>
                    <a:pt x="883069" y="538137"/>
                  </a:lnTo>
                  <a:lnTo>
                    <a:pt x="894981" y="542747"/>
                  </a:lnTo>
                  <a:lnTo>
                    <a:pt x="895527" y="542366"/>
                  </a:lnTo>
                  <a:lnTo>
                    <a:pt x="896048" y="541172"/>
                  </a:lnTo>
                  <a:lnTo>
                    <a:pt x="896226" y="539915"/>
                  </a:lnTo>
                  <a:lnTo>
                    <a:pt x="896226" y="515937"/>
                  </a:lnTo>
                  <a:close/>
                </a:path>
                <a:path w="896620" h="1656080">
                  <a:moveTo>
                    <a:pt x="896226" y="473519"/>
                  </a:moveTo>
                  <a:lnTo>
                    <a:pt x="896048" y="472173"/>
                  </a:lnTo>
                  <a:lnTo>
                    <a:pt x="895527" y="470750"/>
                  </a:lnTo>
                  <a:lnTo>
                    <a:pt x="894981" y="470128"/>
                  </a:lnTo>
                  <a:lnTo>
                    <a:pt x="884389" y="466737"/>
                  </a:lnTo>
                  <a:lnTo>
                    <a:pt x="884199" y="466763"/>
                  </a:lnTo>
                  <a:lnTo>
                    <a:pt x="883818" y="467004"/>
                  </a:lnTo>
                  <a:lnTo>
                    <a:pt x="883653" y="467220"/>
                  </a:lnTo>
                  <a:lnTo>
                    <a:pt x="883259" y="468122"/>
                  </a:lnTo>
                  <a:lnTo>
                    <a:pt x="883069" y="469392"/>
                  </a:lnTo>
                  <a:lnTo>
                    <a:pt x="883069" y="494703"/>
                  </a:lnTo>
                  <a:lnTo>
                    <a:pt x="894981" y="500634"/>
                  </a:lnTo>
                  <a:lnTo>
                    <a:pt x="895159" y="500583"/>
                  </a:lnTo>
                  <a:lnTo>
                    <a:pt x="895527" y="500303"/>
                  </a:lnTo>
                  <a:lnTo>
                    <a:pt x="895667" y="500087"/>
                  </a:lnTo>
                  <a:lnTo>
                    <a:pt x="896048" y="499198"/>
                  </a:lnTo>
                  <a:lnTo>
                    <a:pt x="896226" y="497967"/>
                  </a:lnTo>
                  <a:lnTo>
                    <a:pt x="896226" y="473989"/>
                  </a:lnTo>
                  <a:lnTo>
                    <a:pt x="896226" y="473519"/>
                  </a:lnTo>
                  <a:close/>
                </a:path>
                <a:path w="896620" h="1656080">
                  <a:moveTo>
                    <a:pt x="896226" y="431546"/>
                  </a:moveTo>
                  <a:lnTo>
                    <a:pt x="896048" y="430174"/>
                  </a:lnTo>
                  <a:lnTo>
                    <a:pt x="895527" y="428701"/>
                  </a:lnTo>
                  <a:lnTo>
                    <a:pt x="894981" y="428015"/>
                  </a:lnTo>
                  <a:lnTo>
                    <a:pt x="884389" y="423430"/>
                  </a:lnTo>
                  <a:lnTo>
                    <a:pt x="884199" y="423430"/>
                  </a:lnTo>
                  <a:lnTo>
                    <a:pt x="883818" y="423646"/>
                  </a:lnTo>
                  <a:lnTo>
                    <a:pt x="883653" y="423849"/>
                  </a:lnTo>
                  <a:lnTo>
                    <a:pt x="883259" y="424688"/>
                  </a:lnTo>
                  <a:lnTo>
                    <a:pt x="883069" y="425958"/>
                  </a:lnTo>
                  <a:lnTo>
                    <a:pt x="883069" y="451269"/>
                  </a:lnTo>
                  <a:lnTo>
                    <a:pt x="894981" y="458546"/>
                  </a:lnTo>
                  <a:lnTo>
                    <a:pt x="895159" y="458508"/>
                  </a:lnTo>
                  <a:lnTo>
                    <a:pt x="895527" y="458279"/>
                  </a:lnTo>
                  <a:lnTo>
                    <a:pt x="895667" y="458089"/>
                  </a:lnTo>
                  <a:lnTo>
                    <a:pt x="896048" y="457225"/>
                  </a:lnTo>
                  <a:lnTo>
                    <a:pt x="896226" y="455993"/>
                  </a:lnTo>
                  <a:lnTo>
                    <a:pt x="896226" y="432015"/>
                  </a:lnTo>
                  <a:lnTo>
                    <a:pt x="896226" y="431546"/>
                  </a:lnTo>
                  <a:close/>
                </a:path>
                <a:path w="896620" h="1656080">
                  <a:moveTo>
                    <a:pt x="896226" y="389585"/>
                  </a:moveTo>
                  <a:lnTo>
                    <a:pt x="896048" y="388188"/>
                  </a:lnTo>
                  <a:lnTo>
                    <a:pt x="895527" y="386651"/>
                  </a:lnTo>
                  <a:lnTo>
                    <a:pt x="894981" y="385914"/>
                  </a:lnTo>
                  <a:lnTo>
                    <a:pt x="884389" y="380136"/>
                  </a:lnTo>
                  <a:lnTo>
                    <a:pt x="884199" y="380136"/>
                  </a:lnTo>
                  <a:lnTo>
                    <a:pt x="883818" y="380301"/>
                  </a:lnTo>
                  <a:lnTo>
                    <a:pt x="883653" y="380466"/>
                  </a:lnTo>
                  <a:lnTo>
                    <a:pt x="883259" y="381292"/>
                  </a:lnTo>
                  <a:lnTo>
                    <a:pt x="883069" y="382498"/>
                  </a:lnTo>
                  <a:lnTo>
                    <a:pt x="883069" y="407822"/>
                  </a:lnTo>
                  <a:lnTo>
                    <a:pt x="883373" y="409689"/>
                  </a:lnTo>
                  <a:lnTo>
                    <a:pt x="883818" y="410794"/>
                  </a:lnTo>
                  <a:lnTo>
                    <a:pt x="884389" y="411530"/>
                  </a:lnTo>
                  <a:lnTo>
                    <a:pt x="894981" y="416433"/>
                  </a:lnTo>
                  <a:lnTo>
                    <a:pt x="895159" y="416433"/>
                  </a:lnTo>
                  <a:lnTo>
                    <a:pt x="895527" y="416242"/>
                  </a:lnTo>
                  <a:lnTo>
                    <a:pt x="895667" y="416064"/>
                  </a:lnTo>
                  <a:lnTo>
                    <a:pt x="896048" y="415226"/>
                  </a:lnTo>
                  <a:lnTo>
                    <a:pt x="896226" y="414032"/>
                  </a:lnTo>
                  <a:lnTo>
                    <a:pt x="896226" y="390055"/>
                  </a:lnTo>
                  <a:lnTo>
                    <a:pt x="896226" y="389585"/>
                  </a:lnTo>
                  <a:close/>
                </a:path>
                <a:path w="896620" h="1656080">
                  <a:moveTo>
                    <a:pt x="896226" y="347611"/>
                  </a:moveTo>
                  <a:lnTo>
                    <a:pt x="884199" y="336804"/>
                  </a:lnTo>
                  <a:lnTo>
                    <a:pt x="883818" y="336931"/>
                  </a:lnTo>
                  <a:lnTo>
                    <a:pt x="883653" y="337083"/>
                  </a:lnTo>
                  <a:lnTo>
                    <a:pt x="883259" y="337870"/>
                  </a:lnTo>
                  <a:lnTo>
                    <a:pt x="883069" y="339051"/>
                  </a:lnTo>
                  <a:lnTo>
                    <a:pt x="883069" y="364375"/>
                  </a:lnTo>
                  <a:lnTo>
                    <a:pt x="883373" y="366268"/>
                  </a:lnTo>
                  <a:lnTo>
                    <a:pt x="883818" y="367436"/>
                  </a:lnTo>
                  <a:lnTo>
                    <a:pt x="884389" y="368236"/>
                  </a:lnTo>
                  <a:lnTo>
                    <a:pt x="894981" y="374332"/>
                  </a:lnTo>
                  <a:lnTo>
                    <a:pt x="895159" y="374332"/>
                  </a:lnTo>
                  <a:lnTo>
                    <a:pt x="896226" y="348081"/>
                  </a:lnTo>
                  <a:lnTo>
                    <a:pt x="896226" y="347611"/>
                  </a:lnTo>
                  <a:close/>
                </a:path>
                <a:path w="896620" h="1656080">
                  <a:moveTo>
                    <a:pt x="896226" y="305638"/>
                  </a:moveTo>
                  <a:lnTo>
                    <a:pt x="884199" y="293509"/>
                  </a:lnTo>
                  <a:lnTo>
                    <a:pt x="883818" y="293585"/>
                  </a:lnTo>
                  <a:lnTo>
                    <a:pt x="883653" y="293712"/>
                  </a:lnTo>
                  <a:lnTo>
                    <a:pt x="883259" y="294449"/>
                  </a:lnTo>
                  <a:lnTo>
                    <a:pt x="883069" y="295617"/>
                  </a:lnTo>
                  <a:lnTo>
                    <a:pt x="883069" y="320929"/>
                  </a:lnTo>
                  <a:lnTo>
                    <a:pt x="895159" y="332244"/>
                  </a:lnTo>
                  <a:lnTo>
                    <a:pt x="895527" y="332130"/>
                  </a:lnTo>
                  <a:lnTo>
                    <a:pt x="895934" y="331546"/>
                  </a:lnTo>
                  <a:lnTo>
                    <a:pt x="896188" y="330517"/>
                  </a:lnTo>
                  <a:lnTo>
                    <a:pt x="896226" y="306108"/>
                  </a:lnTo>
                  <a:lnTo>
                    <a:pt x="896226" y="305638"/>
                  </a:lnTo>
                  <a:close/>
                </a:path>
                <a:path w="896620" h="1656080">
                  <a:moveTo>
                    <a:pt x="896226" y="263690"/>
                  </a:moveTo>
                  <a:lnTo>
                    <a:pt x="884199" y="250190"/>
                  </a:lnTo>
                  <a:lnTo>
                    <a:pt x="883818" y="250228"/>
                  </a:lnTo>
                  <a:lnTo>
                    <a:pt x="883653" y="250342"/>
                  </a:lnTo>
                  <a:lnTo>
                    <a:pt x="883373" y="250736"/>
                  </a:lnTo>
                  <a:lnTo>
                    <a:pt x="883259" y="251028"/>
                  </a:lnTo>
                  <a:lnTo>
                    <a:pt x="883069" y="252183"/>
                  </a:lnTo>
                  <a:lnTo>
                    <a:pt x="883069" y="277495"/>
                  </a:lnTo>
                  <a:lnTo>
                    <a:pt x="895159" y="290144"/>
                  </a:lnTo>
                  <a:lnTo>
                    <a:pt x="895527" y="290080"/>
                  </a:lnTo>
                  <a:lnTo>
                    <a:pt x="895934" y="289560"/>
                  </a:lnTo>
                  <a:lnTo>
                    <a:pt x="896188" y="288569"/>
                  </a:lnTo>
                  <a:lnTo>
                    <a:pt x="896226" y="264160"/>
                  </a:lnTo>
                  <a:lnTo>
                    <a:pt x="896226" y="263690"/>
                  </a:lnTo>
                  <a:close/>
                </a:path>
                <a:path w="896620" h="1656080">
                  <a:moveTo>
                    <a:pt x="896226" y="221716"/>
                  </a:moveTo>
                  <a:lnTo>
                    <a:pt x="884199" y="206870"/>
                  </a:lnTo>
                  <a:lnTo>
                    <a:pt x="883653" y="206946"/>
                  </a:lnTo>
                  <a:lnTo>
                    <a:pt x="883373" y="207327"/>
                  </a:lnTo>
                  <a:lnTo>
                    <a:pt x="883259" y="207606"/>
                  </a:lnTo>
                  <a:lnTo>
                    <a:pt x="883069" y="208737"/>
                  </a:lnTo>
                  <a:lnTo>
                    <a:pt x="883069" y="234048"/>
                  </a:lnTo>
                  <a:lnTo>
                    <a:pt x="895159" y="248094"/>
                  </a:lnTo>
                  <a:lnTo>
                    <a:pt x="895527" y="248056"/>
                  </a:lnTo>
                  <a:lnTo>
                    <a:pt x="895667" y="247942"/>
                  </a:lnTo>
                  <a:lnTo>
                    <a:pt x="896048" y="247281"/>
                  </a:lnTo>
                  <a:lnTo>
                    <a:pt x="896188" y="246595"/>
                  </a:lnTo>
                  <a:lnTo>
                    <a:pt x="896226" y="222186"/>
                  </a:lnTo>
                  <a:lnTo>
                    <a:pt x="896226" y="22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553564" y="621778"/>
              <a:ext cx="500380" cy="1623695"/>
            </a:xfrm>
            <a:custGeom>
              <a:avLst/>
              <a:gdLst/>
              <a:ahLst/>
              <a:cxnLst/>
              <a:rect l="l" t="t" r="r" b="b"/>
              <a:pathLst>
                <a:path w="500379" h="1623695">
                  <a:moveTo>
                    <a:pt x="29197" y="216928"/>
                  </a:moveTo>
                  <a:lnTo>
                    <a:pt x="26301" y="213931"/>
                  </a:lnTo>
                  <a:lnTo>
                    <a:pt x="3289" y="217385"/>
                  </a:lnTo>
                  <a:lnTo>
                    <a:pt x="2832" y="217449"/>
                  </a:lnTo>
                  <a:lnTo>
                    <a:pt x="0" y="221259"/>
                  </a:lnTo>
                  <a:lnTo>
                    <a:pt x="0" y="248932"/>
                  </a:lnTo>
                  <a:lnTo>
                    <a:pt x="2832" y="251917"/>
                  </a:lnTo>
                  <a:lnTo>
                    <a:pt x="26301" y="248742"/>
                  </a:lnTo>
                  <a:lnTo>
                    <a:pt x="29197" y="244932"/>
                  </a:lnTo>
                  <a:lnTo>
                    <a:pt x="29197" y="216928"/>
                  </a:lnTo>
                  <a:close/>
                </a:path>
                <a:path w="500379" h="1623695">
                  <a:moveTo>
                    <a:pt x="72707" y="210477"/>
                  </a:moveTo>
                  <a:lnTo>
                    <a:pt x="69710" y="207441"/>
                  </a:lnTo>
                  <a:lnTo>
                    <a:pt x="45897" y="211010"/>
                  </a:lnTo>
                  <a:lnTo>
                    <a:pt x="45427" y="211074"/>
                  </a:lnTo>
                  <a:lnTo>
                    <a:pt x="42494" y="214947"/>
                  </a:lnTo>
                  <a:lnTo>
                    <a:pt x="42494" y="243116"/>
                  </a:lnTo>
                  <a:lnTo>
                    <a:pt x="45427" y="246138"/>
                  </a:lnTo>
                  <a:lnTo>
                    <a:pt x="69710" y="242849"/>
                  </a:lnTo>
                  <a:lnTo>
                    <a:pt x="72707" y="238963"/>
                  </a:lnTo>
                  <a:lnTo>
                    <a:pt x="72707" y="210477"/>
                  </a:lnTo>
                  <a:close/>
                </a:path>
                <a:path w="500379" h="1623695">
                  <a:moveTo>
                    <a:pt x="117741" y="203809"/>
                  </a:moveTo>
                  <a:lnTo>
                    <a:pt x="114642" y="200736"/>
                  </a:lnTo>
                  <a:lnTo>
                    <a:pt x="89992" y="204419"/>
                  </a:lnTo>
                  <a:lnTo>
                    <a:pt x="89522" y="204482"/>
                  </a:lnTo>
                  <a:lnTo>
                    <a:pt x="86499" y="208445"/>
                  </a:lnTo>
                  <a:lnTo>
                    <a:pt x="86499" y="237070"/>
                  </a:lnTo>
                  <a:lnTo>
                    <a:pt x="89522" y="240169"/>
                  </a:lnTo>
                  <a:lnTo>
                    <a:pt x="114642" y="236753"/>
                  </a:lnTo>
                  <a:lnTo>
                    <a:pt x="117741" y="232791"/>
                  </a:lnTo>
                  <a:lnTo>
                    <a:pt x="117741" y="203809"/>
                  </a:lnTo>
                  <a:close/>
                </a:path>
                <a:path w="500379" h="1623695">
                  <a:moveTo>
                    <a:pt x="117741" y="154076"/>
                  </a:moveTo>
                  <a:lnTo>
                    <a:pt x="114642" y="151066"/>
                  </a:lnTo>
                  <a:lnTo>
                    <a:pt x="89992" y="155219"/>
                  </a:lnTo>
                  <a:lnTo>
                    <a:pt x="89522" y="155295"/>
                  </a:lnTo>
                  <a:lnTo>
                    <a:pt x="86499" y="159308"/>
                  </a:lnTo>
                  <a:lnTo>
                    <a:pt x="86499" y="187947"/>
                  </a:lnTo>
                  <a:lnTo>
                    <a:pt x="89522" y="190969"/>
                  </a:lnTo>
                  <a:lnTo>
                    <a:pt x="114642" y="187071"/>
                  </a:lnTo>
                  <a:lnTo>
                    <a:pt x="117741" y="183070"/>
                  </a:lnTo>
                  <a:lnTo>
                    <a:pt x="117741" y="154076"/>
                  </a:lnTo>
                  <a:close/>
                </a:path>
                <a:path w="500379" h="1623695">
                  <a:moveTo>
                    <a:pt x="164426" y="196900"/>
                  </a:moveTo>
                  <a:lnTo>
                    <a:pt x="161201" y="193789"/>
                  </a:lnTo>
                  <a:lnTo>
                    <a:pt x="135674" y="197599"/>
                  </a:lnTo>
                  <a:lnTo>
                    <a:pt x="132029" y="201701"/>
                  </a:lnTo>
                  <a:lnTo>
                    <a:pt x="132029" y="230847"/>
                  </a:lnTo>
                  <a:lnTo>
                    <a:pt x="135166" y="233972"/>
                  </a:lnTo>
                  <a:lnTo>
                    <a:pt x="161201" y="230441"/>
                  </a:lnTo>
                  <a:lnTo>
                    <a:pt x="164426" y="226402"/>
                  </a:lnTo>
                  <a:lnTo>
                    <a:pt x="164426" y="196900"/>
                  </a:lnTo>
                  <a:close/>
                </a:path>
                <a:path w="500379" h="1623695">
                  <a:moveTo>
                    <a:pt x="164426" y="146278"/>
                  </a:moveTo>
                  <a:lnTo>
                    <a:pt x="161201" y="143217"/>
                  </a:lnTo>
                  <a:lnTo>
                    <a:pt x="135674" y="147523"/>
                  </a:lnTo>
                  <a:lnTo>
                    <a:pt x="135166" y="147599"/>
                  </a:lnTo>
                  <a:lnTo>
                    <a:pt x="132029" y="151688"/>
                  </a:lnTo>
                  <a:lnTo>
                    <a:pt x="132029" y="180835"/>
                  </a:lnTo>
                  <a:lnTo>
                    <a:pt x="135166" y="183908"/>
                  </a:lnTo>
                  <a:lnTo>
                    <a:pt x="161201" y="179870"/>
                  </a:lnTo>
                  <a:lnTo>
                    <a:pt x="164426" y="175780"/>
                  </a:lnTo>
                  <a:lnTo>
                    <a:pt x="164426" y="146278"/>
                  </a:lnTo>
                  <a:close/>
                </a:path>
                <a:path w="500379" h="1623695">
                  <a:moveTo>
                    <a:pt x="212750" y="189738"/>
                  </a:moveTo>
                  <a:lnTo>
                    <a:pt x="209423" y="186575"/>
                  </a:lnTo>
                  <a:lnTo>
                    <a:pt x="182956" y="190525"/>
                  </a:lnTo>
                  <a:lnTo>
                    <a:pt x="182435" y="190601"/>
                  </a:lnTo>
                  <a:lnTo>
                    <a:pt x="179184" y="194703"/>
                  </a:lnTo>
                  <a:lnTo>
                    <a:pt x="179184" y="224370"/>
                  </a:lnTo>
                  <a:lnTo>
                    <a:pt x="182435" y="227545"/>
                  </a:lnTo>
                  <a:lnTo>
                    <a:pt x="209423" y="223888"/>
                  </a:lnTo>
                  <a:lnTo>
                    <a:pt x="212750" y="219773"/>
                  </a:lnTo>
                  <a:lnTo>
                    <a:pt x="212750" y="189738"/>
                  </a:lnTo>
                  <a:close/>
                </a:path>
                <a:path w="500379" h="1623695">
                  <a:moveTo>
                    <a:pt x="212750" y="138188"/>
                  </a:moveTo>
                  <a:lnTo>
                    <a:pt x="209423" y="135089"/>
                  </a:lnTo>
                  <a:lnTo>
                    <a:pt x="182956" y="139547"/>
                  </a:lnTo>
                  <a:lnTo>
                    <a:pt x="182435" y="139623"/>
                  </a:lnTo>
                  <a:lnTo>
                    <a:pt x="179184" y="143802"/>
                  </a:lnTo>
                  <a:lnTo>
                    <a:pt x="179184" y="173469"/>
                  </a:lnTo>
                  <a:lnTo>
                    <a:pt x="182435" y="176580"/>
                  </a:lnTo>
                  <a:lnTo>
                    <a:pt x="209423" y="172402"/>
                  </a:lnTo>
                  <a:lnTo>
                    <a:pt x="212750" y="168236"/>
                  </a:lnTo>
                  <a:lnTo>
                    <a:pt x="212750" y="138188"/>
                  </a:lnTo>
                  <a:close/>
                </a:path>
                <a:path w="500379" h="1623695">
                  <a:moveTo>
                    <a:pt x="212750" y="86664"/>
                  </a:moveTo>
                  <a:lnTo>
                    <a:pt x="209423" y="83642"/>
                  </a:lnTo>
                  <a:lnTo>
                    <a:pt x="182956" y="88607"/>
                  </a:lnTo>
                  <a:lnTo>
                    <a:pt x="179184" y="92913"/>
                  </a:lnTo>
                  <a:lnTo>
                    <a:pt x="179184" y="122567"/>
                  </a:lnTo>
                  <a:lnTo>
                    <a:pt x="182435" y="125628"/>
                  </a:lnTo>
                  <a:lnTo>
                    <a:pt x="209423" y="120942"/>
                  </a:lnTo>
                  <a:lnTo>
                    <a:pt x="212750" y="116687"/>
                  </a:lnTo>
                  <a:lnTo>
                    <a:pt x="212750" y="86664"/>
                  </a:lnTo>
                  <a:close/>
                </a:path>
                <a:path w="500379" h="1623695">
                  <a:moveTo>
                    <a:pt x="262877" y="182308"/>
                  </a:moveTo>
                  <a:lnTo>
                    <a:pt x="259448" y="179095"/>
                  </a:lnTo>
                  <a:lnTo>
                    <a:pt x="232003" y="183197"/>
                  </a:lnTo>
                  <a:lnTo>
                    <a:pt x="231470" y="183273"/>
                  </a:lnTo>
                  <a:lnTo>
                    <a:pt x="228092" y="187464"/>
                  </a:lnTo>
                  <a:lnTo>
                    <a:pt x="228092" y="217665"/>
                  </a:lnTo>
                  <a:lnTo>
                    <a:pt x="231470" y="220903"/>
                  </a:lnTo>
                  <a:lnTo>
                    <a:pt x="259448" y="217119"/>
                  </a:lnTo>
                  <a:lnTo>
                    <a:pt x="262877" y="212915"/>
                  </a:lnTo>
                  <a:lnTo>
                    <a:pt x="262877" y="182308"/>
                  </a:lnTo>
                  <a:close/>
                </a:path>
                <a:path w="500379" h="1623695">
                  <a:moveTo>
                    <a:pt x="262877" y="129819"/>
                  </a:moveTo>
                  <a:lnTo>
                    <a:pt x="259448" y="126669"/>
                  </a:lnTo>
                  <a:lnTo>
                    <a:pt x="232003" y="131292"/>
                  </a:lnTo>
                  <a:lnTo>
                    <a:pt x="228092" y="135636"/>
                  </a:lnTo>
                  <a:lnTo>
                    <a:pt x="228092" y="165849"/>
                  </a:lnTo>
                  <a:lnTo>
                    <a:pt x="231470" y="168998"/>
                  </a:lnTo>
                  <a:lnTo>
                    <a:pt x="259448" y="164668"/>
                  </a:lnTo>
                  <a:lnTo>
                    <a:pt x="262877" y="160426"/>
                  </a:lnTo>
                  <a:lnTo>
                    <a:pt x="262877" y="129819"/>
                  </a:lnTo>
                  <a:close/>
                </a:path>
                <a:path w="500379" h="1623695">
                  <a:moveTo>
                    <a:pt x="262877" y="77343"/>
                  </a:moveTo>
                  <a:lnTo>
                    <a:pt x="259448" y="74269"/>
                  </a:lnTo>
                  <a:lnTo>
                    <a:pt x="232003" y="79413"/>
                  </a:lnTo>
                  <a:lnTo>
                    <a:pt x="228092" y="83807"/>
                  </a:lnTo>
                  <a:lnTo>
                    <a:pt x="228092" y="114020"/>
                  </a:lnTo>
                  <a:lnTo>
                    <a:pt x="231470" y="117106"/>
                  </a:lnTo>
                  <a:lnTo>
                    <a:pt x="259448" y="112255"/>
                  </a:lnTo>
                  <a:lnTo>
                    <a:pt x="262877" y="107924"/>
                  </a:lnTo>
                  <a:lnTo>
                    <a:pt x="262877" y="77343"/>
                  </a:lnTo>
                  <a:close/>
                </a:path>
                <a:path w="500379" h="1623695">
                  <a:moveTo>
                    <a:pt x="262877" y="24853"/>
                  </a:moveTo>
                  <a:lnTo>
                    <a:pt x="259448" y="21818"/>
                  </a:lnTo>
                  <a:lnTo>
                    <a:pt x="232003" y="27495"/>
                  </a:lnTo>
                  <a:lnTo>
                    <a:pt x="228092" y="31991"/>
                  </a:lnTo>
                  <a:lnTo>
                    <a:pt x="228092" y="62179"/>
                  </a:lnTo>
                  <a:lnTo>
                    <a:pt x="231470" y="65201"/>
                  </a:lnTo>
                  <a:lnTo>
                    <a:pt x="259448" y="59804"/>
                  </a:lnTo>
                  <a:lnTo>
                    <a:pt x="262877" y="55448"/>
                  </a:lnTo>
                  <a:lnTo>
                    <a:pt x="262877" y="24853"/>
                  </a:lnTo>
                  <a:close/>
                </a:path>
                <a:path w="500379" h="1623695">
                  <a:moveTo>
                    <a:pt x="314909" y="174612"/>
                  </a:moveTo>
                  <a:lnTo>
                    <a:pt x="311327" y="171348"/>
                  </a:lnTo>
                  <a:lnTo>
                    <a:pt x="282841" y="175602"/>
                  </a:lnTo>
                  <a:lnTo>
                    <a:pt x="282270" y="175679"/>
                  </a:lnTo>
                  <a:lnTo>
                    <a:pt x="278777" y="179971"/>
                  </a:lnTo>
                  <a:lnTo>
                    <a:pt x="278777" y="210731"/>
                  </a:lnTo>
                  <a:lnTo>
                    <a:pt x="282270" y="214020"/>
                  </a:lnTo>
                  <a:lnTo>
                    <a:pt x="311327" y="210070"/>
                  </a:lnTo>
                  <a:lnTo>
                    <a:pt x="314909" y="205778"/>
                  </a:lnTo>
                  <a:lnTo>
                    <a:pt x="314909" y="174612"/>
                  </a:lnTo>
                  <a:close/>
                </a:path>
                <a:path w="500379" h="1623695">
                  <a:moveTo>
                    <a:pt x="314909" y="121119"/>
                  </a:moveTo>
                  <a:lnTo>
                    <a:pt x="311327" y="117919"/>
                  </a:lnTo>
                  <a:lnTo>
                    <a:pt x="282841" y="122720"/>
                  </a:lnTo>
                  <a:lnTo>
                    <a:pt x="278777" y="127152"/>
                  </a:lnTo>
                  <a:lnTo>
                    <a:pt x="278777" y="157924"/>
                  </a:lnTo>
                  <a:lnTo>
                    <a:pt x="282270" y="161137"/>
                  </a:lnTo>
                  <a:lnTo>
                    <a:pt x="311327" y="156654"/>
                  </a:lnTo>
                  <a:lnTo>
                    <a:pt x="314909" y="152285"/>
                  </a:lnTo>
                  <a:lnTo>
                    <a:pt x="314909" y="121119"/>
                  </a:lnTo>
                  <a:close/>
                </a:path>
                <a:path w="500379" h="1623695">
                  <a:moveTo>
                    <a:pt x="314909" y="67640"/>
                  </a:moveTo>
                  <a:lnTo>
                    <a:pt x="311327" y="64528"/>
                  </a:lnTo>
                  <a:lnTo>
                    <a:pt x="282841" y="69875"/>
                  </a:lnTo>
                  <a:lnTo>
                    <a:pt x="282270" y="69977"/>
                  </a:lnTo>
                  <a:lnTo>
                    <a:pt x="278777" y="74371"/>
                  </a:lnTo>
                  <a:lnTo>
                    <a:pt x="278777" y="105130"/>
                  </a:lnTo>
                  <a:lnTo>
                    <a:pt x="282270" y="108267"/>
                  </a:lnTo>
                  <a:lnTo>
                    <a:pt x="311327" y="103225"/>
                  </a:lnTo>
                  <a:lnTo>
                    <a:pt x="314909" y="98806"/>
                  </a:lnTo>
                  <a:lnTo>
                    <a:pt x="314909" y="67640"/>
                  </a:lnTo>
                  <a:close/>
                </a:path>
                <a:path w="500379" h="1623695">
                  <a:moveTo>
                    <a:pt x="314909" y="14173"/>
                  </a:moveTo>
                  <a:lnTo>
                    <a:pt x="311327" y="11125"/>
                  </a:lnTo>
                  <a:lnTo>
                    <a:pt x="282841" y="17005"/>
                  </a:lnTo>
                  <a:lnTo>
                    <a:pt x="282270" y="17119"/>
                  </a:lnTo>
                  <a:lnTo>
                    <a:pt x="278777" y="21602"/>
                  </a:lnTo>
                  <a:lnTo>
                    <a:pt x="278777" y="52362"/>
                  </a:lnTo>
                  <a:lnTo>
                    <a:pt x="282270" y="55422"/>
                  </a:lnTo>
                  <a:lnTo>
                    <a:pt x="311327" y="49809"/>
                  </a:lnTo>
                  <a:lnTo>
                    <a:pt x="314909" y="45351"/>
                  </a:lnTo>
                  <a:lnTo>
                    <a:pt x="314909" y="14173"/>
                  </a:lnTo>
                  <a:close/>
                </a:path>
                <a:path w="500379" h="1623695">
                  <a:moveTo>
                    <a:pt x="368922" y="166624"/>
                  </a:moveTo>
                  <a:lnTo>
                    <a:pt x="365213" y="163296"/>
                  </a:lnTo>
                  <a:lnTo>
                    <a:pt x="335622" y="167716"/>
                  </a:lnTo>
                  <a:lnTo>
                    <a:pt x="335051" y="167792"/>
                  </a:lnTo>
                  <a:lnTo>
                    <a:pt x="331444" y="172161"/>
                  </a:lnTo>
                  <a:lnTo>
                    <a:pt x="331444" y="203517"/>
                  </a:lnTo>
                  <a:lnTo>
                    <a:pt x="335051" y="206844"/>
                  </a:lnTo>
                  <a:lnTo>
                    <a:pt x="365213" y="202755"/>
                  </a:lnTo>
                  <a:lnTo>
                    <a:pt x="368922" y="198374"/>
                  </a:lnTo>
                  <a:lnTo>
                    <a:pt x="368922" y="166624"/>
                  </a:lnTo>
                  <a:close/>
                </a:path>
                <a:path w="500379" h="1623695">
                  <a:moveTo>
                    <a:pt x="368922" y="112102"/>
                  </a:moveTo>
                  <a:lnTo>
                    <a:pt x="365213" y="108839"/>
                  </a:lnTo>
                  <a:lnTo>
                    <a:pt x="335622" y="113830"/>
                  </a:lnTo>
                  <a:lnTo>
                    <a:pt x="331444" y="118351"/>
                  </a:lnTo>
                  <a:lnTo>
                    <a:pt x="331444" y="149707"/>
                  </a:lnTo>
                  <a:lnTo>
                    <a:pt x="335051" y="152984"/>
                  </a:lnTo>
                  <a:lnTo>
                    <a:pt x="365213" y="148323"/>
                  </a:lnTo>
                  <a:lnTo>
                    <a:pt x="368922" y="143852"/>
                  </a:lnTo>
                  <a:lnTo>
                    <a:pt x="368922" y="112102"/>
                  </a:lnTo>
                  <a:close/>
                </a:path>
                <a:path w="500379" h="1623695">
                  <a:moveTo>
                    <a:pt x="368922" y="57594"/>
                  </a:moveTo>
                  <a:lnTo>
                    <a:pt x="365213" y="54444"/>
                  </a:lnTo>
                  <a:lnTo>
                    <a:pt x="335622" y="59982"/>
                  </a:lnTo>
                  <a:lnTo>
                    <a:pt x="331444" y="64579"/>
                  </a:lnTo>
                  <a:lnTo>
                    <a:pt x="331444" y="95910"/>
                  </a:lnTo>
                  <a:lnTo>
                    <a:pt x="335051" y="99110"/>
                  </a:lnTo>
                  <a:lnTo>
                    <a:pt x="365213" y="93865"/>
                  </a:lnTo>
                  <a:lnTo>
                    <a:pt x="368922" y="89357"/>
                  </a:lnTo>
                  <a:lnTo>
                    <a:pt x="368922" y="57594"/>
                  </a:lnTo>
                  <a:close/>
                </a:path>
                <a:path w="500379" h="1623695">
                  <a:moveTo>
                    <a:pt x="368922" y="3098"/>
                  </a:moveTo>
                  <a:lnTo>
                    <a:pt x="365213" y="0"/>
                  </a:lnTo>
                  <a:lnTo>
                    <a:pt x="335622" y="6108"/>
                  </a:lnTo>
                  <a:lnTo>
                    <a:pt x="335051" y="6223"/>
                  </a:lnTo>
                  <a:lnTo>
                    <a:pt x="331444" y="10795"/>
                  </a:lnTo>
                  <a:lnTo>
                    <a:pt x="331444" y="42151"/>
                  </a:lnTo>
                  <a:lnTo>
                    <a:pt x="335051" y="45237"/>
                  </a:lnTo>
                  <a:lnTo>
                    <a:pt x="365213" y="39433"/>
                  </a:lnTo>
                  <a:lnTo>
                    <a:pt x="368922" y="34861"/>
                  </a:lnTo>
                  <a:lnTo>
                    <a:pt x="368922" y="3098"/>
                  </a:lnTo>
                  <a:close/>
                </a:path>
                <a:path w="500379" h="1623695">
                  <a:moveTo>
                    <a:pt x="408419" y="1398117"/>
                  </a:moveTo>
                  <a:lnTo>
                    <a:pt x="408355" y="1397025"/>
                  </a:lnTo>
                  <a:lnTo>
                    <a:pt x="407962" y="1395844"/>
                  </a:lnTo>
                  <a:lnTo>
                    <a:pt x="407301" y="1395272"/>
                  </a:lnTo>
                  <a:lnTo>
                    <a:pt x="406768" y="1395272"/>
                  </a:lnTo>
                  <a:lnTo>
                    <a:pt x="387819" y="1414170"/>
                  </a:lnTo>
                  <a:lnTo>
                    <a:pt x="387819" y="1445361"/>
                  </a:lnTo>
                  <a:lnTo>
                    <a:pt x="387883" y="1446504"/>
                  </a:lnTo>
                  <a:lnTo>
                    <a:pt x="388315" y="1447698"/>
                  </a:lnTo>
                  <a:lnTo>
                    <a:pt x="388759" y="1448117"/>
                  </a:lnTo>
                  <a:lnTo>
                    <a:pt x="389013" y="1448219"/>
                  </a:lnTo>
                  <a:lnTo>
                    <a:pt x="389610" y="1448155"/>
                  </a:lnTo>
                  <a:lnTo>
                    <a:pt x="408419" y="1427988"/>
                  </a:lnTo>
                  <a:lnTo>
                    <a:pt x="408419" y="1398117"/>
                  </a:lnTo>
                  <a:close/>
                </a:path>
                <a:path w="500379" h="1623695">
                  <a:moveTo>
                    <a:pt x="408419" y="1125982"/>
                  </a:moveTo>
                  <a:lnTo>
                    <a:pt x="408355" y="1124889"/>
                  </a:lnTo>
                  <a:lnTo>
                    <a:pt x="407962" y="1123835"/>
                  </a:lnTo>
                  <a:lnTo>
                    <a:pt x="407301" y="1123480"/>
                  </a:lnTo>
                  <a:lnTo>
                    <a:pt x="406768" y="1123657"/>
                  </a:lnTo>
                  <a:lnTo>
                    <a:pt x="387819" y="1148969"/>
                  </a:lnTo>
                  <a:lnTo>
                    <a:pt x="387819" y="1180134"/>
                  </a:lnTo>
                  <a:lnTo>
                    <a:pt x="387883" y="1181277"/>
                  </a:lnTo>
                  <a:lnTo>
                    <a:pt x="388315" y="1182306"/>
                  </a:lnTo>
                  <a:lnTo>
                    <a:pt x="388759" y="1182585"/>
                  </a:lnTo>
                  <a:lnTo>
                    <a:pt x="389013" y="1182598"/>
                  </a:lnTo>
                  <a:lnTo>
                    <a:pt x="389915" y="1182077"/>
                  </a:lnTo>
                  <a:lnTo>
                    <a:pt x="406158" y="1162304"/>
                  </a:lnTo>
                  <a:lnTo>
                    <a:pt x="406768" y="1161440"/>
                  </a:lnTo>
                  <a:lnTo>
                    <a:pt x="407962" y="1158455"/>
                  </a:lnTo>
                  <a:lnTo>
                    <a:pt x="408419" y="1155839"/>
                  </a:lnTo>
                  <a:lnTo>
                    <a:pt x="408419" y="1125982"/>
                  </a:lnTo>
                  <a:close/>
                </a:path>
                <a:path w="500379" h="1623695">
                  <a:moveTo>
                    <a:pt x="408419" y="1073721"/>
                  </a:moveTo>
                  <a:lnTo>
                    <a:pt x="408355" y="1072629"/>
                  </a:lnTo>
                  <a:lnTo>
                    <a:pt x="407962" y="1071537"/>
                  </a:lnTo>
                  <a:lnTo>
                    <a:pt x="407555" y="1071168"/>
                  </a:lnTo>
                  <a:lnTo>
                    <a:pt x="407301" y="1071105"/>
                  </a:lnTo>
                  <a:lnTo>
                    <a:pt x="406476" y="1071397"/>
                  </a:lnTo>
                  <a:lnTo>
                    <a:pt x="389915" y="1088364"/>
                  </a:lnTo>
                  <a:lnTo>
                    <a:pt x="389013" y="1089875"/>
                  </a:lnTo>
                  <a:lnTo>
                    <a:pt x="388315" y="1091730"/>
                  </a:lnTo>
                  <a:lnTo>
                    <a:pt x="387819" y="1094397"/>
                  </a:lnTo>
                  <a:lnTo>
                    <a:pt x="387819" y="1125575"/>
                  </a:lnTo>
                  <a:lnTo>
                    <a:pt x="387883" y="1126718"/>
                  </a:lnTo>
                  <a:lnTo>
                    <a:pt x="388315" y="1127810"/>
                  </a:lnTo>
                  <a:lnTo>
                    <a:pt x="388759" y="1128141"/>
                  </a:lnTo>
                  <a:lnTo>
                    <a:pt x="389013" y="1128166"/>
                  </a:lnTo>
                  <a:lnTo>
                    <a:pt x="389610" y="1127975"/>
                  </a:lnTo>
                  <a:lnTo>
                    <a:pt x="408419" y="1103579"/>
                  </a:lnTo>
                  <a:lnTo>
                    <a:pt x="408419" y="1073721"/>
                  </a:lnTo>
                  <a:close/>
                </a:path>
                <a:path w="500379" h="1623695">
                  <a:moveTo>
                    <a:pt x="408419" y="1021461"/>
                  </a:moveTo>
                  <a:lnTo>
                    <a:pt x="408355" y="1020343"/>
                  </a:lnTo>
                  <a:lnTo>
                    <a:pt x="407962" y="1019225"/>
                  </a:lnTo>
                  <a:lnTo>
                    <a:pt x="407301" y="1018717"/>
                  </a:lnTo>
                  <a:lnTo>
                    <a:pt x="406768" y="1018768"/>
                  </a:lnTo>
                  <a:lnTo>
                    <a:pt x="387819" y="1039812"/>
                  </a:lnTo>
                  <a:lnTo>
                    <a:pt x="387819" y="1071003"/>
                  </a:lnTo>
                  <a:lnTo>
                    <a:pt x="387883" y="1072146"/>
                  </a:lnTo>
                  <a:lnTo>
                    <a:pt x="388315" y="1073289"/>
                  </a:lnTo>
                  <a:lnTo>
                    <a:pt x="388759" y="1073670"/>
                  </a:lnTo>
                  <a:lnTo>
                    <a:pt x="389013" y="1073734"/>
                  </a:lnTo>
                  <a:lnTo>
                    <a:pt x="389610" y="1073607"/>
                  </a:lnTo>
                  <a:lnTo>
                    <a:pt x="408419" y="1051318"/>
                  </a:lnTo>
                  <a:lnTo>
                    <a:pt x="408419" y="1021461"/>
                  </a:lnTo>
                  <a:close/>
                </a:path>
                <a:path w="500379" h="1623695">
                  <a:moveTo>
                    <a:pt x="408419" y="916978"/>
                  </a:moveTo>
                  <a:lnTo>
                    <a:pt x="408355" y="915860"/>
                  </a:lnTo>
                  <a:lnTo>
                    <a:pt x="407962" y="914641"/>
                  </a:lnTo>
                  <a:lnTo>
                    <a:pt x="407301" y="913980"/>
                  </a:lnTo>
                  <a:lnTo>
                    <a:pt x="406768" y="913917"/>
                  </a:lnTo>
                  <a:lnTo>
                    <a:pt x="406476" y="914006"/>
                  </a:lnTo>
                  <a:lnTo>
                    <a:pt x="389915" y="925398"/>
                  </a:lnTo>
                  <a:lnTo>
                    <a:pt x="389013" y="926604"/>
                  </a:lnTo>
                  <a:lnTo>
                    <a:pt x="388137" y="928827"/>
                  </a:lnTo>
                  <a:lnTo>
                    <a:pt x="387819" y="930719"/>
                  </a:lnTo>
                  <a:lnTo>
                    <a:pt x="387819" y="961898"/>
                  </a:lnTo>
                  <a:lnTo>
                    <a:pt x="387883" y="963053"/>
                  </a:lnTo>
                  <a:lnTo>
                    <a:pt x="388315" y="964285"/>
                  </a:lnTo>
                  <a:lnTo>
                    <a:pt x="388759" y="964755"/>
                  </a:lnTo>
                  <a:lnTo>
                    <a:pt x="389013" y="964869"/>
                  </a:lnTo>
                  <a:lnTo>
                    <a:pt x="389610" y="964869"/>
                  </a:lnTo>
                  <a:lnTo>
                    <a:pt x="408419" y="946835"/>
                  </a:lnTo>
                  <a:lnTo>
                    <a:pt x="408419" y="916978"/>
                  </a:lnTo>
                  <a:close/>
                </a:path>
                <a:path w="500379" h="1623695">
                  <a:moveTo>
                    <a:pt x="408419" y="864120"/>
                  </a:moveTo>
                  <a:lnTo>
                    <a:pt x="408127" y="862672"/>
                  </a:lnTo>
                  <a:lnTo>
                    <a:pt x="407555" y="861758"/>
                  </a:lnTo>
                  <a:lnTo>
                    <a:pt x="407301" y="861580"/>
                  </a:lnTo>
                  <a:lnTo>
                    <a:pt x="406768" y="861466"/>
                  </a:lnTo>
                  <a:lnTo>
                    <a:pt x="406476" y="861517"/>
                  </a:lnTo>
                  <a:lnTo>
                    <a:pt x="387819" y="876134"/>
                  </a:lnTo>
                  <a:lnTo>
                    <a:pt x="387819" y="907313"/>
                  </a:lnTo>
                  <a:lnTo>
                    <a:pt x="389610" y="910526"/>
                  </a:lnTo>
                  <a:lnTo>
                    <a:pt x="389915" y="910437"/>
                  </a:lnTo>
                  <a:lnTo>
                    <a:pt x="408419" y="894575"/>
                  </a:lnTo>
                  <a:lnTo>
                    <a:pt x="408419" y="864704"/>
                  </a:lnTo>
                  <a:lnTo>
                    <a:pt x="408419" y="864120"/>
                  </a:lnTo>
                  <a:close/>
                </a:path>
                <a:path w="500379" h="1623695">
                  <a:moveTo>
                    <a:pt x="408419" y="812444"/>
                  </a:moveTo>
                  <a:lnTo>
                    <a:pt x="406768" y="809015"/>
                  </a:lnTo>
                  <a:lnTo>
                    <a:pt x="406476" y="809028"/>
                  </a:lnTo>
                  <a:lnTo>
                    <a:pt x="387819" y="821563"/>
                  </a:lnTo>
                  <a:lnTo>
                    <a:pt x="387819" y="852754"/>
                  </a:lnTo>
                  <a:lnTo>
                    <a:pt x="387883" y="853935"/>
                  </a:lnTo>
                  <a:lnTo>
                    <a:pt x="388315" y="855256"/>
                  </a:lnTo>
                  <a:lnTo>
                    <a:pt x="389013" y="856018"/>
                  </a:lnTo>
                  <a:lnTo>
                    <a:pt x="389610" y="856157"/>
                  </a:lnTo>
                  <a:lnTo>
                    <a:pt x="389915" y="856107"/>
                  </a:lnTo>
                  <a:lnTo>
                    <a:pt x="408419" y="842302"/>
                  </a:lnTo>
                  <a:lnTo>
                    <a:pt x="408419" y="812444"/>
                  </a:lnTo>
                  <a:close/>
                </a:path>
                <a:path w="500379" h="1623695">
                  <a:moveTo>
                    <a:pt x="408419" y="760183"/>
                  </a:moveTo>
                  <a:lnTo>
                    <a:pt x="406476" y="756589"/>
                  </a:lnTo>
                  <a:lnTo>
                    <a:pt x="389915" y="762406"/>
                  </a:lnTo>
                  <a:lnTo>
                    <a:pt x="389610" y="762647"/>
                  </a:lnTo>
                  <a:lnTo>
                    <a:pt x="388759" y="763714"/>
                  </a:lnTo>
                  <a:lnTo>
                    <a:pt x="388137" y="765213"/>
                  </a:lnTo>
                  <a:lnTo>
                    <a:pt x="387819" y="767003"/>
                  </a:lnTo>
                  <a:lnTo>
                    <a:pt x="387819" y="798169"/>
                  </a:lnTo>
                  <a:lnTo>
                    <a:pt x="387883" y="799363"/>
                  </a:lnTo>
                  <a:lnTo>
                    <a:pt x="388315" y="800735"/>
                  </a:lnTo>
                  <a:lnTo>
                    <a:pt x="389013" y="801585"/>
                  </a:lnTo>
                  <a:lnTo>
                    <a:pt x="389610" y="801789"/>
                  </a:lnTo>
                  <a:lnTo>
                    <a:pt x="389915" y="801763"/>
                  </a:lnTo>
                  <a:lnTo>
                    <a:pt x="408419" y="790041"/>
                  </a:lnTo>
                  <a:lnTo>
                    <a:pt x="408419" y="760183"/>
                  </a:lnTo>
                  <a:close/>
                </a:path>
                <a:path w="500379" h="1623695">
                  <a:moveTo>
                    <a:pt x="408419" y="707961"/>
                  </a:moveTo>
                  <a:lnTo>
                    <a:pt x="406476" y="704126"/>
                  </a:lnTo>
                  <a:lnTo>
                    <a:pt x="389915" y="708088"/>
                  </a:lnTo>
                  <a:lnTo>
                    <a:pt x="387819" y="712470"/>
                  </a:lnTo>
                  <a:lnTo>
                    <a:pt x="387819" y="743648"/>
                  </a:lnTo>
                  <a:lnTo>
                    <a:pt x="389915" y="747433"/>
                  </a:lnTo>
                  <a:lnTo>
                    <a:pt x="406476" y="742124"/>
                  </a:lnTo>
                  <a:lnTo>
                    <a:pt x="406768" y="741908"/>
                  </a:lnTo>
                  <a:lnTo>
                    <a:pt x="407555" y="740918"/>
                  </a:lnTo>
                  <a:lnTo>
                    <a:pt x="408127" y="739495"/>
                  </a:lnTo>
                  <a:lnTo>
                    <a:pt x="408419" y="737806"/>
                  </a:lnTo>
                  <a:lnTo>
                    <a:pt x="408419" y="707961"/>
                  </a:lnTo>
                  <a:close/>
                </a:path>
                <a:path w="500379" h="1623695">
                  <a:moveTo>
                    <a:pt x="408419" y="655688"/>
                  </a:moveTo>
                  <a:lnTo>
                    <a:pt x="406476" y="651624"/>
                  </a:lnTo>
                  <a:lnTo>
                    <a:pt x="389915" y="653745"/>
                  </a:lnTo>
                  <a:lnTo>
                    <a:pt x="387819" y="657872"/>
                  </a:lnTo>
                  <a:lnTo>
                    <a:pt x="387819" y="689063"/>
                  </a:lnTo>
                  <a:lnTo>
                    <a:pt x="389915" y="693115"/>
                  </a:lnTo>
                  <a:lnTo>
                    <a:pt x="406476" y="689673"/>
                  </a:lnTo>
                  <a:lnTo>
                    <a:pt x="406768" y="689495"/>
                  </a:lnTo>
                  <a:lnTo>
                    <a:pt x="407555" y="688581"/>
                  </a:lnTo>
                  <a:lnTo>
                    <a:pt x="408127" y="687197"/>
                  </a:lnTo>
                  <a:lnTo>
                    <a:pt x="408419" y="685558"/>
                  </a:lnTo>
                  <a:lnTo>
                    <a:pt x="408419" y="655688"/>
                  </a:lnTo>
                  <a:close/>
                </a:path>
                <a:path w="500379" h="1623695">
                  <a:moveTo>
                    <a:pt x="435330" y="1584629"/>
                  </a:moveTo>
                  <a:lnTo>
                    <a:pt x="433603" y="1581200"/>
                  </a:lnTo>
                  <a:lnTo>
                    <a:pt x="418947" y="1586357"/>
                  </a:lnTo>
                  <a:lnTo>
                    <a:pt x="417093" y="1590624"/>
                  </a:lnTo>
                  <a:lnTo>
                    <a:pt x="417093" y="1619935"/>
                  </a:lnTo>
                  <a:lnTo>
                    <a:pt x="418655" y="1623364"/>
                  </a:lnTo>
                  <a:lnTo>
                    <a:pt x="418947" y="1623364"/>
                  </a:lnTo>
                  <a:lnTo>
                    <a:pt x="435330" y="1612760"/>
                  </a:lnTo>
                  <a:lnTo>
                    <a:pt x="435330" y="1584629"/>
                  </a:lnTo>
                  <a:close/>
                </a:path>
                <a:path w="500379" h="1623695">
                  <a:moveTo>
                    <a:pt x="435330" y="1095146"/>
                  </a:moveTo>
                  <a:lnTo>
                    <a:pt x="435279" y="1094117"/>
                  </a:lnTo>
                  <a:lnTo>
                    <a:pt x="434924" y="1093101"/>
                  </a:lnTo>
                  <a:lnTo>
                    <a:pt x="434568" y="1092771"/>
                  </a:lnTo>
                  <a:lnTo>
                    <a:pt x="434352" y="1092733"/>
                  </a:lnTo>
                  <a:lnTo>
                    <a:pt x="433603" y="1093038"/>
                  </a:lnTo>
                  <a:lnTo>
                    <a:pt x="418947" y="1109713"/>
                  </a:lnTo>
                  <a:lnTo>
                    <a:pt x="418147" y="1111161"/>
                  </a:lnTo>
                  <a:lnTo>
                    <a:pt x="417525" y="1112951"/>
                  </a:lnTo>
                  <a:lnTo>
                    <a:pt x="417093" y="1115466"/>
                  </a:lnTo>
                  <a:lnTo>
                    <a:pt x="417093" y="1144778"/>
                  </a:lnTo>
                  <a:lnTo>
                    <a:pt x="417156" y="1145832"/>
                  </a:lnTo>
                  <a:lnTo>
                    <a:pt x="417525" y="1146848"/>
                  </a:lnTo>
                  <a:lnTo>
                    <a:pt x="417918" y="1147140"/>
                  </a:lnTo>
                  <a:lnTo>
                    <a:pt x="418147" y="1147152"/>
                  </a:lnTo>
                  <a:lnTo>
                    <a:pt x="418947" y="1146733"/>
                  </a:lnTo>
                  <a:lnTo>
                    <a:pt x="433603" y="1128877"/>
                  </a:lnTo>
                  <a:lnTo>
                    <a:pt x="434568" y="1126896"/>
                  </a:lnTo>
                  <a:lnTo>
                    <a:pt x="435279" y="1123886"/>
                  </a:lnTo>
                  <a:lnTo>
                    <a:pt x="435330" y="1095146"/>
                  </a:lnTo>
                  <a:close/>
                </a:path>
                <a:path w="500379" h="1623695">
                  <a:moveTo>
                    <a:pt x="435330" y="1045908"/>
                  </a:moveTo>
                  <a:lnTo>
                    <a:pt x="435279" y="1044879"/>
                  </a:lnTo>
                  <a:lnTo>
                    <a:pt x="434924" y="1043813"/>
                  </a:lnTo>
                  <a:lnTo>
                    <a:pt x="434352" y="1043368"/>
                  </a:lnTo>
                  <a:lnTo>
                    <a:pt x="433603" y="1043622"/>
                  </a:lnTo>
                  <a:lnTo>
                    <a:pt x="417093" y="1064183"/>
                  </a:lnTo>
                  <a:lnTo>
                    <a:pt x="417093" y="1093495"/>
                  </a:lnTo>
                  <a:lnTo>
                    <a:pt x="417156" y="1094549"/>
                  </a:lnTo>
                  <a:lnTo>
                    <a:pt x="417525" y="1095616"/>
                  </a:lnTo>
                  <a:lnTo>
                    <a:pt x="417918" y="1095946"/>
                  </a:lnTo>
                  <a:lnTo>
                    <a:pt x="418147" y="1096010"/>
                  </a:lnTo>
                  <a:lnTo>
                    <a:pt x="418947" y="1095667"/>
                  </a:lnTo>
                  <a:lnTo>
                    <a:pt x="433603" y="1079449"/>
                  </a:lnTo>
                  <a:lnTo>
                    <a:pt x="434568" y="1077569"/>
                  </a:lnTo>
                  <a:lnTo>
                    <a:pt x="435279" y="1074648"/>
                  </a:lnTo>
                  <a:lnTo>
                    <a:pt x="435330" y="1045908"/>
                  </a:lnTo>
                  <a:close/>
                </a:path>
                <a:path w="500379" h="1623695">
                  <a:moveTo>
                    <a:pt x="435330" y="996657"/>
                  </a:moveTo>
                  <a:lnTo>
                    <a:pt x="435279" y="995616"/>
                  </a:lnTo>
                  <a:lnTo>
                    <a:pt x="434924" y="994511"/>
                  </a:lnTo>
                  <a:lnTo>
                    <a:pt x="434568" y="994117"/>
                  </a:lnTo>
                  <a:lnTo>
                    <a:pt x="434352" y="994016"/>
                  </a:lnTo>
                  <a:lnTo>
                    <a:pt x="433603" y="994168"/>
                  </a:lnTo>
                  <a:lnTo>
                    <a:pt x="418947" y="1007541"/>
                  </a:lnTo>
                  <a:lnTo>
                    <a:pt x="418147" y="1008824"/>
                  </a:lnTo>
                  <a:lnTo>
                    <a:pt x="417525" y="1010450"/>
                  </a:lnTo>
                  <a:lnTo>
                    <a:pt x="417093" y="1012888"/>
                  </a:lnTo>
                  <a:lnTo>
                    <a:pt x="417093" y="1042200"/>
                  </a:lnTo>
                  <a:lnTo>
                    <a:pt x="417156" y="1043279"/>
                  </a:lnTo>
                  <a:lnTo>
                    <a:pt x="417525" y="1044371"/>
                  </a:lnTo>
                  <a:lnTo>
                    <a:pt x="417918" y="1044740"/>
                  </a:lnTo>
                  <a:lnTo>
                    <a:pt x="418147" y="1044829"/>
                  </a:lnTo>
                  <a:lnTo>
                    <a:pt x="418947" y="1044587"/>
                  </a:lnTo>
                  <a:lnTo>
                    <a:pt x="435330" y="996657"/>
                  </a:lnTo>
                  <a:close/>
                </a:path>
                <a:path w="500379" h="1623695">
                  <a:moveTo>
                    <a:pt x="435330" y="947420"/>
                  </a:moveTo>
                  <a:lnTo>
                    <a:pt x="433870" y="944676"/>
                  </a:lnTo>
                  <a:lnTo>
                    <a:pt x="433603" y="944778"/>
                  </a:lnTo>
                  <a:lnTo>
                    <a:pt x="418947" y="956513"/>
                  </a:lnTo>
                  <a:lnTo>
                    <a:pt x="418147" y="957681"/>
                  </a:lnTo>
                  <a:lnTo>
                    <a:pt x="417525" y="959256"/>
                  </a:lnTo>
                  <a:lnTo>
                    <a:pt x="417093" y="961605"/>
                  </a:lnTo>
                  <a:lnTo>
                    <a:pt x="417093" y="990904"/>
                  </a:lnTo>
                  <a:lnTo>
                    <a:pt x="417156" y="991997"/>
                  </a:lnTo>
                  <a:lnTo>
                    <a:pt x="417525" y="993140"/>
                  </a:lnTo>
                  <a:lnTo>
                    <a:pt x="417918" y="993546"/>
                  </a:lnTo>
                  <a:lnTo>
                    <a:pt x="418147" y="993660"/>
                  </a:lnTo>
                  <a:lnTo>
                    <a:pt x="418655" y="993635"/>
                  </a:lnTo>
                  <a:lnTo>
                    <a:pt x="435330" y="975550"/>
                  </a:lnTo>
                  <a:lnTo>
                    <a:pt x="435330" y="947420"/>
                  </a:lnTo>
                  <a:close/>
                </a:path>
                <a:path w="500379" h="1623695">
                  <a:moveTo>
                    <a:pt x="435330" y="898207"/>
                  </a:moveTo>
                  <a:lnTo>
                    <a:pt x="433870" y="895261"/>
                  </a:lnTo>
                  <a:lnTo>
                    <a:pt x="433603" y="895324"/>
                  </a:lnTo>
                  <a:lnTo>
                    <a:pt x="417093" y="910336"/>
                  </a:lnTo>
                  <a:lnTo>
                    <a:pt x="417093" y="939647"/>
                  </a:lnTo>
                  <a:lnTo>
                    <a:pt x="417156" y="940739"/>
                  </a:lnTo>
                  <a:lnTo>
                    <a:pt x="417525" y="941920"/>
                  </a:lnTo>
                  <a:lnTo>
                    <a:pt x="417918" y="942378"/>
                  </a:lnTo>
                  <a:lnTo>
                    <a:pt x="418147" y="942505"/>
                  </a:lnTo>
                  <a:lnTo>
                    <a:pt x="418947" y="942428"/>
                  </a:lnTo>
                  <a:lnTo>
                    <a:pt x="435330" y="926338"/>
                  </a:lnTo>
                  <a:lnTo>
                    <a:pt x="435330" y="898207"/>
                  </a:lnTo>
                  <a:close/>
                </a:path>
                <a:path w="500379" h="1623695">
                  <a:moveTo>
                    <a:pt x="435330" y="848956"/>
                  </a:moveTo>
                  <a:lnTo>
                    <a:pt x="435279" y="847890"/>
                  </a:lnTo>
                  <a:lnTo>
                    <a:pt x="434924" y="846683"/>
                  </a:lnTo>
                  <a:lnTo>
                    <a:pt x="434352" y="845985"/>
                  </a:lnTo>
                  <a:lnTo>
                    <a:pt x="433870" y="845845"/>
                  </a:lnTo>
                  <a:lnTo>
                    <a:pt x="433603" y="845883"/>
                  </a:lnTo>
                  <a:lnTo>
                    <a:pt x="417093" y="859040"/>
                  </a:lnTo>
                  <a:lnTo>
                    <a:pt x="417093" y="888352"/>
                  </a:lnTo>
                  <a:lnTo>
                    <a:pt x="417156" y="889457"/>
                  </a:lnTo>
                  <a:lnTo>
                    <a:pt x="417525" y="890676"/>
                  </a:lnTo>
                  <a:lnTo>
                    <a:pt x="418147" y="891336"/>
                  </a:lnTo>
                  <a:lnTo>
                    <a:pt x="418655" y="891438"/>
                  </a:lnTo>
                  <a:lnTo>
                    <a:pt x="418947" y="891362"/>
                  </a:lnTo>
                  <a:lnTo>
                    <a:pt x="433603" y="881735"/>
                  </a:lnTo>
                  <a:lnTo>
                    <a:pt x="434352" y="880719"/>
                  </a:lnTo>
                  <a:lnTo>
                    <a:pt x="434924" y="879297"/>
                  </a:lnTo>
                  <a:lnTo>
                    <a:pt x="435330" y="877087"/>
                  </a:lnTo>
                  <a:lnTo>
                    <a:pt x="435330" y="848956"/>
                  </a:lnTo>
                  <a:close/>
                </a:path>
                <a:path w="500379" h="1623695">
                  <a:moveTo>
                    <a:pt x="435330" y="799719"/>
                  </a:moveTo>
                  <a:lnTo>
                    <a:pt x="435279" y="798652"/>
                  </a:lnTo>
                  <a:lnTo>
                    <a:pt x="434924" y="797394"/>
                  </a:lnTo>
                  <a:lnTo>
                    <a:pt x="434352" y="796645"/>
                  </a:lnTo>
                  <a:lnTo>
                    <a:pt x="433870" y="796455"/>
                  </a:lnTo>
                  <a:lnTo>
                    <a:pt x="433603" y="796455"/>
                  </a:lnTo>
                  <a:lnTo>
                    <a:pt x="417093" y="807758"/>
                  </a:lnTo>
                  <a:lnTo>
                    <a:pt x="417093" y="837069"/>
                  </a:lnTo>
                  <a:lnTo>
                    <a:pt x="418655" y="840320"/>
                  </a:lnTo>
                  <a:lnTo>
                    <a:pt x="418947" y="840282"/>
                  </a:lnTo>
                  <a:lnTo>
                    <a:pt x="433603" y="832294"/>
                  </a:lnTo>
                  <a:lnTo>
                    <a:pt x="434352" y="831367"/>
                  </a:lnTo>
                  <a:lnTo>
                    <a:pt x="434924" y="830021"/>
                  </a:lnTo>
                  <a:lnTo>
                    <a:pt x="435330" y="827849"/>
                  </a:lnTo>
                  <a:lnTo>
                    <a:pt x="435330" y="799719"/>
                  </a:lnTo>
                  <a:close/>
                </a:path>
                <a:path w="500379" h="1623695">
                  <a:moveTo>
                    <a:pt x="435330" y="701255"/>
                  </a:moveTo>
                  <a:lnTo>
                    <a:pt x="433603" y="697611"/>
                  </a:lnTo>
                  <a:lnTo>
                    <a:pt x="418947" y="701128"/>
                  </a:lnTo>
                  <a:lnTo>
                    <a:pt x="418655" y="701306"/>
                  </a:lnTo>
                  <a:lnTo>
                    <a:pt x="417918" y="702221"/>
                  </a:lnTo>
                  <a:lnTo>
                    <a:pt x="417372" y="703580"/>
                  </a:lnTo>
                  <a:lnTo>
                    <a:pt x="417093" y="705205"/>
                  </a:lnTo>
                  <a:lnTo>
                    <a:pt x="417093" y="734517"/>
                  </a:lnTo>
                  <a:lnTo>
                    <a:pt x="418947" y="738111"/>
                  </a:lnTo>
                  <a:lnTo>
                    <a:pt x="433603" y="733425"/>
                  </a:lnTo>
                  <a:lnTo>
                    <a:pt x="435330" y="729386"/>
                  </a:lnTo>
                  <a:lnTo>
                    <a:pt x="435330" y="701255"/>
                  </a:lnTo>
                  <a:close/>
                </a:path>
                <a:path w="500379" h="1623695">
                  <a:moveTo>
                    <a:pt x="435330" y="652018"/>
                  </a:moveTo>
                  <a:lnTo>
                    <a:pt x="433603" y="648182"/>
                  </a:lnTo>
                  <a:lnTo>
                    <a:pt x="418947" y="650036"/>
                  </a:lnTo>
                  <a:lnTo>
                    <a:pt x="417093" y="653935"/>
                  </a:lnTo>
                  <a:lnTo>
                    <a:pt x="417093" y="683234"/>
                  </a:lnTo>
                  <a:lnTo>
                    <a:pt x="418947" y="687082"/>
                  </a:lnTo>
                  <a:lnTo>
                    <a:pt x="433603" y="684022"/>
                  </a:lnTo>
                  <a:lnTo>
                    <a:pt x="433870" y="683844"/>
                  </a:lnTo>
                  <a:lnTo>
                    <a:pt x="434568" y="682993"/>
                  </a:lnTo>
                  <a:lnTo>
                    <a:pt x="435063" y="681723"/>
                  </a:lnTo>
                  <a:lnTo>
                    <a:pt x="435330" y="680148"/>
                  </a:lnTo>
                  <a:lnTo>
                    <a:pt x="435330" y="652018"/>
                  </a:lnTo>
                  <a:close/>
                </a:path>
                <a:path w="500379" h="1623695">
                  <a:moveTo>
                    <a:pt x="459295" y="1400721"/>
                  </a:moveTo>
                  <a:lnTo>
                    <a:pt x="459244" y="1399730"/>
                  </a:lnTo>
                  <a:lnTo>
                    <a:pt x="458939" y="1398676"/>
                  </a:lnTo>
                  <a:lnTo>
                    <a:pt x="458622" y="1398270"/>
                  </a:lnTo>
                  <a:lnTo>
                    <a:pt x="458431" y="1398168"/>
                  </a:lnTo>
                  <a:lnTo>
                    <a:pt x="458000" y="1398168"/>
                  </a:lnTo>
                  <a:lnTo>
                    <a:pt x="443052" y="1415148"/>
                  </a:lnTo>
                  <a:lnTo>
                    <a:pt x="443052" y="1442796"/>
                  </a:lnTo>
                  <a:lnTo>
                    <a:pt x="443103" y="1443812"/>
                  </a:lnTo>
                  <a:lnTo>
                    <a:pt x="443445" y="1444866"/>
                  </a:lnTo>
                  <a:lnTo>
                    <a:pt x="443788" y="1445247"/>
                  </a:lnTo>
                  <a:lnTo>
                    <a:pt x="443979" y="1445323"/>
                  </a:lnTo>
                  <a:lnTo>
                    <a:pt x="444449" y="1445285"/>
                  </a:lnTo>
                  <a:lnTo>
                    <a:pt x="459295" y="1427314"/>
                  </a:lnTo>
                  <a:lnTo>
                    <a:pt x="459295" y="1400721"/>
                  </a:lnTo>
                  <a:close/>
                </a:path>
                <a:path w="500379" h="1623695">
                  <a:moveTo>
                    <a:pt x="459295" y="1067676"/>
                  </a:moveTo>
                  <a:lnTo>
                    <a:pt x="459244" y="1066698"/>
                  </a:lnTo>
                  <a:lnTo>
                    <a:pt x="458939" y="1065720"/>
                  </a:lnTo>
                  <a:lnTo>
                    <a:pt x="458431" y="1065326"/>
                  </a:lnTo>
                  <a:lnTo>
                    <a:pt x="457771" y="1065568"/>
                  </a:lnTo>
                  <a:lnTo>
                    <a:pt x="444703" y="1080439"/>
                  </a:lnTo>
                  <a:lnTo>
                    <a:pt x="443979" y="1081747"/>
                  </a:lnTo>
                  <a:lnTo>
                    <a:pt x="443293" y="1083983"/>
                  </a:lnTo>
                  <a:lnTo>
                    <a:pt x="443052" y="1085748"/>
                  </a:lnTo>
                  <a:lnTo>
                    <a:pt x="443103" y="1114412"/>
                  </a:lnTo>
                  <a:lnTo>
                    <a:pt x="443445" y="1115377"/>
                  </a:lnTo>
                  <a:lnTo>
                    <a:pt x="443788" y="1115682"/>
                  </a:lnTo>
                  <a:lnTo>
                    <a:pt x="443979" y="1115720"/>
                  </a:lnTo>
                  <a:lnTo>
                    <a:pt x="444703" y="1115377"/>
                  </a:lnTo>
                  <a:lnTo>
                    <a:pt x="457771" y="1099451"/>
                  </a:lnTo>
                  <a:lnTo>
                    <a:pt x="458622" y="1097635"/>
                  </a:lnTo>
                  <a:lnTo>
                    <a:pt x="459244" y="1094841"/>
                  </a:lnTo>
                  <a:lnTo>
                    <a:pt x="459295" y="1067676"/>
                  </a:lnTo>
                  <a:close/>
                </a:path>
                <a:path w="500379" h="1623695">
                  <a:moveTo>
                    <a:pt x="459295" y="1021130"/>
                  </a:moveTo>
                  <a:lnTo>
                    <a:pt x="459244" y="1020152"/>
                  </a:lnTo>
                  <a:lnTo>
                    <a:pt x="458939" y="1019136"/>
                  </a:lnTo>
                  <a:lnTo>
                    <a:pt x="458622" y="1018755"/>
                  </a:lnTo>
                  <a:lnTo>
                    <a:pt x="458431" y="1018679"/>
                  </a:lnTo>
                  <a:lnTo>
                    <a:pt x="457771" y="1018857"/>
                  </a:lnTo>
                  <a:lnTo>
                    <a:pt x="444703" y="1032243"/>
                  </a:lnTo>
                  <a:lnTo>
                    <a:pt x="443979" y="1033487"/>
                  </a:lnTo>
                  <a:lnTo>
                    <a:pt x="443293" y="1035646"/>
                  </a:lnTo>
                  <a:lnTo>
                    <a:pt x="443052" y="1037374"/>
                  </a:lnTo>
                  <a:lnTo>
                    <a:pt x="443052" y="1065022"/>
                  </a:lnTo>
                  <a:lnTo>
                    <a:pt x="443103" y="1066038"/>
                  </a:lnTo>
                  <a:lnTo>
                    <a:pt x="443445" y="1067066"/>
                  </a:lnTo>
                  <a:lnTo>
                    <a:pt x="443979" y="1067460"/>
                  </a:lnTo>
                  <a:lnTo>
                    <a:pt x="444449" y="1067358"/>
                  </a:lnTo>
                  <a:lnTo>
                    <a:pt x="459295" y="1047724"/>
                  </a:lnTo>
                  <a:lnTo>
                    <a:pt x="459295" y="1021130"/>
                  </a:lnTo>
                  <a:close/>
                </a:path>
                <a:path w="500379" h="1623695">
                  <a:moveTo>
                    <a:pt x="459295" y="928014"/>
                  </a:moveTo>
                  <a:lnTo>
                    <a:pt x="459244" y="927036"/>
                  </a:lnTo>
                  <a:lnTo>
                    <a:pt x="458939" y="925957"/>
                  </a:lnTo>
                  <a:lnTo>
                    <a:pt x="458622" y="925512"/>
                  </a:lnTo>
                  <a:lnTo>
                    <a:pt x="458431" y="925398"/>
                  </a:lnTo>
                  <a:lnTo>
                    <a:pt x="457771" y="925410"/>
                  </a:lnTo>
                  <a:lnTo>
                    <a:pt x="444703" y="935888"/>
                  </a:lnTo>
                  <a:lnTo>
                    <a:pt x="443979" y="936967"/>
                  </a:lnTo>
                  <a:lnTo>
                    <a:pt x="443293" y="938961"/>
                  </a:lnTo>
                  <a:lnTo>
                    <a:pt x="443052" y="940638"/>
                  </a:lnTo>
                  <a:lnTo>
                    <a:pt x="443052" y="968806"/>
                  </a:lnTo>
                  <a:lnTo>
                    <a:pt x="443293" y="970076"/>
                  </a:lnTo>
                  <a:lnTo>
                    <a:pt x="443598" y="970597"/>
                  </a:lnTo>
                  <a:lnTo>
                    <a:pt x="443979" y="970902"/>
                  </a:lnTo>
                  <a:lnTo>
                    <a:pt x="444449" y="970902"/>
                  </a:lnTo>
                  <a:lnTo>
                    <a:pt x="459295" y="954608"/>
                  </a:lnTo>
                  <a:lnTo>
                    <a:pt x="459295" y="928014"/>
                  </a:lnTo>
                  <a:close/>
                </a:path>
                <a:path w="500379" h="1623695">
                  <a:moveTo>
                    <a:pt x="459295" y="880960"/>
                  </a:moveTo>
                  <a:lnTo>
                    <a:pt x="459066" y="879678"/>
                  </a:lnTo>
                  <a:lnTo>
                    <a:pt x="458622" y="878878"/>
                  </a:lnTo>
                  <a:lnTo>
                    <a:pt x="458431" y="878738"/>
                  </a:lnTo>
                  <a:lnTo>
                    <a:pt x="458000" y="878636"/>
                  </a:lnTo>
                  <a:lnTo>
                    <a:pt x="457771" y="878687"/>
                  </a:lnTo>
                  <a:lnTo>
                    <a:pt x="444703" y="887691"/>
                  </a:lnTo>
                  <a:lnTo>
                    <a:pt x="443979" y="888695"/>
                  </a:lnTo>
                  <a:lnTo>
                    <a:pt x="443293" y="890625"/>
                  </a:lnTo>
                  <a:lnTo>
                    <a:pt x="443052" y="892263"/>
                  </a:lnTo>
                  <a:lnTo>
                    <a:pt x="443052" y="919911"/>
                  </a:lnTo>
                  <a:lnTo>
                    <a:pt x="443103" y="920940"/>
                  </a:lnTo>
                  <a:lnTo>
                    <a:pt x="443445" y="922045"/>
                  </a:lnTo>
                  <a:lnTo>
                    <a:pt x="443979" y="922642"/>
                  </a:lnTo>
                  <a:lnTo>
                    <a:pt x="444449" y="922693"/>
                  </a:lnTo>
                  <a:lnTo>
                    <a:pt x="444703" y="922604"/>
                  </a:lnTo>
                  <a:lnTo>
                    <a:pt x="457771" y="912533"/>
                  </a:lnTo>
                  <a:lnTo>
                    <a:pt x="458431" y="911542"/>
                  </a:lnTo>
                  <a:lnTo>
                    <a:pt x="458939" y="910183"/>
                  </a:lnTo>
                  <a:lnTo>
                    <a:pt x="459295" y="908075"/>
                  </a:lnTo>
                  <a:lnTo>
                    <a:pt x="459295" y="881481"/>
                  </a:lnTo>
                  <a:lnTo>
                    <a:pt x="459295" y="880960"/>
                  </a:lnTo>
                  <a:close/>
                </a:path>
                <a:path w="500379" h="1623695">
                  <a:moveTo>
                    <a:pt x="459295" y="834923"/>
                  </a:moveTo>
                  <a:lnTo>
                    <a:pt x="459244" y="833907"/>
                  </a:lnTo>
                  <a:lnTo>
                    <a:pt x="458939" y="832764"/>
                  </a:lnTo>
                  <a:lnTo>
                    <a:pt x="458431" y="832078"/>
                  </a:lnTo>
                  <a:lnTo>
                    <a:pt x="458000" y="831926"/>
                  </a:lnTo>
                  <a:lnTo>
                    <a:pt x="457771" y="831964"/>
                  </a:lnTo>
                  <a:lnTo>
                    <a:pt x="444703" y="839495"/>
                  </a:lnTo>
                  <a:lnTo>
                    <a:pt x="443979" y="840409"/>
                  </a:lnTo>
                  <a:lnTo>
                    <a:pt x="443293" y="842264"/>
                  </a:lnTo>
                  <a:lnTo>
                    <a:pt x="443052" y="843876"/>
                  </a:lnTo>
                  <a:lnTo>
                    <a:pt x="443052" y="871524"/>
                  </a:lnTo>
                  <a:lnTo>
                    <a:pt x="443103" y="872566"/>
                  </a:lnTo>
                  <a:lnTo>
                    <a:pt x="443445" y="873721"/>
                  </a:lnTo>
                  <a:lnTo>
                    <a:pt x="443979" y="874382"/>
                  </a:lnTo>
                  <a:lnTo>
                    <a:pt x="444449" y="874483"/>
                  </a:lnTo>
                  <a:lnTo>
                    <a:pt x="444703" y="874433"/>
                  </a:lnTo>
                  <a:lnTo>
                    <a:pt x="457771" y="865835"/>
                  </a:lnTo>
                  <a:lnTo>
                    <a:pt x="458431" y="864895"/>
                  </a:lnTo>
                  <a:lnTo>
                    <a:pt x="458939" y="863600"/>
                  </a:lnTo>
                  <a:lnTo>
                    <a:pt x="459295" y="861517"/>
                  </a:lnTo>
                  <a:lnTo>
                    <a:pt x="459295" y="834923"/>
                  </a:lnTo>
                  <a:close/>
                </a:path>
                <a:path w="500379" h="1623695">
                  <a:moveTo>
                    <a:pt x="459295" y="788377"/>
                  </a:moveTo>
                  <a:lnTo>
                    <a:pt x="459244" y="787361"/>
                  </a:lnTo>
                  <a:lnTo>
                    <a:pt x="458939" y="786168"/>
                  </a:lnTo>
                  <a:lnTo>
                    <a:pt x="458431" y="785431"/>
                  </a:lnTo>
                  <a:lnTo>
                    <a:pt x="458000" y="785241"/>
                  </a:lnTo>
                  <a:lnTo>
                    <a:pt x="457771" y="785241"/>
                  </a:lnTo>
                  <a:lnTo>
                    <a:pt x="443052" y="795515"/>
                  </a:lnTo>
                  <a:lnTo>
                    <a:pt x="443052" y="823163"/>
                  </a:lnTo>
                  <a:lnTo>
                    <a:pt x="443103" y="824204"/>
                  </a:lnTo>
                  <a:lnTo>
                    <a:pt x="443445" y="825411"/>
                  </a:lnTo>
                  <a:lnTo>
                    <a:pt x="443979" y="826122"/>
                  </a:lnTo>
                  <a:lnTo>
                    <a:pt x="444703" y="826249"/>
                  </a:lnTo>
                  <a:lnTo>
                    <a:pt x="457771" y="819124"/>
                  </a:lnTo>
                  <a:lnTo>
                    <a:pt x="458431" y="818261"/>
                  </a:lnTo>
                  <a:lnTo>
                    <a:pt x="458939" y="817016"/>
                  </a:lnTo>
                  <a:lnTo>
                    <a:pt x="459295" y="814971"/>
                  </a:lnTo>
                  <a:lnTo>
                    <a:pt x="459295" y="788377"/>
                  </a:lnTo>
                  <a:close/>
                </a:path>
                <a:path w="500379" h="1623695">
                  <a:moveTo>
                    <a:pt x="459295" y="741819"/>
                  </a:moveTo>
                  <a:lnTo>
                    <a:pt x="457771" y="738555"/>
                  </a:lnTo>
                  <a:lnTo>
                    <a:pt x="444703" y="743140"/>
                  </a:lnTo>
                  <a:lnTo>
                    <a:pt x="444449" y="743343"/>
                  </a:lnTo>
                  <a:lnTo>
                    <a:pt x="443788" y="744258"/>
                  </a:lnTo>
                  <a:lnTo>
                    <a:pt x="443293" y="745578"/>
                  </a:lnTo>
                  <a:lnTo>
                    <a:pt x="443052" y="747128"/>
                  </a:lnTo>
                  <a:lnTo>
                    <a:pt x="443052" y="774776"/>
                  </a:lnTo>
                  <a:lnTo>
                    <a:pt x="444703" y="778052"/>
                  </a:lnTo>
                  <a:lnTo>
                    <a:pt x="457771" y="772388"/>
                  </a:lnTo>
                  <a:lnTo>
                    <a:pt x="458000" y="772172"/>
                  </a:lnTo>
                  <a:lnTo>
                    <a:pt x="458622" y="771245"/>
                  </a:lnTo>
                  <a:lnTo>
                    <a:pt x="459066" y="769937"/>
                  </a:lnTo>
                  <a:lnTo>
                    <a:pt x="459295" y="768413"/>
                  </a:lnTo>
                  <a:lnTo>
                    <a:pt x="459295" y="741819"/>
                  </a:lnTo>
                  <a:close/>
                </a:path>
                <a:path w="500379" h="1623695">
                  <a:moveTo>
                    <a:pt x="459295" y="695286"/>
                  </a:moveTo>
                  <a:lnTo>
                    <a:pt x="459244" y="694258"/>
                  </a:lnTo>
                  <a:lnTo>
                    <a:pt x="458939" y="693000"/>
                  </a:lnTo>
                  <a:lnTo>
                    <a:pt x="458431" y="692150"/>
                  </a:lnTo>
                  <a:lnTo>
                    <a:pt x="457771" y="691807"/>
                  </a:lnTo>
                  <a:lnTo>
                    <a:pt x="444703" y="694944"/>
                  </a:lnTo>
                  <a:lnTo>
                    <a:pt x="444207" y="695363"/>
                  </a:lnTo>
                  <a:lnTo>
                    <a:pt x="443788" y="695972"/>
                  </a:lnTo>
                  <a:lnTo>
                    <a:pt x="443293" y="697242"/>
                  </a:lnTo>
                  <a:lnTo>
                    <a:pt x="443052" y="698779"/>
                  </a:lnTo>
                  <a:lnTo>
                    <a:pt x="443052" y="726960"/>
                  </a:lnTo>
                  <a:lnTo>
                    <a:pt x="444703" y="729856"/>
                  </a:lnTo>
                  <a:lnTo>
                    <a:pt x="457771" y="725652"/>
                  </a:lnTo>
                  <a:lnTo>
                    <a:pt x="458000" y="725474"/>
                  </a:lnTo>
                  <a:lnTo>
                    <a:pt x="458622" y="724611"/>
                  </a:lnTo>
                  <a:lnTo>
                    <a:pt x="459066" y="723366"/>
                  </a:lnTo>
                  <a:lnTo>
                    <a:pt x="459295" y="721880"/>
                  </a:lnTo>
                  <a:lnTo>
                    <a:pt x="459295" y="695286"/>
                  </a:lnTo>
                  <a:close/>
                </a:path>
                <a:path w="500379" h="1623695">
                  <a:moveTo>
                    <a:pt x="459295" y="648728"/>
                  </a:moveTo>
                  <a:lnTo>
                    <a:pt x="457771" y="645083"/>
                  </a:lnTo>
                  <a:lnTo>
                    <a:pt x="444703" y="646747"/>
                  </a:lnTo>
                  <a:lnTo>
                    <a:pt x="443052" y="650392"/>
                  </a:lnTo>
                  <a:lnTo>
                    <a:pt x="443052" y="678040"/>
                  </a:lnTo>
                  <a:lnTo>
                    <a:pt x="444703" y="681685"/>
                  </a:lnTo>
                  <a:lnTo>
                    <a:pt x="457771" y="678954"/>
                  </a:lnTo>
                  <a:lnTo>
                    <a:pt x="458000" y="678802"/>
                  </a:lnTo>
                  <a:lnTo>
                    <a:pt x="458622" y="678002"/>
                  </a:lnTo>
                  <a:lnTo>
                    <a:pt x="459066" y="676795"/>
                  </a:lnTo>
                  <a:lnTo>
                    <a:pt x="459295" y="675322"/>
                  </a:lnTo>
                  <a:lnTo>
                    <a:pt x="459295" y="648728"/>
                  </a:lnTo>
                  <a:close/>
                </a:path>
                <a:path w="500379" h="1623695">
                  <a:moveTo>
                    <a:pt x="480796" y="1230579"/>
                  </a:moveTo>
                  <a:lnTo>
                    <a:pt x="480745" y="1229652"/>
                  </a:lnTo>
                  <a:lnTo>
                    <a:pt x="480466" y="1228699"/>
                  </a:lnTo>
                  <a:lnTo>
                    <a:pt x="480009" y="1228305"/>
                  </a:lnTo>
                  <a:lnTo>
                    <a:pt x="479615" y="1228369"/>
                  </a:lnTo>
                  <a:lnTo>
                    <a:pt x="466242" y="1246238"/>
                  </a:lnTo>
                  <a:lnTo>
                    <a:pt x="466242" y="1273898"/>
                  </a:lnTo>
                  <a:lnTo>
                    <a:pt x="466547" y="1274838"/>
                  </a:lnTo>
                  <a:lnTo>
                    <a:pt x="466852" y="1275156"/>
                  </a:lnTo>
                  <a:lnTo>
                    <a:pt x="467055" y="1275207"/>
                  </a:lnTo>
                  <a:lnTo>
                    <a:pt x="467461" y="1275092"/>
                  </a:lnTo>
                  <a:lnTo>
                    <a:pt x="480796" y="1255801"/>
                  </a:lnTo>
                  <a:lnTo>
                    <a:pt x="480796" y="1230579"/>
                  </a:lnTo>
                  <a:close/>
                </a:path>
                <a:path w="500379" h="1623695">
                  <a:moveTo>
                    <a:pt x="480796" y="1172832"/>
                  </a:moveTo>
                  <a:lnTo>
                    <a:pt x="479412" y="1169530"/>
                  </a:lnTo>
                  <a:lnTo>
                    <a:pt x="467690" y="1172337"/>
                  </a:lnTo>
                  <a:lnTo>
                    <a:pt x="467461" y="1172489"/>
                  </a:lnTo>
                  <a:lnTo>
                    <a:pt x="466852" y="1173289"/>
                  </a:lnTo>
                  <a:lnTo>
                    <a:pt x="466432" y="1174483"/>
                  </a:lnTo>
                  <a:lnTo>
                    <a:pt x="466204" y="1175943"/>
                  </a:lnTo>
                  <a:lnTo>
                    <a:pt x="466204" y="1202105"/>
                  </a:lnTo>
                  <a:lnTo>
                    <a:pt x="467690" y="1205382"/>
                  </a:lnTo>
                  <a:lnTo>
                    <a:pt x="479412" y="1201610"/>
                  </a:lnTo>
                  <a:lnTo>
                    <a:pt x="479615" y="1201432"/>
                  </a:lnTo>
                  <a:lnTo>
                    <a:pt x="480174" y="1200632"/>
                  </a:lnTo>
                  <a:lnTo>
                    <a:pt x="480580" y="1199464"/>
                  </a:lnTo>
                  <a:lnTo>
                    <a:pt x="480796" y="1198054"/>
                  </a:lnTo>
                  <a:lnTo>
                    <a:pt x="480796" y="1172832"/>
                  </a:lnTo>
                  <a:close/>
                </a:path>
                <a:path w="500379" h="1623695">
                  <a:moveTo>
                    <a:pt x="480796" y="998893"/>
                  </a:moveTo>
                  <a:lnTo>
                    <a:pt x="480745" y="997966"/>
                  </a:lnTo>
                  <a:lnTo>
                    <a:pt x="480466" y="996975"/>
                  </a:lnTo>
                  <a:lnTo>
                    <a:pt x="480009" y="996518"/>
                  </a:lnTo>
                  <a:lnTo>
                    <a:pt x="479615" y="996556"/>
                  </a:lnTo>
                  <a:lnTo>
                    <a:pt x="466242" y="1012913"/>
                  </a:lnTo>
                  <a:lnTo>
                    <a:pt x="466242" y="1040574"/>
                  </a:lnTo>
                  <a:lnTo>
                    <a:pt x="466547" y="1041552"/>
                  </a:lnTo>
                  <a:lnTo>
                    <a:pt x="466852" y="1041895"/>
                  </a:lnTo>
                  <a:lnTo>
                    <a:pt x="467055" y="1041984"/>
                  </a:lnTo>
                  <a:lnTo>
                    <a:pt x="467690" y="1041755"/>
                  </a:lnTo>
                  <a:lnTo>
                    <a:pt x="479412" y="1028788"/>
                  </a:lnTo>
                  <a:lnTo>
                    <a:pt x="480009" y="1027658"/>
                  </a:lnTo>
                  <a:lnTo>
                    <a:pt x="480466" y="1026223"/>
                  </a:lnTo>
                  <a:lnTo>
                    <a:pt x="480796" y="1024115"/>
                  </a:lnTo>
                  <a:lnTo>
                    <a:pt x="480796" y="998893"/>
                  </a:lnTo>
                  <a:close/>
                </a:path>
                <a:path w="500379" h="1623695">
                  <a:moveTo>
                    <a:pt x="480796" y="954747"/>
                  </a:moveTo>
                  <a:lnTo>
                    <a:pt x="480745" y="953795"/>
                  </a:lnTo>
                  <a:lnTo>
                    <a:pt x="480466" y="952804"/>
                  </a:lnTo>
                  <a:lnTo>
                    <a:pt x="480009" y="952296"/>
                  </a:lnTo>
                  <a:lnTo>
                    <a:pt x="479412" y="952360"/>
                  </a:lnTo>
                  <a:lnTo>
                    <a:pt x="467690" y="963066"/>
                  </a:lnTo>
                  <a:lnTo>
                    <a:pt x="467245" y="963752"/>
                  </a:lnTo>
                  <a:lnTo>
                    <a:pt x="466547" y="965555"/>
                  </a:lnTo>
                  <a:lnTo>
                    <a:pt x="466242" y="967143"/>
                  </a:lnTo>
                  <a:lnTo>
                    <a:pt x="466242" y="994816"/>
                  </a:lnTo>
                  <a:lnTo>
                    <a:pt x="466547" y="995819"/>
                  </a:lnTo>
                  <a:lnTo>
                    <a:pt x="466852" y="996200"/>
                  </a:lnTo>
                  <a:lnTo>
                    <a:pt x="467055" y="996276"/>
                  </a:lnTo>
                  <a:lnTo>
                    <a:pt x="467461" y="996264"/>
                  </a:lnTo>
                  <a:lnTo>
                    <a:pt x="480796" y="979970"/>
                  </a:lnTo>
                  <a:lnTo>
                    <a:pt x="480796" y="954747"/>
                  </a:lnTo>
                  <a:close/>
                </a:path>
                <a:path w="500379" h="1623695">
                  <a:moveTo>
                    <a:pt x="480796" y="910602"/>
                  </a:moveTo>
                  <a:lnTo>
                    <a:pt x="480745" y="909675"/>
                  </a:lnTo>
                  <a:lnTo>
                    <a:pt x="480466" y="908646"/>
                  </a:lnTo>
                  <a:lnTo>
                    <a:pt x="480009" y="908088"/>
                  </a:lnTo>
                  <a:lnTo>
                    <a:pt x="479615" y="908024"/>
                  </a:lnTo>
                  <a:lnTo>
                    <a:pt x="479412" y="908100"/>
                  </a:lnTo>
                  <a:lnTo>
                    <a:pt x="467690" y="917486"/>
                  </a:lnTo>
                  <a:lnTo>
                    <a:pt x="467245" y="918121"/>
                  </a:lnTo>
                  <a:lnTo>
                    <a:pt x="466547" y="919835"/>
                  </a:lnTo>
                  <a:lnTo>
                    <a:pt x="466242" y="921372"/>
                  </a:lnTo>
                  <a:lnTo>
                    <a:pt x="466242" y="949032"/>
                  </a:lnTo>
                  <a:lnTo>
                    <a:pt x="466547" y="950074"/>
                  </a:lnTo>
                  <a:lnTo>
                    <a:pt x="466852" y="950480"/>
                  </a:lnTo>
                  <a:lnTo>
                    <a:pt x="467055" y="950595"/>
                  </a:lnTo>
                  <a:lnTo>
                    <a:pt x="467461" y="950620"/>
                  </a:lnTo>
                  <a:lnTo>
                    <a:pt x="467690" y="950518"/>
                  </a:lnTo>
                  <a:lnTo>
                    <a:pt x="479412" y="940193"/>
                  </a:lnTo>
                  <a:lnTo>
                    <a:pt x="480009" y="939190"/>
                  </a:lnTo>
                  <a:lnTo>
                    <a:pt x="480466" y="937856"/>
                  </a:lnTo>
                  <a:lnTo>
                    <a:pt x="480796" y="935824"/>
                  </a:lnTo>
                  <a:lnTo>
                    <a:pt x="480796" y="910602"/>
                  </a:lnTo>
                  <a:close/>
                </a:path>
                <a:path w="500379" h="1623695">
                  <a:moveTo>
                    <a:pt x="480796" y="866482"/>
                  </a:moveTo>
                  <a:lnTo>
                    <a:pt x="480745" y="865530"/>
                  </a:lnTo>
                  <a:lnTo>
                    <a:pt x="480466" y="864450"/>
                  </a:lnTo>
                  <a:lnTo>
                    <a:pt x="480009" y="863854"/>
                  </a:lnTo>
                  <a:lnTo>
                    <a:pt x="479615" y="863752"/>
                  </a:lnTo>
                  <a:lnTo>
                    <a:pt x="479412" y="863803"/>
                  </a:lnTo>
                  <a:lnTo>
                    <a:pt x="466242" y="875601"/>
                  </a:lnTo>
                  <a:lnTo>
                    <a:pt x="466242" y="903274"/>
                  </a:lnTo>
                  <a:lnTo>
                    <a:pt x="466547" y="904354"/>
                  </a:lnTo>
                  <a:lnTo>
                    <a:pt x="466852" y="904786"/>
                  </a:lnTo>
                  <a:lnTo>
                    <a:pt x="467055" y="904913"/>
                  </a:lnTo>
                  <a:lnTo>
                    <a:pt x="467461" y="904976"/>
                  </a:lnTo>
                  <a:lnTo>
                    <a:pt x="467690" y="904913"/>
                  </a:lnTo>
                  <a:lnTo>
                    <a:pt x="479412" y="895883"/>
                  </a:lnTo>
                  <a:lnTo>
                    <a:pt x="480009" y="894956"/>
                  </a:lnTo>
                  <a:lnTo>
                    <a:pt x="480466" y="893686"/>
                  </a:lnTo>
                  <a:lnTo>
                    <a:pt x="480796" y="891705"/>
                  </a:lnTo>
                  <a:lnTo>
                    <a:pt x="480796" y="866482"/>
                  </a:lnTo>
                  <a:close/>
                </a:path>
                <a:path w="500379" h="1623695">
                  <a:moveTo>
                    <a:pt x="480796" y="822350"/>
                  </a:moveTo>
                  <a:lnTo>
                    <a:pt x="480745" y="821397"/>
                  </a:lnTo>
                  <a:lnTo>
                    <a:pt x="480466" y="820293"/>
                  </a:lnTo>
                  <a:lnTo>
                    <a:pt x="480009" y="819632"/>
                  </a:lnTo>
                  <a:lnTo>
                    <a:pt x="479412" y="819505"/>
                  </a:lnTo>
                  <a:lnTo>
                    <a:pt x="467918" y="826122"/>
                  </a:lnTo>
                  <a:lnTo>
                    <a:pt x="467461" y="826503"/>
                  </a:lnTo>
                  <a:lnTo>
                    <a:pt x="466852" y="827493"/>
                  </a:lnTo>
                  <a:lnTo>
                    <a:pt x="466547" y="828370"/>
                  </a:lnTo>
                  <a:lnTo>
                    <a:pt x="466242" y="829856"/>
                  </a:lnTo>
                  <a:lnTo>
                    <a:pt x="466242" y="857504"/>
                  </a:lnTo>
                  <a:lnTo>
                    <a:pt x="466547" y="858634"/>
                  </a:lnTo>
                  <a:lnTo>
                    <a:pt x="466852" y="859116"/>
                  </a:lnTo>
                  <a:lnTo>
                    <a:pt x="467055" y="859256"/>
                  </a:lnTo>
                  <a:lnTo>
                    <a:pt x="467690" y="859345"/>
                  </a:lnTo>
                  <a:lnTo>
                    <a:pt x="479412" y="851623"/>
                  </a:lnTo>
                  <a:lnTo>
                    <a:pt x="480009" y="850760"/>
                  </a:lnTo>
                  <a:lnTo>
                    <a:pt x="480466" y="849528"/>
                  </a:lnTo>
                  <a:lnTo>
                    <a:pt x="480796" y="847572"/>
                  </a:lnTo>
                  <a:lnTo>
                    <a:pt x="480796" y="822350"/>
                  </a:lnTo>
                  <a:close/>
                </a:path>
                <a:path w="500379" h="1623695">
                  <a:moveTo>
                    <a:pt x="480796" y="778205"/>
                  </a:moveTo>
                  <a:lnTo>
                    <a:pt x="480745" y="777240"/>
                  </a:lnTo>
                  <a:lnTo>
                    <a:pt x="480466" y="776109"/>
                  </a:lnTo>
                  <a:lnTo>
                    <a:pt x="480009" y="775398"/>
                  </a:lnTo>
                  <a:lnTo>
                    <a:pt x="479615" y="775220"/>
                  </a:lnTo>
                  <a:lnTo>
                    <a:pt x="479412" y="775220"/>
                  </a:lnTo>
                  <a:lnTo>
                    <a:pt x="466242" y="784072"/>
                  </a:lnTo>
                  <a:lnTo>
                    <a:pt x="466242" y="811745"/>
                  </a:lnTo>
                  <a:lnTo>
                    <a:pt x="466547" y="812888"/>
                  </a:lnTo>
                  <a:lnTo>
                    <a:pt x="466852" y="813396"/>
                  </a:lnTo>
                  <a:lnTo>
                    <a:pt x="467055" y="813574"/>
                  </a:lnTo>
                  <a:lnTo>
                    <a:pt x="467461" y="813739"/>
                  </a:lnTo>
                  <a:lnTo>
                    <a:pt x="467690" y="813727"/>
                  </a:lnTo>
                  <a:lnTo>
                    <a:pt x="480796" y="803427"/>
                  </a:lnTo>
                  <a:lnTo>
                    <a:pt x="480796" y="778205"/>
                  </a:lnTo>
                  <a:close/>
                </a:path>
                <a:path w="500379" h="1623695">
                  <a:moveTo>
                    <a:pt x="480796" y="734060"/>
                  </a:moveTo>
                  <a:lnTo>
                    <a:pt x="479412" y="730935"/>
                  </a:lnTo>
                  <a:lnTo>
                    <a:pt x="467690" y="735050"/>
                  </a:lnTo>
                  <a:lnTo>
                    <a:pt x="467461" y="735241"/>
                  </a:lnTo>
                  <a:lnTo>
                    <a:pt x="466852" y="736104"/>
                  </a:lnTo>
                  <a:lnTo>
                    <a:pt x="466547" y="736892"/>
                  </a:lnTo>
                  <a:lnTo>
                    <a:pt x="466204" y="738797"/>
                  </a:lnTo>
                  <a:lnTo>
                    <a:pt x="466242" y="765962"/>
                  </a:lnTo>
                  <a:lnTo>
                    <a:pt x="467690" y="768108"/>
                  </a:lnTo>
                  <a:lnTo>
                    <a:pt x="479412" y="763028"/>
                  </a:lnTo>
                  <a:lnTo>
                    <a:pt x="480009" y="762292"/>
                  </a:lnTo>
                  <a:lnTo>
                    <a:pt x="480466" y="761161"/>
                  </a:lnTo>
                  <a:lnTo>
                    <a:pt x="480796" y="759282"/>
                  </a:lnTo>
                  <a:lnTo>
                    <a:pt x="480796" y="734060"/>
                  </a:lnTo>
                  <a:close/>
                </a:path>
                <a:path w="500379" h="1623695">
                  <a:moveTo>
                    <a:pt x="480796" y="645795"/>
                  </a:moveTo>
                  <a:lnTo>
                    <a:pt x="480745" y="644817"/>
                  </a:lnTo>
                  <a:lnTo>
                    <a:pt x="480466" y="643585"/>
                  </a:lnTo>
                  <a:lnTo>
                    <a:pt x="480009" y="642721"/>
                  </a:lnTo>
                  <a:lnTo>
                    <a:pt x="479412" y="642327"/>
                  </a:lnTo>
                  <a:lnTo>
                    <a:pt x="467690" y="643839"/>
                  </a:lnTo>
                  <a:lnTo>
                    <a:pt x="467461" y="643966"/>
                  </a:lnTo>
                  <a:lnTo>
                    <a:pt x="466852" y="644702"/>
                  </a:lnTo>
                  <a:lnTo>
                    <a:pt x="466547" y="645414"/>
                  </a:lnTo>
                  <a:lnTo>
                    <a:pt x="466204" y="647268"/>
                  </a:lnTo>
                  <a:lnTo>
                    <a:pt x="466204" y="673430"/>
                  </a:lnTo>
                  <a:lnTo>
                    <a:pt x="467690" y="676897"/>
                  </a:lnTo>
                  <a:lnTo>
                    <a:pt x="479412" y="674446"/>
                  </a:lnTo>
                  <a:lnTo>
                    <a:pt x="479615" y="674306"/>
                  </a:lnTo>
                  <a:lnTo>
                    <a:pt x="480174" y="673544"/>
                  </a:lnTo>
                  <a:lnTo>
                    <a:pt x="480580" y="672401"/>
                  </a:lnTo>
                  <a:lnTo>
                    <a:pt x="480796" y="671017"/>
                  </a:lnTo>
                  <a:lnTo>
                    <a:pt x="480796" y="645795"/>
                  </a:lnTo>
                  <a:close/>
                </a:path>
                <a:path w="500379" h="1623695">
                  <a:moveTo>
                    <a:pt x="500164" y="1020838"/>
                  </a:moveTo>
                  <a:lnTo>
                    <a:pt x="500126" y="1019949"/>
                  </a:lnTo>
                  <a:lnTo>
                    <a:pt x="499872" y="1019035"/>
                  </a:lnTo>
                  <a:lnTo>
                    <a:pt x="499465" y="1018628"/>
                  </a:lnTo>
                  <a:lnTo>
                    <a:pt x="499097" y="1018679"/>
                  </a:lnTo>
                  <a:lnTo>
                    <a:pt x="487006" y="1035418"/>
                  </a:lnTo>
                  <a:lnTo>
                    <a:pt x="487006" y="1060246"/>
                  </a:lnTo>
                  <a:lnTo>
                    <a:pt x="487057" y="1061161"/>
                  </a:lnTo>
                  <a:lnTo>
                    <a:pt x="487311" y="1062075"/>
                  </a:lnTo>
                  <a:lnTo>
                    <a:pt x="487591" y="1062393"/>
                  </a:lnTo>
                  <a:lnTo>
                    <a:pt x="487756" y="1062456"/>
                  </a:lnTo>
                  <a:lnTo>
                    <a:pt x="488327" y="1062228"/>
                  </a:lnTo>
                  <a:lnTo>
                    <a:pt x="498919" y="1049324"/>
                  </a:lnTo>
                  <a:lnTo>
                    <a:pt x="499465" y="1048219"/>
                  </a:lnTo>
                  <a:lnTo>
                    <a:pt x="500126" y="1045324"/>
                  </a:lnTo>
                  <a:lnTo>
                    <a:pt x="500164" y="1020838"/>
                  </a:lnTo>
                  <a:close/>
                </a:path>
                <a:path w="500379" h="1623695">
                  <a:moveTo>
                    <a:pt x="500164" y="978865"/>
                  </a:moveTo>
                  <a:lnTo>
                    <a:pt x="500126" y="977963"/>
                  </a:lnTo>
                  <a:lnTo>
                    <a:pt x="499872" y="977036"/>
                  </a:lnTo>
                  <a:lnTo>
                    <a:pt x="499465" y="976579"/>
                  </a:lnTo>
                  <a:lnTo>
                    <a:pt x="498919" y="976693"/>
                  </a:lnTo>
                  <a:lnTo>
                    <a:pt x="488327" y="987526"/>
                  </a:lnTo>
                  <a:lnTo>
                    <a:pt x="487756" y="988580"/>
                  </a:lnTo>
                  <a:lnTo>
                    <a:pt x="487311" y="989926"/>
                  </a:lnTo>
                  <a:lnTo>
                    <a:pt x="487006" y="991971"/>
                  </a:lnTo>
                  <a:lnTo>
                    <a:pt x="487006" y="1017295"/>
                  </a:lnTo>
                  <a:lnTo>
                    <a:pt x="487311" y="1018667"/>
                  </a:lnTo>
                  <a:lnTo>
                    <a:pt x="487591" y="1019009"/>
                  </a:lnTo>
                  <a:lnTo>
                    <a:pt x="487756" y="1019073"/>
                  </a:lnTo>
                  <a:lnTo>
                    <a:pt x="488137" y="1019048"/>
                  </a:lnTo>
                  <a:lnTo>
                    <a:pt x="500164" y="978865"/>
                  </a:lnTo>
                  <a:close/>
                </a:path>
                <a:path w="500379" h="1623695">
                  <a:moveTo>
                    <a:pt x="500164" y="936891"/>
                  </a:moveTo>
                  <a:lnTo>
                    <a:pt x="500126" y="935990"/>
                  </a:lnTo>
                  <a:lnTo>
                    <a:pt x="499872" y="935024"/>
                  </a:lnTo>
                  <a:lnTo>
                    <a:pt x="499465" y="934516"/>
                  </a:lnTo>
                  <a:lnTo>
                    <a:pt x="499097" y="934491"/>
                  </a:lnTo>
                  <a:lnTo>
                    <a:pt x="498919" y="934567"/>
                  </a:lnTo>
                  <a:lnTo>
                    <a:pt x="488327" y="944232"/>
                  </a:lnTo>
                  <a:lnTo>
                    <a:pt x="487756" y="945210"/>
                  </a:lnTo>
                  <a:lnTo>
                    <a:pt x="487311" y="946518"/>
                  </a:lnTo>
                  <a:lnTo>
                    <a:pt x="487006" y="948524"/>
                  </a:lnTo>
                  <a:lnTo>
                    <a:pt x="487006" y="973848"/>
                  </a:lnTo>
                  <a:lnTo>
                    <a:pt x="487311" y="975258"/>
                  </a:lnTo>
                  <a:lnTo>
                    <a:pt x="487756" y="975715"/>
                  </a:lnTo>
                  <a:lnTo>
                    <a:pt x="488137" y="975715"/>
                  </a:lnTo>
                  <a:lnTo>
                    <a:pt x="500164" y="936891"/>
                  </a:lnTo>
                  <a:close/>
                </a:path>
                <a:path w="500379" h="1623695">
                  <a:moveTo>
                    <a:pt x="500164" y="894930"/>
                  </a:moveTo>
                  <a:lnTo>
                    <a:pt x="500126" y="894041"/>
                  </a:lnTo>
                  <a:lnTo>
                    <a:pt x="499872" y="893051"/>
                  </a:lnTo>
                  <a:lnTo>
                    <a:pt x="499465" y="892517"/>
                  </a:lnTo>
                  <a:lnTo>
                    <a:pt x="499097" y="892441"/>
                  </a:lnTo>
                  <a:lnTo>
                    <a:pt x="498919" y="892492"/>
                  </a:lnTo>
                  <a:lnTo>
                    <a:pt x="488327" y="900963"/>
                  </a:lnTo>
                  <a:lnTo>
                    <a:pt x="487756" y="901877"/>
                  </a:lnTo>
                  <a:lnTo>
                    <a:pt x="487197" y="903605"/>
                  </a:lnTo>
                  <a:lnTo>
                    <a:pt x="487006" y="905103"/>
                  </a:lnTo>
                  <a:lnTo>
                    <a:pt x="487006" y="929906"/>
                  </a:lnTo>
                  <a:lnTo>
                    <a:pt x="488137" y="932408"/>
                  </a:lnTo>
                  <a:lnTo>
                    <a:pt x="488327" y="932332"/>
                  </a:lnTo>
                  <a:lnTo>
                    <a:pt x="500164" y="894930"/>
                  </a:lnTo>
                  <a:close/>
                </a:path>
                <a:path w="500379" h="1623695">
                  <a:moveTo>
                    <a:pt x="500164" y="852982"/>
                  </a:moveTo>
                  <a:lnTo>
                    <a:pt x="500126" y="852081"/>
                  </a:lnTo>
                  <a:lnTo>
                    <a:pt x="499872" y="851052"/>
                  </a:lnTo>
                  <a:lnTo>
                    <a:pt x="499465" y="850468"/>
                  </a:lnTo>
                  <a:lnTo>
                    <a:pt x="498919" y="850379"/>
                  </a:lnTo>
                  <a:lnTo>
                    <a:pt x="488327" y="857669"/>
                  </a:lnTo>
                  <a:lnTo>
                    <a:pt x="487756" y="858520"/>
                  </a:lnTo>
                  <a:lnTo>
                    <a:pt x="487197" y="860196"/>
                  </a:lnTo>
                  <a:lnTo>
                    <a:pt x="487006" y="861656"/>
                  </a:lnTo>
                  <a:lnTo>
                    <a:pt x="487006" y="886485"/>
                  </a:lnTo>
                  <a:lnTo>
                    <a:pt x="487057" y="887425"/>
                  </a:lnTo>
                  <a:lnTo>
                    <a:pt x="487311" y="888453"/>
                  </a:lnTo>
                  <a:lnTo>
                    <a:pt x="487756" y="889012"/>
                  </a:lnTo>
                  <a:lnTo>
                    <a:pt x="488137" y="889088"/>
                  </a:lnTo>
                  <a:lnTo>
                    <a:pt x="488327" y="889025"/>
                  </a:lnTo>
                  <a:lnTo>
                    <a:pt x="500164" y="852982"/>
                  </a:lnTo>
                  <a:close/>
                </a:path>
                <a:path w="500379" h="1623695">
                  <a:moveTo>
                    <a:pt x="500164" y="811009"/>
                  </a:moveTo>
                  <a:lnTo>
                    <a:pt x="500126" y="810094"/>
                  </a:lnTo>
                  <a:lnTo>
                    <a:pt x="499872" y="809053"/>
                  </a:lnTo>
                  <a:lnTo>
                    <a:pt x="499465" y="808405"/>
                  </a:lnTo>
                  <a:lnTo>
                    <a:pt x="498919" y="808266"/>
                  </a:lnTo>
                  <a:lnTo>
                    <a:pt x="488327" y="814362"/>
                  </a:lnTo>
                  <a:lnTo>
                    <a:pt x="487591" y="815505"/>
                  </a:lnTo>
                  <a:lnTo>
                    <a:pt x="487197" y="816775"/>
                  </a:lnTo>
                  <a:lnTo>
                    <a:pt x="487006" y="818222"/>
                  </a:lnTo>
                  <a:lnTo>
                    <a:pt x="487006" y="843051"/>
                  </a:lnTo>
                  <a:lnTo>
                    <a:pt x="488137" y="845794"/>
                  </a:lnTo>
                  <a:lnTo>
                    <a:pt x="488327" y="845756"/>
                  </a:lnTo>
                  <a:lnTo>
                    <a:pt x="500164" y="811009"/>
                  </a:lnTo>
                  <a:close/>
                </a:path>
                <a:path w="500379" h="1623695">
                  <a:moveTo>
                    <a:pt x="500164" y="769035"/>
                  </a:moveTo>
                  <a:lnTo>
                    <a:pt x="500126" y="768121"/>
                  </a:lnTo>
                  <a:lnTo>
                    <a:pt x="499872" y="767041"/>
                  </a:lnTo>
                  <a:lnTo>
                    <a:pt x="499465" y="766356"/>
                  </a:lnTo>
                  <a:lnTo>
                    <a:pt x="499097" y="766152"/>
                  </a:lnTo>
                  <a:lnTo>
                    <a:pt x="498919" y="766152"/>
                  </a:lnTo>
                  <a:lnTo>
                    <a:pt x="487006" y="774776"/>
                  </a:lnTo>
                  <a:lnTo>
                    <a:pt x="487006" y="800087"/>
                  </a:lnTo>
                  <a:lnTo>
                    <a:pt x="487197" y="801306"/>
                  </a:lnTo>
                  <a:lnTo>
                    <a:pt x="487591" y="802132"/>
                  </a:lnTo>
                  <a:lnTo>
                    <a:pt x="487756" y="802297"/>
                  </a:lnTo>
                  <a:lnTo>
                    <a:pt x="488137" y="802462"/>
                  </a:lnTo>
                  <a:lnTo>
                    <a:pt x="488327" y="802449"/>
                  </a:lnTo>
                  <a:lnTo>
                    <a:pt x="498919" y="796671"/>
                  </a:lnTo>
                  <a:lnTo>
                    <a:pt x="499465" y="795934"/>
                  </a:lnTo>
                  <a:lnTo>
                    <a:pt x="499986" y="794397"/>
                  </a:lnTo>
                  <a:lnTo>
                    <a:pt x="500164" y="793013"/>
                  </a:lnTo>
                  <a:lnTo>
                    <a:pt x="500164" y="769035"/>
                  </a:lnTo>
                  <a:close/>
                </a:path>
                <a:path w="500379" h="1623695">
                  <a:moveTo>
                    <a:pt x="500164" y="727062"/>
                  </a:moveTo>
                  <a:lnTo>
                    <a:pt x="498919" y="724065"/>
                  </a:lnTo>
                  <a:lnTo>
                    <a:pt x="488327" y="727786"/>
                  </a:lnTo>
                  <a:lnTo>
                    <a:pt x="487756" y="728446"/>
                  </a:lnTo>
                  <a:lnTo>
                    <a:pt x="487591" y="728764"/>
                  </a:lnTo>
                  <a:lnTo>
                    <a:pt x="487197" y="729919"/>
                  </a:lnTo>
                  <a:lnTo>
                    <a:pt x="487006" y="731316"/>
                  </a:lnTo>
                  <a:lnTo>
                    <a:pt x="487006" y="756145"/>
                  </a:lnTo>
                  <a:lnTo>
                    <a:pt x="488327" y="759142"/>
                  </a:lnTo>
                  <a:lnTo>
                    <a:pt x="498919" y="754570"/>
                  </a:lnTo>
                  <a:lnTo>
                    <a:pt x="499465" y="753884"/>
                  </a:lnTo>
                  <a:lnTo>
                    <a:pt x="499986" y="752411"/>
                  </a:lnTo>
                  <a:lnTo>
                    <a:pt x="500164" y="751039"/>
                  </a:lnTo>
                  <a:lnTo>
                    <a:pt x="500164" y="727062"/>
                  </a:lnTo>
                  <a:close/>
                </a:path>
                <a:path w="500379" h="1623695">
                  <a:moveTo>
                    <a:pt x="500164" y="685114"/>
                  </a:moveTo>
                  <a:lnTo>
                    <a:pt x="498919" y="681964"/>
                  </a:lnTo>
                  <a:lnTo>
                    <a:pt x="488327" y="684491"/>
                  </a:lnTo>
                  <a:lnTo>
                    <a:pt x="487756" y="685076"/>
                  </a:lnTo>
                  <a:lnTo>
                    <a:pt x="487591" y="685393"/>
                  </a:lnTo>
                  <a:lnTo>
                    <a:pt x="487197" y="686523"/>
                  </a:lnTo>
                  <a:lnTo>
                    <a:pt x="487006" y="687895"/>
                  </a:lnTo>
                  <a:lnTo>
                    <a:pt x="487006" y="713206"/>
                  </a:lnTo>
                  <a:lnTo>
                    <a:pt x="488327" y="715848"/>
                  </a:lnTo>
                  <a:lnTo>
                    <a:pt x="498919" y="712457"/>
                  </a:lnTo>
                  <a:lnTo>
                    <a:pt x="499465" y="711835"/>
                  </a:lnTo>
                  <a:lnTo>
                    <a:pt x="499986" y="710412"/>
                  </a:lnTo>
                  <a:lnTo>
                    <a:pt x="500164" y="709091"/>
                  </a:lnTo>
                  <a:lnTo>
                    <a:pt x="500164" y="685114"/>
                  </a:lnTo>
                  <a:close/>
                </a:path>
                <a:path w="500379" h="1623695">
                  <a:moveTo>
                    <a:pt x="500164" y="643140"/>
                  </a:moveTo>
                  <a:lnTo>
                    <a:pt x="498919" y="639838"/>
                  </a:lnTo>
                  <a:lnTo>
                    <a:pt x="488327" y="641197"/>
                  </a:lnTo>
                  <a:lnTo>
                    <a:pt x="487006" y="644448"/>
                  </a:lnTo>
                  <a:lnTo>
                    <a:pt x="487006" y="669277"/>
                  </a:lnTo>
                  <a:lnTo>
                    <a:pt x="487057" y="670229"/>
                  </a:lnTo>
                  <a:lnTo>
                    <a:pt x="487311" y="671423"/>
                  </a:lnTo>
                  <a:lnTo>
                    <a:pt x="487756" y="672236"/>
                  </a:lnTo>
                  <a:lnTo>
                    <a:pt x="488327" y="672579"/>
                  </a:lnTo>
                  <a:lnTo>
                    <a:pt x="498919" y="670369"/>
                  </a:lnTo>
                  <a:lnTo>
                    <a:pt x="499465" y="669798"/>
                  </a:lnTo>
                  <a:lnTo>
                    <a:pt x="499986" y="668439"/>
                  </a:lnTo>
                  <a:lnTo>
                    <a:pt x="500164" y="667118"/>
                  </a:lnTo>
                  <a:lnTo>
                    <a:pt x="500164" y="643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553564" y="835710"/>
              <a:ext cx="368935" cy="1259840"/>
            </a:xfrm>
            <a:custGeom>
              <a:avLst/>
              <a:gdLst/>
              <a:ahLst/>
              <a:cxnLst/>
              <a:rect l="l" t="t" r="r" b="b"/>
              <a:pathLst>
                <a:path w="368934" h="1259839">
                  <a:moveTo>
                    <a:pt x="29197" y="387375"/>
                  </a:moveTo>
                  <a:lnTo>
                    <a:pt x="3289" y="383895"/>
                  </a:lnTo>
                  <a:lnTo>
                    <a:pt x="2832" y="383895"/>
                  </a:lnTo>
                  <a:lnTo>
                    <a:pt x="0" y="387261"/>
                  </a:lnTo>
                  <a:lnTo>
                    <a:pt x="0" y="414947"/>
                  </a:lnTo>
                  <a:lnTo>
                    <a:pt x="26301" y="418744"/>
                  </a:lnTo>
                  <a:lnTo>
                    <a:pt x="26746" y="418642"/>
                  </a:lnTo>
                  <a:lnTo>
                    <a:pt x="29197" y="415378"/>
                  </a:lnTo>
                  <a:lnTo>
                    <a:pt x="29197" y="387375"/>
                  </a:lnTo>
                  <a:close/>
                </a:path>
                <a:path w="368934" h="1259839">
                  <a:moveTo>
                    <a:pt x="29197" y="339331"/>
                  </a:moveTo>
                  <a:lnTo>
                    <a:pt x="26301" y="335978"/>
                  </a:lnTo>
                  <a:lnTo>
                    <a:pt x="3289" y="336359"/>
                  </a:lnTo>
                  <a:lnTo>
                    <a:pt x="2832" y="336359"/>
                  </a:lnTo>
                  <a:lnTo>
                    <a:pt x="0" y="339775"/>
                  </a:lnTo>
                  <a:lnTo>
                    <a:pt x="0" y="367449"/>
                  </a:lnTo>
                  <a:lnTo>
                    <a:pt x="2832" y="370814"/>
                  </a:lnTo>
                  <a:lnTo>
                    <a:pt x="26301" y="370751"/>
                  </a:lnTo>
                  <a:lnTo>
                    <a:pt x="29197" y="367322"/>
                  </a:lnTo>
                  <a:lnTo>
                    <a:pt x="29197" y="339331"/>
                  </a:lnTo>
                  <a:close/>
                </a:path>
                <a:path w="368934" h="1259839">
                  <a:moveTo>
                    <a:pt x="29197" y="291299"/>
                  </a:moveTo>
                  <a:lnTo>
                    <a:pt x="26301" y="287985"/>
                  </a:lnTo>
                  <a:lnTo>
                    <a:pt x="3289" y="288798"/>
                  </a:lnTo>
                  <a:lnTo>
                    <a:pt x="2832" y="288810"/>
                  </a:lnTo>
                  <a:lnTo>
                    <a:pt x="0" y="292290"/>
                  </a:lnTo>
                  <a:lnTo>
                    <a:pt x="0" y="319963"/>
                  </a:lnTo>
                  <a:lnTo>
                    <a:pt x="2832" y="323253"/>
                  </a:lnTo>
                  <a:lnTo>
                    <a:pt x="26301" y="322745"/>
                  </a:lnTo>
                  <a:lnTo>
                    <a:pt x="29197" y="319303"/>
                  </a:lnTo>
                  <a:lnTo>
                    <a:pt x="29197" y="291299"/>
                  </a:lnTo>
                  <a:close/>
                </a:path>
                <a:path w="368934" h="1259839">
                  <a:moveTo>
                    <a:pt x="29197" y="243243"/>
                  </a:moveTo>
                  <a:lnTo>
                    <a:pt x="26301" y="239979"/>
                  </a:lnTo>
                  <a:lnTo>
                    <a:pt x="3289" y="241236"/>
                  </a:lnTo>
                  <a:lnTo>
                    <a:pt x="2832" y="241249"/>
                  </a:lnTo>
                  <a:lnTo>
                    <a:pt x="0" y="244805"/>
                  </a:lnTo>
                  <a:lnTo>
                    <a:pt x="0" y="272478"/>
                  </a:lnTo>
                  <a:lnTo>
                    <a:pt x="2832" y="275742"/>
                  </a:lnTo>
                  <a:lnTo>
                    <a:pt x="26301" y="274777"/>
                  </a:lnTo>
                  <a:lnTo>
                    <a:pt x="29197" y="271246"/>
                  </a:lnTo>
                  <a:lnTo>
                    <a:pt x="29197" y="243243"/>
                  </a:lnTo>
                  <a:close/>
                </a:path>
                <a:path w="368934" h="1259839">
                  <a:moveTo>
                    <a:pt x="29197" y="195199"/>
                  </a:moveTo>
                  <a:lnTo>
                    <a:pt x="26301" y="191985"/>
                  </a:lnTo>
                  <a:lnTo>
                    <a:pt x="3289" y="193675"/>
                  </a:lnTo>
                  <a:lnTo>
                    <a:pt x="0" y="197281"/>
                  </a:lnTo>
                  <a:lnTo>
                    <a:pt x="0" y="224980"/>
                  </a:lnTo>
                  <a:lnTo>
                    <a:pt x="2832" y="228180"/>
                  </a:lnTo>
                  <a:lnTo>
                    <a:pt x="26301" y="226771"/>
                  </a:lnTo>
                  <a:lnTo>
                    <a:pt x="29197" y="223189"/>
                  </a:lnTo>
                  <a:lnTo>
                    <a:pt x="29197" y="195199"/>
                  </a:lnTo>
                  <a:close/>
                </a:path>
                <a:path w="368934" h="1259839">
                  <a:moveTo>
                    <a:pt x="29197" y="147129"/>
                  </a:moveTo>
                  <a:lnTo>
                    <a:pt x="26301" y="144018"/>
                  </a:lnTo>
                  <a:lnTo>
                    <a:pt x="3289" y="146138"/>
                  </a:lnTo>
                  <a:lnTo>
                    <a:pt x="0" y="149783"/>
                  </a:lnTo>
                  <a:lnTo>
                    <a:pt x="0" y="177469"/>
                  </a:lnTo>
                  <a:lnTo>
                    <a:pt x="2832" y="180632"/>
                  </a:lnTo>
                  <a:lnTo>
                    <a:pt x="26301" y="178777"/>
                  </a:lnTo>
                  <a:lnTo>
                    <a:pt x="29197" y="175133"/>
                  </a:lnTo>
                  <a:lnTo>
                    <a:pt x="29197" y="147129"/>
                  </a:lnTo>
                  <a:close/>
                </a:path>
                <a:path w="368934" h="1259839">
                  <a:moveTo>
                    <a:pt x="29197" y="99098"/>
                  </a:moveTo>
                  <a:lnTo>
                    <a:pt x="26301" y="96012"/>
                  </a:lnTo>
                  <a:lnTo>
                    <a:pt x="3289" y="98577"/>
                  </a:lnTo>
                  <a:lnTo>
                    <a:pt x="2832" y="98628"/>
                  </a:lnTo>
                  <a:lnTo>
                    <a:pt x="0" y="102323"/>
                  </a:lnTo>
                  <a:lnTo>
                    <a:pt x="0" y="129997"/>
                  </a:lnTo>
                  <a:lnTo>
                    <a:pt x="2832" y="133070"/>
                  </a:lnTo>
                  <a:lnTo>
                    <a:pt x="26301" y="130771"/>
                  </a:lnTo>
                  <a:lnTo>
                    <a:pt x="26746" y="130632"/>
                  </a:lnTo>
                  <a:lnTo>
                    <a:pt x="27901" y="129832"/>
                  </a:lnTo>
                  <a:lnTo>
                    <a:pt x="28765" y="128600"/>
                  </a:lnTo>
                  <a:lnTo>
                    <a:pt x="29197" y="127101"/>
                  </a:lnTo>
                  <a:lnTo>
                    <a:pt x="29197" y="99098"/>
                  </a:lnTo>
                  <a:close/>
                </a:path>
                <a:path w="368934" h="1259839">
                  <a:moveTo>
                    <a:pt x="29197" y="51054"/>
                  </a:moveTo>
                  <a:lnTo>
                    <a:pt x="26301" y="48006"/>
                  </a:lnTo>
                  <a:lnTo>
                    <a:pt x="3289" y="51015"/>
                  </a:lnTo>
                  <a:lnTo>
                    <a:pt x="0" y="54825"/>
                  </a:lnTo>
                  <a:lnTo>
                    <a:pt x="0" y="82499"/>
                  </a:lnTo>
                  <a:lnTo>
                    <a:pt x="2832" y="85559"/>
                  </a:lnTo>
                  <a:lnTo>
                    <a:pt x="26301" y="82804"/>
                  </a:lnTo>
                  <a:lnTo>
                    <a:pt x="29197" y="79044"/>
                  </a:lnTo>
                  <a:lnTo>
                    <a:pt x="29197" y="51054"/>
                  </a:lnTo>
                  <a:close/>
                </a:path>
                <a:path w="368934" h="1259839">
                  <a:moveTo>
                    <a:pt x="29197" y="2997"/>
                  </a:moveTo>
                  <a:lnTo>
                    <a:pt x="26301" y="0"/>
                  </a:lnTo>
                  <a:lnTo>
                    <a:pt x="3289" y="3454"/>
                  </a:lnTo>
                  <a:lnTo>
                    <a:pt x="2832" y="3517"/>
                  </a:lnTo>
                  <a:lnTo>
                    <a:pt x="0" y="7327"/>
                  </a:lnTo>
                  <a:lnTo>
                    <a:pt x="0" y="35001"/>
                  </a:lnTo>
                  <a:lnTo>
                    <a:pt x="2832" y="37985"/>
                  </a:lnTo>
                  <a:lnTo>
                    <a:pt x="26301" y="34810"/>
                  </a:lnTo>
                  <a:lnTo>
                    <a:pt x="29197" y="31000"/>
                  </a:lnTo>
                  <a:lnTo>
                    <a:pt x="29197" y="2997"/>
                  </a:lnTo>
                  <a:close/>
                </a:path>
                <a:path w="368934" h="1259839">
                  <a:moveTo>
                    <a:pt x="72707" y="966203"/>
                  </a:moveTo>
                  <a:lnTo>
                    <a:pt x="69710" y="962837"/>
                  </a:lnTo>
                  <a:lnTo>
                    <a:pt x="45897" y="963688"/>
                  </a:lnTo>
                  <a:lnTo>
                    <a:pt x="45427" y="963701"/>
                  </a:lnTo>
                  <a:lnTo>
                    <a:pt x="42494" y="967232"/>
                  </a:lnTo>
                  <a:lnTo>
                    <a:pt x="42494" y="995400"/>
                  </a:lnTo>
                  <a:lnTo>
                    <a:pt x="45427" y="998728"/>
                  </a:lnTo>
                  <a:lnTo>
                    <a:pt x="69710" y="998207"/>
                  </a:lnTo>
                  <a:lnTo>
                    <a:pt x="72707" y="994689"/>
                  </a:lnTo>
                  <a:lnTo>
                    <a:pt x="72707" y="966203"/>
                  </a:lnTo>
                  <a:close/>
                </a:path>
                <a:path w="368934" h="1259839">
                  <a:moveTo>
                    <a:pt x="72707" y="387553"/>
                  </a:moveTo>
                  <a:lnTo>
                    <a:pt x="45897" y="384009"/>
                  </a:lnTo>
                  <a:lnTo>
                    <a:pt x="45427" y="384009"/>
                  </a:lnTo>
                  <a:lnTo>
                    <a:pt x="42494" y="387438"/>
                  </a:lnTo>
                  <a:lnTo>
                    <a:pt x="42494" y="415594"/>
                  </a:lnTo>
                  <a:lnTo>
                    <a:pt x="69710" y="419468"/>
                  </a:lnTo>
                  <a:lnTo>
                    <a:pt x="70167" y="419366"/>
                  </a:lnTo>
                  <a:lnTo>
                    <a:pt x="72707" y="416052"/>
                  </a:lnTo>
                  <a:lnTo>
                    <a:pt x="72707" y="387553"/>
                  </a:lnTo>
                  <a:close/>
                </a:path>
                <a:path w="368934" h="1259839">
                  <a:moveTo>
                    <a:pt x="72707" y="338670"/>
                  </a:moveTo>
                  <a:lnTo>
                    <a:pt x="69710" y="335267"/>
                  </a:lnTo>
                  <a:lnTo>
                    <a:pt x="45897" y="335661"/>
                  </a:lnTo>
                  <a:lnTo>
                    <a:pt x="45427" y="335661"/>
                  </a:lnTo>
                  <a:lnTo>
                    <a:pt x="42494" y="339128"/>
                  </a:lnTo>
                  <a:lnTo>
                    <a:pt x="42494" y="367271"/>
                  </a:lnTo>
                  <a:lnTo>
                    <a:pt x="45427" y="370700"/>
                  </a:lnTo>
                  <a:lnTo>
                    <a:pt x="69710" y="370636"/>
                  </a:lnTo>
                  <a:lnTo>
                    <a:pt x="72707" y="367157"/>
                  </a:lnTo>
                  <a:lnTo>
                    <a:pt x="72707" y="338670"/>
                  </a:lnTo>
                  <a:close/>
                </a:path>
                <a:path w="368934" h="1259839">
                  <a:moveTo>
                    <a:pt x="72707" y="240931"/>
                  </a:moveTo>
                  <a:lnTo>
                    <a:pt x="69710" y="237629"/>
                  </a:lnTo>
                  <a:lnTo>
                    <a:pt x="45897" y="238925"/>
                  </a:lnTo>
                  <a:lnTo>
                    <a:pt x="42494" y="242531"/>
                  </a:lnTo>
                  <a:lnTo>
                    <a:pt x="42494" y="270700"/>
                  </a:lnTo>
                  <a:lnTo>
                    <a:pt x="45427" y="274015"/>
                  </a:lnTo>
                  <a:lnTo>
                    <a:pt x="69710" y="273024"/>
                  </a:lnTo>
                  <a:lnTo>
                    <a:pt x="72707" y="269430"/>
                  </a:lnTo>
                  <a:lnTo>
                    <a:pt x="72707" y="240931"/>
                  </a:lnTo>
                  <a:close/>
                </a:path>
                <a:path w="368934" h="1259839">
                  <a:moveTo>
                    <a:pt x="72707" y="192049"/>
                  </a:moveTo>
                  <a:lnTo>
                    <a:pt x="69710" y="188798"/>
                  </a:lnTo>
                  <a:lnTo>
                    <a:pt x="45897" y="190550"/>
                  </a:lnTo>
                  <a:lnTo>
                    <a:pt x="42494" y="194233"/>
                  </a:lnTo>
                  <a:lnTo>
                    <a:pt x="42494" y="222389"/>
                  </a:lnTo>
                  <a:lnTo>
                    <a:pt x="45427" y="225640"/>
                  </a:lnTo>
                  <a:lnTo>
                    <a:pt x="69710" y="224193"/>
                  </a:lnTo>
                  <a:lnTo>
                    <a:pt x="72707" y="220548"/>
                  </a:lnTo>
                  <a:lnTo>
                    <a:pt x="72707" y="192049"/>
                  </a:lnTo>
                  <a:close/>
                </a:path>
                <a:path w="368934" h="1259839">
                  <a:moveTo>
                    <a:pt x="72707" y="143167"/>
                  </a:moveTo>
                  <a:lnTo>
                    <a:pt x="69710" y="139992"/>
                  </a:lnTo>
                  <a:lnTo>
                    <a:pt x="45897" y="142201"/>
                  </a:lnTo>
                  <a:lnTo>
                    <a:pt x="42494" y="145923"/>
                  </a:lnTo>
                  <a:lnTo>
                    <a:pt x="42494" y="174078"/>
                  </a:lnTo>
                  <a:lnTo>
                    <a:pt x="45427" y="177279"/>
                  </a:lnTo>
                  <a:lnTo>
                    <a:pt x="69710" y="175361"/>
                  </a:lnTo>
                  <a:lnTo>
                    <a:pt x="72707" y="171653"/>
                  </a:lnTo>
                  <a:lnTo>
                    <a:pt x="72707" y="143167"/>
                  </a:lnTo>
                  <a:close/>
                </a:path>
                <a:path w="368934" h="1259839">
                  <a:moveTo>
                    <a:pt x="72707" y="94322"/>
                  </a:moveTo>
                  <a:lnTo>
                    <a:pt x="69710" y="91186"/>
                  </a:lnTo>
                  <a:lnTo>
                    <a:pt x="45897" y="93827"/>
                  </a:lnTo>
                  <a:lnTo>
                    <a:pt x="45427" y="93878"/>
                  </a:lnTo>
                  <a:lnTo>
                    <a:pt x="42494" y="97637"/>
                  </a:lnTo>
                  <a:lnTo>
                    <a:pt x="42494" y="125780"/>
                  </a:lnTo>
                  <a:lnTo>
                    <a:pt x="45427" y="128905"/>
                  </a:lnTo>
                  <a:lnTo>
                    <a:pt x="69710" y="126530"/>
                  </a:lnTo>
                  <a:lnTo>
                    <a:pt x="72707" y="122796"/>
                  </a:lnTo>
                  <a:lnTo>
                    <a:pt x="72707" y="94322"/>
                  </a:lnTo>
                  <a:close/>
                </a:path>
                <a:path w="368934" h="1259839">
                  <a:moveTo>
                    <a:pt x="72707" y="45440"/>
                  </a:moveTo>
                  <a:lnTo>
                    <a:pt x="69710" y="42341"/>
                  </a:lnTo>
                  <a:lnTo>
                    <a:pt x="45897" y="45453"/>
                  </a:lnTo>
                  <a:lnTo>
                    <a:pt x="42494" y="49326"/>
                  </a:lnTo>
                  <a:lnTo>
                    <a:pt x="42494" y="77470"/>
                  </a:lnTo>
                  <a:lnTo>
                    <a:pt x="45427" y="80581"/>
                  </a:lnTo>
                  <a:lnTo>
                    <a:pt x="69710" y="77736"/>
                  </a:lnTo>
                  <a:lnTo>
                    <a:pt x="72707" y="73914"/>
                  </a:lnTo>
                  <a:lnTo>
                    <a:pt x="72707" y="45440"/>
                  </a:lnTo>
                  <a:close/>
                </a:path>
                <a:path w="368934" h="1259839">
                  <a:moveTo>
                    <a:pt x="117741" y="1224559"/>
                  </a:moveTo>
                  <a:lnTo>
                    <a:pt x="114642" y="1221371"/>
                  </a:lnTo>
                  <a:lnTo>
                    <a:pt x="89992" y="1224114"/>
                  </a:lnTo>
                  <a:lnTo>
                    <a:pt x="89522" y="1224165"/>
                  </a:lnTo>
                  <a:lnTo>
                    <a:pt x="86499" y="1227988"/>
                  </a:lnTo>
                  <a:lnTo>
                    <a:pt x="86499" y="1256626"/>
                  </a:lnTo>
                  <a:lnTo>
                    <a:pt x="89522" y="1259814"/>
                  </a:lnTo>
                  <a:lnTo>
                    <a:pt x="114642" y="1257350"/>
                  </a:lnTo>
                  <a:lnTo>
                    <a:pt x="117741" y="1253540"/>
                  </a:lnTo>
                  <a:lnTo>
                    <a:pt x="117741" y="1224559"/>
                  </a:lnTo>
                  <a:close/>
                </a:path>
                <a:path w="368934" h="1259839">
                  <a:moveTo>
                    <a:pt x="117741" y="1118590"/>
                  </a:moveTo>
                  <a:lnTo>
                    <a:pt x="114642" y="1115441"/>
                  </a:lnTo>
                  <a:lnTo>
                    <a:pt x="89992" y="1118666"/>
                  </a:lnTo>
                  <a:lnTo>
                    <a:pt x="86499" y="1122616"/>
                  </a:lnTo>
                  <a:lnTo>
                    <a:pt x="86499" y="1151255"/>
                  </a:lnTo>
                  <a:lnTo>
                    <a:pt x="89522" y="1154391"/>
                  </a:lnTo>
                  <a:lnTo>
                    <a:pt x="114642" y="1151470"/>
                  </a:lnTo>
                  <a:lnTo>
                    <a:pt x="117741" y="1147572"/>
                  </a:lnTo>
                  <a:lnTo>
                    <a:pt x="117741" y="1118590"/>
                  </a:lnTo>
                  <a:close/>
                </a:path>
                <a:path w="368934" h="1259839">
                  <a:moveTo>
                    <a:pt x="117741" y="1061186"/>
                  </a:moveTo>
                  <a:lnTo>
                    <a:pt x="114642" y="1057821"/>
                  </a:lnTo>
                  <a:lnTo>
                    <a:pt x="89992" y="1059154"/>
                  </a:lnTo>
                  <a:lnTo>
                    <a:pt x="86499" y="1062837"/>
                  </a:lnTo>
                  <a:lnTo>
                    <a:pt x="86499" y="1091488"/>
                  </a:lnTo>
                  <a:lnTo>
                    <a:pt x="89522" y="1094854"/>
                  </a:lnTo>
                  <a:lnTo>
                    <a:pt x="114642" y="1093825"/>
                  </a:lnTo>
                  <a:lnTo>
                    <a:pt x="117741" y="1090168"/>
                  </a:lnTo>
                  <a:lnTo>
                    <a:pt x="117741" y="1061186"/>
                  </a:lnTo>
                  <a:close/>
                </a:path>
                <a:path w="368934" h="1259839">
                  <a:moveTo>
                    <a:pt x="117741" y="437476"/>
                  </a:moveTo>
                  <a:lnTo>
                    <a:pt x="89992" y="433336"/>
                  </a:lnTo>
                  <a:lnTo>
                    <a:pt x="89522" y="433324"/>
                  </a:lnTo>
                  <a:lnTo>
                    <a:pt x="86499" y="436753"/>
                  </a:lnTo>
                  <a:lnTo>
                    <a:pt x="86499" y="465391"/>
                  </a:lnTo>
                  <a:lnTo>
                    <a:pt x="114642" y="469887"/>
                  </a:lnTo>
                  <a:lnTo>
                    <a:pt x="115112" y="469785"/>
                  </a:lnTo>
                  <a:lnTo>
                    <a:pt x="117741" y="466458"/>
                  </a:lnTo>
                  <a:lnTo>
                    <a:pt x="117741" y="437476"/>
                  </a:lnTo>
                  <a:close/>
                </a:path>
                <a:path w="368934" h="1259839">
                  <a:moveTo>
                    <a:pt x="117741" y="387731"/>
                  </a:moveTo>
                  <a:lnTo>
                    <a:pt x="89992" y="384124"/>
                  </a:lnTo>
                  <a:lnTo>
                    <a:pt x="89522" y="384124"/>
                  </a:lnTo>
                  <a:lnTo>
                    <a:pt x="86499" y="387604"/>
                  </a:lnTo>
                  <a:lnTo>
                    <a:pt x="86499" y="416242"/>
                  </a:lnTo>
                  <a:lnTo>
                    <a:pt x="114642" y="420192"/>
                  </a:lnTo>
                  <a:lnTo>
                    <a:pt x="115112" y="420103"/>
                  </a:lnTo>
                  <a:lnTo>
                    <a:pt x="117741" y="416712"/>
                  </a:lnTo>
                  <a:lnTo>
                    <a:pt x="117741" y="387731"/>
                  </a:lnTo>
                  <a:close/>
                </a:path>
                <a:path w="368934" h="1259839">
                  <a:moveTo>
                    <a:pt x="117741" y="337997"/>
                  </a:moveTo>
                  <a:lnTo>
                    <a:pt x="114642" y="334530"/>
                  </a:lnTo>
                  <a:lnTo>
                    <a:pt x="89992" y="334937"/>
                  </a:lnTo>
                  <a:lnTo>
                    <a:pt x="89522" y="334937"/>
                  </a:lnTo>
                  <a:lnTo>
                    <a:pt x="86499" y="338467"/>
                  </a:lnTo>
                  <a:lnTo>
                    <a:pt x="86499" y="367106"/>
                  </a:lnTo>
                  <a:lnTo>
                    <a:pt x="89522" y="370586"/>
                  </a:lnTo>
                  <a:lnTo>
                    <a:pt x="114642" y="370522"/>
                  </a:lnTo>
                  <a:lnTo>
                    <a:pt x="117741" y="366979"/>
                  </a:lnTo>
                  <a:lnTo>
                    <a:pt x="117741" y="337997"/>
                  </a:lnTo>
                  <a:close/>
                </a:path>
                <a:path w="368934" h="1259839">
                  <a:moveTo>
                    <a:pt x="117741" y="288290"/>
                  </a:moveTo>
                  <a:lnTo>
                    <a:pt x="114642" y="284873"/>
                  </a:lnTo>
                  <a:lnTo>
                    <a:pt x="89992" y="285737"/>
                  </a:lnTo>
                  <a:lnTo>
                    <a:pt x="89522" y="285750"/>
                  </a:lnTo>
                  <a:lnTo>
                    <a:pt x="86499" y="289344"/>
                  </a:lnTo>
                  <a:lnTo>
                    <a:pt x="86499" y="317982"/>
                  </a:lnTo>
                  <a:lnTo>
                    <a:pt x="89522" y="321386"/>
                  </a:lnTo>
                  <a:lnTo>
                    <a:pt x="114642" y="320852"/>
                  </a:lnTo>
                  <a:lnTo>
                    <a:pt x="117741" y="317284"/>
                  </a:lnTo>
                  <a:lnTo>
                    <a:pt x="117741" y="288290"/>
                  </a:lnTo>
                  <a:close/>
                </a:path>
                <a:path w="368934" h="1259839">
                  <a:moveTo>
                    <a:pt x="117741" y="188810"/>
                  </a:moveTo>
                  <a:lnTo>
                    <a:pt x="114642" y="185496"/>
                  </a:lnTo>
                  <a:lnTo>
                    <a:pt x="89992" y="187312"/>
                  </a:lnTo>
                  <a:lnTo>
                    <a:pt x="86499" y="191058"/>
                  </a:lnTo>
                  <a:lnTo>
                    <a:pt x="86499" y="219710"/>
                  </a:lnTo>
                  <a:lnTo>
                    <a:pt x="89522" y="223012"/>
                  </a:lnTo>
                  <a:lnTo>
                    <a:pt x="114642" y="221526"/>
                  </a:lnTo>
                  <a:lnTo>
                    <a:pt x="117741" y="217792"/>
                  </a:lnTo>
                  <a:lnTo>
                    <a:pt x="117741" y="188810"/>
                  </a:lnTo>
                  <a:close/>
                </a:path>
                <a:path w="368934" h="1259839">
                  <a:moveTo>
                    <a:pt x="117741" y="139077"/>
                  </a:moveTo>
                  <a:lnTo>
                    <a:pt x="114642" y="135851"/>
                  </a:lnTo>
                  <a:lnTo>
                    <a:pt x="89992" y="138125"/>
                  </a:lnTo>
                  <a:lnTo>
                    <a:pt x="86499" y="141922"/>
                  </a:lnTo>
                  <a:lnTo>
                    <a:pt x="86499" y="170561"/>
                  </a:lnTo>
                  <a:lnTo>
                    <a:pt x="89522" y="173812"/>
                  </a:lnTo>
                  <a:lnTo>
                    <a:pt x="114642" y="171831"/>
                  </a:lnTo>
                  <a:lnTo>
                    <a:pt x="117741" y="168059"/>
                  </a:lnTo>
                  <a:lnTo>
                    <a:pt x="117741" y="139077"/>
                  </a:lnTo>
                  <a:close/>
                </a:path>
                <a:path w="368934" h="1259839">
                  <a:moveTo>
                    <a:pt x="164426" y="438543"/>
                  </a:moveTo>
                  <a:lnTo>
                    <a:pt x="135674" y="434327"/>
                  </a:lnTo>
                  <a:lnTo>
                    <a:pt x="135166" y="434314"/>
                  </a:lnTo>
                  <a:lnTo>
                    <a:pt x="132029" y="437807"/>
                  </a:lnTo>
                  <a:lnTo>
                    <a:pt x="132029" y="466953"/>
                  </a:lnTo>
                  <a:lnTo>
                    <a:pt x="161201" y="471525"/>
                  </a:lnTo>
                  <a:lnTo>
                    <a:pt x="161696" y="471436"/>
                  </a:lnTo>
                  <a:lnTo>
                    <a:pt x="164426" y="468045"/>
                  </a:lnTo>
                  <a:lnTo>
                    <a:pt x="164426" y="438543"/>
                  </a:lnTo>
                  <a:close/>
                </a:path>
                <a:path w="368934" h="1259839">
                  <a:moveTo>
                    <a:pt x="164426" y="387921"/>
                  </a:moveTo>
                  <a:lnTo>
                    <a:pt x="135674" y="384238"/>
                  </a:lnTo>
                  <a:lnTo>
                    <a:pt x="135166" y="384238"/>
                  </a:lnTo>
                  <a:lnTo>
                    <a:pt x="132029" y="387781"/>
                  </a:lnTo>
                  <a:lnTo>
                    <a:pt x="132029" y="416928"/>
                  </a:lnTo>
                  <a:lnTo>
                    <a:pt x="161201" y="420966"/>
                  </a:lnTo>
                  <a:lnTo>
                    <a:pt x="161696" y="420852"/>
                  </a:lnTo>
                  <a:lnTo>
                    <a:pt x="164426" y="417423"/>
                  </a:lnTo>
                  <a:lnTo>
                    <a:pt x="164426" y="387921"/>
                  </a:lnTo>
                  <a:close/>
                </a:path>
                <a:path w="368934" h="1259839">
                  <a:moveTo>
                    <a:pt x="164426" y="337299"/>
                  </a:moveTo>
                  <a:lnTo>
                    <a:pt x="161201" y="333768"/>
                  </a:lnTo>
                  <a:lnTo>
                    <a:pt x="135674" y="334187"/>
                  </a:lnTo>
                  <a:lnTo>
                    <a:pt x="135166" y="334187"/>
                  </a:lnTo>
                  <a:lnTo>
                    <a:pt x="132029" y="337781"/>
                  </a:lnTo>
                  <a:lnTo>
                    <a:pt x="132029" y="366915"/>
                  </a:lnTo>
                  <a:lnTo>
                    <a:pt x="135166" y="370459"/>
                  </a:lnTo>
                  <a:lnTo>
                    <a:pt x="161201" y="370395"/>
                  </a:lnTo>
                  <a:lnTo>
                    <a:pt x="164426" y="366776"/>
                  </a:lnTo>
                  <a:lnTo>
                    <a:pt x="164426" y="337299"/>
                  </a:lnTo>
                  <a:close/>
                </a:path>
                <a:path w="368934" h="1259839">
                  <a:moveTo>
                    <a:pt x="164426" y="286689"/>
                  </a:moveTo>
                  <a:lnTo>
                    <a:pt x="161201" y="283210"/>
                  </a:lnTo>
                  <a:lnTo>
                    <a:pt x="135674" y="284111"/>
                  </a:lnTo>
                  <a:lnTo>
                    <a:pt x="135166" y="284124"/>
                  </a:lnTo>
                  <a:lnTo>
                    <a:pt x="132029" y="287794"/>
                  </a:lnTo>
                  <a:lnTo>
                    <a:pt x="132029" y="316928"/>
                  </a:lnTo>
                  <a:lnTo>
                    <a:pt x="135166" y="320395"/>
                  </a:lnTo>
                  <a:lnTo>
                    <a:pt x="161201" y="319824"/>
                  </a:lnTo>
                  <a:lnTo>
                    <a:pt x="164426" y="316191"/>
                  </a:lnTo>
                  <a:lnTo>
                    <a:pt x="164426" y="286689"/>
                  </a:lnTo>
                  <a:close/>
                </a:path>
                <a:path w="368934" h="1259839">
                  <a:moveTo>
                    <a:pt x="164426" y="236067"/>
                  </a:moveTo>
                  <a:lnTo>
                    <a:pt x="161201" y="232651"/>
                  </a:lnTo>
                  <a:lnTo>
                    <a:pt x="135674" y="234035"/>
                  </a:lnTo>
                  <a:lnTo>
                    <a:pt x="132029" y="237794"/>
                  </a:lnTo>
                  <a:lnTo>
                    <a:pt x="132029" y="266941"/>
                  </a:lnTo>
                  <a:lnTo>
                    <a:pt x="135166" y="270357"/>
                  </a:lnTo>
                  <a:lnTo>
                    <a:pt x="161201" y="269303"/>
                  </a:lnTo>
                  <a:lnTo>
                    <a:pt x="164426" y="265569"/>
                  </a:lnTo>
                  <a:lnTo>
                    <a:pt x="164426" y="236067"/>
                  </a:lnTo>
                  <a:close/>
                </a:path>
                <a:path w="368934" h="1259839">
                  <a:moveTo>
                    <a:pt x="164426" y="134823"/>
                  </a:moveTo>
                  <a:lnTo>
                    <a:pt x="161201" y="131559"/>
                  </a:lnTo>
                  <a:lnTo>
                    <a:pt x="135674" y="133908"/>
                  </a:lnTo>
                  <a:lnTo>
                    <a:pt x="132029" y="137769"/>
                  </a:lnTo>
                  <a:lnTo>
                    <a:pt x="132029" y="166916"/>
                  </a:lnTo>
                  <a:lnTo>
                    <a:pt x="135166" y="170230"/>
                  </a:lnTo>
                  <a:lnTo>
                    <a:pt x="161201" y="168173"/>
                  </a:lnTo>
                  <a:lnTo>
                    <a:pt x="164426" y="164325"/>
                  </a:lnTo>
                  <a:lnTo>
                    <a:pt x="164426" y="134823"/>
                  </a:lnTo>
                  <a:close/>
                </a:path>
                <a:path w="368934" h="1259839">
                  <a:moveTo>
                    <a:pt x="164426" y="84226"/>
                  </a:moveTo>
                  <a:lnTo>
                    <a:pt x="161201" y="80987"/>
                  </a:lnTo>
                  <a:lnTo>
                    <a:pt x="135674" y="83832"/>
                  </a:lnTo>
                  <a:lnTo>
                    <a:pt x="135166" y="83883"/>
                  </a:lnTo>
                  <a:lnTo>
                    <a:pt x="132029" y="87782"/>
                  </a:lnTo>
                  <a:lnTo>
                    <a:pt x="132029" y="116928"/>
                  </a:lnTo>
                  <a:lnTo>
                    <a:pt x="135166" y="120154"/>
                  </a:lnTo>
                  <a:lnTo>
                    <a:pt x="161201" y="117614"/>
                  </a:lnTo>
                  <a:lnTo>
                    <a:pt x="164426" y="113728"/>
                  </a:lnTo>
                  <a:lnTo>
                    <a:pt x="164426" y="84226"/>
                  </a:lnTo>
                  <a:close/>
                </a:path>
                <a:path w="368934" h="1259839">
                  <a:moveTo>
                    <a:pt x="164426" y="33591"/>
                  </a:moveTo>
                  <a:lnTo>
                    <a:pt x="161201" y="30403"/>
                  </a:lnTo>
                  <a:lnTo>
                    <a:pt x="135674" y="33743"/>
                  </a:lnTo>
                  <a:lnTo>
                    <a:pt x="135166" y="33807"/>
                  </a:lnTo>
                  <a:lnTo>
                    <a:pt x="132029" y="37782"/>
                  </a:lnTo>
                  <a:lnTo>
                    <a:pt x="132029" y="66903"/>
                  </a:lnTo>
                  <a:lnTo>
                    <a:pt x="135166" y="70116"/>
                  </a:lnTo>
                  <a:lnTo>
                    <a:pt x="161201" y="67068"/>
                  </a:lnTo>
                  <a:lnTo>
                    <a:pt x="164426" y="63106"/>
                  </a:lnTo>
                  <a:lnTo>
                    <a:pt x="164426" y="33591"/>
                  </a:lnTo>
                  <a:close/>
                </a:path>
                <a:path w="368934" h="1259839">
                  <a:moveTo>
                    <a:pt x="195389" y="1098169"/>
                  </a:moveTo>
                  <a:lnTo>
                    <a:pt x="192163" y="1094803"/>
                  </a:lnTo>
                  <a:lnTo>
                    <a:pt x="166636" y="1096683"/>
                  </a:lnTo>
                  <a:lnTo>
                    <a:pt x="162991" y="1100505"/>
                  </a:lnTo>
                  <a:lnTo>
                    <a:pt x="162991" y="1129652"/>
                  </a:lnTo>
                  <a:lnTo>
                    <a:pt x="166128" y="1133017"/>
                  </a:lnTo>
                  <a:lnTo>
                    <a:pt x="192163" y="1131468"/>
                  </a:lnTo>
                  <a:lnTo>
                    <a:pt x="195389" y="1127671"/>
                  </a:lnTo>
                  <a:lnTo>
                    <a:pt x="195389" y="1098169"/>
                  </a:lnTo>
                  <a:close/>
                </a:path>
                <a:path w="368934" h="1259839">
                  <a:moveTo>
                    <a:pt x="212750" y="439661"/>
                  </a:moveTo>
                  <a:lnTo>
                    <a:pt x="182956" y="435343"/>
                  </a:lnTo>
                  <a:lnTo>
                    <a:pt x="182435" y="435330"/>
                  </a:lnTo>
                  <a:lnTo>
                    <a:pt x="179184" y="438873"/>
                  </a:lnTo>
                  <a:lnTo>
                    <a:pt x="179184" y="468541"/>
                  </a:lnTo>
                  <a:lnTo>
                    <a:pt x="209423" y="473227"/>
                  </a:lnTo>
                  <a:lnTo>
                    <a:pt x="209931" y="473138"/>
                  </a:lnTo>
                  <a:lnTo>
                    <a:pt x="212750" y="469684"/>
                  </a:lnTo>
                  <a:lnTo>
                    <a:pt x="212750" y="439661"/>
                  </a:lnTo>
                  <a:close/>
                </a:path>
                <a:path w="368934" h="1259839">
                  <a:moveTo>
                    <a:pt x="212750" y="388112"/>
                  </a:moveTo>
                  <a:lnTo>
                    <a:pt x="182956" y="384365"/>
                  </a:lnTo>
                  <a:lnTo>
                    <a:pt x="182435" y="384365"/>
                  </a:lnTo>
                  <a:lnTo>
                    <a:pt x="179184" y="387972"/>
                  </a:lnTo>
                  <a:lnTo>
                    <a:pt x="179184" y="417639"/>
                  </a:lnTo>
                  <a:lnTo>
                    <a:pt x="209423" y="421741"/>
                  </a:lnTo>
                  <a:lnTo>
                    <a:pt x="209931" y="421652"/>
                  </a:lnTo>
                  <a:lnTo>
                    <a:pt x="212750" y="418147"/>
                  </a:lnTo>
                  <a:lnTo>
                    <a:pt x="212750" y="388112"/>
                  </a:lnTo>
                  <a:close/>
                </a:path>
                <a:path w="368934" h="1259839">
                  <a:moveTo>
                    <a:pt x="212750" y="336562"/>
                  </a:moveTo>
                  <a:lnTo>
                    <a:pt x="209423" y="332994"/>
                  </a:lnTo>
                  <a:lnTo>
                    <a:pt x="182956" y="333413"/>
                  </a:lnTo>
                  <a:lnTo>
                    <a:pt x="179184" y="337070"/>
                  </a:lnTo>
                  <a:lnTo>
                    <a:pt x="179184" y="366725"/>
                  </a:lnTo>
                  <a:lnTo>
                    <a:pt x="182435" y="370332"/>
                  </a:lnTo>
                  <a:lnTo>
                    <a:pt x="209423" y="370268"/>
                  </a:lnTo>
                  <a:lnTo>
                    <a:pt x="212750" y="366598"/>
                  </a:lnTo>
                  <a:lnTo>
                    <a:pt x="212750" y="336562"/>
                  </a:lnTo>
                  <a:close/>
                </a:path>
                <a:path w="368934" h="1259839">
                  <a:moveTo>
                    <a:pt x="212750" y="285051"/>
                  </a:moveTo>
                  <a:lnTo>
                    <a:pt x="209423" y="281508"/>
                  </a:lnTo>
                  <a:lnTo>
                    <a:pt x="182956" y="282435"/>
                  </a:lnTo>
                  <a:lnTo>
                    <a:pt x="182435" y="282448"/>
                  </a:lnTo>
                  <a:lnTo>
                    <a:pt x="179184" y="286181"/>
                  </a:lnTo>
                  <a:lnTo>
                    <a:pt x="179184" y="315849"/>
                  </a:lnTo>
                  <a:lnTo>
                    <a:pt x="182435" y="319379"/>
                  </a:lnTo>
                  <a:lnTo>
                    <a:pt x="209423" y="318782"/>
                  </a:lnTo>
                  <a:lnTo>
                    <a:pt x="212750" y="315074"/>
                  </a:lnTo>
                  <a:lnTo>
                    <a:pt x="212750" y="285051"/>
                  </a:lnTo>
                  <a:close/>
                </a:path>
                <a:path w="368934" h="1259839">
                  <a:moveTo>
                    <a:pt x="212750" y="233502"/>
                  </a:moveTo>
                  <a:lnTo>
                    <a:pt x="209423" y="230022"/>
                  </a:lnTo>
                  <a:lnTo>
                    <a:pt x="182956" y="231457"/>
                  </a:lnTo>
                  <a:lnTo>
                    <a:pt x="179184" y="235280"/>
                  </a:lnTo>
                  <a:lnTo>
                    <a:pt x="179184" y="264947"/>
                  </a:lnTo>
                  <a:lnTo>
                    <a:pt x="182435" y="268427"/>
                  </a:lnTo>
                  <a:lnTo>
                    <a:pt x="209423" y="267335"/>
                  </a:lnTo>
                  <a:lnTo>
                    <a:pt x="212750" y="263537"/>
                  </a:lnTo>
                  <a:lnTo>
                    <a:pt x="212750" y="233502"/>
                  </a:lnTo>
                  <a:close/>
                </a:path>
                <a:path w="368934" h="1259839">
                  <a:moveTo>
                    <a:pt x="212750" y="181952"/>
                  </a:moveTo>
                  <a:lnTo>
                    <a:pt x="209423" y="178536"/>
                  </a:lnTo>
                  <a:lnTo>
                    <a:pt x="182956" y="180479"/>
                  </a:lnTo>
                  <a:lnTo>
                    <a:pt x="182435" y="180517"/>
                  </a:lnTo>
                  <a:lnTo>
                    <a:pt x="179184" y="184365"/>
                  </a:lnTo>
                  <a:lnTo>
                    <a:pt x="179184" y="214033"/>
                  </a:lnTo>
                  <a:lnTo>
                    <a:pt x="182435" y="217474"/>
                  </a:lnTo>
                  <a:lnTo>
                    <a:pt x="209423" y="215849"/>
                  </a:lnTo>
                  <a:lnTo>
                    <a:pt x="212750" y="211988"/>
                  </a:lnTo>
                  <a:lnTo>
                    <a:pt x="212750" y="181952"/>
                  </a:lnTo>
                  <a:close/>
                </a:path>
                <a:path w="368934" h="1259839">
                  <a:moveTo>
                    <a:pt x="212750" y="130429"/>
                  </a:moveTo>
                  <a:lnTo>
                    <a:pt x="209423" y="127088"/>
                  </a:lnTo>
                  <a:lnTo>
                    <a:pt x="182956" y="129540"/>
                  </a:lnTo>
                  <a:lnTo>
                    <a:pt x="179184" y="133477"/>
                  </a:lnTo>
                  <a:lnTo>
                    <a:pt x="179184" y="163144"/>
                  </a:lnTo>
                  <a:lnTo>
                    <a:pt x="182435" y="166497"/>
                  </a:lnTo>
                  <a:lnTo>
                    <a:pt x="209423" y="164388"/>
                  </a:lnTo>
                  <a:lnTo>
                    <a:pt x="212750" y="160464"/>
                  </a:lnTo>
                  <a:lnTo>
                    <a:pt x="212750" y="130429"/>
                  </a:lnTo>
                  <a:close/>
                </a:path>
                <a:path w="368934" h="1259839">
                  <a:moveTo>
                    <a:pt x="212750" y="78892"/>
                  </a:moveTo>
                  <a:lnTo>
                    <a:pt x="209423" y="75603"/>
                  </a:lnTo>
                  <a:lnTo>
                    <a:pt x="182956" y="78549"/>
                  </a:lnTo>
                  <a:lnTo>
                    <a:pt x="179184" y="82588"/>
                  </a:lnTo>
                  <a:lnTo>
                    <a:pt x="179184" y="112255"/>
                  </a:lnTo>
                  <a:lnTo>
                    <a:pt x="182435" y="115519"/>
                  </a:lnTo>
                  <a:lnTo>
                    <a:pt x="209423" y="112890"/>
                  </a:lnTo>
                  <a:lnTo>
                    <a:pt x="212750" y="108915"/>
                  </a:lnTo>
                  <a:lnTo>
                    <a:pt x="212750" y="78892"/>
                  </a:lnTo>
                  <a:close/>
                </a:path>
                <a:path w="368934" h="1259839">
                  <a:moveTo>
                    <a:pt x="212750" y="27343"/>
                  </a:moveTo>
                  <a:lnTo>
                    <a:pt x="209423" y="24117"/>
                  </a:lnTo>
                  <a:lnTo>
                    <a:pt x="182956" y="27571"/>
                  </a:lnTo>
                  <a:lnTo>
                    <a:pt x="182435" y="27635"/>
                  </a:lnTo>
                  <a:lnTo>
                    <a:pt x="179184" y="31673"/>
                  </a:lnTo>
                  <a:lnTo>
                    <a:pt x="179184" y="61341"/>
                  </a:lnTo>
                  <a:lnTo>
                    <a:pt x="182435" y="64592"/>
                  </a:lnTo>
                  <a:lnTo>
                    <a:pt x="209423" y="61442"/>
                  </a:lnTo>
                  <a:lnTo>
                    <a:pt x="212750" y="57391"/>
                  </a:lnTo>
                  <a:lnTo>
                    <a:pt x="212750" y="27343"/>
                  </a:lnTo>
                  <a:close/>
                </a:path>
                <a:path w="368934" h="1259839">
                  <a:moveTo>
                    <a:pt x="262877" y="440791"/>
                  </a:moveTo>
                  <a:lnTo>
                    <a:pt x="232003" y="436397"/>
                  </a:lnTo>
                  <a:lnTo>
                    <a:pt x="231470" y="436384"/>
                  </a:lnTo>
                  <a:lnTo>
                    <a:pt x="228092" y="439991"/>
                  </a:lnTo>
                  <a:lnTo>
                    <a:pt x="228092" y="470204"/>
                  </a:lnTo>
                  <a:lnTo>
                    <a:pt x="259448" y="475005"/>
                  </a:lnTo>
                  <a:lnTo>
                    <a:pt x="259969" y="474891"/>
                  </a:lnTo>
                  <a:lnTo>
                    <a:pt x="262877" y="471398"/>
                  </a:lnTo>
                  <a:lnTo>
                    <a:pt x="262877" y="440791"/>
                  </a:lnTo>
                  <a:close/>
                </a:path>
                <a:path w="368934" h="1259839">
                  <a:moveTo>
                    <a:pt x="262877" y="388302"/>
                  </a:moveTo>
                  <a:lnTo>
                    <a:pt x="232003" y="384492"/>
                  </a:lnTo>
                  <a:lnTo>
                    <a:pt x="231470" y="384492"/>
                  </a:lnTo>
                  <a:lnTo>
                    <a:pt x="228092" y="388175"/>
                  </a:lnTo>
                  <a:lnTo>
                    <a:pt x="228092" y="418376"/>
                  </a:lnTo>
                  <a:lnTo>
                    <a:pt x="259448" y="422579"/>
                  </a:lnTo>
                  <a:lnTo>
                    <a:pt x="259969" y="422465"/>
                  </a:lnTo>
                  <a:lnTo>
                    <a:pt x="262877" y="418896"/>
                  </a:lnTo>
                  <a:lnTo>
                    <a:pt x="262877" y="388302"/>
                  </a:lnTo>
                  <a:close/>
                </a:path>
                <a:path w="368934" h="1259839">
                  <a:moveTo>
                    <a:pt x="262877" y="335813"/>
                  </a:moveTo>
                  <a:lnTo>
                    <a:pt x="259448" y="332155"/>
                  </a:lnTo>
                  <a:lnTo>
                    <a:pt x="232003" y="332613"/>
                  </a:lnTo>
                  <a:lnTo>
                    <a:pt x="228092" y="336334"/>
                  </a:lnTo>
                  <a:lnTo>
                    <a:pt x="228092" y="366547"/>
                  </a:lnTo>
                  <a:lnTo>
                    <a:pt x="231470" y="370205"/>
                  </a:lnTo>
                  <a:lnTo>
                    <a:pt x="259448" y="370141"/>
                  </a:lnTo>
                  <a:lnTo>
                    <a:pt x="262877" y="366395"/>
                  </a:lnTo>
                  <a:lnTo>
                    <a:pt x="262877" y="335813"/>
                  </a:lnTo>
                  <a:close/>
                </a:path>
                <a:path w="368934" h="1259839">
                  <a:moveTo>
                    <a:pt x="262877" y="283337"/>
                  </a:moveTo>
                  <a:lnTo>
                    <a:pt x="259448" y="279742"/>
                  </a:lnTo>
                  <a:lnTo>
                    <a:pt x="232003" y="280708"/>
                  </a:lnTo>
                  <a:lnTo>
                    <a:pt x="231470" y="280720"/>
                  </a:lnTo>
                  <a:lnTo>
                    <a:pt x="228092" y="284530"/>
                  </a:lnTo>
                  <a:lnTo>
                    <a:pt x="228092" y="314744"/>
                  </a:lnTo>
                  <a:lnTo>
                    <a:pt x="231470" y="318325"/>
                  </a:lnTo>
                  <a:lnTo>
                    <a:pt x="259448" y="317715"/>
                  </a:lnTo>
                  <a:lnTo>
                    <a:pt x="262877" y="313944"/>
                  </a:lnTo>
                  <a:lnTo>
                    <a:pt x="262877" y="283337"/>
                  </a:lnTo>
                  <a:close/>
                </a:path>
                <a:path w="368934" h="1259839">
                  <a:moveTo>
                    <a:pt x="262877" y="230847"/>
                  </a:moveTo>
                  <a:lnTo>
                    <a:pt x="259448" y="227304"/>
                  </a:lnTo>
                  <a:lnTo>
                    <a:pt x="232003" y="228790"/>
                  </a:lnTo>
                  <a:lnTo>
                    <a:pt x="228092" y="232676"/>
                  </a:lnTo>
                  <a:lnTo>
                    <a:pt x="228092" y="262902"/>
                  </a:lnTo>
                  <a:lnTo>
                    <a:pt x="231470" y="266446"/>
                  </a:lnTo>
                  <a:lnTo>
                    <a:pt x="259448" y="265303"/>
                  </a:lnTo>
                  <a:lnTo>
                    <a:pt x="262877" y="261429"/>
                  </a:lnTo>
                  <a:lnTo>
                    <a:pt x="262877" y="230847"/>
                  </a:lnTo>
                  <a:close/>
                </a:path>
                <a:path w="368934" h="1259839">
                  <a:moveTo>
                    <a:pt x="262877" y="178358"/>
                  </a:moveTo>
                  <a:lnTo>
                    <a:pt x="259448" y="174879"/>
                  </a:lnTo>
                  <a:lnTo>
                    <a:pt x="232003" y="176885"/>
                  </a:lnTo>
                  <a:lnTo>
                    <a:pt x="231470" y="176923"/>
                  </a:lnTo>
                  <a:lnTo>
                    <a:pt x="228092" y="180860"/>
                  </a:lnTo>
                  <a:lnTo>
                    <a:pt x="228092" y="211061"/>
                  </a:lnTo>
                  <a:lnTo>
                    <a:pt x="231470" y="214541"/>
                  </a:lnTo>
                  <a:lnTo>
                    <a:pt x="259448" y="212877"/>
                  </a:lnTo>
                  <a:lnTo>
                    <a:pt x="262877" y="208940"/>
                  </a:lnTo>
                  <a:lnTo>
                    <a:pt x="262877" y="178358"/>
                  </a:lnTo>
                  <a:close/>
                </a:path>
                <a:path w="368934" h="1259839">
                  <a:moveTo>
                    <a:pt x="262877" y="125857"/>
                  </a:moveTo>
                  <a:lnTo>
                    <a:pt x="259448" y="122466"/>
                  </a:lnTo>
                  <a:lnTo>
                    <a:pt x="232003" y="125006"/>
                  </a:lnTo>
                  <a:lnTo>
                    <a:pt x="228092" y="129032"/>
                  </a:lnTo>
                  <a:lnTo>
                    <a:pt x="228092" y="159232"/>
                  </a:lnTo>
                  <a:lnTo>
                    <a:pt x="231470" y="162648"/>
                  </a:lnTo>
                  <a:lnTo>
                    <a:pt x="259448" y="160439"/>
                  </a:lnTo>
                  <a:lnTo>
                    <a:pt x="262877" y="156451"/>
                  </a:lnTo>
                  <a:lnTo>
                    <a:pt x="262877" y="125857"/>
                  </a:lnTo>
                  <a:close/>
                </a:path>
                <a:path w="368934" h="1259839">
                  <a:moveTo>
                    <a:pt x="262877" y="73380"/>
                  </a:moveTo>
                  <a:lnTo>
                    <a:pt x="259448" y="70027"/>
                  </a:lnTo>
                  <a:lnTo>
                    <a:pt x="232003" y="73088"/>
                  </a:lnTo>
                  <a:lnTo>
                    <a:pt x="228092" y="77203"/>
                  </a:lnTo>
                  <a:lnTo>
                    <a:pt x="228092" y="107416"/>
                  </a:lnTo>
                  <a:lnTo>
                    <a:pt x="231470" y="110744"/>
                  </a:lnTo>
                  <a:lnTo>
                    <a:pt x="259448" y="108000"/>
                  </a:lnTo>
                  <a:lnTo>
                    <a:pt x="262877" y="103962"/>
                  </a:lnTo>
                  <a:lnTo>
                    <a:pt x="262877" y="73380"/>
                  </a:lnTo>
                  <a:close/>
                </a:path>
                <a:path w="368934" h="1259839">
                  <a:moveTo>
                    <a:pt x="262877" y="20891"/>
                  </a:moveTo>
                  <a:lnTo>
                    <a:pt x="259448" y="17602"/>
                  </a:lnTo>
                  <a:lnTo>
                    <a:pt x="232003" y="21183"/>
                  </a:lnTo>
                  <a:lnTo>
                    <a:pt x="231470" y="21247"/>
                  </a:lnTo>
                  <a:lnTo>
                    <a:pt x="228092" y="25387"/>
                  </a:lnTo>
                  <a:lnTo>
                    <a:pt x="228092" y="55587"/>
                  </a:lnTo>
                  <a:lnTo>
                    <a:pt x="231470" y="58877"/>
                  </a:lnTo>
                  <a:lnTo>
                    <a:pt x="259448" y="55613"/>
                  </a:lnTo>
                  <a:lnTo>
                    <a:pt x="262877" y="51485"/>
                  </a:lnTo>
                  <a:lnTo>
                    <a:pt x="262877" y="20891"/>
                  </a:lnTo>
                  <a:close/>
                </a:path>
                <a:path w="368934" h="1259839">
                  <a:moveTo>
                    <a:pt x="314909" y="441998"/>
                  </a:moveTo>
                  <a:lnTo>
                    <a:pt x="282841" y="437502"/>
                  </a:lnTo>
                  <a:lnTo>
                    <a:pt x="282270" y="437489"/>
                  </a:lnTo>
                  <a:lnTo>
                    <a:pt x="278777" y="441159"/>
                  </a:lnTo>
                  <a:lnTo>
                    <a:pt x="278777" y="471944"/>
                  </a:lnTo>
                  <a:lnTo>
                    <a:pt x="311327" y="476846"/>
                  </a:lnTo>
                  <a:lnTo>
                    <a:pt x="311873" y="476732"/>
                  </a:lnTo>
                  <a:lnTo>
                    <a:pt x="314909" y="473163"/>
                  </a:lnTo>
                  <a:lnTo>
                    <a:pt x="314909" y="441998"/>
                  </a:lnTo>
                  <a:close/>
                </a:path>
                <a:path w="368934" h="1259839">
                  <a:moveTo>
                    <a:pt x="314909" y="388518"/>
                  </a:moveTo>
                  <a:lnTo>
                    <a:pt x="282841" y="384632"/>
                  </a:lnTo>
                  <a:lnTo>
                    <a:pt x="282270" y="384632"/>
                  </a:lnTo>
                  <a:lnTo>
                    <a:pt x="278777" y="388378"/>
                  </a:lnTo>
                  <a:lnTo>
                    <a:pt x="278777" y="419150"/>
                  </a:lnTo>
                  <a:lnTo>
                    <a:pt x="311327" y="423430"/>
                  </a:lnTo>
                  <a:lnTo>
                    <a:pt x="311873" y="423316"/>
                  </a:lnTo>
                  <a:lnTo>
                    <a:pt x="314909" y="419696"/>
                  </a:lnTo>
                  <a:lnTo>
                    <a:pt x="314909" y="388518"/>
                  </a:lnTo>
                  <a:close/>
                </a:path>
                <a:path w="368934" h="1259839">
                  <a:moveTo>
                    <a:pt x="314909" y="335026"/>
                  </a:moveTo>
                  <a:lnTo>
                    <a:pt x="311327" y="331304"/>
                  </a:lnTo>
                  <a:lnTo>
                    <a:pt x="282841" y="331774"/>
                  </a:lnTo>
                  <a:lnTo>
                    <a:pt x="278777" y="335572"/>
                  </a:lnTo>
                  <a:lnTo>
                    <a:pt x="278777" y="366331"/>
                  </a:lnTo>
                  <a:lnTo>
                    <a:pt x="282270" y="370078"/>
                  </a:lnTo>
                  <a:lnTo>
                    <a:pt x="311327" y="370001"/>
                  </a:lnTo>
                  <a:lnTo>
                    <a:pt x="314909" y="366179"/>
                  </a:lnTo>
                  <a:lnTo>
                    <a:pt x="314909" y="335026"/>
                  </a:lnTo>
                  <a:close/>
                </a:path>
                <a:path w="368934" h="1259839">
                  <a:moveTo>
                    <a:pt x="314909" y="281571"/>
                  </a:moveTo>
                  <a:lnTo>
                    <a:pt x="311327" y="277888"/>
                  </a:lnTo>
                  <a:lnTo>
                    <a:pt x="282841" y="278904"/>
                  </a:lnTo>
                  <a:lnTo>
                    <a:pt x="282270" y="278917"/>
                  </a:lnTo>
                  <a:lnTo>
                    <a:pt x="278777" y="282790"/>
                  </a:lnTo>
                  <a:lnTo>
                    <a:pt x="278777" y="313575"/>
                  </a:lnTo>
                  <a:lnTo>
                    <a:pt x="282270" y="317220"/>
                  </a:lnTo>
                  <a:lnTo>
                    <a:pt x="311327" y="316585"/>
                  </a:lnTo>
                  <a:lnTo>
                    <a:pt x="314909" y="312737"/>
                  </a:lnTo>
                  <a:lnTo>
                    <a:pt x="314909" y="281571"/>
                  </a:lnTo>
                  <a:close/>
                </a:path>
                <a:path w="368934" h="1259839">
                  <a:moveTo>
                    <a:pt x="314909" y="228079"/>
                  </a:moveTo>
                  <a:lnTo>
                    <a:pt x="311327" y="224472"/>
                  </a:lnTo>
                  <a:lnTo>
                    <a:pt x="282841" y="226021"/>
                  </a:lnTo>
                  <a:lnTo>
                    <a:pt x="278777" y="229997"/>
                  </a:lnTo>
                  <a:lnTo>
                    <a:pt x="278777" y="260769"/>
                  </a:lnTo>
                  <a:lnTo>
                    <a:pt x="282270" y="264388"/>
                  </a:lnTo>
                  <a:lnTo>
                    <a:pt x="311327" y="263194"/>
                  </a:lnTo>
                  <a:lnTo>
                    <a:pt x="314909" y="259257"/>
                  </a:lnTo>
                  <a:lnTo>
                    <a:pt x="314909" y="228079"/>
                  </a:lnTo>
                  <a:close/>
                </a:path>
                <a:path w="368934" h="1259839">
                  <a:moveTo>
                    <a:pt x="314909" y="174612"/>
                  </a:moveTo>
                  <a:lnTo>
                    <a:pt x="311327" y="171056"/>
                  </a:lnTo>
                  <a:lnTo>
                    <a:pt x="282841" y="173151"/>
                  </a:lnTo>
                  <a:lnTo>
                    <a:pt x="278777" y="177203"/>
                  </a:lnTo>
                  <a:lnTo>
                    <a:pt x="278777" y="207962"/>
                  </a:lnTo>
                  <a:lnTo>
                    <a:pt x="282270" y="211518"/>
                  </a:lnTo>
                  <a:lnTo>
                    <a:pt x="311327" y="209778"/>
                  </a:lnTo>
                  <a:lnTo>
                    <a:pt x="314909" y="205778"/>
                  </a:lnTo>
                  <a:lnTo>
                    <a:pt x="314909" y="174612"/>
                  </a:lnTo>
                  <a:close/>
                </a:path>
                <a:path w="368934" h="1259839">
                  <a:moveTo>
                    <a:pt x="314909" y="121107"/>
                  </a:moveTo>
                  <a:lnTo>
                    <a:pt x="311327" y="117678"/>
                  </a:lnTo>
                  <a:lnTo>
                    <a:pt x="282841" y="120307"/>
                  </a:lnTo>
                  <a:lnTo>
                    <a:pt x="282270" y="120357"/>
                  </a:lnTo>
                  <a:lnTo>
                    <a:pt x="278777" y="124409"/>
                  </a:lnTo>
                  <a:lnTo>
                    <a:pt x="278777" y="155168"/>
                  </a:lnTo>
                  <a:lnTo>
                    <a:pt x="282270" y="158648"/>
                  </a:lnTo>
                  <a:lnTo>
                    <a:pt x="311327" y="156362"/>
                  </a:lnTo>
                  <a:lnTo>
                    <a:pt x="314909" y="152273"/>
                  </a:lnTo>
                  <a:lnTo>
                    <a:pt x="314909" y="121107"/>
                  </a:lnTo>
                  <a:close/>
                </a:path>
                <a:path w="368934" h="1259839">
                  <a:moveTo>
                    <a:pt x="314909" y="67652"/>
                  </a:moveTo>
                  <a:lnTo>
                    <a:pt x="311327" y="64249"/>
                  </a:lnTo>
                  <a:lnTo>
                    <a:pt x="282841" y="67424"/>
                  </a:lnTo>
                  <a:lnTo>
                    <a:pt x="282270" y="67487"/>
                  </a:lnTo>
                  <a:lnTo>
                    <a:pt x="278777" y="71628"/>
                  </a:lnTo>
                  <a:lnTo>
                    <a:pt x="278777" y="102387"/>
                  </a:lnTo>
                  <a:lnTo>
                    <a:pt x="282270" y="105765"/>
                  </a:lnTo>
                  <a:lnTo>
                    <a:pt x="311327" y="102946"/>
                  </a:lnTo>
                  <a:lnTo>
                    <a:pt x="314909" y="98806"/>
                  </a:lnTo>
                  <a:lnTo>
                    <a:pt x="314909" y="67652"/>
                  </a:lnTo>
                  <a:close/>
                </a:path>
                <a:path w="368934" h="1259839">
                  <a:moveTo>
                    <a:pt x="314909" y="14173"/>
                  </a:moveTo>
                  <a:lnTo>
                    <a:pt x="311327" y="10845"/>
                  </a:lnTo>
                  <a:lnTo>
                    <a:pt x="282841" y="14554"/>
                  </a:lnTo>
                  <a:lnTo>
                    <a:pt x="282270" y="14617"/>
                  </a:lnTo>
                  <a:lnTo>
                    <a:pt x="278777" y="18834"/>
                  </a:lnTo>
                  <a:lnTo>
                    <a:pt x="278777" y="49593"/>
                  </a:lnTo>
                  <a:lnTo>
                    <a:pt x="282270" y="52946"/>
                  </a:lnTo>
                  <a:lnTo>
                    <a:pt x="311327" y="49568"/>
                  </a:lnTo>
                  <a:lnTo>
                    <a:pt x="314909" y="45351"/>
                  </a:lnTo>
                  <a:lnTo>
                    <a:pt x="314909" y="14173"/>
                  </a:lnTo>
                  <a:close/>
                </a:path>
                <a:path w="368934" h="1259839">
                  <a:moveTo>
                    <a:pt x="368922" y="443242"/>
                  </a:moveTo>
                  <a:lnTo>
                    <a:pt x="335622" y="438645"/>
                  </a:lnTo>
                  <a:lnTo>
                    <a:pt x="335051" y="438632"/>
                  </a:lnTo>
                  <a:lnTo>
                    <a:pt x="331444" y="442379"/>
                  </a:lnTo>
                  <a:lnTo>
                    <a:pt x="331444" y="473735"/>
                  </a:lnTo>
                  <a:lnTo>
                    <a:pt x="365213" y="478751"/>
                  </a:lnTo>
                  <a:lnTo>
                    <a:pt x="365760" y="478637"/>
                  </a:lnTo>
                  <a:lnTo>
                    <a:pt x="368922" y="475018"/>
                  </a:lnTo>
                  <a:lnTo>
                    <a:pt x="368922" y="443242"/>
                  </a:lnTo>
                  <a:close/>
                </a:path>
                <a:path w="368934" h="1259839">
                  <a:moveTo>
                    <a:pt x="368922" y="388708"/>
                  </a:moveTo>
                  <a:lnTo>
                    <a:pt x="335622" y="384759"/>
                  </a:lnTo>
                  <a:lnTo>
                    <a:pt x="335051" y="384759"/>
                  </a:lnTo>
                  <a:lnTo>
                    <a:pt x="331444" y="388569"/>
                  </a:lnTo>
                  <a:lnTo>
                    <a:pt x="331444" y="419912"/>
                  </a:lnTo>
                  <a:lnTo>
                    <a:pt x="365213" y="424294"/>
                  </a:lnTo>
                  <a:lnTo>
                    <a:pt x="365760" y="424180"/>
                  </a:lnTo>
                  <a:lnTo>
                    <a:pt x="368922" y="420484"/>
                  </a:lnTo>
                  <a:lnTo>
                    <a:pt x="368922" y="388708"/>
                  </a:lnTo>
                  <a:close/>
                </a:path>
                <a:path w="368934" h="1259839">
                  <a:moveTo>
                    <a:pt x="368922" y="334213"/>
                  </a:moveTo>
                  <a:lnTo>
                    <a:pt x="365213" y="330415"/>
                  </a:lnTo>
                  <a:lnTo>
                    <a:pt x="335622" y="330911"/>
                  </a:lnTo>
                  <a:lnTo>
                    <a:pt x="331444" y="334784"/>
                  </a:lnTo>
                  <a:lnTo>
                    <a:pt x="331444" y="366115"/>
                  </a:lnTo>
                  <a:lnTo>
                    <a:pt x="335051" y="369938"/>
                  </a:lnTo>
                  <a:lnTo>
                    <a:pt x="365213" y="369862"/>
                  </a:lnTo>
                  <a:lnTo>
                    <a:pt x="368922" y="365975"/>
                  </a:lnTo>
                  <a:lnTo>
                    <a:pt x="368922" y="334213"/>
                  </a:lnTo>
                  <a:close/>
                </a:path>
                <a:path w="368934" h="1259839">
                  <a:moveTo>
                    <a:pt x="368922" y="279730"/>
                  </a:moveTo>
                  <a:lnTo>
                    <a:pt x="365213" y="275996"/>
                  </a:lnTo>
                  <a:lnTo>
                    <a:pt x="335622" y="277037"/>
                  </a:lnTo>
                  <a:lnTo>
                    <a:pt x="335051" y="277050"/>
                  </a:lnTo>
                  <a:lnTo>
                    <a:pt x="331444" y="281012"/>
                  </a:lnTo>
                  <a:lnTo>
                    <a:pt x="331444" y="312356"/>
                  </a:lnTo>
                  <a:lnTo>
                    <a:pt x="335051" y="316064"/>
                  </a:lnTo>
                  <a:lnTo>
                    <a:pt x="365213" y="315417"/>
                  </a:lnTo>
                  <a:lnTo>
                    <a:pt x="368922" y="311492"/>
                  </a:lnTo>
                  <a:lnTo>
                    <a:pt x="368922" y="279730"/>
                  </a:lnTo>
                  <a:close/>
                </a:path>
                <a:path w="368934" h="1259839">
                  <a:moveTo>
                    <a:pt x="368922" y="225209"/>
                  </a:moveTo>
                  <a:lnTo>
                    <a:pt x="365213" y="221551"/>
                  </a:lnTo>
                  <a:lnTo>
                    <a:pt x="335622" y="223151"/>
                  </a:lnTo>
                  <a:lnTo>
                    <a:pt x="331444" y="227203"/>
                  </a:lnTo>
                  <a:lnTo>
                    <a:pt x="331444" y="258559"/>
                  </a:lnTo>
                  <a:lnTo>
                    <a:pt x="335051" y="262229"/>
                  </a:lnTo>
                  <a:lnTo>
                    <a:pt x="365213" y="261010"/>
                  </a:lnTo>
                  <a:lnTo>
                    <a:pt x="368922" y="256984"/>
                  </a:lnTo>
                  <a:lnTo>
                    <a:pt x="368922" y="225209"/>
                  </a:lnTo>
                  <a:close/>
                </a:path>
                <a:path w="368934" h="1259839">
                  <a:moveTo>
                    <a:pt x="368922" y="170700"/>
                  </a:moveTo>
                  <a:lnTo>
                    <a:pt x="365213" y="167106"/>
                  </a:lnTo>
                  <a:lnTo>
                    <a:pt x="335622" y="169278"/>
                  </a:lnTo>
                  <a:lnTo>
                    <a:pt x="331444" y="173418"/>
                  </a:lnTo>
                  <a:lnTo>
                    <a:pt x="331444" y="204762"/>
                  </a:lnTo>
                  <a:lnTo>
                    <a:pt x="335051" y="208381"/>
                  </a:lnTo>
                  <a:lnTo>
                    <a:pt x="365213" y="206578"/>
                  </a:lnTo>
                  <a:lnTo>
                    <a:pt x="368922" y="202476"/>
                  </a:lnTo>
                  <a:lnTo>
                    <a:pt x="368922" y="170700"/>
                  </a:lnTo>
                  <a:close/>
                </a:path>
                <a:path w="368934" h="1259839">
                  <a:moveTo>
                    <a:pt x="368922" y="116192"/>
                  </a:moveTo>
                  <a:lnTo>
                    <a:pt x="365213" y="112699"/>
                  </a:lnTo>
                  <a:lnTo>
                    <a:pt x="335622" y="115430"/>
                  </a:lnTo>
                  <a:lnTo>
                    <a:pt x="335051" y="115481"/>
                  </a:lnTo>
                  <a:lnTo>
                    <a:pt x="331444" y="119608"/>
                  </a:lnTo>
                  <a:lnTo>
                    <a:pt x="331444" y="150964"/>
                  </a:lnTo>
                  <a:lnTo>
                    <a:pt x="335051" y="154495"/>
                  </a:lnTo>
                  <a:lnTo>
                    <a:pt x="365213" y="152120"/>
                  </a:lnTo>
                  <a:lnTo>
                    <a:pt x="368922" y="147955"/>
                  </a:lnTo>
                  <a:lnTo>
                    <a:pt x="368922" y="116192"/>
                  </a:lnTo>
                  <a:close/>
                </a:path>
                <a:path w="368934" h="1259839">
                  <a:moveTo>
                    <a:pt x="368922" y="61709"/>
                  </a:moveTo>
                  <a:lnTo>
                    <a:pt x="365213" y="58242"/>
                  </a:lnTo>
                  <a:lnTo>
                    <a:pt x="335622" y="61544"/>
                  </a:lnTo>
                  <a:lnTo>
                    <a:pt x="335051" y="61607"/>
                  </a:lnTo>
                  <a:lnTo>
                    <a:pt x="331444" y="65824"/>
                  </a:lnTo>
                  <a:lnTo>
                    <a:pt x="331444" y="97180"/>
                  </a:lnTo>
                  <a:lnTo>
                    <a:pt x="335051" y="100622"/>
                  </a:lnTo>
                  <a:lnTo>
                    <a:pt x="365213" y="97688"/>
                  </a:lnTo>
                  <a:lnTo>
                    <a:pt x="368922" y="93472"/>
                  </a:lnTo>
                  <a:lnTo>
                    <a:pt x="368922" y="61709"/>
                  </a:lnTo>
                  <a:close/>
                </a:path>
                <a:path w="368934" h="1259839">
                  <a:moveTo>
                    <a:pt x="368922" y="7188"/>
                  </a:moveTo>
                  <a:lnTo>
                    <a:pt x="365213" y="3797"/>
                  </a:lnTo>
                  <a:lnTo>
                    <a:pt x="335622" y="7658"/>
                  </a:lnTo>
                  <a:lnTo>
                    <a:pt x="331444" y="12026"/>
                  </a:lnTo>
                  <a:lnTo>
                    <a:pt x="331444" y="43370"/>
                  </a:lnTo>
                  <a:lnTo>
                    <a:pt x="335051" y="46786"/>
                  </a:lnTo>
                  <a:lnTo>
                    <a:pt x="365213" y="43256"/>
                  </a:lnTo>
                  <a:lnTo>
                    <a:pt x="368922" y="38963"/>
                  </a:lnTo>
                  <a:lnTo>
                    <a:pt x="368922" y="7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553564" y="1267154"/>
              <a:ext cx="368935" cy="883285"/>
            </a:xfrm>
            <a:custGeom>
              <a:avLst/>
              <a:gdLst/>
              <a:ahLst/>
              <a:cxnLst/>
              <a:rect l="l" t="t" r="r" b="b"/>
              <a:pathLst>
                <a:path w="368934" h="883285">
                  <a:moveTo>
                    <a:pt x="29197" y="518515"/>
                  </a:moveTo>
                  <a:lnTo>
                    <a:pt x="2832" y="510540"/>
                  </a:lnTo>
                  <a:lnTo>
                    <a:pt x="2400" y="510565"/>
                  </a:lnTo>
                  <a:lnTo>
                    <a:pt x="0" y="513397"/>
                  </a:lnTo>
                  <a:lnTo>
                    <a:pt x="0" y="541070"/>
                  </a:lnTo>
                  <a:lnTo>
                    <a:pt x="26301" y="549389"/>
                  </a:lnTo>
                  <a:lnTo>
                    <a:pt x="26746" y="549351"/>
                  </a:lnTo>
                  <a:lnTo>
                    <a:pt x="29197" y="546506"/>
                  </a:lnTo>
                  <a:lnTo>
                    <a:pt x="29197" y="518515"/>
                  </a:lnTo>
                  <a:close/>
                </a:path>
                <a:path w="368934" h="883285">
                  <a:moveTo>
                    <a:pt x="29197" y="416712"/>
                  </a:moveTo>
                  <a:lnTo>
                    <a:pt x="2832" y="409232"/>
                  </a:lnTo>
                  <a:lnTo>
                    <a:pt x="2400" y="409257"/>
                  </a:lnTo>
                  <a:lnTo>
                    <a:pt x="0" y="412153"/>
                  </a:lnTo>
                  <a:lnTo>
                    <a:pt x="0" y="439826"/>
                  </a:lnTo>
                  <a:lnTo>
                    <a:pt x="26301" y="447624"/>
                  </a:lnTo>
                  <a:lnTo>
                    <a:pt x="26746" y="447598"/>
                  </a:lnTo>
                  <a:lnTo>
                    <a:pt x="29197" y="444715"/>
                  </a:lnTo>
                  <a:lnTo>
                    <a:pt x="29197" y="416712"/>
                  </a:lnTo>
                  <a:close/>
                </a:path>
                <a:path w="368934" h="883285">
                  <a:moveTo>
                    <a:pt x="29197" y="292303"/>
                  </a:moveTo>
                  <a:lnTo>
                    <a:pt x="3289" y="285369"/>
                  </a:lnTo>
                  <a:lnTo>
                    <a:pt x="2832" y="285305"/>
                  </a:lnTo>
                  <a:lnTo>
                    <a:pt x="0" y="288290"/>
                  </a:lnTo>
                  <a:lnTo>
                    <a:pt x="0" y="315988"/>
                  </a:lnTo>
                  <a:lnTo>
                    <a:pt x="26301" y="323291"/>
                  </a:lnTo>
                  <a:lnTo>
                    <a:pt x="26746" y="323240"/>
                  </a:lnTo>
                  <a:lnTo>
                    <a:pt x="29197" y="320294"/>
                  </a:lnTo>
                  <a:lnTo>
                    <a:pt x="29197" y="292303"/>
                  </a:lnTo>
                  <a:close/>
                </a:path>
                <a:path w="368934" h="883285">
                  <a:moveTo>
                    <a:pt x="29197" y="244233"/>
                  </a:moveTo>
                  <a:lnTo>
                    <a:pt x="2832" y="237744"/>
                  </a:lnTo>
                  <a:lnTo>
                    <a:pt x="2400" y="237794"/>
                  </a:lnTo>
                  <a:lnTo>
                    <a:pt x="0" y="240792"/>
                  </a:lnTo>
                  <a:lnTo>
                    <a:pt x="0" y="268478"/>
                  </a:lnTo>
                  <a:lnTo>
                    <a:pt x="26301" y="275272"/>
                  </a:lnTo>
                  <a:lnTo>
                    <a:pt x="26746" y="275221"/>
                  </a:lnTo>
                  <a:lnTo>
                    <a:pt x="29197" y="272237"/>
                  </a:lnTo>
                  <a:lnTo>
                    <a:pt x="29197" y="244233"/>
                  </a:lnTo>
                  <a:close/>
                </a:path>
                <a:path w="368934" h="883285">
                  <a:moveTo>
                    <a:pt x="29197" y="196189"/>
                  </a:moveTo>
                  <a:lnTo>
                    <a:pt x="3289" y="190233"/>
                  </a:lnTo>
                  <a:lnTo>
                    <a:pt x="2832" y="190182"/>
                  </a:lnTo>
                  <a:lnTo>
                    <a:pt x="0" y="193294"/>
                  </a:lnTo>
                  <a:lnTo>
                    <a:pt x="0" y="220967"/>
                  </a:lnTo>
                  <a:lnTo>
                    <a:pt x="26301" y="227266"/>
                  </a:lnTo>
                  <a:lnTo>
                    <a:pt x="26746" y="227228"/>
                  </a:lnTo>
                  <a:lnTo>
                    <a:pt x="29197" y="224180"/>
                  </a:lnTo>
                  <a:lnTo>
                    <a:pt x="29197" y="196189"/>
                  </a:lnTo>
                  <a:close/>
                </a:path>
                <a:path w="368934" h="883285">
                  <a:moveTo>
                    <a:pt x="29197" y="148120"/>
                  </a:moveTo>
                  <a:lnTo>
                    <a:pt x="3289" y="142697"/>
                  </a:lnTo>
                  <a:lnTo>
                    <a:pt x="2832" y="142659"/>
                  </a:lnTo>
                  <a:lnTo>
                    <a:pt x="0" y="145783"/>
                  </a:lnTo>
                  <a:lnTo>
                    <a:pt x="0" y="173482"/>
                  </a:lnTo>
                  <a:lnTo>
                    <a:pt x="26301" y="179273"/>
                  </a:lnTo>
                  <a:lnTo>
                    <a:pt x="26746" y="179209"/>
                  </a:lnTo>
                  <a:lnTo>
                    <a:pt x="29197" y="176123"/>
                  </a:lnTo>
                  <a:lnTo>
                    <a:pt x="29197" y="148120"/>
                  </a:lnTo>
                  <a:close/>
                </a:path>
                <a:path w="368934" h="883285">
                  <a:moveTo>
                    <a:pt x="29197" y="100088"/>
                  </a:moveTo>
                  <a:lnTo>
                    <a:pt x="3289" y="95135"/>
                  </a:lnTo>
                  <a:lnTo>
                    <a:pt x="2832" y="95097"/>
                  </a:lnTo>
                  <a:lnTo>
                    <a:pt x="0" y="98310"/>
                  </a:lnTo>
                  <a:lnTo>
                    <a:pt x="0" y="125996"/>
                  </a:lnTo>
                  <a:lnTo>
                    <a:pt x="26301" y="131279"/>
                  </a:lnTo>
                  <a:lnTo>
                    <a:pt x="26746" y="131191"/>
                  </a:lnTo>
                  <a:lnTo>
                    <a:pt x="29197" y="128104"/>
                  </a:lnTo>
                  <a:lnTo>
                    <a:pt x="29197" y="100088"/>
                  </a:lnTo>
                  <a:close/>
                </a:path>
                <a:path w="368934" h="883285">
                  <a:moveTo>
                    <a:pt x="29197" y="52031"/>
                  </a:moveTo>
                  <a:lnTo>
                    <a:pt x="2832" y="47561"/>
                  </a:lnTo>
                  <a:lnTo>
                    <a:pt x="2400" y="47650"/>
                  </a:lnTo>
                  <a:lnTo>
                    <a:pt x="0" y="50812"/>
                  </a:lnTo>
                  <a:lnTo>
                    <a:pt x="0" y="78498"/>
                  </a:lnTo>
                  <a:lnTo>
                    <a:pt x="26301" y="83299"/>
                  </a:lnTo>
                  <a:lnTo>
                    <a:pt x="26746" y="83223"/>
                  </a:lnTo>
                  <a:lnTo>
                    <a:pt x="29197" y="80048"/>
                  </a:lnTo>
                  <a:lnTo>
                    <a:pt x="29197" y="52031"/>
                  </a:lnTo>
                  <a:close/>
                </a:path>
                <a:path w="368934" h="883285">
                  <a:moveTo>
                    <a:pt x="29197" y="3987"/>
                  </a:moveTo>
                  <a:lnTo>
                    <a:pt x="3289" y="12"/>
                  </a:lnTo>
                  <a:lnTo>
                    <a:pt x="2832" y="0"/>
                  </a:lnTo>
                  <a:lnTo>
                    <a:pt x="0" y="3314"/>
                  </a:lnTo>
                  <a:lnTo>
                    <a:pt x="0" y="31000"/>
                  </a:lnTo>
                  <a:lnTo>
                    <a:pt x="26301" y="35306"/>
                  </a:lnTo>
                  <a:lnTo>
                    <a:pt x="26746" y="35204"/>
                  </a:lnTo>
                  <a:lnTo>
                    <a:pt x="29197" y="32004"/>
                  </a:lnTo>
                  <a:lnTo>
                    <a:pt x="29197" y="3987"/>
                  </a:lnTo>
                  <a:close/>
                </a:path>
                <a:path w="368934" h="883285">
                  <a:moveTo>
                    <a:pt x="72707" y="395998"/>
                  </a:moveTo>
                  <a:lnTo>
                    <a:pt x="45427" y="387819"/>
                  </a:lnTo>
                  <a:lnTo>
                    <a:pt x="44983" y="387845"/>
                  </a:lnTo>
                  <a:lnTo>
                    <a:pt x="42494" y="390702"/>
                  </a:lnTo>
                  <a:lnTo>
                    <a:pt x="42494" y="418858"/>
                  </a:lnTo>
                  <a:lnTo>
                    <a:pt x="69710" y="427405"/>
                  </a:lnTo>
                  <a:lnTo>
                    <a:pt x="70167" y="427367"/>
                  </a:lnTo>
                  <a:lnTo>
                    <a:pt x="72707" y="424472"/>
                  </a:lnTo>
                  <a:lnTo>
                    <a:pt x="72707" y="395998"/>
                  </a:lnTo>
                  <a:close/>
                </a:path>
                <a:path w="368934" h="883285">
                  <a:moveTo>
                    <a:pt x="72707" y="347141"/>
                  </a:moveTo>
                  <a:lnTo>
                    <a:pt x="45427" y="339458"/>
                  </a:lnTo>
                  <a:lnTo>
                    <a:pt x="44983" y="339483"/>
                  </a:lnTo>
                  <a:lnTo>
                    <a:pt x="42494" y="342430"/>
                  </a:lnTo>
                  <a:lnTo>
                    <a:pt x="42494" y="370573"/>
                  </a:lnTo>
                  <a:lnTo>
                    <a:pt x="69710" y="378574"/>
                  </a:lnTo>
                  <a:lnTo>
                    <a:pt x="70167" y="378536"/>
                  </a:lnTo>
                  <a:lnTo>
                    <a:pt x="72707" y="375627"/>
                  </a:lnTo>
                  <a:lnTo>
                    <a:pt x="72707" y="347141"/>
                  </a:lnTo>
                  <a:close/>
                </a:path>
                <a:path w="368934" h="883285">
                  <a:moveTo>
                    <a:pt x="72707" y="298259"/>
                  </a:moveTo>
                  <a:lnTo>
                    <a:pt x="45427" y="291084"/>
                  </a:lnTo>
                  <a:lnTo>
                    <a:pt x="44983" y="291134"/>
                  </a:lnTo>
                  <a:lnTo>
                    <a:pt x="42494" y="294119"/>
                  </a:lnTo>
                  <a:lnTo>
                    <a:pt x="42494" y="322275"/>
                  </a:lnTo>
                  <a:lnTo>
                    <a:pt x="69710" y="329768"/>
                  </a:lnTo>
                  <a:lnTo>
                    <a:pt x="70167" y="329717"/>
                  </a:lnTo>
                  <a:lnTo>
                    <a:pt x="72707" y="326745"/>
                  </a:lnTo>
                  <a:lnTo>
                    <a:pt x="72707" y="298259"/>
                  </a:lnTo>
                  <a:close/>
                </a:path>
                <a:path w="368934" h="883285">
                  <a:moveTo>
                    <a:pt x="72707" y="249377"/>
                  </a:moveTo>
                  <a:lnTo>
                    <a:pt x="45427" y="242722"/>
                  </a:lnTo>
                  <a:lnTo>
                    <a:pt x="44983" y="242773"/>
                  </a:lnTo>
                  <a:lnTo>
                    <a:pt x="42494" y="245808"/>
                  </a:lnTo>
                  <a:lnTo>
                    <a:pt x="42494" y="273964"/>
                  </a:lnTo>
                  <a:lnTo>
                    <a:pt x="69710" y="280936"/>
                  </a:lnTo>
                  <a:lnTo>
                    <a:pt x="70167" y="280885"/>
                  </a:lnTo>
                  <a:lnTo>
                    <a:pt x="72707" y="277863"/>
                  </a:lnTo>
                  <a:lnTo>
                    <a:pt x="72707" y="249377"/>
                  </a:lnTo>
                  <a:close/>
                </a:path>
                <a:path w="368934" h="883285">
                  <a:moveTo>
                    <a:pt x="72707" y="200494"/>
                  </a:moveTo>
                  <a:lnTo>
                    <a:pt x="45897" y="194398"/>
                  </a:lnTo>
                  <a:lnTo>
                    <a:pt x="45427" y="194348"/>
                  </a:lnTo>
                  <a:lnTo>
                    <a:pt x="42494" y="197510"/>
                  </a:lnTo>
                  <a:lnTo>
                    <a:pt x="42494" y="225653"/>
                  </a:lnTo>
                  <a:lnTo>
                    <a:pt x="69710" y="232130"/>
                  </a:lnTo>
                  <a:lnTo>
                    <a:pt x="70167" y="232054"/>
                  </a:lnTo>
                  <a:lnTo>
                    <a:pt x="72707" y="228981"/>
                  </a:lnTo>
                  <a:lnTo>
                    <a:pt x="72707" y="200494"/>
                  </a:lnTo>
                  <a:close/>
                </a:path>
                <a:path w="368934" h="883285">
                  <a:moveTo>
                    <a:pt x="72707" y="151625"/>
                  </a:moveTo>
                  <a:lnTo>
                    <a:pt x="45897" y="146062"/>
                  </a:lnTo>
                  <a:lnTo>
                    <a:pt x="45427" y="146024"/>
                  </a:lnTo>
                  <a:lnTo>
                    <a:pt x="42494" y="149199"/>
                  </a:lnTo>
                  <a:lnTo>
                    <a:pt x="42494" y="177342"/>
                  </a:lnTo>
                  <a:lnTo>
                    <a:pt x="69710" y="183299"/>
                  </a:lnTo>
                  <a:lnTo>
                    <a:pt x="70167" y="183235"/>
                  </a:lnTo>
                  <a:lnTo>
                    <a:pt x="72707" y="180111"/>
                  </a:lnTo>
                  <a:lnTo>
                    <a:pt x="72707" y="151625"/>
                  </a:lnTo>
                  <a:close/>
                </a:path>
                <a:path w="368934" h="883285">
                  <a:moveTo>
                    <a:pt x="72707" y="102755"/>
                  </a:moveTo>
                  <a:lnTo>
                    <a:pt x="45897" y="97688"/>
                  </a:lnTo>
                  <a:lnTo>
                    <a:pt x="45427" y="97650"/>
                  </a:lnTo>
                  <a:lnTo>
                    <a:pt x="42494" y="100926"/>
                  </a:lnTo>
                  <a:lnTo>
                    <a:pt x="42494" y="129070"/>
                  </a:lnTo>
                  <a:lnTo>
                    <a:pt x="69710" y="134467"/>
                  </a:lnTo>
                  <a:lnTo>
                    <a:pt x="70167" y="134404"/>
                  </a:lnTo>
                  <a:lnTo>
                    <a:pt x="72707" y="131241"/>
                  </a:lnTo>
                  <a:lnTo>
                    <a:pt x="72707" y="102755"/>
                  </a:lnTo>
                  <a:close/>
                </a:path>
                <a:path w="368934" h="883285">
                  <a:moveTo>
                    <a:pt x="72707" y="53873"/>
                  </a:moveTo>
                  <a:lnTo>
                    <a:pt x="45427" y="49301"/>
                  </a:lnTo>
                  <a:lnTo>
                    <a:pt x="44983" y="49390"/>
                  </a:lnTo>
                  <a:lnTo>
                    <a:pt x="42494" y="52616"/>
                  </a:lnTo>
                  <a:lnTo>
                    <a:pt x="42494" y="80759"/>
                  </a:lnTo>
                  <a:lnTo>
                    <a:pt x="69710" y="85686"/>
                  </a:lnTo>
                  <a:lnTo>
                    <a:pt x="70167" y="85585"/>
                  </a:lnTo>
                  <a:lnTo>
                    <a:pt x="72707" y="82359"/>
                  </a:lnTo>
                  <a:lnTo>
                    <a:pt x="72707" y="53873"/>
                  </a:lnTo>
                  <a:close/>
                </a:path>
                <a:path w="368934" h="883285">
                  <a:moveTo>
                    <a:pt x="72707" y="4991"/>
                  </a:moveTo>
                  <a:lnTo>
                    <a:pt x="45897" y="939"/>
                  </a:lnTo>
                  <a:lnTo>
                    <a:pt x="45427" y="927"/>
                  </a:lnTo>
                  <a:lnTo>
                    <a:pt x="42494" y="4305"/>
                  </a:lnTo>
                  <a:lnTo>
                    <a:pt x="42494" y="32448"/>
                  </a:lnTo>
                  <a:lnTo>
                    <a:pt x="69710" y="36855"/>
                  </a:lnTo>
                  <a:lnTo>
                    <a:pt x="70167" y="36753"/>
                  </a:lnTo>
                  <a:lnTo>
                    <a:pt x="72707" y="33489"/>
                  </a:lnTo>
                  <a:lnTo>
                    <a:pt x="72707" y="4991"/>
                  </a:lnTo>
                  <a:close/>
                </a:path>
                <a:path w="368934" h="883285">
                  <a:moveTo>
                    <a:pt x="117741" y="403872"/>
                  </a:moveTo>
                  <a:lnTo>
                    <a:pt x="89522" y="395478"/>
                  </a:lnTo>
                  <a:lnTo>
                    <a:pt x="89039" y="395503"/>
                  </a:lnTo>
                  <a:lnTo>
                    <a:pt x="86499" y="398411"/>
                  </a:lnTo>
                  <a:lnTo>
                    <a:pt x="86499" y="402729"/>
                  </a:lnTo>
                  <a:lnTo>
                    <a:pt x="86499" y="427050"/>
                  </a:lnTo>
                  <a:lnTo>
                    <a:pt x="86499" y="431355"/>
                  </a:lnTo>
                  <a:lnTo>
                    <a:pt x="86588" y="431901"/>
                  </a:lnTo>
                  <a:lnTo>
                    <a:pt x="114642" y="439572"/>
                  </a:lnTo>
                  <a:lnTo>
                    <a:pt x="115112" y="439534"/>
                  </a:lnTo>
                  <a:lnTo>
                    <a:pt x="117741" y="436575"/>
                  </a:lnTo>
                  <a:lnTo>
                    <a:pt x="117741" y="432866"/>
                  </a:lnTo>
                  <a:lnTo>
                    <a:pt x="117741" y="407606"/>
                  </a:lnTo>
                  <a:lnTo>
                    <a:pt x="117741" y="403872"/>
                  </a:lnTo>
                  <a:close/>
                </a:path>
                <a:path w="368934" h="883285">
                  <a:moveTo>
                    <a:pt x="117741" y="304431"/>
                  </a:moveTo>
                  <a:lnTo>
                    <a:pt x="89522" y="297065"/>
                  </a:lnTo>
                  <a:lnTo>
                    <a:pt x="89039" y="297116"/>
                  </a:lnTo>
                  <a:lnTo>
                    <a:pt x="86499" y="300151"/>
                  </a:lnTo>
                  <a:lnTo>
                    <a:pt x="86499" y="328790"/>
                  </a:lnTo>
                  <a:lnTo>
                    <a:pt x="114642" y="336486"/>
                  </a:lnTo>
                  <a:lnTo>
                    <a:pt x="115112" y="336435"/>
                  </a:lnTo>
                  <a:lnTo>
                    <a:pt x="117741" y="333413"/>
                  </a:lnTo>
                  <a:lnTo>
                    <a:pt x="117741" y="304431"/>
                  </a:lnTo>
                  <a:close/>
                </a:path>
                <a:path w="368934" h="883285">
                  <a:moveTo>
                    <a:pt x="117741" y="254685"/>
                  </a:moveTo>
                  <a:lnTo>
                    <a:pt x="89522" y="247865"/>
                  </a:lnTo>
                  <a:lnTo>
                    <a:pt x="89039" y="247916"/>
                  </a:lnTo>
                  <a:lnTo>
                    <a:pt x="86499" y="251002"/>
                  </a:lnTo>
                  <a:lnTo>
                    <a:pt x="86499" y="279641"/>
                  </a:lnTo>
                  <a:lnTo>
                    <a:pt x="114642" y="286804"/>
                  </a:lnTo>
                  <a:lnTo>
                    <a:pt x="115112" y="286753"/>
                  </a:lnTo>
                  <a:lnTo>
                    <a:pt x="117741" y="283679"/>
                  </a:lnTo>
                  <a:lnTo>
                    <a:pt x="117741" y="254685"/>
                  </a:lnTo>
                  <a:close/>
                </a:path>
                <a:path w="368934" h="883285">
                  <a:moveTo>
                    <a:pt x="117741" y="204952"/>
                  </a:moveTo>
                  <a:lnTo>
                    <a:pt x="89992" y="198704"/>
                  </a:lnTo>
                  <a:lnTo>
                    <a:pt x="89522" y="198653"/>
                  </a:lnTo>
                  <a:lnTo>
                    <a:pt x="86499" y="201853"/>
                  </a:lnTo>
                  <a:lnTo>
                    <a:pt x="86499" y="230492"/>
                  </a:lnTo>
                  <a:lnTo>
                    <a:pt x="114642" y="237134"/>
                  </a:lnTo>
                  <a:lnTo>
                    <a:pt x="115112" y="237070"/>
                  </a:lnTo>
                  <a:lnTo>
                    <a:pt x="117741" y="233934"/>
                  </a:lnTo>
                  <a:lnTo>
                    <a:pt x="117741" y="204952"/>
                  </a:lnTo>
                  <a:close/>
                </a:path>
                <a:path w="368934" h="883285">
                  <a:moveTo>
                    <a:pt x="117741" y="155219"/>
                  </a:moveTo>
                  <a:lnTo>
                    <a:pt x="89992" y="149529"/>
                  </a:lnTo>
                  <a:lnTo>
                    <a:pt x="89522" y="149491"/>
                  </a:lnTo>
                  <a:lnTo>
                    <a:pt x="86499" y="152717"/>
                  </a:lnTo>
                  <a:lnTo>
                    <a:pt x="86499" y="181356"/>
                  </a:lnTo>
                  <a:lnTo>
                    <a:pt x="114642" y="187452"/>
                  </a:lnTo>
                  <a:lnTo>
                    <a:pt x="115112" y="187388"/>
                  </a:lnTo>
                  <a:lnTo>
                    <a:pt x="117741" y="184200"/>
                  </a:lnTo>
                  <a:lnTo>
                    <a:pt x="117741" y="155219"/>
                  </a:lnTo>
                  <a:close/>
                </a:path>
                <a:path w="368934" h="883285">
                  <a:moveTo>
                    <a:pt x="117741" y="105498"/>
                  </a:moveTo>
                  <a:lnTo>
                    <a:pt x="89992" y="100317"/>
                  </a:lnTo>
                  <a:lnTo>
                    <a:pt x="89522" y="100279"/>
                  </a:lnTo>
                  <a:lnTo>
                    <a:pt x="86499" y="103606"/>
                  </a:lnTo>
                  <a:lnTo>
                    <a:pt x="86499" y="132245"/>
                  </a:lnTo>
                  <a:lnTo>
                    <a:pt x="114642" y="137769"/>
                  </a:lnTo>
                  <a:lnTo>
                    <a:pt x="115112" y="137693"/>
                  </a:lnTo>
                  <a:lnTo>
                    <a:pt x="117741" y="134493"/>
                  </a:lnTo>
                  <a:lnTo>
                    <a:pt x="117741" y="105498"/>
                  </a:lnTo>
                  <a:close/>
                </a:path>
                <a:path w="368934" h="883285">
                  <a:moveTo>
                    <a:pt x="117741" y="55765"/>
                  </a:moveTo>
                  <a:lnTo>
                    <a:pt x="89522" y="51092"/>
                  </a:lnTo>
                  <a:lnTo>
                    <a:pt x="89039" y="51181"/>
                  </a:lnTo>
                  <a:lnTo>
                    <a:pt x="86499" y="54457"/>
                  </a:lnTo>
                  <a:lnTo>
                    <a:pt x="86499" y="83096"/>
                  </a:lnTo>
                  <a:lnTo>
                    <a:pt x="114642" y="88125"/>
                  </a:lnTo>
                  <a:lnTo>
                    <a:pt x="115112" y="88023"/>
                  </a:lnTo>
                  <a:lnTo>
                    <a:pt x="117741" y="84759"/>
                  </a:lnTo>
                  <a:lnTo>
                    <a:pt x="117741" y="55765"/>
                  </a:lnTo>
                  <a:close/>
                </a:path>
                <a:path w="368934" h="883285">
                  <a:moveTo>
                    <a:pt x="117741" y="6032"/>
                  </a:moveTo>
                  <a:lnTo>
                    <a:pt x="89992" y="1892"/>
                  </a:lnTo>
                  <a:lnTo>
                    <a:pt x="89522" y="1879"/>
                  </a:lnTo>
                  <a:lnTo>
                    <a:pt x="86499" y="5308"/>
                  </a:lnTo>
                  <a:lnTo>
                    <a:pt x="86499" y="33947"/>
                  </a:lnTo>
                  <a:lnTo>
                    <a:pt x="114642" y="38442"/>
                  </a:lnTo>
                  <a:lnTo>
                    <a:pt x="115112" y="38341"/>
                  </a:lnTo>
                  <a:lnTo>
                    <a:pt x="117741" y="35013"/>
                  </a:lnTo>
                  <a:lnTo>
                    <a:pt x="117741" y="6032"/>
                  </a:lnTo>
                  <a:close/>
                </a:path>
                <a:path w="368934" h="883285">
                  <a:moveTo>
                    <a:pt x="164426" y="480898"/>
                  </a:moveTo>
                  <a:lnTo>
                    <a:pt x="135166" y="472262"/>
                  </a:lnTo>
                  <a:lnTo>
                    <a:pt x="134696" y="472287"/>
                  </a:lnTo>
                  <a:lnTo>
                    <a:pt x="132029" y="475234"/>
                  </a:lnTo>
                  <a:lnTo>
                    <a:pt x="132029" y="504380"/>
                  </a:lnTo>
                  <a:lnTo>
                    <a:pt x="161201" y="513397"/>
                  </a:lnTo>
                  <a:lnTo>
                    <a:pt x="161696" y="513372"/>
                  </a:lnTo>
                  <a:lnTo>
                    <a:pt x="164426" y="510400"/>
                  </a:lnTo>
                  <a:lnTo>
                    <a:pt x="164426" y="480898"/>
                  </a:lnTo>
                  <a:close/>
                </a:path>
                <a:path w="368934" h="883285">
                  <a:moveTo>
                    <a:pt x="164426" y="361442"/>
                  </a:moveTo>
                  <a:lnTo>
                    <a:pt x="135166" y="353326"/>
                  </a:lnTo>
                  <a:lnTo>
                    <a:pt x="134696" y="353364"/>
                  </a:lnTo>
                  <a:lnTo>
                    <a:pt x="132029" y="356400"/>
                  </a:lnTo>
                  <a:lnTo>
                    <a:pt x="132029" y="385533"/>
                  </a:lnTo>
                  <a:lnTo>
                    <a:pt x="161201" y="393966"/>
                  </a:lnTo>
                  <a:lnTo>
                    <a:pt x="161696" y="393941"/>
                  </a:lnTo>
                  <a:lnTo>
                    <a:pt x="164426" y="390944"/>
                  </a:lnTo>
                  <a:lnTo>
                    <a:pt x="164426" y="361442"/>
                  </a:lnTo>
                  <a:close/>
                </a:path>
                <a:path w="368934" h="883285">
                  <a:moveTo>
                    <a:pt x="164426" y="310832"/>
                  </a:moveTo>
                  <a:lnTo>
                    <a:pt x="135166" y="303263"/>
                  </a:lnTo>
                  <a:lnTo>
                    <a:pt x="134696" y="303314"/>
                  </a:lnTo>
                  <a:lnTo>
                    <a:pt x="132029" y="306387"/>
                  </a:lnTo>
                  <a:lnTo>
                    <a:pt x="132029" y="335521"/>
                  </a:lnTo>
                  <a:lnTo>
                    <a:pt x="161201" y="343433"/>
                  </a:lnTo>
                  <a:lnTo>
                    <a:pt x="161696" y="343408"/>
                  </a:lnTo>
                  <a:lnTo>
                    <a:pt x="164426" y="340334"/>
                  </a:lnTo>
                  <a:lnTo>
                    <a:pt x="164426" y="310832"/>
                  </a:lnTo>
                  <a:close/>
                </a:path>
                <a:path w="368934" h="883285">
                  <a:moveTo>
                    <a:pt x="164426" y="260197"/>
                  </a:moveTo>
                  <a:lnTo>
                    <a:pt x="135674" y="253250"/>
                  </a:lnTo>
                  <a:lnTo>
                    <a:pt x="135166" y="253187"/>
                  </a:lnTo>
                  <a:lnTo>
                    <a:pt x="132029" y="256374"/>
                  </a:lnTo>
                  <a:lnTo>
                    <a:pt x="132029" y="285521"/>
                  </a:lnTo>
                  <a:lnTo>
                    <a:pt x="161201" y="292887"/>
                  </a:lnTo>
                  <a:lnTo>
                    <a:pt x="161696" y="292836"/>
                  </a:lnTo>
                  <a:lnTo>
                    <a:pt x="164426" y="289699"/>
                  </a:lnTo>
                  <a:lnTo>
                    <a:pt x="164426" y="260197"/>
                  </a:lnTo>
                  <a:close/>
                </a:path>
                <a:path w="368934" h="883285">
                  <a:moveTo>
                    <a:pt x="164426" y="209575"/>
                  </a:moveTo>
                  <a:lnTo>
                    <a:pt x="135674" y="203161"/>
                  </a:lnTo>
                  <a:lnTo>
                    <a:pt x="135166" y="203111"/>
                  </a:lnTo>
                  <a:lnTo>
                    <a:pt x="132029" y="206362"/>
                  </a:lnTo>
                  <a:lnTo>
                    <a:pt x="132029" y="235508"/>
                  </a:lnTo>
                  <a:lnTo>
                    <a:pt x="161201" y="242316"/>
                  </a:lnTo>
                  <a:lnTo>
                    <a:pt x="161696" y="242239"/>
                  </a:lnTo>
                  <a:lnTo>
                    <a:pt x="164426" y="239077"/>
                  </a:lnTo>
                  <a:lnTo>
                    <a:pt x="164426" y="209575"/>
                  </a:lnTo>
                  <a:close/>
                </a:path>
                <a:path w="368934" h="883285">
                  <a:moveTo>
                    <a:pt x="164426" y="158940"/>
                  </a:moveTo>
                  <a:lnTo>
                    <a:pt x="135166" y="153073"/>
                  </a:lnTo>
                  <a:lnTo>
                    <a:pt x="134696" y="153149"/>
                  </a:lnTo>
                  <a:lnTo>
                    <a:pt x="132029" y="156362"/>
                  </a:lnTo>
                  <a:lnTo>
                    <a:pt x="132029" y="185496"/>
                  </a:lnTo>
                  <a:lnTo>
                    <a:pt x="161201" y="191757"/>
                  </a:lnTo>
                  <a:lnTo>
                    <a:pt x="161696" y="191668"/>
                  </a:lnTo>
                  <a:lnTo>
                    <a:pt x="164426" y="188429"/>
                  </a:lnTo>
                  <a:lnTo>
                    <a:pt x="164426" y="158940"/>
                  </a:lnTo>
                  <a:close/>
                </a:path>
                <a:path w="368934" h="883285">
                  <a:moveTo>
                    <a:pt x="164426" y="108343"/>
                  </a:moveTo>
                  <a:lnTo>
                    <a:pt x="135674" y="103035"/>
                  </a:lnTo>
                  <a:lnTo>
                    <a:pt x="135166" y="102997"/>
                  </a:lnTo>
                  <a:lnTo>
                    <a:pt x="132029" y="106375"/>
                  </a:lnTo>
                  <a:lnTo>
                    <a:pt x="132029" y="135509"/>
                  </a:lnTo>
                  <a:lnTo>
                    <a:pt x="161201" y="141185"/>
                  </a:lnTo>
                  <a:lnTo>
                    <a:pt x="161696" y="141097"/>
                  </a:lnTo>
                  <a:lnTo>
                    <a:pt x="164426" y="137845"/>
                  </a:lnTo>
                  <a:lnTo>
                    <a:pt x="164426" y="108343"/>
                  </a:lnTo>
                  <a:close/>
                </a:path>
                <a:path w="368934" h="883285">
                  <a:moveTo>
                    <a:pt x="164426" y="57734"/>
                  </a:moveTo>
                  <a:lnTo>
                    <a:pt x="135166" y="52946"/>
                  </a:lnTo>
                  <a:lnTo>
                    <a:pt x="134696" y="53035"/>
                  </a:lnTo>
                  <a:lnTo>
                    <a:pt x="132029" y="56362"/>
                  </a:lnTo>
                  <a:lnTo>
                    <a:pt x="132029" y="85509"/>
                  </a:lnTo>
                  <a:lnTo>
                    <a:pt x="161201" y="90652"/>
                  </a:lnTo>
                  <a:lnTo>
                    <a:pt x="161696" y="90576"/>
                  </a:lnTo>
                  <a:lnTo>
                    <a:pt x="164426" y="87236"/>
                  </a:lnTo>
                  <a:lnTo>
                    <a:pt x="164426" y="57734"/>
                  </a:lnTo>
                  <a:close/>
                </a:path>
                <a:path w="368934" h="883285">
                  <a:moveTo>
                    <a:pt x="212750" y="765187"/>
                  </a:moveTo>
                  <a:lnTo>
                    <a:pt x="182956" y="759739"/>
                  </a:lnTo>
                  <a:lnTo>
                    <a:pt x="182435" y="759701"/>
                  </a:lnTo>
                  <a:lnTo>
                    <a:pt x="179184" y="763143"/>
                  </a:lnTo>
                  <a:lnTo>
                    <a:pt x="179184" y="792810"/>
                  </a:lnTo>
                  <a:lnTo>
                    <a:pt x="209423" y="798614"/>
                  </a:lnTo>
                  <a:lnTo>
                    <a:pt x="209931" y="798525"/>
                  </a:lnTo>
                  <a:lnTo>
                    <a:pt x="212750" y="795223"/>
                  </a:lnTo>
                  <a:lnTo>
                    <a:pt x="212750" y="765187"/>
                  </a:lnTo>
                  <a:close/>
                </a:path>
                <a:path w="368934" h="883285">
                  <a:moveTo>
                    <a:pt x="212750" y="607136"/>
                  </a:moveTo>
                  <a:lnTo>
                    <a:pt x="182956" y="598322"/>
                  </a:lnTo>
                  <a:lnTo>
                    <a:pt x="182435" y="598220"/>
                  </a:lnTo>
                  <a:lnTo>
                    <a:pt x="179184" y="601243"/>
                  </a:lnTo>
                  <a:lnTo>
                    <a:pt x="179184" y="630910"/>
                  </a:lnTo>
                  <a:lnTo>
                    <a:pt x="209423" y="640219"/>
                  </a:lnTo>
                  <a:lnTo>
                    <a:pt x="209931" y="640181"/>
                  </a:lnTo>
                  <a:lnTo>
                    <a:pt x="212750" y="637171"/>
                  </a:lnTo>
                  <a:lnTo>
                    <a:pt x="212750" y="607136"/>
                  </a:lnTo>
                  <a:close/>
                </a:path>
                <a:path w="368934" h="883285">
                  <a:moveTo>
                    <a:pt x="212750" y="523151"/>
                  </a:moveTo>
                  <a:lnTo>
                    <a:pt x="182956" y="513753"/>
                  </a:lnTo>
                  <a:lnTo>
                    <a:pt x="182435" y="513651"/>
                  </a:lnTo>
                  <a:lnTo>
                    <a:pt x="179184" y="516648"/>
                  </a:lnTo>
                  <a:lnTo>
                    <a:pt x="179184" y="546315"/>
                  </a:lnTo>
                  <a:lnTo>
                    <a:pt x="209423" y="556171"/>
                  </a:lnTo>
                  <a:lnTo>
                    <a:pt x="209931" y="556158"/>
                  </a:lnTo>
                  <a:lnTo>
                    <a:pt x="212750" y="553199"/>
                  </a:lnTo>
                  <a:lnTo>
                    <a:pt x="212750" y="523151"/>
                  </a:lnTo>
                  <a:close/>
                </a:path>
                <a:path w="368934" h="883285">
                  <a:moveTo>
                    <a:pt x="212750" y="422414"/>
                  </a:moveTo>
                  <a:lnTo>
                    <a:pt x="182435" y="414070"/>
                  </a:lnTo>
                  <a:lnTo>
                    <a:pt x="181940" y="414108"/>
                  </a:lnTo>
                  <a:lnTo>
                    <a:pt x="179184" y="417182"/>
                  </a:lnTo>
                  <a:lnTo>
                    <a:pt x="179184" y="446836"/>
                  </a:lnTo>
                  <a:lnTo>
                    <a:pt x="209423" y="455536"/>
                  </a:lnTo>
                  <a:lnTo>
                    <a:pt x="209931" y="455498"/>
                  </a:lnTo>
                  <a:lnTo>
                    <a:pt x="212750" y="452450"/>
                  </a:lnTo>
                  <a:lnTo>
                    <a:pt x="212750" y="422414"/>
                  </a:lnTo>
                  <a:close/>
                </a:path>
                <a:path w="368934" h="883285">
                  <a:moveTo>
                    <a:pt x="212750" y="317436"/>
                  </a:moveTo>
                  <a:lnTo>
                    <a:pt x="182435" y="309676"/>
                  </a:lnTo>
                  <a:lnTo>
                    <a:pt x="181940" y="309727"/>
                  </a:lnTo>
                  <a:lnTo>
                    <a:pt x="179184" y="312851"/>
                  </a:lnTo>
                  <a:lnTo>
                    <a:pt x="179184" y="342519"/>
                  </a:lnTo>
                  <a:lnTo>
                    <a:pt x="209423" y="350647"/>
                  </a:lnTo>
                  <a:lnTo>
                    <a:pt x="209931" y="350608"/>
                  </a:lnTo>
                  <a:lnTo>
                    <a:pt x="212750" y="347484"/>
                  </a:lnTo>
                  <a:lnTo>
                    <a:pt x="212750" y="317436"/>
                  </a:lnTo>
                  <a:close/>
                </a:path>
                <a:path w="368934" h="883285">
                  <a:moveTo>
                    <a:pt x="212750" y="265899"/>
                  </a:moveTo>
                  <a:lnTo>
                    <a:pt x="182956" y="258762"/>
                  </a:lnTo>
                  <a:lnTo>
                    <a:pt x="182435" y="258699"/>
                  </a:lnTo>
                  <a:lnTo>
                    <a:pt x="179184" y="261937"/>
                  </a:lnTo>
                  <a:lnTo>
                    <a:pt x="179184" y="291604"/>
                  </a:lnTo>
                  <a:lnTo>
                    <a:pt x="209423" y="299173"/>
                  </a:lnTo>
                  <a:lnTo>
                    <a:pt x="209931" y="299123"/>
                  </a:lnTo>
                  <a:lnTo>
                    <a:pt x="212750" y="295948"/>
                  </a:lnTo>
                  <a:lnTo>
                    <a:pt x="212750" y="265899"/>
                  </a:lnTo>
                  <a:close/>
                </a:path>
                <a:path w="368934" h="883285">
                  <a:moveTo>
                    <a:pt x="212750" y="214350"/>
                  </a:moveTo>
                  <a:lnTo>
                    <a:pt x="182956" y="207784"/>
                  </a:lnTo>
                  <a:lnTo>
                    <a:pt x="182435" y="207733"/>
                  </a:lnTo>
                  <a:lnTo>
                    <a:pt x="179184" y="211035"/>
                  </a:lnTo>
                  <a:lnTo>
                    <a:pt x="179184" y="240703"/>
                  </a:lnTo>
                  <a:lnTo>
                    <a:pt x="209423" y="247688"/>
                  </a:lnTo>
                  <a:lnTo>
                    <a:pt x="209931" y="247637"/>
                  </a:lnTo>
                  <a:lnTo>
                    <a:pt x="212750" y="244398"/>
                  </a:lnTo>
                  <a:lnTo>
                    <a:pt x="212750" y="214350"/>
                  </a:lnTo>
                  <a:close/>
                </a:path>
                <a:path w="368934" h="883285">
                  <a:moveTo>
                    <a:pt x="212750" y="162814"/>
                  </a:moveTo>
                  <a:lnTo>
                    <a:pt x="182956" y="156832"/>
                  </a:lnTo>
                  <a:lnTo>
                    <a:pt x="182435" y="156781"/>
                  </a:lnTo>
                  <a:lnTo>
                    <a:pt x="179184" y="160134"/>
                  </a:lnTo>
                  <a:lnTo>
                    <a:pt x="179184" y="189788"/>
                  </a:lnTo>
                  <a:lnTo>
                    <a:pt x="209423" y="196215"/>
                  </a:lnTo>
                  <a:lnTo>
                    <a:pt x="209931" y="196126"/>
                  </a:lnTo>
                  <a:lnTo>
                    <a:pt x="212750" y="192836"/>
                  </a:lnTo>
                  <a:lnTo>
                    <a:pt x="212750" y="162814"/>
                  </a:lnTo>
                  <a:close/>
                </a:path>
                <a:path w="368934" h="883285">
                  <a:moveTo>
                    <a:pt x="212750" y="59753"/>
                  </a:moveTo>
                  <a:lnTo>
                    <a:pt x="182435" y="54864"/>
                  </a:lnTo>
                  <a:lnTo>
                    <a:pt x="181940" y="54952"/>
                  </a:lnTo>
                  <a:lnTo>
                    <a:pt x="179184" y="58343"/>
                  </a:lnTo>
                  <a:lnTo>
                    <a:pt x="179184" y="88011"/>
                  </a:lnTo>
                  <a:lnTo>
                    <a:pt x="209423" y="93268"/>
                  </a:lnTo>
                  <a:lnTo>
                    <a:pt x="209931" y="93179"/>
                  </a:lnTo>
                  <a:lnTo>
                    <a:pt x="212750" y="89789"/>
                  </a:lnTo>
                  <a:lnTo>
                    <a:pt x="212750" y="59753"/>
                  </a:lnTo>
                  <a:close/>
                </a:path>
                <a:path w="368934" h="883285">
                  <a:moveTo>
                    <a:pt x="262877" y="565467"/>
                  </a:moveTo>
                  <a:lnTo>
                    <a:pt x="232003" y="558126"/>
                  </a:lnTo>
                  <a:lnTo>
                    <a:pt x="231470" y="558063"/>
                  </a:lnTo>
                  <a:lnTo>
                    <a:pt x="228092" y="561365"/>
                  </a:lnTo>
                  <a:lnTo>
                    <a:pt x="228092" y="591566"/>
                  </a:lnTo>
                  <a:lnTo>
                    <a:pt x="259448" y="599338"/>
                  </a:lnTo>
                  <a:lnTo>
                    <a:pt x="259969" y="599287"/>
                  </a:lnTo>
                  <a:lnTo>
                    <a:pt x="262877" y="596049"/>
                  </a:lnTo>
                  <a:lnTo>
                    <a:pt x="262877" y="565467"/>
                  </a:lnTo>
                  <a:close/>
                </a:path>
                <a:path w="368934" h="883285">
                  <a:moveTo>
                    <a:pt x="262877" y="481774"/>
                  </a:moveTo>
                  <a:lnTo>
                    <a:pt x="231470" y="471995"/>
                  </a:lnTo>
                  <a:lnTo>
                    <a:pt x="230936" y="472020"/>
                  </a:lnTo>
                  <a:lnTo>
                    <a:pt x="228092" y="475018"/>
                  </a:lnTo>
                  <a:lnTo>
                    <a:pt x="228092" y="505231"/>
                  </a:lnTo>
                  <a:lnTo>
                    <a:pt x="259448" y="515391"/>
                  </a:lnTo>
                  <a:lnTo>
                    <a:pt x="259969" y="515378"/>
                  </a:lnTo>
                  <a:lnTo>
                    <a:pt x="262877" y="512368"/>
                  </a:lnTo>
                  <a:lnTo>
                    <a:pt x="262877" y="481774"/>
                  </a:lnTo>
                  <a:close/>
                </a:path>
                <a:path w="368934" h="883285">
                  <a:moveTo>
                    <a:pt x="262877" y="429272"/>
                  </a:moveTo>
                  <a:lnTo>
                    <a:pt x="232003" y="420217"/>
                  </a:lnTo>
                  <a:lnTo>
                    <a:pt x="231470" y="420116"/>
                  </a:lnTo>
                  <a:lnTo>
                    <a:pt x="228092" y="423189"/>
                  </a:lnTo>
                  <a:lnTo>
                    <a:pt x="228092" y="453402"/>
                  </a:lnTo>
                  <a:lnTo>
                    <a:pt x="259448" y="462965"/>
                  </a:lnTo>
                  <a:lnTo>
                    <a:pt x="259969" y="462940"/>
                  </a:lnTo>
                  <a:lnTo>
                    <a:pt x="262877" y="459867"/>
                  </a:lnTo>
                  <a:lnTo>
                    <a:pt x="262877" y="429272"/>
                  </a:lnTo>
                  <a:close/>
                </a:path>
                <a:path w="368934" h="883285">
                  <a:moveTo>
                    <a:pt x="262877" y="376809"/>
                  </a:moveTo>
                  <a:lnTo>
                    <a:pt x="231470" y="368236"/>
                  </a:lnTo>
                  <a:lnTo>
                    <a:pt x="230936" y="368261"/>
                  </a:lnTo>
                  <a:lnTo>
                    <a:pt x="228092" y="371386"/>
                  </a:lnTo>
                  <a:lnTo>
                    <a:pt x="228092" y="401586"/>
                  </a:lnTo>
                  <a:lnTo>
                    <a:pt x="259448" y="410527"/>
                  </a:lnTo>
                  <a:lnTo>
                    <a:pt x="259969" y="410502"/>
                  </a:lnTo>
                  <a:lnTo>
                    <a:pt x="262877" y="407416"/>
                  </a:lnTo>
                  <a:lnTo>
                    <a:pt x="262877" y="376809"/>
                  </a:lnTo>
                  <a:close/>
                </a:path>
                <a:path w="368934" h="883285">
                  <a:moveTo>
                    <a:pt x="262877" y="324307"/>
                  </a:moveTo>
                  <a:lnTo>
                    <a:pt x="231470" y="316331"/>
                  </a:lnTo>
                  <a:lnTo>
                    <a:pt x="230936" y="316382"/>
                  </a:lnTo>
                  <a:lnTo>
                    <a:pt x="228092" y="319544"/>
                  </a:lnTo>
                  <a:lnTo>
                    <a:pt x="228092" y="349758"/>
                  </a:lnTo>
                  <a:lnTo>
                    <a:pt x="259448" y="358127"/>
                  </a:lnTo>
                  <a:lnTo>
                    <a:pt x="259969" y="358089"/>
                  </a:lnTo>
                  <a:lnTo>
                    <a:pt x="262877" y="354901"/>
                  </a:lnTo>
                  <a:lnTo>
                    <a:pt x="262877" y="324307"/>
                  </a:lnTo>
                  <a:close/>
                </a:path>
                <a:path w="368934" h="883285">
                  <a:moveTo>
                    <a:pt x="262877" y="219329"/>
                  </a:moveTo>
                  <a:lnTo>
                    <a:pt x="231470" y="212521"/>
                  </a:lnTo>
                  <a:lnTo>
                    <a:pt x="230936" y="212585"/>
                  </a:lnTo>
                  <a:lnTo>
                    <a:pt x="228092" y="215874"/>
                  </a:lnTo>
                  <a:lnTo>
                    <a:pt x="228092" y="246075"/>
                  </a:lnTo>
                  <a:lnTo>
                    <a:pt x="259448" y="253250"/>
                  </a:lnTo>
                  <a:lnTo>
                    <a:pt x="259969" y="253187"/>
                  </a:lnTo>
                  <a:lnTo>
                    <a:pt x="262877" y="249910"/>
                  </a:lnTo>
                  <a:lnTo>
                    <a:pt x="262877" y="219329"/>
                  </a:lnTo>
                  <a:close/>
                </a:path>
                <a:path w="368934" h="883285">
                  <a:moveTo>
                    <a:pt x="262877" y="166827"/>
                  </a:moveTo>
                  <a:lnTo>
                    <a:pt x="232003" y="160693"/>
                  </a:lnTo>
                  <a:lnTo>
                    <a:pt x="231470" y="160642"/>
                  </a:lnTo>
                  <a:lnTo>
                    <a:pt x="228092" y="164045"/>
                  </a:lnTo>
                  <a:lnTo>
                    <a:pt x="228092" y="194246"/>
                  </a:lnTo>
                  <a:lnTo>
                    <a:pt x="259448" y="200837"/>
                  </a:lnTo>
                  <a:lnTo>
                    <a:pt x="259969" y="200761"/>
                  </a:lnTo>
                  <a:lnTo>
                    <a:pt x="262877" y="197421"/>
                  </a:lnTo>
                  <a:lnTo>
                    <a:pt x="262877" y="166827"/>
                  </a:lnTo>
                  <a:close/>
                </a:path>
                <a:path w="368934" h="883285">
                  <a:moveTo>
                    <a:pt x="262877" y="114363"/>
                  </a:moveTo>
                  <a:lnTo>
                    <a:pt x="232003" y="108788"/>
                  </a:lnTo>
                  <a:lnTo>
                    <a:pt x="231470" y="108750"/>
                  </a:lnTo>
                  <a:lnTo>
                    <a:pt x="228092" y="112242"/>
                  </a:lnTo>
                  <a:lnTo>
                    <a:pt x="228092" y="142443"/>
                  </a:lnTo>
                  <a:lnTo>
                    <a:pt x="259448" y="148412"/>
                  </a:lnTo>
                  <a:lnTo>
                    <a:pt x="259969" y="148323"/>
                  </a:lnTo>
                  <a:lnTo>
                    <a:pt x="262877" y="144957"/>
                  </a:lnTo>
                  <a:lnTo>
                    <a:pt x="262877" y="114363"/>
                  </a:lnTo>
                  <a:close/>
                </a:path>
                <a:path w="368934" h="883285">
                  <a:moveTo>
                    <a:pt x="262877" y="61861"/>
                  </a:moveTo>
                  <a:lnTo>
                    <a:pt x="231470" y="56857"/>
                  </a:lnTo>
                  <a:lnTo>
                    <a:pt x="230936" y="56946"/>
                  </a:lnTo>
                  <a:lnTo>
                    <a:pt x="228092" y="60401"/>
                  </a:lnTo>
                  <a:lnTo>
                    <a:pt x="228092" y="90601"/>
                  </a:lnTo>
                  <a:lnTo>
                    <a:pt x="259448" y="95999"/>
                  </a:lnTo>
                  <a:lnTo>
                    <a:pt x="259969" y="95897"/>
                  </a:lnTo>
                  <a:lnTo>
                    <a:pt x="262877" y="92456"/>
                  </a:lnTo>
                  <a:lnTo>
                    <a:pt x="262877" y="61861"/>
                  </a:lnTo>
                  <a:close/>
                </a:path>
                <a:path w="368934" h="883285">
                  <a:moveTo>
                    <a:pt x="314909" y="848448"/>
                  </a:moveTo>
                  <a:lnTo>
                    <a:pt x="282270" y="839609"/>
                  </a:lnTo>
                  <a:lnTo>
                    <a:pt x="281749" y="839635"/>
                  </a:lnTo>
                  <a:lnTo>
                    <a:pt x="278777" y="842810"/>
                  </a:lnTo>
                  <a:lnTo>
                    <a:pt x="278777" y="873569"/>
                  </a:lnTo>
                  <a:lnTo>
                    <a:pt x="311327" y="882789"/>
                  </a:lnTo>
                  <a:lnTo>
                    <a:pt x="311873" y="882751"/>
                  </a:lnTo>
                  <a:lnTo>
                    <a:pt x="314909" y="879614"/>
                  </a:lnTo>
                  <a:lnTo>
                    <a:pt x="314909" y="848448"/>
                  </a:lnTo>
                  <a:close/>
                </a:path>
                <a:path w="368934" h="883285">
                  <a:moveTo>
                    <a:pt x="314909" y="767080"/>
                  </a:moveTo>
                  <a:lnTo>
                    <a:pt x="282841" y="757097"/>
                  </a:lnTo>
                  <a:lnTo>
                    <a:pt x="282270" y="756983"/>
                  </a:lnTo>
                  <a:lnTo>
                    <a:pt x="278777" y="760069"/>
                  </a:lnTo>
                  <a:lnTo>
                    <a:pt x="278777" y="790829"/>
                  </a:lnTo>
                  <a:lnTo>
                    <a:pt x="311327" y="801319"/>
                  </a:lnTo>
                  <a:lnTo>
                    <a:pt x="311873" y="801293"/>
                  </a:lnTo>
                  <a:lnTo>
                    <a:pt x="314909" y="798258"/>
                  </a:lnTo>
                  <a:lnTo>
                    <a:pt x="314909" y="767080"/>
                  </a:lnTo>
                  <a:close/>
                </a:path>
                <a:path w="368934" h="883285">
                  <a:moveTo>
                    <a:pt x="314909" y="669010"/>
                  </a:moveTo>
                  <a:lnTo>
                    <a:pt x="282270" y="661416"/>
                  </a:lnTo>
                  <a:lnTo>
                    <a:pt x="281749" y="661479"/>
                  </a:lnTo>
                  <a:lnTo>
                    <a:pt x="278777" y="664768"/>
                  </a:lnTo>
                  <a:lnTo>
                    <a:pt x="278777" y="695528"/>
                  </a:lnTo>
                  <a:lnTo>
                    <a:pt x="311327" y="703516"/>
                  </a:lnTo>
                  <a:lnTo>
                    <a:pt x="311873" y="703465"/>
                  </a:lnTo>
                  <a:lnTo>
                    <a:pt x="314909" y="700189"/>
                  </a:lnTo>
                  <a:lnTo>
                    <a:pt x="314909" y="669010"/>
                  </a:lnTo>
                  <a:close/>
                </a:path>
                <a:path w="368934" h="883285">
                  <a:moveTo>
                    <a:pt x="314909" y="584466"/>
                  </a:moveTo>
                  <a:lnTo>
                    <a:pt x="282270" y="579348"/>
                  </a:lnTo>
                  <a:lnTo>
                    <a:pt x="281749" y="579437"/>
                  </a:lnTo>
                  <a:lnTo>
                    <a:pt x="278777" y="582942"/>
                  </a:lnTo>
                  <a:lnTo>
                    <a:pt x="278777" y="613714"/>
                  </a:lnTo>
                  <a:lnTo>
                    <a:pt x="311327" y="619239"/>
                  </a:lnTo>
                  <a:lnTo>
                    <a:pt x="311873" y="619150"/>
                  </a:lnTo>
                  <a:lnTo>
                    <a:pt x="314909" y="615632"/>
                  </a:lnTo>
                  <a:lnTo>
                    <a:pt x="314909" y="584466"/>
                  </a:lnTo>
                  <a:close/>
                </a:path>
                <a:path w="368934" h="883285">
                  <a:moveTo>
                    <a:pt x="314909" y="488607"/>
                  </a:moveTo>
                  <a:lnTo>
                    <a:pt x="282841" y="479272"/>
                  </a:lnTo>
                  <a:lnTo>
                    <a:pt x="282270" y="479171"/>
                  </a:lnTo>
                  <a:lnTo>
                    <a:pt x="278777" y="482295"/>
                  </a:lnTo>
                  <a:lnTo>
                    <a:pt x="278777" y="513054"/>
                  </a:lnTo>
                  <a:lnTo>
                    <a:pt x="311327" y="522909"/>
                  </a:lnTo>
                  <a:lnTo>
                    <a:pt x="311873" y="522897"/>
                  </a:lnTo>
                  <a:lnTo>
                    <a:pt x="314909" y="519772"/>
                  </a:lnTo>
                  <a:lnTo>
                    <a:pt x="314909" y="488607"/>
                  </a:lnTo>
                  <a:close/>
                </a:path>
                <a:path w="368934" h="883285">
                  <a:moveTo>
                    <a:pt x="314909" y="331444"/>
                  </a:moveTo>
                  <a:lnTo>
                    <a:pt x="282270" y="323215"/>
                  </a:lnTo>
                  <a:lnTo>
                    <a:pt x="281749" y="323253"/>
                  </a:lnTo>
                  <a:lnTo>
                    <a:pt x="278777" y="326491"/>
                  </a:lnTo>
                  <a:lnTo>
                    <a:pt x="278777" y="357251"/>
                  </a:lnTo>
                  <a:lnTo>
                    <a:pt x="311327" y="365874"/>
                  </a:lnTo>
                  <a:lnTo>
                    <a:pt x="311873" y="365836"/>
                  </a:lnTo>
                  <a:lnTo>
                    <a:pt x="314909" y="362623"/>
                  </a:lnTo>
                  <a:lnTo>
                    <a:pt x="314909" y="331444"/>
                  </a:lnTo>
                  <a:close/>
                </a:path>
                <a:path w="368934" h="883285">
                  <a:moveTo>
                    <a:pt x="314909" y="224472"/>
                  </a:moveTo>
                  <a:lnTo>
                    <a:pt x="282270" y="217487"/>
                  </a:lnTo>
                  <a:lnTo>
                    <a:pt x="281749" y="217551"/>
                  </a:lnTo>
                  <a:lnTo>
                    <a:pt x="278777" y="220891"/>
                  </a:lnTo>
                  <a:lnTo>
                    <a:pt x="278777" y="251663"/>
                  </a:lnTo>
                  <a:lnTo>
                    <a:pt x="311327" y="259041"/>
                  </a:lnTo>
                  <a:lnTo>
                    <a:pt x="311873" y="258978"/>
                  </a:lnTo>
                  <a:lnTo>
                    <a:pt x="314909" y="255638"/>
                  </a:lnTo>
                  <a:lnTo>
                    <a:pt x="314909" y="224472"/>
                  </a:lnTo>
                  <a:close/>
                </a:path>
                <a:path w="368934" h="883285">
                  <a:moveTo>
                    <a:pt x="314909" y="170992"/>
                  </a:moveTo>
                  <a:lnTo>
                    <a:pt x="282841" y="164693"/>
                  </a:lnTo>
                  <a:lnTo>
                    <a:pt x="282270" y="164642"/>
                  </a:lnTo>
                  <a:lnTo>
                    <a:pt x="278777" y="168109"/>
                  </a:lnTo>
                  <a:lnTo>
                    <a:pt x="278777" y="198869"/>
                  </a:lnTo>
                  <a:lnTo>
                    <a:pt x="311327" y="205625"/>
                  </a:lnTo>
                  <a:lnTo>
                    <a:pt x="311873" y="205562"/>
                  </a:lnTo>
                  <a:lnTo>
                    <a:pt x="314909" y="202158"/>
                  </a:lnTo>
                  <a:lnTo>
                    <a:pt x="314909" y="170992"/>
                  </a:lnTo>
                  <a:close/>
                </a:path>
                <a:path w="368934" h="883285">
                  <a:moveTo>
                    <a:pt x="314909" y="117513"/>
                  </a:moveTo>
                  <a:lnTo>
                    <a:pt x="282841" y="111810"/>
                  </a:lnTo>
                  <a:lnTo>
                    <a:pt x="282270" y="111772"/>
                  </a:lnTo>
                  <a:lnTo>
                    <a:pt x="278777" y="115328"/>
                  </a:lnTo>
                  <a:lnTo>
                    <a:pt x="278777" y="146088"/>
                  </a:lnTo>
                  <a:lnTo>
                    <a:pt x="311327" y="152196"/>
                  </a:lnTo>
                  <a:lnTo>
                    <a:pt x="311873" y="152120"/>
                  </a:lnTo>
                  <a:lnTo>
                    <a:pt x="314909" y="148691"/>
                  </a:lnTo>
                  <a:lnTo>
                    <a:pt x="314909" y="117513"/>
                  </a:lnTo>
                  <a:close/>
                </a:path>
                <a:path w="368934" h="883285">
                  <a:moveTo>
                    <a:pt x="368922" y="567131"/>
                  </a:moveTo>
                  <a:lnTo>
                    <a:pt x="335622" y="556831"/>
                  </a:lnTo>
                  <a:lnTo>
                    <a:pt x="335051" y="556717"/>
                  </a:lnTo>
                  <a:lnTo>
                    <a:pt x="331444" y="559854"/>
                  </a:lnTo>
                  <a:lnTo>
                    <a:pt x="331444" y="591210"/>
                  </a:lnTo>
                  <a:lnTo>
                    <a:pt x="365213" y="601992"/>
                  </a:lnTo>
                  <a:lnTo>
                    <a:pt x="365760" y="601992"/>
                  </a:lnTo>
                  <a:lnTo>
                    <a:pt x="368922" y="598893"/>
                  </a:lnTo>
                  <a:lnTo>
                    <a:pt x="368922" y="567131"/>
                  </a:lnTo>
                  <a:close/>
                </a:path>
                <a:path w="368934" h="883285">
                  <a:moveTo>
                    <a:pt x="368922" y="447840"/>
                  </a:moveTo>
                  <a:lnTo>
                    <a:pt x="335622" y="438213"/>
                  </a:lnTo>
                  <a:lnTo>
                    <a:pt x="335051" y="438111"/>
                  </a:lnTo>
                  <a:lnTo>
                    <a:pt x="331444" y="441274"/>
                  </a:lnTo>
                  <a:lnTo>
                    <a:pt x="331444" y="472643"/>
                  </a:lnTo>
                  <a:lnTo>
                    <a:pt x="365213" y="482790"/>
                  </a:lnTo>
                  <a:lnTo>
                    <a:pt x="365760" y="482777"/>
                  </a:lnTo>
                  <a:lnTo>
                    <a:pt x="368922" y="479615"/>
                  </a:lnTo>
                  <a:lnTo>
                    <a:pt x="368922" y="447840"/>
                  </a:lnTo>
                  <a:close/>
                </a:path>
                <a:path w="368934" h="883285">
                  <a:moveTo>
                    <a:pt x="368922" y="393357"/>
                  </a:moveTo>
                  <a:lnTo>
                    <a:pt x="335051" y="384263"/>
                  </a:lnTo>
                  <a:lnTo>
                    <a:pt x="334492" y="384289"/>
                  </a:lnTo>
                  <a:lnTo>
                    <a:pt x="331444" y="387515"/>
                  </a:lnTo>
                  <a:lnTo>
                    <a:pt x="331444" y="418858"/>
                  </a:lnTo>
                  <a:lnTo>
                    <a:pt x="365213" y="428345"/>
                  </a:lnTo>
                  <a:lnTo>
                    <a:pt x="365760" y="428320"/>
                  </a:lnTo>
                  <a:lnTo>
                    <a:pt x="368922" y="425119"/>
                  </a:lnTo>
                  <a:lnTo>
                    <a:pt x="368922" y="393357"/>
                  </a:lnTo>
                  <a:close/>
                </a:path>
                <a:path w="368934" h="883285">
                  <a:moveTo>
                    <a:pt x="368922" y="338836"/>
                  </a:moveTo>
                  <a:lnTo>
                    <a:pt x="335051" y="330377"/>
                  </a:lnTo>
                  <a:lnTo>
                    <a:pt x="334492" y="330415"/>
                  </a:lnTo>
                  <a:lnTo>
                    <a:pt x="331444" y="333705"/>
                  </a:lnTo>
                  <a:lnTo>
                    <a:pt x="331444" y="365061"/>
                  </a:lnTo>
                  <a:lnTo>
                    <a:pt x="365213" y="373938"/>
                  </a:lnTo>
                  <a:lnTo>
                    <a:pt x="365760" y="373900"/>
                  </a:lnTo>
                  <a:lnTo>
                    <a:pt x="368922" y="370611"/>
                  </a:lnTo>
                  <a:lnTo>
                    <a:pt x="368922" y="338836"/>
                  </a:lnTo>
                  <a:close/>
                </a:path>
                <a:path w="368934" h="883285">
                  <a:moveTo>
                    <a:pt x="368922" y="284327"/>
                  </a:moveTo>
                  <a:lnTo>
                    <a:pt x="335051" y="276504"/>
                  </a:lnTo>
                  <a:lnTo>
                    <a:pt x="334492" y="276567"/>
                  </a:lnTo>
                  <a:lnTo>
                    <a:pt x="331444" y="279908"/>
                  </a:lnTo>
                  <a:lnTo>
                    <a:pt x="331444" y="311251"/>
                  </a:lnTo>
                  <a:lnTo>
                    <a:pt x="365213" y="319493"/>
                  </a:lnTo>
                  <a:lnTo>
                    <a:pt x="365760" y="319430"/>
                  </a:lnTo>
                  <a:lnTo>
                    <a:pt x="368922" y="316090"/>
                  </a:lnTo>
                  <a:lnTo>
                    <a:pt x="368922" y="284327"/>
                  </a:lnTo>
                  <a:close/>
                </a:path>
                <a:path w="368934" h="883285">
                  <a:moveTo>
                    <a:pt x="368922" y="229819"/>
                  </a:moveTo>
                  <a:lnTo>
                    <a:pt x="335051" y="222643"/>
                  </a:lnTo>
                  <a:lnTo>
                    <a:pt x="334492" y="222707"/>
                  </a:lnTo>
                  <a:lnTo>
                    <a:pt x="331444" y="226110"/>
                  </a:lnTo>
                  <a:lnTo>
                    <a:pt x="331444" y="257467"/>
                  </a:lnTo>
                  <a:lnTo>
                    <a:pt x="365213" y="265049"/>
                  </a:lnTo>
                  <a:lnTo>
                    <a:pt x="365760" y="264985"/>
                  </a:lnTo>
                  <a:lnTo>
                    <a:pt x="368922" y="261594"/>
                  </a:lnTo>
                  <a:lnTo>
                    <a:pt x="368922" y="229819"/>
                  </a:lnTo>
                  <a:close/>
                </a:path>
                <a:path w="368934" h="883285">
                  <a:moveTo>
                    <a:pt x="368922" y="175323"/>
                  </a:moveTo>
                  <a:lnTo>
                    <a:pt x="335622" y="168846"/>
                  </a:lnTo>
                  <a:lnTo>
                    <a:pt x="335051" y="168795"/>
                  </a:lnTo>
                  <a:lnTo>
                    <a:pt x="331444" y="172313"/>
                  </a:lnTo>
                  <a:lnTo>
                    <a:pt x="331444" y="203657"/>
                  </a:lnTo>
                  <a:lnTo>
                    <a:pt x="365213" y="210604"/>
                  </a:lnTo>
                  <a:lnTo>
                    <a:pt x="365760" y="210527"/>
                  </a:lnTo>
                  <a:lnTo>
                    <a:pt x="368922" y="207073"/>
                  </a:lnTo>
                  <a:lnTo>
                    <a:pt x="368922" y="175323"/>
                  </a:lnTo>
                  <a:close/>
                </a:path>
                <a:path w="368934" h="883285">
                  <a:moveTo>
                    <a:pt x="368922" y="120827"/>
                  </a:moveTo>
                  <a:lnTo>
                    <a:pt x="335622" y="114960"/>
                  </a:lnTo>
                  <a:lnTo>
                    <a:pt x="335051" y="114922"/>
                  </a:lnTo>
                  <a:lnTo>
                    <a:pt x="331444" y="118541"/>
                  </a:lnTo>
                  <a:lnTo>
                    <a:pt x="331444" y="149885"/>
                  </a:lnTo>
                  <a:lnTo>
                    <a:pt x="365213" y="156171"/>
                  </a:lnTo>
                  <a:lnTo>
                    <a:pt x="365760" y="156070"/>
                  </a:lnTo>
                  <a:lnTo>
                    <a:pt x="368922" y="152590"/>
                  </a:lnTo>
                  <a:lnTo>
                    <a:pt x="368922" y="120827"/>
                  </a:lnTo>
                  <a:close/>
                </a:path>
                <a:path w="368934" h="883285">
                  <a:moveTo>
                    <a:pt x="368922" y="66306"/>
                  </a:moveTo>
                  <a:lnTo>
                    <a:pt x="335051" y="61061"/>
                  </a:lnTo>
                  <a:lnTo>
                    <a:pt x="334492" y="61150"/>
                  </a:lnTo>
                  <a:lnTo>
                    <a:pt x="331444" y="64731"/>
                  </a:lnTo>
                  <a:lnTo>
                    <a:pt x="331444" y="96088"/>
                  </a:lnTo>
                  <a:lnTo>
                    <a:pt x="365213" y="101739"/>
                  </a:lnTo>
                  <a:lnTo>
                    <a:pt x="365760" y="101638"/>
                  </a:lnTo>
                  <a:lnTo>
                    <a:pt x="368922" y="98069"/>
                  </a:lnTo>
                  <a:lnTo>
                    <a:pt x="368922" y="663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835015" y="566851"/>
              <a:ext cx="2931795" cy="1721485"/>
            </a:xfrm>
            <a:custGeom>
              <a:avLst/>
              <a:gdLst/>
              <a:ahLst/>
              <a:cxnLst/>
              <a:rect l="l" t="t" r="r" b="b"/>
              <a:pathLst>
                <a:path w="2931795" h="1721485">
                  <a:moveTo>
                    <a:pt x="2246223" y="685368"/>
                  </a:moveTo>
                  <a:lnTo>
                    <a:pt x="2073389" y="621779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30" y="909281"/>
                  </a:lnTo>
                  <a:lnTo>
                    <a:pt x="1614030" y="193509"/>
                  </a:lnTo>
                  <a:lnTo>
                    <a:pt x="1420533" y="0"/>
                  </a:lnTo>
                  <a:lnTo>
                    <a:pt x="1420533" y="1418958"/>
                  </a:lnTo>
                  <a:lnTo>
                    <a:pt x="1280426" y="1418958"/>
                  </a:lnTo>
                  <a:lnTo>
                    <a:pt x="1280426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60" y="1092301"/>
                  </a:lnTo>
                  <a:lnTo>
                    <a:pt x="1272260" y="1427124"/>
                  </a:lnTo>
                  <a:lnTo>
                    <a:pt x="1428699" y="1427124"/>
                  </a:lnTo>
                  <a:lnTo>
                    <a:pt x="1428699" y="19723"/>
                  </a:lnTo>
                  <a:lnTo>
                    <a:pt x="1605851" y="196900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71"/>
                  </a:lnTo>
                  <a:lnTo>
                    <a:pt x="2073186" y="630428"/>
                  </a:lnTo>
                  <a:lnTo>
                    <a:pt x="2243417" y="693039"/>
                  </a:lnTo>
                  <a:lnTo>
                    <a:pt x="2246223" y="685368"/>
                  </a:lnTo>
                  <a:close/>
                </a:path>
                <a:path w="2931795" h="1721485">
                  <a:moveTo>
                    <a:pt x="2747746" y="1266863"/>
                  </a:moveTo>
                  <a:lnTo>
                    <a:pt x="2721381" y="1258379"/>
                  </a:lnTo>
                  <a:lnTo>
                    <a:pt x="2720949" y="1258392"/>
                  </a:lnTo>
                  <a:lnTo>
                    <a:pt x="2718549" y="1261198"/>
                  </a:lnTo>
                  <a:lnTo>
                    <a:pt x="2718549" y="1288872"/>
                  </a:lnTo>
                  <a:lnTo>
                    <a:pt x="2744851" y="1297686"/>
                  </a:lnTo>
                  <a:lnTo>
                    <a:pt x="2745295" y="1297673"/>
                  </a:lnTo>
                  <a:lnTo>
                    <a:pt x="2746095" y="1297444"/>
                  </a:lnTo>
                  <a:lnTo>
                    <a:pt x="2746768" y="1296924"/>
                  </a:lnTo>
                  <a:lnTo>
                    <a:pt x="2747314" y="1296250"/>
                  </a:lnTo>
                  <a:lnTo>
                    <a:pt x="2747746" y="1294879"/>
                  </a:lnTo>
                  <a:lnTo>
                    <a:pt x="2747746" y="1266863"/>
                  </a:lnTo>
                  <a:close/>
                </a:path>
                <a:path w="2931795" h="1721485">
                  <a:moveTo>
                    <a:pt x="2791256" y="1145184"/>
                  </a:moveTo>
                  <a:lnTo>
                    <a:pt x="2764447" y="1136535"/>
                  </a:lnTo>
                  <a:lnTo>
                    <a:pt x="2763977" y="1136434"/>
                  </a:lnTo>
                  <a:lnTo>
                    <a:pt x="2761043" y="1139317"/>
                  </a:lnTo>
                  <a:lnTo>
                    <a:pt x="2761043" y="1167460"/>
                  </a:lnTo>
                  <a:lnTo>
                    <a:pt x="2788259" y="1176515"/>
                  </a:lnTo>
                  <a:lnTo>
                    <a:pt x="2788716" y="1176502"/>
                  </a:lnTo>
                  <a:lnTo>
                    <a:pt x="2791256" y="1173657"/>
                  </a:lnTo>
                  <a:lnTo>
                    <a:pt x="2791256" y="1145184"/>
                  </a:lnTo>
                  <a:close/>
                </a:path>
                <a:path w="2931795" h="1721485">
                  <a:moveTo>
                    <a:pt x="2836291" y="1153909"/>
                  </a:moveTo>
                  <a:lnTo>
                    <a:pt x="2808541" y="1145032"/>
                  </a:lnTo>
                  <a:lnTo>
                    <a:pt x="2808071" y="1144930"/>
                  </a:lnTo>
                  <a:lnTo>
                    <a:pt x="2805049" y="1147838"/>
                  </a:lnTo>
                  <a:lnTo>
                    <a:pt x="2805049" y="1176502"/>
                  </a:lnTo>
                  <a:lnTo>
                    <a:pt x="2833192" y="1185799"/>
                  </a:lnTo>
                  <a:lnTo>
                    <a:pt x="2833662" y="1185786"/>
                  </a:lnTo>
                  <a:lnTo>
                    <a:pt x="2836291" y="1182903"/>
                  </a:lnTo>
                  <a:lnTo>
                    <a:pt x="2836291" y="1153909"/>
                  </a:lnTo>
                  <a:close/>
                </a:path>
                <a:path w="2931795" h="1721485">
                  <a:moveTo>
                    <a:pt x="2882976" y="1559737"/>
                  </a:moveTo>
                  <a:lnTo>
                    <a:pt x="2853715" y="1551101"/>
                  </a:lnTo>
                  <a:lnTo>
                    <a:pt x="2853245" y="1551114"/>
                  </a:lnTo>
                  <a:lnTo>
                    <a:pt x="2850578" y="1554073"/>
                  </a:lnTo>
                  <a:lnTo>
                    <a:pt x="2850578" y="1583220"/>
                  </a:lnTo>
                  <a:lnTo>
                    <a:pt x="2879750" y="1592237"/>
                  </a:lnTo>
                  <a:lnTo>
                    <a:pt x="2880245" y="1592199"/>
                  </a:lnTo>
                  <a:lnTo>
                    <a:pt x="2882976" y="1589239"/>
                  </a:lnTo>
                  <a:lnTo>
                    <a:pt x="2882976" y="1559737"/>
                  </a:lnTo>
                  <a:close/>
                </a:path>
                <a:path w="2931795" h="1721485">
                  <a:moveTo>
                    <a:pt x="2882976" y="1246797"/>
                  </a:moveTo>
                  <a:lnTo>
                    <a:pt x="2854223" y="1237665"/>
                  </a:lnTo>
                  <a:lnTo>
                    <a:pt x="2853715" y="1237564"/>
                  </a:lnTo>
                  <a:lnTo>
                    <a:pt x="2850578" y="1240523"/>
                  </a:lnTo>
                  <a:lnTo>
                    <a:pt x="2850578" y="1269669"/>
                  </a:lnTo>
                  <a:lnTo>
                    <a:pt x="2879750" y="1279245"/>
                  </a:lnTo>
                  <a:lnTo>
                    <a:pt x="2880245" y="1279232"/>
                  </a:lnTo>
                  <a:lnTo>
                    <a:pt x="2882976" y="1276311"/>
                  </a:lnTo>
                  <a:lnTo>
                    <a:pt x="2882976" y="1246797"/>
                  </a:lnTo>
                  <a:close/>
                </a:path>
                <a:path w="2931795" h="1721485">
                  <a:moveTo>
                    <a:pt x="2931299" y="1688312"/>
                  </a:moveTo>
                  <a:lnTo>
                    <a:pt x="2901505" y="1678914"/>
                  </a:lnTo>
                  <a:lnTo>
                    <a:pt x="2900984" y="1678813"/>
                  </a:lnTo>
                  <a:lnTo>
                    <a:pt x="2897733" y="1681810"/>
                  </a:lnTo>
                  <a:lnTo>
                    <a:pt x="2897733" y="1711477"/>
                  </a:lnTo>
                  <a:lnTo>
                    <a:pt x="2927972" y="1721332"/>
                  </a:lnTo>
                  <a:lnTo>
                    <a:pt x="2928480" y="1721319"/>
                  </a:lnTo>
                  <a:lnTo>
                    <a:pt x="2931299" y="1718360"/>
                  </a:lnTo>
                  <a:lnTo>
                    <a:pt x="2931299" y="1688312"/>
                  </a:lnTo>
                  <a:close/>
                </a:path>
                <a:path w="2931795" h="1721485">
                  <a:moveTo>
                    <a:pt x="2931299" y="1612176"/>
                  </a:moveTo>
                  <a:lnTo>
                    <a:pt x="2901505" y="1603362"/>
                  </a:lnTo>
                  <a:lnTo>
                    <a:pt x="2900984" y="1603260"/>
                  </a:lnTo>
                  <a:lnTo>
                    <a:pt x="2897733" y="1606283"/>
                  </a:lnTo>
                  <a:lnTo>
                    <a:pt x="2897733" y="1635950"/>
                  </a:lnTo>
                  <a:lnTo>
                    <a:pt x="2927972" y="1645234"/>
                  </a:lnTo>
                  <a:lnTo>
                    <a:pt x="2928480" y="1645221"/>
                  </a:lnTo>
                  <a:lnTo>
                    <a:pt x="2931299" y="1642198"/>
                  </a:lnTo>
                  <a:lnTo>
                    <a:pt x="2931299" y="1612176"/>
                  </a:lnTo>
                  <a:close/>
                </a:path>
                <a:path w="2931795" h="1721485">
                  <a:moveTo>
                    <a:pt x="2931299" y="1223454"/>
                  </a:moveTo>
                  <a:lnTo>
                    <a:pt x="2901505" y="1214056"/>
                  </a:lnTo>
                  <a:lnTo>
                    <a:pt x="2900984" y="1213954"/>
                  </a:lnTo>
                  <a:lnTo>
                    <a:pt x="2897733" y="1216952"/>
                  </a:lnTo>
                  <a:lnTo>
                    <a:pt x="2897733" y="1246619"/>
                  </a:lnTo>
                  <a:lnTo>
                    <a:pt x="2927972" y="1256474"/>
                  </a:lnTo>
                  <a:lnTo>
                    <a:pt x="2928480" y="1256461"/>
                  </a:lnTo>
                  <a:lnTo>
                    <a:pt x="2931299" y="1253502"/>
                  </a:lnTo>
                  <a:lnTo>
                    <a:pt x="2931299" y="12234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322090" y="566849"/>
              <a:ext cx="263525" cy="145415"/>
            </a:xfrm>
            <a:custGeom>
              <a:avLst/>
              <a:gdLst/>
              <a:ahLst/>
              <a:cxnLst/>
              <a:rect l="l" t="t" r="r" b="b"/>
              <a:pathLst>
                <a:path w="263525" h="145415">
                  <a:moveTo>
                    <a:pt x="0" y="145164"/>
                  </a:moveTo>
                  <a:lnTo>
                    <a:pt x="3378" y="141926"/>
                  </a:lnTo>
                  <a:lnTo>
                    <a:pt x="6870" y="136693"/>
                  </a:lnTo>
                  <a:lnTo>
                    <a:pt x="17716" y="136693"/>
                  </a:lnTo>
                  <a:lnTo>
                    <a:pt x="148043" y="136693"/>
                  </a:lnTo>
                  <a:lnTo>
                    <a:pt x="162297" y="128464"/>
                  </a:lnTo>
                  <a:lnTo>
                    <a:pt x="206295" y="89769"/>
                  </a:lnTo>
                  <a:lnTo>
                    <a:pt x="240436" y="47696"/>
                  </a:lnTo>
                  <a:lnTo>
                    <a:pt x="263169" y="9604"/>
                  </a:lnTo>
                  <a:lnTo>
                    <a:pt x="257768" y="4979"/>
                  </a:lnTo>
                  <a:lnTo>
                    <a:pt x="249672" y="1527"/>
                  </a:lnTo>
                  <a:lnTo>
                    <a:pt x="239466" y="0"/>
                  </a:lnTo>
                  <a:lnTo>
                    <a:pt x="227736" y="1146"/>
                  </a:lnTo>
                  <a:lnTo>
                    <a:pt x="217085" y="5146"/>
                  </a:lnTo>
                  <a:lnTo>
                    <a:pt x="208114" y="12025"/>
                  </a:lnTo>
                  <a:lnTo>
                    <a:pt x="200097" y="21936"/>
                  </a:lnTo>
                  <a:lnTo>
                    <a:pt x="192303" y="35030"/>
                  </a:lnTo>
                  <a:lnTo>
                    <a:pt x="151714" y="55197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86073" y="590233"/>
              <a:ext cx="296084" cy="17579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34117" y="429261"/>
              <a:ext cx="156895" cy="14190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768805" y="671761"/>
              <a:ext cx="288290" cy="381635"/>
            </a:xfrm>
            <a:custGeom>
              <a:avLst/>
              <a:gdLst/>
              <a:ahLst/>
              <a:cxnLst/>
              <a:rect l="l" t="t" r="r" b="b"/>
              <a:pathLst>
                <a:path w="288290" h="381634">
                  <a:moveTo>
                    <a:pt x="143967" y="0"/>
                  </a:moveTo>
                  <a:lnTo>
                    <a:pt x="106065" y="27000"/>
                  </a:lnTo>
                  <a:lnTo>
                    <a:pt x="59016" y="47129"/>
                  </a:lnTo>
                  <a:lnTo>
                    <a:pt x="14825" y="59384"/>
                  </a:lnTo>
                  <a:lnTo>
                    <a:pt x="4076" y="60337"/>
                  </a:lnTo>
                  <a:lnTo>
                    <a:pt x="0" y="60337"/>
                  </a:lnTo>
                  <a:lnTo>
                    <a:pt x="0" y="220751"/>
                  </a:lnTo>
                  <a:lnTo>
                    <a:pt x="21423" y="286197"/>
                  </a:lnTo>
                  <a:lnTo>
                    <a:pt x="68554" y="336080"/>
                  </a:lnTo>
                  <a:lnTo>
                    <a:pt x="105957" y="362095"/>
                  </a:lnTo>
                  <a:lnTo>
                    <a:pt x="141224" y="380568"/>
                  </a:lnTo>
                  <a:lnTo>
                    <a:pt x="143967" y="381292"/>
                  </a:lnTo>
                  <a:lnTo>
                    <a:pt x="144957" y="381050"/>
                  </a:lnTo>
                  <a:lnTo>
                    <a:pt x="142963" y="373126"/>
                  </a:lnTo>
                  <a:lnTo>
                    <a:pt x="143167" y="373100"/>
                  </a:lnTo>
                  <a:lnTo>
                    <a:pt x="143967" y="372791"/>
                  </a:lnTo>
                  <a:lnTo>
                    <a:pt x="141643" y="371894"/>
                  </a:lnTo>
                  <a:lnTo>
                    <a:pt x="137464" y="369900"/>
                  </a:lnTo>
                  <a:lnTo>
                    <a:pt x="83108" y="336981"/>
                  </a:lnTo>
                  <a:lnTo>
                    <a:pt x="40798" y="298248"/>
                  </a:lnTo>
                  <a:lnTo>
                    <a:pt x="12393" y="248795"/>
                  </a:lnTo>
                  <a:lnTo>
                    <a:pt x="8166" y="220751"/>
                  </a:lnTo>
                  <a:lnTo>
                    <a:pt x="8166" y="68503"/>
                  </a:lnTo>
                  <a:lnTo>
                    <a:pt x="4076" y="68503"/>
                  </a:lnTo>
                  <a:lnTo>
                    <a:pt x="4076" y="64401"/>
                  </a:lnTo>
                  <a:lnTo>
                    <a:pt x="29876" y="64401"/>
                  </a:lnTo>
                  <a:lnTo>
                    <a:pt x="40206" y="61879"/>
                  </a:lnTo>
                  <a:lnTo>
                    <a:pt x="83870" y="46177"/>
                  </a:lnTo>
                  <a:lnTo>
                    <a:pt x="123479" y="26955"/>
                  </a:lnTo>
                  <a:lnTo>
                    <a:pt x="143961" y="12748"/>
                  </a:lnTo>
                  <a:lnTo>
                    <a:pt x="140703" y="9271"/>
                  </a:lnTo>
                  <a:lnTo>
                    <a:pt x="143967" y="6819"/>
                  </a:lnTo>
                  <a:lnTo>
                    <a:pt x="149558" y="6819"/>
                  </a:lnTo>
                  <a:lnTo>
                    <a:pt x="147231" y="4368"/>
                  </a:lnTo>
                  <a:lnTo>
                    <a:pt x="143967" y="0"/>
                  </a:lnTo>
                  <a:close/>
                </a:path>
                <a:path w="288290" h="381634">
                  <a:moveTo>
                    <a:pt x="279755" y="68145"/>
                  </a:moveTo>
                  <a:lnTo>
                    <a:pt x="279755" y="220751"/>
                  </a:lnTo>
                  <a:lnTo>
                    <a:pt x="274299" y="252632"/>
                  </a:lnTo>
                  <a:lnTo>
                    <a:pt x="238704" y="307531"/>
                  </a:lnTo>
                  <a:lnTo>
                    <a:pt x="201700" y="339267"/>
                  </a:lnTo>
                  <a:lnTo>
                    <a:pt x="167106" y="361289"/>
                  </a:lnTo>
                  <a:lnTo>
                    <a:pt x="143967" y="372791"/>
                  </a:lnTo>
                  <a:lnTo>
                    <a:pt x="144767" y="373100"/>
                  </a:lnTo>
                  <a:lnTo>
                    <a:pt x="144957" y="373126"/>
                  </a:lnTo>
                  <a:lnTo>
                    <a:pt x="143967" y="377075"/>
                  </a:lnTo>
                  <a:lnTo>
                    <a:pt x="144957" y="381050"/>
                  </a:lnTo>
                  <a:lnTo>
                    <a:pt x="187820" y="358490"/>
                  </a:lnTo>
                  <a:lnTo>
                    <a:pt x="232206" y="325183"/>
                  </a:lnTo>
                  <a:lnTo>
                    <a:pt x="271094" y="278830"/>
                  </a:lnTo>
                  <a:lnTo>
                    <a:pt x="287921" y="220751"/>
                  </a:lnTo>
                  <a:lnTo>
                    <a:pt x="287921" y="68503"/>
                  </a:lnTo>
                  <a:lnTo>
                    <a:pt x="283857" y="68503"/>
                  </a:lnTo>
                  <a:lnTo>
                    <a:pt x="279755" y="68145"/>
                  </a:lnTo>
                  <a:close/>
                </a:path>
                <a:path w="288290" h="381634">
                  <a:moveTo>
                    <a:pt x="143967" y="372791"/>
                  </a:moveTo>
                  <a:lnTo>
                    <a:pt x="143167" y="373100"/>
                  </a:lnTo>
                  <a:lnTo>
                    <a:pt x="142963" y="373126"/>
                  </a:lnTo>
                  <a:lnTo>
                    <a:pt x="143967" y="377075"/>
                  </a:lnTo>
                  <a:lnTo>
                    <a:pt x="144957" y="373126"/>
                  </a:lnTo>
                  <a:lnTo>
                    <a:pt x="144767" y="373100"/>
                  </a:lnTo>
                  <a:lnTo>
                    <a:pt x="143967" y="372791"/>
                  </a:lnTo>
                  <a:close/>
                </a:path>
                <a:path w="288290" h="381634">
                  <a:moveTo>
                    <a:pt x="180987" y="191973"/>
                  </a:moveTo>
                  <a:lnTo>
                    <a:pt x="168190" y="194556"/>
                  </a:lnTo>
                  <a:lnTo>
                    <a:pt x="157741" y="201602"/>
                  </a:lnTo>
                  <a:lnTo>
                    <a:pt x="150696" y="212054"/>
                  </a:lnTo>
                  <a:lnTo>
                    <a:pt x="148107" y="224853"/>
                  </a:lnTo>
                  <a:lnTo>
                    <a:pt x="150696" y="237658"/>
                  </a:lnTo>
                  <a:lnTo>
                    <a:pt x="157741" y="248108"/>
                  </a:lnTo>
                  <a:lnTo>
                    <a:pt x="168190" y="255151"/>
                  </a:lnTo>
                  <a:lnTo>
                    <a:pt x="180987" y="257733"/>
                  </a:lnTo>
                  <a:lnTo>
                    <a:pt x="180987" y="249567"/>
                  </a:lnTo>
                  <a:lnTo>
                    <a:pt x="171371" y="247613"/>
                  </a:lnTo>
                  <a:lnTo>
                    <a:pt x="163525" y="242316"/>
                  </a:lnTo>
                  <a:lnTo>
                    <a:pt x="158231" y="234465"/>
                  </a:lnTo>
                  <a:lnTo>
                    <a:pt x="156273" y="224853"/>
                  </a:lnTo>
                  <a:lnTo>
                    <a:pt x="158231" y="215241"/>
                  </a:lnTo>
                  <a:lnTo>
                    <a:pt x="163525" y="207392"/>
                  </a:lnTo>
                  <a:lnTo>
                    <a:pt x="171371" y="202098"/>
                  </a:lnTo>
                  <a:lnTo>
                    <a:pt x="180987" y="200152"/>
                  </a:lnTo>
                  <a:lnTo>
                    <a:pt x="202091" y="200152"/>
                  </a:lnTo>
                  <a:lnTo>
                    <a:pt x="193788" y="194556"/>
                  </a:lnTo>
                  <a:lnTo>
                    <a:pt x="180987" y="191973"/>
                  </a:lnTo>
                  <a:close/>
                </a:path>
                <a:path w="288290" h="381634">
                  <a:moveTo>
                    <a:pt x="202091" y="200152"/>
                  </a:moveTo>
                  <a:lnTo>
                    <a:pt x="180987" y="200152"/>
                  </a:lnTo>
                  <a:lnTo>
                    <a:pt x="190607" y="202098"/>
                  </a:lnTo>
                  <a:lnTo>
                    <a:pt x="198459" y="207392"/>
                  </a:lnTo>
                  <a:lnTo>
                    <a:pt x="203754" y="215241"/>
                  </a:lnTo>
                  <a:lnTo>
                    <a:pt x="205701" y="224853"/>
                  </a:lnTo>
                  <a:lnTo>
                    <a:pt x="203754" y="234465"/>
                  </a:lnTo>
                  <a:lnTo>
                    <a:pt x="198459" y="242316"/>
                  </a:lnTo>
                  <a:lnTo>
                    <a:pt x="190607" y="247613"/>
                  </a:lnTo>
                  <a:lnTo>
                    <a:pt x="180987" y="249567"/>
                  </a:lnTo>
                  <a:lnTo>
                    <a:pt x="180987" y="257733"/>
                  </a:lnTo>
                  <a:lnTo>
                    <a:pt x="193788" y="255151"/>
                  </a:lnTo>
                  <a:lnTo>
                    <a:pt x="204244" y="248108"/>
                  </a:lnTo>
                  <a:lnTo>
                    <a:pt x="211295" y="237658"/>
                  </a:lnTo>
                  <a:lnTo>
                    <a:pt x="213880" y="224853"/>
                  </a:lnTo>
                  <a:lnTo>
                    <a:pt x="211295" y="212054"/>
                  </a:lnTo>
                  <a:lnTo>
                    <a:pt x="204244" y="201602"/>
                  </a:lnTo>
                  <a:lnTo>
                    <a:pt x="202091" y="200152"/>
                  </a:lnTo>
                  <a:close/>
                </a:path>
                <a:path w="288290" h="381634">
                  <a:moveTo>
                    <a:pt x="190157" y="119418"/>
                  </a:moveTo>
                  <a:lnTo>
                    <a:pt x="83197" y="251079"/>
                  </a:lnTo>
                  <a:lnTo>
                    <a:pt x="89535" y="256235"/>
                  </a:lnTo>
                  <a:lnTo>
                    <a:pt x="196507" y="124587"/>
                  </a:lnTo>
                  <a:lnTo>
                    <a:pt x="190157" y="119418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85906" y="120503"/>
                  </a:lnTo>
                  <a:lnTo>
                    <a:pt x="75458" y="127549"/>
                  </a:lnTo>
                  <a:lnTo>
                    <a:pt x="68413" y="138000"/>
                  </a:lnTo>
                  <a:lnTo>
                    <a:pt x="65824" y="150799"/>
                  </a:lnTo>
                  <a:lnTo>
                    <a:pt x="68413" y="163601"/>
                  </a:lnTo>
                  <a:lnTo>
                    <a:pt x="75458" y="174056"/>
                  </a:lnTo>
                  <a:lnTo>
                    <a:pt x="85906" y="181107"/>
                  </a:lnTo>
                  <a:lnTo>
                    <a:pt x="98704" y="183692"/>
                  </a:lnTo>
                  <a:lnTo>
                    <a:pt x="111510" y="181107"/>
                  </a:lnTo>
                  <a:lnTo>
                    <a:pt x="119804" y="175514"/>
                  </a:lnTo>
                  <a:lnTo>
                    <a:pt x="98704" y="175514"/>
                  </a:lnTo>
                  <a:lnTo>
                    <a:pt x="89088" y="173561"/>
                  </a:lnTo>
                  <a:lnTo>
                    <a:pt x="81241" y="168267"/>
                  </a:lnTo>
                  <a:lnTo>
                    <a:pt x="75947" y="160417"/>
                  </a:lnTo>
                  <a:lnTo>
                    <a:pt x="73990" y="150799"/>
                  </a:lnTo>
                  <a:lnTo>
                    <a:pt x="75947" y="141189"/>
                  </a:lnTo>
                  <a:lnTo>
                    <a:pt x="81241" y="133342"/>
                  </a:lnTo>
                  <a:lnTo>
                    <a:pt x="89088" y="128045"/>
                  </a:lnTo>
                  <a:lnTo>
                    <a:pt x="98704" y="126085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98704" y="126085"/>
                  </a:lnTo>
                  <a:lnTo>
                    <a:pt x="108323" y="128045"/>
                  </a:lnTo>
                  <a:lnTo>
                    <a:pt x="116176" y="133342"/>
                  </a:lnTo>
                  <a:lnTo>
                    <a:pt x="121471" y="141189"/>
                  </a:lnTo>
                  <a:lnTo>
                    <a:pt x="123418" y="150799"/>
                  </a:lnTo>
                  <a:lnTo>
                    <a:pt x="121471" y="160417"/>
                  </a:lnTo>
                  <a:lnTo>
                    <a:pt x="116176" y="168267"/>
                  </a:lnTo>
                  <a:lnTo>
                    <a:pt x="108323" y="173561"/>
                  </a:lnTo>
                  <a:lnTo>
                    <a:pt x="98704" y="175514"/>
                  </a:lnTo>
                  <a:lnTo>
                    <a:pt x="119804" y="175514"/>
                  </a:lnTo>
                  <a:lnTo>
                    <a:pt x="121966" y="174056"/>
                  </a:lnTo>
                  <a:lnTo>
                    <a:pt x="129013" y="163601"/>
                  </a:lnTo>
                  <a:lnTo>
                    <a:pt x="131597" y="150799"/>
                  </a:lnTo>
                  <a:lnTo>
                    <a:pt x="129013" y="138000"/>
                  </a:lnTo>
                  <a:lnTo>
                    <a:pt x="121966" y="127549"/>
                  </a:lnTo>
                  <a:lnTo>
                    <a:pt x="111510" y="120503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8166" y="64401"/>
                  </a:moveTo>
                  <a:lnTo>
                    <a:pt x="4076" y="64401"/>
                  </a:lnTo>
                  <a:lnTo>
                    <a:pt x="4076" y="68503"/>
                  </a:lnTo>
                  <a:lnTo>
                    <a:pt x="8166" y="68052"/>
                  </a:lnTo>
                  <a:lnTo>
                    <a:pt x="8166" y="64401"/>
                  </a:lnTo>
                  <a:close/>
                </a:path>
                <a:path w="288290" h="381634">
                  <a:moveTo>
                    <a:pt x="8166" y="68052"/>
                  </a:moveTo>
                  <a:lnTo>
                    <a:pt x="4076" y="68503"/>
                  </a:lnTo>
                  <a:lnTo>
                    <a:pt x="8166" y="68503"/>
                  </a:lnTo>
                  <a:lnTo>
                    <a:pt x="8166" y="68052"/>
                  </a:lnTo>
                  <a:close/>
                </a:path>
                <a:path w="288290" h="381634">
                  <a:moveTo>
                    <a:pt x="283857" y="64401"/>
                  </a:moveTo>
                  <a:lnTo>
                    <a:pt x="279755" y="64401"/>
                  </a:lnTo>
                  <a:lnTo>
                    <a:pt x="279755" y="68145"/>
                  </a:lnTo>
                  <a:lnTo>
                    <a:pt x="283857" y="68503"/>
                  </a:lnTo>
                  <a:lnTo>
                    <a:pt x="283857" y="64401"/>
                  </a:lnTo>
                  <a:close/>
                </a:path>
                <a:path w="288290" h="381634">
                  <a:moveTo>
                    <a:pt x="287921" y="64401"/>
                  </a:moveTo>
                  <a:lnTo>
                    <a:pt x="283857" y="64401"/>
                  </a:lnTo>
                  <a:lnTo>
                    <a:pt x="283857" y="68503"/>
                  </a:lnTo>
                  <a:lnTo>
                    <a:pt x="287921" y="68503"/>
                  </a:lnTo>
                  <a:lnTo>
                    <a:pt x="287921" y="64401"/>
                  </a:lnTo>
                  <a:close/>
                </a:path>
                <a:path w="288290" h="381634">
                  <a:moveTo>
                    <a:pt x="149558" y="6819"/>
                  </a:moveTo>
                  <a:lnTo>
                    <a:pt x="143967" y="6819"/>
                  </a:lnTo>
                  <a:lnTo>
                    <a:pt x="147231" y="9271"/>
                  </a:lnTo>
                  <a:lnTo>
                    <a:pt x="143961" y="12748"/>
                  </a:lnTo>
                  <a:lnTo>
                    <a:pt x="178108" y="34246"/>
                  </a:lnTo>
                  <a:lnTo>
                    <a:pt x="226136" y="54813"/>
                  </a:lnTo>
                  <a:lnTo>
                    <a:pt x="271875" y="67455"/>
                  </a:lnTo>
                  <a:lnTo>
                    <a:pt x="279755" y="68145"/>
                  </a:lnTo>
                  <a:lnTo>
                    <a:pt x="279755" y="64401"/>
                  </a:lnTo>
                  <a:lnTo>
                    <a:pt x="287921" y="64401"/>
                  </a:lnTo>
                  <a:lnTo>
                    <a:pt x="287921" y="60337"/>
                  </a:lnTo>
                  <a:lnTo>
                    <a:pt x="283857" y="60337"/>
                  </a:lnTo>
                  <a:lnTo>
                    <a:pt x="268924" y="58668"/>
                  </a:lnTo>
                  <a:lnTo>
                    <a:pt x="228900" y="47123"/>
                  </a:lnTo>
                  <a:lnTo>
                    <a:pt x="186588" y="29327"/>
                  </a:lnTo>
                  <a:lnTo>
                    <a:pt x="150130" y="7422"/>
                  </a:lnTo>
                  <a:lnTo>
                    <a:pt x="149558" y="6819"/>
                  </a:lnTo>
                  <a:close/>
                </a:path>
                <a:path w="288290" h="381634">
                  <a:moveTo>
                    <a:pt x="29876" y="64401"/>
                  </a:moveTo>
                  <a:lnTo>
                    <a:pt x="8166" y="64401"/>
                  </a:lnTo>
                  <a:lnTo>
                    <a:pt x="8166" y="68052"/>
                  </a:lnTo>
                  <a:lnTo>
                    <a:pt x="20511" y="66688"/>
                  </a:lnTo>
                  <a:lnTo>
                    <a:pt x="29876" y="64401"/>
                  </a:lnTo>
                  <a:close/>
                </a:path>
                <a:path w="288290" h="381634">
                  <a:moveTo>
                    <a:pt x="143967" y="6819"/>
                  </a:moveTo>
                  <a:lnTo>
                    <a:pt x="140703" y="9271"/>
                  </a:lnTo>
                  <a:lnTo>
                    <a:pt x="143961" y="12748"/>
                  </a:lnTo>
                  <a:lnTo>
                    <a:pt x="147231" y="9271"/>
                  </a:lnTo>
                  <a:lnTo>
                    <a:pt x="143967" y="68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049429" y="717938"/>
              <a:ext cx="58419" cy="660400"/>
            </a:xfrm>
            <a:custGeom>
              <a:avLst/>
              <a:gdLst/>
              <a:ahLst/>
              <a:cxnLst/>
              <a:rect l="l" t="t" r="r" b="b"/>
              <a:pathLst>
                <a:path w="58420" h="660400">
                  <a:moveTo>
                    <a:pt x="0" y="0"/>
                  </a:moveTo>
                  <a:lnTo>
                    <a:pt x="57912" y="57912"/>
                  </a:lnTo>
                  <a:lnTo>
                    <a:pt x="57912" y="66026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111440" y="768492"/>
              <a:ext cx="320675" cy="116205"/>
            </a:xfrm>
            <a:custGeom>
              <a:avLst/>
              <a:gdLst/>
              <a:ahLst/>
              <a:cxnLst/>
              <a:rect l="l" t="t" r="r" b="b"/>
              <a:pathLst>
                <a:path w="320675" h="116205">
                  <a:moveTo>
                    <a:pt x="320243" y="0"/>
                  </a:moveTo>
                  <a:lnTo>
                    <a:pt x="204406" y="115836"/>
                  </a:lnTo>
                  <a:lnTo>
                    <a:pt x="0" y="11583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99959" y="1188631"/>
              <a:ext cx="289585" cy="7491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68793" y="671766"/>
              <a:ext cx="220751" cy="381266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835032" y="566850"/>
              <a:ext cx="1864995" cy="1427480"/>
            </a:xfrm>
            <a:custGeom>
              <a:avLst/>
              <a:gdLst/>
              <a:ahLst/>
              <a:cxnLst/>
              <a:rect l="l" t="t" r="r" b="b"/>
              <a:pathLst>
                <a:path w="1864995" h="1427480">
                  <a:moveTo>
                    <a:pt x="1420507" y="0"/>
                  </a:moveTo>
                  <a:lnTo>
                    <a:pt x="1420507" y="1418958"/>
                  </a:lnTo>
                  <a:lnTo>
                    <a:pt x="1280414" y="1418958"/>
                  </a:lnTo>
                  <a:lnTo>
                    <a:pt x="1280414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35" y="1092301"/>
                  </a:lnTo>
                  <a:lnTo>
                    <a:pt x="1272235" y="1427124"/>
                  </a:lnTo>
                  <a:lnTo>
                    <a:pt x="1428686" y="1427124"/>
                  </a:lnTo>
                  <a:lnTo>
                    <a:pt x="1428686" y="19723"/>
                  </a:lnTo>
                  <a:lnTo>
                    <a:pt x="1605851" y="196888"/>
                  </a:lnTo>
                  <a:lnTo>
                    <a:pt x="1605851" y="917460"/>
                  </a:lnTo>
                  <a:lnTo>
                    <a:pt x="1854949" y="917460"/>
                  </a:lnTo>
                  <a:lnTo>
                    <a:pt x="1854949" y="699846"/>
                  </a:lnTo>
                  <a:lnTo>
                    <a:pt x="1864931" y="696683"/>
                  </a:lnTo>
                  <a:lnTo>
                    <a:pt x="1864931" y="688111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17" y="909281"/>
                  </a:lnTo>
                  <a:lnTo>
                    <a:pt x="1614017" y="193497"/>
                  </a:lnTo>
                  <a:lnTo>
                    <a:pt x="1420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197863" y="2897456"/>
              <a:ext cx="424180" cy="212090"/>
            </a:xfrm>
            <a:custGeom>
              <a:avLst/>
              <a:gdLst/>
              <a:ahLst/>
              <a:cxnLst/>
              <a:rect l="l" t="t" r="r" b="b"/>
              <a:pathLst>
                <a:path w="424179" h="212089">
                  <a:moveTo>
                    <a:pt x="138302" y="212064"/>
                  </a:moveTo>
                  <a:lnTo>
                    <a:pt x="0" y="212064"/>
                  </a:lnTo>
                  <a:lnTo>
                    <a:pt x="0" y="0"/>
                  </a:lnTo>
                  <a:lnTo>
                    <a:pt x="424129" y="0"/>
                  </a:lnTo>
                  <a:lnTo>
                    <a:pt x="424129" y="212064"/>
                  </a:lnTo>
                  <a:lnTo>
                    <a:pt x="322706" y="212064"/>
                  </a:lnTo>
                </a:path>
                <a:path w="424179" h="212089">
                  <a:moveTo>
                    <a:pt x="322706" y="175183"/>
                  </a:moveTo>
                  <a:lnTo>
                    <a:pt x="359587" y="175183"/>
                  </a:lnTo>
                  <a:lnTo>
                    <a:pt x="361761" y="164416"/>
                  </a:lnTo>
                  <a:lnTo>
                    <a:pt x="367688" y="155624"/>
                  </a:lnTo>
                  <a:lnTo>
                    <a:pt x="376480" y="149696"/>
                  </a:lnTo>
                  <a:lnTo>
                    <a:pt x="387248" y="147523"/>
                  </a:lnTo>
                  <a:lnTo>
                    <a:pt x="387248" y="64541"/>
                  </a:lnTo>
                  <a:lnTo>
                    <a:pt x="376480" y="62367"/>
                  </a:lnTo>
                  <a:lnTo>
                    <a:pt x="367688" y="56440"/>
                  </a:lnTo>
                  <a:lnTo>
                    <a:pt x="361761" y="47648"/>
                  </a:lnTo>
                  <a:lnTo>
                    <a:pt x="359587" y="36880"/>
                  </a:lnTo>
                  <a:lnTo>
                    <a:pt x="64541" y="36880"/>
                  </a:lnTo>
                  <a:lnTo>
                    <a:pt x="62812" y="47648"/>
                  </a:lnTo>
                  <a:lnTo>
                    <a:pt x="57626" y="56440"/>
                  </a:lnTo>
                  <a:lnTo>
                    <a:pt x="48982" y="62367"/>
                  </a:lnTo>
                  <a:lnTo>
                    <a:pt x="36880" y="64541"/>
                  </a:lnTo>
                  <a:lnTo>
                    <a:pt x="36880" y="147523"/>
                  </a:lnTo>
                  <a:lnTo>
                    <a:pt x="47648" y="149696"/>
                  </a:lnTo>
                  <a:lnTo>
                    <a:pt x="56440" y="155624"/>
                  </a:lnTo>
                  <a:lnTo>
                    <a:pt x="62367" y="164416"/>
                  </a:lnTo>
                  <a:lnTo>
                    <a:pt x="64541" y="175183"/>
                  </a:lnTo>
                  <a:lnTo>
                    <a:pt x="138302" y="175183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299285" y="3008099"/>
              <a:ext cx="212090" cy="0"/>
            </a:xfrm>
            <a:custGeom>
              <a:avLst/>
              <a:gdLst/>
              <a:ahLst/>
              <a:cxnLst/>
              <a:rect l="l" t="t" r="r" b="b"/>
              <a:pathLst>
                <a:path w="212090">
                  <a:moveTo>
                    <a:pt x="0" y="0"/>
                  </a:moveTo>
                  <a:lnTo>
                    <a:pt x="18440" y="0"/>
                  </a:lnTo>
                </a:path>
                <a:path w="212090">
                  <a:moveTo>
                    <a:pt x="193624" y="0"/>
                  </a:moveTo>
                  <a:lnTo>
                    <a:pt x="212064" y="0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57959" y="2956118"/>
              <a:ext cx="94742" cy="7628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277108" y="3063420"/>
              <a:ext cx="114935" cy="267970"/>
            </a:xfrm>
            <a:custGeom>
              <a:avLst/>
              <a:gdLst/>
              <a:ahLst/>
              <a:cxnLst/>
              <a:rect l="l" t="t" r="r" b="b"/>
              <a:pathLst>
                <a:path w="114934" h="267970">
                  <a:moveTo>
                    <a:pt x="114379" y="18440"/>
                  </a:moveTo>
                  <a:lnTo>
                    <a:pt x="112930" y="11262"/>
                  </a:lnTo>
                  <a:lnTo>
                    <a:pt x="108978" y="5400"/>
                  </a:lnTo>
                  <a:lnTo>
                    <a:pt x="103117" y="1448"/>
                  </a:lnTo>
                  <a:lnTo>
                    <a:pt x="95938" y="0"/>
                  </a:lnTo>
                  <a:lnTo>
                    <a:pt x="88760" y="1448"/>
                  </a:lnTo>
                  <a:lnTo>
                    <a:pt x="82899" y="5400"/>
                  </a:lnTo>
                  <a:lnTo>
                    <a:pt x="78947" y="11262"/>
                  </a:lnTo>
                  <a:lnTo>
                    <a:pt x="77498" y="18440"/>
                  </a:lnTo>
                  <a:lnTo>
                    <a:pt x="77498" y="108292"/>
                  </a:lnTo>
                  <a:lnTo>
                    <a:pt x="75500" y="124077"/>
                  </a:lnTo>
                  <a:lnTo>
                    <a:pt x="71103" y="134669"/>
                  </a:lnTo>
                  <a:lnTo>
                    <a:pt x="66707" y="140620"/>
                  </a:lnTo>
                  <a:lnTo>
                    <a:pt x="64709" y="142481"/>
                  </a:lnTo>
                  <a:lnTo>
                    <a:pt x="61260" y="140780"/>
                  </a:lnTo>
                  <a:lnTo>
                    <a:pt x="58640" y="137777"/>
                  </a:lnTo>
                  <a:lnTo>
                    <a:pt x="55527" y="131281"/>
                  </a:lnTo>
                  <a:lnTo>
                    <a:pt x="50599" y="119100"/>
                  </a:lnTo>
                  <a:lnTo>
                    <a:pt x="38313" y="100517"/>
                  </a:lnTo>
                  <a:lnTo>
                    <a:pt x="23958" y="93225"/>
                  </a:lnTo>
                  <a:lnTo>
                    <a:pt x="10941" y="93613"/>
                  </a:lnTo>
                  <a:lnTo>
                    <a:pt x="2669" y="98069"/>
                  </a:lnTo>
                  <a:lnTo>
                    <a:pt x="0" y="104196"/>
                  </a:lnTo>
                  <a:lnTo>
                    <a:pt x="1522" y="112707"/>
                  </a:lnTo>
                  <a:lnTo>
                    <a:pt x="7247" y="124631"/>
                  </a:lnTo>
                  <a:lnTo>
                    <a:pt x="17186" y="140995"/>
                  </a:lnTo>
                  <a:lnTo>
                    <a:pt x="24738" y="157226"/>
                  </a:lnTo>
                  <a:lnTo>
                    <a:pt x="31986" y="177317"/>
                  </a:lnTo>
                  <a:lnTo>
                    <a:pt x="40451" y="197055"/>
                  </a:lnTo>
                  <a:lnTo>
                    <a:pt x="51653" y="212229"/>
                  </a:lnTo>
                  <a:lnTo>
                    <a:pt x="63048" y="222443"/>
                  </a:lnTo>
                  <a:lnTo>
                    <a:pt x="71115" y="230697"/>
                  </a:lnTo>
                  <a:lnTo>
                    <a:pt x="75912" y="237895"/>
                  </a:lnTo>
                  <a:lnTo>
                    <a:pt x="77498" y="244944"/>
                  </a:lnTo>
                  <a:lnTo>
                    <a:pt x="77498" y="267385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85620" y="3020672"/>
              <a:ext cx="122377" cy="31600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6907595" y="2763069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>
                  <a:moveTo>
                    <a:pt x="0" y="0"/>
                  </a:moveTo>
                  <a:lnTo>
                    <a:pt x="320395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067796" y="2602873"/>
              <a:ext cx="0" cy="320675"/>
            </a:xfrm>
            <a:custGeom>
              <a:avLst/>
              <a:gdLst/>
              <a:ahLst/>
              <a:cxnLst/>
              <a:rect l="l" t="t" r="r" b="b"/>
              <a:pathLst>
                <a:path h="320675">
                  <a:moveTo>
                    <a:pt x="0" y="32039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068744" y="2763537"/>
              <a:ext cx="683895" cy="683895"/>
            </a:xfrm>
            <a:custGeom>
              <a:avLst/>
              <a:gdLst/>
              <a:ahLst/>
              <a:cxnLst/>
              <a:rect l="l" t="t" r="r" b="b"/>
              <a:pathLst>
                <a:path w="683895" h="683895">
                  <a:moveTo>
                    <a:pt x="0" y="195211"/>
                  </a:moveTo>
                  <a:lnTo>
                    <a:pt x="0" y="683298"/>
                  </a:lnTo>
                  <a:lnTo>
                    <a:pt x="683298" y="683298"/>
                  </a:lnTo>
                  <a:lnTo>
                    <a:pt x="683298" y="0"/>
                  </a:lnTo>
                  <a:lnTo>
                    <a:pt x="187617" y="0"/>
                  </a:lnTo>
                </a:path>
              </a:pathLst>
            </a:custGeom>
            <a:ln w="635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143031" y="3419906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624001" y="0"/>
                  </a:moveTo>
                  <a:lnTo>
                    <a:pt x="0" y="0"/>
                  </a:lnTo>
                  <a:lnTo>
                    <a:pt x="0" y="1994192"/>
                  </a:lnTo>
                  <a:lnTo>
                    <a:pt x="620941" y="1994192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063321" y="3419900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0" y="1994192"/>
                  </a:moveTo>
                  <a:lnTo>
                    <a:pt x="624001" y="1994192"/>
                  </a:lnTo>
                  <a:lnTo>
                    <a:pt x="624001" y="0"/>
                  </a:lnTo>
                  <a:lnTo>
                    <a:pt x="3048" y="0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250473" y="3559037"/>
              <a:ext cx="2318959" cy="1666875"/>
            </a:xfrm>
            <a:custGeom>
              <a:avLst/>
              <a:gdLst/>
              <a:ahLst/>
              <a:cxnLst/>
              <a:rect l="l" t="t" r="r" b="b"/>
              <a:pathLst>
                <a:path w="2069465" h="1666875">
                  <a:moveTo>
                    <a:pt x="2069274" y="0"/>
                  </a:moveTo>
                  <a:lnTo>
                    <a:pt x="0" y="0"/>
                  </a:lnTo>
                  <a:lnTo>
                    <a:pt x="0" y="1666608"/>
                  </a:lnTo>
                  <a:lnTo>
                    <a:pt x="2069274" y="1666608"/>
                  </a:lnTo>
                  <a:lnTo>
                    <a:pt x="2069274" y="0"/>
                  </a:lnTo>
                  <a:close/>
                </a:path>
              </a:pathLst>
            </a:custGeom>
            <a:solidFill>
              <a:srgbClr val="FFCA00">
                <a:alpha val="9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590106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1733042" y="0"/>
                  </a:moveTo>
                  <a:lnTo>
                    <a:pt x="0" y="0"/>
                  </a:lnTo>
                  <a:lnTo>
                    <a:pt x="0" y="7365"/>
                  </a:lnTo>
                  <a:lnTo>
                    <a:pt x="1733042" y="7365"/>
                  </a:lnTo>
                  <a:lnTo>
                    <a:pt x="17330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590105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0" y="7361"/>
                  </a:moveTo>
                  <a:lnTo>
                    <a:pt x="0" y="0"/>
                  </a:lnTo>
                  <a:lnTo>
                    <a:pt x="1733027" y="0"/>
                  </a:lnTo>
                  <a:lnTo>
                    <a:pt x="1733054" y="7253"/>
                  </a:lnTo>
                  <a:lnTo>
                    <a:pt x="28" y="7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6590108" y="3669478"/>
            <a:ext cx="1537335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INVESTMENT</a:t>
            </a:r>
            <a:r>
              <a:rPr sz="1250" spc="2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VALUE</a:t>
            </a:r>
            <a:endParaRPr sz="1250">
              <a:latin typeface="Brandon Grotesque Regular"/>
              <a:cs typeface="Brandon Grotesque Regular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557075" y="3878851"/>
            <a:ext cx="1631308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spc="-31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R2.9</a:t>
            </a:r>
            <a:endParaRPr sz="6000" dirty="0">
              <a:latin typeface="Brandon Grotesque Regular"/>
              <a:cs typeface="Brandon Grotesque Regular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557068" y="4599308"/>
            <a:ext cx="1888431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3600" spc="-114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BILLION</a:t>
            </a:r>
            <a:endParaRPr sz="3600" dirty="0">
              <a:latin typeface="Brandon Grotesque Regular"/>
              <a:cs typeface="Brandon Grotesque Regular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C363401-AC12-73EA-FC5C-FA04156B3171}"/>
              </a:ext>
            </a:extLst>
          </p:cNvPr>
          <p:cNvSpPr txBox="1"/>
          <p:nvPr/>
        </p:nvSpPr>
        <p:spPr>
          <a:xfrm>
            <a:off x="643477" y="4551514"/>
            <a:ext cx="44234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Nearby Towns/Cities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Bergville</a:t>
            </a: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Winterton</a:t>
            </a: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Pietermaritzburg</a:t>
            </a:r>
            <a:endParaRPr kumimoji="0" lang="en-US" sz="1500" b="0" i="0" u="none" strike="noStrike" kern="0" cap="none" spc="-100" normalizeH="0" baseline="0" noProof="0" dirty="0">
              <a:ln>
                <a:noFill/>
              </a:ln>
              <a:solidFill>
                <a:srgbClr val="565655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8620" y="-38991"/>
            <a:ext cx="17358607" cy="9792591"/>
            <a:chOff x="0" y="0"/>
            <a:chExt cx="17358607" cy="9792591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20772" y="38991"/>
              <a:ext cx="11637835" cy="9753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5710555" cy="9753600"/>
            </a:xfrm>
            <a:custGeom>
              <a:avLst/>
              <a:gdLst/>
              <a:ahLst/>
              <a:cxnLst/>
              <a:rect l="l" t="t" r="r" b="b"/>
              <a:pathLst>
                <a:path w="5710555" h="9753600">
                  <a:moveTo>
                    <a:pt x="5710364" y="0"/>
                  </a:moveTo>
                  <a:lnTo>
                    <a:pt x="0" y="0"/>
                  </a:lnTo>
                  <a:lnTo>
                    <a:pt x="0" y="9753600"/>
                  </a:lnTo>
                  <a:lnTo>
                    <a:pt x="5710364" y="9753600"/>
                  </a:lnTo>
                  <a:lnTo>
                    <a:pt x="5710364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05215" y="747861"/>
            <a:ext cx="4013248" cy="464358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5080">
              <a:lnSpc>
                <a:spcPts val="2900"/>
              </a:lnSpc>
              <a:spcBef>
                <a:spcPts val="680"/>
              </a:spcBef>
            </a:pPr>
            <a:r>
              <a:rPr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BALELE </a:t>
            </a:r>
            <a:r>
              <a:rPr sz="290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GAME </a:t>
            </a:r>
            <a:r>
              <a:rPr sz="2900" spc="-2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PARK</a:t>
            </a:r>
            <a:endParaRPr sz="2900" dirty="0">
              <a:latin typeface="BrandonGrotesque-Black"/>
              <a:cs typeface="BrandonGrotesque-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8473" y="1565499"/>
            <a:ext cx="4310380" cy="11746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Description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renovation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development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Balele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5" dirty="0">
                <a:solidFill>
                  <a:srgbClr val="565655"/>
                </a:solidFill>
                <a:latin typeface="Arial"/>
                <a:cs typeface="Arial"/>
              </a:rPr>
              <a:t>Game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10" dirty="0">
                <a:solidFill>
                  <a:srgbClr val="565655"/>
                </a:solidFill>
                <a:latin typeface="Arial"/>
                <a:cs typeface="Arial"/>
              </a:rPr>
              <a:t>Park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(theme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park,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accommodation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&amp;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recreation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facilities)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5" dirty="0">
                <a:solidFill>
                  <a:srgbClr val="565655"/>
                </a:solidFill>
                <a:latin typeface="Arial"/>
                <a:cs typeface="Arial"/>
              </a:rPr>
              <a:t>in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Utrecht,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5" dirty="0">
                <a:solidFill>
                  <a:srgbClr val="565655"/>
                </a:solidFill>
                <a:latin typeface="Arial"/>
                <a:cs typeface="Arial"/>
              </a:rPr>
              <a:t>in</a:t>
            </a:r>
            <a:r>
              <a:rPr sz="1500" spc="-10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Emadlangeni.</a:t>
            </a:r>
            <a:endParaRPr sz="15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spcBef>
                <a:spcPts val="15"/>
              </a:spcBef>
            </a:pPr>
            <a:endParaRPr sz="155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4128" y="5025112"/>
            <a:ext cx="4302760" cy="16286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Rationale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lang="en-US" sz="1500" dirty="0">
                <a:solidFill>
                  <a:srgbClr val="565655"/>
                </a:solidFill>
                <a:latin typeface="Arial"/>
                <a:cs typeface="Arial"/>
              </a:rPr>
              <a:t>The Game Park covers an area of over 2500ha. I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offers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opportunity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to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explore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lang="en-US" sz="1500" spc="-45" dirty="0">
                <a:solidFill>
                  <a:srgbClr val="565655"/>
                </a:solidFill>
                <a:latin typeface="Arial"/>
                <a:cs typeface="Arial"/>
              </a:rPr>
              <a:t>adventure activities such as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quad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bike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rides,</a:t>
            </a:r>
            <a:r>
              <a:rPr lang="en-US" sz="1500" spc="-10" dirty="0">
                <a:solidFill>
                  <a:srgbClr val="565655"/>
                </a:solidFill>
                <a:latin typeface="Arial"/>
                <a:cs typeface="Arial"/>
              </a:rPr>
              <a:t> walking trails, biking trails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,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water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activit</a:t>
            </a:r>
            <a:r>
              <a:rPr lang="en-US" sz="1500" spc="-10" dirty="0">
                <a:solidFill>
                  <a:srgbClr val="565655"/>
                </a:solidFill>
                <a:latin typeface="Arial"/>
                <a:cs typeface="Arial"/>
              </a:rPr>
              <a:t>ies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, </a:t>
            </a:r>
            <a:r>
              <a:rPr lang="en-US" sz="1500" spc="-105" dirty="0">
                <a:solidFill>
                  <a:srgbClr val="565655"/>
                </a:solidFill>
                <a:latin typeface="Arial"/>
                <a:cs typeface="Arial"/>
              </a:rPr>
              <a:t> Health Spa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opportunity</a:t>
            </a:r>
            <a:r>
              <a:rPr lang="en-US" sz="1500" spc="-10" dirty="0">
                <a:solidFill>
                  <a:srgbClr val="565655"/>
                </a:solidFill>
                <a:latin typeface="Arial"/>
                <a:cs typeface="Arial"/>
              </a:rPr>
              <a:t> and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lang="en-US" sz="1500" spc="-10" dirty="0">
                <a:solidFill>
                  <a:srgbClr val="565655"/>
                </a:solidFill>
                <a:latin typeface="Arial"/>
                <a:cs typeface="Arial"/>
              </a:rPr>
              <a:t>events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.</a:t>
            </a:r>
            <a:r>
              <a:rPr lang="en-US" sz="1500" spc="-10" dirty="0">
                <a:solidFill>
                  <a:srgbClr val="565655"/>
                </a:solidFill>
                <a:latin typeface="Arial"/>
                <a:cs typeface="Arial"/>
              </a:rPr>
              <a:t> The park boast various animal species including antelopes.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9202" y="7016141"/>
            <a:ext cx="408432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Project</a:t>
            </a:r>
            <a:r>
              <a:rPr sz="1500" b="1" spc="12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Status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Feasibility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study,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design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development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business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plan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completed.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Property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is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owned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by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local</a:t>
            </a:r>
            <a:endParaRPr sz="1500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municipality.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28680" y="429261"/>
            <a:ext cx="3977030" cy="4985180"/>
            <a:chOff x="4728680" y="429261"/>
            <a:chExt cx="3977030" cy="4985180"/>
          </a:xfrm>
        </p:grpSpPr>
        <p:sp>
          <p:nvSpPr>
            <p:cNvPr id="10" name="object 10"/>
            <p:cNvSpPr/>
            <p:nvPr/>
          </p:nvSpPr>
          <p:spPr>
            <a:xfrm>
              <a:off x="8440572" y="1005268"/>
              <a:ext cx="232410" cy="1078865"/>
            </a:xfrm>
            <a:custGeom>
              <a:avLst/>
              <a:gdLst/>
              <a:ahLst/>
              <a:cxnLst/>
              <a:rect l="l" t="t" r="r" b="b"/>
              <a:pathLst>
                <a:path w="232409" h="1078864">
                  <a:moveTo>
                    <a:pt x="21678" y="852462"/>
                  </a:moveTo>
                  <a:lnTo>
                    <a:pt x="19265" y="848296"/>
                  </a:lnTo>
                  <a:lnTo>
                    <a:pt x="2146" y="845566"/>
                  </a:lnTo>
                  <a:lnTo>
                    <a:pt x="0" y="849680"/>
                  </a:lnTo>
                  <a:lnTo>
                    <a:pt x="0" y="880770"/>
                  </a:lnTo>
                  <a:lnTo>
                    <a:pt x="19596" y="887298"/>
                  </a:lnTo>
                  <a:lnTo>
                    <a:pt x="19926" y="887209"/>
                  </a:lnTo>
                  <a:lnTo>
                    <a:pt x="20497" y="886853"/>
                  </a:lnTo>
                  <a:lnTo>
                    <a:pt x="21196" y="885825"/>
                  </a:lnTo>
                  <a:lnTo>
                    <a:pt x="21615" y="884339"/>
                  </a:lnTo>
                  <a:lnTo>
                    <a:pt x="21678" y="883158"/>
                  </a:lnTo>
                  <a:lnTo>
                    <a:pt x="21678" y="852462"/>
                  </a:lnTo>
                  <a:close/>
                </a:path>
                <a:path w="232409" h="1078864">
                  <a:moveTo>
                    <a:pt x="21678" y="711949"/>
                  </a:moveTo>
                  <a:lnTo>
                    <a:pt x="2146" y="706310"/>
                  </a:lnTo>
                  <a:lnTo>
                    <a:pt x="1828" y="706412"/>
                  </a:lnTo>
                  <a:lnTo>
                    <a:pt x="1219" y="706793"/>
                  </a:lnTo>
                  <a:lnTo>
                    <a:pt x="495" y="707859"/>
                  </a:lnTo>
                  <a:lnTo>
                    <a:pt x="63" y="709383"/>
                  </a:lnTo>
                  <a:lnTo>
                    <a:pt x="0" y="710590"/>
                  </a:lnTo>
                  <a:lnTo>
                    <a:pt x="0" y="741680"/>
                  </a:lnTo>
                  <a:lnTo>
                    <a:pt x="19596" y="746925"/>
                  </a:lnTo>
                  <a:lnTo>
                    <a:pt x="19926" y="746823"/>
                  </a:lnTo>
                  <a:lnTo>
                    <a:pt x="20497" y="746417"/>
                  </a:lnTo>
                  <a:lnTo>
                    <a:pt x="21196" y="745337"/>
                  </a:lnTo>
                  <a:lnTo>
                    <a:pt x="21615" y="743839"/>
                  </a:lnTo>
                  <a:lnTo>
                    <a:pt x="21678" y="742645"/>
                  </a:lnTo>
                  <a:lnTo>
                    <a:pt x="21678" y="711949"/>
                  </a:lnTo>
                  <a:close/>
                </a:path>
                <a:path w="232409" h="1078864">
                  <a:moveTo>
                    <a:pt x="21678" y="439089"/>
                  </a:moveTo>
                  <a:lnTo>
                    <a:pt x="2146" y="434733"/>
                  </a:lnTo>
                  <a:lnTo>
                    <a:pt x="1828" y="434848"/>
                  </a:lnTo>
                  <a:lnTo>
                    <a:pt x="1219" y="435292"/>
                  </a:lnTo>
                  <a:lnTo>
                    <a:pt x="495" y="436410"/>
                  </a:lnTo>
                  <a:lnTo>
                    <a:pt x="63" y="437946"/>
                  </a:lnTo>
                  <a:lnTo>
                    <a:pt x="0" y="439140"/>
                  </a:lnTo>
                  <a:lnTo>
                    <a:pt x="0" y="470230"/>
                  </a:lnTo>
                  <a:lnTo>
                    <a:pt x="19596" y="474192"/>
                  </a:lnTo>
                  <a:lnTo>
                    <a:pt x="19926" y="474065"/>
                  </a:lnTo>
                  <a:lnTo>
                    <a:pt x="20497" y="473621"/>
                  </a:lnTo>
                  <a:lnTo>
                    <a:pt x="21196" y="472503"/>
                  </a:lnTo>
                  <a:lnTo>
                    <a:pt x="21615" y="470954"/>
                  </a:lnTo>
                  <a:lnTo>
                    <a:pt x="21678" y="469760"/>
                  </a:lnTo>
                  <a:lnTo>
                    <a:pt x="21678" y="439089"/>
                  </a:lnTo>
                  <a:close/>
                </a:path>
                <a:path w="232409" h="1078864">
                  <a:moveTo>
                    <a:pt x="21678" y="385394"/>
                  </a:moveTo>
                  <a:lnTo>
                    <a:pt x="19265" y="381444"/>
                  </a:lnTo>
                  <a:lnTo>
                    <a:pt x="2146" y="380403"/>
                  </a:lnTo>
                  <a:lnTo>
                    <a:pt x="0" y="384746"/>
                  </a:lnTo>
                  <a:lnTo>
                    <a:pt x="0" y="415848"/>
                  </a:lnTo>
                  <a:lnTo>
                    <a:pt x="19596" y="420408"/>
                  </a:lnTo>
                  <a:lnTo>
                    <a:pt x="19926" y="420293"/>
                  </a:lnTo>
                  <a:lnTo>
                    <a:pt x="20497" y="419887"/>
                  </a:lnTo>
                  <a:lnTo>
                    <a:pt x="21196" y="418795"/>
                  </a:lnTo>
                  <a:lnTo>
                    <a:pt x="21615" y="417296"/>
                  </a:lnTo>
                  <a:lnTo>
                    <a:pt x="21678" y="416102"/>
                  </a:lnTo>
                  <a:lnTo>
                    <a:pt x="21678" y="385394"/>
                  </a:lnTo>
                  <a:close/>
                </a:path>
                <a:path w="232409" h="1078864">
                  <a:moveTo>
                    <a:pt x="21678" y="277977"/>
                  </a:moveTo>
                  <a:lnTo>
                    <a:pt x="2146" y="271691"/>
                  </a:lnTo>
                  <a:lnTo>
                    <a:pt x="1828" y="271767"/>
                  </a:lnTo>
                  <a:lnTo>
                    <a:pt x="1219" y="272161"/>
                  </a:lnTo>
                  <a:lnTo>
                    <a:pt x="495" y="273215"/>
                  </a:lnTo>
                  <a:lnTo>
                    <a:pt x="63" y="274713"/>
                  </a:lnTo>
                  <a:lnTo>
                    <a:pt x="0" y="275907"/>
                  </a:lnTo>
                  <a:lnTo>
                    <a:pt x="0" y="307009"/>
                  </a:lnTo>
                  <a:lnTo>
                    <a:pt x="19596" y="312889"/>
                  </a:lnTo>
                  <a:lnTo>
                    <a:pt x="19926" y="312801"/>
                  </a:lnTo>
                  <a:lnTo>
                    <a:pt x="20497" y="312407"/>
                  </a:lnTo>
                  <a:lnTo>
                    <a:pt x="21196" y="311365"/>
                  </a:lnTo>
                  <a:lnTo>
                    <a:pt x="21615" y="309854"/>
                  </a:lnTo>
                  <a:lnTo>
                    <a:pt x="21678" y="308673"/>
                  </a:lnTo>
                  <a:lnTo>
                    <a:pt x="21678" y="277977"/>
                  </a:lnTo>
                  <a:close/>
                </a:path>
                <a:path w="232409" h="1078864">
                  <a:moveTo>
                    <a:pt x="21678" y="170611"/>
                  </a:moveTo>
                  <a:lnTo>
                    <a:pt x="2146" y="163042"/>
                  </a:lnTo>
                  <a:lnTo>
                    <a:pt x="1828" y="163093"/>
                  </a:lnTo>
                  <a:lnTo>
                    <a:pt x="1219" y="163436"/>
                  </a:lnTo>
                  <a:lnTo>
                    <a:pt x="495" y="164439"/>
                  </a:lnTo>
                  <a:lnTo>
                    <a:pt x="63" y="165925"/>
                  </a:lnTo>
                  <a:lnTo>
                    <a:pt x="0" y="167119"/>
                  </a:lnTo>
                  <a:lnTo>
                    <a:pt x="0" y="198208"/>
                  </a:lnTo>
                  <a:lnTo>
                    <a:pt x="19596" y="205346"/>
                  </a:lnTo>
                  <a:lnTo>
                    <a:pt x="19926" y="205282"/>
                  </a:lnTo>
                  <a:lnTo>
                    <a:pt x="20497" y="204927"/>
                  </a:lnTo>
                  <a:lnTo>
                    <a:pt x="21196" y="203923"/>
                  </a:lnTo>
                  <a:lnTo>
                    <a:pt x="21615" y="202476"/>
                  </a:lnTo>
                  <a:lnTo>
                    <a:pt x="21678" y="201295"/>
                  </a:lnTo>
                  <a:lnTo>
                    <a:pt x="21678" y="170611"/>
                  </a:lnTo>
                  <a:close/>
                </a:path>
                <a:path w="232409" h="1078864">
                  <a:moveTo>
                    <a:pt x="21678" y="116903"/>
                  </a:moveTo>
                  <a:lnTo>
                    <a:pt x="2146" y="108673"/>
                  </a:lnTo>
                  <a:lnTo>
                    <a:pt x="1828" y="108724"/>
                  </a:lnTo>
                  <a:lnTo>
                    <a:pt x="1219" y="109054"/>
                  </a:lnTo>
                  <a:lnTo>
                    <a:pt x="495" y="110032"/>
                  </a:lnTo>
                  <a:lnTo>
                    <a:pt x="63" y="111493"/>
                  </a:lnTo>
                  <a:lnTo>
                    <a:pt x="0" y="112687"/>
                  </a:lnTo>
                  <a:lnTo>
                    <a:pt x="0" y="143776"/>
                  </a:lnTo>
                  <a:lnTo>
                    <a:pt x="19596" y="151587"/>
                  </a:lnTo>
                  <a:lnTo>
                    <a:pt x="19926" y="151536"/>
                  </a:lnTo>
                  <a:lnTo>
                    <a:pt x="20497" y="151193"/>
                  </a:lnTo>
                  <a:lnTo>
                    <a:pt x="21196" y="150215"/>
                  </a:lnTo>
                  <a:lnTo>
                    <a:pt x="21615" y="148755"/>
                  </a:lnTo>
                  <a:lnTo>
                    <a:pt x="21678" y="147574"/>
                  </a:lnTo>
                  <a:lnTo>
                    <a:pt x="21678" y="116903"/>
                  </a:lnTo>
                  <a:close/>
                </a:path>
                <a:path w="232409" h="1078864">
                  <a:moveTo>
                    <a:pt x="21678" y="63195"/>
                  </a:moveTo>
                  <a:lnTo>
                    <a:pt x="19265" y="58750"/>
                  </a:lnTo>
                  <a:lnTo>
                    <a:pt x="2146" y="54330"/>
                  </a:lnTo>
                  <a:lnTo>
                    <a:pt x="0" y="58280"/>
                  </a:lnTo>
                  <a:lnTo>
                    <a:pt x="0" y="89369"/>
                  </a:lnTo>
                  <a:lnTo>
                    <a:pt x="19596" y="97815"/>
                  </a:lnTo>
                  <a:lnTo>
                    <a:pt x="19926" y="97764"/>
                  </a:lnTo>
                  <a:lnTo>
                    <a:pt x="20497" y="97459"/>
                  </a:lnTo>
                  <a:lnTo>
                    <a:pt x="21196" y="96494"/>
                  </a:lnTo>
                  <a:lnTo>
                    <a:pt x="21615" y="95059"/>
                  </a:lnTo>
                  <a:lnTo>
                    <a:pt x="21678" y="93878"/>
                  </a:lnTo>
                  <a:lnTo>
                    <a:pt x="21678" y="63195"/>
                  </a:lnTo>
                  <a:close/>
                </a:path>
                <a:path w="232409" h="1078864">
                  <a:moveTo>
                    <a:pt x="21678" y="9499"/>
                  </a:moveTo>
                  <a:lnTo>
                    <a:pt x="2146" y="0"/>
                  </a:lnTo>
                  <a:lnTo>
                    <a:pt x="1828" y="25"/>
                  </a:lnTo>
                  <a:lnTo>
                    <a:pt x="1219" y="304"/>
                  </a:lnTo>
                  <a:lnTo>
                    <a:pt x="495" y="1244"/>
                  </a:lnTo>
                  <a:lnTo>
                    <a:pt x="63" y="2667"/>
                  </a:lnTo>
                  <a:lnTo>
                    <a:pt x="0" y="3860"/>
                  </a:lnTo>
                  <a:lnTo>
                    <a:pt x="0" y="34937"/>
                  </a:lnTo>
                  <a:lnTo>
                    <a:pt x="19596" y="44043"/>
                  </a:lnTo>
                  <a:lnTo>
                    <a:pt x="20218" y="43865"/>
                  </a:lnTo>
                  <a:lnTo>
                    <a:pt x="20751" y="43459"/>
                  </a:lnTo>
                  <a:lnTo>
                    <a:pt x="21196" y="42773"/>
                  </a:lnTo>
                  <a:lnTo>
                    <a:pt x="21615" y="41351"/>
                  </a:lnTo>
                  <a:lnTo>
                    <a:pt x="21678" y="40170"/>
                  </a:lnTo>
                  <a:lnTo>
                    <a:pt x="21678" y="9499"/>
                  </a:lnTo>
                  <a:close/>
                </a:path>
                <a:path w="232409" h="1078864">
                  <a:moveTo>
                    <a:pt x="52146" y="439889"/>
                  </a:moveTo>
                  <a:lnTo>
                    <a:pt x="33324" y="435622"/>
                  </a:lnTo>
                  <a:lnTo>
                    <a:pt x="33007" y="435737"/>
                  </a:lnTo>
                  <a:lnTo>
                    <a:pt x="32423" y="436168"/>
                  </a:lnTo>
                  <a:lnTo>
                    <a:pt x="31737" y="437273"/>
                  </a:lnTo>
                  <a:lnTo>
                    <a:pt x="31305" y="438772"/>
                  </a:lnTo>
                  <a:lnTo>
                    <a:pt x="31242" y="439928"/>
                  </a:lnTo>
                  <a:lnTo>
                    <a:pt x="31242" y="470446"/>
                  </a:lnTo>
                  <a:lnTo>
                    <a:pt x="50126" y="474319"/>
                  </a:lnTo>
                  <a:lnTo>
                    <a:pt x="50431" y="474205"/>
                  </a:lnTo>
                  <a:lnTo>
                    <a:pt x="52146" y="469988"/>
                  </a:lnTo>
                  <a:lnTo>
                    <a:pt x="52146" y="439889"/>
                  </a:lnTo>
                  <a:close/>
                </a:path>
                <a:path w="232409" h="1078864">
                  <a:moveTo>
                    <a:pt x="52146" y="387197"/>
                  </a:moveTo>
                  <a:lnTo>
                    <a:pt x="49796" y="383311"/>
                  </a:lnTo>
                  <a:lnTo>
                    <a:pt x="33324" y="382295"/>
                  </a:lnTo>
                  <a:lnTo>
                    <a:pt x="31242" y="386575"/>
                  </a:lnTo>
                  <a:lnTo>
                    <a:pt x="31242" y="417080"/>
                  </a:lnTo>
                  <a:lnTo>
                    <a:pt x="50126" y="421563"/>
                  </a:lnTo>
                  <a:lnTo>
                    <a:pt x="50431" y="421449"/>
                  </a:lnTo>
                  <a:lnTo>
                    <a:pt x="52146" y="417309"/>
                  </a:lnTo>
                  <a:lnTo>
                    <a:pt x="52146" y="387197"/>
                  </a:lnTo>
                  <a:close/>
                </a:path>
                <a:path w="232409" h="1078864">
                  <a:moveTo>
                    <a:pt x="52146" y="334492"/>
                  </a:moveTo>
                  <a:lnTo>
                    <a:pt x="33324" y="328968"/>
                  </a:lnTo>
                  <a:lnTo>
                    <a:pt x="33007" y="329057"/>
                  </a:lnTo>
                  <a:lnTo>
                    <a:pt x="32423" y="329450"/>
                  </a:lnTo>
                  <a:lnTo>
                    <a:pt x="31737" y="330517"/>
                  </a:lnTo>
                  <a:lnTo>
                    <a:pt x="31305" y="332003"/>
                  </a:lnTo>
                  <a:lnTo>
                    <a:pt x="31242" y="333184"/>
                  </a:lnTo>
                  <a:lnTo>
                    <a:pt x="31242" y="363677"/>
                  </a:lnTo>
                  <a:lnTo>
                    <a:pt x="50126" y="368820"/>
                  </a:lnTo>
                  <a:lnTo>
                    <a:pt x="50431" y="368706"/>
                  </a:lnTo>
                  <a:lnTo>
                    <a:pt x="52146" y="364604"/>
                  </a:lnTo>
                  <a:lnTo>
                    <a:pt x="52146" y="334492"/>
                  </a:lnTo>
                  <a:close/>
                </a:path>
                <a:path w="232409" h="1078864">
                  <a:moveTo>
                    <a:pt x="52146" y="281774"/>
                  </a:moveTo>
                  <a:lnTo>
                    <a:pt x="33324" y="275640"/>
                  </a:lnTo>
                  <a:lnTo>
                    <a:pt x="33007" y="275729"/>
                  </a:lnTo>
                  <a:lnTo>
                    <a:pt x="32423" y="276098"/>
                  </a:lnTo>
                  <a:lnTo>
                    <a:pt x="31737" y="277126"/>
                  </a:lnTo>
                  <a:lnTo>
                    <a:pt x="31305" y="278625"/>
                  </a:lnTo>
                  <a:lnTo>
                    <a:pt x="31242" y="279793"/>
                  </a:lnTo>
                  <a:lnTo>
                    <a:pt x="31242" y="310299"/>
                  </a:lnTo>
                  <a:lnTo>
                    <a:pt x="50126" y="316039"/>
                  </a:lnTo>
                  <a:lnTo>
                    <a:pt x="50431" y="315950"/>
                  </a:lnTo>
                  <a:lnTo>
                    <a:pt x="52146" y="311899"/>
                  </a:lnTo>
                  <a:lnTo>
                    <a:pt x="52146" y="281774"/>
                  </a:lnTo>
                  <a:close/>
                </a:path>
                <a:path w="232409" h="1078864">
                  <a:moveTo>
                    <a:pt x="52146" y="229069"/>
                  </a:moveTo>
                  <a:lnTo>
                    <a:pt x="49796" y="224980"/>
                  </a:lnTo>
                  <a:lnTo>
                    <a:pt x="33324" y="222351"/>
                  </a:lnTo>
                  <a:lnTo>
                    <a:pt x="31242" y="226390"/>
                  </a:lnTo>
                  <a:lnTo>
                    <a:pt x="31242" y="256908"/>
                  </a:lnTo>
                  <a:lnTo>
                    <a:pt x="50126" y="263258"/>
                  </a:lnTo>
                  <a:lnTo>
                    <a:pt x="50431" y="263182"/>
                  </a:lnTo>
                  <a:lnTo>
                    <a:pt x="50990" y="262826"/>
                  </a:lnTo>
                  <a:lnTo>
                    <a:pt x="51676" y="261810"/>
                  </a:lnTo>
                  <a:lnTo>
                    <a:pt x="52082" y="260350"/>
                  </a:lnTo>
                  <a:lnTo>
                    <a:pt x="52146" y="259194"/>
                  </a:lnTo>
                  <a:lnTo>
                    <a:pt x="52146" y="229069"/>
                  </a:lnTo>
                  <a:close/>
                </a:path>
                <a:path w="232409" h="1078864">
                  <a:moveTo>
                    <a:pt x="52146" y="176403"/>
                  </a:moveTo>
                  <a:lnTo>
                    <a:pt x="49796" y="172199"/>
                  </a:lnTo>
                  <a:lnTo>
                    <a:pt x="33324" y="169024"/>
                  </a:lnTo>
                  <a:lnTo>
                    <a:pt x="31242" y="173037"/>
                  </a:lnTo>
                  <a:lnTo>
                    <a:pt x="31242" y="203530"/>
                  </a:lnTo>
                  <a:lnTo>
                    <a:pt x="50126" y="210477"/>
                  </a:lnTo>
                  <a:lnTo>
                    <a:pt x="50431" y="210413"/>
                  </a:lnTo>
                  <a:lnTo>
                    <a:pt x="52146" y="206514"/>
                  </a:lnTo>
                  <a:lnTo>
                    <a:pt x="52146" y="176403"/>
                  </a:lnTo>
                  <a:close/>
                </a:path>
                <a:path w="232409" h="1078864">
                  <a:moveTo>
                    <a:pt x="52146" y="123685"/>
                  </a:moveTo>
                  <a:lnTo>
                    <a:pt x="33324" y="115697"/>
                  </a:lnTo>
                  <a:lnTo>
                    <a:pt x="33007" y="115747"/>
                  </a:lnTo>
                  <a:lnTo>
                    <a:pt x="32423" y="116065"/>
                  </a:lnTo>
                  <a:lnTo>
                    <a:pt x="31737" y="117017"/>
                  </a:lnTo>
                  <a:lnTo>
                    <a:pt x="31305" y="118452"/>
                  </a:lnTo>
                  <a:lnTo>
                    <a:pt x="31242" y="119634"/>
                  </a:lnTo>
                  <a:lnTo>
                    <a:pt x="31242" y="150139"/>
                  </a:lnTo>
                  <a:lnTo>
                    <a:pt x="50126" y="157734"/>
                  </a:lnTo>
                  <a:lnTo>
                    <a:pt x="50431" y="157670"/>
                  </a:lnTo>
                  <a:lnTo>
                    <a:pt x="52146" y="153797"/>
                  </a:lnTo>
                  <a:lnTo>
                    <a:pt x="52146" y="123685"/>
                  </a:lnTo>
                  <a:close/>
                </a:path>
                <a:path w="232409" h="1078864">
                  <a:moveTo>
                    <a:pt x="52146" y="70967"/>
                  </a:moveTo>
                  <a:lnTo>
                    <a:pt x="49796" y="66624"/>
                  </a:lnTo>
                  <a:lnTo>
                    <a:pt x="33324" y="62369"/>
                  </a:lnTo>
                  <a:lnTo>
                    <a:pt x="31242" y="66243"/>
                  </a:lnTo>
                  <a:lnTo>
                    <a:pt x="31242" y="96748"/>
                  </a:lnTo>
                  <a:lnTo>
                    <a:pt x="50126" y="104965"/>
                  </a:lnTo>
                  <a:lnTo>
                    <a:pt x="50431" y="104927"/>
                  </a:lnTo>
                  <a:lnTo>
                    <a:pt x="52146" y="101092"/>
                  </a:lnTo>
                  <a:lnTo>
                    <a:pt x="52146" y="70967"/>
                  </a:lnTo>
                  <a:close/>
                </a:path>
                <a:path w="232409" h="1078864">
                  <a:moveTo>
                    <a:pt x="52146" y="18275"/>
                  </a:moveTo>
                  <a:lnTo>
                    <a:pt x="33324" y="9055"/>
                  </a:lnTo>
                  <a:lnTo>
                    <a:pt x="33007" y="9080"/>
                  </a:lnTo>
                  <a:lnTo>
                    <a:pt x="32423" y="9359"/>
                  </a:lnTo>
                  <a:lnTo>
                    <a:pt x="31737" y="10274"/>
                  </a:lnTo>
                  <a:lnTo>
                    <a:pt x="31305" y="11684"/>
                  </a:lnTo>
                  <a:lnTo>
                    <a:pt x="31242" y="12865"/>
                  </a:lnTo>
                  <a:lnTo>
                    <a:pt x="31242" y="43357"/>
                  </a:lnTo>
                  <a:lnTo>
                    <a:pt x="50126" y="52184"/>
                  </a:lnTo>
                  <a:lnTo>
                    <a:pt x="50431" y="52158"/>
                  </a:lnTo>
                  <a:lnTo>
                    <a:pt x="52146" y="48399"/>
                  </a:lnTo>
                  <a:lnTo>
                    <a:pt x="52146" y="18275"/>
                  </a:lnTo>
                  <a:close/>
                </a:path>
                <a:path w="232409" h="1078864">
                  <a:moveTo>
                    <a:pt x="81495" y="440639"/>
                  </a:moveTo>
                  <a:lnTo>
                    <a:pt x="63334" y="436473"/>
                  </a:lnTo>
                  <a:lnTo>
                    <a:pt x="63042" y="436575"/>
                  </a:lnTo>
                  <a:lnTo>
                    <a:pt x="61353" y="440715"/>
                  </a:lnTo>
                  <a:lnTo>
                    <a:pt x="61353" y="470649"/>
                  </a:lnTo>
                  <a:lnTo>
                    <a:pt x="79527" y="474446"/>
                  </a:lnTo>
                  <a:lnTo>
                    <a:pt x="79832" y="474332"/>
                  </a:lnTo>
                  <a:lnTo>
                    <a:pt x="81495" y="470192"/>
                  </a:lnTo>
                  <a:lnTo>
                    <a:pt x="81495" y="440639"/>
                  </a:lnTo>
                  <a:close/>
                </a:path>
                <a:path w="232409" h="1078864">
                  <a:moveTo>
                    <a:pt x="81495" y="388912"/>
                  </a:moveTo>
                  <a:lnTo>
                    <a:pt x="79222" y="385102"/>
                  </a:lnTo>
                  <a:lnTo>
                    <a:pt x="63334" y="384136"/>
                  </a:lnTo>
                  <a:lnTo>
                    <a:pt x="61353" y="388340"/>
                  </a:lnTo>
                  <a:lnTo>
                    <a:pt x="61353" y="418287"/>
                  </a:lnTo>
                  <a:lnTo>
                    <a:pt x="79527" y="422643"/>
                  </a:lnTo>
                  <a:lnTo>
                    <a:pt x="79832" y="422554"/>
                  </a:lnTo>
                  <a:lnTo>
                    <a:pt x="81495" y="418477"/>
                  </a:lnTo>
                  <a:lnTo>
                    <a:pt x="81495" y="388912"/>
                  </a:lnTo>
                  <a:close/>
                </a:path>
                <a:path w="232409" h="1078864">
                  <a:moveTo>
                    <a:pt x="81495" y="337172"/>
                  </a:moveTo>
                  <a:lnTo>
                    <a:pt x="63334" y="331800"/>
                  </a:lnTo>
                  <a:lnTo>
                    <a:pt x="63042" y="331876"/>
                  </a:lnTo>
                  <a:lnTo>
                    <a:pt x="61353" y="335927"/>
                  </a:lnTo>
                  <a:lnTo>
                    <a:pt x="61353" y="365874"/>
                  </a:lnTo>
                  <a:lnTo>
                    <a:pt x="79527" y="370878"/>
                  </a:lnTo>
                  <a:lnTo>
                    <a:pt x="79832" y="370776"/>
                  </a:lnTo>
                  <a:lnTo>
                    <a:pt x="80378" y="370395"/>
                  </a:lnTo>
                  <a:lnTo>
                    <a:pt x="81038" y="369341"/>
                  </a:lnTo>
                  <a:lnTo>
                    <a:pt x="81432" y="367893"/>
                  </a:lnTo>
                  <a:lnTo>
                    <a:pt x="81495" y="366750"/>
                  </a:lnTo>
                  <a:lnTo>
                    <a:pt x="81495" y="337172"/>
                  </a:lnTo>
                  <a:close/>
                </a:path>
                <a:path w="232409" h="1078864">
                  <a:moveTo>
                    <a:pt x="81495" y="285432"/>
                  </a:moveTo>
                  <a:lnTo>
                    <a:pt x="79222" y="281457"/>
                  </a:lnTo>
                  <a:lnTo>
                    <a:pt x="63334" y="279450"/>
                  </a:lnTo>
                  <a:lnTo>
                    <a:pt x="61353" y="283514"/>
                  </a:lnTo>
                  <a:lnTo>
                    <a:pt x="61353" y="313461"/>
                  </a:lnTo>
                  <a:lnTo>
                    <a:pt x="79527" y="319049"/>
                  </a:lnTo>
                  <a:lnTo>
                    <a:pt x="79832" y="318973"/>
                  </a:lnTo>
                  <a:lnTo>
                    <a:pt x="81495" y="314998"/>
                  </a:lnTo>
                  <a:lnTo>
                    <a:pt x="81495" y="285432"/>
                  </a:lnTo>
                  <a:close/>
                </a:path>
                <a:path w="232409" h="1078864">
                  <a:moveTo>
                    <a:pt x="81495" y="233667"/>
                  </a:moveTo>
                  <a:lnTo>
                    <a:pt x="63334" y="227126"/>
                  </a:lnTo>
                  <a:lnTo>
                    <a:pt x="63042" y="227203"/>
                  </a:lnTo>
                  <a:lnTo>
                    <a:pt x="61353" y="231101"/>
                  </a:lnTo>
                  <a:lnTo>
                    <a:pt x="61353" y="261048"/>
                  </a:lnTo>
                  <a:lnTo>
                    <a:pt x="79527" y="267246"/>
                  </a:lnTo>
                  <a:lnTo>
                    <a:pt x="79832" y="267169"/>
                  </a:lnTo>
                  <a:lnTo>
                    <a:pt x="81495" y="263245"/>
                  </a:lnTo>
                  <a:lnTo>
                    <a:pt x="81495" y="233667"/>
                  </a:lnTo>
                  <a:close/>
                </a:path>
                <a:path w="232409" h="1078864">
                  <a:moveTo>
                    <a:pt x="81495" y="181965"/>
                  </a:moveTo>
                  <a:lnTo>
                    <a:pt x="63334" y="174790"/>
                  </a:lnTo>
                  <a:lnTo>
                    <a:pt x="63042" y="174853"/>
                  </a:lnTo>
                  <a:lnTo>
                    <a:pt x="61353" y="178739"/>
                  </a:lnTo>
                  <a:lnTo>
                    <a:pt x="61353" y="208673"/>
                  </a:lnTo>
                  <a:lnTo>
                    <a:pt x="79527" y="215430"/>
                  </a:lnTo>
                  <a:lnTo>
                    <a:pt x="79832" y="215366"/>
                  </a:lnTo>
                  <a:lnTo>
                    <a:pt x="81495" y="211518"/>
                  </a:lnTo>
                  <a:lnTo>
                    <a:pt x="81495" y="181965"/>
                  </a:lnTo>
                  <a:close/>
                </a:path>
                <a:path w="232409" h="1078864">
                  <a:moveTo>
                    <a:pt x="81495" y="130213"/>
                  </a:moveTo>
                  <a:lnTo>
                    <a:pt x="79222" y="126034"/>
                  </a:lnTo>
                  <a:lnTo>
                    <a:pt x="63334" y="122453"/>
                  </a:lnTo>
                  <a:lnTo>
                    <a:pt x="61353" y="126326"/>
                  </a:lnTo>
                  <a:lnTo>
                    <a:pt x="61353" y="156273"/>
                  </a:lnTo>
                  <a:lnTo>
                    <a:pt x="79527" y="163664"/>
                  </a:lnTo>
                  <a:lnTo>
                    <a:pt x="79832" y="163601"/>
                  </a:lnTo>
                  <a:lnTo>
                    <a:pt x="81495" y="159791"/>
                  </a:lnTo>
                  <a:lnTo>
                    <a:pt x="81495" y="130213"/>
                  </a:lnTo>
                  <a:close/>
                </a:path>
                <a:path w="232409" h="1078864">
                  <a:moveTo>
                    <a:pt x="81495" y="78473"/>
                  </a:moveTo>
                  <a:lnTo>
                    <a:pt x="79222" y="74206"/>
                  </a:lnTo>
                  <a:lnTo>
                    <a:pt x="63334" y="70116"/>
                  </a:lnTo>
                  <a:lnTo>
                    <a:pt x="61353" y="73317"/>
                  </a:lnTo>
                  <a:lnTo>
                    <a:pt x="61353" y="103873"/>
                  </a:lnTo>
                  <a:lnTo>
                    <a:pt x="79527" y="111848"/>
                  </a:lnTo>
                  <a:lnTo>
                    <a:pt x="79832" y="111798"/>
                  </a:lnTo>
                  <a:lnTo>
                    <a:pt x="81495" y="108038"/>
                  </a:lnTo>
                  <a:lnTo>
                    <a:pt x="81495" y="78473"/>
                  </a:lnTo>
                  <a:close/>
                </a:path>
                <a:path w="232409" h="1078864">
                  <a:moveTo>
                    <a:pt x="81495" y="26720"/>
                  </a:moveTo>
                  <a:lnTo>
                    <a:pt x="63334" y="17780"/>
                  </a:lnTo>
                  <a:lnTo>
                    <a:pt x="63042" y="17818"/>
                  </a:lnTo>
                  <a:lnTo>
                    <a:pt x="62484" y="18084"/>
                  </a:lnTo>
                  <a:lnTo>
                    <a:pt x="61836" y="18986"/>
                  </a:lnTo>
                  <a:lnTo>
                    <a:pt x="61417" y="20383"/>
                  </a:lnTo>
                  <a:lnTo>
                    <a:pt x="61353" y="21526"/>
                  </a:lnTo>
                  <a:lnTo>
                    <a:pt x="61353" y="51473"/>
                  </a:lnTo>
                  <a:lnTo>
                    <a:pt x="79527" y="60032"/>
                  </a:lnTo>
                  <a:lnTo>
                    <a:pt x="79832" y="60007"/>
                  </a:lnTo>
                  <a:lnTo>
                    <a:pt x="81495" y="56286"/>
                  </a:lnTo>
                  <a:lnTo>
                    <a:pt x="81495" y="26720"/>
                  </a:lnTo>
                  <a:close/>
                </a:path>
                <a:path w="232409" h="1078864">
                  <a:moveTo>
                    <a:pt x="109778" y="441375"/>
                  </a:moveTo>
                  <a:lnTo>
                    <a:pt x="92278" y="437311"/>
                  </a:lnTo>
                  <a:lnTo>
                    <a:pt x="91986" y="437400"/>
                  </a:lnTo>
                  <a:lnTo>
                    <a:pt x="90347" y="441452"/>
                  </a:lnTo>
                  <a:lnTo>
                    <a:pt x="90347" y="470865"/>
                  </a:lnTo>
                  <a:lnTo>
                    <a:pt x="107899" y="474586"/>
                  </a:lnTo>
                  <a:lnTo>
                    <a:pt x="108178" y="474472"/>
                  </a:lnTo>
                  <a:lnTo>
                    <a:pt x="108712" y="474052"/>
                  </a:lnTo>
                  <a:lnTo>
                    <a:pt x="108953" y="473760"/>
                  </a:lnTo>
                  <a:lnTo>
                    <a:pt x="109512" y="472541"/>
                  </a:lnTo>
                  <a:lnTo>
                    <a:pt x="109778" y="470992"/>
                  </a:lnTo>
                  <a:lnTo>
                    <a:pt x="109778" y="441375"/>
                  </a:lnTo>
                  <a:close/>
                </a:path>
                <a:path w="232409" h="1078864">
                  <a:moveTo>
                    <a:pt x="109778" y="390588"/>
                  </a:moveTo>
                  <a:lnTo>
                    <a:pt x="107594" y="386842"/>
                  </a:lnTo>
                  <a:lnTo>
                    <a:pt x="92278" y="385914"/>
                  </a:lnTo>
                  <a:lnTo>
                    <a:pt x="90347" y="390029"/>
                  </a:lnTo>
                  <a:lnTo>
                    <a:pt x="90347" y="419430"/>
                  </a:lnTo>
                  <a:lnTo>
                    <a:pt x="107899" y="423722"/>
                  </a:lnTo>
                  <a:lnTo>
                    <a:pt x="108178" y="423608"/>
                  </a:lnTo>
                  <a:lnTo>
                    <a:pt x="109778" y="420204"/>
                  </a:lnTo>
                  <a:lnTo>
                    <a:pt x="109778" y="390588"/>
                  </a:lnTo>
                  <a:close/>
                </a:path>
                <a:path w="232409" h="1078864">
                  <a:moveTo>
                    <a:pt x="109778" y="339763"/>
                  </a:moveTo>
                  <a:lnTo>
                    <a:pt x="92278" y="334505"/>
                  </a:lnTo>
                  <a:lnTo>
                    <a:pt x="91986" y="334594"/>
                  </a:lnTo>
                  <a:lnTo>
                    <a:pt x="90347" y="338569"/>
                  </a:lnTo>
                  <a:lnTo>
                    <a:pt x="90347" y="367957"/>
                  </a:lnTo>
                  <a:lnTo>
                    <a:pt x="107899" y="372846"/>
                  </a:lnTo>
                  <a:lnTo>
                    <a:pt x="108712" y="372376"/>
                  </a:lnTo>
                  <a:lnTo>
                    <a:pt x="108953" y="372084"/>
                  </a:lnTo>
                  <a:lnTo>
                    <a:pt x="109347" y="371348"/>
                  </a:lnTo>
                  <a:lnTo>
                    <a:pt x="109512" y="370903"/>
                  </a:lnTo>
                  <a:lnTo>
                    <a:pt x="109778" y="369366"/>
                  </a:lnTo>
                  <a:lnTo>
                    <a:pt x="109778" y="339763"/>
                  </a:lnTo>
                  <a:close/>
                </a:path>
                <a:path w="232409" h="1078864">
                  <a:moveTo>
                    <a:pt x="109778" y="288937"/>
                  </a:moveTo>
                  <a:lnTo>
                    <a:pt x="107594" y="285051"/>
                  </a:lnTo>
                  <a:lnTo>
                    <a:pt x="92278" y="283108"/>
                  </a:lnTo>
                  <a:lnTo>
                    <a:pt x="90347" y="287108"/>
                  </a:lnTo>
                  <a:lnTo>
                    <a:pt x="90347" y="316522"/>
                  </a:lnTo>
                  <a:lnTo>
                    <a:pt x="107899" y="321970"/>
                  </a:lnTo>
                  <a:lnTo>
                    <a:pt x="108178" y="321881"/>
                  </a:lnTo>
                  <a:lnTo>
                    <a:pt x="109778" y="318554"/>
                  </a:lnTo>
                  <a:lnTo>
                    <a:pt x="109778" y="288937"/>
                  </a:lnTo>
                  <a:close/>
                </a:path>
                <a:path w="232409" h="1078864">
                  <a:moveTo>
                    <a:pt x="109778" y="238125"/>
                  </a:moveTo>
                  <a:lnTo>
                    <a:pt x="92278" y="231762"/>
                  </a:lnTo>
                  <a:lnTo>
                    <a:pt x="91986" y="231825"/>
                  </a:lnTo>
                  <a:lnTo>
                    <a:pt x="90347" y="235673"/>
                  </a:lnTo>
                  <a:lnTo>
                    <a:pt x="90347" y="265061"/>
                  </a:lnTo>
                  <a:lnTo>
                    <a:pt x="107899" y="271106"/>
                  </a:lnTo>
                  <a:lnTo>
                    <a:pt x="108178" y="271030"/>
                  </a:lnTo>
                  <a:lnTo>
                    <a:pt x="109778" y="267741"/>
                  </a:lnTo>
                  <a:lnTo>
                    <a:pt x="109778" y="238125"/>
                  </a:lnTo>
                  <a:close/>
                </a:path>
                <a:path w="232409" h="1078864">
                  <a:moveTo>
                    <a:pt x="109778" y="187350"/>
                  </a:moveTo>
                  <a:lnTo>
                    <a:pt x="92278" y="180365"/>
                  </a:lnTo>
                  <a:lnTo>
                    <a:pt x="91986" y="180428"/>
                  </a:lnTo>
                  <a:lnTo>
                    <a:pt x="90347" y="184238"/>
                  </a:lnTo>
                  <a:lnTo>
                    <a:pt x="90347" y="213626"/>
                  </a:lnTo>
                  <a:lnTo>
                    <a:pt x="107899" y="220218"/>
                  </a:lnTo>
                  <a:lnTo>
                    <a:pt x="108178" y="220154"/>
                  </a:lnTo>
                  <a:lnTo>
                    <a:pt x="109778" y="216954"/>
                  </a:lnTo>
                  <a:lnTo>
                    <a:pt x="109778" y="187350"/>
                  </a:lnTo>
                  <a:close/>
                </a:path>
                <a:path w="232409" h="1078864">
                  <a:moveTo>
                    <a:pt x="109778" y="85686"/>
                  </a:moveTo>
                  <a:lnTo>
                    <a:pt x="107594" y="81521"/>
                  </a:lnTo>
                  <a:lnTo>
                    <a:pt x="92278" y="77571"/>
                  </a:lnTo>
                  <a:lnTo>
                    <a:pt x="90347" y="81330"/>
                  </a:lnTo>
                  <a:lnTo>
                    <a:pt x="90347" y="110718"/>
                  </a:lnTo>
                  <a:lnTo>
                    <a:pt x="107899" y="118478"/>
                  </a:lnTo>
                  <a:lnTo>
                    <a:pt x="108178" y="118427"/>
                  </a:lnTo>
                  <a:lnTo>
                    <a:pt x="108712" y="118135"/>
                  </a:lnTo>
                  <a:lnTo>
                    <a:pt x="109347" y="117221"/>
                  </a:lnTo>
                  <a:lnTo>
                    <a:pt x="109512" y="116789"/>
                  </a:lnTo>
                  <a:lnTo>
                    <a:pt x="109778" y="115303"/>
                  </a:lnTo>
                  <a:lnTo>
                    <a:pt x="109778" y="85686"/>
                  </a:lnTo>
                  <a:close/>
                </a:path>
                <a:path w="232409" h="1078864">
                  <a:moveTo>
                    <a:pt x="109778" y="34886"/>
                  </a:moveTo>
                  <a:lnTo>
                    <a:pt x="107594" y="30632"/>
                  </a:lnTo>
                  <a:lnTo>
                    <a:pt x="92278" y="26187"/>
                  </a:lnTo>
                  <a:lnTo>
                    <a:pt x="90347" y="29870"/>
                  </a:lnTo>
                  <a:lnTo>
                    <a:pt x="90347" y="59270"/>
                  </a:lnTo>
                  <a:lnTo>
                    <a:pt x="107899" y="67602"/>
                  </a:lnTo>
                  <a:lnTo>
                    <a:pt x="108712" y="67284"/>
                  </a:lnTo>
                  <a:lnTo>
                    <a:pt x="108953" y="67030"/>
                  </a:lnTo>
                  <a:lnTo>
                    <a:pt x="109347" y="66382"/>
                  </a:lnTo>
                  <a:lnTo>
                    <a:pt x="109512" y="65976"/>
                  </a:lnTo>
                  <a:lnTo>
                    <a:pt x="109778" y="64503"/>
                  </a:lnTo>
                  <a:lnTo>
                    <a:pt x="109778" y="34886"/>
                  </a:lnTo>
                  <a:close/>
                </a:path>
                <a:path w="232409" h="1078864">
                  <a:moveTo>
                    <a:pt x="119481" y="1045730"/>
                  </a:moveTo>
                  <a:lnTo>
                    <a:pt x="117309" y="1041628"/>
                  </a:lnTo>
                  <a:lnTo>
                    <a:pt x="101993" y="1038174"/>
                  </a:lnTo>
                  <a:lnTo>
                    <a:pt x="100063" y="1041984"/>
                  </a:lnTo>
                  <a:lnTo>
                    <a:pt x="100063" y="1071397"/>
                  </a:lnTo>
                  <a:lnTo>
                    <a:pt x="117602" y="1078585"/>
                  </a:lnTo>
                  <a:lnTo>
                    <a:pt x="117894" y="1078522"/>
                  </a:lnTo>
                  <a:lnTo>
                    <a:pt x="119481" y="1074762"/>
                  </a:lnTo>
                  <a:lnTo>
                    <a:pt x="119481" y="1045730"/>
                  </a:lnTo>
                  <a:close/>
                </a:path>
                <a:path w="232409" h="1078864">
                  <a:moveTo>
                    <a:pt x="137071" y="442087"/>
                  </a:moveTo>
                  <a:lnTo>
                    <a:pt x="135255" y="438505"/>
                  </a:lnTo>
                  <a:lnTo>
                    <a:pt x="134962" y="438505"/>
                  </a:lnTo>
                  <a:lnTo>
                    <a:pt x="120192" y="438086"/>
                  </a:lnTo>
                  <a:lnTo>
                    <a:pt x="118338" y="442163"/>
                  </a:lnTo>
                  <a:lnTo>
                    <a:pt x="118338" y="471055"/>
                  </a:lnTo>
                  <a:lnTo>
                    <a:pt x="135255" y="474713"/>
                  </a:lnTo>
                  <a:lnTo>
                    <a:pt x="135534" y="474599"/>
                  </a:lnTo>
                  <a:lnTo>
                    <a:pt x="137071" y="470611"/>
                  </a:lnTo>
                  <a:lnTo>
                    <a:pt x="137071" y="442087"/>
                  </a:lnTo>
                  <a:close/>
                </a:path>
                <a:path w="232409" h="1078864">
                  <a:moveTo>
                    <a:pt x="137071" y="392188"/>
                  </a:moveTo>
                  <a:lnTo>
                    <a:pt x="134962" y="388505"/>
                  </a:lnTo>
                  <a:lnTo>
                    <a:pt x="120192" y="387604"/>
                  </a:lnTo>
                  <a:lnTo>
                    <a:pt x="118338" y="391655"/>
                  </a:lnTo>
                  <a:lnTo>
                    <a:pt x="118338" y="420522"/>
                  </a:lnTo>
                  <a:lnTo>
                    <a:pt x="135255" y="424726"/>
                  </a:lnTo>
                  <a:lnTo>
                    <a:pt x="135534" y="424624"/>
                  </a:lnTo>
                  <a:lnTo>
                    <a:pt x="137071" y="420700"/>
                  </a:lnTo>
                  <a:lnTo>
                    <a:pt x="137071" y="392188"/>
                  </a:lnTo>
                  <a:close/>
                </a:path>
                <a:path w="232409" h="1078864">
                  <a:moveTo>
                    <a:pt x="137071" y="292328"/>
                  </a:moveTo>
                  <a:lnTo>
                    <a:pt x="120192" y="286639"/>
                  </a:lnTo>
                  <a:lnTo>
                    <a:pt x="119380" y="287083"/>
                  </a:lnTo>
                  <a:lnTo>
                    <a:pt x="118770" y="288061"/>
                  </a:lnTo>
                  <a:lnTo>
                    <a:pt x="118605" y="288480"/>
                  </a:lnTo>
                  <a:lnTo>
                    <a:pt x="118389" y="289471"/>
                  </a:lnTo>
                  <a:lnTo>
                    <a:pt x="118338" y="290576"/>
                  </a:lnTo>
                  <a:lnTo>
                    <a:pt x="118338" y="319455"/>
                  </a:lnTo>
                  <a:lnTo>
                    <a:pt x="135255" y="324789"/>
                  </a:lnTo>
                  <a:lnTo>
                    <a:pt x="135534" y="324713"/>
                  </a:lnTo>
                  <a:lnTo>
                    <a:pt x="137071" y="320865"/>
                  </a:lnTo>
                  <a:lnTo>
                    <a:pt x="137071" y="292328"/>
                  </a:lnTo>
                  <a:close/>
                </a:path>
                <a:path w="232409" h="1078864">
                  <a:moveTo>
                    <a:pt x="137071" y="242417"/>
                  </a:moveTo>
                  <a:lnTo>
                    <a:pt x="120192" y="236207"/>
                  </a:lnTo>
                  <a:lnTo>
                    <a:pt x="119913" y="236270"/>
                  </a:lnTo>
                  <a:lnTo>
                    <a:pt x="118338" y="240042"/>
                  </a:lnTo>
                  <a:lnTo>
                    <a:pt x="118338" y="268922"/>
                  </a:lnTo>
                  <a:lnTo>
                    <a:pt x="135255" y="274815"/>
                  </a:lnTo>
                  <a:lnTo>
                    <a:pt x="135534" y="274726"/>
                  </a:lnTo>
                  <a:lnTo>
                    <a:pt x="137071" y="270941"/>
                  </a:lnTo>
                  <a:lnTo>
                    <a:pt x="137071" y="242417"/>
                  </a:lnTo>
                  <a:close/>
                </a:path>
                <a:path w="232409" h="1078864">
                  <a:moveTo>
                    <a:pt x="137071" y="192532"/>
                  </a:moveTo>
                  <a:lnTo>
                    <a:pt x="134962" y="188569"/>
                  </a:lnTo>
                  <a:lnTo>
                    <a:pt x="120192" y="185724"/>
                  </a:lnTo>
                  <a:lnTo>
                    <a:pt x="118338" y="189534"/>
                  </a:lnTo>
                  <a:lnTo>
                    <a:pt x="118338" y="218414"/>
                  </a:lnTo>
                  <a:lnTo>
                    <a:pt x="135255" y="224828"/>
                  </a:lnTo>
                  <a:lnTo>
                    <a:pt x="135534" y="224764"/>
                  </a:lnTo>
                  <a:lnTo>
                    <a:pt x="137071" y="221043"/>
                  </a:lnTo>
                  <a:lnTo>
                    <a:pt x="137071" y="192532"/>
                  </a:lnTo>
                  <a:close/>
                </a:path>
                <a:path w="232409" h="1078864">
                  <a:moveTo>
                    <a:pt x="137071" y="142608"/>
                  </a:moveTo>
                  <a:lnTo>
                    <a:pt x="134962" y="138582"/>
                  </a:lnTo>
                  <a:lnTo>
                    <a:pt x="120192" y="135267"/>
                  </a:lnTo>
                  <a:lnTo>
                    <a:pt x="118338" y="139001"/>
                  </a:lnTo>
                  <a:lnTo>
                    <a:pt x="118338" y="167894"/>
                  </a:lnTo>
                  <a:lnTo>
                    <a:pt x="135255" y="174891"/>
                  </a:lnTo>
                  <a:lnTo>
                    <a:pt x="135534" y="174815"/>
                  </a:lnTo>
                  <a:lnTo>
                    <a:pt x="136042" y="174510"/>
                  </a:lnTo>
                  <a:lnTo>
                    <a:pt x="136652" y="173583"/>
                  </a:lnTo>
                  <a:lnTo>
                    <a:pt x="137007" y="172224"/>
                  </a:lnTo>
                  <a:lnTo>
                    <a:pt x="137071" y="171132"/>
                  </a:lnTo>
                  <a:lnTo>
                    <a:pt x="137071" y="142608"/>
                  </a:lnTo>
                  <a:close/>
                </a:path>
                <a:path w="232409" h="1078864">
                  <a:moveTo>
                    <a:pt x="137071" y="92671"/>
                  </a:moveTo>
                  <a:lnTo>
                    <a:pt x="120192" y="84772"/>
                  </a:lnTo>
                  <a:lnTo>
                    <a:pt x="119646" y="84950"/>
                  </a:lnTo>
                  <a:lnTo>
                    <a:pt x="118338" y="88468"/>
                  </a:lnTo>
                  <a:lnTo>
                    <a:pt x="118338" y="117335"/>
                  </a:lnTo>
                  <a:lnTo>
                    <a:pt x="135255" y="124891"/>
                  </a:lnTo>
                  <a:lnTo>
                    <a:pt x="135534" y="124841"/>
                  </a:lnTo>
                  <a:lnTo>
                    <a:pt x="137071" y="121208"/>
                  </a:lnTo>
                  <a:lnTo>
                    <a:pt x="137071" y="92671"/>
                  </a:lnTo>
                  <a:close/>
                </a:path>
                <a:path w="232409" h="1078864">
                  <a:moveTo>
                    <a:pt x="137071" y="42760"/>
                  </a:moveTo>
                  <a:lnTo>
                    <a:pt x="134962" y="38595"/>
                  </a:lnTo>
                  <a:lnTo>
                    <a:pt x="120192" y="34302"/>
                  </a:lnTo>
                  <a:lnTo>
                    <a:pt x="118338" y="37922"/>
                  </a:lnTo>
                  <a:lnTo>
                    <a:pt x="118338" y="66802"/>
                  </a:lnTo>
                  <a:lnTo>
                    <a:pt x="135255" y="74917"/>
                  </a:lnTo>
                  <a:lnTo>
                    <a:pt x="135534" y="74866"/>
                  </a:lnTo>
                  <a:lnTo>
                    <a:pt x="137071" y="71285"/>
                  </a:lnTo>
                  <a:lnTo>
                    <a:pt x="137071" y="42760"/>
                  </a:lnTo>
                  <a:close/>
                </a:path>
                <a:path w="232409" h="1078864">
                  <a:moveTo>
                    <a:pt x="163423" y="808786"/>
                  </a:moveTo>
                  <a:lnTo>
                    <a:pt x="161391" y="804722"/>
                  </a:lnTo>
                  <a:lnTo>
                    <a:pt x="147116" y="800569"/>
                  </a:lnTo>
                  <a:lnTo>
                    <a:pt x="145338" y="804151"/>
                  </a:lnTo>
                  <a:lnTo>
                    <a:pt x="145338" y="832523"/>
                  </a:lnTo>
                  <a:lnTo>
                    <a:pt x="161671" y="840409"/>
                  </a:lnTo>
                  <a:lnTo>
                    <a:pt x="161925" y="840371"/>
                  </a:lnTo>
                  <a:lnTo>
                    <a:pt x="163423" y="836828"/>
                  </a:lnTo>
                  <a:lnTo>
                    <a:pt x="163423" y="808786"/>
                  </a:lnTo>
                  <a:close/>
                </a:path>
                <a:path w="232409" h="1078864">
                  <a:moveTo>
                    <a:pt x="163423" y="705358"/>
                  </a:moveTo>
                  <a:lnTo>
                    <a:pt x="163156" y="703859"/>
                  </a:lnTo>
                  <a:lnTo>
                    <a:pt x="162636" y="702678"/>
                  </a:lnTo>
                  <a:lnTo>
                    <a:pt x="161925" y="701954"/>
                  </a:lnTo>
                  <a:lnTo>
                    <a:pt x="161671" y="701827"/>
                  </a:lnTo>
                  <a:lnTo>
                    <a:pt x="161391" y="701827"/>
                  </a:lnTo>
                  <a:lnTo>
                    <a:pt x="147116" y="701421"/>
                  </a:lnTo>
                  <a:lnTo>
                    <a:pt x="145338" y="705434"/>
                  </a:lnTo>
                  <a:lnTo>
                    <a:pt x="145338" y="733818"/>
                  </a:lnTo>
                  <a:lnTo>
                    <a:pt x="161671" y="737412"/>
                  </a:lnTo>
                  <a:lnTo>
                    <a:pt x="161925" y="737298"/>
                  </a:lnTo>
                  <a:lnTo>
                    <a:pt x="162420" y="736892"/>
                  </a:lnTo>
                  <a:lnTo>
                    <a:pt x="163004" y="735863"/>
                  </a:lnTo>
                  <a:lnTo>
                    <a:pt x="163347" y="734466"/>
                  </a:lnTo>
                  <a:lnTo>
                    <a:pt x="163423" y="733933"/>
                  </a:lnTo>
                  <a:lnTo>
                    <a:pt x="163423" y="705358"/>
                  </a:lnTo>
                  <a:close/>
                </a:path>
                <a:path w="232409" h="1078864">
                  <a:moveTo>
                    <a:pt x="163423" y="393725"/>
                  </a:moveTo>
                  <a:lnTo>
                    <a:pt x="161391" y="390118"/>
                  </a:lnTo>
                  <a:lnTo>
                    <a:pt x="147116" y="389255"/>
                  </a:lnTo>
                  <a:lnTo>
                    <a:pt x="145338" y="393230"/>
                  </a:lnTo>
                  <a:lnTo>
                    <a:pt x="145338" y="421601"/>
                  </a:lnTo>
                  <a:lnTo>
                    <a:pt x="161671" y="425704"/>
                  </a:lnTo>
                  <a:lnTo>
                    <a:pt x="161925" y="425602"/>
                  </a:lnTo>
                  <a:lnTo>
                    <a:pt x="162420" y="425234"/>
                  </a:lnTo>
                  <a:lnTo>
                    <a:pt x="163004" y="424230"/>
                  </a:lnTo>
                  <a:lnTo>
                    <a:pt x="163347" y="422846"/>
                  </a:lnTo>
                  <a:lnTo>
                    <a:pt x="163423" y="422313"/>
                  </a:lnTo>
                  <a:lnTo>
                    <a:pt x="163423" y="393725"/>
                  </a:lnTo>
                  <a:close/>
                </a:path>
                <a:path w="232409" h="1078864">
                  <a:moveTo>
                    <a:pt x="163423" y="344678"/>
                  </a:moveTo>
                  <a:lnTo>
                    <a:pt x="147116" y="339648"/>
                  </a:lnTo>
                  <a:lnTo>
                    <a:pt x="146354" y="340106"/>
                  </a:lnTo>
                  <a:lnTo>
                    <a:pt x="146126" y="340385"/>
                  </a:lnTo>
                  <a:lnTo>
                    <a:pt x="145745" y="341096"/>
                  </a:lnTo>
                  <a:lnTo>
                    <a:pt x="145389" y="342480"/>
                  </a:lnTo>
                  <a:lnTo>
                    <a:pt x="145338" y="343573"/>
                  </a:lnTo>
                  <a:lnTo>
                    <a:pt x="145338" y="371957"/>
                  </a:lnTo>
                  <a:lnTo>
                    <a:pt x="161671" y="376631"/>
                  </a:lnTo>
                  <a:lnTo>
                    <a:pt x="162179" y="376351"/>
                  </a:lnTo>
                  <a:lnTo>
                    <a:pt x="162636" y="375881"/>
                  </a:lnTo>
                  <a:lnTo>
                    <a:pt x="163156" y="374751"/>
                  </a:lnTo>
                  <a:lnTo>
                    <a:pt x="163423" y="373265"/>
                  </a:lnTo>
                  <a:lnTo>
                    <a:pt x="163423" y="344678"/>
                  </a:lnTo>
                  <a:close/>
                </a:path>
                <a:path w="232409" h="1078864">
                  <a:moveTo>
                    <a:pt x="163423" y="295617"/>
                  </a:moveTo>
                  <a:lnTo>
                    <a:pt x="147116" y="290055"/>
                  </a:lnTo>
                  <a:lnTo>
                    <a:pt x="146850" y="290144"/>
                  </a:lnTo>
                  <a:lnTo>
                    <a:pt x="145338" y="293928"/>
                  </a:lnTo>
                  <a:lnTo>
                    <a:pt x="145338" y="322300"/>
                  </a:lnTo>
                  <a:lnTo>
                    <a:pt x="161671" y="327507"/>
                  </a:lnTo>
                  <a:lnTo>
                    <a:pt x="161925" y="327418"/>
                  </a:lnTo>
                  <a:lnTo>
                    <a:pt x="162420" y="327063"/>
                  </a:lnTo>
                  <a:lnTo>
                    <a:pt x="163004" y="326097"/>
                  </a:lnTo>
                  <a:lnTo>
                    <a:pt x="163347" y="324726"/>
                  </a:lnTo>
                  <a:lnTo>
                    <a:pt x="163423" y="324205"/>
                  </a:lnTo>
                  <a:lnTo>
                    <a:pt x="163423" y="295617"/>
                  </a:lnTo>
                  <a:close/>
                </a:path>
                <a:path w="232409" h="1078864">
                  <a:moveTo>
                    <a:pt x="163423" y="246545"/>
                  </a:moveTo>
                  <a:lnTo>
                    <a:pt x="147116" y="240499"/>
                  </a:lnTo>
                  <a:lnTo>
                    <a:pt x="146850" y="240563"/>
                  </a:lnTo>
                  <a:lnTo>
                    <a:pt x="145338" y="244271"/>
                  </a:lnTo>
                  <a:lnTo>
                    <a:pt x="145338" y="272656"/>
                  </a:lnTo>
                  <a:lnTo>
                    <a:pt x="161671" y="278396"/>
                  </a:lnTo>
                  <a:lnTo>
                    <a:pt x="162420" y="277964"/>
                  </a:lnTo>
                  <a:lnTo>
                    <a:pt x="163004" y="277012"/>
                  </a:lnTo>
                  <a:lnTo>
                    <a:pt x="163347" y="275678"/>
                  </a:lnTo>
                  <a:lnTo>
                    <a:pt x="163423" y="275132"/>
                  </a:lnTo>
                  <a:lnTo>
                    <a:pt x="163423" y="246545"/>
                  </a:lnTo>
                  <a:close/>
                </a:path>
                <a:path w="232409" h="1078864">
                  <a:moveTo>
                    <a:pt x="163423" y="197523"/>
                  </a:moveTo>
                  <a:lnTo>
                    <a:pt x="161391" y="193649"/>
                  </a:lnTo>
                  <a:lnTo>
                    <a:pt x="147116" y="190906"/>
                  </a:lnTo>
                  <a:lnTo>
                    <a:pt x="145338" y="194665"/>
                  </a:lnTo>
                  <a:lnTo>
                    <a:pt x="145338" y="223024"/>
                  </a:lnTo>
                  <a:lnTo>
                    <a:pt x="161671" y="229285"/>
                  </a:lnTo>
                  <a:lnTo>
                    <a:pt x="161925" y="229222"/>
                  </a:lnTo>
                  <a:lnTo>
                    <a:pt x="162420" y="228892"/>
                  </a:lnTo>
                  <a:lnTo>
                    <a:pt x="163004" y="227965"/>
                  </a:lnTo>
                  <a:lnTo>
                    <a:pt x="163423" y="226110"/>
                  </a:lnTo>
                  <a:lnTo>
                    <a:pt x="163423" y="197523"/>
                  </a:lnTo>
                  <a:close/>
                </a:path>
                <a:path w="232409" h="1078864">
                  <a:moveTo>
                    <a:pt x="163423" y="148463"/>
                  </a:moveTo>
                  <a:lnTo>
                    <a:pt x="147116" y="141325"/>
                  </a:lnTo>
                  <a:lnTo>
                    <a:pt x="146850" y="141376"/>
                  </a:lnTo>
                  <a:lnTo>
                    <a:pt x="145338" y="144995"/>
                  </a:lnTo>
                  <a:lnTo>
                    <a:pt x="145338" y="173380"/>
                  </a:lnTo>
                  <a:lnTo>
                    <a:pt x="161671" y="180187"/>
                  </a:lnTo>
                  <a:lnTo>
                    <a:pt x="162179" y="179984"/>
                  </a:lnTo>
                  <a:lnTo>
                    <a:pt x="162420" y="179819"/>
                  </a:lnTo>
                  <a:lnTo>
                    <a:pt x="163004" y="178917"/>
                  </a:lnTo>
                  <a:lnTo>
                    <a:pt x="163347" y="177571"/>
                  </a:lnTo>
                  <a:lnTo>
                    <a:pt x="163423" y="177050"/>
                  </a:lnTo>
                  <a:lnTo>
                    <a:pt x="163423" y="148463"/>
                  </a:lnTo>
                  <a:close/>
                </a:path>
                <a:path w="232409" h="1078864">
                  <a:moveTo>
                    <a:pt x="163423" y="99402"/>
                  </a:moveTo>
                  <a:lnTo>
                    <a:pt x="161391" y="95402"/>
                  </a:lnTo>
                  <a:lnTo>
                    <a:pt x="147116" y="91719"/>
                  </a:lnTo>
                  <a:lnTo>
                    <a:pt x="145338" y="95351"/>
                  </a:lnTo>
                  <a:lnTo>
                    <a:pt x="145338" y="123723"/>
                  </a:lnTo>
                  <a:lnTo>
                    <a:pt x="161671" y="131089"/>
                  </a:lnTo>
                  <a:lnTo>
                    <a:pt x="161925" y="131038"/>
                  </a:lnTo>
                  <a:lnTo>
                    <a:pt x="162420" y="130721"/>
                  </a:lnTo>
                  <a:lnTo>
                    <a:pt x="163004" y="129844"/>
                  </a:lnTo>
                  <a:lnTo>
                    <a:pt x="163347" y="128524"/>
                  </a:lnTo>
                  <a:lnTo>
                    <a:pt x="163423" y="127444"/>
                  </a:lnTo>
                  <a:lnTo>
                    <a:pt x="163423" y="99402"/>
                  </a:lnTo>
                  <a:close/>
                </a:path>
                <a:path w="232409" h="1078864">
                  <a:moveTo>
                    <a:pt x="188887" y="443433"/>
                  </a:moveTo>
                  <a:lnTo>
                    <a:pt x="187185" y="439966"/>
                  </a:lnTo>
                  <a:lnTo>
                    <a:pt x="186905" y="439966"/>
                  </a:lnTo>
                  <a:lnTo>
                    <a:pt x="173126" y="439572"/>
                  </a:lnTo>
                  <a:lnTo>
                    <a:pt x="171399" y="443534"/>
                  </a:lnTo>
                  <a:lnTo>
                    <a:pt x="171399" y="471398"/>
                  </a:lnTo>
                  <a:lnTo>
                    <a:pt x="187185" y="474941"/>
                  </a:lnTo>
                  <a:lnTo>
                    <a:pt x="187439" y="474827"/>
                  </a:lnTo>
                  <a:lnTo>
                    <a:pt x="187896" y="474433"/>
                  </a:lnTo>
                  <a:lnTo>
                    <a:pt x="188480" y="473430"/>
                  </a:lnTo>
                  <a:lnTo>
                    <a:pt x="188823" y="472046"/>
                  </a:lnTo>
                  <a:lnTo>
                    <a:pt x="188887" y="470966"/>
                  </a:lnTo>
                  <a:lnTo>
                    <a:pt x="188887" y="443433"/>
                  </a:lnTo>
                  <a:close/>
                </a:path>
                <a:path w="232409" h="1078864">
                  <a:moveTo>
                    <a:pt x="188887" y="395224"/>
                  </a:moveTo>
                  <a:lnTo>
                    <a:pt x="186905" y="391680"/>
                  </a:lnTo>
                  <a:lnTo>
                    <a:pt x="173126" y="390829"/>
                  </a:lnTo>
                  <a:lnTo>
                    <a:pt x="171399" y="394754"/>
                  </a:lnTo>
                  <a:lnTo>
                    <a:pt x="171399" y="422643"/>
                  </a:lnTo>
                  <a:lnTo>
                    <a:pt x="187185" y="426656"/>
                  </a:lnTo>
                  <a:lnTo>
                    <a:pt x="187439" y="426567"/>
                  </a:lnTo>
                  <a:lnTo>
                    <a:pt x="187896" y="426186"/>
                  </a:lnTo>
                  <a:lnTo>
                    <a:pt x="188480" y="425208"/>
                  </a:lnTo>
                  <a:lnTo>
                    <a:pt x="188823" y="423849"/>
                  </a:lnTo>
                  <a:lnTo>
                    <a:pt x="188887" y="422783"/>
                  </a:lnTo>
                  <a:lnTo>
                    <a:pt x="188887" y="395224"/>
                  </a:lnTo>
                  <a:close/>
                </a:path>
                <a:path w="232409" h="1078864">
                  <a:moveTo>
                    <a:pt x="188887" y="347002"/>
                  </a:moveTo>
                  <a:lnTo>
                    <a:pt x="173126" y="342099"/>
                  </a:lnTo>
                  <a:lnTo>
                    <a:pt x="172859" y="342188"/>
                  </a:lnTo>
                  <a:lnTo>
                    <a:pt x="172389" y="342544"/>
                  </a:lnTo>
                  <a:lnTo>
                    <a:pt x="172161" y="342823"/>
                  </a:lnTo>
                  <a:lnTo>
                    <a:pt x="171653" y="343928"/>
                  </a:lnTo>
                  <a:lnTo>
                    <a:pt x="171399" y="345401"/>
                  </a:lnTo>
                  <a:lnTo>
                    <a:pt x="171399" y="373849"/>
                  </a:lnTo>
                  <a:lnTo>
                    <a:pt x="187185" y="378421"/>
                  </a:lnTo>
                  <a:lnTo>
                    <a:pt x="187439" y="378320"/>
                  </a:lnTo>
                  <a:lnTo>
                    <a:pt x="187896" y="377964"/>
                  </a:lnTo>
                  <a:lnTo>
                    <a:pt x="188480" y="376986"/>
                  </a:lnTo>
                  <a:lnTo>
                    <a:pt x="188823" y="375627"/>
                  </a:lnTo>
                  <a:lnTo>
                    <a:pt x="188887" y="374561"/>
                  </a:lnTo>
                  <a:lnTo>
                    <a:pt x="188887" y="347002"/>
                  </a:lnTo>
                  <a:close/>
                </a:path>
                <a:path w="232409" h="1078864">
                  <a:moveTo>
                    <a:pt x="188887" y="298780"/>
                  </a:moveTo>
                  <a:lnTo>
                    <a:pt x="173126" y="293344"/>
                  </a:lnTo>
                  <a:lnTo>
                    <a:pt x="172859" y="293433"/>
                  </a:lnTo>
                  <a:lnTo>
                    <a:pt x="172389" y="293776"/>
                  </a:lnTo>
                  <a:lnTo>
                    <a:pt x="171805" y="294716"/>
                  </a:lnTo>
                  <a:lnTo>
                    <a:pt x="171462" y="296075"/>
                  </a:lnTo>
                  <a:lnTo>
                    <a:pt x="171399" y="297154"/>
                  </a:lnTo>
                  <a:lnTo>
                    <a:pt x="171399" y="325043"/>
                  </a:lnTo>
                  <a:lnTo>
                    <a:pt x="187185" y="330123"/>
                  </a:lnTo>
                  <a:lnTo>
                    <a:pt x="187439" y="330047"/>
                  </a:lnTo>
                  <a:lnTo>
                    <a:pt x="188887" y="326339"/>
                  </a:lnTo>
                  <a:lnTo>
                    <a:pt x="188887" y="298780"/>
                  </a:lnTo>
                  <a:close/>
                </a:path>
                <a:path w="232409" h="1078864">
                  <a:moveTo>
                    <a:pt x="188887" y="250545"/>
                  </a:moveTo>
                  <a:lnTo>
                    <a:pt x="173126" y="244652"/>
                  </a:lnTo>
                  <a:lnTo>
                    <a:pt x="172859" y="244716"/>
                  </a:lnTo>
                  <a:lnTo>
                    <a:pt x="171399" y="248361"/>
                  </a:lnTo>
                  <a:lnTo>
                    <a:pt x="171399" y="276237"/>
                  </a:lnTo>
                  <a:lnTo>
                    <a:pt x="187185" y="281851"/>
                  </a:lnTo>
                  <a:lnTo>
                    <a:pt x="187896" y="281444"/>
                  </a:lnTo>
                  <a:lnTo>
                    <a:pt x="188480" y="280504"/>
                  </a:lnTo>
                  <a:lnTo>
                    <a:pt x="188823" y="279171"/>
                  </a:lnTo>
                  <a:lnTo>
                    <a:pt x="188887" y="278104"/>
                  </a:lnTo>
                  <a:lnTo>
                    <a:pt x="188887" y="250545"/>
                  </a:lnTo>
                  <a:close/>
                </a:path>
                <a:path w="232409" h="1078864">
                  <a:moveTo>
                    <a:pt x="188887" y="202361"/>
                  </a:moveTo>
                  <a:lnTo>
                    <a:pt x="186905" y="198551"/>
                  </a:lnTo>
                  <a:lnTo>
                    <a:pt x="173126" y="195910"/>
                  </a:lnTo>
                  <a:lnTo>
                    <a:pt x="171399" y="199047"/>
                  </a:lnTo>
                  <a:lnTo>
                    <a:pt x="171399" y="227469"/>
                  </a:lnTo>
                  <a:lnTo>
                    <a:pt x="187185" y="233578"/>
                  </a:lnTo>
                  <a:lnTo>
                    <a:pt x="187439" y="233502"/>
                  </a:lnTo>
                  <a:lnTo>
                    <a:pt x="187896" y="233184"/>
                  </a:lnTo>
                  <a:lnTo>
                    <a:pt x="188480" y="232270"/>
                  </a:lnTo>
                  <a:lnTo>
                    <a:pt x="188823" y="230962"/>
                  </a:lnTo>
                  <a:lnTo>
                    <a:pt x="188887" y="229908"/>
                  </a:lnTo>
                  <a:lnTo>
                    <a:pt x="188887" y="202361"/>
                  </a:lnTo>
                  <a:close/>
                </a:path>
                <a:path w="232409" h="1078864">
                  <a:moveTo>
                    <a:pt x="188887" y="154139"/>
                  </a:moveTo>
                  <a:lnTo>
                    <a:pt x="173126" y="147154"/>
                  </a:lnTo>
                  <a:lnTo>
                    <a:pt x="172389" y="147523"/>
                  </a:lnTo>
                  <a:lnTo>
                    <a:pt x="172161" y="147764"/>
                  </a:lnTo>
                  <a:lnTo>
                    <a:pt x="171805" y="148399"/>
                  </a:lnTo>
                  <a:lnTo>
                    <a:pt x="171462" y="149733"/>
                  </a:lnTo>
                  <a:lnTo>
                    <a:pt x="171399" y="150812"/>
                  </a:lnTo>
                  <a:lnTo>
                    <a:pt x="171399" y="178676"/>
                  </a:lnTo>
                  <a:lnTo>
                    <a:pt x="187185" y="185331"/>
                  </a:lnTo>
                  <a:lnTo>
                    <a:pt x="187439" y="185267"/>
                  </a:lnTo>
                  <a:lnTo>
                    <a:pt x="188887" y="181686"/>
                  </a:lnTo>
                  <a:lnTo>
                    <a:pt x="188887" y="154139"/>
                  </a:lnTo>
                  <a:close/>
                </a:path>
                <a:path w="232409" h="1078864">
                  <a:moveTo>
                    <a:pt x="188887" y="105918"/>
                  </a:moveTo>
                  <a:lnTo>
                    <a:pt x="186905" y="101981"/>
                  </a:lnTo>
                  <a:lnTo>
                    <a:pt x="173126" y="98437"/>
                  </a:lnTo>
                  <a:lnTo>
                    <a:pt x="171399" y="101460"/>
                  </a:lnTo>
                  <a:lnTo>
                    <a:pt x="171399" y="129882"/>
                  </a:lnTo>
                  <a:lnTo>
                    <a:pt x="187185" y="137058"/>
                  </a:lnTo>
                  <a:lnTo>
                    <a:pt x="187439" y="136994"/>
                  </a:lnTo>
                  <a:lnTo>
                    <a:pt x="188887" y="133477"/>
                  </a:lnTo>
                  <a:lnTo>
                    <a:pt x="188887" y="105918"/>
                  </a:lnTo>
                  <a:close/>
                </a:path>
                <a:path w="232409" h="1078864">
                  <a:moveTo>
                    <a:pt x="188887" y="57683"/>
                  </a:moveTo>
                  <a:lnTo>
                    <a:pt x="186905" y="53682"/>
                  </a:lnTo>
                  <a:lnTo>
                    <a:pt x="173126" y="49682"/>
                  </a:lnTo>
                  <a:lnTo>
                    <a:pt x="171399" y="53187"/>
                  </a:lnTo>
                  <a:lnTo>
                    <a:pt x="171399" y="81076"/>
                  </a:lnTo>
                  <a:lnTo>
                    <a:pt x="187185" y="88760"/>
                  </a:lnTo>
                  <a:lnTo>
                    <a:pt x="187439" y="88709"/>
                  </a:lnTo>
                  <a:lnTo>
                    <a:pt x="187896" y="88430"/>
                  </a:lnTo>
                  <a:lnTo>
                    <a:pt x="188480" y="87579"/>
                  </a:lnTo>
                  <a:lnTo>
                    <a:pt x="188823" y="86296"/>
                  </a:lnTo>
                  <a:lnTo>
                    <a:pt x="188887" y="85229"/>
                  </a:lnTo>
                  <a:lnTo>
                    <a:pt x="188887" y="57683"/>
                  </a:lnTo>
                  <a:close/>
                </a:path>
                <a:path w="232409" h="1078864">
                  <a:moveTo>
                    <a:pt x="213461" y="733374"/>
                  </a:moveTo>
                  <a:lnTo>
                    <a:pt x="198247" y="726579"/>
                  </a:lnTo>
                  <a:lnTo>
                    <a:pt x="197980" y="726630"/>
                  </a:lnTo>
                  <a:lnTo>
                    <a:pt x="197523" y="726935"/>
                  </a:lnTo>
                  <a:lnTo>
                    <a:pt x="196951" y="727811"/>
                  </a:lnTo>
                  <a:lnTo>
                    <a:pt x="196634" y="729107"/>
                  </a:lnTo>
                  <a:lnTo>
                    <a:pt x="196583" y="730161"/>
                  </a:lnTo>
                  <a:lnTo>
                    <a:pt x="196583" y="757555"/>
                  </a:lnTo>
                  <a:lnTo>
                    <a:pt x="211836" y="764044"/>
                  </a:lnTo>
                  <a:lnTo>
                    <a:pt x="212077" y="763981"/>
                  </a:lnTo>
                  <a:lnTo>
                    <a:pt x="213461" y="760476"/>
                  </a:lnTo>
                  <a:lnTo>
                    <a:pt x="213461" y="733374"/>
                  </a:lnTo>
                  <a:close/>
                </a:path>
                <a:path w="232409" h="1078864">
                  <a:moveTo>
                    <a:pt x="213461" y="396659"/>
                  </a:moveTo>
                  <a:lnTo>
                    <a:pt x="211569" y="393179"/>
                  </a:lnTo>
                  <a:lnTo>
                    <a:pt x="198247" y="392366"/>
                  </a:lnTo>
                  <a:lnTo>
                    <a:pt x="196583" y="396214"/>
                  </a:lnTo>
                  <a:lnTo>
                    <a:pt x="196583" y="423633"/>
                  </a:lnTo>
                  <a:lnTo>
                    <a:pt x="211836" y="427583"/>
                  </a:lnTo>
                  <a:lnTo>
                    <a:pt x="212077" y="427494"/>
                  </a:lnTo>
                  <a:lnTo>
                    <a:pt x="213461" y="423760"/>
                  </a:lnTo>
                  <a:lnTo>
                    <a:pt x="213461" y="396659"/>
                  </a:lnTo>
                  <a:close/>
                </a:path>
                <a:path w="232409" h="1078864">
                  <a:moveTo>
                    <a:pt x="213461" y="349250"/>
                  </a:moveTo>
                  <a:lnTo>
                    <a:pt x="198247" y="344462"/>
                  </a:lnTo>
                  <a:lnTo>
                    <a:pt x="197980" y="344551"/>
                  </a:lnTo>
                  <a:lnTo>
                    <a:pt x="197523" y="344906"/>
                  </a:lnTo>
                  <a:lnTo>
                    <a:pt x="196951" y="345859"/>
                  </a:lnTo>
                  <a:lnTo>
                    <a:pt x="196634" y="347192"/>
                  </a:lnTo>
                  <a:lnTo>
                    <a:pt x="196583" y="348259"/>
                  </a:lnTo>
                  <a:lnTo>
                    <a:pt x="196583" y="375666"/>
                  </a:lnTo>
                  <a:lnTo>
                    <a:pt x="211836" y="380149"/>
                  </a:lnTo>
                  <a:lnTo>
                    <a:pt x="212077" y="380047"/>
                  </a:lnTo>
                  <a:lnTo>
                    <a:pt x="212534" y="379691"/>
                  </a:lnTo>
                  <a:lnTo>
                    <a:pt x="213093" y="378739"/>
                  </a:lnTo>
                  <a:lnTo>
                    <a:pt x="213410" y="377405"/>
                  </a:lnTo>
                  <a:lnTo>
                    <a:pt x="213461" y="376351"/>
                  </a:lnTo>
                  <a:lnTo>
                    <a:pt x="213461" y="349250"/>
                  </a:lnTo>
                  <a:close/>
                </a:path>
                <a:path w="232409" h="1078864">
                  <a:moveTo>
                    <a:pt x="213461" y="301828"/>
                  </a:moveTo>
                  <a:lnTo>
                    <a:pt x="198247" y="296532"/>
                  </a:lnTo>
                  <a:lnTo>
                    <a:pt x="197980" y="296621"/>
                  </a:lnTo>
                  <a:lnTo>
                    <a:pt x="197523" y="296951"/>
                  </a:lnTo>
                  <a:lnTo>
                    <a:pt x="196951" y="297891"/>
                  </a:lnTo>
                  <a:lnTo>
                    <a:pt x="196634" y="299212"/>
                  </a:lnTo>
                  <a:lnTo>
                    <a:pt x="196583" y="300278"/>
                  </a:lnTo>
                  <a:lnTo>
                    <a:pt x="196583" y="327685"/>
                  </a:lnTo>
                  <a:lnTo>
                    <a:pt x="211836" y="332663"/>
                  </a:lnTo>
                  <a:lnTo>
                    <a:pt x="212305" y="332422"/>
                  </a:lnTo>
                  <a:lnTo>
                    <a:pt x="212750" y="331978"/>
                  </a:lnTo>
                  <a:lnTo>
                    <a:pt x="213093" y="331304"/>
                  </a:lnTo>
                  <a:lnTo>
                    <a:pt x="213410" y="329984"/>
                  </a:lnTo>
                  <a:lnTo>
                    <a:pt x="213461" y="328930"/>
                  </a:lnTo>
                  <a:lnTo>
                    <a:pt x="213461" y="301828"/>
                  </a:lnTo>
                  <a:close/>
                </a:path>
                <a:path w="232409" h="1078864">
                  <a:moveTo>
                    <a:pt x="213461" y="254419"/>
                  </a:moveTo>
                  <a:lnTo>
                    <a:pt x="198247" y="248653"/>
                  </a:lnTo>
                  <a:lnTo>
                    <a:pt x="197980" y="248716"/>
                  </a:lnTo>
                  <a:lnTo>
                    <a:pt x="197523" y="249047"/>
                  </a:lnTo>
                  <a:lnTo>
                    <a:pt x="196951" y="249936"/>
                  </a:lnTo>
                  <a:lnTo>
                    <a:pt x="196634" y="251244"/>
                  </a:lnTo>
                  <a:lnTo>
                    <a:pt x="196583" y="252310"/>
                  </a:lnTo>
                  <a:lnTo>
                    <a:pt x="196583" y="279717"/>
                  </a:lnTo>
                  <a:lnTo>
                    <a:pt x="211836" y="285203"/>
                  </a:lnTo>
                  <a:lnTo>
                    <a:pt x="212077" y="285127"/>
                  </a:lnTo>
                  <a:lnTo>
                    <a:pt x="213461" y="281520"/>
                  </a:lnTo>
                  <a:lnTo>
                    <a:pt x="213461" y="254419"/>
                  </a:lnTo>
                  <a:close/>
                </a:path>
                <a:path w="232409" h="1078864">
                  <a:moveTo>
                    <a:pt x="213461" y="207035"/>
                  </a:moveTo>
                  <a:lnTo>
                    <a:pt x="211569" y="203288"/>
                  </a:lnTo>
                  <a:lnTo>
                    <a:pt x="198247" y="200723"/>
                  </a:lnTo>
                  <a:lnTo>
                    <a:pt x="196583" y="204368"/>
                  </a:lnTo>
                  <a:lnTo>
                    <a:pt x="196583" y="231762"/>
                  </a:lnTo>
                  <a:lnTo>
                    <a:pt x="211836" y="237731"/>
                  </a:lnTo>
                  <a:lnTo>
                    <a:pt x="212077" y="237667"/>
                  </a:lnTo>
                  <a:lnTo>
                    <a:pt x="213461" y="234111"/>
                  </a:lnTo>
                  <a:lnTo>
                    <a:pt x="213461" y="207035"/>
                  </a:lnTo>
                  <a:close/>
                </a:path>
                <a:path w="232409" h="1078864">
                  <a:moveTo>
                    <a:pt x="213461" y="112191"/>
                  </a:moveTo>
                  <a:lnTo>
                    <a:pt x="211569" y="108331"/>
                  </a:lnTo>
                  <a:lnTo>
                    <a:pt x="198247" y="104902"/>
                  </a:lnTo>
                  <a:lnTo>
                    <a:pt x="196583" y="108407"/>
                  </a:lnTo>
                  <a:lnTo>
                    <a:pt x="196583" y="135826"/>
                  </a:lnTo>
                  <a:lnTo>
                    <a:pt x="211836" y="142824"/>
                  </a:lnTo>
                  <a:lnTo>
                    <a:pt x="212534" y="142481"/>
                  </a:lnTo>
                  <a:lnTo>
                    <a:pt x="213093" y="141605"/>
                  </a:lnTo>
                  <a:lnTo>
                    <a:pt x="213410" y="140335"/>
                  </a:lnTo>
                  <a:lnTo>
                    <a:pt x="213461" y="139293"/>
                  </a:lnTo>
                  <a:lnTo>
                    <a:pt x="213461" y="112191"/>
                  </a:lnTo>
                  <a:close/>
                </a:path>
                <a:path w="232409" h="1078864">
                  <a:moveTo>
                    <a:pt x="213461" y="64782"/>
                  </a:moveTo>
                  <a:lnTo>
                    <a:pt x="211569" y="60858"/>
                  </a:lnTo>
                  <a:lnTo>
                    <a:pt x="198247" y="56984"/>
                  </a:lnTo>
                  <a:lnTo>
                    <a:pt x="196583" y="60452"/>
                  </a:lnTo>
                  <a:lnTo>
                    <a:pt x="196583" y="87858"/>
                  </a:lnTo>
                  <a:lnTo>
                    <a:pt x="211836" y="95351"/>
                  </a:lnTo>
                  <a:lnTo>
                    <a:pt x="212534" y="95034"/>
                  </a:lnTo>
                  <a:lnTo>
                    <a:pt x="213093" y="94183"/>
                  </a:lnTo>
                  <a:lnTo>
                    <a:pt x="213410" y="92913"/>
                  </a:lnTo>
                  <a:lnTo>
                    <a:pt x="213461" y="91884"/>
                  </a:lnTo>
                  <a:lnTo>
                    <a:pt x="213461" y="64782"/>
                  </a:lnTo>
                  <a:close/>
                </a:path>
                <a:path w="232409" h="1078864">
                  <a:moveTo>
                    <a:pt x="232206" y="970267"/>
                  </a:moveTo>
                  <a:lnTo>
                    <a:pt x="215328" y="965136"/>
                  </a:lnTo>
                  <a:lnTo>
                    <a:pt x="215049" y="965225"/>
                  </a:lnTo>
                  <a:lnTo>
                    <a:pt x="214515" y="965606"/>
                  </a:lnTo>
                  <a:lnTo>
                    <a:pt x="213906" y="966597"/>
                  </a:lnTo>
                  <a:lnTo>
                    <a:pt x="213525" y="968006"/>
                  </a:lnTo>
                  <a:lnTo>
                    <a:pt x="213461" y="969124"/>
                  </a:lnTo>
                  <a:lnTo>
                    <a:pt x="213461" y="998004"/>
                  </a:lnTo>
                  <a:lnTo>
                    <a:pt x="230390" y="1002792"/>
                  </a:lnTo>
                  <a:lnTo>
                    <a:pt x="230670" y="1002690"/>
                  </a:lnTo>
                  <a:lnTo>
                    <a:pt x="232206" y="998791"/>
                  </a:lnTo>
                  <a:lnTo>
                    <a:pt x="232206" y="9702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12010" y="1001889"/>
              <a:ext cx="393700" cy="1187450"/>
            </a:xfrm>
            <a:custGeom>
              <a:avLst/>
              <a:gdLst/>
              <a:ahLst/>
              <a:cxnLst/>
              <a:rect l="l" t="t" r="r" b="b"/>
              <a:pathLst>
                <a:path w="393700" h="1187450">
                  <a:moveTo>
                    <a:pt x="19431" y="1150658"/>
                  </a:moveTo>
                  <a:lnTo>
                    <a:pt x="17500" y="1146848"/>
                  </a:lnTo>
                  <a:lnTo>
                    <a:pt x="2184" y="1150302"/>
                  </a:lnTo>
                  <a:lnTo>
                    <a:pt x="1879" y="1150366"/>
                  </a:lnTo>
                  <a:lnTo>
                    <a:pt x="1600" y="1150543"/>
                  </a:lnTo>
                  <a:lnTo>
                    <a:pt x="825" y="1151445"/>
                  </a:lnTo>
                  <a:lnTo>
                    <a:pt x="266" y="1152791"/>
                  </a:lnTo>
                  <a:lnTo>
                    <a:pt x="0" y="1154404"/>
                  </a:lnTo>
                  <a:lnTo>
                    <a:pt x="0" y="1184021"/>
                  </a:lnTo>
                  <a:lnTo>
                    <a:pt x="1879" y="1187259"/>
                  </a:lnTo>
                  <a:lnTo>
                    <a:pt x="17500" y="1184109"/>
                  </a:lnTo>
                  <a:lnTo>
                    <a:pt x="17792" y="1183919"/>
                  </a:lnTo>
                  <a:lnTo>
                    <a:pt x="18567" y="1183043"/>
                  </a:lnTo>
                  <a:lnTo>
                    <a:pt x="19138" y="1181696"/>
                  </a:lnTo>
                  <a:lnTo>
                    <a:pt x="19431" y="1180071"/>
                  </a:lnTo>
                  <a:lnTo>
                    <a:pt x="19431" y="1150658"/>
                  </a:lnTo>
                  <a:close/>
                </a:path>
                <a:path w="393700" h="1187450">
                  <a:moveTo>
                    <a:pt x="29146" y="395795"/>
                  </a:moveTo>
                  <a:lnTo>
                    <a:pt x="27216" y="391795"/>
                  </a:lnTo>
                  <a:lnTo>
                    <a:pt x="11899" y="393738"/>
                  </a:lnTo>
                  <a:lnTo>
                    <a:pt x="11595" y="393776"/>
                  </a:lnTo>
                  <a:lnTo>
                    <a:pt x="9715" y="397624"/>
                  </a:lnTo>
                  <a:lnTo>
                    <a:pt x="9715" y="426656"/>
                  </a:lnTo>
                  <a:lnTo>
                    <a:pt x="11595" y="430657"/>
                  </a:lnTo>
                  <a:lnTo>
                    <a:pt x="27216" y="429056"/>
                  </a:lnTo>
                  <a:lnTo>
                    <a:pt x="27508" y="428891"/>
                  </a:lnTo>
                  <a:lnTo>
                    <a:pt x="28282" y="428078"/>
                  </a:lnTo>
                  <a:lnTo>
                    <a:pt x="28854" y="426808"/>
                  </a:lnTo>
                  <a:lnTo>
                    <a:pt x="29146" y="425208"/>
                  </a:lnTo>
                  <a:lnTo>
                    <a:pt x="29146" y="395795"/>
                  </a:lnTo>
                  <a:close/>
                </a:path>
                <a:path w="393700" h="1187450">
                  <a:moveTo>
                    <a:pt x="29146" y="344347"/>
                  </a:moveTo>
                  <a:lnTo>
                    <a:pt x="27216" y="340436"/>
                  </a:lnTo>
                  <a:lnTo>
                    <a:pt x="11899" y="342874"/>
                  </a:lnTo>
                  <a:lnTo>
                    <a:pt x="9715" y="346798"/>
                  </a:lnTo>
                  <a:lnTo>
                    <a:pt x="9715" y="375843"/>
                  </a:lnTo>
                  <a:lnTo>
                    <a:pt x="11595" y="379780"/>
                  </a:lnTo>
                  <a:lnTo>
                    <a:pt x="27216" y="377659"/>
                  </a:lnTo>
                  <a:lnTo>
                    <a:pt x="27508" y="377494"/>
                  </a:lnTo>
                  <a:lnTo>
                    <a:pt x="28282" y="376656"/>
                  </a:lnTo>
                  <a:lnTo>
                    <a:pt x="28854" y="375348"/>
                  </a:lnTo>
                  <a:lnTo>
                    <a:pt x="29146" y="373735"/>
                  </a:lnTo>
                  <a:lnTo>
                    <a:pt x="29146" y="344347"/>
                  </a:lnTo>
                  <a:close/>
                </a:path>
                <a:path w="393700" h="1187450">
                  <a:moveTo>
                    <a:pt x="29146" y="292912"/>
                  </a:moveTo>
                  <a:lnTo>
                    <a:pt x="27216" y="289039"/>
                  </a:lnTo>
                  <a:lnTo>
                    <a:pt x="11899" y="291985"/>
                  </a:lnTo>
                  <a:lnTo>
                    <a:pt x="9715" y="296024"/>
                  </a:lnTo>
                  <a:lnTo>
                    <a:pt x="9715" y="325056"/>
                  </a:lnTo>
                  <a:lnTo>
                    <a:pt x="11595" y="328891"/>
                  </a:lnTo>
                  <a:lnTo>
                    <a:pt x="27216" y="326263"/>
                  </a:lnTo>
                  <a:lnTo>
                    <a:pt x="27508" y="326097"/>
                  </a:lnTo>
                  <a:lnTo>
                    <a:pt x="28282" y="325234"/>
                  </a:lnTo>
                  <a:lnTo>
                    <a:pt x="28854" y="323913"/>
                  </a:lnTo>
                  <a:lnTo>
                    <a:pt x="29146" y="322300"/>
                  </a:lnTo>
                  <a:lnTo>
                    <a:pt x="29146" y="292912"/>
                  </a:lnTo>
                  <a:close/>
                </a:path>
                <a:path w="393700" h="1187450">
                  <a:moveTo>
                    <a:pt x="29146" y="190017"/>
                  </a:moveTo>
                  <a:lnTo>
                    <a:pt x="27216" y="186258"/>
                  </a:lnTo>
                  <a:lnTo>
                    <a:pt x="11899" y="190207"/>
                  </a:lnTo>
                  <a:lnTo>
                    <a:pt x="11595" y="190284"/>
                  </a:lnTo>
                  <a:lnTo>
                    <a:pt x="11315" y="190474"/>
                  </a:lnTo>
                  <a:lnTo>
                    <a:pt x="10541" y="191401"/>
                  </a:lnTo>
                  <a:lnTo>
                    <a:pt x="10147" y="192265"/>
                  </a:lnTo>
                  <a:lnTo>
                    <a:pt x="9715" y="194373"/>
                  </a:lnTo>
                  <a:lnTo>
                    <a:pt x="9715" y="223418"/>
                  </a:lnTo>
                  <a:lnTo>
                    <a:pt x="11595" y="227164"/>
                  </a:lnTo>
                  <a:lnTo>
                    <a:pt x="27216" y="223520"/>
                  </a:lnTo>
                  <a:lnTo>
                    <a:pt x="27508" y="223329"/>
                  </a:lnTo>
                  <a:lnTo>
                    <a:pt x="28282" y="222402"/>
                  </a:lnTo>
                  <a:lnTo>
                    <a:pt x="28854" y="221056"/>
                  </a:lnTo>
                  <a:lnTo>
                    <a:pt x="29146" y="219405"/>
                  </a:lnTo>
                  <a:lnTo>
                    <a:pt x="29146" y="190017"/>
                  </a:lnTo>
                  <a:close/>
                </a:path>
                <a:path w="393700" h="1187450">
                  <a:moveTo>
                    <a:pt x="29146" y="138557"/>
                  </a:moveTo>
                  <a:lnTo>
                    <a:pt x="27216" y="134874"/>
                  </a:lnTo>
                  <a:lnTo>
                    <a:pt x="11899" y="139319"/>
                  </a:lnTo>
                  <a:lnTo>
                    <a:pt x="11595" y="139395"/>
                  </a:lnTo>
                  <a:lnTo>
                    <a:pt x="11315" y="139611"/>
                  </a:lnTo>
                  <a:lnTo>
                    <a:pt x="10541" y="140563"/>
                  </a:lnTo>
                  <a:lnTo>
                    <a:pt x="10147" y="141427"/>
                  </a:lnTo>
                  <a:lnTo>
                    <a:pt x="9715" y="143573"/>
                  </a:lnTo>
                  <a:lnTo>
                    <a:pt x="9715" y="172593"/>
                  </a:lnTo>
                  <a:lnTo>
                    <a:pt x="11595" y="176288"/>
                  </a:lnTo>
                  <a:lnTo>
                    <a:pt x="27216" y="172123"/>
                  </a:lnTo>
                  <a:lnTo>
                    <a:pt x="27508" y="171932"/>
                  </a:lnTo>
                  <a:lnTo>
                    <a:pt x="28282" y="170980"/>
                  </a:lnTo>
                  <a:lnTo>
                    <a:pt x="28854" y="169608"/>
                  </a:lnTo>
                  <a:lnTo>
                    <a:pt x="29146" y="167957"/>
                  </a:lnTo>
                  <a:lnTo>
                    <a:pt x="29146" y="138557"/>
                  </a:lnTo>
                  <a:close/>
                </a:path>
                <a:path w="393700" h="1187450">
                  <a:moveTo>
                    <a:pt x="29146" y="87096"/>
                  </a:moveTo>
                  <a:lnTo>
                    <a:pt x="27216" y="83502"/>
                  </a:lnTo>
                  <a:lnTo>
                    <a:pt x="11899" y="88455"/>
                  </a:lnTo>
                  <a:lnTo>
                    <a:pt x="9715" y="92760"/>
                  </a:lnTo>
                  <a:lnTo>
                    <a:pt x="9715" y="121780"/>
                  </a:lnTo>
                  <a:lnTo>
                    <a:pt x="11595" y="125412"/>
                  </a:lnTo>
                  <a:lnTo>
                    <a:pt x="27216" y="120726"/>
                  </a:lnTo>
                  <a:lnTo>
                    <a:pt x="27508" y="120523"/>
                  </a:lnTo>
                  <a:lnTo>
                    <a:pt x="28282" y="119545"/>
                  </a:lnTo>
                  <a:lnTo>
                    <a:pt x="28854" y="118160"/>
                  </a:lnTo>
                  <a:lnTo>
                    <a:pt x="29146" y="116484"/>
                  </a:lnTo>
                  <a:lnTo>
                    <a:pt x="29146" y="87096"/>
                  </a:lnTo>
                  <a:close/>
                </a:path>
                <a:path w="393700" h="1187450">
                  <a:moveTo>
                    <a:pt x="29146" y="35674"/>
                  </a:moveTo>
                  <a:lnTo>
                    <a:pt x="27216" y="32105"/>
                  </a:lnTo>
                  <a:lnTo>
                    <a:pt x="11899" y="37566"/>
                  </a:lnTo>
                  <a:lnTo>
                    <a:pt x="9715" y="41948"/>
                  </a:lnTo>
                  <a:lnTo>
                    <a:pt x="9715" y="70993"/>
                  </a:lnTo>
                  <a:lnTo>
                    <a:pt x="11595" y="74523"/>
                  </a:lnTo>
                  <a:lnTo>
                    <a:pt x="27216" y="69342"/>
                  </a:lnTo>
                  <a:lnTo>
                    <a:pt x="27508" y="69113"/>
                  </a:lnTo>
                  <a:lnTo>
                    <a:pt x="28282" y="68135"/>
                  </a:lnTo>
                  <a:lnTo>
                    <a:pt x="28854" y="66713"/>
                  </a:lnTo>
                  <a:lnTo>
                    <a:pt x="29146" y="65062"/>
                  </a:lnTo>
                  <a:lnTo>
                    <a:pt x="29146" y="35674"/>
                  </a:lnTo>
                  <a:close/>
                </a:path>
                <a:path w="393700" h="1187450">
                  <a:moveTo>
                    <a:pt x="58140" y="392201"/>
                  </a:moveTo>
                  <a:lnTo>
                    <a:pt x="56159" y="388137"/>
                  </a:lnTo>
                  <a:lnTo>
                    <a:pt x="40271" y="390144"/>
                  </a:lnTo>
                  <a:lnTo>
                    <a:pt x="39966" y="390182"/>
                  </a:lnTo>
                  <a:lnTo>
                    <a:pt x="39662" y="390334"/>
                  </a:lnTo>
                  <a:lnTo>
                    <a:pt x="38862" y="391185"/>
                  </a:lnTo>
                  <a:lnTo>
                    <a:pt x="38290" y="392493"/>
                  </a:lnTo>
                  <a:lnTo>
                    <a:pt x="37998" y="394119"/>
                  </a:lnTo>
                  <a:lnTo>
                    <a:pt x="37998" y="423672"/>
                  </a:lnTo>
                  <a:lnTo>
                    <a:pt x="39966" y="427736"/>
                  </a:lnTo>
                  <a:lnTo>
                    <a:pt x="56159" y="426072"/>
                  </a:lnTo>
                  <a:lnTo>
                    <a:pt x="58140" y="422148"/>
                  </a:lnTo>
                  <a:lnTo>
                    <a:pt x="58140" y="392201"/>
                  </a:lnTo>
                  <a:close/>
                </a:path>
                <a:path w="393700" h="1187450">
                  <a:moveTo>
                    <a:pt x="58140" y="339788"/>
                  </a:moveTo>
                  <a:lnTo>
                    <a:pt x="56159" y="335813"/>
                  </a:lnTo>
                  <a:lnTo>
                    <a:pt x="40271" y="338353"/>
                  </a:lnTo>
                  <a:lnTo>
                    <a:pt x="37998" y="342353"/>
                  </a:lnTo>
                  <a:lnTo>
                    <a:pt x="37998" y="371932"/>
                  </a:lnTo>
                  <a:lnTo>
                    <a:pt x="39966" y="375932"/>
                  </a:lnTo>
                  <a:lnTo>
                    <a:pt x="56159" y="373722"/>
                  </a:lnTo>
                  <a:lnTo>
                    <a:pt x="56451" y="373583"/>
                  </a:lnTo>
                  <a:lnTo>
                    <a:pt x="57251" y="372706"/>
                  </a:lnTo>
                  <a:lnTo>
                    <a:pt x="57848" y="371386"/>
                  </a:lnTo>
                  <a:lnTo>
                    <a:pt x="58140" y="369735"/>
                  </a:lnTo>
                  <a:lnTo>
                    <a:pt x="58140" y="339788"/>
                  </a:lnTo>
                  <a:close/>
                </a:path>
                <a:path w="393700" h="1187450">
                  <a:moveTo>
                    <a:pt x="58140" y="287413"/>
                  </a:moveTo>
                  <a:lnTo>
                    <a:pt x="56159" y="283464"/>
                  </a:lnTo>
                  <a:lnTo>
                    <a:pt x="40271" y="286524"/>
                  </a:lnTo>
                  <a:lnTo>
                    <a:pt x="37998" y="290639"/>
                  </a:lnTo>
                  <a:lnTo>
                    <a:pt x="37998" y="320192"/>
                  </a:lnTo>
                  <a:lnTo>
                    <a:pt x="39966" y="324116"/>
                  </a:lnTo>
                  <a:lnTo>
                    <a:pt x="56159" y="321386"/>
                  </a:lnTo>
                  <a:lnTo>
                    <a:pt x="58140" y="317347"/>
                  </a:lnTo>
                  <a:lnTo>
                    <a:pt x="58140" y="287413"/>
                  </a:lnTo>
                  <a:close/>
                </a:path>
                <a:path w="393700" h="1187450">
                  <a:moveTo>
                    <a:pt x="58140" y="235000"/>
                  </a:moveTo>
                  <a:lnTo>
                    <a:pt x="56159" y="231127"/>
                  </a:lnTo>
                  <a:lnTo>
                    <a:pt x="40271" y="234708"/>
                  </a:lnTo>
                  <a:lnTo>
                    <a:pt x="39966" y="234772"/>
                  </a:lnTo>
                  <a:lnTo>
                    <a:pt x="37998" y="238887"/>
                  </a:lnTo>
                  <a:lnTo>
                    <a:pt x="37998" y="268465"/>
                  </a:lnTo>
                  <a:lnTo>
                    <a:pt x="39966" y="272338"/>
                  </a:lnTo>
                  <a:lnTo>
                    <a:pt x="56159" y="269087"/>
                  </a:lnTo>
                  <a:lnTo>
                    <a:pt x="58140" y="264947"/>
                  </a:lnTo>
                  <a:lnTo>
                    <a:pt x="58140" y="235000"/>
                  </a:lnTo>
                  <a:close/>
                </a:path>
                <a:path w="393700" h="1187450">
                  <a:moveTo>
                    <a:pt x="58140" y="181991"/>
                  </a:moveTo>
                  <a:lnTo>
                    <a:pt x="56159" y="178790"/>
                  </a:lnTo>
                  <a:lnTo>
                    <a:pt x="40271" y="182880"/>
                  </a:lnTo>
                  <a:lnTo>
                    <a:pt x="39966" y="182956"/>
                  </a:lnTo>
                  <a:lnTo>
                    <a:pt x="39662" y="183159"/>
                  </a:lnTo>
                  <a:lnTo>
                    <a:pt x="38862" y="184111"/>
                  </a:lnTo>
                  <a:lnTo>
                    <a:pt x="38290" y="185483"/>
                  </a:lnTo>
                  <a:lnTo>
                    <a:pt x="37998" y="187147"/>
                  </a:lnTo>
                  <a:lnTo>
                    <a:pt x="37998" y="216712"/>
                  </a:lnTo>
                  <a:lnTo>
                    <a:pt x="39966" y="220522"/>
                  </a:lnTo>
                  <a:lnTo>
                    <a:pt x="56159" y="216725"/>
                  </a:lnTo>
                  <a:lnTo>
                    <a:pt x="56451" y="216535"/>
                  </a:lnTo>
                  <a:lnTo>
                    <a:pt x="57251" y="215607"/>
                  </a:lnTo>
                  <a:lnTo>
                    <a:pt x="57848" y="214210"/>
                  </a:lnTo>
                  <a:lnTo>
                    <a:pt x="58140" y="212547"/>
                  </a:lnTo>
                  <a:lnTo>
                    <a:pt x="58140" y="181991"/>
                  </a:lnTo>
                  <a:close/>
                </a:path>
                <a:path w="393700" h="1187450">
                  <a:moveTo>
                    <a:pt x="58140" y="130200"/>
                  </a:moveTo>
                  <a:lnTo>
                    <a:pt x="56159" y="126453"/>
                  </a:lnTo>
                  <a:lnTo>
                    <a:pt x="40271" y="131064"/>
                  </a:lnTo>
                  <a:lnTo>
                    <a:pt x="39662" y="131356"/>
                  </a:lnTo>
                  <a:lnTo>
                    <a:pt x="38862" y="132334"/>
                  </a:lnTo>
                  <a:lnTo>
                    <a:pt x="38290" y="133731"/>
                  </a:lnTo>
                  <a:lnTo>
                    <a:pt x="37998" y="135394"/>
                  </a:lnTo>
                  <a:lnTo>
                    <a:pt x="37998" y="164960"/>
                  </a:lnTo>
                  <a:lnTo>
                    <a:pt x="39966" y="168706"/>
                  </a:lnTo>
                  <a:lnTo>
                    <a:pt x="56159" y="164388"/>
                  </a:lnTo>
                  <a:lnTo>
                    <a:pt x="58140" y="160147"/>
                  </a:lnTo>
                  <a:lnTo>
                    <a:pt x="58140" y="130200"/>
                  </a:lnTo>
                  <a:close/>
                </a:path>
                <a:path w="393700" h="1187450">
                  <a:moveTo>
                    <a:pt x="58140" y="77190"/>
                  </a:moveTo>
                  <a:lnTo>
                    <a:pt x="56159" y="74142"/>
                  </a:lnTo>
                  <a:lnTo>
                    <a:pt x="40271" y="79273"/>
                  </a:lnTo>
                  <a:lnTo>
                    <a:pt x="37998" y="83654"/>
                  </a:lnTo>
                  <a:lnTo>
                    <a:pt x="37998" y="113220"/>
                  </a:lnTo>
                  <a:lnTo>
                    <a:pt x="39966" y="116903"/>
                  </a:lnTo>
                  <a:lnTo>
                    <a:pt x="56159" y="112052"/>
                  </a:lnTo>
                  <a:lnTo>
                    <a:pt x="56451" y="111836"/>
                  </a:lnTo>
                  <a:lnTo>
                    <a:pt x="57251" y="110858"/>
                  </a:lnTo>
                  <a:lnTo>
                    <a:pt x="57848" y="109435"/>
                  </a:lnTo>
                  <a:lnTo>
                    <a:pt x="58140" y="107734"/>
                  </a:lnTo>
                  <a:lnTo>
                    <a:pt x="58140" y="77190"/>
                  </a:lnTo>
                  <a:close/>
                </a:path>
                <a:path w="393700" h="1187450">
                  <a:moveTo>
                    <a:pt x="58140" y="25412"/>
                  </a:moveTo>
                  <a:lnTo>
                    <a:pt x="56159" y="21805"/>
                  </a:lnTo>
                  <a:lnTo>
                    <a:pt x="40271" y="27457"/>
                  </a:lnTo>
                  <a:lnTo>
                    <a:pt x="37998" y="31940"/>
                  </a:lnTo>
                  <a:lnTo>
                    <a:pt x="37998" y="61506"/>
                  </a:lnTo>
                  <a:lnTo>
                    <a:pt x="39966" y="65100"/>
                  </a:lnTo>
                  <a:lnTo>
                    <a:pt x="56159" y="59702"/>
                  </a:lnTo>
                  <a:lnTo>
                    <a:pt x="56451" y="59499"/>
                  </a:lnTo>
                  <a:lnTo>
                    <a:pt x="57251" y="58483"/>
                  </a:lnTo>
                  <a:lnTo>
                    <a:pt x="57848" y="57048"/>
                  </a:lnTo>
                  <a:lnTo>
                    <a:pt x="58140" y="55359"/>
                  </a:lnTo>
                  <a:lnTo>
                    <a:pt x="58140" y="25412"/>
                  </a:lnTo>
                  <a:close/>
                </a:path>
                <a:path w="393700" h="1187450">
                  <a:moveTo>
                    <a:pt x="88252" y="388467"/>
                  </a:moveTo>
                  <a:lnTo>
                    <a:pt x="86169" y="384314"/>
                  </a:lnTo>
                  <a:lnTo>
                    <a:pt x="69697" y="386410"/>
                  </a:lnTo>
                  <a:lnTo>
                    <a:pt x="67348" y="390448"/>
                  </a:lnTo>
                  <a:lnTo>
                    <a:pt x="67348" y="420573"/>
                  </a:lnTo>
                  <a:lnTo>
                    <a:pt x="69367" y="424713"/>
                  </a:lnTo>
                  <a:lnTo>
                    <a:pt x="86169" y="422973"/>
                  </a:lnTo>
                  <a:lnTo>
                    <a:pt x="88252" y="418973"/>
                  </a:lnTo>
                  <a:lnTo>
                    <a:pt x="88252" y="388467"/>
                  </a:lnTo>
                  <a:close/>
                </a:path>
                <a:path w="393700" h="1187450">
                  <a:moveTo>
                    <a:pt x="88252" y="335076"/>
                  </a:moveTo>
                  <a:lnTo>
                    <a:pt x="86169" y="331025"/>
                  </a:lnTo>
                  <a:lnTo>
                    <a:pt x="69697" y="333654"/>
                  </a:lnTo>
                  <a:lnTo>
                    <a:pt x="69367" y="333705"/>
                  </a:lnTo>
                  <a:lnTo>
                    <a:pt x="69062" y="333883"/>
                  </a:lnTo>
                  <a:lnTo>
                    <a:pt x="68237" y="334746"/>
                  </a:lnTo>
                  <a:lnTo>
                    <a:pt x="67652" y="336092"/>
                  </a:lnTo>
                  <a:lnTo>
                    <a:pt x="67348" y="337743"/>
                  </a:lnTo>
                  <a:lnTo>
                    <a:pt x="67348" y="367868"/>
                  </a:lnTo>
                  <a:lnTo>
                    <a:pt x="69367" y="371932"/>
                  </a:lnTo>
                  <a:lnTo>
                    <a:pt x="86169" y="369646"/>
                  </a:lnTo>
                  <a:lnTo>
                    <a:pt x="86499" y="369481"/>
                  </a:lnTo>
                  <a:lnTo>
                    <a:pt x="87337" y="368604"/>
                  </a:lnTo>
                  <a:lnTo>
                    <a:pt x="87934" y="367245"/>
                  </a:lnTo>
                  <a:lnTo>
                    <a:pt x="88252" y="365582"/>
                  </a:lnTo>
                  <a:lnTo>
                    <a:pt x="88252" y="335076"/>
                  </a:lnTo>
                  <a:close/>
                </a:path>
                <a:path w="393700" h="1187450">
                  <a:moveTo>
                    <a:pt x="88252" y="281711"/>
                  </a:moveTo>
                  <a:lnTo>
                    <a:pt x="86169" y="277698"/>
                  </a:lnTo>
                  <a:lnTo>
                    <a:pt x="69697" y="280873"/>
                  </a:lnTo>
                  <a:lnTo>
                    <a:pt x="69367" y="280936"/>
                  </a:lnTo>
                  <a:lnTo>
                    <a:pt x="69062" y="281114"/>
                  </a:lnTo>
                  <a:lnTo>
                    <a:pt x="68237" y="282028"/>
                  </a:lnTo>
                  <a:lnTo>
                    <a:pt x="67652" y="283413"/>
                  </a:lnTo>
                  <a:lnTo>
                    <a:pt x="67348" y="285076"/>
                  </a:lnTo>
                  <a:lnTo>
                    <a:pt x="67348" y="315188"/>
                  </a:lnTo>
                  <a:lnTo>
                    <a:pt x="69367" y="319151"/>
                  </a:lnTo>
                  <a:lnTo>
                    <a:pt x="86169" y="316331"/>
                  </a:lnTo>
                  <a:lnTo>
                    <a:pt x="86499" y="316141"/>
                  </a:lnTo>
                  <a:lnTo>
                    <a:pt x="87337" y="315252"/>
                  </a:lnTo>
                  <a:lnTo>
                    <a:pt x="87934" y="313880"/>
                  </a:lnTo>
                  <a:lnTo>
                    <a:pt x="88252" y="312204"/>
                  </a:lnTo>
                  <a:lnTo>
                    <a:pt x="88252" y="281711"/>
                  </a:lnTo>
                  <a:close/>
                </a:path>
                <a:path w="393700" h="1187450">
                  <a:moveTo>
                    <a:pt x="88252" y="228320"/>
                  </a:moveTo>
                  <a:lnTo>
                    <a:pt x="86169" y="224383"/>
                  </a:lnTo>
                  <a:lnTo>
                    <a:pt x="69697" y="228092"/>
                  </a:lnTo>
                  <a:lnTo>
                    <a:pt x="69367" y="228155"/>
                  </a:lnTo>
                  <a:lnTo>
                    <a:pt x="69062" y="228358"/>
                  </a:lnTo>
                  <a:lnTo>
                    <a:pt x="68237" y="229298"/>
                  </a:lnTo>
                  <a:lnTo>
                    <a:pt x="67652" y="230695"/>
                  </a:lnTo>
                  <a:lnTo>
                    <a:pt x="67348" y="232359"/>
                  </a:lnTo>
                  <a:lnTo>
                    <a:pt x="67348" y="262483"/>
                  </a:lnTo>
                  <a:lnTo>
                    <a:pt x="69367" y="266420"/>
                  </a:lnTo>
                  <a:lnTo>
                    <a:pt x="86169" y="263042"/>
                  </a:lnTo>
                  <a:lnTo>
                    <a:pt x="88252" y="258826"/>
                  </a:lnTo>
                  <a:lnTo>
                    <a:pt x="88252" y="228320"/>
                  </a:lnTo>
                  <a:close/>
                </a:path>
                <a:path w="393700" h="1187450">
                  <a:moveTo>
                    <a:pt x="88252" y="174917"/>
                  </a:moveTo>
                  <a:lnTo>
                    <a:pt x="86169" y="171043"/>
                  </a:lnTo>
                  <a:lnTo>
                    <a:pt x="69697" y="175298"/>
                  </a:lnTo>
                  <a:lnTo>
                    <a:pt x="69367" y="175374"/>
                  </a:lnTo>
                  <a:lnTo>
                    <a:pt x="69062" y="175577"/>
                  </a:lnTo>
                  <a:lnTo>
                    <a:pt x="68237" y="176555"/>
                  </a:lnTo>
                  <a:lnTo>
                    <a:pt x="67652" y="177965"/>
                  </a:lnTo>
                  <a:lnTo>
                    <a:pt x="67348" y="179641"/>
                  </a:lnTo>
                  <a:lnTo>
                    <a:pt x="67348" y="209765"/>
                  </a:lnTo>
                  <a:lnTo>
                    <a:pt x="69367" y="213639"/>
                  </a:lnTo>
                  <a:lnTo>
                    <a:pt x="86169" y="209702"/>
                  </a:lnTo>
                  <a:lnTo>
                    <a:pt x="86499" y="209511"/>
                  </a:lnTo>
                  <a:lnTo>
                    <a:pt x="87337" y="208546"/>
                  </a:lnTo>
                  <a:lnTo>
                    <a:pt x="87934" y="207137"/>
                  </a:lnTo>
                  <a:lnTo>
                    <a:pt x="88252" y="205422"/>
                  </a:lnTo>
                  <a:lnTo>
                    <a:pt x="88252" y="174917"/>
                  </a:lnTo>
                  <a:close/>
                </a:path>
                <a:path w="393700" h="1187450">
                  <a:moveTo>
                    <a:pt x="88252" y="121526"/>
                  </a:moveTo>
                  <a:lnTo>
                    <a:pt x="86169" y="117729"/>
                  </a:lnTo>
                  <a:lnTo>
                    <a:pt x="69697" y="122516"/>
                  </a:lnTo>
                  <a:lnTo>
                    <a:pt x="67348" y="126949"/>
                  </a:lnTo>
                  <a:lnTo>
                    <a:pt x="67348" y="157048"/>
                  </a:lnTo>
                  <a:lnTo>
                    <a:pt x="69367" y="160858"/>
                  </a:lnTo>
                  <a:lnTo>
                    <a:pt x="86169" y="156387"/>
                  </a:lnTo>
                  <a:lnTo>
                    <a:pt x="86499" y="156171"/>
                  </a:lnTo>
                  <a:lnTo>
                    <a:pt x="87337" y="155194"/>
                  </a:lnTo>
                  <a:lnTo>
                    <a:pt x="87934" y="153758"/>
                  </a:lnTo>
                  <a:lnTo>
                    <a:pt x="88252" y="152031"/>
                  </a:lnTo>
                  <a:lnTo>
                    <a:pt x="88252" y="121526"/>
                  </a:lnTo>
                  <a:close/>
                </a:path>
                <a:path w="393700" h="1187450">
                  <a:moveTo>
                    <a:pt x="88252" y="68122"/>
                  </a:moveTo>
                  <a:lnTo>
                    <a:pt x="86169" y="64427"/>
                  </a:lnTo>
                  <a:lnTo>
                    <a:pt x="69697" y="69761"/>
                  </a:lnTo>
                  <a:lnTo>
                    <a:pt x="69367" y="69862"/>
                  </a:lnTo>
                  <a:lnTo>
                    <a:pt x="69062" y="70091"/>
                  </a:lnTo>
                  <a:lnTo>
                    <a:pt x="68237" y="71094"/>
                  </a:lnTo>
                  <a:lnTo>
                    <a:pt x="67652" y="72555"/>
                  </a:lnTo>
                  <a:lnTo>
                    <a:pt x="67348" y="74244"/>
                  </a:lnTo>
                  <a:lnTo>
                    <a:pt x="67348" y="104343"/>
                  </a:lnTo>
                  <a:lnTo>
                    <a:pt x="69367" y="108089"/>
                  </a:lnTo>
                  <a:lnTo>
                    <a:pt x="86169" y="103060"/>
                  </a:lnTo>
                  <a:lnTo>
                    <a:pt x="86499" y="102844"/>
                  </a:lnTo>
                  <a:lnTo>
                    <a:pt x="87337" y="101815"/>
                  </a:lnTo>
                  <a:lnTo>
                    <a:pt x="87934" y="100355"/>
                  </a:lnTo>
                  <a:lnTo>
                    <a:pt x="88252" y="98640"/>
                  </a:lnTo>
                  <a:lnTo>
                    <a:pt x="88252" y="68122"/>
                  </a:lnTo>
                  <a:close/>
                </a:path>
                <a:path w="393700" h="1187450">
                  <a:moveTo>
                    <a:pt x="88252" y="14770"/>
                  </a:moveTo>
                  <a:lnTo>
                    <a:pt x="86499" y="11112"/>
                  </a:lnTo>
                  <a:lnTo>
                    <a:pt x="86169" y="11112"/>
                  </a:lnTo>
                  <a:lnTo>
                    <a:pt x="69697" y="16979"/>
                  </a:lnTo>
                  <a:lnTo>
                    <a:pt x="69367" y="17094"/>
                  </a:lnTo>
                  <a:lnTo>
                    <a:pt x="69062" y="17322"/>
                  </a:lnTo>
                  <a:lnTo>
                    <a:pt x="68237" y="18364"/>
                  </a:lnTo>
                  <a:lnTo>
                    <a:pt x="67652" y="19837"/>
                  </a:lnTo>
                  <a:lnTo>
                    <a:pt x="67348" y="21551"/>
                  </a:lnTo>
                  <a:lnTo>
                    <a:pt x="67348" y="51676"/>
                  </a:lnTo>
                  <a:lnTo>
                    <a:pt x="69367" y="55321"/>
                  </a:lnTo>
                  <a:lnTo>
                    <a:pt x="86169" y="49733"/>
                  </a:lnTo>
                  <a:lnTo>
                    <a:pt x="86499" y="49504"/>
                  </a:lnTo>
                  <a:lnTo>
                    <a:pt x="87337" y="48463"/>
                  </a:lnTo>
                  <a:lnTo>
                    <a:pt x="87934" y="46990"/>
                  </a:lnTo>
                  <a:lnTo>
                    <a:pt x="88252" y="45275"/>
                  </a:lnTo>
                  <a:lnTo>
                    <a:pt x="88252" y="14770"/>
                  </a:lnTo>
                  <a:close/>
                </a:path>
                <a:path w="393700" h="1187450">
                  <a:moveTo>
                    <a:pt x="119494" y="958354"/>
                  </a:moveTo>
                  <a:lnTo>
                    <a:pt x="117348" y="954239"/>
                  </a:lnTo>
                  <a:lnTo>
                    <a:pt x="100228" y="956970"/>
                  </a:lnTo>
                  <a:lnTo>
                    <a:pt x="99898" y="957021"/>
                  </a:lnTo>
                  <a:lnTo>
                    <a:pt x="97815" y="961136"/>
                  </a:lnTo>
                  <a:lnTo>
                    <a:pt x="97815" y="991831"/>
                  </a:lnTo>
                  <a:lnTo>
                    <a:pt x="99898" y="995972"/>
                  </a:lnTo>
                  <a:lnTo>
                    <a:pt x="117348" y="993597"/>
                  </a:lnTo>
                  <a:lnTo>
                    <a:pt x="117983" y="993178"/>
                  </a:lnTo>
                  <a:lnTo>
                    <a:pt x="118541" y="992543"/>
                  </a:lnTo>
                  <a:lnTo>
                    <a:pt x="119176" y="991146"/>
                  </a:lnTo>
                  <a:lnTo>
                    <a:pt x="119494" y="989444"/>
                  </a:lnTo>
                  <a:lnTo>
                    <a:pt x="119494" y="958354"/>
                  </a:lnTo>
                  <a:close/>
                </a:path>
                <a:path w="393700" h="1187450">
                  <a:moveTo>
                    <a:pt x="119494" y="384594"/>
                  </a:moveTo>
                  <a:lnTo>
                    <a:pt x="117348" y="380377"/>
                  </a:lnTo>
                  <a:lnTo>
                    <a:pt x="100228" y="382549"/>
                  </a:lnTo>
                  <a:lnTo>
                    <a:pt x="97815" y="386664"/>
                  </a:lnTo>
                  <a:lnTo>
                    <a:pt x="97815" y="417360"/>
                  </a:lnTo>
                  <a:lnTo>
                    <a:pt x="99898" y="421576"/>
                  </a:lnTo>
                  <a:lnTo>
                    <a:pt x="117348" y="419785"/>
                  </a:lnTo>
                  <a:lnTo>
                    <a:pt x="117665" y="419620"/>
                  </a:lnTo>
                  <a:lnTo>
                    <a:pt x="118541" y="418757"/>
                  </a:lnTo>
                  <a:lnTo>
                    <a:pt x="119176" y="417385"/>
                  </a:lnTo>
                  <a:lnTo>
                    <a:pt x="119494" y="415696"/>
                  </a:lnTo>
                  <a:lnTo>
                    <a:pt x="119494" y="384594"/>
                  </a:lnTo>
                  <a:close/>
                </a:path>
                <a:path w="393700" h="1187450">
                  <a:moveTo>
                    <a:pt x="119494" y="275793"/>
                  </a:moveTo>
                  <a:lnTo>
                    <a:pt x="117348" y="271716"/>
                  </a:lnTo>
                  <a:lnTo>
                    <a:pt x="100228" y="275005"/>
                  </a:lnTo>
                  <a:lnTo>
                    <a:pt x="97815" y="279285"/>
                  </a:lnTo>
                  <a:lnTo>
                    <a:pt x="97815" y="309968"/>
                  </a:lnTo>
                  <a:lnTo>
                    <a:pt x="99898" y="314020"/>
                  </a:lnTo>
                  <a:lnTo>
                    <a:pt x="117348" y="311073"/>
                  </a:lnTo>
                  <a:lnTo>
                    <a:pt x="119494" y="306882"/>
                  </a:lnTo>
                  <a:lnTo>
                    <a:pt x="119494" y="275793"/>
                  </a:lnTo>
                  <a:close/>
                </a:path>
                <a:path w="393700" h="1187450">
                  <a:moveTo>
                    <a:pt x="119494" y="221373"/>
                  </a:moveTo>
                  <a:lnTo>
                    <a:pt x="117348" y="217360"/>
                  </a:lnTo>
                  <a:lnTo>
                    <a:pt x="100228" y="221221"/>
                  </a:lnTo>
                  <a:lnTo>
                    <a:pt x="97815" y="225590"/>
                  </a:lnTo>
                  <a:lnTo>
                    <a:pt x="97815" y="256260"/>
                  </a:lnTo>
                  <a:lnTo>
                    <a:pt x="99898" y="260286"/>
                  </a:lnTo>
                  <a:lnTo>
                    <a:pt x="117348" y="256768"/>
                  </a:lnTo>
                  <a:lnTo>
                    <a:pt x="119494" y="252463"/>
                  </a:lnTo>
                  <a:lnTo>
                    <a:pt x="119494" y="221373"/>
                  </a:lnTo>
                  <a:close/>
                </a:path>
                <a:path w="393700" h="1187450">
                  <a:moveTo>
                    <a:pt x="119494" y="166954"/>
                  </a:moveTo>
                  <a:lnTo>
                    <a:pt x="117348" y="163004"/>
                  </a:lnTo>
                  <a:lnTo>
                    <a:pt x="100228" y="167424"/>
                  </a:lnTo>
                  <a:lnTo>
                    <a:pt x="99898" y="167500"/>
                  </a:lnTo>
                  <a:lnTo>
                    <a:pt x="99580" y="167716"/>
                  </a:lnTo>
                  <a:lnTo>
                    <a:pt x="98742" y="168694"/>
                  </a:lnTo>
                  <a:lnTo>
                    <a:pt x="98120" y="170141"/>
                  </a:lnTo>
                  <a:lnTo>
                    <a:pt x="97815" y="171869"/>
                  </a:lnTo>
                  <a:lnTo>
                    <a:pt x="97815" y="202552"/>
                  </a:lnTo>
                  <a:lnTo>
                    <a:pt x="99898" y="206489"/>
                  </a:lnTo>
                  <a:lnTo>
                    <a:pt x="117348" y="202399"/>
                  </a:lnTo>
                  <a:lnTo>
                    <a:pt x="117665" y="202209"/>
                  </a:lnTo>
                  <a:lnTo>
                    <a:pt x="118541" y="201231"/>
                  </a:lnTo>
                  <a:lnTo>
                    <a:pt x="119176" y="199771"/>
                  </a:lnTo>
                  <a:lnTo>
                    <a:pt x="119494" y="198043"/>
                  </a:lnTo>
                  <a:lnTo>
                    <a:pt x="119494" y="166954"/>
                  </a:lnTo>
                  <a:close/>
                </a:path>
                <a:path w="393700" h="1187450">
                  <a:moveTo>
                    <a:pt x="119494" y="112522"/>
                  </a:moveTo>
                  <a:lnTo>
                    <a:pt x="117348" y="108673"/>
                  </a:lnTo>
                  <a:lnTo>
                    <a:pt x="100228" y="113639"/>
                  </a:lnTo>
                  <a:lnTo>
                    <a:pt x="97815" y="118173"/>
                  </a:lnTo>
                  <a:lnTo>
                    <a:pt x="97815" y="148844"/>
                  </a:lnTo>
                  <a:lnTo>
                    <a:pt x="99898" y="152717"/>
                  </a:lnTo>
                  <a:lnTo>
                    <a:pt x="117348" y="148069"/>
                  </a:lnTo>
                  <a:lnTo>
                    <a:pt x="117665" y="147853"/>
                  </a:lnTo>
                  <a:lnTo>
                    <a:pt x="118541" y="146837"/>
                  </a:lnTo>
                  <a:lnTo>
                    <a:pt x="119176" y="145364"/>
                  </a:lnTo>
                  <a:lnTo>
                    <a:pt x="119494" y="143611"/>
                  </a:lnTo>
                  <a:lnTo>
                    <a:pt x="119494" y="112522"/>
                  </a:lnTo>
                  <a:close/>
                </a:path>
                <a:path w="393700" h="1187450">
                  <a:moveTo>
                    <a:pt x="119494" y="58102"/>
                  </a:moveTo>
                  <a:lnTo>
                    <a:pt x="117348" y="54343"/>
                  </a:lnTo>
                  <a:lnTo>
                    <a:pt x="100228" y="59880"/>
                  </a:lnTo>
                  <a:lnTo>
                    <a:pt x="97815" y="64452"/>
                  </a:lnTo>
                  <a:lnTo>
                    <a:pt x="97815" y="95135"/>
                  </a:lnTo>
                  <a:lnTo>
                    <a:pt x="99898" y="98945"/>
                  </a:lnTo>
                  <a:lnTo>
                    <a:pt x="117348" y="93713"/>
                  </a:lnTo>
                  <a:lnTo>
                    <a:pt x="117983" y="93179"/>
                  </a:lnTo>
                  <a:lnTo>
                    <a:pt x="118541" y="92443"/>
                  </a:lnTo>
                  <a:lnTo>
                    <a:pt x="119176" y="90957"/>
                  </a:lnTo>
                  <a:lnTo>
                    <a:pt x="119494" y="89204"/>
                  </a:lnTo>
                  <a:lnTo>
                    <a:pt x="119494" y="58102"/>
                  </a:lnTo>
                  <a:close/>
                </a:path>
                <a:path w="393700" h="1187450">
                  <a:moveTo>
                    <a:pt x="119494" y="3721"/>
                  </a:moveTo>
                  <a:lnTo>
                    <a:pt x="117348" y="0"/>
                  </a:lnTo>
                  <a:lnTo>
                    <a:pt x="100228" y="6096"/>
                  </a:lnTo>
                  <a:lnTo>
                    <a:pt x="99898" y="6210"/>
                  </a:lnTo>
                  <a:lnTo>
                    <a:pt x="99580" y="6451"/>
                  </a:lnTo>
                  <a:lnTo>
                    <a:pt x="98742" y="7518"/>
                  </a:lnTo>
                  <a:lnTo>
                    <a:pt x="98120" y="9017"/>
                  </a:lnTo>
                  <a:lnTo>
                    <a:pt x="97815" y="10769"/>
                  </a:lnTo>
                  <a:lnTo>
                    <a:pt x="97815" y="41465"/>
                  </a:lnTo>
                  <a:lnTo>
                    <a:pt x="99898" y="45161"/>
                  </a:lnTo>
                  <a:lnTo>
                    <a:pt x="117348" y="39357"/>
                  </a:lnTo>
                  <a:lnTo>
                    <a:pt x="117665" y="39128"/>
                  </a:lnTo>
                  <a:lnTo>
                    <a:pt x="118541" y="38061"/>
                  </a:lnTo>
                  <a:lnTo>
                    <a:pt x="119176" y="36563"/>
                  </a:lnTo>
                  <a:lnTo>
                    <a:pt x="119494" y="34798"/>
                  </a:lnTo>
                  <a:lnTo>
                    <a:pt x="119494" y="3721"/>
                  </a:lnTo>
                  <a:close/>
                </a:path>
                <a:path w="393700" h="1187450">
                  <a:moveTo>
                    <a:pt x="150241" y="603580"/>
                  </a:moveTo>
                  <a:lnTo>
                    <a:pt x="149936" y="601967"/>
                  </a:lnTo>
                  <a:lnTo>
                    <a:pt x="149313" y="600722"/>
                  </a:lnTo>
                  <a:lnTo>
                    <a:pt x="148488" y="600011"/>
                  </a:lnTo>
                  <a:lnTo>
                    <a:pt x="148158" y="599922"/>
                  </a:lnTo>
                  <a:lnTo>
                    <a:pt x="147828" y="599935"/>
                  </a:lnTo>
                  <a:lnTo>
                    <a:pt x="128562" y="605764"/>
                  </a:lnTo>
                  <a:lnTo>
                    <a:pt x="128562" y="636879"/>
                  </a:lnTo>
                  <a:lnTo>
                    <a:pt x="130708" y="640537"/>
                  </a:lnTo>
                  <a:lnTo>
                    <a:pt x="148158" y="638898"/>
                  </a:lnTo>
                  <a:lnTo>
                    <a:pt x="150241" y="634276"/>
                  </a:lnTo>
                  <a:lnTo>
                    <a:pt x="150241" y="603580"/>
                  </a:lnTo>
                  <a:close/>
                </a:path>
                <a:path w="393700" h="1187450">
                  <a:moveTo>
                    <a:pt x="150241" y="549884"/>
                  </a:moveTo>
                  <a:lnTo>
                    <a:pt x="148158" y="546138"/>
                  </a:lnTo>
                  <a:lnTo>
                    <a:pt x="147828" y="546150"/>
                  </a:lnTo>
                  <a:lnTo>
                    <a:pt x="130708" y="546785"/>
                  </a:lnTo>
                  <a:lnTo>
                    <a:pt x="128562" y="551370"/>
                  </a:lnTo>
                  <a:lnTo>
                    <a:pt x="128562" y="582460"/>
                  </a:lnTo>
                  <a:lnTo>
                    <a:pt x="130708" y="586181"/>
                  </a:lnTo>
                  <a:lnTo>
                    <a:pt x="148158" y="585114"/>
                  </a:lnTo>
                  <a:lnTo>
                    <a:pt x="150241" y="580555"/>
                  </a:lnTo>
                  <a:lnTo>
                    <a:pt x="150241" y="549884"/>
                  </a:lnTo>
                  <a:close/>
                </a:path>
                <a:path w="393700" h="1187450">
                  <a:moveTo>
                    <a:pt x="150241" y="496176"/>
                  </a:moveTo>
                  <a:lnTo>
                    <a:pt x="148158" y="492366"/>
                  </a:lnTo>
                  <a:lnTo>
                    <a:pt x="147828" y="492366"/>
                  </a:lnTo>
                  <a:lnTo>
                    <a:pt x="128562" y="496938"/>
                  </a:lnTo>
                  <a:lnTo>
                    <a:pt x="128562" y="528027"/>
                  </a:lnTo>
                  <a:lnTo>
                    <a:pt x="130708" y="531837"/>
                  </a:lnTo>
                  <a:lnTo>
                    <a:pt x="148158" y="531355"/>
                  </a:lnTo>
                  <a:lnTo>
                    <a:pt x="150241" y="526859"/>
                  </a:lnTo>
                  <a:lnTo>
                    <a:pt x="150241" y="496176"/>
                  </a:lnTo>
                  <a:close/>
                </a:path>
                <a:path w="393700" h="1187450">
                  <a:moveTo>
                    <a:pt x="180708" y="811263"/>
                  </a:moveTo>
                  <a:lnTo>
                    <a:pt x="178689" y="808151"/>
                  </a:lnTo>
                  <a:lnTo>
                    <a:pt x="178358" y="808253"/>
                  </a:lnTo>
                  <a:lnTo>
                    <a:pt x="161886" y="813193"/>
                  </a:lnTo>
                  <a:lnTo>
                    <a:pt x="159804" y="818184"/>
                  </a:lnTo>
                  <a:lnTo>
                    <a:pt x="159804" y="848690"/>
                  </a:lnTo>
                  <a:lnTo>
                    <a:pt x="161886" y="851814"/>
                  </a:lnTo>
                  <a:lnTo>
                    <a:pt x="178689" y="846391"/>
                  </a:lnTo>
                  <a:lnTo>
                    <a:pt x="180708" y="841387"/>
                  </a:lnTo>
                  <a:lnTo>
                    <a:pt x="180708" y="811263"/>
                  </a:lnTo>
                  <a:close/>
                </a:path>
                <a:path w="393700" h="1187450">
                  <a:moveTo>
                    <a:pt x="180708" y="751992"/>
                  </a:moveTo>
                  <a:lnTo>
                    <a:pt x="180403" y="750443"/>
                  </a:lnTo>
                  <a:lnTo>
                    <a:pt x="179819" y="749312"/>
                  </a:lnTo>
                  <a:lnTo>
                    <a:pt x="178993" y="748728"/>
                  </a:lnTo>
                  <a:lnTo>
                    <a:pt x="178689" y="748665"/>
                  </a:lnTo>
                  <a:lnTo>
                    <a:pt x="178358" y="748728"/>
                  </a:lnTo>
                  <a:lnTo>
                    <a:pt x="159804" y="756869"/>
                  </a:lnTo>
                  <a:lnTo>
                    <a:pt x="159804" y="787374"/>
                  </a:lnTo>
                  <a:lnTo>
                    <a:pt x="161886" y="790702"/>
                  </a:lnTo>
                  <a:lnTo>
                    <a:pt x="178689" y="786930"/>
                  </a:lnTo>
                  <a:lnTo>
                    <a:pt x="180708" y="782116"/>
                  </a:lnTo>
                  <a:lnTo>
                    <a:pt x="180708" y="751992"/>
                  </a:lnTo>
                  <a:close/>
                </a:path>
                <a:path w="393700" h="1187450">
                  <a:moveTo>
                    <a:pt x="180708" y="668909"/>
                  </a:moveTo>
                  <a:lnTo>
                    <a:pt x="178689" y="665314"/>
                  </a:lnTo>
                  <a:lnTo>
                    <a:pt x="178358" y="665327"/>
                  </a:lnTo>
                  <a:lnTo>
                    <a:pt x="159804" y="671029"/>
                  </a:lnTo>
                  <a:lnTo>
                    <a:pt x="159804" y="701535"/>
                  </a:lnTo>
                  <a:lnTo>
                    <a:pt x="161886" y="705142"/>
                  </a:lnTo>
                  <a:lnTo>
                    <a:pt x="178689" y="703554"/>
                  </a:lnTo>
                  <a:lnTo>
                    <a:pt x="180708" y="699033"/>
                  </a:lnTo>
                  <a:lnTo>
                    <a:pt x="180708" y="668909"/>
                  </a:lnTo>
                  <a:close/>
                </a:path>
                <a:path w="393700" h="1187450">
                  <a:moveTo>
                    <a:pt x="180708" y="548665"/>
                  </a:moveTo>
                  <a:lnTo>
                    <a:pt x="178689" y="544995"/>
                  </a:lnTo>
                  <a:lnTo>
                    <a:pt x="178358" y="545007"/>
                  </a:lnTo>
                  <a:lnTo>
                    <a:pt x="161886" y="545630"/>
                  </a:lnTo>
                  <a:lnTo>
                    <a:pt x="159804" y="550113"/>
                  </a:lnTo>
                  <a:lnTo>
                    <a:pt x="159804" y="580605"/>
                  </a:lnTo>
                  <a:lnTo>
                    <a:pt x="161886" y="584288"/>
                  </a:lnTo>
                  <a:lnTo>
                    <a:pt x="178689" y="583260"/>
                  </a:lnTo>
                  <a:lnTo>
                    <a:pt x="180708" y="578777"/>
                  </a:lnTo>
                  <a:lnTo>
                    <a:pt x="180708" y="548665"/>
                  </a:lnTo>
                  <a:close/>
                </a:path>
                <a:path w="393700" h="1187450">
                  <a:moveTo>
                    <a:pt x="180708" y="495973"/>
                  </a:moveTo>
                  <a:lnTo>
                    <a:pt x="180403" y="494347"/>
                  </a:lnTo>
                  <a:lnTo>
                    <a:pt x="179819" y="493090"/>
                  </a:lnTo>
                  <a:lnTo>
                    <a:pt x="178993" y="492340"/>
                  </a:lnTo>
                  <a:lnTo>
                    <a:pt x="178689" y="492226"/>
                  </a:lnTo>
                  <a:lnTo>
                    <a:pt x="178358" y="492226"/>
                  </a:lnTo>
                  <a:lnTo>
                    <a:pt x="159804" y="496722"/>
                  </a:lnTo>
                  <a:lnTo>
                    <a:pt x="159804" y="527227"/>
                  </a:lnTo>
                  <a:lnTo>
                    <a:pt x="161886" y="530961"/>
                  </a:lnTo>
                  <a:lnTo>
                    <a:pt x="178689" y="530479"/>
                  </a:lnTo>
                  <a:lnTo>
                    <a:pt x="180708" y="526072"/>
                  </a:lnTo>
                  <a:lnTo>
                    <a:pt x="180708" y="495973"/>
                  </a:lnTo>
                  <a:close/>
                </a:path>
                <a:path w="393700" h="1187450">
                  <a:moveTo>
                    <a:pt x="210058" y="891705"/>
                  </a:moveTo>
                  <a:lnTo>
                    <a:pt x="208089" y="888682"/>
                  </a:lnTo>
                  <a:lnTo>
                    <a:pt x="207784" y="888784"/>
                  </a:lnTo>
                  <a:lnTo>
                    <a:pt x="191897" y="894067"/>
                  </a:lnTo>
                  <a:lnTo>
                    <a:pt x="191046" y="894918"/>
                  </a:lnTo>
                  <a:lnTo>
                    <a:pt x="190398" y="896226"/>
                  </a:lnTo>
                  <a:lnTo>
                    <a:pt x="189979" y="897851"/>
                  </a:lnTo>
                  <a:lnTo>
                    <a:pt x="189915" y="899045"/>
                  </a:lnTo>
                  <a:lnTo>
                    <a:pt x="189915" y="928992"/>
                  </a:lnTo>
                  <a:lnTo>
                    <a:pt x="190207" y="930478"/>
                  </a:lnTo>
                  <a:lnTo>
                    <a:pt x="190804" y="931532"/>
                  </a:lnTo>
                  <a:lnTo>
                    <a:pt x="191046" y="931760"/>
                  </a:lnTo>
                  <a:lnTo>
                    <a:pt x="191604" y="932002"/>
                  </a:lnTo>
                  <a:lnTo>
                    <a:pt x="191897" y="932002"/>
                  </a:lnTo>
                  <a:lnTo>
                    <a:pt x="210058" y="921867"/>
                  </a:lnTo>
                  <a:lnTo>
                    <a:pt x="210058" y="891705"/>
                  </a:lnTo>
                  <a:close/>
                </a:path>
                <a:path w="393700" h="1187450">
                  <a:moveTo>
                    <a:pt x="210058" y="599249"/>
                  </a:moveTo>
                  <a:lnTo>
                    <a:pt x="208089" y="595718"/>
                  </a:lnTo>
                  <a:lnTo>
                    <a:pt x="207784" y="595731"/>
                  </a:lnTo>
                  <a:lnTo>
                    <a:pt x="189915" y="601306"/>
                  </a:lnTo>
                  <a:lnTo>
                    <a:pt x="189915" y="631253"/>
                  </a:lnTo>
                  <a:lnTo>
                    <a:pt x="191897" y="634796"/>
                  </a:lnTo>
                  <a:lnTo>
                    <a:pt x="208089" y="633272"/>
                  </a:lnTo>
                  <a:lnTo>
                    <a:pt x="210058" y="628815"/>
                  </a:lnTo>
                  <a:lnTo>
                    <a:pt x="210058" y="599249"/>
                  </a:lnTo>
                  <a:close/>
                </a:path>
                <a:path w="393700" h="1187450">
                  <a:moveTo>
                    <a:pt x="210058" y="547509"/>
                  </a:moveTo>
                  <a:lnTo>
                    <a:pt x="208089" y="543902"/>
                  </a:lnTo>
                  <a:lnTo>
                    <a:pt x="207784" y="543915"/>
                  </a:lnTo>
                  <a:lnTo>
                    <a:pt x="191897" y="544499"/>
                  </a:lnTo>
                  <a:lnTo>
                    <a:pt x="189915" y="548906"/>
                  </a:lnTo>
                  <a:lnTo>
                    <a:pt x="189915" y="578840"/>
                  </a:lnTo>
                  <a:lnTo>
                    <a:pt x="191897" y="582460"/>
                  </a:lnTo>
                  <a:lnTo>
                    <a:pt x="208089" y="581456"/>
                  </a:lnTo>
                  <a:lnTo>
                    <a:pt x="210058" y="577075"/>
                  </a:lnTo>
                  <a:lnTo>
                    <a:pt x="210058" y="547509"/>
                  </a:lnTo>
                  <a:close/>
                </a:path>
                <a:path w="393700" h="1187450">
                  <a:moveTo>
                    <a:pt x="210058" y="495744"/>
                  </a:moveTo>
                  <a:lnTo>
                    <a:pt x="208089" y="492086"/>
                  </a:lnTo>
                  <a:lnTo>
                    <a:pt x="207784" y="492086"/>
                  </a:lnTo>
                  <a:lnTo>
                    <a:pt x="189915" y="496481"/>
                  </a:lnTo>
                  <a:lnTo>
                    <a:pt x="189915" y="526427"/>
                  </a:lnTo>
                  <a:lnTo>
                    <a:pt x="191897" y="530110"/>
                  </a:lnTo>
                  <a:lnTo>
                    <a:pt x="208089" y="529653"/>
                  </a:lnTo>
                  <a:lnTo>
                    <a:pt x="210058" y="525322"/>
                  </a:lnTo>
                  <a:lnTo>
                    <a:pt x="210058" y="495744"/>
                  </a:lnTo>
                  <a:close/>
                </a:path>
                <a:path w="393700" h="1187450">
                  <a:moveTo>
                    <a:pt x="228295" y="683475"/>
                  </a:moveTo>
                  <a:lnTo>
                    <a:pt x="226479" y="680199"/>
                  </a:lnTo>
                  <a:lnTo>
                    <a:pt x="226187" y="680237"/>
                  </a:lnTo>
                  <a:lnTo>
                    <a:pt x="209550" y="686054"/>
                  </a:lnTo>
                  <a:lnTo>
                    <a:pt x="209550" y="715505"/>
                  </a:lnTo>
                  <a:lnTo>
                    <a:pt x="211416" y="718794"/>
                  </a:lnTo>
                  <a:lnTo>
                    <a:pt x="226479" y="716394"/>
                  </a:lnTo>
                  <a:lnTo>
                    <a:pt x="228295" y="712000"/>
                  </a:lnTo>
                  <a:lnTo>
                    <a:pt x="228295" y="683475"/>
                  </a:lnTo>
                  <a:close/>
                </a:path>
                <a:path w="393700" h="1187450">
                  <a:moveTo>
                    <a:pt x="238340" y="971664"/>
                  </a:moveTo>
                  <a:lnTo>
                    <a:pt x="236461" y="968184"/>
                  </a:lnTo>
                  <a:lnTo>
                    <a:pt x="236156" y="968197"/>
                  </a:lnTo>
                  <a:lnTo>
                    <a:pt x="218909" y="973658"/>
                  </a:lnTo>
                  <a:lnTo>
                    <a:pt x="218909" y="1003046"/>
                  </a:lnTo>
                  <a:lnTo>
                    <a:pt x="219202" y="1004595"/>
                  </a:lnTo>
                  <a:lnTo>
                    <a:pt x="219773" y="1005776"/>
                  </a:lnTo>
                  <a:lnTo>
                    <a:pt x="220548" y="1006424"/>
                  </a:lnTo>
                  <a:lnTo>
                    <a:pt x="220840" y="1006525"/>
                  </a:lnTo>
                  <a:lnTo>
                    <a:pt x="236461" y="1005052"/>
                  </a:lnTo>
                  <a:lnTo>
                    <a:pt x="238340" y="1001268"/>
                  </a:lnTo>
                  <a:lnTo>
                    <a:pt x="238340" y="971664"/>
                  </a:lnTo>
                  <a:close/>
                </a:path>
                <a:path w="393700" h="1187450">
                  <a:moveTo>
                    <a:pt x="238340" y="809205"/>
                  </a:moveTo>
                  <a:lnTo>
                    <a:pt x="236461" y="806107"/>
                  </a:lnTo>
                  <a:lnTo>
                    <a:pt x="236156" y="806183"/>
                  </a:lnTo>
                  <a:lnTo>
                    <a:pt x="218909" y="815022"/>
                  </a:lnTo>
                  <a:lnTo>
                    <a:pt x="218909" y="844410"/>
                  </a:lnTo>
                  <a:lnTo>
                    <a:pt x="219202" y="845908"/>
                  </a:lnTo>
                  <a:lnTo>
                    <a:pt x="219773" y="846950"/>
                  </a:lnTo>
                  <a:lnTo>
                    <a:pt x="220548" y="847458"/>
                  </a:lnTo>
                  <a:lnTo>
                    <a:pt x="220840" y="847483"/>
                  </a:lnTo>
                  <a:lnTo>
                    <a:pt x="236461" y="842962"/>
                  </a:lnTo>
                  <a:lnTo>
                    <a:pt x="237274" y="842175"/>
                  </a:lnTo>
                  <a:lnTo>
                    <a:pt x="237515" y="841806"/>
                  </a:lnTo>
                  <a:lnTo>
                    <a:pt x="238074" y="840447"/>
                  </a:lnTo>
                  <a:lnTo>
                    <a:pt x="238340" y="838822"/>
                  </a:lnTo>
                  <a:lnTo>
                    <a:pt x="238340" y="809205"/>
                  </a:lnTo>
                  <a:close/>
                </a:path>
                <a:path w="393700" h="1187450">
                  <a:moveTo>
                    <a:pt x="238340" y="756881"/>
                  </a:moveTo>
                  <a:lnTo>
                    <a:pt x="236461" y="753884"/>
                  </a:lnTo>
                  <a:lnTo>
                    <a:pt x="236156" y="753986"/>
                  </a:lnTo>
                  <a:lnTo>
                    <a:pt x="220840" y="759066"/>
                  </a:lnTo>
                  <a:lnTo>
                    <a:pt x="220027" y="759904"/>
                  </a:lnTo>
                  <a:lnTo>
                    <a:pt x="219367" y="761199"/>
                  </a:lnTo>
                  <a:lnTo>
                    <a:pt x="218973" y="762800"/>
                  </a:lnTo>
                  <a:lnTo>
                    <a:pt x="218909" y="763955"/>
                  </a:lnTo>
                  <a:lnTo>
                    <a:pt x="218909" y="793356"/>
                  </a:lnTo>
                  <a:lnTo>
                    <a:pt x="219202" y="794829"/>
                  </a:lnTo>
                  <a:lnTo>
                    <a:pt x="219773" y="795858"/>
                  </a:lnTo>
                  <a:lnTo>
                    <a:pt x="220548" y="796315"/>
                  </a:lnTo>
                  <a:lnTo>
                    <a:pt x="220840" y="796340"/>
                  </a:lnTo>
                  <a:lnTo>
                    <a:pt x="236461" y="790765"/>
                  </a:lnTo>
                  <a:lnTo>
                    <a:pt x="237274" y="789952"/>
                  </a:lnTo>
                  <a:lnTo>
                    <a:pt x="237515" y="789559"/>
                  </a:lnTo>
                  <a:lnTo>
                    <a:pt x="238074" y="788149"/>
                  </a:lnTo>
                  <a:lnTo>
                    <a:pt x="238340" y="786485"/>
                  </a:lnTo>
                  <a:lnTo>
                    <a:pt x="238340" y="756881"/>
                  </a:lnTo>
                  <a:close/>
                </a:path>
                <a:path w="393700" h="1187450">
                  <a:moveTo>
                    <a:pt x="238340" y="546379"/>
                  </a:moveTo>
                  <a:lnTo>
                    <a:pt x="236461" y="542836"/>
                  </a:lnTo>
                  <a:lnTo>
                    <a:pt x="236156" y="542848"/>
                  </a:lnTo>
                  <a:lnTo>
                    <a:pt x="220840" y="543420"/>
                  </a:lnTo>
                  <a:lnTo>
                    <a:pt x="218909" y="547738"/>
                  </a:lnTo>
                  <a:lnTo>
                    <a:pt x="218909" y="577138"/>
                  </a:lnTo>
                  <a:lnTo>
                    <a:pt x="220840" y="580669"/>
                  </a:lnTo>
                  <a:lnTo>
                    <a:pt x="236461" y="579729"/>
                  </a:lnTo>
                  <a:lnTo>
                    <a:pt x="238340" y="575995"/>
                  </a:lnTo>
                  <a:lnTo>
                    <a:pt x="238340" y="546379"/>
                  </a:lnTo>
                  <a:close/>
                </a:path>
                <a:path w="393700" h="1187450">
                  <a:moveTo>
                    <a:pt x="238340" y="495554"/>
                  </a:moveTo>
                  <a:lnTo>
                    <a:pt x="236461" y="491959"/>
                  </a:lnTo>
                  <a:lnTo>
                    <a:pt x="236156" y="491959"/>
                  </a:lnTo>
                  <a:lnTo>
                    <a:pt x="218909" y="496277"/>
                  </a:lnTo>
                  <a:lnTo>
                    <a:pt x="218909" y="525678"/>
                  </a:lnTo>
                  <a:lnTo>
                    <a:pt x="219202" y="527253"/>
                  </a:lnTo>
                  <a:lnTo>
                    <a:pt x="219773" y="528459"/>
                  </a:lnTo>
                  <a:lnTo>
                    <a:pt x="220548" y="529183"/>
                  </a:lnTo>
                  <a:lnTo>
                    <a:pt x="220840" y="529272"/>
                  </a:lnTo>
                  <a:lnTo>
                    <a:pt x="236461" y="528840"/>
                  </a:lnTo>
                  <a:lnTo>
                    <a:pt x="238340" y="525170"/>
                  </a:lnTo>
                  <a:lnTo>
                    <a:pt x="238340" y="495554"/>
                  </a:lnTo>
                  <a:close/>
                </a:path>
                <a:path w="393700" h="1187450">
                  <a:moveTo>
                    <a:pt x="265633" y="595223"/>
                  </a:moveTo>
                  <a:lnTo>
                    <a:pt x="263817" y="591807"/>
                  </a:lnTo>
                  <a:lnTo>
                    <a:pt x="263525" y="591820"/>
                  </a:lnTo>
                  <a:lnTo>
                    <a:pt x="246900" y="597154"/>
                  </a:lnTo>
                  <a:lnTo>
                    <a:pt x="246900" y="626033"/>
                  </a:lnTo>
                  <a:lnTo>
                    <a:pt x="248754" y="629450"/>
                  </a:lnTo>
                  <a:lnTo>
                    <a:pt x="263817" y="628040"/>
                  </a:lnTo>
                  <a:lnTo>
                    <a:pt x="265633" y="623747"/>
                  </a:lnTo>
                  <a:lnTo>
                    <a:pt x="265633" y="595223"/>
                  </a:lnTo>
                  <a:close/>
                </a:path>
                <a:path w="393700" h="1187450">
                  <a:moveTo>
                    <a:pt x="265633" y="545299"/>
                  </a:moveTo>
                  <a:lnTo>
                    <a:pt x="263817" y="541820"/>
                  </a:lnTo>
                  <a:lnTo>
                    <a:pt x="263525" y="541832"/>
                  </a:lnTo>
                  <a:lnTo>
                    <a:pt x="248754" y="542391"/>
                  </a:lnTo>
                  <a:lnTo>
                    <a:pt x="246900" y="546620"/>
                  </a:lnTo>
                  <a:lnTo>
                    <a:pt x="246900" y="575500"/>
                  </a:lnTo>
                  <a:lnTo>
                    <a:pt x="248754" y="578967"/>
                  </a:lnTo>
                  <a:lnTo>
                    <a:pt x="263817" y="578053"/>
                  </a:lnTo>
                  <a:lnTo>
                    <a:pt x="265633" y="573824"/>
                  </a:lnTo>
                  <a:lnTo>
                    <a:pt x="265633" y="545299"/>
                  </a:lnTo>
                  <a:close/>
                </a:path>
                <a:path w="393700" h="1187450">
                  <a:moveTo>
                    <a:pt x="265633" y="495376"/>
                  </a:moveTo>
                  <a:lnTo>
                    <a:pt x="263817" y="491845"/>
                  </a:lnTo>
                  <a:lnTo>
                    <a:pt x="263525" y="491845"/>
                  </a:lnTo>
                  <a:lnTo>
                    <a:pt x="246900" y="496100"/>
                  </a:lnTo>
                  <a:lnTo>
                    <a:pt x="246900" y="524967"/>
                  </a:lnTo>
                  <a:lnTo>
                    <a:pt x="248754" y="528510"/>
                  </a:lnTo>
                  <a:lnTo>
                    <a:pt x="263817" y="528078"/>
                  </a:lnTo>
                  <a:lnTo>
                    <a:pt x="265633" y="523913"/>
                  </a:lnTo>
                  <a:lnTo>
                    <a:pt x="265633" y="495376"/>
                  </a:lnTo>
                  <a:close/>
                </a:path>
                <a:path w="393700" h="1187450">
                  <a:moveTo>
                    <a:pt x="291985" y="883564"/>
                  </a:moveTo>
                  <a:lnTo>
                    <a:pt x="290233" y="880656"/>
                  </a:lnTo>
                  <a:lnTo>
                    <a:pt x="289953" y="880757"/>
                  </a:lnTo>
                  <a:lnTo>
                    <a:pt x="275678" y="885494"/>
                  </a:lnTo>
                  <a:lnTo>
                    <a:pt x="274916" y="886282"/>
                  </a:lnTo>
                  <a:lnTo>
                    <a:pt x="274307" y="887526"/>
                  </a:lnTo>
                  <a:lnTo>
                    <a:pt x="273951" y="889063"/>
                  </a:lnTo>
                  <a:lnTo>
                    <a:pt x="273900" y="890193"/>
                  </a:lnTo>
                  <a:lnTo>
                    <a:pt x="273900" y="918565"/>
                  </a:lnTo>
                  <a:lnTo>
                    <a:pt x="275678" y="921461"/>
                  </a:lnTo>
                  <a:lnTo>
                    <a:pt x="290233" y="916279"/>
                  </a:lnTo>
                  <a:lnTo>
                    <a:pt x="290982" y="915479"/>
                  </a:lnTo>
                  <a:lnTo>
                    <a:pt x="291566" y="914247"/>
                  </a:lnTo>
                  <a:lnTo>
                    <a:pt x="291985" y="912152"/>
                  </a:lnTo>
                  <a:lnTo>
                    <a:pt x="291985" y="883564"/>
                  </a:lnTo>
                  <a:close/>
                </a:path>
                <a:path w="393700" h="1187450">
                  <a:moveTo>
                    <a:pt x="291985" y="593318"/>
                  </a:moveTo>
                  <a:lnTo>
                    <a:pt x="290233" y="589953"/>
                  </a:lnTo>
                  <a:lnTo>
                    <a:pt x="289953" y="589965"/>
                  </a:lnTo>
                  <a:lnTo>
                    <a:pt x="273900" y="595185"/>
                  </a:lnTo>
                  <a:lnTo>
                    <a:pt x="273900" y="623557"/>
                  </a:lnTo>
                  <a:lnTo>
                    <a:pt x="275678" y="626922"/>
                  </a:lnTo>
                  <a:lnTo>
                    <a:pt x="290233" y="625551"/>
                  </a:lnTo>
                  <a:lnTo>
                    <a:pt x="290487" y="625424"/>
                  </a:lnTo>
                  <a:lnTo>
                    <a:pt x="290982" y="624967"/>
                  </a:lnTo>
                  <a:lnTo>
                    <a:pt x="291566" y="623887"/>
                  </a:lnTo>
                  <a:lnTo>
                    <a:pt x="291985" y="621906"/>
                  </a:lnTo>
                  <a:lnTo>
                    <a:pt x="291985" y="593318"/>
                  </a:lnTo>
                  <a:close/>
                </a:path>
                <a:path w="393700" h="1187450">
                  <a:moveTo>
                    <a:pt x="291985" y="544258"/>
                  </a:moveTo>
                  <a:lnTo>
                    <a:pt x="291719" y="542772"/>
                  </a:lnTo>
                  <a:lnTo>
                    <a:pt x="291198" y="541604"/>
                  </a:lnTo>
                  <a:lnTo>
                    <a:pt x="290487" y="540943"/>
                  </a:lnTo>
                  <a:lnTo>
                    <a:pt x="290233" y="540829"/>
                  </a:lnTo>
                  <a:lnTo>
                    <a:pt x="289953" y="540842"/>
                  </a:lnTo>
                  <a:lnTo>
                    <a:pt x="275678" y="541388"/>
                  </a:lnTo>
                  <a:lnTo>
                    <a:pt x="273900" y="545528"/>
                  </a:lnTo>
                  <a:lnTo>
                    <a:pt x="273900" y="573913"/>
                  </a:lnTo>
                  <a:lnTo>
                    <a:pt x="275678" y="577329"/>
                  </a:lnTo>
                  <a:lnTo>
                    <a:pt x="290233" y="576440"/>
                  </a:lnTo>
                  <a:lnTo>
                    <a:pt x="291985" y="572846"/>
                  </a:lnTo>
                  <a:lnTo>
                    <a:pt x="291985" y="544258"/>
                  </a:lnTo>
                  <a:close/>
                </a:path>
                <a:path w="393700" h="1187450">
                  <a:moveTo>
                    <a:pt x="291985" y="495198"/>
                  </a:moveTo>
                  <a:lnTo>
                    <a:pt x="291719" y="493699"/>
                  </a:lnTo>
                  <a:lnTo>
                    <a:pt x="291198" y="492531"/>
                  </a:lnTo>
                  <a:lnTo>
                    <a:pt x="290741" y="492023"/>
                  </a:lnTo>
                  <a:lnTo>
                    <a:pt x="290233" y="491718"/>
                  </a:lnTo>
                  <a:lnTo>
                    <a:pt x="289953" y="491718"/>
                  </a:lnTo>
                  <a:lnTo>
                    <a:pt x="273900" y="495884"/>
                  </a:lnTo>
                  <a:lnTo>
                    <a:pt x="273900" y="524268"/>
                  </a:lnTo>
                  <a:lnTo>
                    <a:pt x="275678" y="527723"/>
                  </a:lnTo>
                  <a:lnTo>
                    <a:pt x="290233" y="527316"/>
                  </a:lnTo>
                  <a:lnTo>
                    <a:pt x="291985" y="523786"/>
                  </a:lnTo>
                  <a:lnTo>
                    <a:pt x="291985" y="495198"/>
                  </a:lnTo>
                  <a:close/>
                </a:path>
                <a:path w="393700" h="1187450">
                  <a:moveTo>
                    <a:pt x="309003" y="951661"/>
                  </a:moveTo>
                  <a:lnTo>
                    <a:pt x="307251" y="948639"/>
                  </a:lnTo>
                  <a:lnTo>
                    <a:pt x="306971" y="948715"/>
                  </a:lnTo>
                  <a:lnTo>
                    <a:pt x="292696" y="952525"/>
                  </a:lnTo>
                  <a:lnTo>
                    <a:pt x="290918" y="957097"/>
                  </a:lnTo>
                  <a:lnTo>
                    <a:pt x="290918" y="985456"/>
                  </a:lnTo>
                  <a:lnTo>
                    <a:pt x="292696" y="988453"/>
                  </a:lnTo>
                  <a:lnTo>
                    <a:pt x="307251" y="984211"/>
                  </a:lnTo>
                  <a:lnTo>
                    <a:pt x="308000" y="983488"/>
                  </a:lnTo>
                  <a:lnTo>
                    <a:pt x="308584" y="982294"/>
                  </a:lnTo>
                  <a:lnTo>
                    <a:pt x="309003" y="980249"/>
                  </a:lnTo>
                  <a:lnTo>
                    <a:pt x="309003" y="951661"/>
                  </a:lnTo>
                  <a:close/>
                </a:path>
                <a:path w="393700" h="1187450">
                  <a:moveTo>
                    <a:pt x="317449" y="1074572"/>
                  </a:moveTo>
                  <a:lnTo>
                    <a:pt x="315747" y="1071549"/>
                  </a:lnTo>
                  <a:lnTo>
                    <a:pt x="315468" y="1071613"/>
                  </a:lnTo>
                  <a:lnTo>
                    <a:pt x="299961" y="1079258"/>
                  </a:lnTo>
                  <a:lnTo>
                    <a:pt x="299961" y="1107147"/>
                  </a:lnTo>
                  <a:lnTo>
                    <a:pt x="301688" y="1110170"/>
                  </a:lnTo>
                  <a:lnTo>
                    <a:pt x="315747" y="1106538"/>
                  </a:lnTo>
                  <a:lnTo>
                    <a:pt x="316458" y="1105839"/>
                  </a:lnTo>
                  <a:lnTo>
                    <a:pt x="317042" y="1104684"/>
                  </a:lnTo>
                  <a:lnTo>
                    <a:pt x="317385" y="1103223"/>
                  </a:lnTo>
                  <a:lnTo>
                    <a:pt x="317449" y="1102131"/>
                  </a:lnTo>
                  <a:lnTo>
                    <a:pt x="317449" y="1074572"/>
                  </a:lnTo>
                  <a:close/>
                </a:path>
                <a:path w="393700" h="1187450">
                  <a:moveTo>
                    <a:pt x="317449" y="657860"/>
                  </a:moveTo>
                  <a:lnTo>
                    <a:pt x="315747" y="654558"/>
                  </a:lnTo>
                  <a:lnTo>
                    <a:pt x="315468" y="654570"/>
                  </a:lnTo>
                  <a:lnTo>
                    <a:pt x="299961" y="659130"/>
                  </a:lnTo>
                  <a:lnTo>
                    <a:pt x="299961" y="687578"/>
                  </a:lnTo>
                  <a:lnTo>
                    <a:pt x="300215" y="689025"/>
                  </a:lnTo>
                  <a:lnTo>
                    <a:pt x="300723" y="690156"/>
                  </a:lnTo>
                  <a:lnTo>
                    <a:pt x="301421" y="690778"/>
                  </a:lnTo>
                  <a:lnTo>
                    <a:pt x="301688" y="690880"/>
                  </a:lnTo>
                  <a:lnTo>
                    <a:pt x="315747" y="689546"/>
                  </a:lnTo>
                  <a:lnTo>
                    <a:pt x="317449" y="685419"/>
                  </a:lnTo>
                  <a:lnTo>
                    <a:pt x="317449" y="657860"/>
                  </a:lnTo>
                  <a:close/>
                </a:path>
                <a:path w="393700" h="1187450">
                  <a:moveTo>
                    <a:pt x="317449" y="543242"/>
                  </a:moveTo>
                  <a:lnTo>
                    <a:pt x="315747" y="539877"/>
                  </a:lnTo>
                  <a:lnTo>
                    <a:pt x="315468" y="539889"/>
                  </a:lnTo>
                  <a:lnTo>
                    <a:pt x="301688" y="540397"/>
                  </a:lnTo>
                  <a:lnTo>
                    <a:pt x="299961" y="543941"/>
                  </a:lnTo>
                  <a:lnTo>
                    <a:pt x="299961" y="572363"/>
                  </a:lnTo>
                  <a:lnTo>
                    <a:pt x="301688" y="575741"/>
                  </a:lnTo>
                  <a:lnTo>
                    <a:pt x="315747" y="574890"/>
                  </a:lnTo>
                  <a:lnTo>
                    <a:pt x="316458" y="574319"/>
                  </a:lnTo>
                  <a:lnTo>
                    <a:pt x="317042" y="573265"/>
                  </a:lnTo>
                  <a:lnTo>
                    <a:pt x="317385" y="571881"/>
                  </a:lnTo>
                  <a:lnTo>
                    <a:pt x="317449" y="570801"/>
                  </a:lnTo>
                  <a:lnTo>
                    <a:pt x="317449" y="543242"/>
                  </a:lnTo>
                  <a:close/>
                </a:path>
                <a:path w="393700" h="1187450">
                  <a:moveTo>
                    <a:pt x="317449" y="495020"/>
                  </a:moveTo>
                  <a:lnTo>
                    <a:pt x="317182" y="493547"/>
                  </a:lnTo>
                  <a:lnTo>
                    <a:pt x="316674" y="492404"/>
                  </a:lnTo>
                  <a:lnTo>
                    <a:pt x="316001" y="491718"/>
                  </a:lnTo>
                  <a:lnTo>
                    <a:pt x="315747" y="491604"/>
                  </a:lnTo>
                  <a:lnTo>
                    <a:pt x="315468" y="491604"/>
                  </a:lnTo>
                  <a:lnTo>
                    <a:pt x="299961" y="495693"/>
                  </a:lnTo>
                  <a:lnTo>
                    <a:pt x="299961" y="523570"/>
                  </a:lnTo>
                  <a:lnTo>
                    <a:pt x="300215" y="525068"/>
                  </a:lnTo>
                  <a:lnTo>
                    <a:pt x="300723" y="526211"/>
                  </a:lnTo>
                  <a:lnTo>
                    <a:pt x="301421" y="526897"/>
                  </a:lnTo>
                  <a:lnTo>
                    <a:pt x="301688" y="526986"/>
                  </a:lnTo>
                  <a:lnTo>
                    <a:pt x="315747" y="526605"/>
                  </a:lnTo>
                  <a:lnTo>
                    <a:pt x="317449" y="522579"/>
                  </a:lnTo>
                  <a:lnTo>
                    <a:pt x="317449" y="495020"/>
                  </a:lnTo>
                  <a:close/>
                </a:path>
                <a:path w="393700" h="1187450">
                  <a:moveTo>
                    <a:pt x="317449" y="446811"/>
                  </a:moveTo>
                  <a:lnTo>
                    <a:pt x="315747" y="443344"/>
                  </a:lnTo>
                  <a:lnTo>
                    <a:pt x="315468" y="443344"/>
                  </a:lnTo>
                  <a:lnTo>
                    <a:pt x="301688" y="442950"/>
                  </a:lnTo>
                  <a:lnTo>
                    <a:pt x="299961" y="446913"/>
                  </a:lnTo>
                  <a:lnTo>
                    <a:pt x="299961" y="474776"/>
                  </a:lnTo>
                  <a:lnTo>
                    <a:pt x="315747" y="478320"/>
                  </a:lnTo>
                  <a:lnTo>
                    <a:pt x="316001" y="478205"/>
                  </a:lnTo>
                  <a:lnTo>
                    <a:pt x="316458" y="477812"/>
                  </a:lnTo>
                  <a:lnTo>
                    <a:pt x="317042" y="476808"/>
                  </a:lnTo>
                  <a:lnTo>
                    <a:pt x="317385" y="475424"/>
                  </a:lnTo>
                  <a:lnTo>
                    <a:pt x="317449" y="474345"/>
                  </a:lnTo>
                  <a:lnTo>
                    <a:pt x="317449" y="446811"/>
                  </a:lnTo>
                  <a:close/>
                </a:path>
                <a:path w="393700" h="1187450">
                  <a:moveTo>
                    <a:pt x="322503" y="1013841"/>
                  </a:moveTo>
                  <a:lnTo>
                    <a:pt x="320751" y="1010920"/>
                  </a:lnTo>
                  <a:lnTo>
                    <a:pt x="320471" y="1010996"/>
                  </a:lnTo>
                  <a:lnTo>
                    <a:pt x="304406" y="1019873"/>
                  </a:lnTo>
                  <a:lnTo>
                    <a:pt x="304406" y="1048245"/>
                  </a:lnTo>
                  <a:lnTo>
                    <a:pt x="306197" y="1051191"/>
                  </a:lnTo>
                  <a:lnTo>
                    <a:pt x="320751" y="1046480"/>
                  </a:lnTo>
                  <a:lnTo>
                    <a:pt x="321500" y="1045730"/>
                  </a:lnTo>
                  <a:lnTo>
                    <a:pt x="322084" y="1044498"/>
                  </a:lnTo>
                  <a:lnTo>
                    <a:pt x="322503" y="1042441"/>
                  </a:lnTo>
                  <a:lnTo>
                    <a:pt x="322503" y="1013841"/>
                  </a:lnTo>
                  <a:close/>
                </a:path>
                <a:path w="393700" h="1187450">
                  <a:moveTo>
                    <a:pt x="342023" y="589686"/>
                  </a:moveTo>
                  <a:lnTo>
                    <a:pt x="340398" y="586435"/>
                  </a:lnTo>
                  <a:lnTo>
                    <a:pt x="340131" y="586447"/>
                  </a:lnTo>
                  <a:lnTo>
                    <a:pt x="325145" y="591451"/>
                  </a:lnTo>
                  <a:lnTo>
                    <a:pt x="325145" y="618858"/>
                  </a:lnTo>
                  <a:lnTo>
                    <a:pt x="326809" y="622109"/>
                  </a:lnTo>
                  <a:lnTo>
                    <a:pt x="340398" y="620839"/>
                  </a:lnTo>
                  <a:lnTo>
                    <a:pt x="342023" y="616788"/>
                  </a:lnTo>
                  <a:lnTo>
                    <a:pt x="342023" y="589686"/>
                  </a:lnTo>
                  <a:close/>
                </a:path>
                <a:path w="393700" h="1187450">
                  <a:moveTo>
                    <a:pt x="342023" y="542277"/>
                  </a:moveTo>
                  <a:lnTo>
                    <a:pt x="340398" y="538962"/>
                  </a:lnTo>
                  <a:lnTo>
                    <a:pt x="340131" y="538975"/>
                  </a:lnTo>
                  <a:lnTo>
                    <a:pt x="326809" y="539470"/>
                  </a:lnTo>
                  <a:lnTo>
                    <a:pt x="325145" y="543483"/>
                  </a:lnTo>
                  <a:lnTo>
                    <a:pt x="325145" y="570903"/>
                  </a:lnTo>
                  <a:lnTo>
                    <a:pt x="326809" y="574205"/>
                  </a:lnTo>
                  <a:lnTo>
                    <a:pt x="340398" y="573379"/>
                  </a:lnTo>
                  <a:lnTo>
                    <a:pt x="342023" y="569366"/>
                  </a:lnTo>
                  <a:lnTo>
                    <a:pt x="342023" y="542277"/>
                  </a:lnTo>
                  <a:close/>
                </a:path>
                <a:path w="393700" h="1187450">
                  <a:moveTo>
                    <a:pt x="342023" y="494855"/>
                  </a:moveTo>
                  <a:lnTo>
                    <a:pt x="340398" y="491490"/>
                  </a:lnTo>
                  <a:lnTo>
                    <a:pt x="340131" y="491490"/>
                  </a:lnTo>
                  <a:lnTo>
                    <a:pt x="325145" y="495515"/>
                  </a:lnTo>
                  <a:lnTo>
                    <a:pt x="325145" y="522922"/>
                  </a:lnTo>
                  <a:lnTo>
                    <a:pt x="326809" y="526288"/>
                  </a:lnTo>
                  <a:lnTo>
                    <a:pt x="340398" y="525894"/>
                  </a:lnTo>
                  <a:lnTo>
                    <a:pt x="342023" y="521944"/>
                  </a:lnTo>
                  <a:lnTo>
                    <a:pt x="342023" y="494855"/>
                  </a:lnTo>
                  <a:close/>
                </a:path>
                <a:path w="393700" h="1187450">
                  <a:moveTo>
                    <a:pt x="342023" y="447446"/>
                  </a:moveTo>
                  <a:lnTo>
                    <a:pt x="340398" y="444042"/>
                  </a:lnTo>
                  <a:lnTo>
                    <a:pt x="340131" y="444042"/>
                  </a:lnTo>
                  <a:lnTo>
                    <a:pt x="326809" y="443661"/>
                  </a:lnTo>
                  <a:lnTo>
                    <a:pt x="325145" y="447535"/>
                  </a:lnTo>
                  <a:lnTo>
                    <a:pt x="325145" y="474954"/>
                  </a:lnTo>
                  <a:lnTo>
                    <a:pt x="340398" y="478434"/>
                  </a:lnTo>
                  <a:lnTo>
                    <a:pt x="340639" y="478320"/>
                  </a:lnTo>
                  <a:lnTo>
                    <a:pt x="342023" y="474522"/>
                  </a:lnTo>
                  <a:lnTo>
                    <a:pt x="342023" y="447446"/>
                  </a:lnTo>
                  <a:close/>
                </a:path>
                <a:path w="393700" h="1187450">
                  <a:moveTo>
                    <a:pt x="350494" y="688009"/>
                  </a:moveTo>
                  <a:lnTo>
                    <a:pt x="348843" y="685190"/>
                  </a:lnTo>
                  <a:lnTo>
                    <a:pt x="348576" y="685266"/>
                  </a:lnTo>
                  <a:lnTo>
                    <a:pt x="333590" y="694207"/>
                  </a:lnTo>
                  <a:lnTo>
                    <a:pt x="333590" y="721614"/>
                  </a:lnTo>
                  <a:lnTo>
                    <a:pt x="335254" y="724433"/>
                  </a:lnTo>
                  <a:lnTo>
                    <a:pt x="348843" y="719594"/>
                  </a:lnTo>
                  <a:lnTo>
                    <a:pt x="349542" y="718845"/>
                  </a:lnTo>
                  <a:lnTo>
                    <a:pt x="350100" y="717651"/>
                  </a:lnTo>
                  <a:lnTo>
                    <a:pt x="350494" y="715632"/>
                  </a:lnTo>
                  <a:lnTo>
                    <a:pt x="350494" y="688009"/>
                  </a:lnTo>
                  <a:close/>
                </a:path>
                <a:path w="393700" h="1187450">
                  <a:moveTo>
                    <a:pt x="369468" y="823531"/>
                  </a:moveTo>
                  <a:lnTo>
                    <a:pt x="367830" y="821182"/>
                  </a:lnTo>
                  <a:lnTo>
                    <a:pt x="367550" y="821258"/>
                  </a:lnTo>
                  <a:lnTo>
                    <a:pt x="353771" y="825830"/>
                  </a:lnTo>
                  <a:lnTo>
                    <a:pt x="353021" y="826604"/>
                  </a:lnTo>
                  <a:lnTo>
                    <a:pt x="352450" y="827824"/>
                  </a:lnTo>
                  <a:lnTo>
                    <a:pt x="352082" y="829335"/>
                  </a:lnTo>
                  <a:lnTo>
                    <a:pt x="352082" y="858837"/>
                  </a:lnTo>
                  <a:lnTo>
                    <a:pt x="352450" y="860094"/>
                  </a:lnTo>
                  <a:lnTo>
                    <a:pt x="352806" y="860704"/>
                  </a:lnTo>
                  <a:lnTo>
                    <a:pt x="353504" y="861161"/>
                  </a:lnTo>
                  <a:lnTo>
                    <a:pt x="353771" y="861174"/>
                  </a:lnTo>
                  <a:lnTo>
                    <a:pt x="367830" y="856170"/>
                  </a:lnTo>
                  <a:lnTo>
                    <a:pt x="368541" y="855383"/>
                  </a:lnTo>
                  <a:lnTo>
                    <a:pt x="369125" y="854176"/>
                  </a:lnTo>
                  <a:lnTo>
                    <a:pt x="369468" y="852678"/>
                  </a:lnTo>
                  <a:lnTo>
                    <a:pt x="369468" y="823531"/>
                  </a:lnTo>
                  <a:close/>
                </a:path>
                <a:path w="393700" h="1187450">
                  <a:moveTo>
                    <a:pt x="393534" y="914755"/>
                  </a:moveTo>
                  <a:lnTo>
                    <a:pt x="391718" y="911682"/>
                  </a:lnTo>
                  <a:lnTo>
                    <a:pt x="391426" y="911758"/>
                  </a:lnTo>
                  <a:lnTo>
                    <a:pt x="374802" y="920356"/>
                  </a:lnTo>
                  <a:lnTo>
                    <a:pt x="374802" y="949236"/>
                  </a:lnTo>
                  <a:lnTo>
                    <a:pt x="376643" y="952258"/>
                  </a:lnTo>
                  <a:lnTo>
                    <a:pt x="391718" y="947877"/>
                  </a:lnTo>
                  <a:lnTo>
                    <a:pt x="393534" y="943267"/>
                  </a:lnTo>
                  <a:lnTo>
                    <a:pt x="393534" y="9147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61287" y="1393684"/>
              <a:ext cx="470534" cy="720090"/>
            </a:xfrm>
            <a:custGeom>
              <a:avLst/>
              <a:gdLst/>
              <a:ahLst/>
              <a:cxnLst/>
              <a:rect l="l" t="t" r="r" b="b"/>
              <a:pathLst>
                <a:path w="470534" h="720089">
                  <a:moveTo>
                    <a:pt x="11557" y="447763"/>
                  </a:moveTo>
                  <a:lnTo>
                    <a:pt x="1130" y="444563"/>
                  </a:lnTo>
                  <a:lnTo>
                    <a:pt x="952" y="444614"/>
                  </a:lnTo>
                  <a:lnTo>
                    <a:pt x="635" y="444817"/>
                  </a:lnTo>
                  <a:lnTo>
                    <a:pt x="508" y="444982"/>
                  </a:lnTo>
                  <a:lnTo>
                    <a:pt x="165" y="445655"/>
                  </a:lnTo>
                  <a:lnTo>
                    <a:pt x="0" y="446557"/>
                  </a:lnTo>
                  <a:lnTo>
                    <a:pt x="0" y="463867"/>
                  </a:lnTo>
                  <a:lnTo>
                    <a:pt x="10426" y="467283"/>
                  </a:lnTo>
                  <a:lnTo>
                    <a:pt x="10604" y="467245"/>
                  </a:lnTo>
                  <a:lnTo>
                    <a:pt x="10922" y="467029"/>
                  </a:lnTo>
                  <a:lnTo>
                    <a:pt x="11061" y="466877"/>
                  </a:lnTo>
                  <a:lnTo>
                    <a:pt x="11391" y="466204"/>
                  </a:lnTo>
                  <a:lnTo>
                    <a:pt x="11557" y="465302"/>
                  </a:lnTo>
                  <a:lnTo>
                    <a:pt x="11557" y="447763"/>
                  </a:lnTo>
                  <a:close/>
                </a:path>
                <a:path w="470534" h="720089">
                  <a:moveTo>
                    <a:pt x="11557" y="418020"/>
                  </a:moveTo>
                  <a:lnTo>
                    <a:pt x="1308" y="414820"/>
                  </a:lnTo>
                  <a:lnTo>
                    <a:pt x="1130" y="414807"/>
                  </a:lnTo>
                  <a:lnTo>
                    <a:pt x="0" y="416852"/>
                  </a:lnTo>
                  <a:lnTo>
                    <a:pt x="0" y="434162"/>
                  </a:lnTo>
                  <a:lnTo>
                    <a:pt x="10426" y="437248"/>
                  </a:lnTo>
                  <a:lnTo>
                    <a:pt x="10604" y="437197"/>
                  </a:lnTo>
                  <a:lnTo>
                    <a:pt x="10922" y="436968"/>
                  </a:lnTo>
                  <a:lnTo>
                    <a:pt x="11061" y="436803"/>
                  </a:lnTo>
                  <a:lnTo>
                    <a:pt x="11391" y="436118"/>
                  </a:lnTo>
                  <a:lnTo>
                    <a:pt x="11557" y="435216"/>
                  </a:lnTo>
                  <a:lnTo>
                    <a:pt x="11557" y="418020"/>
                  </a:lnTo>
                  <a:close/>
                </a:path>
                <a:path w="470534" h="720089">
                  <a:moveTo>
                    <a:pt x="11557" y="387578"/>
                  </a:moveTo>
                  <a:lnTo>
                    <a:pt x="1308" y="385064"/>
                  </a:lnTo>
                  <a:lnTo>
                    <a:pt x="1130" y="385064"/>
                  </a:lnTo>
                  <a:lnTo>
                    <a:pt x="0" y="387121"/>
                  </a:lnTo>
                  <a:lnTo>
                    <a:pt x="0" y="404444"/>
                  </a:lnTo>
                  <a:lnTo>
                    <a:pt x="10426" y="407200"/>
                  </a:lnTo>
                  <a:lnTo>
                    <a:pt x="10604" y="407123"/>
                  </a:lnTo>
                  <a:lnTo>
                    <a:pt x="10922" y="406908"/>
                  </a:lnTo>
                  <a:lnTo>
                    <a:pt x="11061" y="406742"/>
                  </a:lnTo>
                  <a:lnTo>
                    <a:pt x="11391" y="406031"/>
                  </a:lnTo>
                  <a:lnTo>
                    <a:pt x="11557" y="405117"/>
                  </a:lnTo>
                  <a:lnTo>
                    <a:pt x="11557" y="387578"/>
                  </a:lnTo>
                  <a:close/>
                </a:path>
                <a:path w="470534" h="720089">
                  <a:moveTo>
                    <a:pt x="11557" y="357479"/>
                  </a:moveTo>
                  <a:lnTo>
                    <a:pt x="1308" y="355295"/>
                  </a:lnTo>
                  <a:lnTo>
                    <a:pt x="1130" y="355295"/>
                  </a:lnTo>
                  <a:lnTo>
                    <a:pt x="0" y="357403"/>
                  </a:lnTo>
                  <a:lnTo>
                    <a:pt x="0" y="374713"/>
                  </a:lnTo>
                  <a:lnTo>
                    <a:pt x="10426" y="377126"/>
                  </a:lnTo>
                  <a:lnTo>
                    <a:pt x="10604" y="377063"/>
                  </a:lnTo>
                  <a:lnTo>
                    <a:pt x="10922" y="376821"/>
                  </a:lnTo>
                  <a:lnTo>
                    <a:pt x="11061" y="376643"/>
                  </a:lnTo>
                  <a:lnTo>
                    <a:pt x="11391" y="375945"/>
                  </a:lnTo>
                  <a:lnTo>
                    <a:pt x="11557" y="375018"/>
                  </a:lnTo>
                  <a:lnTo>
                    <a:pt x="11557" y="357479"/>
                  </a:lnTo>
                  <a:close/>
                </a:path>
                <a:path w="470534" h="720089">
                  <a:moveTo>
                    <a:pt x="11557" y="327393"/>
                  </a:moveTo>
                  <a:lnTo>
                    <a:pt x="10426" y="325297"/>
                  </a:lnTo>
                  <a:lnTo>
                    <a:pt x="1308" y="325564"/>
                  </a:lnTo>
                  <a:lnTo>
                    <a:pt x="1130" y="325564"/>
                  </a:lnTo>
                  <a:lnTo>
                    <a:pt x="0" y="327710"/>
                  </a:lnTo>
                  <a:lnTo>
                    <a:pt x="0" y="345020"/>
                  </a:lnTo>
                  <a:lnTo>
                    <a:pt x="1130" y="347129"/>
                  </a:lnTo>
                  <a:lnTo>
                    <a:pt x="10426" y="347078"/>
                  </a:lnTo>
                  <a:lnTo>
                    <a:pt x="11557" y="344932"/>
                  </a:lnTo>
                  <a:lnTo>
                    <a:pt x="11557" y="327393"/>
                  </a:lnTo>
                  <a:close/>
                </a:path>
                <a:path w="470534" h="720089">
                  <a:moveTo>
                    <a:pt x="11557" y="267563"/>
                  </a:moveTo>
                  <a:lnTo>
                    <a:pt x="10426" y="265188"/>
                  </a:lnTo>
                  <a:lnTo>
                    <a:pt x="1308" y="266039"/>
                  </a:lnTo>
                  <a:lnTo>
                    <a:pt x="1130" y="266052"/>
                  </a:lnTo>
                  <a:lnTo>
                    <a:pt x="0" y="268274"/>
                  </a:lnTo>
                  <a:lnTo>
                    <a:pt x="0" y="285584"/>
                  </a:lnTo>
                  <a:lnTo>
                    <a:pt x="1130" y="287629"/>
                  </a:lnTo>
                  <a:lnTo>
                    <a:pt x="10426" y="286981"/>
                  </a:lnTo>
                  <a:lnTo>
                    <a:pt x="11557" y="284759"/>
                  </a:lnTo>
                  <a:lnTo>
                    <a:pt x="11557" y="267563"/>
                  </a:lnTo>
                  <a:close/>
                </a:path>
                <a:path w="470534" h="720089">
                  <a:moveTo>
                    <a:pt x="11557" y="237121"/>
                  </a:moveTo>
                  <a:lnTo>
                    <a:pt x="10426" y="235127"/>
                  </a:lnTo>
                  <a:lnTo>
                    <a:pt x="1308" y="236283"/>
                  </a:lnTo>
                  <a:lnTo>
                    <a:pt x="1130" y="236296"/>
                  </a:lnTo>
                  <a:lnTo>
                    <a:pt x="952" y="236397"/>
                  </a:lnTo>
                  <a:lnTo>
                    <a:pt x="635" y="236689"/>
                  </a:lnTo>
                  <a:lnTo>
                    <a:pt x="165" y="237617"/>
                  </a:lnTo>
                  <a:lnTo>
                    <a:pt x="0" y="238556"/>
                  </a:lnTo>
                  <a:lnTo>
                    <a:pt x="0" y="255879"/>
                  </a:lnTo>
                  <a:lnTo>
                    <a:pt x="1130" y="257873"/>
                  </a:lnTo>
                  <a:lnTo>
                    <a:pt x="10248" y="256946"/>
                  </a:lnTo>
                  <a:lnTo>
                    <a:pt x="11557" y="254660"/>
                  </a:lnTo>
                  <a:lnTo>
                    <a:pt x="11557" y="237121"/>
                  </a:lnTo>
                  <a:close/>
                </a:path>
                <a:path w="470534" h="720089">
                  <a:moveTo>
                    <a:pt x="11557" y="207035"/>
                  </a:moveTo>
                  <a:lnTo>
                    <a:pt x="10426" y="205079"/>
                  </a:lnTo>
                  <a:lnTo>
                    <a:pt x="1308" y="206540"/>
                  </a:lnTo>
                  <a:lnTo>
                    <a:pt x="0" y="208838"/>
                  </a:lnTo>
                  <a:lnTo>
                    <a:pt x="0" y="226148"/>
                  </a:lnTo>
                  <a:lnTo>
                    <a:pt x="1130" y="228117"/>
                  </a:lnTo>
                  <a:lnTo>
                    <a:pt x="10426" y="226860"/>
                  </a:lnTo>
                  <a:lnTo>
                    <a:pt x="11557" y="224574"/>
                  </a:lnTo>
                  <a:lnTo>
                    <a:pt x="11557" y="207035"/>
                  </a:lnTo>
                  <a:close/>
                </a:path>
                <a:path w="470534" h="720089">
                  <a:moveTo>
                    <a:pt x="11557" y="176949"/>
                  </a:moveTo>
                  <a:lnTo>
                    <a:pt x="10426" y="175031"/>
                  </a:lnTo>
                  <a:lnTo>
                    <a:pt x="1308" y="176784"/>
                  </a:lnTo>
                  <a:lnTo>
                    <a:pt x="0" y="179133"/>
                  </a:lnTo>
                  <a:lnTo>
                    <a:pt x="0" y="196469"/>
                  </a:lnTo>
                  <a:lnTo>
                    <a:pt x="165" y="197332"/>
                  </a:lnTo>
                  <a:lnTo>
                    <a:pt x="266" y="197573"/>
                  </a:lnTo>
                  <a:lnTo>
                    <a:pt x="635" y="198132"/>
                  </a:lnTo>
                  <a:lnTo>
                    <a:pt x="1130" y="198374"/>
                  </a:lnTo>
                  <a:lnTo>
                    <a:pt x="10426" y="196811"/>
                  </a:lnTo>
                  <a:lnTo>
                    <a:pt x="10604" y="196710"/>
                  </a:lnTo>
                  <a:lnTo>
                    <a:pt x="11061" y="196202"/>
                  </a:lnTo>
                  <a:lnTo>
                    <a:pt x="11391" y="195440"/>
                  </a:lnTo>
                  <a:lnTo>
                    <a:pt x="11557" y="194487"/>
                  </a:lnTo>
                  <a:lnTo>
                    <a:pt x="11557" y="176949"/>
                  </a:lnTo>
                  <a:close/>
                </a:path>
                <a:path w="470534" h="720089">
                  <a:moveTo>
                    <a:pt x="11557" y="147193"/>
                  </a:moveTo>
                  <a:lnTo>
                    <a:pt x="10426" y="144957"/>
                  </a:lnTo>
                  <a:lnTo>
                    <a:pt x="1308" y="147015"/>
                  </a:lnTo>
                  <a:lnTo>
                    <a:pt x="0" y="149415"/>
                  </a:lnTo>
                  <a:lnTo>
                    <a:pt x="0" y="166738"/>
                  </a:lnTo>
                  <a:lnTo>
                    <a:pt x="1130" y="168617"/>
                  </a:lnTo>
                  <a:lnTo>
                    <a:pt x="10426" y="166763"/>
                  </a:lnTo>
                  <a:lnTo>
                    <a:pt x="10604" y="166649"/>
                  </a:lnTo>
                  <a:lnTo>
                    <a:pt x="11061" y="166128"/>
                  </a:lnTo>
                  <a:lnTo>
                    <a:pt x="11391" y="165341"/>
                  </a:lnTo>
                  <a:lnTo>
                    <a:pt x="11557" y="164388"/>
                  </a:lnTo>
                  <a:lnTo>
                    <a:pt x="11557" y="147193"/>
                  </a:lnTo>
                  <a:close/>
                </a:path>
                <a:path w="470534" h="720089">
                  <a:moveTo>
                    <a:pt x="11557" y="116751"/>
                  </a:moveTo>
                  <a:lnTo>
                    <a:pt x="10426" y="114909"/>
                  </a:lnTo>
                  <a:lnTo>
                    <a:pt x="1308" y="117259"/>
                  </a:lnTo>
                  <a:lnTo>
                    <a:pt x="0" y="119710"/>
                  </a:lnTo>
                  <a:lnTo>
                    <a:pt x="0" y="137020"/>
                  </a:lnTo>
                  <a:lnTo>
                    <a:pt x="1130" y="138861"/>
                  </a:lnTo>
                  <a:lnTo>
                    <a:pt x="10248" y="136740"/>
                  </a:lnTo>
                  <a:lnTo>
                    <a:pt x="11557" y="134289"/>
                  </a:lnTo>
                  <a:lnTo>
                    <a:pt x="11557" y="116751"/>
                  </a:lnTo>
                  <a:close/>
                </a:path>
                <a:path w="470534" h="720089">
                  <a:moveTo>
                    <a:pt x="11557" y="86652"/>
                  </a:moveTo>
                  <a:lnTo>
                    <a:pt x="10426" y="84861"/>
                  </a:lnTo>
                  <a:lnTo>
                    <a:pt x="1308" y="87503"/>
                  </a:lnTo>
                  <a:lnTo>
                    <a:pt x="1130" y="87553"/>
                  </a:lnTo>
                  <a:lnTo>
                    <a:pt x="952" y="87668"/>
                  </a:lnTo>
                  <a:lnTo>
                    <a:pt x="635" y="88011"/>
                  </a:lnTo>
                  <a:lnTo>
                    <a:pt x="165" y="89039"/>
                  </a:lnTo>
                  <a:lnTo>
                    <a:pt x="0" y="89992"/>
                  </a:lnTo>
                  <a:lnTo>
                    <a:pt x="0" y="107315"/>
                  </a:lnTo>
                  <a:lnTo>
                    <a:pt x="165" y="108178"/>
                  </a:lnTo>
                  <a:lnTo>
                    <a:pt x="266" y="108407"/>
                  </a:lnTo>
                  <a:lnTo>
                    <a:pt x="635" y="108927"/>
                  </a:lnTo>
                  <a:lnTo>
                    <a:pt x="1130" y="109131"/>
                  </a:lnTo>
                  <a:lnTo>
                    <a:pt x="10426" y="106641"/>
                  </a:lnTo>
                  <a:lnTo>
                    <a:pt x="10604" y="106527"/>
                  </a:lnTo>
                  <a:lnTo>
                    <a:pt x="11061" y="105968"/>
                  </a:lnTo>
                  <a:lnTo>
                    <a:pt x="11391" y="105168"/>
                  </a:lnTo>
                  <a:lnTo>
                    <a:pt x="11557" y="104203"/>
                  </a:lnTo>
                  <a:lnTo>
                    <a:pt x="11557" y="86652"/>
                  </a:lnTo>
                  <a:close/>
                </a:path>
                <a:path w="470534" h="720089">
                  <a:moveTo>
                    <a:pt x="11557" y="56908"/>
                  </a:moveTo>
                  <a:lnTo>
                    <a:pt x="11518" y="56261"/>
                  </a:lnTo>
                  <a:lnTo>
                    <a:pt x="11290" y="55473"/>
                  </a:lnTo>
                  <a:lnTo>
                    <a:pt x="10922" y="54965"/>
                  </a:lnTo>
                  <a:lnTo>
                    <a:pt x="10604" y="54813"/>
                  </a:lnTo>
                  <a:lnTo>
                    <a:pt x="10426" y="54813"/>
                  </a:lnTo>
                  <a:lnTo>
                    <a:pt x="0" y="60274"/>
                  </a:lnTo>
                  <a:lnTo>
                    <a:pt x="0" y="77584"/>
                  </a:lnTo>
                  <a:lnTo>
                    <a:pt x="1130" y="79375"/>
                  </a:lnTo>
                  <a:lnTo>
                    <a:pt x="10426" y="76593"/>
                  </a:lnTo>
                  <a:lnTo>
                    <a:pt x="10922" y="76111"/>
                  </a:lnTo>
                  <a:lnTo>
                    <a:pt x="11061" y="75882"/>
                  </a:lnTo>
                  <a:lnTo>
                    <a:pt x="11391" y="75069"/>
                  </a:lnTo>
                  <a:lnTo>
                    <a:pt x="11557" y="74104"/>
                  </a:lnTo>
                  <a:lnTo>
                    <a:pt x="11557" y="56908"/>
                  </a:lnTo>
                  <a:close/>
                </a:path>
                <a:path w="470534" h="720089">
                  <a:moveTo>
                    <a:pt x="28854" y="449948"/>
                  </a:moveTo>
                  <a:lnTo>
                    <a:pt x="18021" y="446303"/>
                  </a:lnTo>
                  <a:lnTo>
                    <a:pt x="17843" y="446354"/>
                  </a:lnTo>
                  <a:lnTo>
                    <a:pt x="17513" y="446557"/>
                  </a:lnTo>
                  <a:lnTo>
                    <a:pt x="17360" y="446735"/>
                  </a:lnTo>
                  <a:lnTo>
                    <a:pt x="17018" y="447433"/>
                  </a:lnTo>
                  <a:lnTo>
                    <a:pt x="16840" y="448322"/>
                  </a:lnTo>
                  <a:lnTo>
                    <a:pt x="16840" y="465963"/>
                  </a:lnTo>
                  <a:lnTo>
                    <a:pt x="27660" y="469480"/>
                  </a:lnTo>
                  <a:lnTo>
                    <a:pt x="27838" y="469430"/>
                  </a:lnTo>
                  <a:lnTo>
                    <a:pt x="28854" y="467461"/>
                  </a:lnTo>
                  <a:lnTo>
                    <a:pt x="28854" y="449948"/>
                  </a:lnTo>
                  <a:close/>
                </a:path>
                <a:path w="470534" h="720089">
                  <a:moveTo>
                    <a:pt x="28854" y="419265"/>
                  </a:moveTo>
                  <a:lnTo>
                    <a:pt x="18199" y="416001"/>
                  </a:lnTo>
                  <a:lnTo>
                    <a:pt x="18021" y="415988"/>
                  </a:lnTo>
                  <a:lnTo>
                    <a:pt x="16840" y="418058"/>
                  </a:lnTo>
                  <a:lnTo>
                    <a:pt x="16840" y="435698"/>
                  </a:lnTo>
                  <a:lnTo>
                    <a:pt x="27660" y="438873"/>
                  </a:lnTo>
                  <a:lnTo>
                    <a:pt x="27838" y="438823"/>
                  </a:lnTo>
                  <a:lnTo>
                    <a:pt x="28854" y="436791"/>
                  </a:lnTo>
                  <a:lnTo>
                    <a:pt x="28854" y="419265"/>
                  </a:lnTo>
                  <a:close/>
                </a:path>
                <a:path w="470534" h="720089">
                  <a:moveTo>
                    <a:pt x="28854" y="388607"/>
                  </a:moveTo>
                  <a:lnTo>
                    <a:pt x="18199" y="385686"/>
                  </a:lnTo>
                  <a:lnTo>
                    <a:pt x="18021" y="385686"/>
                  </a:lnTo>
                  <a:lnTo>
                    <a:pt x="16840" y="387794"/>
                  </a:lnTo>
                  <a:lnTo>
                    <a:pt x="16840" y="405434"/>
                  </a:lnTo>
                  <a:lnTo>
                    <a:pt x="27660" y="408241"/>
                  </a:lnTo>
                  <a:lnTo>
                    <a:pt x="27838" y="408178"/>
                  </a:lnTo>
                  <a:lnTo>
                    <a:pt x="28854" y="406133"/>
                  </a:lnTo>
                  <a:lnTo>
                    <a:pt x="28854" y="388607"/>
                  </a:lnTo>
                  <a:close/>
                </a:path>
                <a:path w="470534" h="720089">
                  <a:moveTo>
                    <a:pt x="28854" y="357962"/>
                  </a:moveTo>
                  <a:lnTo>
                    <a:pt x="18199" y="355384"/>
                  </a:lnTo>
                  <a:lnTo>
                    <a:pt x="18021" y="355384"/>
                  </a:lnTo>
                  <a:lnTo>
                    <a:pt x="17843" y="355447"/>
                  </a:lnTo>
                  <a:lnTo>
                    <a:pt x="17360" y="355892"/>
                  </a:lnTo>
                  <a:lnTo>
                    <a:pt x="17018" y="356616"/>
                  </a:lnTo>
                  <a:lnTo>
                    <a:pt x="16840" y="357530"/>
                  </a:lnTo>
                  <a:lnTo>
                    <a:pt x="16840" y="375183"/>
                  </a:lnTo>
                  <a:lnTo>
                    <a:pt x="27660" y="377634"/>
                  </a:lnTo>
                  <a:lnTo>
                    <a:pt x="27838" y="377571"/>
                  </a:lnTo>
                  <a:lnTo>
                    <a:pt x="28854" y="375488"/>
                  </a:lnTo>
                  <a:lnTo>
                    <a:pt x="28854" y="357962"/>
                  </a:lnTo>
                  <a:close/>
                </a:path>
                <a:path w="470534" h="720089">
                  <a:moveTo>
                    <a:pt x="28854" y="327291"/>
                  </a:moveTo>
                  <a:lnTo>
                    <a:pt x="27660" y="324815"/>
                  </a:lnTo>
                  <a:lnTo>
                    <a:pt x="18199" y="325081"/>
                  </a:lnTo>
                  <a:lnTo>
                    <a:pt x="18021" y="325081"/>
                  </a:lnTo>
                  <a:lnTo>
                    <a:pt x="16840" y="327253"/>
                  </a:lnTo>
                  <a:lnTo>
                    <a:pt x="16840" y="344893"/>
                  </a:lnTo>
                  <a:lnTo>
                    <a:pt x="18021" y="347040"/>
                  </a:lnTo>
                  <a:lnTo>
                    <a:pt x="27660" y="347002"/>
                  </a:lnTo>
                  <a:lnTo>
                    <a:pt x="28854" y="344805"/>
                  </a:lnTo>
                  <a:lnTo>
                    <a:pt x="28854" y="327291"/>
                  </a:lnTo>
                  <a:close/>
                </a:path>
                <a:path w="470534" h="720089">
                  <a:moveTo>
                    <a:pt x="28854" y="296646"/>
                  </a:moveTo>
                  <a:lnTo>
                    <a:pt x="27660" y="294195"/>
                  </a:lnTo>
                  <a:lnTo>
                    <a:pt x="18199" y="294767"/>
                  </a:lnTo>
                  <a:lnTo>
                    <a:pt x="16840" y="297002"/>
                  </a:lnTo>
                  <a:lnTo>
                    <a:pt x="16840" y="314642"/>
                  </a:lnTo>
                  <a:lnTo>
                    <a:pt x="18021" y="316738"/>
                  </a:lnTo>
                  <a:lnTo>
                    <a:pt x="27660" y="316369"/>
                  </a:lnTo>
                  <a:lnTo>
                    <a:pt x="28854" y="314172"/>
                  </a:lnTo>
                  <a:lnTo>
                    <a:pt x="28854" y="296646"/>
                  </a:lnTo>
                  <a:close/>
                </a:path>
                <a:path w="470534" h="720089">
                  <a:moveTo>
                    <a:pt x="28854" y="265988"/>
                  </a:moveTo>
                  <a:lnTo>
                    <a:pt x="27660" y="263563"/>
                  </a:lnTo>
                  <a:lnTo>
                    <a:pt x="18199" y="264452"/>
                  </a:lnTo>
                  <a:lnTo>
                    <a:pt x="18021" y="264464"/>
                  </a:lnTo>
                  <a:lnTo>
                    <a:pt x="17843" y="264553"/>
                  </a:lnTo>
                  <a:lnTo>
                    <a:pt x="17360" y="265036"/>
                  </a:lnTo>
                  <a:lnTo>
                    <a:pt x="17018" y="265785"/>
                  </a:lnTo>
                  <a:lnTo>
                    <a:pt x="16840" y="266725"/>
                  </a:lnTo>
                  <a:lnTo>
                    <a:pt x="16840" y="284378"/>
                  </a:lnTo>
                  <a:lnTo>
                    <a:pt x="18021" y="286435"/>
                  </a:lnTo>
                  <a:lnTo>
                    <a:pt x="27660" y="285762"/>
                  </a:lnTo>
                  <a:lnTo>
                    <a:pt x="28854" y="283489"/>
                  </a:lnTo>
                  <a:lnTo>
                    <a:pt x="28854" y="265988"/>
                  </a:lnTo>
                  <a:close/>
                </a:path>
                <a:path w="470534" h="720089">
                  <a:moveTo>
                    <a:pt x="28854" y="235318"/>
                  </a:moveTo>
                  <a:lnTo>
                    <a:pt x="27660" y="232943"/>
                  </a:lnTo>
                  <a:lnTo>
                    <a:pt x="18199" y="234137"/>
                  </a:lnTo>
                  <a:lnTo>
                    <a:pt x="18021" y="234149"/>
                  </a:lnTo>
                  <a:lnTo>
                    <a:pt x="16840" y="236461"/>
                  </a:lnTo>
                  <a:lnTo>
                    <a:pt x="16840" y="254101"/>
                  </a:lnTo>
                  <a:lnTo>
                    <a:pt x="17018" y="255016"/>
                  </a:lnTo>
                  <a:lnTo>
                    <a:pt x="17360" y="255701"/>
                  </a:lnTo>
                  <a:lnTo>
                    <a:pt x="17513" y="255854"/>
                  </a:lnTo>
                  <a:lnTo>
                    <a:pt x="18021" y="256133"/>
                  </a:lnTo>
                  <a:lnTo>
                    <a:pt x="27660" y="255143"/>
                  </a:lnTo>
                  <a:lnTo>
                    <a:pt x="28854" y="252831"/>
                  </a:lnTo>
                  <a:lnTo>
                    <a:pt x="28854" y="235318"/>
                  </a:lnTo>
                  <a:close/>
                </a:path>
                <a:path w="470534" h="720089">
                  <a:moveTo>
                    <a:pt x="28854" y="204660"/>
                  </a:moveTo>
                  <a:lnTo>
                    <a:pt x="27660" y="202349"/>
                  </a:lnTo>
                  <a:lnTo>
                    <a:pt x="18199" y="203847"/>
                  </a:lnTo>
                  <a:lnTo>
                    <a:pt x="16840" y="206197"/>
                  </a:lnTo>
                  <a:lnTo>
                    <a:pt x="16840" y="223837"/>
                  </a:lnTo>
                  <a:lnTo>
                    <a:pt x="18021" y="225831"/>
                  </a:lnTo>
                  <a:lnTo>
                    <a:pt x="27660" y="224523"/>
                  </a:lnTo>
                  <a:lnTo>
                    <a:pt x="28854" y="222186"/>
                  </a:lnTo>
                  <a:lnTo>
                    <a:pt x="28854" y="204660"/>
                  </a:lnTo>
                  <a:close/>
                </a:path>
                <a:path w="470534" h="720089">
                  <a:moveTo>
                    <a:pt x="28854" y="174002"/>
                  </a:moveTo>
                  <a:lnTo>
                    <a:pt x="27660" y="171716"/>
                  </a:lnTo>
                  <a:lnTo>
                    <a:pt x="18199" y="173532"/>
                  </a:lnTo>
                  <a:lnTo>
                    <a:pt x="16840" y="175933"/>
                  </a:lnTo>
                  <a:lnTo>
                    <a:pt x="16840" y="193573"/>
                  </a:lnTo>
                  <a:lnTo>
                    <a:pt x="18021" y="195516"/>
                  </a:lnTo>
                  <a:lnTo>
                    <a:pt x="27660" y="193903"/>
                  </a:lnTo>
                  <a:lnTo>
                    <a:pt x="28854" y="191528"/>
                  </a:lnTo>
                  <a:lnTo>
                    <a:pt x="28854" y="174002"/>
                  </a:lnTo>
                  <a:close/>
                </a:path>
                <a:path w="470534" h="720089">
                  <a:moveTo>
                    <a:pt x="28854" y="143344"/>
                  </a:moveTo>
                  <a:lnTo>
                    <a:pt x="27660" y="141097"/>
                  </a:lnTo>
                  <a:lnTo>
                    <a:pt x="18199" y="143217"/>
                  </a:lnTo>
                  <a:lnTo>
                    <a:pt x="17843" y="143370"/>
                  </a:lnTo>
                  <a:lnTo>
                    <a:pt x="17360" y="143903"/>
                  </a:lnTo>
                  <a:lnTo>
                    <a:pt x="17018" y="144703"/>
                  </a:lnTo>
                  <a:lnTo>
                    <a:pt x="16840" y="145669"/>
                  </a:lnTo>
                  <a:lnTo>
                    <a:pt x="16840" y="163309"/>
                  </a:lnTo>
                  <a:lnTo>
                    <a:pt x="18021" y="165239"/>
                  </a:lnTo>
                  <a:lnTo>
                    <a:pt x="27660" y="163296"/>
                  </a:lnTo>
                  <a:lnTo>
                    <a:pt x="28854" y="160870"/>
                  </a:lnTo>
                  <a:lnTo>
                    <a:pt x="28854" y="143344"/>
                  </a:lnTo>
                  <a:close/>
                </a:path>
                <a:path w="470534" h="720089">
                  <a:moveTo>
                    <a:pt x="28854" y="130200"/>
                  </a:moveTo>
                  <a:lnTo>
                    <a:pt x="27660" y="110464"/>
                  </a:lnTo>
                  <a:lnTo>
                    <a:pt x="18199" y="112903"/>
                  </a:lnTo>
                  <a:lnTo>
                    <a:pt x="16840" y="115404"/>
                  </a:lnTo>
                  <a:lnTo>
                    <a:pt x="16840" y="133045"/>
                  </a:lnTo>
                  <a:lnTo>
                    <a:pt x="16891" y="133362"/>
                  </a:lnTo>
                  <a:lnTo>
                    <a:pt x="17119" y="134162"/>
                  </a:lnTo>
                  <a:lnTo>
                    <a:pt x="17513" y="134721"/>
                  </a:lnTo>
                  <a:lnTo>
                    <a:pt x="18021" y="134924"/>
                  </a:lnTo>
                  <a:lnTo>
                    <a:pt x="27660" y="132664"/>
                  </a:lnTo>
                  <a:lnTo>
                    <a:pt x="28854" y="130200"/>
                  </a:lnTo>
                  <a:close/>
                </a:path>
                <a:path w="470534" h="720089">
                  <a:moveTo>
                    <a:pt x="28854" y="99542"/>
                  </a:moveTo>
                  <a:lnTo>
                    <a:pt x="27660" y="79844"/>
                  </a:lnTo>
                  <a:lnTo>
                    <a:pt x="18199" y="82588"/>
                  </a:lnTo>
                  <a:lnTo>
                    <a:pt x="18021" y="82638"/>
                  </a:lnTo>
                  <a:lnTo>
                    <a:pt x="17843" y="82765"/>
                  </a:lnTo>
                  <a:lnTo>
                    <a:pt x="17360" y="83337"/>
                  </a:lnTo>
                  <a:lnTo>
                    <a:pt x="17018" y="84162"/>
                  </a:lnTo>
                  <a:lnTo>
                    <a:pt x="16840" y="85140"/>
                  </a:lnTo>
                  <a:lnTo>
                    <a:pt x="16840" y="102768"/>
                  </a:lnTo>
                  <a:lnTo>
                    <a:pt x="18021" y="104609"/>
                  </a:lnTo>
                  <a:lnTo>
                    <a:pt x="27660" y="102044"/>
                  </a:lnTo>
                  <a:lnTo>
                    <a:pt x="28829" y="99885"/>
                  </a:lnTo>
                  <a:lnTo>
                    <a:pt x="28854" y="99542"/>
                  </a:lnTo>
                  <a:close/>
                </a:path>
                <a:path w="470534" h="720089">
                  <a:moveTo>
                    <a:pt x="28854" y="68884"/>
                  </a:moveTo>
                  <a:lnTo>
                    <a:pt x="27838" y="49237"/>
                  </a:lnTo>
                  <a:lnTo>
                    <a:pt x="27660" y="49237"/>
                  </a:lnTo>
                  <a:lnTo>
                    <a:pt x="16840" y="54864"/>
                  </a:lnTo>
                  <a:lnTo>
                    <a:pt x="16840" y="72504"/>
                  </a:lnTo>
                  <a:lnTo>
                    <a:pt x="18021" y="74320"/>
                  </a:lnTo>
                  <a:lnTo>
                    <a:pt x="27660" y="71424"/>
                  </a:lnTo>
                  <a:lnTo>
                    <a:pt x="28854" y="68884"/>
                  </a:lnTo>
                  <a:close/>
                </a:path>
                <a:path w="470534" h="720089">
                  <a:moveTo>
                    <a:pt x="46774" y="44919"/>
                  </a:moveTo>
                  <a:lnTo>
                    <a:pt x="45567" y="43434"/>
                  </a:lnTo>
                  <a:lnTo>
                    <a:pt x="35737" y="46621"/>
                  </a:lnTo>
                  <a:lnTo>
                    <a:pt x="34378" y="48907"/>
                  </a:lnTo>
                  <a:lnTo>
                    <a:pt x="34378" y="67538"/>
                  </a:lnTo>
                  <a:lnTo>
                    <a:pt x="34620" y="68338"/>
                  </a:lnTo>
                  <a:lnTo>
                    <a:pt x="35039" y="68884"/>
                  </a:lnTo>
                  <a:lnTo>
                    <a:pt x="35356" y="69037"/>
                  </a:lnTo>
                  <a:lnTo>
                    <a:pt x="35547" y="69049"/>
                  </a:lnTo>
                  <a:lnTo>
                    <a:pt x="45567" y="66052"/>
                  </a:lnTo>
                  <a:lnTo>
                    <a:pt x="45758" y="65925"/>
                  </a:lnTo>
                  <a:lnTo>
                    <a:pt x="46253" y="65316"/>
                  </a:lnTo>
                  <a:lnTo>
                    <a:pt x="46507" y="64782"/>
                  </a:lnTo>
                  <a:lnTo>
                    <a:pt x="46774" y="63817"/>
                  </a:lnTo>
                  <a:lnTo>
                    <a:pt x="46774" y="44919"/>
                  </a:lnTo>
                  <a:close/>
                </a:path>
                <a:path w="470534" h="720089">
                  <a:moveTo>
                    <a:pt x="46799" y="589229"/>
                  </a:moveTo>
                  <a:lnTo>
                    <a:pt x="35547" y="585863"/>
                  </a:lnTo>
                  <a:lnTo>
                    <a:pt x="35356" y="585927"/>
                  </a:lnTo>
                  <a:lnTo>
                    <a:pt x="34353" y="587971"/>
                  </a:lnTo>
                  <a:lnTo>
                    <a:pt x="34353" y="605586"/>
                  </a:lnTo>
                  <a:lnTo>
                    <a:pt x="45567" y="609180"/>
                  </a:lnTo>
                  <a:lnTo>
                    <a:pt x="45758" y="609130"/>
                  </a:lnTo>
                  <a:lnTo>
                    <a:pt x="46799" y="607098"/>
                  </a:lnTo>
                  <a:lnTo>
                    <a:pt x="46799" y="589229"/>
                  </a:lnTo>
                  <a:close/>
                </a:path>
                <a:path w="470534" h="720089">
                  <a:moveTo>
                    <a:pt x="46799" y="451827"/>
                  </a:moveTo>
                  <a:lnTo>
                    <a:pt x="35547" y="448106"/>
                  </a:lnTo>
                  <a:lnTo>
                    <a:pt x="35356" y="448157"/>
                  </a:lnTo>
                  <a:lnTo>
                    <a:pt x="34886" y="448538"/>
                  </a:lnTo>
                  <a:lnTo>
                    <a:pt x="34620" y="448983"/>
                  </a:lnTo>
                  <a:lnTo>
                    <a:pt x="34378" y="449834"/>
                  </a:lnTo>
                  <a:lnTo>
                    <a:pt x="34353" y="450164"/>
                  </a:lnTo>
                  <a:lnTo>
                    <a:pt x="34353" y="467779"/>
                  </a:lnTo>
                  <a:lnTo>
                    <a:pt x="45567" y="471741"/>
                  </a:lnTo>
                  <a:lnTo>
                    <a:pt x="45758" y="471690"/>
                  </a:lnTo>
                  <a:lnTo>
                    <a:pt x="46799" y="469696"/>
                  </a:lnTo>
                  <a:lnTo>
                    <a:pt x="46799" y="451827"/>
                  </a:lnTo>
                  <a:close/>
                </a:path>
                <a:path w="470534" h="720089">
                  <a:moveTo>
                    <a:pt x="46799" y="389343"/>
                  </a:moveTo>
                  <a:lnTo>
                    <a:pt x="35737" y="386346"/>
                  </a:lnTo>
                  <a:lnTo>
                    <a:pt x="35547" y="386346"/>
                  </a:lnTo>
                  <a:lnTo>
                    <a:pt x="34353" y="388493"/>
                  </a:lnTo>
                  <a:lnTo>
                    <a:pt x="34353" y="406107"/>
                  </a:lnTo>
                  <a:lnTo>
                    <a:pt x="45567" y="409346"/>
                  </a:lnTo>
                  <a:lnTo>
                    <a:pt x="45758" y="409282"/>
                  </a:lnTo>
                  <a:lnTo>
                    <a:pt x="46253" y="408851"/>
                  </a:lnTo>
                  <a:lnTo>
                    <a:pt x="46621" y="408139"/>
                  </a:lnTo>
                  <a:lnTo>
                    <a:pt x="46774" y="407530"/>
                  </a:lnTo>
                  <a:lnTo>
                    <a:pt x="46799" y="407187"/>
                  </a:lnTo>
                  <a:lnTo>
                    <a:pt x="46799" y="389343"/>
                  </a:lnTo>
                  <a:close/>
                </a:path>
                <a:path w="470534" h="720089">
                  <a:moveTo>
                    <a:pt x="46799" y="358089"/>
                  </a:moveTo>
                  <a:lnTo>
                    <a:pt x="35737" y="355460"/>
                  </a:lnTo>
                  <a:lnTo>
                    <a:pt x="35547" y="355460"/>
                  </a:lnTo>
                  <a:lnTo>
                    <a:pt x="34353" y="357644"/>
                  </a:lnTo>
                  <a:lnTo>
                    <a:pt x="34353" y="375272"/>
                  </a:lnTo>
                  <a:lnTo>
                    <a:pt x="45567" y="378129"/>
                  </a:lnTo>
                  <a:lnTo>
                    <a:pt x="45758" y="378066"/>
                  </a:lnTo>
                  <a:lnTo>
                    <a:pt x="46253" y="377621"/>
                  </a:lnTo>
                  <a:lnTo>
                    <a:pt x="46621" y="376885"/>
                  </a:lnTo>
                  <a:lnTo>
                    <a:pt x="46774" y="376288"/>
                  </a:lnTo>
                  <a:lnTo>
                    <a:pt x="46799" y="375945"/>
                  </a:lnTo>
                  <a:lnTo>
                    <a:pt x="46799" y="358089"/>
                  </a:lnTo>
                  <a:close/>
                </a:path>
                <a:path w="470534" h="720089">
                  <a:moveTo>
                    <a:pt x="46799" y="326821"/>
                  </a:moveTo>
                  <a:lnTo>
                    <a:pt x="45567" y="324307"/>
                  </a:lnTo>
                  <a:lnTo>
                    <a:pt x="35737" y="324586"/>
                  </a:lnTo>
                  <a:lnTo>
                    <a:pt x="35547" y="324586"/>
                  </a:lnTo>
                  <a:lnTo>
                    <a:pt x="34353" y="326809"/>
                  </a:lnTo>
                  <a:lnTo>
                    <a:pt x="34353" y="344424"/>
                  </a:lnTo>
                  <a:lnTo>
                    <a:pt x="35547" y="346964"/>
                  </a:lnTo>
                  <a:lnTo>
                    <a:pt x="45567" y="346913"/>
                  </a:lnTo>
                  <a:lnTo>
                    <a:pt x="46799" y="344690"/>
                  </a:lnTo>
                  <a:lnTo>
                    <a:pt x="46799" y="326821"/>
                  </a:lnTo>
                  <a:close/>
                </a:path>
                <a:path w="470534" h="720089">
                  <a:moveTo>
                    <a:pt x="46799" y="295592"/>
                  </a:moveTo>
                  <a:lnTo>
                    <a:pt x="45567" y="293090"/>
                  </a:lnTo>
                  <a:lnTo>
                    <a:pt x="35737" y="293700"/>
                  </a:lnTo>
                  <a:lnTo>
                    <a:pt x="34353" y="295973"/>
                  </a:lnTo>
                  <a:lnTo>
                    <a:pt x="34353" y="313588"/>
                  </a:lnTo>
                  <a:lnTo>
                    <a:pt x="35547" y="316077"/>
                  </a:lnTo>
                  <a:lnTo>
                    <a:pt x="45364" y="315722"/>
                  </a:lnTo>
                  <a:lnTo>
                    <a:pt x="46799" y="313461"/>
                  </a:lnTo>
                  <a:lnTo>
                    <a:pt x="46799" y="295592"/>
                  </a:lnTo>
                  <a:close/>
                </a:path>
                <a:path w="470534" h="720089">
                  <a:moveTo>
                    <a:pt x="46799" y="264350"/>
                  </a:moveTo>
                  <a:lnTo>
                    <a:pt x="45567" y="261899"/>
                  </a:lnTo>
                  <a:lnTo>
                    <a:pt x="35737" y="262813"/>
                  </a:lnTo>
                  <a:lnTo>
                    <a:pt x="35547" y="262826"/>
                  </a:lnTo>
                  <a:lnTo>
                    <a:pt x="34353" y="265137"/>
                  </a:lnTo>
                  <a:lnTo>
                    <a:pt x="34353" y="282752"/>
                  </a:lnTo>
                  <a:lnTo>
                    <a:pt x="35547" y="285229"/>
                  </a:lnTo>
                  <a:lnTo>
                    <a:pt x="45567" y="284518"/>
                  </a:lnTo>
                  <a:lnTo>
                    <a:pt x="46799" y="282219"/>
                  </a:lnTo>
                  <a:lnTo>
                    <a:pt x="46799" y="264350"/>
                  </a:lnTo>
                  <a:close/>
                </a:path>
                <a:path w="470534" h="720089">
                  <a:moveTo>
                    <a:pt x="46799" y="233095"/>
                  </a:moveTo>
                  <a:lnTo>
                    <a:pt x="45567" y="230670"/>
                  </a:lnTo>
                  <a:lnTo>
                    <a:pt x="35737" y="231914"/>
                  </a:lnTo>
                  <a:lnTo>
                    <a:pt x="35547" y="231927"/>
                  </a:lnTo>
                  <a:lnTo>
                    <a:pt x="34353" y="234289"/>
                  </a:lnTo>
                  <a:lnTo>
                    <a:pt x="34353" y="251904"/>
                  </a:lnTo>
                  <a:lnTo>
                    <a:pt x="35547" y="254317"/>
                  </a:lnTo>
                  <a:lnTo>
                    <a:pt x="45567" y="253288"/>
                  </a:lnTo>
                  <a:lnTo>
                    <a:pt x="46799" y="250939"/>
                  </a:lnTo>
                  <a:lnTo>
                    <a:pt x="46799" y="233095"/>
                  </a:lnTo>
                  <a:close/>
                </a:path>
                <a:path w="470534" h="720089">
                  <a:moveTo>
                    <a:pt x="46799" y="170611"/>
                  </a:moveTo>
                  <a:lnTo>
                    <a:pt x="45567" y="168262"/>
                  </a:lnTo>
                  <a:lnTo>
                    <a:pt x="35737" y="170154"/>
                  </a:lnTo>
                  <a:lnTo>
                    <a:pt x="34353" y="172605"/>
                  </a:lnTo>
                  <a:lnTo>
                    <a:pt x="34353" y="190246"/>
                  </a:lnTo>
                  <a:lnTo>
                    <a:pt x="35547" y="192557"/>
                  </a:lnTo>
                  <a:lnTo>
                    <a:pt x="45567" y="190881"/>
                  </a:lnTo>
                  <a:lnTo>
                    <a:pt x="46799" y="188455"/>
                  </a:lnTo>
                  <a:lnTo>
                    <a:pt x="46799" y="170611"/>
                  </a:lnTo>
                  <a:close/>
                </a:path>
                <a:path w="470534" h="720089">
                  <a:moveTo>
                    <a:pt x="46799" y="157213"/>
                  </a:moveTo>
                  <a:lnTo>
                    <a:pt x="45567" y="137058"/>
                  </a:lnTo>
                  <a:lnTo>
                    <a:pt x="35737" y="139268"/>
                  </a:lnTo>
                  <a:lnTo>
                    <a:pt x="34353" y="141770"/>
                  </a:lnTo>
                  <a:lnTo>
                    <a:pt x="34378" y="160070"/>
                  </a:lnTo>
                  <a:lnTo>
                    <a:pt x="35547" y="161696"/>
                  </a:lnTo>
                  <a:lnTo>
                    <a:pt x="45567" y="159689"/>
                  </a:lnTo>
                  <a:lnTo>
                    <a:pt x="46799" y="157213"/>
                  </a:lnTo>
                  <a:close/>
                </a:path>
                <a:path w="470534" h="720089">
                  <a:moveTo>
                    <a:pt x="46799" y="125971"/>
                  </a:moveTo>
                  <a:lnTo>
                    <a:pt x="45567" y="105841"/>
                  </a:lnTo>
                  <a:lnTo>
                    <a:pt x="35737" y="108381"/>
                  </a:lnTo>
                  <a:lnTo>
                    <a:pt x="34353" y="110934"/>
                  </a:lnTo>
                  <a:lnTo>
                    <a:pt x="34378" y="129235"/>
                  </a:lnTo>
                  <a:lnTo>
                    <a:pt x="35547" y="130822"/>
                  </a:lnTo>
                  <a:lnTo>
                    <a:pt x="45567" y="128473"/>
                  </a:lnTo>
                  <a:lnTo>
                    <a:pt x="46799" y="125971"/>
                  </a:lnTo>
                  <a:close/>
                </a:path>
                <a:path w="470534" h="720089">
                  <a:moveTo>
                    <a:pt x="46799" y="94703"/>
                  </a:moveTo>
                  <a:lnTo>
                    <a:pt x="45567" y="74637"/>
                  </a:lnTo>
                  <a:lnTo>
                    <a:pt x="35737" y="77495"/>
                  </a:lnTo>
                  <a:lnTo>
                    <a:pt x="35547" y="77546"/>
                  </a:lnTo>
                  <a:lnTo>
                    <a:pt x="34353" y="80098"/>
                  </a:lnTo>
                  <a:lnTo>
                    <a:pt x="34378" y="98386"/>
                  </a:lnTo>
                  <a:lnTo>
                    <a:pt x="34620" y="99199"/>
                  </a:lnTo>
                  <a:lnTo>
                    <a:pt x="35039" y="99745"/>
                  </a:lnTo>
                  <a:lnTo>
                    <a:pt x="35356" y="99923"/>
                  </a:lnTo>
                  <a:lnTo>
                    <a:pt x="35547" y="99936"/>
                  </a:lnTo>
                  <a:lnTo>
                    <a:pt x="45567" y="97256"/>
                  </a:lnTo>
                  <a:lnTo>
                    <a:pt x="46774" y="95072"/>
                  </a:lnTo>
                  <a:lnTo>
                    <a:pt x="46799" y="94703"/>
                  </a:lnTo>
                  <a:close/>
                </a:path>
                <a:path w="470534" h="720089">
                  <a:moveTo>
                    <a:pt x="379869" y="687158"/>
                  </a:moveTo>
                  <a:lnTo>
                    <a:pt x="362318" y="681685"/>
                  </a:lnTo>
                  <a:lnTo>
                    <a:pt x="362038" y="681774"/>
                  </a:lnTo>
                  <a:lnTo>
                    <a:pt x="360438" y="685165"/>
                  </a:lnTo>
                  <a:lnTo>
                    <a:pt x="360438" y="714197"/>
                  </a:lnTo>
                  <a:lnTo>
                    <a:pt x="377939" y="720026"/>
                  </a:lnTo>
                  <a:lnTo>
                    <a:pt x="378231" y="719924"/>
                  </a:lnTo>
                  <a:lnTo>
                    <a:pt x="379006" y="719277"/>
                  </a:lnTo>
                  <a:lnTo>
                    <a:pt x="379577" y="718096"/>
                  </a:lnTo>
                  <a:lnTo>
                    <a:pt x="379869" y="716546"/>
                  </a:lnTo>
                  <a:lnTo>
                    <a:pt x="379869" y="687158"/>
                  </a:lnTo>
                  <a:close/>
                </a:path>
                <a:path w="470534" h="720089">
                  <a:moveTo>
                    <a:pt x="379869" y="528523"/>
                  </a:moveTo>
                  <a:lnTo>
                    <a:pt x="362318" y="519607"/>
                  </a:lnTo>
                  <a:lnTo>
                    <a:pt x="362038" y="519633"/>
                  </a:lnTo>
                  <a:lnTo>
                    <a:pt x="360438" y="522706"/>
                  </a:lnTo>
                  <a:lnTo>
                    <a:pt x="360438" y="551751"/>
                  </a:lnTo>
                  <a:lnTo>
                    <a:pt x="377939" y="560984"/>
                  </a:lnTo>
                  <a:lnTo>
                    <a:pt x="378231" y="560959"/>
                  </a:lnTo>
                  <a:lnTo>
                    <a:pt x="379006" y="560451"/>
                  </a:lnTo>
                  <a:lnTo>
                    <a:pt x="379577" y="559409"/>
                  </a:lnTo>
                  <a:lnTo>
                    <a:pt x="379869" y="557911"/>
                  </a:lnTo>
                  <a:lnTo>
                    <a:pt x="379869" y="528523"/>
                  </a:lnTo>
                  <a:close/>
                </a:path>
                <a:path w="470534" h="720089">
                  <a:moveTo>
                    <a:pt x="379869" y="477456"/>
                  </a:moveTo>
                  <a:lnTo>
                    <a:pt x="362623" y="467487"/>
                  </a:lnTo>
                  <a:lnTo>
                    <a:pt x="362318" y="467385"/>
                  </a:lnTo>
                  <a:lnTo>
                    <a:pt x="360438" y="470382"/>
                  </a:lnTo>
                  <a:lnTo>
                    <a:pt x="360438" y="499414"/>
                  </a:lnTo>
                  <a:lnTo>
                    <a:pt x="377939" y="509841"/>
                  </a:lnTo>
                  <a:lnTo>
                    <a:pt x="378231" y="509816"/>
                  </a:lnTo>
                  <a:lnTo>
                    <a:pt x="379006" y="509346"/>
                  </a:lnTo>
                  <a:lnTo>
                    <a:pt x="379577" y="508330"/>
                  </a:lnTo>
                  <a:lnTo>
                    <a:pt x="379869" y="506857"/>
                  </a:lnTo>
                  <a:lnTo>
                    <a:pt x="379869" y="477456"/>
                  </a:lnTo>
                  <a:close/>
                </a:path>
                <a:path w="470534" h="720089">
                  <a:moveTo>
                    <a:pt x="379869" y="261251"/>
                  </a:moveTo>
                  <a:lnTo>
                    <a:pt x="362623" y="256362"/>
                  </a:lnTo>
                  <a:lnTo>
                    <a:pt x="362318" y="256349"/>
                  </a:lnTo>
                  <a:lnTo>
                    <a:pt x="360438" y="259892"/>
                  </a:lnTo>
                  <a:lnTo>
                    <a:pt x="360438" y="288925"/>
                  </a:lnTo>
                  <a:lnTo>
                    <a:pt x="377939" y="294182"/>
                  </a:lnTo>
                  <a:lnTo>
                    <a:pt x="378231" y="294081"/>
                  </a:lnTo>
                  <a:lnTo>
                    <a:pt x="378752" y="293700"/>
                  </a:lnTo>
                  <a:lnTo>
                    <a:pt x="379006" y="293395"/>
                  </a:lnTo>
                  <a:lnTo>
                    <a:pt x="379577" y="292214"/>
                  </a:lnTo>
                  <a:lnTo>
                    <a:pt x="379869" y="290652"/>
                  </a:lnTo>
                  <a:lnTo>
                    <a:pt x="379869" y="261251"/>
                  </a:lnTo>
                  <a:close/>
                </a:path>
                <a:path w="470534" h="720089">
                  <a:moveTo>
                    <a:pt x="379869" y="209778"/>
                  </a:moveTo>
                  <a:lnTo>
                    <a:pt x="362623" y="205460"/>
                  </a:lnTo>
                  <a:lnTo>
                    <a:pt x="362318" y="205460"/>
                  </a:lnTo>
                  <a:lnTo>
                    <a:pt x="360438" y="209054"/>
                  </a:lnTo>
                  <a:lnTo>
                    <a:pt x="360438" y="238099"/>
                  </a:lnTo>
                  <a:lnTo>
                    <a:pt x="377939" y="242773"/>
                  </a:lnTo>
                  <a:lnTo>
                    <a:pt x="378231" y="242684"/>
                  </a:lnTo>
                  <a:lnTo>
                    <a:pt x="379006" y="241960"/>
                  </a:lnTo>
                  <a:lnTo>
                    <a:pt x="379577" y="240753"/>
                  </a:lnTo>
                  <a:lnTo>
                    <a:pt x="379869" y="239179"/>
                  </a:lnTo>
                  <a:lnTo>
                    <a:pt x="379869" y="209778"/>
                  </a:lnTo>
                  <a:close/>
                </a:path>
                <a:path w="470534" h="720089">
                  <a:moveTo>
                    <a:pt x="379869" y="158330"/>
                  </a:moveTo>
                  <a:lnTo>
                    <a:pt x="377939" y="154190"/>
                  </a:lnTo>
                  <a:lnTo>
                    <a:pt x="362623" y="154609"/>
                  </a:lnTo>
                  <a:lnTo>
                    <a:pt x="362318" y="154609"/>
                  </a:lnTo>
                  <a:lnTo>
                    <a:pt x="360438" y="158254"/>
                  </a:lnTo>
                  <a:lnTo>
                    <a:pt x="360438" y="187286"/>
                  </a:lnTo>
                  <a:lnTo>
                    <a:pt x="362318" y="191465"/>
                  </a:lnTo>
                  <a:lnTo>
                    <a:pt x="377939" y="191401"/>
                  </a:lnTo>
                  <a:lnTo>
                    <a:pt x="378231" y="191274"/>
                  </a:lnTo>
                  <a:lnTo>
                    <a:pt x="379006" y="190538"/>
                  </a:lnTo>
                  <a:lnTo>
                    <a:pt x="379577" y="189306"/>
                  </a:lnTo>
                  <a:lnTo>
                    <a:pt x="379869" y="187744"/>
                  </a:lnTo>
                  <a:lnTo>
                    <a:pt x="379869" y="158330"/>
                  </a:lnTo>
                  <a:close/>
                </a:path>
                <a:path w="470534" h="720089">
                  <a:moveTo>
                    <a:pt x="379869" y="106908"/>
                  </a:moveTo>
                  <a:lnTo>
                    <a:pt x="377939" y="102793"/>
                  </a:lnTo>
                  <a:lnTo>
                    <a:pt x="362623" y="103720"/>
                  </a:lnTo>
                  <a:lnTo>
                    <a:pt x="362318" y="103733"/>
                  </a:lnTo>
                  <a:lnTo>
                    <a:pt x="360438" y="107467"/>
                  </a:lnTo>
                  <a:lnTo>
                    <a:pt x="360438" y="136499"/>
                  </a:lnTo>
                  <a:lnTo>
                    <a:pt x="362318" y="140601"/>
                  </a:lnTo>
                  <a:lnTo>
                    <a:pt x="377939" y="140004"/>
                  </a:lnTo>
                  <a:lnTo>
                    <a:pt x="378231" y="139877"/>
                  </a:lnTo>
                  <a:lnTo>
                    <a:pt x="379006" y="139128"/>
                  </a:lnTo>
                  <a:lnTo>
                    <a:pt x="379577" y="137883"/>
                  </a:lnTo>
                  <a:lnTo>
                    <a:pt x="379869" y="136309"/>
                  </a:lnTo>
                  <a:lnTo>
                    <a:pt x="379869" y="106908"/>
                  </a:lnTo>
                  <a:close/>
                </a:path>
                <a:path w="470534" h="720089">
                  <a:moveTo>
                    <a:pt x="379869" y="55460"/>
                  </a:moveTo>
                  <a:lnTo>
                    <a:pt x="377939" y="51396"/>
                  </a:lnTo>
                  <a:lnTo>
                    <a:pt x="362623" y="52832"/>
                  </a:lnTo>
                  <a:lnTo>
                    <a:pt x="360438" y="56654"/>
                  </a:lnTo>
                  <a:lnTo>
                    <a:pt x="360438" y="85686"/>
                  </a:lnTo>
                  <a:lnTo>
                    <a:pt x="362318" y="89738"/>
                  </a:lnTo>
                  <a:lnTo>
                    <a:pt x="377939" y="88646"/>
                  </a:lnTo>
                  <a:lnTo>
                    <a:pt x="378231" y="88519"/>
                  </a:lnTo>
                  <a:lnTo>
                    <a:pt x="379006" y="87718"/>
                  </a:lnTo>
                  <a:lnTo>
                    <a:pt x="379577" y="86448"/>
                  </a:lnTo>
                  <a:lnTo>
                    <a:pt x="379869" y="84848"/>
                  </a:lnTo>
                  <a:lnTo>
                    <a:pt x="379869" y="55460"/>
                  </a:lnTo>
                  <a:close/>
                </a:path>
                <a:path w="470534" h="720089">
                  <a:moveTo>
                    <a:pt x="379869" y="4000"/>
                  </a:moveTo>
                  <a:lnTo>
                    <a:pt x="377939" y="0"/>
                  </a:lnTo>
                  <a:lnTo>
                    <a:pt x="362623" y="1943"/>
                  </a:lnTo>
                  <a:lnTo>
                    <a:pt x="362318" y="1981"/>
                  </a:lnTo>
                  <a:lnTo>
                    <a:pt x="360438" y="5829"/>
                  </a:lnTo>
                  <a:lnTo>
                    <a:pt x="360438" y="34861"/>
                  </a:lnTo>
                  <a:lnTo>
                    <a:pt x="362318" y="38862"/>
                  </a:lnTo>
                  <a:lnTo>
                    <a:pt x="377939" y="37261"/>
                  </a:lnTo>
                  <a:lnTo>
                    <a:pt x="378231" y="37096"/>
                  </a:lnTo>
                  <a:lnTo>
                    <a:pt x="379006" y="36283"/>
                  </a:lnTo>
                  <a:lnTo>
                    <a:pt x="379577" y="35013"/>
                  </a:lnTo>
                  <a:lnTo>
                    <a:pt x="379869" y="33413"/>
                  </a:lnTo>
                  <a:lnTo>
                    <a:pt x="379869" y="4000"/>
                  </a:lnTo>
                  <a:close/>
                </a:path>
                <a:path w="470534" h="720089">
                  <a:moveTo>
                    <a:pt x="389229" y="400126"/>
                  </a:moveTo>
                  <a:lnTo>
                    <a:pt x="372300" y="393700"/>
                  </a:lnTo>
                  <a:lnTo>
                    <a:pt x="372021" y="393776"/>
                  </a:lnTo>
                  <a:lnTo>
                    <a:pt x="370484" y="396976"/>
                  </a:lnTo>
                  <a:lnTo>
                    <a:pt x="370484" y="426072"/>
                  </a:lnTo>
                  <a:lnTo>
                    <a:pt x="387362" y="432295"/>
                  </a:lnTo>
                  <a:lnTo>
                    <a:pt x="387642" y="432231"/>
                  </a:lnTo>
                  <a:lnTo>
                    <a:pt x="388175" y="431888"/>
                  </a:lnTo>
                  <a:lnTo>
                    <a:pt x="388404" y="431622"/>
                  </a:lnTo>
                  <a:lnTo>
                    <a:pt x="388937" y="430517"/>
                  </a:lnTo>
                  <a:lnTo>
                    <a:pt x="389229" y="429006"/>
                  </a:lnTo>
                  <a:lnTo>
                    <a:pt x="389229" y="400126"/>
                  </a:lnTo>
                  <a:close/>
                </a:path>
                <a:path w="470534" h="720089">
                  <a:moveTo>
                    <a:pt x="408863" y="612546"/>
                  </a:moveTo>
                  <a:lnTo>
                    <a:pt x="390994" y="602284"/>
                  </a:lnTo>
                  <a:lnTo>
                    <a:pt x="390690" y="602183"/>
                  </a:lnTo>
                  <a:lnTo>
                    <a:pt x="388721" y="605205"/>
                  </a:lnTo>
                  <a:lnTo>
                    <a:pt x="388721" y="635368"/>
                  </a:lnTo>
                  <a:lnTo>
                    <a:pt x="406882" y="645502"/>
                  </a:lnTo>
                  <a:lnTo>
                    <a:pt x="407174" y="645502"/>
                  </a:lnTo>
                  <a:lnTo>
                    <a:pt x="407733" y="645261"/>
                  </a:lnTo>
                  <a:lnTo>
                    <a:pt x="407974" y="645033"/>
                  </a:lnTo>
                  <a:lnTo>
                    <a:pt x="408571" y="643978"/>
                  </a:lnTo>
                  <a:lnTo>
                    <a:pt x="408863" y="642493"/>
                  </a:lnTo>
                  <a:lnTo>
                    <a:pt x="408863" y="612546"/>
                  </a:lnTo>
                  <a:close/>
                </a:path>
                <a:path w="470534" h="720089">
                  <a:moveTo>
                    <a:pt x="408863" y="314807"/>
                  </a:moveTo>
                  <a:lnTo>
                    <a:pt x="390690" y="309219"/>
                  </a:lnTo>
                  <a:lnTo>
                    <a:pt x="390385" y="309308"/>
                  </a:lnTo>
                  <a:lnTo>
                    <a:pt x="388721" y="312750"/>
                  </a:lnTo>
                  <a:lnTo>
                    <a:pt x="388721" y="342315"/>
                  </a:lnTo>
                  <a:lnTo>
                    <a:pt x="406882" y="348284"/>
                  </a:lnTo>
                  <a:lnTo>
                    <a:pt x="407174" y="348195"/>
                  </a:lnTo>
                  <a:lnTo>
                    <a:pt x="407733" y="347802"/>
                  </a:lnTo>
                  <a:lnTo>
                    <a:pt x="407974" y="347510"/>
                  </a:lnTo>
                  <a:lnTo>
                    <a:pt x="408571" y="346316"/>
                  </a:lnTo>
                  <a:lnTo>
                    <a:pt x="408863" y="344754"/>
                  </a:lnTo>
                  <a:lnTo>
                    <a:pt x="408863" y="314807"/>
                  </a:lnTo>
                  <a:close/>
                </a:path>
                <a:path w="470534" h="720089">
                  <a:moveTo>
                    <a:pt x="408863" y="262407"/>
                  </a:moveTo>
                  <a:lnTo>
                    <a:pt x="390994" y="257416"/>
                  </a:lnTo>
                  <a:lnTo>
                    <a:pt x="390690" y="257403"/>
                  </a:lnTo>
                  <a:lnTo>
                    <a:pt x="388721" y="261010"/>
                  </a:lnTo>
                  <a:lnTo>
                    <a:pt x="388721" y="290576"/>
                  </a:lnTo>
                  <a:lnTo>
                    <a:pt x="406882" y="295960"/>
                  </a:lnTo>
                  <a:lnTo>
                    <a:pt x="407174" y="295846"/>
                  </a:lnTo>
                  <a:lnTo>
                    <a:pt x="407733" y="295452"/>
                  </a:lnTo>
                  <a:lnTo>
                    <a:pt x="407974" y="295148"/>
                  </a:lnTo>
                  <a:lnTo>
                    <a:pt x="408571" y="293928"/>
                  </a:lnTo>
                  <a:lnTo>
                    <a:pt x="408863" y="292341"/>
                  </a:lnTo>
                  <a:lnTo>
                    <a:pt x="408863" y="262407"/>
                  </a:lnTo>
                  <a:close/>
                </a:path>
                <a:path w="470534" h="720089">
                  <a:moveTo>
                    <a:pt x="408863" y="209981"/>
                  </a:moveTo>
                  <a:lnTo>
                    <a:pt x="390994" y="205587"/>
                  </a:lnTo>
                  <a:lnTo>
                    <a:pt x="390690" y="205587"/>
                  </a:lnTo>
                  <a:lnTo>
                    <a:pt x="388721" y="209245"/>
                  </a:lnTo>
                  <a:lnTo>
                    <a:pt x="388721" y="238823"/>
                  </a:lnTo>
                  <a:lnTo>
                    <a:pt x="406882" y="243611"/>
                  </a:lnTo>
                  <a:lnTo>
                    <a:pt x="407174" y="243497"/>
                  </a:lnTo>
                  <a:lnTo>
                    <a:pt x="407733" y="243065"/>
                  </a:lnTo>
                  <a:lnTo>
                    <a:pt x="407974" y="242760"/>
                  </a:lnTo>
                  <a:lnTo>
                    <a:pt x="408571" y="241528"/>
                  </a:lnTo>
                  <a:lnTo>
                    <a:pt x="408863" y="239928"/>
                  </a:lnTo>
                  <a:lnTo>
                    <a:pt x="408863" y="209981"/>
                  </a:lnTo>
                  <a:close/>
                </a:path>
                <a:path w="470534" h="720089">
                  <a:moveTo>
                    <a:pt x="408863" y="157607"/>
                  </a:moveTo>
                  <a:lnTo>
                    <a:pt x="406882" y="153365"/>
                  </a:lnTo>
                  <a:lnTo>
                    <a:pt x="390994" y="153809"/>
                  </a:lnTo>
                  <a:lnTo>
                    <a:pt x="390690" y="153809"/>
                  </a:lnTo>
                  <a:lnTo>
                    <a:pt x="388721" y="157530"/>
                  </a:lnTo>
                  <a:lnTo>
                    <a:pt x="388721" y="187083"/>
                  </a:lnTo>
                  <a:lnTo>
                    <a:pt x="390690" y="191338"/>
                  </a:lnTo>
                  <a:lnTo>
                    <a:pt x="406882" y="191274"/>
                  </a:lnTo>
                  <a:lnTo>
                    <a:pt x="408863" y="187528"/>
                  </a:lnTo>
                  <a:lnTo>
                    <a:pt x="408863" y="157607"/>
                  </a:lnTo>
                  <a:close/>
                </a:path>
                <a:path w="470534" h="720089">
                  <a:moveTo>
                    <a:pt x="408863" y="104609"/>
                  </a:moveTo>
                  <a:lnTo>
                    <a:pt x="406882" y="101015"/>
                  </a:lnTo>
                  <a:lnTo>
                    <a:pt x="390994" y="101981"/>
                  </a:lnTo>
                  <a:lnTo>
                    <a:pt x="390690" y="101993"/>
                  </a:lnTo>
                  <a:lnTo>
                    <a:pt x="388721" y="105791"/>
                  </a:lnTo>
                  <a:lnTo>
                    <a:pt x="388721" y="135356"/>
                  </a:lnTo>
                  <a:lnTo>
                    <a:pt x="390690" y="139522"/>
                  </a:lnTo>
                  <a:lnTo>
                    <a:pt x="406882" y="138925"/>
                  </a:lnTo>
                  <a:lnTo>
                    <a:pt x="408863" y="135166"/>
                  </a:lnTo>
                  <a:lnTo>
                    <a:pt x="408863" y="104609"/>
                  </a:lnTo>
                  <a:close/>
                </a:path>
                <a:path w="470534" h="720089">
                  <a:moveTo>
                    <a:pt x="408863" y="52806"/>
                  </a:moveTo>
                  <a:lnTo>
                    <a:pt x="406882" y="48679"/>
                  </a:lnTo>
                  <a:lnTo>
                    <a:pt x="390994" y="50165"/>
                  </a:lnTo>
                  <a:lnTo>
                    <a:pt x="388721" y="54051"/>
                  </a:lnTo>
                  <a:lnTo>
                    <a:pt x="388721" y="83629"/>
                  </a:lnTo>
                  <a:lnTo>
                    <a:pt x="390690" y="87757"/>
                  </a:lnTo>
                  <a:lnTo>
                    <a:pt x="406882" y="86614"/>
                  </a:lnTo>
                  <a:lnTo>
                    <a:pt x="408863" y="82753"/>
                  </a:lnTo>
                  <a:lnTo>
                    <a:pt x="408863" y="52806"/>
                  </a:lnTo>
                  <a:close/>
                </a:path>
                <a:path w="470534" h="720089">
                  <a:moveTo>
                    <a:pt x="438975" y="531698"/>
                  </a:moveTo>
                  <a:lnTo>
                    <a:pt x="420420" y="521754"/>
                  </a:lnTo>
                  <a:lnTo>
                    <a:pt x="420090" y="521652"/>
                  </a:lnTo>
                  <a:lnTo>
                    <a:pt x="418071" y="524764"/>
                  </a:lnTo>
                  <a:lnTo>
                    <a:pt x="418071" y="554888"/>
                  </a:lnTo>
                  <a:lnTo>
                    <a:pt x="436892" y="565315"/>
                  </a:lnTo>
                  <a:lnTo>
                    <a:pt x="437222" y="565302"/>
                  </a:lnTo>
                  <a:lnTo>
                    <a:pt x="437794" y="565035"/>
                  </a:lnTo>
                  <a:lnTo>
                    <a:pt x="438061" y="564794"/>
                  </a:lnTo>
                  <a:lnTo>
                    <a:pt x="438658" y="563727"/>
                  </a:lnTo>
                  <a:lnTo>
                    <a:pt x="438975" y="562190"/>
                  </a:lnTo>
                  <a:lnTo>
                    <a:pt x="438975" y="531698"/>
                  </a:lnTo>
                  <a:close/>
                </a:path>
                <a:path w="470534" h="720089">
                  <a:moveTo>
                    <a:pt x="438975" y="470369"/>
                  </a:moveTo>
                  <a:lnTo>
                    <a:pt x="420090" y="462165"/>
                  </a:lnTo>
                  <a:lnTo>
                    <a:pt x="419785" y="462229"/>
                  </a:lnTo>
                  <a:lnTo>
                    <a:pt x="418960" y="462813"/>
                  </a:lnTo>
                  <a:lnTo>
                    <a:pt x="418376" y="463943"/>
                  </a:lnTo>
                  <a:lnTo>
                    <a:pt x="418071" y="465493"/>
                  </a:lnTo>
                  <a:lnTo>
                    <a:pt x="418071" y="495617"/>
                  </a:lnTo>
                  <a:lnTo>
                    <a:pt x="436892" y="504202"/>
                  </a:lnTo>
                  <a:lnTo>
                    <a:pt x="437222" y="504151"/>
                  </a:lnTo>
                  <a:lnTo>
                    <a:pt x="437794" y="503834"/>
                  </a:lnTo>
                  <a:lnTo>
                    <a:pt x="438061" y="503567"/>
                  </a:lnTo>
                  <a:lnTo>
                    <a:pt x="438658" y="502437"/>
                  </a:lnTo>
                  <a:lnTo>
                    <a:pt x="438975" y="500875"/>
                  </a:lnTo>
                  <a:lnTo>
                    <a:pt x="438975" y="470369"/>
                  </a:lnTo>
                  <a:close/>
                </a:path>
                <a:path w="470534" h="720089">
                  <a:moveTo>
                    <a:pt x="438975" y="384530"/>
                  </a:moveTo>
                  <a:lnTo>
                    <a:pt x="420090" y="378815"/>
                  </a:lnTo>
                  <a:lnTo>
                    <a:pt x="419785" y="378904"/>
                  </a:lnTo>
                  <a:lnTo>
                    <a:pt x="419227" y="379298"/>
                  </a:lnTo>
                  <a:lnTo>
                    <a:pt x="418960" y="379615"/>
                  </a:lnTo>
                  <a:lnTo>
                    <a:pt x="418376" y="380822"/>
                  </a:lnTo>
                  <a:lnTo>
                    <a:pt x="418071" y="382409"/>
                  </a:lnTo>
                  <a:lnTo>
                    <a:pt x="418071" y="412534"/>
                  </a:lnTo>
                  <a:lnTo>
                    <a:pt x="436892" y="418642"/>
                  </a:lnTo>
                  <a:lnTo>
                    <a:pt x="437222" y="418553"/>
                  </a:lnTo>
                  <a:lnTo>
                    <a:pt x="437794" y="418160"/>
                  </a:lnTo>
                  <a:lnTo>
                    <a:pt x="438061" y="417855"/>
                  </a:lnTo>
                  <a:lnTo>
                    <a:pt x="438658" y="416648"/>
                  </a:lnTo>
                  <a:lnTo>
                    <a:pt x="438975" y="415036"/>
                  </a:lnTo>
                  <a:lnTo>
                    <a:pt x="438975" y="384530"/>
                  </a:lnTo>
                  <a:close/>
                </a:path>
                <a:path w="470534" h="720089">
                  <a:moveTo>
                    <a:pt x="438975" y="263613"/>
                  </a:moveTo>
                  <a:lnTo>
                    <a:pt x="420420" y="258508"/>
                  </a:lnTo>
                  <a:lnTo>
                    <a:pt x="420090" y="258495"/>
                  </a:lnTo>
                  <a:lnTo>
                    <a:pt x="418071" y="262166"/>
                  </a:lnTo>
                  <a:lnTo>
                    <a:pt x="418071" y="292277"/>
                  </a:lnTo>
                  <a:lnTo>
                    <a:pt x="436892" y="297789"/>
                  </a:lnTo>
                  <a:lnTo>
                    <a:pt x="437222" y="297675"/>
                  </a:lnTo>
                  <a:lnTo>
                    <a:pt x="437794" y="297268"/>
                  </a:lnTo>
                  <a:lnTo>
                    <a:pt x="438061" y="296951"/>
                  </a:lnTo>
                  <a:lnTo>
                    <a:pt x="438658" y="295732"/>
                  </a:lnTo>
                  <a:lnTo>
                    <a:pt x="438975" y="294106"/>
                  </a:lnTo>
                  <a:lnTo>
                    <a:pt x="438975" y="263613"/>
                  </a:lnTo>
                  <a:close/>
                </a:path>
                <a:path w="470534" h="720089">
                  <a:moveTo>
                    <a:pt x="438975" y="210223"/>
                  </a:moveTo>
                  <a:lnTo>
                    <a:pt x="420420" y="205727"/>
                  </a:lnTo>
                  <a:lnTo>
                    <a:pt x="420090" y="205727"/>
                  </a:lnTo>
                  <a:lnTo>
                    <a:pt x="419785" y="205841"/>
                  </a:lnTo>
                  <a:lnTo>
                    <a:pt x="418960" y="206590"/>
                  </a:lnTo>
                  <a:lnTo>
                    <a:pt x="418376" y="207848"/>
                  </a:lnTo>
                  <a:lnTo>
                    <a:pt x="418071" y="209473"/>
                  </a:lnTo>
                  <a:lnTo>
                    <a:pt x="418071" y="239572"/>
                  </a:lnTo>
                  <a:lnTo>
                    <a:pt x="436892" y="244462"/>
                  </a:lnTo>
                  <a:lnTo>
                    <a:pt x="437222" y="244348"/>
                  </a:lnTo>
                  <a:lnTo>
                    <a:pt x="437794" y="243916"/>
                  </a:lnTo>
                  <a:lnTo>
                    <a:pt x="438061" y="243598"/>
                  </a:lnTo>
                  <a:lnTo>
                    <a:pt x="438658" y="242341"/>
                  </a:lnTo>
                  <a:lnTo>
                    <a:pt x="438975" y="240728"/>
                  </a:lnTo>
                  <a:lnTo>
                    <a:pt x="438975" y="210223"/>
                  </a:lnTo>
                  <a:close/>
                </a:path>
                <a:path w="470534" h="720089">
                  <a:moveTo>
                    <a:pt x="438975" y="156806"/>
                  </a:moveTo>
                  <a:lnTo>
                    <a:pt x="436892" y="152501"/>
                  </a:lnTo>
                  <a:lnTo>
                    <a:pt x="420420" y="152971"/>
                  </a:lnTo>
                  <a:lnTo>
                    <a:pt x="418071" y="156768"/>
                  </a:lnTo>
                  <a:lnTo>
                    <a:pt x="418071" y="186867"/>
                  </a:lnTo>
                  <a:lnTo>
                    <a:pt x="420090" y="191198"/>
                  </a:lnTo>
                  <a:lnTo>
                    <a:pt x="436892" y="191135"/>
                  </a:lnTo>
                  <a:lnTo>
                    <a:pt x="438975" y="187325"/>
                  </a:lnTo>
                  <a:lnTo>
                    <a:pt x="438975" y="156806"/>
                  </a:lnTo>
                  <a:close/>
                </a:path>
                <a:path w="470534" h="720089">
                  <a:moveTo>
                    <a:pt x="438975" y="103454"/>
                  </a:moveTo>
                  <a:lnTo>
                    <a:pt x="436892" y="99174"/>
                  </a:lnTo>
                  <a:lnTo>
                    <a:pt x="420420" y="100190"/>
                  </a:lnTo>
                  <a:lnTo>
                    <a:pt x="420090" y="100203"/>
                  </a:lnTo>
                  <a:lnTo>
                    <a:pt x="419785" y="100355"/>
                  </a:lnTo>
                  <a:lnTo>
                    <a:pt x="418960" y="101155"/>
                  </a:lnTo>
                  <a:lnTo>
                    <a:pt x="418376" y="102450"/>
                  </a:lnTo>
                  <a:lnTo>
                    <a:pt x="418071" y="104076"/>
                  </a:lnTo>
                  <a:lnTo>
                    <a:pt x="418071" y="134188"/>
                  </a:lnTo>
                  <a:lnTo>
                    <a:pt x="420090" y="138442"/>
                  </a:lnTo>
                  <a:lnTo>
                    <a:pt x="436892" y="137807"/>
                  </a:lnTo>
                  <a:lnTo>
                    <a:pt x="438975" y="133959"/>
                  </a:lnTo>
                  <a:lnTo>
                    <a:pt x="438975" y="103454"/>
                  </a:lnTo>
                  <a:close/>
                </a:path>
                <a:path w="470534" h="720089">
                  <a:moveTo>
                    <a:pt x="438975" y="50063"/>
                  </a:moveTo>
                  <a:lnTo>
                    <a:pt x="436892" y="45847"/>
                  </a:lnTo>
                  <a:lnTo>
                    <a:pt x="420420" y="47396"/>
                  </a:lnTo>
                  <a:lnTo>
                    <a:pt x="418071" y="51371"/>
                  </a:lnTo>
                  <a:lnTo>
                    <a:pt x="418071" y="81483"/>
                  </a:lnTo>
                  <a:lnTo>
                    <a:pt x="420090" y="85674"/>
                  </a:lnTo>
                  <a:lnTo>
                    <a:pt x="436892" y="84505"/>
                  </a:lnTo>
                  <a:lnTo>
                    <a:pt x="438975" y="80556"/>
                  </a:lnTo>
                  <a:lnTo>
                    <a:pt x="438975" y="50063"/>
                  </a:lnTo>
                  <a:close/>
                </a:path>
                <a:path w="470534" h="720089">
                  <a:moveTo>
                    <a:pt x="470217" y="427469"/>
                  </a:moveTo>
                  <a:lnTo>
                    <a:pt x="468071" y="423189"/>
                  </a:lnTo>
                  <a:lnTo>
                    <a:pt x="450951" y="424789"/>
                  </a:lnTo>
                  <a:lnTo>
                    <a:pt x="448538" y="428828"/>
                  </a:lnTo>
                  <a:lnTo>
                    <a:pt x="448538" y="459524"/>
                  </a:lnTo>
                  <a:lnTo>
                    <a:pt x="450621" y="463804"/>
                  </a:lnTo>
                  <a:lnTo>
                    <a:pt x="468071" y="462584"/>
                  </a:lnTo>
                  <a:lnTo>
                    <a:pt x="470217" y="458558"/>
                  </a:lnTo>
                  <a:lnTo>
                    <a:pt x="470217" y="427469"/>
                  </a:lnTo>
                  <a:close/>
                </a:path>
                <a:path w="470534" h="720089">
                  <a:moveTo>
                    <a:pt x="470217" y="319265"/>
                  </a:moveTo>
                  <a:lnTo>
                    <a:pt x="450621" y="313423"/>
                  </a:lnTo>
                  <a:lnTo>
                    <a:pt x="450303" y="313512"/>
                  </a:lnTo>
                  <a:lnTo>
                    <a:pt x="449732" y="313931"/>
                  </a:lnTo>
                  <a:lnTo>
                    <a:pt x="449465" y="314236"/>
                  </a:lnTo>
                  <a:lnTo>
                    <a:pt x="448843" y="315468"/>
                  </a:lnTo>
                  <a:lnTo>
                    <a:pt x="448538" y="317080"/>
                  </a:lnTo>
                  <a:lnTo>
                    <a:pt x="448538" y="347776"/>
                  </a:lnTo>
                  <a:lnTo>
                    <a:pt x="468071" y="354037"/>
                  </a:lnTo>
                  <a:lnTo>
                    <a:pt x="468388" y="353936"/>
                  </a:lnTo>
                  <a:lnTo>
                    <a:pt x="468998" y="353542"/>
                  </a:lnTo>
                  <a:lnTo>
                    <a:pt x="469265" y="353237"/>
                  </a:lnTo>
                  <a:lnTo>
                    <a:pt x="469900" y="352005"/>
                  </a:lnTo>
                  <a:lnTo>
                    <a:pt x="470217" y="350380"/>
                  </a:lnTo>
                  <a:lnTo>
                    <a:pt x="470217" y="319265"/>
                  </a:lnTo>
                  <a:close/>
                </a:path>
                <a:path w="470534" h="720089">
                  <a:moveTo>
                    <a:pt x="470217" y="264871"/>
                  </a:moveTo>
                  <a:lnTo>
                    <a:pt x="450951" y="259651"/>
                  </a:lnTo>
                  <a:lnTo>
                    <a:pt x="450621" y="259638"/>
                  </a:lnTo>
                  <a:lnTo>
                    <a:pt x="448538" y="263372"/>
                  </a:lnTo>
                  <a:lnTo>
                    <a:pt x="448538" y="294055"/>
                  </a:lnTo>
                  <a:lnTo>
                    <a:pt x="468071" y="299681"/>
                  </a:lnTo>
                  <a:lnTo>
                    <a:pt x="468388" y="299580"/>
                  </a:lnTo>
                  <a:lnTo>
                    <a:pt x="470217" y="295960"/>
                  </a:lnTo>
                  <a:lnTo>
                    <a:pt x="470217" y="264871"/>
                  </a:lnTo>
                  <a:close/>
                </a:path>
                <a:path w="470534" h="720089">
                  <a:moveTo>
                    <a:pt x="470217" y="210439"/>
                  </a:moveTo>
                  <a:lnTo>
                    <a:pt x="450951" y="205867"/>
                  </a:lnTo>
                  <a:lnTo>
                    <a:pt x="450621" y="205867"/>
                  </a:lnTo>
                  <a:lnTo>
                    <a:pt x="448538" y="209677"/>
                  </a:lnTo>
                  <a:lnTo>
                    <a:pt x="448538" y="240360"/>
                  </a:lnTo>
                  <a:lnTo>
                    <a:pt x="468071" y="245338"/>
                  </a:lnTo>
                  <a:lnTo>
                    <a:pt x="468388" y="245224"/>
                  </a:lnTo>
                  <a:lnTo>
                    <a:pt x="470217" y="241528"/>
                  </a:lnTo>
                  <a:lnTo>
                    <a:pt x="470217" y="210439"/>
                  </a:lnTo>
                  <a:close/>
                </a:path>
                <a:path w="470534" h="720089">
                  <a:moveTo>
                    <a:pt x="470217" y="156019"/>
                  </a:moveTo>
                  <a:lnTo>
                    <a:pt x="470154" y="154825"/>
                  </a:lnTo>
                  <a:lnTo>
                    <a:pt x="469722" y="153289"/>
                  </a:lnTo>
                  <a:lnTo>
                    <a:pt x="468998" y="152171"/>
                  </a:lnTo>
                  <a:lnTo>
                    <a:pt x="468071" y="151612"/>
                  </a:lnTo>
                  <a:lnTo>
                    <a:pt x="450951" y="152107"/>
                  </a:lnTo>
                  <a:lnTo>
                    <a:pt x="448538" y="155968"/>
                  </a:lnTo>
                  <a:lnTo>
                    <a:pt x="448538" y="186639"/>
                  </a:lnTo>
                  <a:lnTo>
                    <a:pt x="450621" y="191071"/>
                  </a:lnTo>
                  <a:lnTo>
                    <a:pt x="468071" y="190995"/>
                  </a:lnTo>
                  <a:lnTo>
                    <a:pt x="470217" y="187121"/>
                  </a:lnTo>
                  <a:lnTo>
                    <a:pt x="470217" y="156019"/>
                  </a:lnTo>
                  <a:close/>
                </a:path>
                <a:path w="470534" h="720089">
                  <a:moveTo>
                    <a:pt x="470217" y="101638"/>
                  </a:moveTo>
                  <a:lnTo>
                    <a:pt x="468071" y="97282"/>
                  </a:lnTo>
                  <a:lnTo>
                    <a:pt x="450951" y="98323"/>
                  </a:lnTo>
                  <a:lnTo>
                    <a:pt x="450621" y="98336"/>
                  </a:lnTo>
                  <a:lnTo>
                    <a:pt x="448538" y="102298"/>
                  </a:lnTo>
                  <a:lnTo>
                    <a:pt x="448538" y="132981"/>
                  </a:lnTo>
                  <a:lnTo>
                    <a:pt x="450621" y="137287"/>
                  </a:lnTo>
                  <a:lnTo>
                    <a:pt x="468071" y="136639"/>
                  </a:lnTo>
                  <a:lnTo>
                    <a:pt x="470217" y="132727"/>
                  </a:lnTo>
                  <a:lnTo>
                    <a:pt x="470217" y="1016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61287" y="1241615"/>
              <a:ext cx="257810" cy="882650"/>
            </a:xfrm>
            <a:custGeom>
              <a:avLst/>
              <a:gdLst/>
              <a:ahLst/>
              <a:cxnLst/>
              <a:rect l="l" t="t" r="r" b="b"/>
              <a:pathLst>
                <a:path w="257809" h="882650">
                  <a:moveTo>
                    <a:pt x="11557" y="743102"/>
                  </a:moveTo>
                  <a:lnTo>
                    <a:pt x="1308" y="737222"/>
                  </a:lnTo>
                  <a:lnTo>
                    <a:pt x="1130" y="737158"/>
                  </a:lnTo>
                  <a:lnTo>
                    <a:pt x="0" y="738911"/>
                  </a:lnTo>
                  <a:lnTo>
                    <a:pt x="0" y="756208"/>
                  </a:lnTo>
                  <a:lnTo>
                    <a:pt x="10426" y="762050"/>
                  </a:lnTo>
                  <a:lnTo>
                    <a:pt x="10604" y="762038"/>
                  </a:lnTo>
                  <a:lnTo>
                    <a:pt x="10922" y="761898"/>
                  </a:lnTo>
                  <a:lnTo>
                    <a:pt x="11061" y="761771"/>
                  </a:lnTo>
                  <a:lnTo>
                    <a:pt x="11391" y="761174"/>
                  </a:lnTo>
                  <a:lnTo>
                    <a:pt x="11557" y="760323"/>
                  </a:lnTo>
                  <a:lnTo>
                    <a:pt x="11557" y="743102"/>
                  </a:lnTo>
                  <a:close/>
                </a:path>
                <a:path w="257809" h="882650">
                  <a:moveTo>
                    <a:pt x="11557" y="629932"/>
                  </a:moveTo>
                  <a:lnTo>
                    <a:pt x="1308" y="626414"/>
                  </a:lnTo>
                  <a:lnTo>
                    <a:pt x="1130" y="626376"/>
                  </a:lnTo>
                  <a:lnTo>
                    <a:pt x="0" y="628345"/>
                  </a:lnTo>
                  <a:lnTo>
                    <a:pt x="0" y="645655"/>
                  </a:lnTo>
                  <a:lnTo>
                    <a:pt x="10426" y="649427"/>
                  </a:lnTo>
                  <a:lnTo>
                    <a:pt x="10604" y="649376"/>
                  </a:lnTo>
                  <a:lnTo>
                    <a:pt x="10922" y="649185"/>
                  </a:lnTo>
                  <a:lnTo>
                    <a:pt x="11061" y="649020"/>
                  </a:lnTo>
                  <a:lnTo>
                    <a:pt x="11391" y="648373"/>
                  </a:lnTo>
                  <a:lnTo>
                    <a:pt x="11557" y="647471"/>
                  </a:lnTo>
                  <a:lnTo>
                    <a:pt x="11557" y="629932"/>
                  </a:lnTo>
                  <a:close/>
                </a:path>
                <a:path w="257809" h="882650">
                  <a:moveTo>
                    <a:pt x="11557" y="599833"/>
                  </a:moveTo>
                  <a:lnTo>
                    <a:pt x="1130" y="596633"/>
                  </a:lnTo>
                  <a:lnTo>
                    <a:pt x="952" y="596684"/>
                  </a:lnTo>
                  <a:lnTo>
                    <a:pt x="635" y="596887"/>
                  </a:lnTo>
                  <a:lnTo>
                    <a:pt x="508" y="597052"/>
                  </a:lnTo>
                  <a:lnTo>
                    <a:pt x="165" y="597725"/>
                  </a:lnTo>
                  <a:lnTo>
                    <a:pt x="0" y="598627"/>
                  </a:lnTo>
                  <a:lnTo>
                    <a:pt x="0" y="615937"/>
                  </a:lnTo>
                  <a:lnTo>
                    <a:pt x="10426" y="619353"/>
                  </a:lnTo>
                  <a:lnTo>
                    <a:pt x="10604" y="619315"/>
                  </a:lnTo>
                  <a:lnTo>
                    <a:pt x="10922" y="619099"/>
                  </a:lnTo>
                  <a:lnTo>
                    <a:pt x="11061" y="618947"/>
                  </a:lnTo>
                  <a:lnTo>
                    <a:pt x="11391" y="618274"/>
                  </a:lnTo>
                  <a:lnTo>
                    <a:pt x="11557" y="617372"/>
                  </a:lnTo>
                  <a:lnTo>
                    <a:pt x="11557" y="599833"/>
                  </a:lnTo>
                  <a:close/>
                </a:path>
                <a:path w="257809" h="882650">
                  <a:moveTo>
                    <a:pt x="28854" y="673531"/>
                  </a:moveTo>
                  <a:lnTo>
                    <a:pt x="18199" y="668858"/>
                  </a:lnTo>
                  <a:lnTo>
                    <a:pt x="18021" y="668820"/>
                  </a:lnTo>
                  <a:lnTo>
                    <a:pt x="16840" y="670737"/>
                  </a:lnTo>
                  <a:lnTo>
                    <a:pt x="16840" y="688378"/>
                  </a:lnTo>
                  <a:lnTo>
                    <a:pt x="27660" y="692962"/>
                  </a:lnTo>
                  <a:lnTo>
                    <a:pt x="27838" y="692937"/>
                  </a:lnTo>
                  <a:lnTo>
                    <a:pt x="28854" y="691057"/>
                  </a:lnTo>
                  <a:lnTo>
                    <a:pt x="28854" y="673531"/>
                  </a:lnTo>
                  <a:close/>
                </a:path>
                <a:path w="257809" h="882650">
                  <a:moveTo>
                    <a:pt x="28854" y="633958"/>
                  </a:moveTo>
                  <a:lnTo>
                    <a:pt x="18199" y="630008"/>
                  </a:lnTo>
                  <a:lnTo>
                    <a:pt x="18021" y="629970"/>
                  </a:lnTo>
                  <a:lnTo>
                    <a:pt x="16840" y="631964"/>
                  </a:lnTo>
                  <a:lnTo>
                    <a:pt x="16840" y="649592"/>
                  </a:lnTo>
                  <a:lnTo>
                    <a:pt x="27660" y="653478"/>
                  </a:lnTo>
                  <a:lnTo>
                    <a:pt x="27838" y="653427"/>
                  </a:lnTo>
                  <a:lnTo>
                    <a:pt x="28854" y="651484"/>
                  </a:lnTo>
                  <a:lnTo>
                    <a:pt x="28854" y="633958"/>
                  </a:lnTo>
                  <a:close/>
                </a:path>
                <a:path w="257809" h="882650">
                  <a:moveTo>
                    <a:pt x="46799" y="670039"/>
                  </a:moveTo>
                  <a:lnTo>
                    <a:pt x="35737" y="665988"/>
                  </a:lnTo>
                  <a:lnTo>
                    <a:pt x="35547" y="665949"/>
                  </a:lnTo>
                  <a:lnTo>
                    <a:pt x="34353" y="667981"/>
                  </a:lnTo>
                  <a:lnTo>
                    <a:pt x="34353" y="685596"/>
                  </a:lnTo>
                  <a:lnTo>
                    <a:pt x="45567" y="689940"/>
                  </a:lnTo>
                  <a:lnTo>
                    <a:pt x="45758" y="689889"/>
                  </a:lnTo>
                  <a:lnTo>
                    <a:pt x="46799" y="687908"/>
                  </a:lnTo>
                  <a:lnTo>
                    <a:pt x="46799" y="670039"/>
                  </a:lnTo>
                  <a:close/>
                </a:path>
                <a:path w="257809" h="882650">
                  <a:moveTo>
                    <a:pt x="46799" y="635139"/>
                  </a:moveTo>
                  <a:lnTo>
                    <a:pt x="35737" y="631088"/>
                  </a:lnTo>
                  <a:lnTo>
                    <a:pt x="35547" y="631050"/>
                  </a:lnTo>
                  <a:lnTo>
                    <a:pt x="34353" y="633082"/>
                  </a:lnTo>
                  <a:lnTo>
                    <a:pt x="34353" y="650697"/>
                  </a:lnTo>
                  <a:lnTo>
                    <a:pt x="45567" y="655040"/>
                  </a:lnTo>
                  <a:lnTo>
                    <a:pt x="45758" y="654989"/>
                  </a:lnTo>
                  <a:lnTo>
                    <a:pt x="46799" y="653008"/>
                  </a:lnTo>
                  <a:lnTo>
                    <a:pt x="46799" y="635139"/>
                  </a:lnTo>
                  <a:close/>
                </a:path>
                <a:path w="257809" h="882650">
                  <a:moveTo>
                    <a:pt x="67271" y="229463"/>
                  </a:moveTo>
                  <a:lnTo>
                    <a:pt x="56083" y="224002"/>
                  </a:lnTo>
                  <a:lnTo>
                    <a:pt x="55892" y="224002"/>
                  </a:lnTo>
                  <a:lnTo>
                    <a:pt x="55549" y="224155"/>
                  </a:lnTo>
                  <a:lnTo>
                    <a:pt x="55397" y="224294"/>
                  </a:lnTo>
                  <a:lnTo>
                    <a:pt x="55029" y="224917"/>
                  </a:lnTo>
                  <a:lnTo>
                    <a:pt x="54851" y="225806"/>
                  </a:lnTo>
                  <a:lnTo>
                    <a:pt x="54851" y="244017"/>
                  </a:lnTo>
                  <a:lnTo>
                    <a:pt x="66103" y="249605"/>
                  </a:lnTo>
                  <a:lnTo>
                    <a:pt x="66294" y="249593"/>
                  </a:lnTo>
                  <a:lnTo>
                    <a:pt x="66611" y="249440"/>
                  </a:lnTo>
                  <a:lnTo>
                    <a:pt x="66776" y="249288"/>
                  </a:lnTo>
                  <a:lnTo>
                    <a:pt x="67119" y="248678"/>
                  </a:lnTo>
                  <a:lnTo>
                    <a:pt x="67271" y="248094"/>
                  </a:lnTo>
                  <a:lnTo>
                    <a:pt x="67271" y="229463"/>
                  </a:lnTo>
                  <a:close/>
                </a:path>
                <a:path w="257809" h="882650">
                  <a:moveTo>
                    <a:pt x="67271" y="198628"/>
                  </a:moveTo>
                  <a:lnTo>
                    <a:pt x="65913" y="196291"/>
                  </a:lnTo>
                  <a:lnTo>
                    <a:pt x="56083" y="192798"/>
                  </a:lnTo>
                  <a:lnTo>
                    <a:pt x="55892" y="192798"/>
                  </a:lnTo>
                  <a:lnTo>
                    <a:pt x="55549" y="192938"/>
                  </a:lnTo>
                  <a:lnTo>
                    <a:pt x="55397" y="193065"/>
                  </a:lnTo>
                  <a:lnTo>
                    <a:pt x="55029" y="193675"/>
                  </a:lnTo>
                  <a:lnTo>
                    <a:pt x="54851" y="194576"/>
                  </a:lnTo>
                  <a:lnTo>
                    <a:pt x="54851" y="212788"/>
                  </a:lnTo>
                  <a:lnTo>
                    <a:pt x="66103" y="218732"/>
                  </a:lnTo>
                  <a:lnTo>
                    <a:pt x="66294" y="218719"/>
                  </a:lnTo>
                  <a:lnTo>
                    <a:pt x="66611" y="218567"/>
                  </a:lnTo>
                  <a:lnTo>
                    <a:pt x="66776" y="218440"/>
                  </a:lnTo>
                  <a:lnTo>
                    <a:pt x="67017" y="218059"/>
                  </a:lnTo>
                  <a:lnTo>
                    <a:pt x="67271" y="217258"/>
                  </a:lnTo>
                  <a:lnTo>
                    <a:pt x="67271" y="198628"/>
                  </a:lnTo>
                  <a:close/>
                </a:path>
                <a:path w="257809" h="882650">
                  <a:moveTo>
                    <a:pt x="67297" y="768540"/>
                  </a:moveTo>
                  <a:lnTo>
                    <a:pt x="66103" y="766432"/>
                  </a:lnTo>
                  <a:lnTo>
                    <a:pt x="65913" y="766445"/>
                  </a:lnTo>
                  <a:lnTo>
                    <a:pt x="54851" y="769442"/>
                  </a:lnTo>
                  <a:lnTo>
                    <a:pt x="54851" y="787666"/>
                  </a:lnTo>
                  <a:lnTo>
                    <a:pt x="56083" y="789749"/>
                  </a:lnTo>
                  <a:lnTo>
                    <a:pt x="66103" y="788822"/>
                  </a:lnTo>
                  <a:lnTo>
                    <a:pt x="67297" y="786155"/>
                  </a:lnTo>
                  <a:lnTo>
                    <a:pt x="67297" y="768540"/>
                  </a:lnTo>
                  <a:close/>
                </a:path>
                <a:path w="257809" h="882650">
                  <a:moveTo>
                    <a:pt x="67297" y="696468"/>
                  </a:moveTo>
                  <a:lnTo>
                    <a:pt x="66103" y="694436"/>
                  </a:lnTo>
                  <a:lnTo>
                    <a:pt x="65913" y="694474"/>
                  </a:lnTo>
                  <a:lnTo>
                    <a:pt x="56083" y="695820"/>
                  </a:lnTo>
                  <a:lnTo>
                    <a:pt x="54851" y="698182"/>
                  </a:lnTo>
                  <a:lnTo>
                    <a:pt x="54851" y="716394"/>
                  </a:lnTo>
                  <a:lnTo>
                    <a:pt x="56083" y="718426"/>
                  </a:lnTo>
                  <a:lnTo>
                    <a:pt x="66103" y="716813"/>
                  </a:lnTo>
                  <a:lnTo>
                    <a:pt x="67297" y="714082"/>
                  </a:lnTo>
                  <a:lnTo>
                    <a:pt x="67297" y="696468"/>
                  </a:lnTo>
                  <a:close/>
                </a:path>
                <a:path w="257809" h="882650">
                  <a:moveTo>
                    <a:pt x="67297" y="661568"/>
                  </a:moveTo>
                  <a:lnTo>
                    <a:pt x="66103" y="659536"/>
                  </a:lnTo>
                  <a:lnTo>
                    <a:pt x="65913" y="659574"/>
                  </a:lnTo>
                  <a:lnTo>
                    <a:pt x="56083" y="660908"/>
                  </a:lnTo>
                  <a:lnTo>
                    <a:pt x="54851" y="663282"/>
                  </a:lnTo>
                  <a:lnTo>
                    <a:pt x="54851" y="681494"/>
                  </a:lnTo>
                  <a:lnTo>
                    <a:pt x="56083" y="683526"/>
                  </a:lnTo>
                  <a:lnTo>
                    <a:pt x="66103" y="681913"/>
                  </a:lnTo>
                  <a:lnTo>
                    <a:pt x="67297" y="679183"/>
                  </a:lnTo>
                  <a:lnTo>
                    <a:pt x="67297" y="661568"/>
                  </a:lnTo>
                  <a:close/>
                </a:path>
                <a:path w="257809" h="882650">
                  <a:moveTo>
                    <a:pt x="67297" y="630732"/>
                  </a:moveTo>
                  <a:lnTo>
                    <a:pt x="66103" y="628675"/>
                  </a:lnTo>
                  <a:lnTo>
                    <a:pt x="65913" y="628688"/>
                  </a:lnTo>
                  <a:lnTo>
                    <a:pt x="54851" y="632053"/>
                  </a:lnTo>
                  <a:lnTo>
                    <a:pt x="54851" y="650265"/>
                  </a:lnTo>
                  <a:lnTo>
                    <a:pt x="56083" y="652310"/>
                  </a:lnTo>
                  <a:lnTo>
                    <a:pt x="66103" y="651027"/>
                  </a:lnTo>
                  <a:lnTo>
                    <a:pt x="67297" y="648347"/>
                  </a:lnTo>
                  <a:lnTo>
                    <a:pt x="67297" y="630732"/>
                  </a:lnTo>
                  <a:close/>
                </a:path>
                <a:path w="257809" h="882650">
                  <a:moveTo>
                    <a:pt x="67297" y="569048"/>
                  </a:moveTo>
                  <a:lnTo>
                    <a:pt x="66103" y="566902"/>
                  </a:lnTo>
                  <a:lnTo>
                    <a:pt x="65913" y="566902"/>
                  </a:lnTo>
                  <a:lnTo>
                    <a:pt x="54851" y="569531"/>
                  </a:lnTo>
                  <a:lnTo>
                    <a:pt x="54851" y="587743"/>
                  </a:lnTo>
                  <a:lnTo>
                    <a:pt x="55029" y="588695"/>
                  </a:lnTo>
                  <a:lnTo>
                    <a:pt x="55397" y="589407"/>
                  </a:lnTo>
                  <a:lnTo>
                    <a:pt x="55892" y="589838"/>
                  </a:lnTo>
                  <a:lnTo>
                    <a:pt x="56083" y="589902"/>
                  </a:lnTo>
                  <a:lnTo>
                    <a:pt x="66103" y="589280"/>
                  </a:lnTo>
                  <a:lnTo>
                    <a:pt x="67297" y="587019"/>
                  </a:lnTo>
                  <a:lnTo>
                    <a:pt x="67297" y="569048"/>
                  </a:lnTo>
                  <a:close/>
                </a:path>
                <a:path w="257809" h="882650">
                  <a:moveTo>
                    <a:pt x="67297" y="538200"/>
                  </a:moveTo>
                  <a:lnTo>
                    <a:pt x="66103" y="536016"/>
                  </a:lnTo>
                  <a:lnTo>
                    <a:pt x="65913" y="536016"/>
                  </a:lnTo>
                  <a:lnTo>
                    <a:pt x="54851" y="538289"/>
                  </a:lnTo>
                  <a:lnTo>
                    <a:pt x="54851" y="556501"/>
                  </a:lnTo>
                  <a:lnTo>
                    <a:pt x="55029" y="557441"/>
                  </a:lnTo>
                  <a:lnTo>
                    <a:pt x="55397" y="558177"/>
                  </a:lnTo>
                  <a:lnTo>
                    <a:pt x="55892" y="558622"/>
                  </a:lnTo>
                  <a:lnTo>
                    <a:pt x="56083" y="558685"/>
                  </a:lnTo>
                  <a:lnTo>
                    <a:pt x="66103" y="558406"/>
                  </a:lnTo>
                  <a:lnTo>
                    <a:pt x="67297" y="555828"/>
                  </a:lnTo>
                  <a:lnTo>
                    <a:pt x="67297" y="538200"/>
                  </a:lnTo>
                  <a:close/>
                </a:path>
                <a:path w="257809" h="882650">
                  <a:moveTo>
                    <a:pt x="67297" y="507365"/>
                  </a:moveTo>
                  <a:lnTo>
                    <a:pt x="66103" y="505142"/>
                  </a:lnTo>
                  <a:lnTo>
                    <a:pt x="65913" y="505142"/>
                  </a:lnTo>
                  <a:lnTo>
                    <a:pt x="56083" y="504863"/>
                  </a:lnTo>
                  <a:lnTo>
                    <a:pt x="54851" y="507034"/>
                  </a:lnTo>
                  <a:lnTo>
                    <a:pt x="54851" y="525246"/>
                  </a:lnTo>
                  <a:lnTo>
                    <a:pt x="66103" y="527519"/>
                  </a:lnTo>
                  <a:lnTo>
                    <a:pt x="66294" y="527456"/>
                  </a:lnTo>
                  <a:lnTo>
                    <a:pt x="66776" y="527011"/>
                  </a:lnTo>
                  <a:lnTo>
                    <a:pt x="67119" y="526275"/>
                  </a:lnTo>
                  <a:lnTo>
                    <a:pt x="67271" y="525653"/>
                  </a:lnTo>
                  <a:lnTo>
                    <a:pt x="67297" y="524979"/>
                  </a:lnTo>
                  <a:lnTo>
                    <a:pt x="67297" y="507365"/>
                  </a:lnTo>
                  <a:close/>
                </a:path>
                <a:path w="257809" h="882650">
                  <a:moveTo>
                    <a:pt x="67297" y="476529"/>
                  </a:moveTo>
                  <a:lnTo>
                    <a:pt x="56083" y="473646"/>
                  </a:lnTo>
                  <a:lnTo>
                    <a:pt x="55892" y="473710"/>
                  </a:lnTo>
                  <a:lnTo>
                    <a:pt x="55549" y="473964"/>
                  </a:lnTo>
                  <a:lnTo>
                    <a:pt x="55143" y="474586"/>
                  </a:lnTo>
                  <a:lnTo>
                    <a:pt x="55029" y="474865"/>
                  </a:lnTo>
                  <a:lnTo>
                    <a:pt x="54851" y="475805"/>
                  </a:lnTo>
                  <a:lnTo>
                    <a:pt x="54851" y="494017"/>
                  </a:lnTo>
                  <a:lnTo>
                    <a:pt x="66103" y="496633"/>
                  </a:lnTo>
                  <a:lnTo>
                    <a:pt x="66294" y="496570"/>
                  </a:lnTo>
                  <a:lnTo>
                    <a:pt x="67297" y="494144"/>
                  </a:lnTo>
                  <a:lnTo>
                    <a:pt x="67297" y="476529"/>
                  </a:lnTo>
                  <a:close/>
                </a:path>
                <a:path w="257809" h="882650">
                  <a:moveTo>
                    <a:pt x="67297" y="445693"/>
                  </a:moveTo>
                  <a:lnTo>
                    <a:pt x="65913" y="443369"/>
                  </a:lnTo>
                  <a:lnTo>
                    <a:pt x="56083" y="442455"/>
                  </a:lnTo>
                  <a:lnTo>
                    <a:pt x="54851" y="444550"/>
                  </a:lnTo>
                  <a:lnTo>
                    <a:pt x="54851" y="462775"/>
                  </a:lnTo>
                  <a:lnTo>
                    <a:pt x="66103" y="465785"/>
                  </a:lnTo>
                  <a:lnTo>
                    <a:pt x="66294" y="465709"/>
                  </a:lnTo>
                  <a:lnTo>
                    <a:pt x="67297" y="463308"/>
                  </a:lnTo>
                  <a:lnTo>
                    <a:pt x="67297" y="445693"/>
                  </a:lnTo>
                  <a:close/>
                </a:path>
                <a:path w="257809" h="882650">
                  <a:moveTo>
                    <a:pt x="67297" y="414858"/>
                  </a:moveTo>
                  <a:lnTo>
                    <a:pt x="56083" y="411238"/>
                  </a:lnTo>
                  <a:lnTo>
                    <a:pt x="55892" y="411289"/>
                  </a:lnTo>
                  <a:lnTo>
                    <a:pt x="55549" y="411505"/>
                  </a:lnTo>
                  <a:lnTo>
                    <a:pt x="55397" y="411670"/>
                  </a:lnTo>
                  <a:lnTo>
                    <a:pt x="55029" y="412369"/>
                  </a:lnTo>
                  <a:lnTo>
                    <a:pt x="54851" y="413296"/>
                  </a:lnTo>
                  <a:lnTo>
                    <a:pt x="54851" y="431507"/>
                  </a:lnTo>
                  <a:lnTo>
                    <a:pt x="66103" y="434898"/>
                  </a:lnTo>
                  <a:lnTo>
                    <a:pt x="66294" y="434848"/>
                  </a:lnTo>
                  <a:lnTo>
                    <a:pt x="66776" y="434454"/>
                  </a:lnTo>
                  <a:lnTo>
                    <a:pt x="67017" y="434009"/>
                  </a:lnTo>
                  <a:lnTo>
                    <a:pt x="67271" y="433158"/>
                  </a:lnTo>
                  <a:lnTo>
                    <a:pt x="67297" y="432473"/>
                  </a:lnTo>
                  <a:lnTo>
                    <a:pt x="67297" y="414858"/>
                  </a:lnTo>
                  <a:close/>
                </a:path>
                <a:path w="257809" h="882650">
                  <a:moveTo>
                    <a:pt x="67297" y="353174"/>
                  </a:moveTo>
                  <a:lnTo>
                    <a:pt x="56083" y="348830"/>
                  </a:lnTo>
                  <a:lnTo>
                    <a:pt x="55549" y="349059"/>
                  </a:lnTo>
                  <a:lnTo>
                    <a:pt x="55143" y="349643"/>
                  </a:lnTo>
                  <a:lnTo>
                    <a:pt x="55029" y="349885"/>
                  </a:lnTo>
                  <a:lnTo>
                    <a:pt x="54851" y="350824"/>
                  </a:lnTo>
                  <a:lnTo>
                    <a:pt x="54851" y="369023"/>
                  </a:lnTo>
                  <a:lnTo>
                    <a:pt x="66103" y="373126"/>
                  </a:lnTo>
                  <a:lnTo>
                    <a:pt x="66294" y="373087"/>
                  </a:lnTo>
                  <a:lnTo>
                    <a:pt x="67297" y="370814"/>
                  </a:lnTo>
                  <a:lnTo>
                    <a:pt x="67297" y="353174"/>
                  </a:lnTo>
                  <a:close/>
                </a:path>
                <a:path w="257809" h="882650">
                  <a:moveTo>
                    <a:pt x="67297" y="322338"/>
                  </a:moveTo>
                  <a:lnTo>
                    <a:pt x="56083" y="317627"/>
                  </a:lnTo>
                  <a:lnTo>
                    <a:pt x="55727" y="317741"/>
                  </a:lnTo>
                  <a:lnTo>
                    <a:pt x="55549" y="317842"/>
                  </a:lnTo>
                  <a:lnTo>
                    <a:pt x="55397" y="317995"/>
                  </a:lnTo>
                  <a:lnTo>
                    <a:pt x="55029" y="318655"/>
                  </a:lnTo>
                  <a:lnTo>
                    <a:pt x="54851" y="319570"/>
                  </a:lnTo>
                  <a:lnTo>
                    <a:pt x="54851" y="337781"/>
                  </a:lnTo>
                  <a:lnTo>
                    <a:pt x="66103" y="342265"/>
                  </a:lnTo>
                  <a:lnTo>
                    <a:pt x="66294" y="342226"/>
                  </a:lnTo>
                  <a:lnTo>
                    <a:pt x="67297" y="340321"/>
                  </a:lnTo>
                  <a:lnTo>
                    <a:pt x="67297" y="322338"/>
                  </a:lnTo>
                  <a:close/>
                </a:path>
                <a:path w="257809" h="882650">
                  <a:moveTo>
                    <a:pt x="67297" y="291503"/>
                  </a:moveTo>
                  <a:lnTo>
                    <a:pt x="56083" y="286410"/>
                  </a:lnTo>
                  <a:lnTo>
                    <a:pt x="55892" y="286435"/>
                  </a:lnTo>
                  <a:lnTo>
                    <a:pt x="55549" y="286613"/>
                  </a:lnTo>
                  <a:lnTo>
                    <a:pt x="55143" y="287147"/>
                  </a:lnTo>
                  <a:lnTo>
                    <a:pt x="55029" y="287413"/>
                  </a:lnTo>
                  <a:lnTo>
                    <a:pt x="54851" y="288315"/>
                  </a:lnTo>
                  <a:lnTo>
                    <a:pt x="54851" y="306539"/>
                  </a:lnTo>
                  <a:lnTo>
                    <a:pt x="66103" y="311391"/>
                  </a:lnTo>
                  <a:lnTo>
                    <a:pt x="66294" y="311353"/>
                  </a:lnTo>
                  <a:lnTo>
                    <a:pt x="67297" y="291503"/>
                  </a:lnTo>
                  <a:close/>
                </a:path>
                <a:path w="257809" h="882650">
                  <a:moveTo>
                    <a:pt x="67297" y="260654"/>
                  </a:moveTo>
                  <a:lnTo>
                    <a:pt x="65913" y="258051"/>
                  </a:lnTo>
                  <a:lnTo>
                    <a:pt x="56083" y="255193"/>
                  </a:lnTo>
                  <a:lnTo>
                    <a:pt x="54851" y="257060"/>
                  </a:lnTo>
                  <a:lnTo>
                    <a:pt x="54851" y="275259"/>
                  </a:lnTo>
                  <a:lnTo>
                    <a:pt x="66103" y="280492"/>
                  </a:lnTo>
                  <a:lnTo>
                    <a:pt x="66294" y="280479"/>
                  </a:lnTo>
                  <a:lnTo>
                    <a:pt x="66611" y="280301"/>
                  </a:lnTo>
                  <a:lnTo>
                    <a:pt x="66776" y="280149"/>
                  </a:lnTo>
                  <a:lnTo>
                    <a:pt x="67119" y="279514"/>
                  </a:lnTo>
                  <a:lnTo>
                    <a:pt x="67271" y="278942"/>
                  </a:lnTo>
                  <a:lnTo>
                    <a:pt x="67297" y="260654"/>
                  </a:lnTo>
                  <a:close/>
                </a:path>
                <a:path w="257809" h="882650">
                  <a:moveTo>
                    <a:pt x="84810" y="699223"/>
                  </a:moveTo>
                  <a:lnTo>
                    <a:pt x="83629" y="697306"/>
                  </a:lnTo>
                  <a:lnTo>
                    <a:pt x="83451" y="697344"/>
                  </a:lnTo>
                  <a:lnTo>
                    <a:pt x="73990" y="699262"/>
                  </a:lnTo>
                  <a:lnTo>
                    <a:pt x="73812" y="699350"/>
                  </a:lnTo>
                  <a:lnTo>
                    <a:pt x="73317" y="699897"/>
                  </a:lnTo>
                  <a:lnTo>
                    <a:pt x="72974" y="700697"/>
                  </a:lnTo>
                  <a:lnTo>
                    <a:pt x="72796" y="701675"/>
                  </a:lnTo>
                  <a:lnTo>
                    <a:pt x="72796" y="719543"/>
                  </a:lnTo>
                  <a:lnTo>
                    <a:pt x="73990" y="721448"/>
                  </a:lnTo>
                  <a:lnTo>
                    <a:pt x="83629" y="719277"/>
                  </a:lnTo>
                  <a:lnTo>
                    <a:pt x="84137" y="718845"/>
                  </a:lnTo>
                  <a:lnTo>
                    <a:pt x="84289" y="718629"/>
                  </a:lnTo>
                  <a:lnTo>
                    <a:pt x="84632" y="717829"/>
                  </a:lnTo>
                  <a:lnTo>
                    <a:pt x="84810" y="716864"/>
                  </a:lnTo>
                  <a:lnTo>
                    <a:pt x="84810" y="699223"/>
                  </a:lnTo>
                  <a:close/>
                </a:path>
                <a:path w="257809" h="882650">
                  <a:moveTo>
                    <a:pt x="84810" y="660463"/>
                  </a:moveTo>
                  <a:lnTo>
                    <a:pt x="83629" y="658469"/>
                  </a:lnTo>
                  <a:lnTo>
                    <a:pt x="83451" y="658507"/>
                  </a:lnTo>
                  <a:lnTo>
                    <a:pt x="73990" y="659803"/>
                  </a:lnTo>
                  <a:lnTo>
                    <a:pt x="73812" y="659879"/>
                  </a:lnTo>
                  <a:lnTo>
                    <a:pt x="73317" y="660387"/>
                  </a:lnTo>
                  <a:lnTo>
                    <a:pt x="72974" y="661174"/>
                  </a:lnTo>
                  <a:lnTo>
                    <a:pt x="72796" y="662114"/>
                  </a:lnTo>
                  <a:lnTo>
                    <a:pt x="72796" y="679983"/>
                  </a:lnTo>
                  <a:lnTo>
                    <a:pt x="73990" y="681977"/>
                  </a:lnTo>
                  <a:lnTo>
                    <a:pt x="83629" y="680427"/>
                  </a:lnTo>
                  <a:lnTo>
                    <a:pt x="84137" y="680034"/>
                  </a:lnTo>
                  <a:lnTo>
                    <a:pt x="84531" y="679335"/>
                  </a:lnTo>
                  <a:lnTo>
                    <a:pt x="84759" y="678434"/>
                  </a:lnTo>
                  <a:lnTo>
                    <a:pt x="84810" y="678091"/>
                  </a:lnTo>
                  <a:lnTo>
                    <a:pt x="84810" y="660463"/>
                  </a:lnTo>
                  <a:close/>
                </a:path>
                <a:path w="257809" h="882650">
                  <a:moveTo>
                    <a:pt x="84810" y="628891"/>
                  </a:moveTo>
                  <a:lnTo>
                    <a:pt x="83629" y="626872"/>
                  </a:lnTo>
                  <a:lnTo>
                    <a:pt x="83451" y="626884"/>
                  </a:lnTo>
                  <a:lnTo>
                    <a:pt x="72796" y="630148"/>
                  </a:lnTo>
                  <a:lnTo>
                    <a:pt x="72796" y="648030"/>
                  </a:lnTo>
                  <a:lnTo>
                    <a:pt x="73990" y="650049"/>
                  </a:lnTo>
                  <a:lnTo>
                    <a:pt x="83629" y="648817"/>
                  </a:lnTo>
                  <a:lnTo>
                    <a:pt x="84137" y="648449"/>
                  </a:lnTo>
                  <a:lnTo>
                    <a:pt x="84531" y="647750"/>
                  </a:lnTo>
                  <a:lnTo>
                    <a:pt x="84632" y="647484"/>
                  </a:lnTo>
                  <a:lnTo>
                    <a:pt x="84810" y="646531"/>
                  </a:lnTo>
                  <a:lnTo>
                    <a:pt x="84810" y="628891"/>
                  </a:lnTo>
                  <a:close/>
                </a:path>
                <a:path w="257809" h="882650">
                  <a:moveTo>
                    <a:pt x="84810" y="598627"/>
                  </a:moveTo>
                  <a:lnTo>
                    <a:pt x="83629" y="596557"/>
                  </a:lnTo>
                  <a:lnTo>
                    <a:pt x="83451" y="596569"/>
                  </a:lnTo>
                  <a:lnTo>
                    <a:pt x="73990" y="597242"/>
                  </a:lnTo>
                  <a:lnTo>
                    <a:pt x="72796" y="599490"/>
                  </a:lnTo>
                  <a:lnTo>
                    <a:pt x="72796" y="617359"/>
                  </a:lnTo>
                  <a:lnTo>
                    <a:pt x="73990" y="619442"/>
                  </a:lnTo>
                  <a:lnTo>
                    <a:pt x="83629" y="618528"/>
                  </a:lnTo>
                  <a:lnTo>
                    <a:pt x="84810" y="616267"/>
                  </a:lnTo>
                  <a:lnTo>
                    <a:pt x="84810" y="598627"/>
                  </a:lnTo>
                  <a:close/>
                </a:path>
                <a:path w="257809" h="882650">
                  <a:moveTo>
                    <a:pt x="84810" y="568363"/>
                  </a:moveTo>
                  <a:lnTo>
                    <a:pt x="83629" y="566254"/>
                  </a:lnTo>
                  <a:lnTo>
                    <a:pt x="83451" y="566254"/>
                  </a:lnTo>
                  <a:lnTo>
                    <a:pt x="72796" y="568833"/>
                  </a:lnTo>
                  <a:lnTo>
                    <a:pt x="72796" y="586701"/>
                  </a:lnTo>
                  <a:lnTo>
                    <a:pt x="73990" y="588810"/>
                  </a:lnTo>
                  <a:lnTo>
                    <a:pt x="83629" y="588225"/>
                  </a:lnTo>
                  <a:lnTo>
                    <a:pt x="84810" y="586003"/>
                  </a:lnTo>
                  <a:lnTo>
                    <a:pt x="84810" y="568363"/>
                  </a:lnTo>
                  <a:close/>
                </a:path>
                <a:path w="257809" h="882650">
                  <a:moveTo>
                    <a:pt x="84810" y="538086"/>
                  </a:moveTo>
                  <a:lnTo>
                    <a:pt x="84632" y="537159"/>
                  </a:lnTo>
                  <a:lnTo>
                    <a:pt x="84289" y="536448"/>
                  </a:lnTo>
                  <a:lnTo>
                    <a:pt x="83807" y="536003"/>
                  </a:lnTo>
                  <a:lnTo>
                    <a:pt x="83629" y="535940"/>
                  </a:lnTo>
                  <a:lnTo>
                    <a:pt x="83451" y="535940"/>
                  </a:lnTo>
                  <a:lnTo>
                    <a:pt x="72796" y="538162"/>
                  </a:lnTo>
                  <a:lnTo>
                    <a:pt x="72796" y="556031"/>
                  </a:lnTo>
                  <a:lnTo>
                    <a:pt x="73990" y="558190"/>
                  </a:lnTo>
                  <a:lnTo>
                    <a:pt x="83629" y="557911"/>
                  </a:lnTo>
                  <a:lnTo>
                    <a:pt x="84810" y="555713"/>
                  </a:lnTo>
                  <a:lnTo>
                    <a:pt x="84810" y="538086"/>
                  </a:lnTo>
                  <a:close/>
                </a:path>
                <a:path w="257809" h="882650">
                  <a:moveTo>
                    <a:pt x="84810" y="507822"/>
                  </a:moveTo>
                  <a:lnTo>
                    <a:pt x="83629" y="505650"/>
                  </a:lnTo>
                  <a:lnTo>
                    <a:pt x="83451" y="505650"/>
                  </a:lnTo>
                  <a:lnTo>
                    <a:pt x="73990" y="505383"/>
                  </a:lnTo>
                  <a:lnTo>
                    <a:pt x="73482" y="505701"/>
                  </a:lnTo>
                  <a:lnTo>
                    <a:pt x="73317" y="505879"/>
                  </a:lnTo>
                  <a:lnTo>
                    <a:pt x="72974" y="506577"/>
                  </a:lnTo>
                  <a:lnTo>
                    <a:pt x="72796" y="507517"/>
                  </a:lnTo>
                  <a:lnTo>
                    <a:pt x="72796" y="525373"/>
                  </a:lnTo>
                  <a:lnTo>
                    <a:pt x="83629" y="527608"/>
                  </a:lnTo>
                  <a:lnTo>
                    <a:pt x="83807" y="527532"/>
                  </a:lnTo>
                  <a:lnTo>
                    <a:pt x="84810" y="525462"/>
                  </a:lnTo>
                  <a:lnTo>
                    <a:pt x="84810" y="507822"/>
                  </a:lnTo>
                  <a:close/>
                </a:path>
                <a:path w="257809" h="882650">
                  <a:moveTo>
                    <a:pt x="84810" y="477570"/>
                  </a:moveTo>
                  <a:lnTo>
                    <a:pt x="73990" y="474764"/>
                  </a:lnTo>
                  <a:lnTo>
                    <a:pt x="73812" y="474814"/>
                  </a:lnTo>
                  <a:lnTo>
                    <a:pt x="73482" y="475056"/>
                  </a:lnTo>
                  <a:lnTo>
                    <a:pt x="73317" y="475221"/>
                  </a:lnTo>
                  <a:lnTo>
                    <a:pt x="72974" y="475945"/>
                  </a:lnTo>
                  <a:lnTo>
                    <a:pt x="72796" y="476859"/>
                  </a:lnTo>
                  <a:lnTo>
                    <a:pt x="72796" y="494741"/>
                  </a:lnTo>
                  <a:lnTo>
                    <a:pt x="83629" y="497306"/>
                  </a:lnTo>
                  <a:lnTo>
                    <a:pt x="83807" y="497243"/>
                  </a:lnTo>
                  <a:lnTo>
                    <a:pt x="84810" y="495211"/>
                  </a:lnTo>
                  <a:lnTo>
                    <a:pt x="84810" y="477570"/>
                  </a:lnTo>
                  <a:close/>
                </a:path>
                <a:path w="257809" h="882650">
                  <a:moveTo>
                    <a:pt x="84810" y="447294"/>
                  </a:moveTo>
                  <a:lnTo>
                    <a:pt x="83451" y="445020"/>
                  </a:lnTo>
                  <a:lnTo>
                    <a:pt x="73990" y="444131"/>
                  </a:lnTo>
                  <a:lnTo>
                    <a:pt x="72796" y="446201"/>
                  </a:lnTo>
                  <a:lnTo>
                    <a:pt x="72796" y="464058"/>
                  </a:lnTo>
                  <a:lnTo>
                    <a:pt x="83629" y="467004"/>
                  </a:lnTo>
                  <a:lnTo>
                    <a:pt x="83807" y="466953"/>
                  </a:lnTo>
                  <a:lnTo>
                    <a:pt x="84137" y="466725"/>
                  </a:lnTo>
                  <a:lnTo>
                    <a:pt x="84289" y="466547"/>
                  </a:lnTo>
                  <a:lnTo>
                    <a:pt x="84632" y="465848"/>
                  </a:lnTo>
                  <a:lnTo>
                    <a:pt x="84810" y="464947"/>
                  </a:lnTo>
                  <a:lnTo>
                    <a:pt x="84810" y="447294"/>
                  </a:lnTo>
                  <a:close/>
                </a:path>
                <a:path w="257809" h="882650">
                  <a:moveTo>
                    <a:pt x="84810" y="417029"/>
                  </a:moveTo>
                  <a:lnTo>
                    <a:pt x="83451" y="414705"/>
                  </a:lnTo>
                  <a:lnTo>
                    <a:pt x="73990" y="413512"/>
                  </a:lnTo>
                  <a:lnTo>
                    <a:pt x="72796" y="415544"/>
                  </a:lnTo>
                  <a:lnTo>
                    <a:pt x="72796" y="433400"/>
                  </a:lnTo>
                  <a:lnTo>
                    <a:pt x="83629" y="436702"/>
                  </a:lnTo>
                  <a:lnTo>
                    <a:pt x="84137" y="436422"/>
                  </a:lnTo>
                  <a:lnTo>
                    <a:pt x="84289" y="436270"/>
                  </a:lnTo>
                  <a:lnTo>
                    <a:pt x="84632" y="435584"/>
                  </a:lnTo>
                  <a:lnTo>
                    <a:pt x="84810" y="434670"/>
                  </a:lnTo>
                  <a:lnTo>
                    <a:pt x="84810" y="417029"/>
                  </a:lnTo>
                  <a:close/>
                </a:path>
                <a:path w="257809" h="882650">
                  <a:moveTo>
                    <a:pt x="84810" y="386753"/>
                  </a:moveTo>
                  <a:lnTo>
                    <a:pt x="73990" y="382905"/>
                  </a:lnTo>
                  <a:lnTo>
                    <a:pt x="73812" y="382930"/>
                  </a:lnTo>
                  <a:lnTo>
                    <a:pt x="72796" y="384860"/>
                  </a:lnTo>
                  <a:lnTo>
                    <a:pt x="72796" y="402742"/>
                  </a:lnTo>
                  <a:lnTo>
                    <a:pt x="83629" y="406387"/>
                  </a:lnTo>
                  <a:lnTo>
                    <a:pt x="83807" y="406336"/>
                  </a:lnTo>
                  <a:lnTo>
                    <a:pt x="84810" y="404393"/>
                  </a:lnTo>
                  <a:lnTo>
                    <a:pt x="84810" y="386753"/>
                  </a:lnTo>
                  <a:close/>
                </a:path>
                <a:path w="257809" h="882650">
                  <a:moveTo>
                    <a:pt x="84810" y="356489"/>
                  </a:moveTo>
                  <a:lnTo>
                    <a:pt x="73990" y="352272"/>
                  </a:lnTo>
                  <a:lnTo>
                    <a:pt x="73812" y="352310"/>
                  </a:lnTo>
                  <a:lnTo>
                    <a:pt x="72796" y="354215"/>
                  </a:lnTo>
                  <a:lnTo>
                    <a:pt x="72796" y="372084"/>
                  </a:lnTo>
                  <a:lnTo>
                    <a:pt x="83629" y="376072"/>
                  </a:lnTo>
                  <a:lnTo>
                    <a:pt x="83807" y="376047"/>
                  </a:lnTo>
                  <a:lnTo>
                    <a:pt x="84137" y="375843"/>
                  </a:lnTo>
                  <a:lnTo>
                    <a:pt x="84531" y="375272"/>
                  </a:lnTo>
                  <a:lnTo>
                    <a:pt x="84632" y="375031"/>
                  </a:lnTo>
                  <a:lnTo>
                    <a:pt x="84810" y="374129"/>
                  </a:lnTo>
                  <a:lnTo>
                    <a:pt x="84810" y="356489"/>
                  </a:lnTo>
                  <a:close/>
                </a:path>
                <a:path w="257809" h="882650">
                  <a:moveTo>
                    <a:pt x="84810" y="326224"/>
                  </a:moveTo>
                  <a:lnTo>
                    <a:pt x="73990" y="321652"/>
                  </a:lnTo>
                  <a:lnTo>
                    <a:pt x="73812" y="321678"/>
                  </a:lnTo>
                  <a:lnTo>
                    <a:pt x="72796" y="323557"/>
                  </a:lnTo>
                  <a:lnTo>
                    <a:pt x="72796" y="341426"/>
                  </a:lnTo>
                  <a:lnTo>
                    <a:pt x="83629" y="345795"/>
                  </a:lnTo>
                  <a:lnTo>
                    <a:pt x="83807" y="345757"/>
                  </a:lnTo>
                  <a:lnTo>
                    <a:pt x="84137" y="345567"/>
                  </a:lnTo>
                  <a:lnTo>
                    <a:pt x="84289" y="345414"/>
                  </a:lnTo>
                  <a:lnTo>
                    <a:pt x="84632" y="344766"/>
                  </a:lnTo>
                  <a:lnTo>
                    <a:pt x="84810" y="343865"/>
                  </a:lnTo>
                  <a:lnTo>
                    <a:pt x="84810" y="326224"/>
                  </a:lnTo>
                  <a:close/>
                </a:path>
                <a:path w="257809" h="882650">
                  <a:moveTo>
                    <a:pt x="84810" y="295960"/>
                  </a:moveTo>
                  <a:lnTo>
                    <a:pt x="73990" y="291020"/>
                  </a:lnTo>
                  <a:lnTo>
                    <a:pt x="73812" y="291045"/>
                  </a:lnTo>
                  <a:lnTo>
                    <a:pt x="72796" y="292887"/>
                  </a:lnTo>
                  <a:lnTo>
                    <a:pt x="72796" y="310769"/>
                  </a:lnTo>
                  <a:lnTo>
                    <a:pt x="83629" y="315480"/>
                  </a:lnTo>
                  <a:lnTo>
                    <a:pt x="84137" y="315277"/>
                  </a:lnTo>
                  <a:lnTo>
                    <a:pt x="84531" y="314718"/>
                  </a:lnTo>
                  <a:lnTo>
                    <a:pt x="84759" y="313918"/>
                  </a:lnTo>
                  <a:lnTo>
                    <a:pt x="84810" y="313601"/>
                  </a:lnTo>
                  <a:lnTo>
                    <a:pt x="84810" y="295960"/>
                  </a:lnTo>
                  <a:close/>
                </a:path>
                <a:path w="257809" h="882650">
                  <a:moveTo>
                    <a:pt x="84810" y="265696"/>
                  </a:moveTo>
                  <a:lnTo>
                    <a:pt x="83451" y="263144"/>
                  </a:lnTo>
                  <a:lnTo>
                    <a:pt x="73990" y="260400"/>
                  </a:lnTo>
                  <a:lnTo>
                    <a:pt x="72796" y="262229"/>
                  </a:lnTo>
                  <a:lnTo>
                    <a:pt x="72796" y="280098"/>
                  </a:lnTo>
                  <a:lnTo>
                    <a:pt x="83629" y="285165"/>
                  </a:lnTo>
                  <a:lnTo>
                    <a:pt x="83807" y="285140"/>
                  </a:lnTo>
                  <a:lnTo>
                    <a:pt x="84137" y="284975"/>
                  </a:lnTo>
                  <a:lnTo>
                    <a:pt x="84289" y="284835"/>
                  </a:lnTo>
                  <a:lnTo>
                    <a:pt x="84632" y="284213"/>
                  </a:lnTo>
                  <a:lnTo>
                    <a:pt x="84810" y="283324"/>
                  </a:lnTo>
                  <a:lnTo>
                    <a:pt x="84810" y="265696"/>
                  </a:lnTo>
                  <a:close/>
                </a:path>
                <a:path w="257809" h="882650">
                  <a:moveTo>
                    <a:pt x="84810" y="235432"/>
                  </a:moveTo>
                  <a:lnTo>
                    <a:pt x="73990" y="229793"/>
                  </a:lnTo>
                  <a:lnTo>
                    <a:pt x="73812" y="229793"/>
                  </a:lnTo>
                  <a:lnTo>
                    <a:pt x="73482" y="229958"/>
                  </a:lnTo>
                  <a:lnTo>
                    <a:pt x="73317" y="230085"/>
                  </a:lnTo>
                  <a:lnTo>
                    <a:pt x="72974" y="230695"/>
                  </a:lnTo>
                  <a:lnTo>
                    <a:pt x="72796" y="231584"/>
                  </a:lnTo>
                  <a:lnTo>
                    <a:pt x="72796" y="249440"/>
                  </a:lnTo>
                  <a:lnTo>
                    <a:pt x="83629" y="254876"/>
                  </a:lnTo>
                  <a:lnTo>
                    <a:pt x="83807" y="254850"/>
                  </a:lnTo>
                  <a:lnTo>
                    <a:pt x="84810" y="253060"/>
                  </a:lnTo>
                  <a:lnTo>
                    <a:pt x="84810" y="235432"/>
                  </a:lnTo>
                  <a:close/>
                </a:path>
                <a:path w="257809" h="882650">
                  <a:moveTo>
                    <a:pt x="84810" y="205168"/>
                  </a:moveTo>
                  <a:lnTo>
                    <a:pt x="73990" y="199174"/>
                  </a:lnTo>
                  <a:lnTo>
                    <a:pt x="73812" y="199174"/>
                  </a:lnTo>
                  <a:lnTo>
                    <a:pt x="72796" y="200926"/>
                  </a:lnTo>
                  <a:lnTo>
                    <a:pt x="72796" y="218782"/>
                  </a:lnTo>
                  <a:lnTo>
                    <a:pt x="83629" y="224561"/>
                  </a:lnTo>
                  <a:lnTo>
                    <a:pt x="84137" y="224409"/>
                  </a:lnTo>
                  <a:lnTo>
                    <a:pt x="84289" y="224269"/>
                  </a:lnTo>
                  <a:lnTo>
                    <a:pt x="84531" y="223901"/>
                  </a:lnTo>
                  <a:lnTo>
                    <a:pt x="84632" y="223672"/>
                  </a:lnTo>
                  <a:lnTo>
                    <a:pt x="84810" y="222808"/>
                  </a:lnTo>
                  <a:lnTo>
                    <a:pt x="84810" y="205168"/>
                  </a:lnTo>
                  <a:close/>
                </a:path>
                <a:path w="257809" h="882650">
                  <a:moveTo>
                    <a:pt x="101650" y="859459"/>
                  </a:moveTo>
                  <a:lnTo>
                    <a:pt x="100520" y="857707"/>
                  </a:lnTo>
                  <a:lnTo>
                    <a:pt x="100342" y="857770"/>
                  </a:lnTo>
                  <a:lnTo>
                    <a:pt x="91224" y="860793"/>
                  </a:lnTo>
                  <a:lnTo>
                    <a:pt x="91046" y="860920"/>
                  </a:lnTo>
                  <a:lnTo>
                    <a:pt x="90728" y="861288"/>
                  </a:lnTo>
                  <a:lnTo>
                    <a:pt x="90360" y="862037"/>
                  </a:lnTo>
                  <a:lnTo>
                    <a:pt x="90081" y="863307"/>
                  </a:lnTo>
                  <a:lnTo>
                    <a:pt x="90081" y="880872"/>
                  </a:lnTo>
                  <a:lnTo>
                    <a:pt x="91224" y="882599"/>
                  </a:lnTo>
                  <a:lnTo>
                    <a:pt x="100520" y="879284"/>
                  </a:lnTo>
                  <a:lnTo>
                    <a:pt x="101015" y="878789"/>
                  </a:lnTo>
                  <a:lnTo>
                    <a:pt x="101371" y="878039"/>
                  </a:lnTo>
                  <a:lnTo>
                    <a:pt x="101650" y="876769"/>
                  </a:lnTo>
                  <a:lnTo>
                    <a:pt x="101650" y="859459"/>
                  </a:lnTo>
                  <a:close/>
                </a:path>
                <a:path w="257809" h="882650">
                  <a:moveTo>
                    <a:pt x="101650" y="656831"/>
                  </a:moveTo>
                  <a:lnTo>
                    <a:pt x="100342" y="654900"/>
                  </a:lnTo>
                  <a:lnTo>
                    <a:pt x="91224" y="656145"/>
                  </a:lnTo>
                  <a:lnTo>
                    <a:pt x="90081" y="658418"/>
                  </a:lnTo>
                  <a:lnTo>
                    <a:pt x="90081" y="675957"/>
                  </a:lnTo>
                  <a:lnTo>
                    <a:pt x="91224" y="677913"/>
                  </a:lnTo>
                  <a:lnTo>
                    <a:pt x="100520" y="676427"/>
                  </a:lnTo>
                  <a:lnTo>
                    <a:pt x="101015" y="676033"/>
                  </a:lnTo>
                  <a:lnTo>
                    <a:pt x="101371" y="675347"/>
                  </a:lnTo>
                  <a:lnTo>
                    <a:pt x="101600" y="674471"/>
                  </a:lnTo>
                  <a:lnTo>
                    <a:pt x="101650" y="674141"/>
                  </a:lnTo>
                  <a:lnTo>
                    <a:pt x="101650" y="656831"/>
                  </a:lnTo>
                  <a:close/>
                </a:path>
                <a:path w="257809" h="882650">
                  <a:moveTo>
                    <a:pt x="101650" y="627126"/>
                  </a:moveTo>
                  <a:lnTo>
                    <a:pt x="100520" y="625132"/>
                  </a:lnTo>
                  <a:lnTo>
                    <a:pt x="100342" y="625144"/>
                  </a:lnTo>
                  <a:lnTo>
                    <a:pt x="90081" y="628332"/>
                  </a:lnTo>
                  <a:lnTo>
                    <a:pt x="90081" y="645871"/>
                  </a:lnTo>
                  <a:lnTo>
                    <a:pt x="91224" y="647852"/>
                  </a:lnTo>
                  <a:lnTo>
                    <a:pt x="100520" y="646671"/>
                  </a:lnTo>
                  <a:lnTo>
                    <a:pt x="101650" y="644448"/>
                  </a:lnTo>
                  <a:lnTo>
                    <a:pt x="101650" y="627126"/>
                  </a:lnTo>
                  <a:close/>
                </a:path>
                <a:path w="257809" h="882650">
                  <a:moveTo>
                    <a:pt x="101650" y="597408"/>
                  </a:moveTo>
                  <a:lnTo>
                    <a:pt x="100520" y="595363"/>
                  </a:lnTo>
                  <a:lnTo>
                    <a:pt x="100342" y="595376"/>
                  </a:lnTo>
                  <a:lnTo>
                    <a:pt x="91224" y="596011"/>
                  </a:lnTo>
                  <a:lnTo>
                    <a:pt x="91046" y="596099"/>
                  </a:lnTo>
                  <a:lnTo>
                    <a:pt x="90728" y="596366"/>
                  </a:lnTo>
                  <a:lnTo>
                    <a:pt x="90360" y="597027"/>
                  </a:lnTo>
                  <a:lnTo>
                    <a:pt x="90081" y="598233"/>
                  </a:lnTo>
                  <a:lnTo>
                    <a:pt x="90081" y="615772"/>
                  </a:lnTo>
                  <a:lnTo>
                    <a:pt x="91224" y="617804"/>
                  </a:lnTo>
                  <a:lnTo>
                    <a:pt x="100520" y="616940"/>
                  </a:lnTo>
                  <a:lnTo>
                    <a:pt x="101015" y="616572"/>
                  </a:lnTo>
                  <a:lnTo>
                    <a:pt x="101371" y="615911"/>
                  </a:lnTo>
                  <a:lnTo>
                    <a:pt x="101473" y="615645"/>
                  </a:lnTo>
                  <a:lnTo>
                    <a:pt x="101650" y="614718"/>
                  </a:lnTo>
                  <a:lnTo>
                    <a:pt x="101650" y="597408"/>
                  </a:lnTo>
                  <a:close/>
                </a:path>
                <a:path w="257809" h="882650">
                  <a:moveTo>
                    <a:pt x="101650" y="567677"/>
                  </a:moveTo>
                  <a:lnTo>
                    <a:pt x="100520" y="565619"/>
                  </a:lnTo>
                  <a:lnTo>
                    <a:pt x="100342" y="565619"/>
                  </a:lnTo>
                  <a:lnTo>
                    <a:pt x="90081" y="568134"/>
                  </a:lnTo>
                  <a:lnTo>
                    <a:pt x="90081" y="585673"/>
                  </a:lnTo>
                  <a:lnTo>
                    <a:pt x="90258" y="586587"/>
                  </a:lnTo>
                  <a:lnTo>
                    <a:pt x="90589" y="587298"/>
                  </a:lnTo>
                  <a:lnTo>
                    <a:pt x="91046" y="587679"/>
                  </a:lnTo>
                  <a:lnTo>
                    <a:pt x="91224" y="587756"/>
                  </a:lnTo>
                  <a:lnTo>
                    <a:pt x="100520" y="587184"/>
                  </a:lnTo>
                  <a:lnTo>
                    <a:pt x="101015" y="586841"/>
                  </a:lnTo>
                  <a:lnTo>
                    <a:pt x="101371" y="586181"/>
                  </a:lnTo>
                  <a:lnTo>
                    <a:pt x="101473" y="585927"/>
                  </a:lnTo>
                  <a:lnTo>
                    <a:pt x="101650" y="585000"/>
                  </a:lnTo>
                  <a:lnTo>
                    <a:pt x="101650" y="567677"/>
                  </a:lnTo>
                  <a:close/>
                </a:path>
                <a:path w="257809" h="882650">
                  <a:moveTo>
                    <a:pt x="101650" y="537972"/>
                  </a:moveTo>
                  <a:lnTo>
                    <a:pt x="100520" y="535863"/>
                  </a:lnTo>
                  <a:lnTo>
                    <a:pt x="100342" y="535863"/>
                  </a:lnTo>
                  <a:lnTo>
                    <a:pt x="90081" y="538048"/>
                  </a:lnTo>
                  <a:lnTo>
                    <a:pt x="90081" y="555586"/>
                  </a:lnTo>
                  <a:lnTo>
                    <a:pt x="91224" y="557695"/>
                  </a:lnTo>
                  <a:lnTo>
                    <a:pt x="100520" y="557441"/>
                  </a:lnTo>
                  <a:lnTo>
                    <a:pt x="101015" y="557098"/>
                  </a:lnTo>
                  <a:lnTo>
                    <a:pt x="101371" y="556475"/>
                  </a:lnTo>
                  <a:lnTo>
                    <a:pt x="101600" y="555612"/>
                  </a:lnTo>
                  <a:lnTo>
                    <a:pt x="101650" y="555282"/>
                  </a:lnTo>
                  <a:lnTo>
                    <a:pt x="101650" y="537972"/>
                  </a:lnTo>
                  <a:close/>
                </a:path>
                <a:path w="257809" h="882650">
                  <a:moveTo>
                    <a:pt x="101650" y="508266"/>
                  </a:moveTo>
                  <a:lnTo>
                    <a:pt x="100520" y="506120"/>
                  </a:lnTo>
                  <a:lnTo>
                    <a:pt x="100342" y="506120"/>
                  </a:lnTo>
                  <a:lnTo>
                    <a:pt x="91224" y="505853"/>
                  </a:lnTo>
                  <a:lnTo>
                    <a:pt x="90081" y="507949"/>
                  </a:lnTo>
                  <a:lnTo>
                    <a:pt x="90081" y="525487"/>
                  </a:lnTo>
                  <a:lnTo>
                    <a:pt x="100520" y="527685"/>
                  </a:lnTo>
                  <a:lnTo>
                    <a:pt x="101015" y="527367"/>
                  </a:lnTo>
                  <a:lnTo>
                    <a:pt x="101371" y="526745"/>
                  </a:lnTo>
                  <a:lnTo>
                    <a:pt x="101600" y="525894"/>
                  </a:lnTo>
                  <a:lnTo>
                    <a:pt x="101650" y="525576"/>
                  </a:lnTo>
                  <a:lnTo>
                    <a:pt x="101650" y="508266"/>
                  </a:lnTo>
                  <a:close/>
                </a:path>
                <a:path w="257809" h="882650">
                  <a:moveTo>
                    <a:pt x="101650" y="448830"/>
                  </a:moveTo>
                  <a:lnTo>
                    <a:pt x="100342" y="446595"/>
                  </a:lnTo>
                  <a:lnTo>
                    <a:pt x="91224" y="445744"/>
                  </a:lnTo>
                  <a:lnTo>
                    <a:pt x="90081" y="447776"/>
                  </a:lnTo>
                  <a:lnTo>
                    <a:pt x="90081" y="465315"/>
                  </a:lnTo>
                  <a:lnTo>
                    <a:pt x="100520" y="468185"/>
                  </a:lnTo>
                  <a:lnTo>
                    <a:pt x="101015" y="467893"/>
                  </a:lnTo>
                  <a:lnTo>
                    <a:pt x="101371" y="467309"/>
                  </a:lnTo>
                  <a:lnTo>
                    <a:pt x="101600" y="466471"/>
                  </a:lnTo>
                  <a:lnTo>
                    <a:pt x="101650" y="466140"/>
                  </a:lnTo>
                  <a:lnTo>
                    <a:pt x="101650" y="448830"/>
                  </a:lnTo>
                  <a:close/>
                </a:path>
                <a:path w="257809" h="882650">
                  <a:moveTo>
                    <a:pt x="101650" y="419112"/>
                  </a:moveTo>
                  <a:lnTo>
                    <a:pt x="101473" y="418185"/>
                  </a:lnTo>
                  <a:lnTo>
                    <a:pt x="101015" y="417233"/>
                  </a:lnTo>
                  <a:lnTo>
                    <a:pt x="100520" y="416852"/>
                  </a:lnTo>
                  <a:lnTo>
                    <a:pt x="100342" y="416839"/>
                  </a:lnTo>
                  <a:lnTo>
                    <a:pt x="91224" y="415683"/>
                  </a:lnTo>
                  <a:lnTo>
                    <a:pt x="90081" y="417677"/>
                  </a:lnTo>
                  <a:lnTo>
                    <a:pt x="90081" y="435216"/>
                  </a:lnTo>
                  <a:lnTo>
                    <a:pt x="100520" y="438429"/>
                  </a:lnTo>
                  <a:lnTo>
                    <a:pt x="100685" y="438378"/>
                  </a:lnTo>
                  <a:lnTo>
                    <a:pt x="101015" y="438175"/>
                  </a:lnTo>
                  <a:lnTo>
                    <a:pt x="101371" y="437578"/>
                  </a:lnTo>
                  <a:lnTo>
                    <a:pt x="101600" y="436753"/>
                  </a:lnTo>
                  <a:lnTo>
                    <a:pt x="101650" y="436435"/>
                  </a:lnTo>
                  <a:lnTo>
                    <a:pt x="101650" y="419112"/>
                  </a:lnTo>
                  <a:close/>
                </a:path>
                <a:path w="257809" h="882650">
                  <a:moveTo>
                    <a:pt x="101650" y="389394"/>
                  </a:moveTo>
                  <a:lnTo>
                    <a:pt x="91224" y="385635"/>
                  </a:lnTo>
                  <a:lnTo>
                    <a:pt x="91046" y="385686"/>
                  </a:lnTo>
                  <a:lnTo>
                    <a:pt x="90728" y="385889"/>
                  </a:lnTo>
                  <a:lnTo>
                    <a:pt x="90589" y="386029"/>
                  </a:lnTo>
                  <a:lnTo>
                    <a:pt x="90258" y="386689"/>
                  </a:lnTo>
                  <a:lnTo>
                    <a:pt x="90081" y="387591"/>
                  </a:lnTo>
                  <a:lnTo>
                    <a:pt x="90081" y="405130"/>
                  </a:lnTo>
                  <a:lnTo>
                    <a:pt x="100520" y="408673"/>
                  </a:lnTo>
                  <a:lnTo>
                    <a:pt x="100685" y="408622"/>
                  </a:lnTo>
                  <a:lnTo>
                    <a:pt x="101015" y="408432"/>
                  </a:lnTo>
                  <a:lnTo>
                    <a:pt x="101371" y="407860"/>
                  </a:lnTo>
                  <a:lnTo>
                    <a:pt x="101473" y="407606"/>
                  </a:lnTo>
                  <a:lnTo>
                    <a:pt x="101650" y="406704"/>
                  </a:lnTo>
                  <a:lnTo>
                    <a:pt x="101650" y="389394"/>
                  </a:lnTo>
                  <a:close/>
                </a:path>
                <a:path w="257809" h="882650">
                  <a:moveTo>
                    <a:pt x="101650" y="359714"/>
                  </a:moveTo>
                  <a:lnTo>
                    <a:pt x="91224" y="355587"/>
                  </a:lnTo>
                  <a:lnTo>
                    <a:pt x="91046" y="355625"/>
                  </a:lnTo>
                  <a:lnTo>
                    <a:pt x="90728" y="355815"/>
                  </a:lnTo>
                  <a:lnTo>
                    <a:pt x="90474" y="356158"/>
                  </a:lnTo>
                  <a:lnTo>
                    <a:pt x="90258" y="356616"/>
                  </a:lnTo>
                  <a:lnTo>
                    <a:pt x="90081" y="357505"/>
                  </a:lnTo>
                  <a:lnTo>
                    <a:pt x="90081" y="375043"/>
                  </a:lnTo>
                  <a:lnTo>
                    <a:pt x="100520" y="378929"/>
                  </a:lnTo>
                  <a:lnTo>
                    <a:pt x="101015" y="378688"/>
                  </a:lnTo>
                  <a:lnTo>
                    <a:pt x="101371" y="378129"/>
                  </a:lnTo>
                  <a:lnTo>
                    <a:pt x="101473" y="377888"/>
                  </a:lnTo>
                  <a:lnTo>
                    <a:pt x="101650" y="377024"/>
                  </a:lnTo>
                  <a:lnTo>
                    <a:pt x="101650" y="359714"/>
                  </a:lnTo>
                  <a:close/>
                </a:path>
                <a:path w="257809" h="882650">
                  <a:moveTo>
                    <a:pt x="101650" y="329984"/>
                  </a:moveTo>
                  <a:lnTo>
                    <a:pt x="100342" y="327583"/>
                  </a:lnTo>
                  <a:lnTo>
                    <a:pt x="91224" y="325526"/>
                  </a:lnTo>
                  <a:lnTo>
                    <a:pt x="90081" y="327418"/>
                  </a:lnTo>
                  <a:lnTo>
                    <a:pt x="90081" y="344957"/>
                  </a:lnTo>
                  <a:lnTo>
                    <a:pt x="100520" y="349199"/>
                  </a:lnTo>
                  <a:lnTo>
                    <a:pt x="100685" y="349161"/>
                  </a:lnTo>
                  <a:lnTo>
                    <a:pt x="101015" y="348983"/>
                  </a:lnTo>
                  <a:lnTo>
                    <a:pt x="101371" y="348424"/>
                  </a:lnTo>
                  <a:lnTo>
                    <a:pt x="101473" y="348183"/>
                  </a:lnTo>
                  <a:lnTo>
                    <a:pt x="101650" y="347306"/>
                  </a:lnTo>
                  <a:lnTo>
                    <a:pt x="101650" y="329984"/>
                  </a:lnTo>
                  <a:close/>
                </a:path>
                <a:path w="257809" h="882650">
                  <a:moveTo>
                    <a:pt x="101650" y="300266"/>
                  </a:moveTo>
                  <a:lnTo>
                    <a:pt x="91224" y="295465"/>
                  </a:lnTo>
                  <a:lnTo>
                    <a:pt x="91046" y="295490"/>
                  </a:lnTo>
                  <a:lnTo>
                    <a:pt x="90728" y="295656"/>
                  </a:lnTo>
                  <a:lnTo>
                    <a:pt x="90360" y="296202"/>
                  </a:lnTo>
                  <a:lnTo>
                    <a:pt x="90258" y="296430"/>
                  </a:lnTo>
                  <a:lnTo>
                    <a:pt x="90081" y="297307"/>
                  </a:lnTo>
                  <a:lnTo>
                    <a:pt x="90081" y="314845"/>
                  </a:lnTo>
                  <a:lnTo>
                    <a:pt x="100520" y="319443"/>
                  </a:lnTo>
                  <a:lnTo>
                    <a:pt x="101015" y="319227"/>
                  </a:lnTo>
                  <a:lnTo>
                    <a:pt x="101371" y="318693"/>
                  </a:lnTo>
                  <a:lnTo>
                    <a:pt x="101600" y="317906"/>
                  </a:lnTo>
                  <a:lnTo>
                    <a:pt x="101650" y="317576"/>
                  </a:lnTo>
                  <a:lnTo>
                    <a:pt x="101650" y="300266"/>
                  </a:lnTo>
                  <a:close/>
                </a:path>
                <a:path w="257809" h="882650">
                  <a:moveTo>
                    <a:pt x="101650" y="270548"/>
                  </a:moveTo>
                  <a:lnTo>
                    <a:pt x="100342" y="268058"/>
                  </a:lnTo>
                  <a:lnTo>
                    <a:pt x="91224" y="265417"/>
                  </a:lnTo>
                  <a:lnTo>
                    <a:pt x="90081" y="267208"/>
                  </a:lnTo>
                  <a:lnTo>
                    <a:pt x="90081" y="284746"/>
                  </a:lnTo>
                  <a:lnTo>
                    <a:pt x="100520" y="289687"/>
                  </a:lnTo>
                  <a:lnTo>
                    <a:pt x="101015" y="289483"/>
                  </a:lnTo>
                  <a:lnTo>
                    <a:pt x="101371" y="288963"/>
                  </a:lnTo>
                  <a:lnTo>
                    <a:pt x="101473" y="288734"/>
                  </a:lnTo>
                  <a:lnTo>
                    <a:pt x="101650" y="287870"/>
                  </a:lnTo>
                  <a:lnTo>
                    <a:pt x="101650" y="270548"/>
                  </a:lnTo>
                  <a:close/>
                </a:path>
                <a:path w="257809" h="882650">
                  <a:moveTo>
                    <a:pt x="101650" y="240830"/>
                  </a:moveTo>
                  <a:lnTo>
                    <a:pt x="91224" y="235369"/>
                  </a:lnTo>
                  <a:lnTo>
                    <a:pt x="91046" y="235369"/>
                  </a:lnTo>
                  <a:lnTo>
                    <a:pt x="90728" y="235521"/>
                  </a:lnTo>
                  <a:lnTo>
                    <a:pt x="90360" y="236029"/>
                  </a:lnTo>
                  <a:lnTo>
                    <a:pt x="90131" y="236816"/>
                  </a:lnTo>
                  <a:lnTo>
                    <a:pt x="90081" y="237121"/>
                  </a:lnTo>
                  <a:lnTo>
                    <a:pt x="90081" y="254660"/>
                  </a:lnTo>
                  <a:lnTo>
                    <a:pt x="100520" y="259930"/>
                  </a:lnTo>
                  <a:lnTo>
                    <a:pt x="101015" y="259765"/>
                  </a:lnTo>
                  <a:lnTo>
                    <a:pt x="101371" y="259232"/>
                  </a:lnTo>
                  <a:lnTo>
                    <a:pt x="101600" y="258457"/>
                  </a:lnTo>
                  <a:lnTo>
                    <a:pt x="101650" y="258140"/>
                  </a:lnTo>
                  <a:lnTo>
                    <a:pt x="101650" y="240830"/>
                  </a:lnTo>
                  <a:close/>
                </a:path>
                <a:path w="257809" h="882650">
                  <a:moveTo>
                    <a:pt x="101650" y="211137"/>
                  </a:moveTo>
                  <a:lnTo>
                    <a:pt x="91224" y="205308"/>
                  </a:lnTo>
                  <a:lnTo>
                    <a:pt x="91046" y="205320"/>
                  </a:lnTo>
                  <a:lnTo>
                    <a:pt x="90728" y="205447"/>
                  </a:lnTo>
                  <a:lnTo>
                    <a:pt x="90360" y="205943"/>
                  </a:lnTo>
                  <a:lnTo>
                    <a:pt x="90131" y="206730"/>
                  </a:lnTo>
                  <a:lnTo>
                    <a:pt x="90081" y="207035"/>
                  </a:lnTo>
                  <a:lnTo>
                    <a:pt x="90081" y="224574"/>
                  </a:lnTo>
                  <a:lnTo>
                    <a:pt x="100520" y="230174"/>
                  </a:lnTo>
                  <a:lnTo>
                    <a:pt x="100685" y="230174"/>
                  </a:lnTo>
                  <a:lnTo>
                    <a:pt x="101015" y="230022"/>
                  </a:lnTo>
                  <a:lnTo>
                    <a:pt x="101371" y="229527"/>
                  </a:lnTo>
                  <a:lnTo>
                    <a:pt x="101600" y="228765"/>
                  </a:lnTo>
                  <a:lnTo>
                    <a:pt x="101650" y="228447"/>
                  </a:lnTo>
                  <a:lnTo>
                    <a:pt x="101650" y="211137"/>
                  </a:lnTo>
                  <a:close/>
                </a:path>
                <a:path w="257809" h="882650">
                  <a:moveTo>
                    <a:pt x="131914" y="48780"/>
                  </a:moveTo>
                  <a:lnTo>
                    <a:pt x="130848" y="45986"/>
                  </a:lnTo>
                  <a:lnTo>
                    <a:pt x="122351" y="49110"/>
                  </a:lnTo>
                  <a:lnTo>
                    <a:pt x="121145" y="74574"/>
                  </a:lnTo>
                  <a:lnTo>
                    <a:pt x="121285" y="75692"/>
                  </a:lnTo>
                  <a:lnTo>
                    <a:pt x="121386" y="75996"/>
                  </a:lnTo>
                  <a:lnTo>
                    <a:pt x="121729" y="76682"/>
                  </a:lnTo>
                  <a:lnTo>
                    <a:pt x="122021" y="76898"/>
                  </a:lnTo>
                  <a:lnTo>
                    <a:pt x="122186" y="76936"/>
                  </a:lnTo>
                  <a:lnTo>
                    <a:pt x="130670" y="74066"/>
                  </a:lnTo>
                  <a:lnTo>
                    <a:pt x="131013" y="73875"/>
                  </a:lnTo>
                  <a:lnTo>
                    <a:pt x="131305" y="73444"/>
                  </a:lnTo>
                  <a:lnTo>
                    <a:pt x="131673" y="72517"/>
                  </a:lnTo>
                  <a:lnTo>
                    <a:pt x="131914" y="70904"/>
                  </a:lnTo>
                  <a:lnTo>
                    <a:pt x="131914" y="48780"/>
                  </a:lnTo>
                  <a:close/>
                </a:path>
                <a:path w="257809" h="882650">
                  <a:moveTo>
                    <a:pt x="147980" y="82308"/>
                  </a:moveTo>
                  <a:lnTo>
                    <a:pt x="146875" y="79438"/>
                  </a:lnTo>
                  <a:lnTo>
                    <a:pt x="138087" y="82296"/>
                  </a:lnTo>
                  <a:lnTo>
                    <a:pt x="137909" y="82346"/>
                  </a:lnTo>
                  <a:lnTo>
                    <a:pt x="137744" y="82486"/>
                  </a:lnTo>
                  <a:lnTo>
                    <a:pt x="137452" y="82918"/>
                  </a:lnTo>
                  <a:lnTo>
                    <a:pt x="137096" y="83845"/>
                  </a:lnTo>
                  <a:lnTo>
                    <a:pt x="136855" y="85039"/>
                  </a:lnTo>
                  <a:lnTo>
                    <a:pt x="136855" y="108559"/>
                  </a:lnTo>
                  <a:lnTo>
                    <a:pt x="137096" y="109613"/>
                  </a:lnTo>
                  <a:lnTo>
                    <a:pt x="137452" y="110312"/>
                  </a:lnTo>
                  <a:lnTo>
                    <a:pt x="137909" y="110591"/>
                  </a:lnTo>
                  <a:lnTo>
                    <a:pt x="146875" y="107937"/>
                  </a:lnTo>
                  <a:lnTo>
                    <a:pt x="147040" y="107797"/>
                  </a:lnTo>
                  <a:lnTo>
                    <a:pt x="147358" y="107365"/>
                  </a:lnTo>
                  <a:lnTo>
                    <a:pt x="147726" y="106438"/>
                  </a:lnTo>
                  <a:lnTo>
                    <a:pt x="147980" y="104800"/>
                  </a:lnTo>
                  <a:lnTo>
                    <a:pt x="147980" y="82308"/>
                  </a:lnTo>
                  <a:close/>
                </a:path>
                <a:path w="257809" h="882650">
                  <a:moveTo>
                    <a:pt x="147980" y="42938"/>
                  </a:moveTo>
                  <a:lnTo>
                    <a:pt x="146875" y="40093"/>
                  </a:lnTo>
                  <a:lnTo>
                    <a:pt x="138087" y="43332"/>
                  </a:lnTo>
                  <a:lnTo>
                    <a:pt x="137909" y="43395"/>
                  </a:lnTo>
                  <a:lnTo>
                    <a:pt x="137744" y="43548"/>
                  </a:lnTo>
                  <a:lnTo>
                    <a:pt x="137452" y="43980"/>
                  </a:lnTo>
                  <a:lnTo>
                    <a:pt x="137096" y="44932"/>
                  </a:lnTo>
                  <a:lnTo>
                    <a:pt x="136855" y="46126"/>
                  </a:lnTo>
                  <a:lnTo>
                    <a:pt x="136855" y="69646"/>
                  </a:lnTo>
                  <a:lnTo>
                    <a:pt x="137096" y="70675"/>
                  </a:lnTo>
                  <a:lnTo>
                    <a:pt x="137452" y="71386"/>
                  </a:lnTo>
                  <a:lnTo>
                    <a:pt x="137744" y="71589"/>
                  </a:lnTo>
                  <a:lnTo>
                    <a:pt x="137909" y="71628"/>
                  </a:lnTo>
                  <a:lnTo>
                    <a:pt x="146875" y="68605"/>
                  </a:lnTo>
                  <a:lnTo>
                    <a:pt x="147358" y="68033"/>
                  </a:lnTo>
                  <a:lnTo>
                    <a:pt x="147726" y="67081"/>
                  </a:lnTo>
                  <a:lnTo>
                    <a:pt x="147980" y="65430"/>
                  </a:lnTo>
                  <a:lnTo>
                    <a:pt x="147980" y="42938"/>
                  </a:lnTo>
                  <a:close/>
                </a:path>
                <a:path w="257809" h="882650">
                  <a:moveTo>
                    <a:pt x="164617" y="648779"/>
                  </a:moveTo>
                  <a:lnTo>
                    <a:pt x="163474" y="645883"/>
                  </a:lnTo>
                  <a:lnTo>
                    <a:pt x="154368" y="649236"/>
                  </a:lnTo>
                  <a:lnTo>
                    <a:pt x="154190" y="649300"/>
                  </a:lnTo>
                  <a:lnTo>
                    <a:pt x="154025" y="649452"/>
                  </a:lnTo>
                  <a:lnTo>
                    <a:pt x="153568" y="650189"/>
                  </a:lnTo>
                  <a:lnTo>
                    <a:pt x="153238" y="651243"/>
                  </a:lnTo>
                  <a:lnTo>
                    <a:pt x="153073" y="652526"/>
                  </a:lnTo>
                  <a:lnTo>
                    <a:pt x="153073" y="675589"/>
                  </a:lnTo>
                  <a:lnTo>
                    <a:pt x="154190" y="678014"/>
                  </a:lnTo>
                  <a:lnTo>
                    <a:pt x="163474" y="674903"/>
                  </a:lnTo>
                  <a:lnTo>
                    <a:pt x="163639" y="674751"/>
                  </a:lnTo>
                  <a:lnTo>
                    <a:pt x="164096" y="674014"/>
                  </a:lnTo>
                  <a:lnTo>
                    <a:pt x="164439" y="672947"/>
                  </a:lnTo>
                  <a:lnTo>
                    <a:pt x="164617" y="671664"/>
                  </a:lnTo>
                  <a:lnTo>
                    <a:pt x="164617" y="648779"/>
                  </a:lnTo>
                  <a:close/>
                </a:path>
                <a:path w="257809" h="882650">
                  <a:moveTo>
                    <a:pt x="164617" y="76949"/>
                  </a:moveTo>
                  <a:lnTo>
                    <a:pt x="164579" y="76073"/>
                  </a:lnTo>
                  <a:lnTo>
                    <a:pt x="164338" y="75006"/>
                  </a:lnTo>
                  <a:lnTo>
                    <a:pt x="163957" y="74295"/>
                  </a:lnTo>
                  <a:lnTo>
                    <a:pt x="163474" y="74015"/>
                  </a:lnTo>
                  <a:lnTo>
                    <a:pt x="154368" y="76987"/>
                  </a:lnTo>
                  <a:lnTo>
                    <a:pt x="153073" y="80225"/>
                  </a:lnTo>
                  <a:lnTo>
                    <a:pt x="153073" y="102831"/>
                  </a:lnTo>
                  <a:lnTo>
                    <a:pt x="154190" y="105765"/>
                  </a:lnTo>
                  <a:lnTo>
                    <a:pt x="163474" y="103022"/>
                  </a:lnTo>
                  <a:lnTo>
                    <a:pt x="163639" y="102882"/>
                  </a:lnTo>
                  <a:lnTo>
                    <a:pt x="164096" y="102171"/>
                  </a:lnTo>
                  <a:lnTo>
                    <a:pt x="164439" y="101117"/>
                  </a:lnTo>
                  <a:lnTo>
                    <a:pt x="164617" y="99834"/>
                  </a:lnTo>
                  <a:lnTo>
                    <a:pt x="164617" y="76949"/>
                  </a:lnTo>
                  <a:close/>
                </a:path>
                <a:path w="257809" h="882650">
                  <a:moveTo>
                    <a:pt x="181813" y="70497"/>
                  </a:moveTo>
                  <a:lnTo>
                    <a:pt x="181559" y="69418"/>
                  </a:lnTo>
                  <a:lnTo>
                    <a:pt x="181178" y="68681"/>
                  </a:lnTo>
                  <a:lnTo>
                    <a:pt x="180848" y="68453"/>
                  </a:lnTo>
                  <a:lnTo>
                    <a:pt x="180670" y="68414"/>
                  </a:lnTo>
                  <a:lnTo>
                    <a:pt x="171234" y="71488"/>
                  </a:lnTo>
                  <a:lnTo>
                    <a:pt x="169887" y="74790"/>
                  </a:lnTo>
                  <a:lnTo>
                    <a:pt x="169887" y="98259"/>
                  </a:lnTo>
                  <a:lnTo>
                    <a:pt x="171056" y="100774"/>
                  </a:lnTo>
                  <a:lnTo>
                    <a:pt x="180670" y="97929"/>
                  </a:lnTo>
                  <a:lnTo>
                    <a:pt x="180848" y="97790"/>
                  </a:lnTo>
                  <a:lnTo>
                    <a:pt x="181178" y="97345"/>
                  </a:lnTo>
                  <a:lnTo>
                    <a:pt x="181559" y="96380"/>
                  </a:lnTo>
                  <a:lnTo>
                    <a:pt x="181813" y="95135"/>
                  </a:lnTo>
                  <a:lnTo>
                    <a:pt x="181813" y="70497"/>
                  </a:lnTo>
                  <a:close/>
                </a:path>
                <a:path w="257809" h="882650">
                  <a:moveTo>
                    <a:pt x="181813" y="29730"/>
                  </a:moveTo>
                  <a:lnTo>
                    <a:pt x="181559" y="28638"/>
                  </a:lnTo>
                  <a:lnTo>
                    <a:pt x="181178" y="27927"/>
                  </a:lnTo>
                  <a:lnTo>
                    <a:pt x="180670" y="27686"/>
                  </a:lnTo>
                  <a:lnTo>
                    <a:pt x="171234" y="31153"/>
                  </a:lnTo>
                  <a:lnTo>
                    <a:pt x="171056" y="31216"/>
                  </a:lnTo>
                  <a:lnTo>
                    <a:pt x="170878" y="31381"/>
                  </a:lnTo>
                  <a:lnTo>
                    <a:pt x="170395" y="32131"/>
                  </a:lnTo>
                  <a:lnTo>
                    <a:pt x="170053" y="33210"/>
                  </a:lnTo>
                  <a:lnTo>
                    <a:pt x="169887" y="34505"/>
                  </a:lnTo>
                  <a:lnTo>
                    <a:pt x="169887" y="57975"/>
                  </a:lnTo>
                  <a:lnTo>
                    <a:pt x="171056" y="60464"/>
                  </a:lnTo>
                  <a:lnTo>
                    <a:pt x="180670" y="57213"/>
                  </a:lnTo>
                  <a:lnTo>
                    <a:pt x="180848" y="57061"/>
                  </a:lnTo>
                  <a:lnTo>
                    <a:pt x="181178" y="56603"/>
                  </a:lnTo>
                  <a:lnTo>
                    <a:pt x="181559" y="55626"/>
                  </a:lnTo>
                  <a:lnTo>
                    <a:pt x="181813" y="54368"/>
                  </a:lnTo>
                  <a:lnTo>
                    <a:pt x="181813" y="29730"/>
                  </a:lnTo>
                  <a:close/>
                </a:path>
                <a:path w="257809" h="882650">
                  <a:moveTo>
                    <a:pt x="199656" y="64719"/>
                  </a:moveTo>
                  <a:lnTo>
                    <a:pt x="198462" y="62611"/>
                  </a:lnTo>
                  <a:lnTo>
                    <a:pt x="188683" y="65798"/>
                  </a:lnTo>
                  <a:lnTo>
                    <a:pt x="187325" y="68707"/>
                  </a:lnTo>
                  <a:lnTo>
                    <a:pt x="187325" y="93484"/>
                  </a:lnTo>
                  <a:lnTo>
                    <a:pt x="187566" y="94602"/>
                  </a:lnTo>
                  <a:lnTo>
                    <a:pt x="187960" y="95338"/>
                  </a:lnTo>
                  <a:lnTo>
                    <a:pt x="188302" y="95580"/>
                  </a:lnTo>
                  <a:lnTo>
                    <a:pt x="188493" y="95618"/>
                  </a:lnTo>
                  <a:lnTo>
                    <a:pt x="198462" y="92671"/>
                  </a:lnTo>
                  <a:lnTo>
                    <a:pt x="198640" y="92519"/>
                  </a:lnTo>
                  <a:lnTo>
                    <a:pt x="199148" y="91770"/>
                  </a:lnTo>
                  <a:lnTo>
                    <a:pt x="199390" y="91084"/>
                  </a:lnTo>
                  <a:lnTo>
                    <a:pt x="199656" y="89814"/>
                  </a:lnTo>
                  <a:lnTo>
                    <a:pt x="199656" y="64719"/>
                  </a:lnTo>
                  <a:close/>
                </a:path>
                <a:path w="257809" h="882650">
                  <a:moveTo>
                    <a:pt x="199656" y="23215"/>
                  </a:moveTo>
                  <a:lnTo>
                    <a:pt x="198462" y="21145"/>
                  </a:lnTo>
                  <a:lnTo>
                    <a:pt x="188683" y="24739"/>
                  </a:lnTo>
                  <a:lnTo>
                    <a:pt x="188493" y="24803"/>
                  </a:lnTo>
                  <a:lnTo>
                    <a:pt x="188302" y="24968"/>
                  </a:lnTo>
                  <a:lnTo>
                    <a:pt x="187960" y="25438"/>
                  </a:lnTo>
                  <a:lnTo>
                    <a:pt x="187566" y="26441"/>
                  </a:lnTo>
                  <a:lnTo>
                    <a:pt x="187325" y="27711"/>
                  </a:lnTo>
                  <a:lnTo>
                    <a:pt x="187325" y="52489"/>
                  </a:lnTo>
                  <a:lnTo>
                    <a:pt x="187566" y="53568"/>
                  </a:lnTo>
                  <a:lnTo>
                    <a:pt x="187960" y="54305"/>
                  </a:lnTo>
                  <a:lnTo>
                    <a:pt x="188302" y="54533"/>
                  </a:lnTo>
                  <a:lnTo>
                    <a:pt x="188493" y="54571"/>
                  </a:lnTo>
                  <a:lnTo>
                    <a:pt x="198462" y="51206"/>
                  </a:lnTo>
                  <a:lnTo>
                    <a:pt x="198640" y="51041"/>
                  </a:lnTo>
                  <a:lnTo>
                    <a:pt x="199148" y="50292"/>
                  </a:lnTo>
                  <a:lnTo>
                    <a:pt x="199390" y="49568"/>
                  </a:lnTo>
                  <a:lnTo>
                    <a:pt x="199656" y="48310"/>
                  </a:lnTo>
                  <a:lnTo>
                    <a:pt x="199656" y="23215"/>
                  </a:lnTo>
                  <a:close/>
                </a:path>
                <a:path w="257809" h="882650">
                  <a:moveTo>
                    <a:pt x="218186" y="59194"/>
                  </a:moveTo>
                  <a:lnTo>
                    <a:pt x="216928" y="56591"/>
                  </a:lnTo>
                  <a:lnTo>
                    <a:pt x="206794" y="59893"/>
                  </a:lnTo>
                  <a:lnTo>
                    <a:pt x="205384" y="62865"/>
                  </a:lnTo>
                  <a:lnTo>
                    <a:pt x="205384" y="88099"/>
                  </a:lnTo>
                  <a:lnTo>
                    <a:pt x="205536" y="88887"/>
                  </a:lnTo>
                  <a:lnTo>
                    <a:pt x="205892" y="89776"/>
                  </a:lnTo>
                  <a:lnTo>
                    <a:pt x="206235" y="90106"/>
                  </a:lnTo>
                  <a:lnTo>
                    <a:pt x="206603" y="90258"/>
                  </a:lnTo>
                  <a:lnTo>
                    <a:pt x="216928" y="87210"/>
                  </a:lnTo>
                  <a:lnTo>
                    <a:pt x="217119" y="87045"/>
                  </a:lnTo>
                  <a:lnTo>
                    <a:pt x="217627" y="86296"/>
                  </a:lnTo>
                  <a:lnTo>
                    <a:pt x="218008" y="85178"/>
                  </a:lnTo>
                  <a:lnTo>
                    <a:pt x="218186" y="83820"/>
                  </a:lnTo>
                  <a:lnTo>
                    <a:pt x="218186" y="59194"/>
                  </a:lnTo>
                  <a:close/>
                </a:path>
                <a:path w="257809" h="882650">
                  <a:moveTo>
                    <a:pt x="218186" y="16903"/>
                  </a:moveTo>
                  <a:lnTo>
                    <a:pt x="216928" y="14351"/>
                  </a:lnTo>
                  <a:lnTo>
                    <a:pt x="206794" y="18084"/>
                  </a:lnTo>
                  <a:lnTo>
                    <a:pt x="206603" y="18148"/>
                  </a:lnTo>
                  <a:lnTo>
                    <a:pt x="206400" y="18326"/>
                  </a:lnTo>
                  <a:lnTo>
                    <a:pt x="205892" y="19113"/>
                  </a:lnTo>
                  <a:lnTo>
                    <a:pt x="205651" y="19837"/>
                  </a:lnTo>
                  <a:lnTo>
                    <a:pt x="205384" y="21107"/>
                  </a:lnTo>
                  <a:lnTo>
                    <a:pt x="205384" y="46342"/>
                  </a:lnTo>
                  <a:lnTo>
                    <a:pt x="206603" y="48450"/>
                  </a:lnTo>
                  <a:lnTo>
                    <a:pt x="216928" y="44970"/>
                  </a:lnTo>
                  <a:lnTo>
                    <a:pt x="217119" y="44805"/>
                  </a:lnTo>
                  <a:lnTo>
                    <a:pt x="217627" y="44018"/>
                  </a:lnTo>
                  <a:lnTo>
                    <a:pt x="218008" y="42900"/>
                  </a:lnTo>
                  <a:lnTo>
                    <a:pt x="218186" y="41541"/>
                  </a:lnTo>
                  <a:lnTo>
                    <a:pt x="218186" y="16903"/>
                  </a:lnTo>
                  <a:close/>
                </a:path>
                <a:path w="257809" h="882650">
                  <a:moveTo>
                    <a:pt x="237401" y="53467"/>
                  </a:moveTo>
                  <a:lnTo>
                    <a:pt x="236080" y="50342"/>
                  </a:lnTo>
                  <a:lnTo>
                    <a:pt x="225564" y="53771"/>
                  </a:lnTo>
                  <a:lnTo>
                    <a:pt x="225348" y="53835"/>
                  </a:lnTo>
                  <a:lnTo>
                    <a:pt x="225158" y="54000"/>
                  </a:lnTo>
                  <a:lnTo>
                    <a:pt x="224637" y="54787"/>
                  </a:lnTo>
                  <a:lnTo>
                    <a:pt x="224256" y="55918"/>
                  </a:lnTo>
                  <a:lnTo>
                    <a:pt x="224066" y="57289"/>
                  </a:lnTo>
                  <a:lnTo>
                    <a:pt x="224066" y="81572"/>
                  </a:lnTo>
                  <a:lnTo>
                    <a:pt x="225348" y="84696"/>
                  </a:lnTo>
                  <a:lnTo>
                    <a:pt x="235864" y="81597"/>
                  </a:lnTo>
                  <a:lnTo>
                    <a:pt x="236283" y="81381"/>
                  </a:lnTo>
                  <a:lnTo>
                    <a:pt x="236804" y="80594"/>
                  </a:lnTo>
                  <a:lnTo>
                    <a:pt x="237197" y="79451"/>
                  </a:lnTo>
                  <a:lnTo>
                    <a:pt x="237401" y="78079"/>
                  </a:lnTo>
                  <a:lnTo>
                    <a:pt x="237401" y="53467"/>
                  </a:lnTo>
                  <a:close/>
                </a:path>
                <a:path w="257809" h="882650">
                  <a:moveTo>
                    <a:pt x="237401" y="10388"/>
                  </a:moveTo>
                  <a:lnTo>
                    <a:pt x="236080" y="7327"/>
                  </a:lnTo>
                  <a:lnTo>
                    <a:pt x="225564" y="11188"/>
                  </a:lnTo>
                  <a:lnTo>
                    <a:pt x="225348" y="11264"/>
                  </a:lnTo>
                  <a:lnTo>
                    <a:pt x="225158" y="11430"/>
                  </a:lnTo>
                  <a:lnTo>
                    <a:pt x="224637" y="12230"/>
                  </a:lnTo>
                  <a:lnTo>
                    <a:pt x="224256" y="13398"/>
                  </a:lnTo>
                  <a:lnTo>
                    <a:pt x="224066" y="14770"/>
                  </a:lnTo>
                  <a:lnTo>
                    <a:pt x="224066" y="39052"/>
                  </a:lnTo>
                  <a:lnTo>
                    <a:pt x="225348" y="42125"/>
                  </a:lnTo>
                  <a:lnTo>
                    <a:pt x="236080" y="38519"/>
                  </a:lnTo>
                  <a:lnTo>
                    <a:pt x="236283" y="38341"/>
                  </a:lnTo>
                  <a:lnTo>
                    <a:pt x="236651" y="37858"/>
                  </a:lnTo>
                  <a:lnTo>
                    <a:pt x="237197" y="36398"/>
                  </a:lnTo>
                  <a:lnTo>
                    <a:pt x="237401" y="35001"/>
                  </a:lnTo>
                  <a:lnTo>
                    <a:pt x="237401" y="10388"/>
                  </a:lnTo>
                  <a:close/>
                </a:path>
                <a:path w="257809" h="882650">
                  <a:moveTo>
                    <a:pt x="257340" y="47028"/>
                  </a:moveTo>
                  <a:lnTo>
                    <a:pt x="255968" y="43853"/>
                  </a:lnTo>
                  <a:lnTo>
                    <a:pt x="245046" y="47421"/>
                  </a:lnTo>
                  <a:lnTo>
                    <a:pt x="244830" y="47485"/>
                  </a:lnTo>
                  <a:lnTo>
                    <a:pt x="244640" y="47650"/>
                  </a:lnTo>
                  <a:lnTo>
                    <a:pt x="244094" y="48450"/>
                  </a:lnTo>
                  <a:lnTo>
                    <a:pt x="243700" y="49606"/>
                  </a:lnTo>
                  <a:lnTo>
                    <a:pt x="243509" y="51003"/>
                  </a:lnTo>
                  <a:lnTo>
                    <a:pt x="243509" y="75768"/>
                  </a:lnTo>
                  <a:lnTo>
                    <a:pt x="244830" y="78930"/>
                  </a:lnTo>
                  <a:lnTo>
                    <a:pt x="255968" y="75653"/>
                  </a:lnTo>
                  <a:lnTo>
                    <a:pt x="256184" y="75488"/>
                  </a:lnTo>
                  <a:lnTo>
                    <a:pt x="256730" y="74688"/>
                  </a:lnTo>
                  <a:lnTo>
                    <a:pt x="257136" y="73520"/>
                  </a:lnTo>
                  <a:lnTo>
                    <a:pt x="257340" y="72123"/>
                  </a:lnTo>
                  <a:lnTo>
                    <a:pt x="257340" y="47028"/>
                  </a:lnTo>
                  <a:close/>
                </a:path>
                <a:path w="257809" h="882650">
                  <a:moveTo>
                    <a:pt x="257340" y="3124"/>
                  </a:moveTo>
                  <a:lnTo>
                    <a:pt x="255968" y="0"/>
                  </a:lnTo>
                  <a:lnTo>
                    <a:pt x="245046" y="4025"/>
                  </a:lnTo>
                  <a:lnTo>
                    <a:pt x="244830" y="4102"/>
                  </a:lnTo>
                  <a:lnTo>
                    <a:pt x="244640" y="4267"/>
                  </a:lnTo>
                  <a:lnTo>
                    <a:pt x="244094" y="5105"/>
                  </a:lnTo>
                  <a:lnTo>
                    <a:pt x="243700" y="6286"/>
                  </a:lnTo>
                  <a:lnTo>
                    <a:pt x="243509" y="7670"/>
                  </a:lnTo>
                  <a:lnTo>
                    <a:pt x="243509" y="32931"/>
                  </a:lnTo>
                  <a:lnTo>
                    <a:pt x="243700" y="34188"/>
                  </a:lnTo>
                  <a:lnTo>
                    <a:pt x="244094" y="35077"/>
                  </a:lnTo>
                  <a:lnTo>
                    <a:pt x="244436" y="35407"/>
                  </a:lnTo>
                  <a:lnTo>
                    <a:pt x="244830" y="35560"/>
                  </a:lnTo>
                  <a:lnTo>
                    <a:pt x="255968" y="31800"/>
                  </a:lnTo>
                  <a:lnTo>
                    <a:pt x="256184" y="31623"/>
                  </a:lnTo>
                  <a:lnTo>
                    <a:pt x="256730" y="30797"/>
                  </a:lnTo>
                  <a:lnTo>
                    <a:pt x="257136" y="29629"/>
                  </a:lnTo>
                  <a:lnTo>
                    <a:pt x="257340" y="28219"/>
                  </a:lnTo>
                  <a:lnTo>
                    <a:pt x="257340" y="3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70469" y="1321053"/>
              <a:ext cx="148590" cy="791210"/>
            </a:xfrm>
            <a:custGeom>
              <a:avLst/>
              <a:gdLst/>
              <a:ahLst/>
              <a:cxnLst/>
              <a:rect l="l" t="t" r="r" b="b"/>
              <a:pathLst>
                <a:path w="148590" h="791210">
                  <a:moveTo>
                    <a:pt x="11925" y="701535"/>
                  </a:moveTo>
                  <a:lnTo>
                    <a:pt x="11785" y="700747"/>
                  </a:lnTo>
                  <a:lnTo>
                    <a:pt x="11290" y="699592"/>
                  </a:lnTo>
                  <a:lnTo>
                    <a:pt x="10782" y="699223"/>
                  </a:lnTo>
                  <a:lnTo>
                    <a:pt x="1346" y="700341"/>
                  </a:lnTo>
                  <a:lnTo>
                    <a:pt x="1168" y="700354"/>
                  </a:lnTo>
                  <a:lnTo>
                    <a:pt x="990" y="700468"/>
                  </a:lnTo>
                  <a:lnTo>
                    <a:pt x="508" y="701103"/>
                  </a:lnTo>
                  <a:lnTo>
                    <a:pt x="165" y="702106"/>
                  </a:lnTo>
                  <a:lnTo>
                    <a:pt x="0" y="703364"/>
                  </a:lnTo>
                  <a:lnTo>
                    <a:pt x="0" y="726833"/>
                  </a:lnTo>
                  <a:lnTo>
                    <a:pt x="165" y="728052"/>
                  </a:lnTo>
                  <a:lnTo>
                    <a:pt x="508" y="728980"/>
                  </a:lnTo>
                  <a:lnTo>
                    <a:pt x="660" y="729208"/>
                  </a:lnTo>
                  <a:lnTo>
                    <a:pt x="1168" y="729602"/>
                  </a:lnTo>
                  <a:lnTo>
                    <a:pt x="10782" y="728751"/>
                  </a:lnTo>
                  <a:lnTo>
                    <a:pt x="10960" y="728637"/>
                  </a:lnTo>
                  <a:lnTo>
                    <a:pt x="11430" y="728002"/>
                  </a:lnTo>
                  <a:lnTo>
                    <a:pt x="11785" y="726998"/>
                  </a:lnTo>
                  <a:lnTo>
                    <a:pt x="11925" y="726186"/>
                  </a:lnTo>
                  <a:lnTo>
                    <a:pt x="11925" y="701535"/>
                  </a:lnTo>
                  <a:close/>
                </a:path>
                <a:path w="148590" h="791210">
                  <a:moveTo>
                    <a:pt x="22733" y="509651"/>
                  </a:moveTo>
                  <a:lnTo>
                    <a:pt x="21666" y="506768"/>
                  </a:lnTo>
                  <a:lnTo>
                    <a:pt x="13169" y="509181"/>
                  </a:lnTo>
                  <a:lnTo>
                    <a:pt x="11988" y="511810"/>
                  </a:lnTo>
                  <a:lnTo>
                    <a:pt x="11988" y="534936"/>
                  </a:lnTo>
                  <a:lnTo>
                    <a:pt x="12204" y="535990"/>
                  </a:lnTo>
                  <a:lnTo>
                    <a:pt x="12547" y="536689"/>
                  </a:lnTo>
                  <a:lnTo>
                    <a:pt x="12839" y="536930"/>
                  </a:lnTo>
                  <a:lnTo>
                    <a:pt x="13004" y="536981"/>
                  </a:lnTo>
                  <a:lnTo>
                    <a:pt x="21666" y="534784"/>
                  </a:lnTo>
                  <a:lnTo>
                    <a:pt x="21831" y="534644"/>
                  </a:lnTo>
                  <a:lnTo>
                    <a:pt x="22263" y="533996"/>
                  </a:lnTo>
                  <a:lnTo>
                    <a:pt x="22491" y="533361"/>
                  </a:lnTo>
                  <a:lnTo>
                    <a:pt x="22733" y="531774"/>
                  </a:lnTo>
                  <a:lnTo>
                    <a:pt x="22733" y="509651"/>
                  </a:lnTo>
                  <a:close/>
                </a:path>
                <a:path w="148590" h="791210">
                  <a:moveTo>
                    <a:pt x="22733" y="317182"/>
                  </a:moveTo>
                  <a:lnTo>
                    <a:pt x="13169" y="314375"/>
                  </a:lnTo>
                  <a:lnTo>
                    <a:pt x="13004" y="314375"/>
                  </a:lnTo>
                  <a:lnTo>
                    <a:pt x="11963" y="339382"/>
                  </a:lnTo>
                  <a:lnTo>
                    <a:pt x="12103" y="340563"/>
                  </a:lnTo>
                  <a:lnTo>
                    <a:pt x="21666" y="342442"/>
                  </a:lnTo>
                  <a:lnTo>
                    <a:pt x="21983" y="342214"/>
                  </a:lnTo>
                  <a:lnTo>
                    <a:pt x="22263" y="341820"/>
                  </a:lnTo>
                  <a:lnTo>
                    <a:pt x="22491" y="341249"/>
                  </a:lnTo>
                  <a:lnTo>
                    <a:pt x="22733" y="339737"/>
                  </a:lnTo>
                  <a:lnTo>
                    <a:pt x="22733" y="317182"/>
                  </a:lnTo>
                  <a:close/>
                </a:path>
                <a:path w="148590" h="791210">
                  <a:moveTo>
                    <a:pt x="22733" y="278485"/>
                  </a:moveTo>
                  <a:lnTo>
                    <a:pt x="22491" y="276987"/>
                  </a:lnTo>
                  <a:lnTo>
                    <a:pt x="22123" y="276199"/>
                  </a:lnTo>
                  <a:lnTo>
                    <a:pt x="21831" y="275882"/>
                  </a:lnTo>
                  <a:lnTo>
                    <a:pt x="21666" y="275793"/>
                  </a:lnTo>
                  <a:lnTo>
                    <a:pt x="13169" y="276098"/>
                  </a:lnTo>
                  <a:lnTo>
                    <a:pt x="13004" y="276098"/>
                  </a:lnTo>
                  <a:lnTo>
                    <a:pt x="11988" y="278434"/>
                  </a:lnTo>
                  <a:lnTo>
                    <a:pt x="11988" y="301548"/>
                  </a:lnTo>
                  <a:lnTo>
                    <a:pt x="12204" y="302641"/>
                  </a:lnTo>
                  <a:lnTo>
                    <a:pt x="12547" y="303441"/>
                  </a:lnTo>
                  <a:lnTo>
                    <a:pt x="12839" y="303758"/>
                  </a:lnTo>
                  <a:lnTo>
                    <a:pt x="13004" y="303834"/>
                  </a:lnTo>
                  <a:lnTo>
                    <a:pt x="21488" y="303809"/>
                  </a:lnTo>
                  <a:lnTo>
                    <a:pt x="21831" y="303707"/>
                  </a:lnTo>
                  <a:lnTo>
                    <a:pt x="22263" y="303149"/>
                  </a:lnTo>
                  <a:lnTo>
                    <a:pt x="22491" y="302564"/>
                  </a:lnTo>
                  <a:lnTo>
                    <a:pt x="22733" y="301040"/>
                  </a:lnTo>
                  <a:lnTo>
                    <a:pt x="22733" y="278485"/>
                  </a:lnTo>
                  <a:close/>
                </a:path>
                <a:path w="148590" h="791210">
                  <a:moveTo>
                    <a:pt x="22733" y="240245"/>
                  </a:moveTo>
                  <a:lnTo>
                    <a:pt x="21666" y="237147"/>
                  </a:lnTo>
                  <a:lnTo>
                    <a:pt x="13169" y="237794"/>
                  </a:lnTo>
                  <a:lnTo>
                    <a:pt x="11963" y="262902"/>
                  </a:lnTo>
                  <a:lnTo>
                    <a:pt x="12103" y="264058"/>
                  </a:lnTo>
                  <a:lnTo>
                    <a:pt x="12547" y="265176"/>
                  </a:lnTo>
                  <a:lnTo>
                    <a:pt x="12839" y="265468"/>
                  </a:lnTo>
                  <a:lnTo>
                    <a:pt x="13004" y="265544"/>
                  </a:lnTo>
                  <a:lnTo>
                    <a:pt x="21666" y="265137"/>
                  </a:lnTo>
                  <a:lnTo>
                    <a:pt x="21831" y="265049"/>
                  </a:lnTo>
                  <a:lnTo>
                    <a:pt x="22123" y="264718"/>
                  </a:lnTo>
                  <a:lnTo>
                    <a:pt x="22491" y="263880"/>
                  </a:lnTo>
                  <a:lnTo>
                    <a:pt x="22733" y="262356"/>
                  </a:lnTo>
                  <a:lnTo>
                    <a:pt x="22733" y="240245"/>
                  </a:lnTo>
                  <a:close/>
                </a:path>
                <a:path w="148590" h="791210">
                  <a:moveTo>
                    <a:pt x="22733" y="201536"/>
                  </a:moveTo>
                  <a:lnTo>
                    <a:pt x="21666" y="198462"/>
                  </a:lnTo>
                  <a:lnTo>
                    <a:pt x="13169" y="199478"/>
                  </a:lnTo>
                  <a:lnTo>
                    <a:pt x="13004" y="199491"/>
                  </a:lnTo>
                  <a:lnTo>
                    <a:pt x="11963" y="224637"/>
                  </a:lnTo>
                  <a:lnTo>
                    <a:pt x="12103" y="225793"/>
                  </a:lnTo>
                  <a:lnTo>
                    <a:pt x="12204" y="226123"/>
                  </a:lnTo>
                  <a:lnTo>
                    <a:pt x="12547" y="226885"/>
                  </a:lnTo>
                  <a:lnTo>
                    <a:pt x="12839" y="227190"/>
                  </a:lnTo>
                  <a:lnTo>
                    <a:pt x="13004" y="227266"/>
                  </a:lnTo>
                  <a:lnTo>
                    <a:pt x="21666" y="226504"/>
                  </a:lnTo>
                  <a:lnTo>
                    <a:pt x="21831" y="226390"/>
                  </a:lnTo>
                  <a:lnTo>
                    <a:pt x="22263" y="225793"/>
                  </a:lnTo>
                  <a:lnTo>
                    <a:pt x="22491" y="225209"/>
                  </a:lnTo>
                  <a:lnTo>
                    <a:pt x="22733" y="223659"/>
                  </a:lnTo>
                  <a:lnTo>
                    <a:pt x="22733" y="201536"/>
                  </a:lnTo>
                  <a:close/>
                </a:path>
                <a:path w="148590" h="791210">
                  <a:moveTo>
                    <a:pt x="22733" y="162839"/>
                  </a:moveTo>
                  <a:lnTo>
                    <a:pt x="21666" y="159816"/>
                  </a:lnTo>
                  <a:lnTo>
                    <a:pt x="13169" y="161175"/>
                  </a:lnTo>
                  <a:lnTo>
                    <a:pt x="11988" y="163677"/>
                  </a:lnTo>
                  <a:lnTo>
                    <a:pt x="11988" y="186791"/>
                  </a:lnTo>
                  <a:lnTo>
                    <a:pt x="12204" y="187871"/>
                  </a:lnTo>
                  <a:lnTo>
                    <a:pt x="12547" y="188620"/>
                  </a:lnTo>
                  <a:lnTo>
                    <a:pt x="12839" y="188899"/>
                  </a:lnTo>
                  <a:lnTo>
                    <a:pt x="13004" y="188963"/>
                  </a:lnTo>
                  <a:lnTo>
                    <a:pt x="21666" y="187833"/>
                  </a:lnTo>
                  <a:lnTo>
                    <a:pt x="21831" y="187718"/>
                  </a:lnTo>
                  <a:lnTo>
                    <a:pt x="22123" y="187363"/>
                  </a:lnTo>
                  <a:lnTo>
                    <a:pt x="22491" y="186512"/>
                  </a:lnTo>
                  <a:lnTo>
                    <a:pt x="22733" y="184937"/>
                  </a:lnTo>
                  <a:lnTo>
                    <a:pt x="22733" y="162839"/>
                  </a:lnTo>
                  <a:close/>
                </a:path>
                <a:path w="148590" h="791210">
                  <a:moveTo>
                    <a:pt x="22733" y="123698"/>
                  </a:moveTo>
                  <a:lnTo>
                    <a:pt x="22491" y="122224"/>
                  </a:lnTo>
                  <a:lnTo>
                    <a:pt x="22123" y="121488"/>
                  </a:lnTo>
                  <a:lnTo>
                    <a:pt x="21666" y="121183"/>
                  </a:lnTo>
                  <a:lnTo>
                    <a:pt x="13169" y="122897"/>
                  </a:lnTo>
                  <a:lnTo>
                    <a:pt x="11988" y="125412"/>
                  </a:lnTo>
                  <a:lnTo>
                    <a:pt x="11988" y="148539"/>
                  </a:lnTo>
                  <a:lnTo>
                    <a:pt x="12204" y="149606"/>
                  </a:lnTo>
                  <a:lnTo>
                    <a:pt x="12547" y="150342"/>
                  </a:lnTo>
                  <a:lnTo>
                    <a:pt x="12839" y="150609"/>
                  </a:lnTo>
                  <a:lnTo>
                    <a:pt x="13004" y="150672"/>
                  </a:lnTo>
                  <a:lnTo>
                    <a:pt x="21666" y="149186"/>
                  </a:lnTo>
                  <a:lnTo>
                    <a:pt x="21831" y="149072"/>
                  </a:lnTo>
                  <a:lnTo>
                    <a:pt x="22123" y="148691"/>
                  </a:lnTo>
                  <a:lnTo>
                    <a:pt x="22491" y="147828"/>
                  </a:lnTo>
                  <a:lnTo>
                    <a:pt x="22733" y="146253"/>
                  </a:lnTo>
                  <a:lnTo>
                    <a:pt x="22733" y="123698"/>
                  </a:lnTo>
                  <a:close/>
                </a:path>
                <a:path w="148590" h="791210">
                  <a:moveTo>
                    <a:pt x="22733" y="85013"/>
                  </a:moveTo>
                  <a:lnTo>
                    <a:pt x="22491" y="83553"/>
                  </a:lnTo>
                  <a:lnTo>
                    <a:pt x="22123" y="82829"/>
                  </a:lnTo>
                  <a:lnTo>
                    <a:pt x="21831" y="82588"/>
                  </a:lnTo>
                  <a:lnTo>
                    <a:pt x="21666" y="82537"/>
                  </a:lnTo>
                  <a:lnTo>
                    <a:pt x="13169" y="84594"/>
                  </a:lnTo>
                  <a:lnTo>
                    <a:pt x="11963" y="109893"/>
                  </a:lnTo>
                  <a:lnTo>
                    <a:pt x="12103" y="111023"/>
                  </a:lnTo>
                  <a:lnTo>
                    <a:pt x="12547" y="112077"/>
                  </a:lnTo>
                  <a:lnTo>
                    <a:pt x="12839" y="112318"/>
                  </a:lnTo>
                  <a:lnTo>
                    <a:pt x="13004" y="112382"/>
                  </a:lnTo>
                  <a:lnTo>
                    <a:pt x="21666" y="110528"/>
                  </a:lnTo>
                  <a:lnTo>
                    <a:pt x="21831" y="110401"/>
                  </a:lnTo>
                  <a:lnTo>
                    <a:pt x="22263" y="109753"/>
                  </a:lnTo>
                  <a:lnTo>
                    <a:pt x="22491" y="109131"/>
                  </a:lnTo>
                  <a:lnTo>
                    <a:pt x="22733" y="107556"/>
                  </a:lnTo>
                  <a:lnTo>
                    <a:pt x="22733" y="85013"/>
                  </a:lnTo>
                  <a:close/>
                </a:path>
                <a:path w="148590" h="791210">
                  <a:moveTo>
                    <a:pt x="22733" y="7607"/>
                  </a:moveTo>
                  <a:lnTo>
                    <a:pt x="22491" y="6172"/>
                  </a:lnTo>
                  <a:lnTo>
                    <a:pt x="22123" y="5473"/>
                  </a:lnTo>
                  <a:lnTo>
                    <a:pt x="21831" y="5257"/>
                  </a:lnTo>
                  <a:lnTo>
                    <a:pt x="21666" y="5207"/>
                  </a:lnTo>
                  <a:lnTo>
                    <a:pt x="13169" y="7988"/>
                  </a:lnTo>
                  <a:lnTo>
                    <a:pt x="13004" y="8039"/>
                  </a:lnTo>
                  <a:lnTo>
                    <a:pt x="11963" y="33388"/>
                  </a:lnTo>
                  <a:lnTo>
                    <a:pt x="12103" y="34518"/>
                  </a:lnTo>
                  <a:lnTo>
                    <a:pt x="12547" y="35534"/>
                  </a:lnTo>
                  <a:lnTo>
                    <a:pt x="12839" y="35763"/>
                  </a:lnTo>
                  <a:lnTo>
                    <a:pt x="13004" y="35814"/>
                  </a:lnTo>
                  <a:lnTo>
                    <a:pt x="21666" y="33235"/>
                  </a:lnTo>
                  <a:lnTo>
                    <a:pt x="21831" y="33108"/>
                  </a:lnTo>
                  <a:lnTo>
                    <a:pt x="22123" y="32689"/>
                  </a:lnTo>
                  <a:lnTo>
                    <a:pt x="22491" y="31775"/>
                  </a:lnTo>
                  <a:lnTo>
                    <a:pt x="22733" y="30175"/>
                  </a:lnTo>
                  <a:lnTo>
                    <a:pt x="22733" y="7607"/>
                  </a:lnTo>
                  <a:close/>
                </a:path>
                <a:path w="148590" h="791210">
                  <a:moveTo>
                    <a:pt x="38798" y="317766"/>
                  </a:moveTo>
                  <a:lnTo>
                    <a:pt x="28905" y="314464"/>
                  </a:lnTo>
                  <a:lnTo>
                    <a:pt x="28727" y="314464"/>
                  </a:lnTo>
                  <a:lnTo>
                    <a:pt x="28562" y="314540"/>
                  </a:lnTo>
                  <a:lnTo>
                    <a:pt x="28270" y="314871"/>
                  </a:lnTo>
                  <a:lnTo>
                    <a:pt x="27914" y="315696"/>
                  </a:lnTo>
                  <a:lnTo>
                    <a:pt x="27673" y="316801"/>
                  </a:lnTo>
                  <a:lnTo>
                    <a:pt x="27673" y="340321"/>
                  </a:lnTo>
                  <a:lnTo>
                    <a:pt x="37693" y="343014"/>
                  </a:lnTo>
                  <a:lnTo>
                    <a:pt x="37858" y="342938"/>
                  </a:lnTo>
                  <a:lnTo>
                    <a:pt x="38176" y="342607"/>
                  </a:lnTo>
                  <a:lnTo>
                    <a:pt x="38303" y="342379"/>
                  </a:lnTo>
                  <a:lnTo>
                    <a:pt x="38633" y="341464"/>
                  </a:lnTo>
                  <a:lnTo>
                    <a:pt x="38798" y="340258"/>
                  </a:lnTo>
                  <a:lnTo>
                    <a:pt x="38798" y="317766"/>
                  </a:lnTo>
                  <a:close/>
                </a:path>
                <a:path w="148590" h="791210">
                  <a:moveTo>
                    <a:pt x="38798" y="278409"/>
                  </a:moveTo>
                  <a:lnTo>
                    <a:pt x="37693" y="275221"/>
                  </a:lnTo>
                  <a:lnTo>
                    <a:pt x="28905" y="275526"/>
                  </a:lnTo>
                  <a:lnTo>
                    <a:pt x="28727" y="275526"/>
                  </a:lnTo>
                  <a:lnTo>
                    <a:pt x="28562" y="275628"/>
                  </a:lnTo>
                  <a:lnTo>
                    <a:pt x="28270" y="275971"/>
                  </a:lnTo>
                  <a:lnTo>
                    <a:pt x="27914" y="276783"/>
                  </a:lnTo>
                  <a:lnTo>
                    <a:pt x="27673" y="277901"/>
                  </a:lnTo>
                  <a:lnTo>
                    <a:pt x="27673" y="301396"/>
                  </a:lnTo>
                  <a:lnTo>
                    <a:pt x="27914" y="302514"/>
                  </a:lnTo>
                  <a:lnTo>
                    <a:pt x="28270" y="303326"/>
                  </a:lnTo>
                  <a:lnTo>
                    <a:pt x="28562" y="303657"/>
                  </a:lnTo>
                  <a:lnTo>
                    <a:pt x="28727" y="303733"/>
                  </a:lnTo>
                  <a:lnTo>
                    <a:pt x="37693" y="303695"/>
                  </a:lnTo>
                  <a:lnTo>
                    <a:pt x="37858" y="303606"/>
                  </a:lnTo>
                  <a:lnTo>
                    <a:pt x="38176" y="303276"/>
                  </a:lnTo>
                  <a:lnTo>
                    <a:pt x="38544" y="302450"/>
                  </a:lnTo>
                  <a:lnTo>
                    <a:pt x="38798" y="300901"/>
                  </a:lnTo>
                  <a:lnTo>
                    <a:pt x="38798" y="278409"/>
                  </a:lnTo>
                  <a:close/>
                </a:path>
                <a:path w="148590" h="791210">
                  <a:moveTo>
                    <a:pt x="38798" y="239064"/>
                  </a:moveTo>
                  <a:lnTo>
                    <a:pt x="37693" y="235889"/>
                  </a:lnTo>
                  <a:lnTo>
                    <a:pt x="28905" y="236575"/>
                  </a:lnTo>
                  <a:lnTo>
                    <a:pt x="28727" y="236588"/>
                  </a:lnTo>
                  <a:lnTo>
                    <a:pt x="28562" y="236689"/>
                  </a:lnTo>
                  <a:lnTo>
                    <a:pt x="28270" y="237032"/>
                  </a:lnTo>
                  <a:lnTo>
                    <a:pt x="27914" y="237883"/>
                  </a:lnTo>
                  <a:lnTo>
                    <a:pt x="27673" y="239014"/>
                  </a:lnTo>
                  <a:lnTo>
                    <a:pt x="27673" y="262534"/>
                  </a:lnTo>
                  <a:lnTo>
                    <a:pt x="27813" y="263283"/>
                  </a:lnTo>
                  <a:lnTo>
                    <a:pt x="28143" y="264185"/>
                  </a:lnTo>
                  <a:lnTo>
                    <a:pt x="28409" y="264579"/>
                  </a:lnTo>
                  <a:lnTo>
                    <a:pt x="28727" y="264807"/>
                  </a:lnTo>
                  <a:lnTo>
                    <a:pt x="37693" y="264375"/>
                  </a:lnTo>
                  <a:lnTo>
                    <a:pt x="38798" y="261556"/>
                  </a:lnTo>
                  <a:lnTo>
                    <a:pt x="38798" y="239064"/>
                  </a:lnTo>
                  <a:close/>
                </a:path>
                <a:path w="148590" h="791210">
                  <a:moveTo>
                    <a:pt x="38798" y="199682"/>
                  </a:moveTo>
                  <a:lnTo>
                    <a:pt x="37693" y="196570"/>
                  </a:lnTo>
                  <a:lnTo>
                    <a:pt x="28905" y="197612"/>
                  </a:lnTo>
                  <a:lnTo>
                    <a:pt x="28727" y="197624"/>
                  </a:lnTo>
                  <a:lnTo>
                    <a:pt x="28562" y="197739"/>
                  </a:lnTo>
                  <a:lnTo>
                    <a:pt x="28270" y="198107"/>
                  </a:lnTo>
                  <a:lnTo>
                    <a:pt x="27914" y="198970"/>
                  </a:lnTo>
                  <a:lnTo>
                    <a:pt x="27673" y="200101"/>
                  </a:lnTo>
                  <a:lnTo>
                    <a:pt x="27673" y="223621"/>
                  </a:lnTo>
                  <a:lnTo>
                    <a:pt x="27914" y="224713"/>
                  </a:lnTo>
                  <a:lnTo>
                    <a:pt x="28270" y="225501"/>
                  </a:lnTo>
                  <a:lnTo>
                    <a:pt x="28562" y="225793"/>
                  </a:lnTo>
                  <a:lnTo>
                    <a:pt x="28727" y="225869"/>
                  </a:lnTo>
                  <a:lnTo>
                    <a:pt x="37693" y="225069"/>
                  </a:lnTo>
                  <a:lnTo>
                    <a:pt x="38798" y="222173"/>
                  </a:lnTo>
                  <a:lnTo>
                    <a:pt x="38798" y="199682"/>
                  </a:lnTo>
                  <a:close/>
                </a:path>
                <a:path w="148590" h="791210">
                  <a:moveTo>
                    <a:pt x="38798" y="160324"/>
                  </a:moveTo>
                  <a:lnTo>
                    <a:pt x="38760" y="159448"/>
                  </a:lnTo>
                  <a:lnTo>
                    <a:pt x="38544" y="158369"/>
                  </a:lnTo>
                  <a:lnTo>
                    <a:pt x="38176" y="157594"/>
                  </a:lnTo>
                  <a:lnTo>
                    <a:pt x="37693" y="157251"/>
                  </a:lnTo>
                  <a:lnTo>
                    <a:pt x="28905" y="158661"/>
                  </a:lnTo>
                  <a:lnTo>
                    <a:pt x="27673" y="161201"/>
                  </a:lnTo>
                  <a:lnTo>
                    <a:pt x="27673" y="184721"/>
                  </a:lnTo>
                  <a:lnTo>
                    <a:pt x="27914" y="185813"/>
                  </a:lnTo>
                  <a:lnTo>
                    <a:pt x="28270" y="186563"/>
                  </a:lnTo>
                  <a:lnTo>
                    <a:pt x="28562" y="186855"/>
                  </a:lnTo>
                  <a:lnTo>
                    <a:pt x="28727" y="186918"/>
                  </a:lnTo>
                  <a:lnTo>
                    <a:pt x="37693" y="185762"/>
                  </a:lnTo>
                  <a:lnTo>
                    <a:pt x="37858" y="185648"/>
                  </a:lnTo>
                  <a:lnTo>
                    <a:pt x="38303" y="185026"/>
                  </a:lnTo>
                  <a:lnTo>
                    <a:pt x="38633" y="184048"/>
                  </a:lnTo>
                  <a:lnTo>
                    <a:pt x="38798" y="182816"/>
                  </a:lnTo>
                  <a:lnTo>
                    <a:pt x="38798" y="160324"/>
                  </a:lnTo>
                  <a:close/>
                </a:path>
                <a:path w="148590" h="791210">
                  <a:moveTo>
                    <a:pt x="38798" y="120942"/>
                  </a:moveTo>
                  <a:lnTo>
                    <a:pt x="37693" y="117957"/>
                  </a:lnTo>
                  <a:lnTo>
                    <a:pt x="28905" y="119722"/>
                  </a:lnTo>
                  <a:lnTo>
                    <a:pt x="27673" y="122288"/>
                  </a:lnTo>
                  <a:lnTo>
                    <a:pt x="27673" y="145808"/>
                  </a:lnTo>
                  <a:lnTo>
                    <a:pt x="27914" y="146888"/>
                  </a:lnTo>
                  <a:lnTo>
                    <a:pt x="28270" y="147637"/>
                  </a:lnTo>
                  <a:lnTo>
                    <a:pt x="28562" y="147904"/>
                  </a:lnTo>
                  <a:lnTo>
                    <a:pt x="28727" y="147967"/>
                  </a:lnTo>
                  <a:lnTo>
                    <a:pt x="37693" y="146431"/>
                  </a:lnTo>
                  <a:lnTo>
                    <a:pt x="37858" y="146316"/>
                  </a:lnTo>
                  <a:lnTo>
                    <a:pt x="38176" y="145923"/>
                  </a:lnTo>
                  <a:lnTo>
                    <a:pt x="38633" y="144678"/>
                  </a:lnTo>
                  <a:lnTo>
                    <a:pt x="38798" y="143433"/>
                  </a:lnTo>
                  <a:lnTo>
                    <a:pt x="38798" y="120942"/>
                  </a:lnTo>
                  <a:close/>
                </a:path>
                <a:path w="148590" h="791210">
                  <a:moveTo>
                    <a:pt x="38798" y="81610"/>
                  </a:moveTo>
                  <a:lnTo>
                    <a:pt x="37693" y="78625"/>
                  </a:lnTo>
                  <a:lnTo>
                    <a:pt x="28905" y="80772"/>
                  </a:lnTo>
                  <a:lnTo>
                    <a:pt x="27673" y="83400"/>
                  </a:lnTo>
                  <a:lnTo>
                    <a:pt x="27673" y="106921"/>
                  </a:lnTo>
                  <a:lnTo>
                    <a:pt x="27914" y="107975"/>
                  </a:lnTo>
                  <a:lnTo>
                    <a:pt x="28270" y="108712"/>
                  </a:lnTo>
                  <a:lnTo>
                    <a:pt x="28562" y="108966"/>
                  </a:lnTo>
                  <a:lnTo>
                    <a:pt x="28727" y="109029"/>
                  </a:lnTo>
                  <a:lnTo>
                    <a:pt x="37693" y="107124"/>
                  </a:lnTo>
                  <a:lnTo>
                    <a:pt x="38176" y="106603"/>
                  </a:lnTo>
                  <a:lnTo>
                    <a:pt x="38544" y="105702"/>
                  </a:lnTo>
                  <a:lnTo>
                    <a:pt x="38798" y="104101"/>
                  </a:lnTo>
                  <a:lnTo>
                    <a:pt x="38798" y="81610"/>
                  </a:lnTo>
                  <a:close/>
                </a:path>
                <a:path w="148590" h="791210">
                  <a:moveTo>
                    <a:pt x="38798" y="42227"/>
                  </a:moveTo>
                  <a:lnTo>
                    <a:pt x="37693" y="39306"/>
                  </a:lnTo>
                  <a:lnTo>
                    <a:pt x="28905" y="41808"/>
                  </a:lnTo>
                  <a:lnTo>
                    <a:pt x="27673" y="44488"/>
                  </a:lnTo>
                  <a:lnTo>
                    <a:pt x="27673" y="68008"/>
                  </a:lnTo>
                  <a:lnTo>
                    <a:pt x="27914" y="69075"/>
                  </a:lnTo>
                  <a:lnTo>
                    <a:pt x="28270" y="69786"/>
                  </a:lnTo>
                  <a:lnTo>
                    <a:pt x="28562" y="70040"/>
                  </a:lnTo>
                  <a:lnTo>
                    <a:pt x="28727" y="70091"/>
                  </a:lnTo>
                  <a:lnTo>
                    <a:pt x="37693" y="67818"/>
                  </a:lnTo>
                  <a:lnTo>
                    <a:pt x="37858" y="67678"/>
                  </a:lnTo>
                  <a:lnTo>
                    <a:pt x="38176" y="67271"/>
                  </a:lnTo>
                  <a:lnTo>
                    <a:pt x="38633" y="65989"/>
                  </a:lnTo>
                  <a:lnTo>
                    <a:pt x="38798" y="64719"/>
                  </a:lnTo>
                  <a:lnTo>
                    <a:pt x="38798" y="42227"/>
                  </a:lnTo>
                  <a:close/>
                </a:path>
                <a:path w="148590" h="791210">
                  <a:moveTo>
                    <a:pt x="38798" y="2870"/>
                  </a:moveTo>
                  <a:lnTo>
                    <a:pt x="37693" y="0"/>
                  </a:lnTo>
                  <a:lnTo>
                    <a:pt x="28905" y="2857"/>
                  </a:lnTo>
                  <a:lnTo>
                    <a:pt x="28727" y="2908"/>
                  </a:lnTo>
                  <a:lnTo>
                    <a:pt x="28562" y="3048"/>
                  </a:lnTo>
                  <a:lnTo>
                    <a:pt x="28270" y="3479"/>
                  </a:lnTo>
                  <a:lnTo>
                    <a:pt x="27914" y="4406"/>
                  </a:lnTo>
                  <a:lnTo>
                    <a:pt x="27673" y="5600"/>
                  </a:lnTo>
                  <a:lnTo>
                    <a:pt x="27673" y="29121"/>
                  </a:lnTo>
                  <a:lnTo>
                    <a:pt x="27914" y="30175"/>
                  </a:lnTo>
                  <a:lnTo>
                    <a:pt x="28270" y="30873"/>
                  </a:lnTo>
                  <a:lnTo>
                    <a:pt x="28727" y="31153"/>
                  </a:lnTo>
                  <a:lnTo>
                    <a:pt x="37693" y="28498"/>
                  </a:lnTo>
                  <a:lnTo>
                    <a:pt x="37858" y="28359"/>
                  </a:lnTo>
                  <a:lnTo>
                    <a:pt x="38176" y="27927"/>
                  </a:lnTo>
                  <a:lnTo>
                    <a:pt x="38544" y="27000"/>
                  </a:lnTo>
                  <a:lnTo>
                    <a:pt x="38798" y="25361"/>
                  </a:lnTo>
                  <a:lnTo>
                    <a:pt x="38798" y="2870"/>
                  </a:lnTo>
                  <a:close/>
                </a:path>
                <a:path w="148590" h="791210">
                  <a:moveTo>
                    <a:pt x="55435" y="489699"/>
                  </a:moveTo>
                  <a:lnTo>
                    <a:pt x="54292" y="486460"/>
                  </a:lnTo>
                  <a:lnTo>
                    <a:pt x="45186" y="486791"/>
                  </a:lnTo>
                  <a:lnTo>
                    <a:pt x="45008" y="486791"/>
                  </a:lnTo>
                  <a:lnTo>
                    <a:pt x="44843" y="486892"/>
                  </a:lnTo>
                  <a:lnTo>
                    <a:pt x="44386" y="487476"/>
                  </a:lnTo>
                  <a:lnTo>
                    <a:pt x="44056" y="488429"/>
                  </a:lnTo>
                  <a:lnTo>
                    <a:pt x="43891" y="489635"/>
                  </a:lnTo>
                  <a:lnTo>
                    <a:pt x="43891" y="512241"/>
                  </a:lnTo>
                  <a:lnTo>
                    <a:pt x="45008" y="515493"/>
                  </a:lnTo>
                  <a:lnTo>
                    <a:pt x="54292" y="515442"/>
                  </a:lnTo>
                  <a:lnTo>
                    <a:pt x="55435" y="512584"/>
                  </a:lnTo>
                  <a:lnTo>
                    <a:pt x="55435" y="489699"/>
                  </a:lnTo>
                  <a:close/>
                </a:path>
                <a:path w="148590" h="791210">
                  <a:moveTo>
                    <a:pt x="55435" y="317931"/>
                  </a:moveTo>
                  <a:lnTo>
                    <a:pt x="45186" y="314566"/>
                  </a:lnTo>
                  <a:lnTo>
                    <a:pt x="45008" y="314566"/>
                  </a:lnTo>
                  <a:lnTo>
                    <a:pt x="44843" y="314642"/>
                  </a:lnTo>
                  <a:lnTo>
                    <a:pt x="44386" y="315214"/>
                  </a:lnTo>
                  <a:lnTo>
                    <a:pt x="44056" y="316166"/>
                  </a:lnTo>
                  <a:lnTo>
                    <a:pt x="43891" y="317373"/>
                  </a:lnTo>
                  <a:lnTo>
                    <a:pt x="43891" y="339979"/>
                  </a:lnTo>
                  <a:lnTo>
                    <a:pt x="54292" y="343623"/>
                  </a:lnTo>
                  <a:lnTo>
                    <a:pt x="54457" y="343535"/>
                  </a:lnTo>
                  <a:lnTo>
                    <a:pt x="54775" y="343217"/>
                  </a:lnTo>
                  <a:lnTo>
                    <a:pt x="54914" y="342976"/>
                  </a:lnTo>
                  <a:lnTo>
                    <a:pt x="55257" y="342023"/>
                  </a:lnTo>
                  <a:lnTo>
                    <a:pt x="55435" y="340817"/>
                  </a:lnTo>
                  <a:lnTo>
                    <a:pt x="55435" y="317931"/>
                  </a:lnTo>
                  <a:close/>
                </a:path>
                <a:path w="148590" h="791210">
                  <a:moveTo>
                    <a:pt x="55435" y="237832"/>
                  </a:moveTo>
                  <a:lnTo>
                    <a:pt x="54292" y="234619"/>
                  </a:lnTo>
                  <a:lnTo>
                    <a:pt x="45186" y="235318"/>
                  </a:lnTo>
                  <a:lnTo>
                    <a:pt x="45008" y="235331"/>
                  </a:lnTo>
                  <a:lnTo>
                    <a:pt x="44843" y="235432"/>
                  </a:lnTo>
                  <a:lnTo>
                    <a:pt x="44386" y="236042"/>
                  </a:lnTo>
                  <a:lnTo>
                    <a:pt x="44056" y="237007"/>
                  </a:lnTo>
                  <a:lnTo>
                    <a:pt x="43891" y="238226"/>
                  </a:lnTo>
                  <a:lnTo>
                    <a:pt x="43891" y="260845"/>
                  </a:lnTo>
                  <a:lnTo>
                    <a:pt x="45008" y="264033"/>
                  </a:lnTo>
                  <a:lnTo>
                    <a:pt x="54292" y="263601"/>
                  </a:lnTo>
                  <a:lnTo>
                    <a:pt x="54457" y="263499"/>
                  </a:lnTo>
                  <a:lnTo>
                    <a:pt x="54914" y="262915"/>
                  </a:lnTo>
                  <a:lnTo>
                    <a:pt x="55257" y="261950"/>
                  </a:lnTo>
                  <a:lnTo>
                    <a:pt x="55435" y="260718"/>
                  </a:lnTo>
                  <a:lnTo>
                    <a:pt x="55435" y="237832"/>
                  </a:lnTo>
                  <a:close/>
                </a:path>
                <a:path w="148590" h="791210">
                  <a:moveTo>
                    <a:pt x="55435" y="197777"/>
                  </a:moveTo>
                  <a:lnTo>
                    <a:pt x="54292" y="194602"/>
                  </a:lnTo>
                  <a:lnTo>
                    <a:pt x="45186" y="195681"/>
                  </a:lnTo>
                  <a:lnTo>
                    <a:pt x="45008" y="195694"/>
                  </a:lnTo>
                  <a:lnTo>
                    <a:pt x="44843" y="195808"/>
                  </a:lnTo>
                  <a:lnTo>
                    <a:pt x="44386" y="196430"/>
                  </a:lnTo>
                  <a:lnTo>
                    <a:pt x="44056" y="197408"/>
                  </a:lnTo>
                  <a:lnTo>
                    <a:pt x="43891" y="198640"/>
                  </a:lnTo>
                  <a:lnTo>
                    <a:pt x="43891" y="221259"/>
                  </a:lnTo>
                  <a:lnTo>
                    <a:pt x="45008" y="224434"/>
                  </a:lnTo>
                  <a:lnTo>
                    <a:pt x="54292" y="223596"/>
                  </a:lnTo>
                  <a:lnTo>
                    <a:pt x="54457" y="223507"/>
                  </a:lnTo>
                  <a:lnTo>
                    <a:pt x="54914" y="222885"/>
                  </a:lnTo>
                  <a:lnTo>
                    <a:pt x="55257" y="221894"/>
                  </a:lnTo>
                  <a:lnTo>
                    <a:pt x="55435" y="220662"/>
                  </a:lnTo>
                  <a:lnTo>
                    <a:pt x="55435" y="197777"/>
                  </a:lnTo>
                  <a:close/>
                </a:path>
                <a:path w="148590" h="791210">
                  <a:moveTo>
                    <a:pt x="55435" y="157721"/>
                  </a:moveTo>
                  <a:lnTo>
                    <a:pt x="55397" y="156845"/>
                  </a:lnTo>
                  <a:lnTo>
                    <a:pt x="55156" y="155727"/>
                  </a:lnTo>
                  <a:lnTo>
                    <a:pt x="54775" y="154940"/>
                  </a:lnTo>
                  <a:lnTo>
                    <a:pt x="54292" y="154597"/>
                  </a:lnTo>
                  <a:lnTo>
                    <a:pt x="45186" y="156057"/>
                  </a:lnTo>
                  <a:lnTo>
                    <a:pt x="43891" y="159080"/>
                  </a:lnTo>
                  <a:lnTo>
                    <a:pt x="43891" y="181686"/>
                  </a:lnTo>
                  <a:lnTo>
                    <a:pt x="45008" y="184810"/>
                  </a:lnTo>
                  <a:lnTo>
                    <a:pt x="54292" y="183603"/>
                  </a:lnTo>
                  <a:lnTo>
                    <a:pt x="54622" y="183311"/>
                  </a:lnTo>
                  <a:lnTo>
                    <a:pt x="54914" y="182841"/>
                  </a:lnTo>
                  <a:lnTo>
                    <a:pt x="55257" y="181851"/>
                  </a:lnTo>
                  <a:lnTo>
                    <a:pt x="55435" y="180606"/>
                  </a:lnTo>
                  <a:lnTo>
                    <a:pt x="55435" y="157721"/>
                  </a:lnTo>
                  <a:close/>
                </a:path>
                <a:path w="148590" h="791210">
                  <a:moveTo>
                    <a:pt x="55435" y="117652"/>
                  </a:moveTo>
                  <a:lnTo>
                    <a:pt x="54292" y="114617"/>
                  </a:lnTo>
                  <a:lnTo>
                    <a:pt x="45186" y="116446"/>
                  </a:lnTo>
                  <a:lnTo>
                    <a:pt x="43891" y="119507"/>
                  </a:lnTo>
                  <a:lnTo>
                    <a:pt x="43891" y="142113"/>
                  </a:lnTo>
                  <a:lnTo>
                    <a:pt x="45008" y="145186"/>
                  </a:lnTo>
                  <a:lnTo>
                    <a:pt x="54292" y="143598"/>
                  </a:lnTo>
                  <a:lnTo>
                    <a:pt x="54457" y="143471"/>
                  </a:lnTo>
                  <a:lnTo>
                    <a:pt x="54914" y="142811"/>
                  </a:lnTo>
                  <a:lnTo>
                    <a:pt x="55257" y="141795"/>
                  </a:lnTo>
                  <a:lnTo>
                    <a:pt x="55435" y="140550"/>
                  </a:lnTo>
                  <a:lnTo>
                    <a:pt x="55435" y="117652"/>
                  </a:lnTo>
                  <a:close/>
                </a:path>
                <a:path w="148590" h="791210">
                  <a:moveTo>
                    <a:pt x="55435" y="77622"/>
                  </a:moveTo>
                  <a:lnTo>
                    <a:pt x="54292" y="74599"/>
                  </a:lnTo>
                  <a:lnTo>
                    <a:pt x="45186" y="76809"/>
                  </a:lnTo>
                  <a:lnTo>
                    <a:pt x="43891" y="79933"/>
                  </a:lnTo>
                  <a:lnTo>
                    <a:pt x="43891" y="102552"/>
                  </a:lnTo>
                  <a:lnTo>
                    <a:pt x="45008" y="105562"/>
                  </a:lnTo>
                  <a:lnTo>
                    <a:pt x="54292" y="103581"/>
                  </a:lnTo>
                  <a:lnTo>
                    <a:pt x="54457" y="103454"/>
                  </a:lnTo>
                  <a:lnTo>
                    <a:pt x="54914" y="102781"/>
                  </a:lnTo>
                  <a:lnTo>
                    <a:pt x="55257" y="101752"/>
                  </a:lnTo>
                  <a:lnTo>
                    <a:pt x="55435" y="100507"/>
                  </a:lnTo>
                  <a:lnTo>
                    <a:pt x="55435" y="77622"/>
                  </a:lnTo>
                  <a:close/>
                </a:path>
                <a:path w="148590" h="791210">
                  <a:moveTo>
                    <a:pt x="55435" y="37566"/>
                  </a:moveTo>
                  <a:lnTo>
                    <a:pt x="54292" y="34594"/>
                  </a:lnTo>
                  <a:lnTo>
                    <a:pt x="45186" y="37172"/>
                  </a:lnTo>
                  <a:lnTo>
                    <a:pt x="43891" y="40360"/>
                  </a:lnTo>
                  <a:lnTo>
                    <a:pt x="43891" y="63423"/>
                  </a:lnTo>
                  <a:lnTo>
                    <a:pt x="45008" y="65938"/>
                  </a:lnTo>
                  <a:lnTo>
                    <a:pt x="54292" y="63588"/>
                  </a:lnTo>
                  <a:lnTo>
                    <a:pt x="54457" y="63461"/>
                  </a:lnTo>
                  <a:lnTo>
                    <a:pt x="54914" y="62750"/>
                  </a:lnTo>
                  <a:lnTo>
                    <a:pt x="55257" y="61722"/>
                  </a:lnTo>
                  <a:lnTo>
                    <a:pt x="55435" y="60452"/>
                  </a:lnTo>
                  <a:lnTo>
                    <a:pt x="55435" y="37566"/>
                  </a:lnTo>
                  <a:close/>
                </a:path>
                <a:path w="148590" h="791210">
                  <a:moveTo>
                    <a:pt x="72631" y="357949"/>
                  </a:moveTo>
                  <a:lnTo>
                    <a:pt x="72377" y="356768"/>
                  </a:lnTo>
                  <a:lnTo>
                    <a:pt x="71996" y="355892"/>
                  </a:lnTo>
                  <a:lnTo>
                    <a:pt x="71488" y="355434"/>
                  </a:lnTo>
                  <a:lnTo>
                    <a:pt x="62052" y="354990"/>
                  </a:lnTo>
                  <a:lnTo>
                    <a:pt x="61874" y="354990"/>
                  </a:lnTo>
                  <a:lnTo>
                    <a:pt x="60706" y="357784"/>
                  </a:lnTo>
                  <a:lnTo>
                    <a:pt x="60706" y="381254"/>
                  </a:lnTo>
                  <a:lnTo>
                    <a:pt x="71488" y="384949"/>
                  </a:lnTo>
                  <a:lnTo>
                    <a:pt x="71666" y="384873"/>
                  </a:lnTo>
                  <a:lnTo>
                    <a:pt x="71996" y="384556"/>
                  </a:lnTo>
                  <a:lnTo>
                    <a:pt x="72377" y="383743"/>
                  </a:lnTo>
                  <a:lnTo>
                    <a:pt x="72631" y="382587"/>
                  </a:lnTo>
                  <a:lnTo>
                    <a:pt x="72631" y="357949"/>
                  </a:lnTo>
                  <a:close/>
                </a:path>
                <a:path w="148590" h="791210">
                  <a:moveTo>
                    <a:pt x="72631" y="317169"/>
                  </a:moveTo>
                  <a:lnTo>
                    <a:pt x="62052" y="314655"/>
                  </a:lnTo>
                  <a:lnTo>
                    <a:pt x="61874" y="314655"/>
                  </a:lnTo>
                  <a:lnTo>
                    <a:pt x="60706" y="317512"/>
                  </a:lnTo>
                  <a:lnTo>
                    <a:pt x="60706" y="340982"/>
                  </a:lnTo>
                  <a:lnTo>
                    <a:pt x="71488" y="344220"/>
                  </a:lnTo>
                  <a:lnTo>
                    <a:pt x="71666" y="344144"/>
                  </a:lnTo>
                  <a:lnTo>
                    <a:pt x="71996" y="343814"/>
                  </a:lnTo>
                  <a:lnTo>
                    <a:pt x="72377" y="342976"/>
                  </a:lnTo>
                  <a:lnTo>
                    <a:pt x="72631" y="341820"/>
                  </a:lnTo>
                  <a:lnTo>
                    <a:pt x="72631" y="317169"/>
                  </a:lnTo>
                  <a:close/>
                </a:path>
                <a:path w="148590" h="791210">
                  <a:moveTo>
                    <a:pt x="72631" y="276402"/>
                  </a:moveTo>
                  <a:lnTo>
                    <a:pt x="72377" y="275259"/>
                  </a:lnTo>
                  <a:lnTo>
                    <a:pt x="71996" y="274421"/>
                  </a:lnTo>
                  <a:lnTo>
                    <a:pt x="71488" y="274002"/>
                  </a:lnTo>
                  <a:lnTo>
                    <a:pt x="62052" y="274345"/>
                  </a:lnTo>
                  <a:lnTo>
                    <a:pt x="61874" y="274345"/>
                  </a:lnTo>
                  <a:lnTo>
                    <a:pt x="61696" y="274459"/>
                  </a:lnTo>
                  <a:lnTo>
                    <a:pt x="61214" y="275043"/>
                  </a:lnTo>
                  <a:lnTo>
                    <a:pt x="60871" y="276009"/>
                  </a:lnTo>
                  <a:lnTo>
                    <a:pt x="60706" y="277241"/>
                  </a:lnTo>
                  <a:lnTo>
                    <a:pt x="60706" y="300253"/>
                  </a:lnTo>
                  <a:lnTo>
                    <a:pt x="61874" y="303555"/>
                  </a:lnTo>
                  <a:lnTo>
                    <a:pt x="71488" y="303504"/>
                  </a:lnTo>
                  <a:lnTo>
                    <a:pt x="71666" y="303403"/>
                  </a:lnTo>
                  <a:lnTo>
                    <a:pt x="71996" y="303060"/>
                  </a:lnTo>
                  <a:lnTo>
                    <a:pt x="72377" y="302209"/>
                  </a:lnTo>
                  <a:lnTo>
                    <a:pt x="72631" y="301040"/>
                  </a:lnTo>
                  <a:lnTo>
                    <a:pt x="72631" y="276402"/>
                  </a:lnTo>
                  <a:close/>
                </a:path>
                <a:path w="148590" h="791210">
                  <a:moveTo>
                    <a:pt x="72631" y="235648"/>
                  </a:moveTo>
                  <a:lnTo>
                    <a:pt x="72377" y="234505"/>
                  </a:lnTo>
                  <a:lnTo>
                    <a:pt x="71996" y="233680"/>
                  </a:lnTo>
                  <a:lnTo>
                    <a:pt x="71488" y="233273"/>
                  </a:lnTo>
                  <a:lnTo>
                    <a:pt x="62052" y="234010"/>
                  </a:lnTo>
                  <a:lnTo>
                    <a:pt x="61874" y="234022"/>
                  </a:lnTo>
                  <a:lnTo>
                    <a:pt x="60706" y="236969"/>
                  </a:lnTo>
                  <a:lnTo>
                    <a:pt x="60706" y="260438"/>
                  </a:lnTo>
                  <a:lnTo>
                    <a:pt x="61874" y="263232"/>
                  </a:lnTo>
                  <a:lnTo>
                    <a:pt x="71488" y="262775"/>
                  </a:lnTo>
                  <a:lnTo>
                    <a:pt x="71666" y="262686"/>
                  </a:lnTo>
                  <a:lnTo>
                    <a:pt x="72136" y="262077"/>
                  </a:lnTo>
                  <a:lnTo>
                    <a:pt x="72377" y="261454"/>
                  </a:lnTo>
                  <a:lnTo>
                    <a:pt x="72631" y="260299"/>
                  </a:lnTo>
                  <a:lnTo>
                    <a:pt x="72631" y="235648"/>
                  </a:lnTo>
                  <a:close/>
                </a:path>
                <a:path w="148590" h="791210">
                  <a:moveTo>
                    <a:pt x="72631" y="154114"/>
                  </a:moveTo>
                  <a:lnTo>
                    <a:pt x="72377" y="152996"/>
                  </a:lnTo>
                  <a:lnTo>
                    <a:pt x="71996" y="152196"/>
                  </a:lnTo>
                  <a:lnTo>
                    <a:pt x="71666" y="151917"/>
                  </a:lnTo>
                  <a:lnTo>
                    <a:pt x="71488" y="151853"/>
                  </a:lnTo>
                  <a:lnTo>
                    <a:pt x="62052" y="153352"/>
                  </a:lnTo>
                  <a:lnTo>
                    <a:pt x="60706" y="156425"/>
                  </a:lnTo>
                  <a:lnTo>
                    <a:pt x="60706" y="179438"/>
                  </a:lnTo>
                  <a:lnTo>
                    <a:pt x="61874" y="182613"/>
                  </a:lnTo>
                  <a:lnTo>
                    <a:pt x="71488" y="181368"/>
                  </a:lnTo>
                  <a:lnTo>
                    <a:pt x="71666" y="181241"/>
                  </a:lnTo>
                  <a:lnTo>
                    <a:pt x="71996" y="180860"/>
                  </a:lnTo>
                  <a:lnTo>
                    <a:pt x="72377" y="179959"/>
                  </a:lnTo>
                  <a:lnTo>
                    <a:pt x="72631" y="178752"/>
                  </a:lnTo>
                  <a:lnTo>
                    <a:pt x="72631" y="154114"/>
                  </a:lnTo>
                  <a:close/>
                </a:path>
                <a:path w="148590" h="791210">
                  <a:moveTo>
                    <a:pt x="72631" y="113334"/>
                  </a:moveTo>
                  <a:lnTo>
                    <a:pt x="72377" y="112229"/>
                  </a:lnTo>
                  <a:lnTo>
                    <a:pt x="71996" y="111467"/>
                  </a:lnTo>
                  <a:lnTo>
                    <a:pt x="71666" y="111201"/>
                  </a:lnTo>
                  <a:lnTo>
                    <a:pt x="71488" y="111150"/>
                  </a:lnTo>
                  <a:lnTo>
                    <a:pt x="62052" y="113042"/>
                  </a:lnTo>
                  <a:lnTo>
                    <a:pt x="60706" y="116154"/>
                  </a:lnTo>
                  <a:lnTo>
                    <a:pt x="60706" y="139623"/>
                  </a:lnTo>
                  <a:lnTo>
                    <a:pt x="60871" y="140830"/>
                  </a:lnTo>
                  <a:lnTo>
                    <a:pt x="61214" y="141732"/>
                  </a:lnTo>
                  <a:lnTo>
                    <a:pt x="61366" y="141947"/>
                  </a:lnTo>
                  <a:lnTo>
                    <a:pt x="61874" y="142278"/>
                  </a:lnTo>
                  <a:lnTo>
                    <a:pt x="71488" y="140627"/>
                  </a:lnTo>
                  <a:lnTo>
                    <a:pt x="71666" y="140525"/>
                  </a:lnTo>
                  <a:lnTo>
                    <a:pt x="72136" y="139852"/>
                  </a:lnTo>
                  <a:lnTo>
                    <a:pt x="72377" y="139192"/>
                  </a:lnTo>
                  <a:lnTo>
                    <a:pt x="72631" y="137985"/>
                  </a:lnTo>
                  <a:lnTo>
                    <a:pt x="72631" y="113334"/>
                  </a:lnTo>
                  <a:close/>
                </a:path>
                <a:path w="148590" h="791210">
                  <a:moveTo>
                    <a:pt x="72631" y="72593"/>
                  </a:moveTo>
                  <a:lnTo>
                    <a:pt x="72377" y="71475"/>
                  </a:lnTo>
                  <a:lnTo>
                    <a:pt x="71996" y="70726"/>
                  </a:lnTo>
                  <a:lnTo>
                    <a:pt x="71666" y="70472"/>
                  </a:lnTo>
                  <a:lnTo>
                    <a:pt x="71488" y="70421"/>
                  </a:lnTo>
                  <a:lnTo>
                    <a:pt x="62052" y="72707"/>
                  </a:lnTo>
                  <a:lnTo>
                    <a:pt x="60706" y="75895"/>
                  </a:lnTo>
                  <a:lnTo>
                    <a:pt x="60706" y="99364"/>
                  </a:lnTo>
                  <a:lnTo>
                    <a:pt x="61874" y="101968"/>
                  </a:lnTo>
                  <a:lnTo>
                    <a:pt x="71488" y="99910"/>
                  </a:lnTo>
                  <a:lnTo>
                    <a:pt x="71666" y="99771"/>
                  </a:lnTo>
                  <a:lnTo>
                    <a:pt x="71996" y="99364"/>
                  </a:lnTo>
                  <a:lnTo>
                    <a:pt x="72377" y="98437"/>
                  </a:lnTo>
                  <a:lnTo>
                    <a:pt x="72631" y="97231"/>
                  </a:lnTo>
                  <a:lnTo>
                    <a:pt x="72631" y="72593"/>
                  </a:lnTo>
                  <a:close/>
                </a:path>
                <a:path w="148590" h="791210">
                  <a:moveTo>
                    <a:pt x="72631" y="31826"/>
                  </a:moveTo>
                  <a:lnTo>
                    <a:pt x="72377" y="30734"/>
                  </a:lnTo>
                  <a:lnTo>
                    <a:pt x="71996" y="29997"/>
                  </a:lnTo>
                  <a:lnTo>
                    <a:pt x="71488" y="29705"/>
                  </a:lnTo>
                  <a:lnTo>
                    <a:pt x="62052" y="32385"/>
                  </a:lnTo>
                  <a:lnTo>
                    <a:pt x="60706" y="35623"/>
                  </a:lnTo>
                  <a:lnTo>
                    <a:pt x="60706" y="58635"/>
                  </a:lnTo>
                  <a:lnTo>
                    <a:pt x="61874" y="61671"/>
                  </a:lnTo>
                  <a:lnTo>
                    <a:pt x="71488" y="59220"/>
                  </a:lnTo>
                  <a:lnTo>
                    <a:pt x="71666" y="59080"/>
                  </a:lnTo>
                  <a:lnTo>
                    <a:pt x="71996" y="58648"/>
                  </a:lnTo>
                  <a:lnTo>
                    <a:pt x="72377" y="57708"/>
                  </a:lnTo>
                  <a:lnTo>
                    <a:pt x="72631" y="56476"/>
                  </a:lnTo>
                  <a:lnTo>
                    <a:pt x="72631" y="31826"/>
                  </a:lnTo>
                  <a:close/>
                </a:path>
                <a:path w="148590" h="791210">
                  <a:moveTo>
                    <a:pt x="84277" y="760298"/>
                  </a:moveTo>
                  <a:lnTo>
                    <a:pt x="84112" y="759536"/>
                  </a:lnTo>
                  <a:lnTo>
                    <a:pt x="83769" y="758634"/>
                  </a:lnTo>
                  <a:lnTo>
                    <a:pt x="83604" y="758431"/>
                  </a:lnTo>
                  <a:lnTo>
                    <a:pt x="83083" y="758139"/>
                  </a:lnTo>
                  <a:lnTo>
                    <a:pt x="73304" y="760920"/>
                  </a:lnTo>
                  <a:lnTo>
                    <a:pt x="73113" y="760971"/>
                  </a:lnTo>
                  <a:lnTo>
                    <a:pt x="72923" y="761123"/>
                  </a:lnTo>
                  <a:lnTo>
                    <a:pt x="72440" y="761847"/>
                  </a:lnTo>
                  <a:lnTo>
                    <a:pt x="72186" y="762533"/>
                  </a:lnTo>
                  <a:lnTo>
                    <a:pt x="71945" y="763778"/>
                  </a:lnTo>
                  <a:lnTo>
                    <a:pt x="71945" y="788555"/>
                  </a:lnTo>
                  <a:lnTo>
                    <a:pt x="72186" y="789673"/>
                  </a:lnTo>
                  <a:lnTo>
                    <a:pt x="72605" y="790422"/>
                  </a:lnTo>
                  <a:lnTo>
                    <a:pt x="72923" y="790689"/>
                  </a:lnTo>
                  <a:lnTo>
                    <a:pt x="73113" y="790740"/>
                  </a:lnTo>
                  <a:lnTo>
                    <a:pt x="83083" y="788200"/>
                  </a:lnTo>
                  <a:lnTo>
                    <a:pt x="83261" y="788047"/>
                  </a:lnTo>
                  <a:lnTo>
                    <a:pt x="83769" y="787336"/>
                  </a:lnTo>
                  <a:lnTo>
                    <a:pt x="84010" y="786650"/>
                  </a:lnTo>
                  <a:lnTo>
                    <a:pt x="84277" y="785393"/>
                  </a:lnTo>
                  <a:lnTo>
                    <a:pt x="84277" y="760298"/>
                  </a:lnTo>
                  <a:close/>
                </a:path>
                <a:path w="148590" h="791210">
                  <a:moveTo>
                    <a:pt x="90474" y="358838"/>
                  </a:moveTo>
                  <a:lnTo>
                    <a:pt x="79502" y="355815"/>
                  </a:lnTo>
                  <a:lnTo>
                    <a:pt x="79311" y="355803"/>
                  </a:lnTo>
                  <a:lnTo>
                    <a:pt x="79121" y="355892"/>
                  </a:lnTo>
                  <a:lnTo>
                    <a:pt x="78778" y="356222"/>
                  </a:lnTo>
                  <a:lnTo>
                    <a:pt x="78384" y="357060"/>
                  </a:lnTo>
                  <a:lnTo>
                    <a:pt x="78143" y="358216"/>
                  </a:lnTo>
                  <a:lnTo>
                    <a:pt x="78143" y="382993"/>
                  </a:lnTo>
                  <a:lnTo>
                    <a:pt x="89281" y="386334"/>
                  </a:lnTo>
                  <a:lnTo>
                    <a:pt x="89458" y="386245"/>
                  </a:lnTo>
                  <a:lnTo>
                    <a:pt x="89966" y="385699"/>
                  </a:lnTo>
                  <a:lnTo>
                    <a:pt x="90322" y="384733"/>
                  </a:lnTo>
                  <a:lnTo>
                    <a:pt x="90474" y="383933"/>
                  </a:lnTo>
                  <a:lnTo>
                    <a:pt x="90474" y="358838"/>
                  </a:lnTo>
                  <a:close/>
                </a:path>
                <a:path w="148590" h="791210">
                  <a:moveTo>
                    <a:pt x="90474" y="317322"/>
                  </a:moveTo>
                  <a:lnTo>
                    <a:pt x="79502" y="314756"/>
                  </a:lnTo>
                  <a:lnTo>
                    <a:pt x="79311" y="314756"/>
                  </a:lnTo>
                  <a:lnTo>
                    <a:pt x="79121" y="314858"/>
                  </a:lnTo>
                  <a:lnTo>
                    <a:pt x="78778" y="315188"/>
                  </a:lnTo>
                  <a:lnTo>
                    <a:pt x="78384" y="316052"/>
                  </a:lnTo>
                  <a:lnTo>
                    <a:pt x="78143" y="317220"/>
                  </a:lnTo>
                  <a:lnTo>
                    <a:pt x="78143" y="342011"/>
                  </a:lnTo>
                  <a:lnTo>
                    <a:pt x="89281" y="344868"/>
                  </a:lnTo>
                  <a:lnTo>
                    <a:pt x="89636" y="344627"/>
                  </a:lnTo>
                  <a:lnTo>
                    <a:pt x="89966" y="344195"/>
                  </a:lnTo>
                  <a:lnTo>
                    <a:pt x="90322" y="343230"/>
                  </a:lnTo>
                  <a:lnTo>
                    <a:pt x="90474" y="342417"/>
                  </a:lnTo>
                  <a:lnTo>
                    <a:pt x="90474" y="317322"/>
                  </a:lnTo>
                  <a:close/>
                </a:path>
                <a:path w="148590" h="791210">
                  <a:moveTo>
                    <a:pt x="90474" y="275818"/>
                  </a:moveTo>
                  <a:lnTo>
                    <a:pt x="89281" y="273380"/>
                  </a:lnTo>
                  <a:lnTo>
                    <a:pt x="79502" y="273723"/>
                  </a:lnTo>
                  <a:lnTo>
                    <a:pt x="79311" y="273723"/>
                  </a:lnTo>
                  <a:lnTo>
                    <a:pt x="79121" y="273837"/>
                  </a:lnTo>
                  <a:lnTo>
                    <a:pt x="78778" y="274180"/>
                  </a:lnTo>
                  <a:lnTo>
                    <a:pt x="78384" y="275043"/>
                  </a:lnTo>
                  <a:lnTo>
                    <a:pt x="78143" y="276225"/>
                  </a:lnTo>
                  <a:lnTo>
                    <a:pt x="78143" y="301002"/>
                  </a:lnTo>
                  <a:lnTo>
                    <a:pt x="78384" y="302171"/>
                  </a:lnTo>
                  <a:lnTo>
                    <a:pt x="78778" y="303034"/>
                  </a:lnTo>
                  <a:lnTo>
                    <a:pt x="79121" y="303377"/>
                  </a:lnTo>
                  <a:lnTo>
                    <a:pt x="79311" y="303453"/>
                  </a:lnTo>
                  <a:lnTo>
                    <a:pt x="89281" y="303403"/>
                  </a:lnTo>
                  <a:lnTo>
                    <a:pt x="90474" y="300901"/>
                  </a:lnTo>
                  <a:lnTo>
                    <a:pt x="90474" y="275818"/>
                  </a:lnTo>
                  <a:close/>
                </a:path>
                <a:path w="148590" h="791210">
                  <a:moveTo>
                    <a:pt x="90474" y="234315"/>
                  </a:moveTo>
                  <a:lnTo>
                    <a:pt x="89281" y="231914"/>
                  </a:lnTo>
                  <a:lnTo>
                    <a:pt x="79502" y="232664"/>
                  </a:lnTo>
                  <a:lnTo>
                    <a:pt x="79311" y="232676"/>
                  </a:lnTo>
                  <a:lnTo>
                    <a:pt x="79121" y="232791"/>
                  </a:lnTo>
                  <a:lnTo>
                    <a:pt x="78778" y="233159"/>
                  </a:lnTo>
                  <a:lnTo>
                    <a:pt x="78384" y="234048"/>
                  </a:lnTo>
                  <a:lnTo>
                    <a:pt x="78143" y="235229"/>
                  </a:lnTo>
                  <a:lnTo>
                    <a:pt x="78143" y="260007"/>
                  </a:lnTo>
                  <a:lnTo>
                    <a:pt x="78384" y="261175"/>
                  </a:lnTo>
                  <a:lnTo>
                    <a:pt x="78778" y="262001"/>
                  </a:lnTo>
                  <a:lnTo>
                    <a:pt x="79121" y="262331"/>
                  </a:lnTo>
                  <a:lnTo>
                    <a:pt x="79311" y="262407"/>
                  </a:lnTo>
                  <a:lnTo>
                    <a:pt x="89281" y="261937"/>
                  </a:lnTo>
                  <a:lnTo>
                    <a:pt x="89458" y="261835"/>
                  </a:lnTo>
                  <a:lnTo>
                    <a:pt x="89966" y="261213"/>
                  </a:lnTo>
                  <a:lnTo>
                    <a:pt x="90208" y="260604"/>
                  </a:lnTo>
                  <a:lnTo>
                    <a:pt x="90474" y="259410"/>
                  </a:lnTo>
                  <a:lnTo>
                    <a:pt x="90474" y="234315"/>
                  </a:lnTo>
                  <a:close/>
                </a:path>
                <a:path w="148590" h="791210">
                  <a:moveTo>
                    <a:pt x="90474" y="192811"/>
                  </a:moveTo>
                  <a:lnTo>
                    <a:pt x="89281" y="190461"/>
                  </a:lnTo>
                  <a:lnTo>
                    <a:pt x="79502" y="191617"/>
                  </a:lnTo>
                  <a:lnTo>
                    <a:pt x="79311" y="191630"/>
                  </a:lnTo>
                  <a:lnTo>
                    <a:pt x="79121" y="191744"/>
                  </a:lnTo>
                  <a:lnTo>
                    <a:pt x="78778" y="192138"/>
                  </a:lnTo>
                  <a:lnTo>
                    <a:pt x="78384" y="193040"/>
                  </a:lnTo>
                  <a:lnTo>
                    <a:pt x="78143" y="194246"/>
                  </a:lnTo>
                  <a:lnTo>
                    <a:pt x="78143" y="219024"/>
                  </a:lnTo>
                  <a:lnTo>
                    <a:pt x="78384" y="220192"/>
                  </a:lnTo>
                  <a:lnTo>
                    <a:pt x="78778" y="221005"/>
                  </a:lnTo>
                  <a:lnTo>
                    <a:pt x="79121" y="221322"/>
                  </a:lnTo>
                  <a:lnTo>
                    <a:pt x="79311" y="221399"/>
                  </a:lnTo>
                  <a:lnTo>
                    <a:pt x="89281" y="220522"/>
                  </a:lnTo>
                  <a:lnTo>
                    <a:pt x="89458" y="220395"/>
                  </a:lnTo>
                  <a:lnTo>
                    <a:pt x="89966" y="219760"/>
                  </a:lnTo>
                  <a:lnTo>
                    <a:pt x="90208" y="219125"/>
                  </a:lnTo>
                  <a:lnTo>
                    <a:pt x="90474" y="217906"/>
                  </a:lnTo>
                  <a:lnTo>
                    <a:pt x="90474" y="192811"/>
                  </a:lnTo>
                  <a:close/>
                </a:path>
                <a:path w="148590" h="791210">
                  <a:moveTo>
                    <a:pt x="90474" y="151307"/>
                  </a:moveTo>
                  <a:lnTo>
                    <a:pt x="90322" y="150507"/>
                  </a:lnTo>
                  <a:lnTo>
                    <a:pt x="89966" y="149580"/>
                  </a:lnTo>
                  <a:lnTo>
                    <a:pt x="89801" y="149352"/>
                  </a:lnTo>
                  <a:lnTo>
                    <a:pt x="89281" y="148983"/>
                  </a:lnTo>
                  <a:lnTo>
                    <a:pt x="79502" y="150558"/>
                  </a:lnTo>
                  <a:lnTo>
                    <a:pt x="78143" y="153238"/>
                  </a:lnTo>
                  <a:lnTo>
                    <a:pt x="78143" y="178041"/>
                  </a:lnTo>
                  <a:lnTo>
                    <a:pt x="78384" y="179158"/>
                  </a:lnTo>
                  <a:lnTo>
                    <a:pt x="78778" y="179984"/>
                  </a:lnTo>
                  <a:lnTo>
                    <a:pt x="79121" y="180276"/>
                  </a:lnTo>
                  <a:lnTo>
                    <a:pt x="79311" y="180340"/>
                  </a:lnTo>
                  <a:lnTo>
                    <a:pt x="89281" y="179044"/>
                  </a:lnTo>
                  <a:lnTo>
                    <a:pt x="89458" y="178930"/>
                  </a:lnTo>
                  <a:lnTo>
                    <a:pt x="89966" y="178269"/>
                  </a:lnTo>
                  <a:lnTo>
                    <a:pt x="90208" y="177609"/>
                  </a:lnTo>
                  <a:lnTo>
                    <a:pt x="90474" y="176403"/>
                  </a:lnTo>
                  <a:lnTo>
                    <a:pt x="90474" y="151307"/>
                  </a:lnTo>
                  <a:close/>
                </a:path>
                <a:path w="148590" h="791210">
                  <a:moveTo>
                    <a:pt x="90474" y="109791"/>
                  </a:moveTo>
                  <a:lnTo>
                    <a:pt x="89281" y="107543"/>
                  </a:lnTo>
                  <a:lnTo>
                    <a:pt x="79502" y="109524"/>
                  </a:lnTo>
                  <a:lnTo>
                    <a:pt x="79311" y="109562"/>
                  </a:lnTo>
                  <a:lnTo>
                    <a:pt x="79121" y="109689"/>
                  </a:lnTo>
                  <a:lnTo>
                    <a:pt x="78778" y="110096"/>
                  </a:lnTo>
                  <a:lnTo>
                    <a:pt x="78384" y="111023"/>
                  </a:lnTo>
                  <a:lnTo>
                    <a:pt x="78143" y="112242"/>
                  </a:lnTo>
                  <a:lnTo>
                    <a:pt x="78143" y="137020"/>
                  </a:lnTo>
                  <a:lnTo>
                    <a:pt x="78384" y="138163"/>
                  </a:lnTo>
                  <a:lnTo>
                    <a:pt x="78778" y="138950"/>
                  </a:lnTo>
                  <a:lnTo>
                    <a:pt x="79121" y="139230"/>
                  </a:lnTo>
                  <a:lnTo>
                    <a:pt x="79311" y="139293"/>
                  </a:lnTo>
                  <a:lnTo>
                    <a:pt x="89281" y="137591"/>
                  </a:lnTo>
                  <a:lnTo>
                    <a:pt x="89458" y="137464"/>
                  </a:lnTo>
                  <a:lnTo>
                    <a:pt x="89966" y="136779"/>
                  </a:lnTo>
                  <a:lnTo>
                    <a:pt x="90208" y="136118"/>
                  </a:lnTo>
                  <a:lnTo>
                    <a:pt x="90474" y="134874"/>
                  </a:lnTo>
                  <a:lnTo>
                    <a:pt x="90474" y="109791"/>
                  </a:lnTo>
                  <a:close/>
                </a:path>
                <a:path w="148590" h="791210">
                  <a:moveTo>
                    <a:pt x="90474" y="68300"/>
                  </a:moveTo>
                  <a:lnTo>
                    <a:pt x="89281" y="66090"/>
                  </a:lnTo>
                  <a:lnTo>
                    <a:pt x="79502" y="68465"/>
                  </a:lnTo>
                  <a:lnTo>
                    <a:pt x="78143" y="71259"/>
                  </a:lnTo>
                  <a:lnTo>
                    <a:pt x="78143" y="96037"/>
                  </a:lnTo>
                  <a:lnTo>
                    <a:pt x="78384" y="97155"/>
                  </a:lnTo>
                  <a:lnTo>
                    <a:pt x="78778" y="97917"/>
                  </a:lnTo>
                  <a:lnTo>
                    <a:pt x="79121" y="98183"/>
                  </a:lnTo>
                  <a:lnTo>
                    <a:pt x="79311" y="98247"/>
                  </a:lnTo>
                  <a:lnTo>
                    <a:pt x="89281" y="96126"/>
                  </a:lnTo>
                  <a:lnTo>
                    <a:pt x="89458" y="95986"/>
                  </a:lnTo>
                  <a:lnTo>
                    <a:pt x="89966" y="95288"/>
                  </a:lnTo>
                  <a:lnTo>
                    <a:pt x="90208" y="94615"/>
                  </a:lnTo>
                  <a:lnTo>
                    <a:pt x="90474" y="93370"/>
                  </a:lnTo>
                  <a:lnTo>
                    <a:pt x="90474" y="68300"/>
                  </a:lnTo>
                  <a:close/>
                </a:path>
                <a:path w="148590" h="791210">
                  <a:moveTo>
                    <a:pt x="109004" y="360210"/>
                  </a:moveTo>
                  <a:lnTo>
                    <a:pt x="97612" y="356666"/>
                  </a:lnTo>
                  <a:lnTo>
                    <a:pt x="97421" y="356654"/>
                  </a:lnTo>
                  <a:lnTo>
                    <a:pt x="96202" y="359117"/>
                  </a:lnTo>
                  <a:lnTo>
                    <a:pt x="96202" y="384352"/>
                  </a:lnTo>
                  <a:lnTo>
                    <a:pt x="107746" y="387756"/>
                  </a:lnTo>
                  <a:lnTo>
                    <a:pt x="107937" y="387680"/>
                  </a:lnTo>
                  <a:lnTo>
                    <a:pt x="108445" y="387108"/>
                  </a:lnTo>
                  <a:lnTo>
                    <a:pt x="108826" y="386118"/>
                  </a:lnTo>
                  <a:lnTo>
                    <a:pt x="109004" y="384848"/>
                  </a:lnTo>
                  <a:lnTo>
                    <a:pt x="109004" y="360210"/>
                  </a:lnTo>
                  <a:close/>
                </a:path>
                <a:path w="148590" h="791210">
                  <a:moveTo>
                    <a:pt x="109004" y="318401"/>
                  </a:moveTo>
                  <a:lnTo>
                    <a:pt x="97612" y="314858"/>
                  </a:lnTo>
                  <a:lnTo>
                    <a:pt x="97421" y="314858"/>
                  </a:lnTo>
                  <a:lnTo>
                    <a:pt x="97218" y="314960"/>
                  </a:lnTo>
                  <a:lnTo>
                    <a:pt x="96710" y="315544"/>
                  </a:lnTo>
                  <a:lnTo>
                    <a:pt x="96469" y="316166"/>
                  </a:lnTo>
                  <a:lnTo>
                    <a:pt x="96202" y="317360"/>
                  </a:lnTo>
                  <a:lnTo>
                    <a:pt x="96202" y="342595"/>
                  </a:lnTo>
                  <a:lnTo>
                    <a:pt x="107746" y="345516"/>
                  </a:lnTo>
                  <a:lnTo>
                    <a:pt x="107937" y="345440"/>
                  </a:lnTo>
                  <a:lnTo>
                    <a:pt x="108445" y="344855"/>
                  </a:lnTo>
                  <a:lnTo>
                    <a:pt x="108826" y="343852"/>
                  </a:lnTo>
                  <a:lnTo>
                    <a:pt x="109004" y="342569"/>
                  </a:lnTo>
                  <a:lnTo>
                    <a:pt x="109004" y="318401"/>
                  </a:lnTo>
                  <a:close/>
                </a:path>
                <a:path w="148590" h="791210">
                  <a:moveTo>
                    <a:pt x="109004" y="276136"/>
                  </a:moveTo>
                  <a:lnTo>
                    <a:pt x="107746" y="272719"/>
                  </a:lnTo>
                  <a:lnTo>
                    <a:pt x="97612" y="273075"/>
                  </a:lnTo>
                  <a:lnTo>
                    <a:pt x="97421" y="273075"/>
                  </a:lnTo>
                  <a:lnTo>
                    <a:pt x="97218" y="273189"/>
                  </a:lnTo>
                  <a:lnTo>
                    <a:pt x="96710" y="273799"/>
                  </a:lnTo>
                  <a:lnTo>
                    <a:pt x="96354" y="274802"/>
                  </a:lnTo>
                  <a:lnTo>
                    <a:pt x="96202" y="275628"/>
                  </a:lnTo>
                  <a:lnTo>
                    <a:pt x="96202" y="300850"/>
                  </a:lnTo>
                  <a:lnTo>
                    <a:pt x="97421" y="303364"/>
                  </a:lnTo>
                  <a:lnTo>
                    <a:pt x="107746" y="303301"/>
                  </a:lnTo>
                  <a:lnTo>
                    <a:pt x="107937" y="303199"/>
                  </a:lnTo>
                  <a:lnTo>
                    <a:pt x="108445" y="302590"/>
                  </a:lnTo>
                  <a:lnTo>
                    <a:pt x="108826" y="301586"/>
                  </a:lnTo>
                  <a:lnTo>
                    <a:pt x="109004" y="300291"/>
                  </a:lnTo>
                  <a:lnTo>
                    <a:pt x="109004" y="276136"/>
                  </a:lnTo>
                  <a:close/>
                </a:path>
                <a:path w="148590" h="791210">
                  <a:moveTo>
                    <a:pt x="109004" y="233870"/>
                  </a:moveTo>
                  <a:lnTo>
                    <a:pt x="107746" y="230479"/>
                  </a:lnTo>
                  <a:lnTo>
                    <a:pt x="97612" y="231267"/>
                  </a:lnTo>
                  <a:lnTo>
                    <a:pt x="97421" y="231279"/>
                  </a:lnTo>
                  <a:lnTo>
                    <a:pt x="97218" y="231394"/>
                  </a:lnTo>
                  <a:lnTo>
                    <a:pt x="96710" y="232029"/>
                  </a:lnTo>
                  <a:lnTo>
                    <a:pt x="96354" y="233045"/>
                  </a:lnTo>
                  <a:lnTo>
                    <a:pt x="96202" y="233883"/>
                  </a:lnTo>
                  <a:lnTo>
                    <a:pt x="96202" y="259118"/>
                  </a:lnTo>
                  <a:lnTo>
                    <a:pt x="97421" y="261556"/>
                  </a:lnTo>
                  <a:lnTo>
                    <a:pt x="107556" y="261086"/>
                  </a:lnTo>
                  <a:lnTo>
                    <a:pt x="107937" y="260972"/>
                  </a:lnTo>
                  <a:lnTo>
                    <a:pt x="108445" y="260350"/>
                  </a:lnTo>
                  <a:lnTo>
                    <a:pt x="108826" y="259334"/>
                  </a:lnTo>
                  <a:lnTo>
                    <a:pt x="109004" y="258025"/>
                  </a:lnTo>
                  <a:lnTo>
                    <a:pt x="109004" y="233870"/>
                  </a:lnTo>
                  <a:close/>
                </a:path>
                <a:path w="148590" h="791210">
                  <a:moveTo>
                    <a:pt x="109004" y="191604"/>
                  </a:moveTo>
                  <a:lnTo>
                    <a:pt x="107746" y="188252"/>
                  </a:lnTo>
                  <a:lnTo>
                    <a:pt x="97612" y="189458"/>
                  </a:lnTo>
                  <a:lnTo>
                    <a:pt x="97421" y="189471"/>
                  </a:lnTo>
                  <a:lnTo>
                    <a:pt x="97218" y="189611"/>
                  </a:lnTo>
                  <a:lnTo>
                    <a:pt x="96710" y="190258"/>
                  </a:lnTo>
                  <a:lnTo>
                    <a:pt x="96469" y="190919"/>
                  </a:lnTo>
                  <a:lnTo>
                    <a:pt x="96202" y="192138"/>
                  </a:lnTo>
                  <a:lnTo>
                    <a:pt x="96202" y="217373"/>
                  </a:lnTo>
                  <a:lnTo>
                    <a:pt x="97421" y="219773"/>
                  </a:lnTo>
                  <a:lnTo>
                    <a:pt x="107746" y="218859"/>
                  </a:lnTo>
                  <a:lnTo>
                    <a:pt x="109004" y="215760"/>
                  </a:lnTo>
                  <a:lnTo>
                    <a:pt x="109004" y="191604"/>
                  </a:lnTo>
                  <a:close/>
                </a:path>
                <a:path w="148590" h="791210">
                  <a:moveTo>
                    <a:pt x="109004" y="149326"/>
                  </a:moveTo>
                  <a:lnTo>
                    <a:pt x="107746" y="146050"/>
                  </a:lnTo>
                  <a:lnTo>
                    <a:pt x="97612" y="147662"/>
                  </a:lnTo>
                  <a:lnTo>
                    <a:pt x="96202" y="150406"/>
                  </a:lnTo>
                  <a:lnTo>
                    <a:pt x="96202" y="175628"/>
                  </a:lnTo>
                  <a:lnTo>
                    <a:pt x="96354" y="176441"/>
                  </a:lnTo>
                  <a:lnTo>
                    <a:pt x="96710" y="177393"/>
                  </a:lnTo>
                  <a:lnTo>
                    <a:pt x="96875" y="177622"/>
                  </a:lnTo>
                  <a:lnTo>
                    <a:pt x="97421" y="178003"/>
                  </a:lnTo>
                  <a:lnTo>
                    <a:pt x="107746" y="176644"/>
                  </a:lnTo>
                  <a:lnTo>
                    <a:pt x="107937" y="176530"/>
                  </a:lnTo>
                  <a:lnTo>
                    <a:pt x="108445" y="175856"/>
                  </a:lnTo>
                  <a:lnTo>
                    <a:pt x="108826" y="174790"/>
                  </a:lnTo>
                  <a:lnTo>
                    <a:pt x="109004" y="173494"/>
                  </a:lnTo>
                  <a:lnTo>
                    <a:pt x="109004" y="149326"/>
                  </a:lnTo>
                  <a:close/>
                </a:path>
                <a:path w="148590" h="791210">
                  <a:moveTo>
                    <a:pt x="109004" y="107035"/>
                  </a:moveTo>
                  <a:lnTo>
                    <a:pt x="107746" y="103835"/>
                  </a:lnTo>
                  <a:lnTo>
                    <a:pt x="97612" y="105879"/>
                  </a:lnTo>
                  <a:lnTo>
                    <a:pt x="97218" y="106057"/>
                  </a:lnTo>
                  <a:lnTo>
                    <a:pt x="96710" y="106743"/>
                  </a:lnTo>
                  <a:lnTo>
                    <a:pt x="96469" y="107416"/>
                  </a:lnTo>
                  <a:lnTo>
                    <a:pt x="96202" y="108661"/>
                  </a:lnTo>
                  <a:lnTo>
                    <a:pt x="96202" y="133896"/>
                  </a:lnTo>
                  <a:lnTo>
                    <a:pt x="97421" y="136194"/>
                  </a:lnTo>
                  <a:lnTo>
                    <a:pt x="107746" y="134416"/>
                  </a:lnTo>
                  <a:lnTo>
                    <a:pt x="107937" y="134289"/>
                  </a:lnTo>
                  <a:lnTo>
                    <a:pt x="108445" y="133604"/>
                  </a:lnTo>
                  <a:lnTo>
                    <a:pt x="108826" y="132524"/>
                  </a:lnTo>
                  <a:lnTo>
                    <a:pt x="109004" y="131203"/>
                  </a:lnTo>
                  <a:lnTo>
                    <a:pt x="109004" y="107035"/>
                  </a:lnTo>
                  <a:close/>
                </a:path>
                <a:path w="148590" h="791210">
                  <a:moveTo>
                    <a:pt x="109004" y="64795"/>
                  </a:moveTo>
                  <a:lnTo>
                    <a:pt x="107746" y="61607"/>
                  </a:lnTo>
                  <a:lnTo>
                    <a:pt x="97612" y="64071"/>
                  </a:lnTo>
                  <a:lnTo>
                    <a:pt x="96202" y="66929"/>
                  </a:lnTo>
                  <a:lnTo>
                    <a:pt x="96202" y="92151"/>
                  </a:lnTo>
                  <a:lnTo>
                    <a:pt x="97421" y="94386"/>
                  </a:lnTo>
                  <a:lnTo>
                    <a:pt x="107746" y="92202"/>
                  </a:lnTo>
                  <a:lnTo>
                    <a:pt x="107937" y="92049"/>
                  </a:lnTo>
                  <a:lnTo>
                    <a:pt x="108445" y="91338"/>
                  </a:lnTo>
                  <a:lnTo>
                    <a:pt x="108826" y="90258"/>
                  </a:lnTo>
                  <a:lnTo>
                    <a:pt x="109004" y="88938"/>
                  </a:lnTo>
                  <a:lnTo>
                    <a:pt x="109004" y="64795"/>
                  </a:lnTo>
                  <a:close/>
                </a:path>
                <a:path w="148590" h="791210">
                  <a:moveTo>
                    <a:pt x="109004" y="22021"/>
                  </a:moveTo>
                  <a:lnTo>
                    <a:pt x="108826" y="20789"/>
                  </a:lnTo>
                  <a:lnTo>
                    <a:pt x="108445" y="19875"/>
                  </a:lnTo>
                  <a:lnTo>
                    <a:pt x="107937" y="19418"/>
                  </a:lnTo>
                  <a:lnTo>
                    <a:pt x="107746" y="19380"/>
                  </a:lnTo>
                  <a:lnTo>
                    <a:pt x="97612" y="22263"/>
                  </a:lnTo>
                  <a:lnTo>
                    <a:pt x="97421" y="22313"/>
                  </a:lnTo>
                  <a:lnTo>
                    <a:pt x="97218" y="22479"/>
                  </a:lnTo>
                  <a:lnTo>
                    <a:pt x="96710" y="23215"/>
                  </a:lnTo>
                  <a:lnTo>
                    <a:pt x="96469" y="23914"/>
                  </a:lnTo>
                  <a:lnTo>
                    <a:pt x="96202" y="25171"/>
                  </a:lnTo>
                  <a:lnTo>
                    <a:pt x="96202" y="50406"/>
                  </a:lnTo>
                  <a:lnTo>
                    <a:pt x="97421" y="52616"/>
                  </a:lnTo>
                  <a:lnTo>
                    <a:pt x="107746" y="49987"/>
                  </a:lnTo>
                  <a:lnTo>
                    <a:pt x="107937" y="49834"/>
                  </a:lnTo>
                  <a:lnTo>
                    <a:pt x="108445" y="49098"/>
                  </a:lnTo>
                  <a:lnTo>
                    <a:pt x="108826" y="48006"/>
                  </a:lnTo>
                  <a:lnTo>
                    <a:pt x="109004" y="46672"/>
                  </a:lnTo>
                  <a:lnTo>
                    <a:pt x="109004" y="22021"/>
                  </a:lnTo>
                  <a:close/>
                </a:path>
                <a:path w="148590" h="791210">
                  <a:moveTo>
                    <a:pt x="128219" y="361670"/>
                  </a:moveTo>
                  <a:lnTo>
                    <a:pt x="116382" y="357555"/>
                  </a:lnTo>
                  <a:lnTo>
                    <a:pt x="116166" y="357543"/>
                  </a:lnTo>
                  <a:lnTo>
                    <a:pt x="115976" y="357632"/>
                  </a:lnTo>
                  <a:lnTo>
                    <a:pt x="115455" y="358228"/>
                  </a:lnTo>
                  <a:lnTo>
                    <a:pt x="115074" y="359219"/>
                  </a:lnTo>
                  <a:lnTo>
                    <a:pt x="114884" y="360514"/>
                  </a:lnTo>
                  <a:lnTo>
                    <a:pt x="114884" y="385292"/>
                  </a:lnTo>
                  <a:lnTo>
                    <a:pt x="126898" y="389229"/>
                  </a:lnTo>
                  <a:lnTo>
                    <a:pt x="127101" y="389153"/>
                  </a:lnTo>
                  <a:lnTo>
                    <a:pt x="127469" y="388823"/>
                  </a:lnTo>
                  <a:lnTo>
                    <a:pt x="127622" y="388581"/>
                  </a:lnTo>
                  <a:lnTo>
                    <a:pt x="128016" y="387578"/>
                  </a:lnTo>
                  <a:lnTo>
                    <a:pt x="128219" y="386270"/>
                  </a:lnTo>
                  <a:lnTo>
                    <a:pt x="128219" y="361670"/>
                  </a:lnTo>
                  <a:close/>
                </a:path>
                <a:path w="148590" h="791210">
                  <a:moveTo>
                    <a:pt x="128219" y="318566"/>
                  </a:moveTo>
                  <a:lnTo>
                    <a:pt x="116382" y="314960"/>
                  </a:lnTo>
                  <a:lnTo>
                    <a:pt x="116166" y="314960"/>
                  </a:lnTo>
                  <a:lnTo>
                    <a:pt x="114884" y="317969"/>
                  </a:lnTo>
                  <a:lnTo>
                    <a:pt x="114884" y="342277"/>
                  </a:lnTo>
                  <a:lnTo>
                    <a:pt x="126898" y="346214"/>
                  </a:lnTo>
                  <a:lnTo>
                    <a:pt x="127101" y="346113"/>
                  </a:lnTo>
                  <a:lnTo>
                    <a:pt x="127469" y="345770"/>
                  </a:lnTo>
                  <a:lnTo>
                    <a:pt x="127622" y="345516"/>
                  </a:lnTo>
                  <a:lnTo>
                    <a:pt x="128016" y="344500"/>
                  </a:lnTo>
                  <a:lnTo>
                    <a:pt x="128219" y="343192"/>
                  </a:lnTo>
                  <a:lnTo>
                    <a:pt x="128219" y="318566"/>
                  </a:lnTo>
                  <a:close/>
                </a:path>
                <a:path w="148590" h="791210">
                  <a:moveTo>
                    <a:pt x="128219" y="275513"/>
                  </a:moveTo>
                  <a:lnTo>
                    <a:pt x="126898" y="272021"/>
                  </a:lnTo>
                  <a:lnTo>
                    <a:pt x="116382" y="272402"/>
                  </a:lnTo>
                  <a:lnTo>
                    <a:pt x="116166" y="272402"/>
                  </a:lnTo>
                  <a:lnTo>
                    <a:pt x="114884" y="275463"/>
                  </a:lnTo>
                  <a:lnTo>
                    <a:pt x="114884" y="299745"/>
                  </a:lnTo>
                  <a:lnTo>
                    <a:pt x="116166" y="303250"/>
                  </a:lnTo>
                  <a:lnTo>
                    <a:pt x="126898" y="303187"/>
                  </a:lnTo>
                  <a:lnTo>
                    <a:pt x="128219" y="300126"/>
                  </a:lnTo>
                  <a:lnTo>
                    <a:pt x="128219" y="275513"/>
                  </a:lnTo>
                  <a:close/>
                </a:path>
                <a:path w="148590" h="791210">
                  <a:moveTo>
                    <a:pt x="128219" y="232448"/>
                  </a:moveTo>
                  <a:lnTo>
                    <a:pt x="126898" y="229006"/>
                  </a:lnTo>
                  <a:lnTo>
                    <a:pt x="116382" y="229819"/>
                  </a:lnTo>
                  <a:lnTo>
                    <a:pt x="116166" y="229831"/>
                  </a:lnTo>
                  <a:lnTo>
                    <a:pt x="114884" y="232956"/>
                  </a:lnTo>
                  <a:lnTo>
                    <a:pt x="114884" y="257251"/>
                  </a:lnTo>
                  <a:lnTo>
                    <a:pt x="114922" y="258191"/>
                  </a:lnTo>
                  <a:lnTo>
                    <a:pt x="115189" y="259384"/>
                  </a:lnTo>
                  <a:lnTo>
                    <a:pt x="115620" y="260248"/>
                  </a:lnTo>
                  <a:lnTo>
                    <a:pt x="116166" y="260680"/>
                  </a:lnTo>
                  <a:lnTo>
                    <a:pt x="126898" y="260172"/>
                  </a:lnTo>
                  <a:lnTo>
                    <a:pt x="127101" y="260057"/>
                  </a:lnTo>
                  <a:lnTo>
                    <a:pt x="127622" y="259422"/>
                  </a:lnTo>
                  <a:lnTo>
                    <a:pt x="128016" y="258394"/>
                  </a:lnTo>
                  <a:lnTo>
                    <a:pt x="128219" y="257073"/>
                  </a:lnTo>
                  <a:lnTo>
                    <a:pt x="128219" y="232448"/>
                  </a:lnTo>
                  <a:close/>
                </a:path>
                <a:path w="148590" h="791210">
                  <a:moveTo>
                    <a:pt x="128219" y="189382"/>
                  </a:moveTo>
                  <a:lnTo>
                    <a:pt x="126898" y="185991"/>
                  </a:lnTo>
                  <a:lnTo>
                    <a:pt x="116382" y="187236"/>
                  </a:lnTo>
                  <a:lnTo>
                    <a:pt x="114884" y="190436"/>
                  </a:lnTo>
                  <a:lnTo>
                    <a:pt x="114884" y="214731"/>
                  </a:lnTo>
                  <a:lnTo>
                    <a:pt x="116166" y="218135"/>
                  </a:lnTo>
                  <a:lnTo>
                    <a:pt x="126898" y="217182"/>
                  </a:lnTo>
                  <a:lnTo>
                    <a:pt x="128219" y="213995"/>
                  </a:lnTo>
                  <a:lnTo>
                    <a:pt x="128219" y="189382"/>
                  </a:lnTo>
                  <a:close/>
                </a:path>
                <a:path w="148590" h="791210">
                  <a:moveTo>
                    <a:pt x="128219" y="146304"/>
                  </a:moveTo>
                  <a:lnTo>
                    <a:pt x="126898" y="142963"/>
                  </a:lnTo>
                  <a:lnTo>
                    <a:pt x="116382" y="144653"/>
                  </a:lnTo>
                  <a:lnTo>
                    <a:pt x="114884" y="147916"/>
                  </a:lnTo>
                  <a:lnTo>
                    <a:pt x="114884" y="172707"/>
                  </a:lnTo>
                  <a:lnTo>
                    <a:pt x="116166" y="175539"/>
                  </a:lnTo>
                  <a:lnTo>
                    <a:pt x="126898" y="174155"/>
                  </a:lnTo>
                  <a:lnTo>
                    <a:pt x="128219" y="170916"/>
                  </a:lnTo>
                  <a:lnTo>
                    <a:pt x="128219" y="146304"/>
                  </a:lnTo>
                  <a:close/>
                </a:path>
                <a:path w="148590" h="791210">
                  <a:moveTo>
                    <a:pt x="128219" y="103238"/>
                  </a:moveTo>
                  <a:lnTo>
                    <a:pt x="126898" y="99974"/>
                  </a:lnTo>
                  <a:lnTo>
                    <a:pt x="116382" y="102095"/>
                  </a:lnTo>
                  <a:lnTo>
                    <a:pt x="114884" y="105397"/>
                  </a:lnTo>
                  <a:lnTo>
                    <a:pt x="114884" y="129692"/>
                  </a:lnTo>
                  <a:lnTo>
                    <a:pt x="116166" y="132969"/>
                  </a:lnTo>
                  <a:lnTo>
                    <a:pt x="126898" y="131140"/>
                  </a:lnTo>
                  <a:lnTo>
                    <a:pt x="128219" y="127850"/>
                  </a:lnTo>
                  <a:lnTo>
                    <a:pt x="128219" y="103238"/>
                  </a:lnTo>
                  <a:close/>
                </a:path>
                <a:path w="148590" h="791210">
                  <a:moveTo>
                    <a:pt x="128219" y="60172"/>
                  </a:moveTo>
                  <a:lnTo>
                    <a:pt x="126898" y="56946"/>
                  </a:lnTo>
                  <a:lnTo>
                    <a:pt x="116382" y="59499"/>
                  </a:lnTo>
                  <a:lnTo>
                    <a:pt x="116166" y="59550"/>
                  </a:lnTo>
                  <a:lnTo>
                    <a:pt x="115976" y="59690"/>
                  </a:lnTo>
                  <a:lnTo>
                    <a:pt x="115455" y="60426"/>
                  </a:lnTo>
                  <a:lnTo>
                    <a:pt x="115074" y="61544"/>
                  </a:lnTo>
                  <a:lnTo>
                    <a:pt x="114884" y="62877"/>
                  </a:lnTo>
                  <a:lnTo>
                    <a:pt x="114884" y="87185"/>
                  </a:lnTo>
                  <a:lnTo>
                    <a:pt x="114922" y="88099"/>
                  </a:lnTo>
                  <a:lnTo>
                    <a:pt x="115189" y="89268"/>
                  </a:lnTo>
                  <a:lnTo>
                    <a:pt x="115620" y="90055"/>
                  </a:lnTo>
                  <a:lnTo>
                    <a:pt x="116166" y="90385"/>
                  </a:lnTo>
                  <a:lnTo>
                    <a:pt x="126898" y="88099"/>
                  </a:lnTo>
                  <a:lnTo>
                    <a:pt x="128219" y="84785"/>
                  </a:lnTo>
                  <a:lnTo>
                    <a:pt x="128219" y="60172"/>
                  </a:lnTo>
                  <a:close/>
                </a:path>
                <a:path w="148590" h="791210">
                  <a:moveTo>
                    <a:pt x="128219" y="17094"/>
                  </a:moveTo>
                  <a:lnTo>
                    <a:pt x="126898" y="13931"/>
                  </a:lnTo>
                  <a:lnTo>
                    <a:pt x="116382" y="16916"/>
                  </a:lnTo>
                  <a:lnTo>
                    <a:pt x="114884" y="20370"/>
                  </a:lnTo>
                  <a:lnTo>
                    <a:pt x="114884" y="44653"/>
                  </a:lnTo>
                  <a:lnTo>
                    <a:pt x="116166" y="47840"/>
                  </a:lnTo>
                  <a:lnTo>
                    <a:pt x="126898" y="45110"/>
                  </a:lnTo>
                  <a:lnTo>
                    <a:pt x="127101" y="44970"/>
                  </a:lnTo>
                  <a:lnTo>
                    <a:pt x="127469" y="44513"/>
                  </a:lnTo>
                  <a:lnTo>
                    <a:pt x="128016" y="43091"/>
                  </a:lnTo>
                  <a:lnTo>
                    <a:pt x="128219" y="41719"/>
                  </a:lnTo>
                  <a:lnTo>
                    <a:pt x="128219" y="17094"/>
                  </a:lnTo>
                  <a:close/>
                </a:path>
                <a:path w="148590" h="791210">
                  <a:moveTo>
                    <a:pt x="148158" y="606056"/>
                  </a:moveTo>
                  <a:lnTo>
                    <a:pt x="146786" y="602742"/>
                  </a:lnTo>
                  <a:lnTo>
                    <a:pt x="135864" y="604951"/>
                  </a:lnTo>
                  <a:lnTo>
                    <a:pt x="134327" y="608317"/>
                  </a:lnTo>
                  <a:lnTo>
                    <a:pt x="134327" y="633082"/>
                  </a:lnTo>
                  <a:lnTo>
                    <a:pt x="134366" y="634034"/>
                  </a:lnTo>
                  <a:lnTo>
                    <a:pt x="134632" y="635228"/>
                  </a:lnTo>
                  <a:lnTo>
                    <a:pt x="135077" y="636054"/>
                  </a:lnTo>
                  <a:lnTo>
                    <a:pt x="135648" y="636422"/>
                  </a:lnTo>
                  <a:lnTo>
                    <a:pt x="146786" y="634504"/>
                  </a:lnTo>
                  <a:lnTo>
                    <a:pt x="147002" y="634377"/>
                  </a:lnTo>
                  <a:lnTo>
                    <a:pt x="147548" y="633641"/>
                  </a:lnTo>
                  <a:lnTo>
                    <a:pt x="147955" y="632523"/>
                  </a:lnTo>
                  <a:lnTo>
                    <a:pt x="148158" y="631151"/>
                  </a:lnTo>
                  <a:lnTo>
                    <a:pt x="148158" y="606056"/>
                  </a:lnTo>
                  <a:close/>
                </a:path>
                <a:path w="148590" h="791210">
                  <a:moveTo>
                    <a:pt x="148158" y="493864"/>
                  </a:moveTo>
                  <a:lnTo>
                    <a:pt x="146786" y="490410"/>
                  </a:lnTo>
                  <a:lnTo>
                    <a:pt x="135864" y="491705"/>
                  </a:lnTo>
                  <a:lnTo>
                    <a:pt x="134327" y="494969"/>
                  </a:lnTo>
                  <a:lnTo>
                    <a:pt x="134327" y="519722"/>
                  </a:lnTo>
                  <a:lnTo>
                    <a:pt x="134366" y="520687"/>
                  </a:lnTo>
                  <a:lnTo>
                    <a:pt x="134632" y="521893"/>
                  </a:lnTo>
                  <a:lnTo>
                    <a:pt x="135077" y="522782"/>
                  </a:lnTo>
                  <a:lnTo>
                    <a:pt x="135648" y="523189"/>
                  </a:lnTo>
                  <a:lnTo>
                    <a:pt x="146786" y="522185"/>
                  </a:lnTo>
                  <a:lnTo>
                    <a:pt x="147002" y="522071"/>
                  </a:lnTo>
                  <a:lnTo>
                    <a:pt x="147548" y="521385"/>
                  </a:lnTo>
                  <a:lnTo>
                    <a:pt x="147955" y="520306"/>
                  </a:lnTo>
                  <a:lnTo>
                    <a:pt x="148158" y="518960"/>
                  </a:lnTo>
                  <a:lnTo>
                    <a:pt x="148158" y="493864"/>
                  </a:lnTo>
                  <a:close/>
                </a:path>
                <a:path w="148590" h="791210">
                  <a:moveTo>
                    <a:pt x="148158" y="362673"/>
                  </a:moveTo>
                  <a:lnTo>
                    <a:pt x="135864" y="358470"/>
                  </a:lnTo>
                  <a:lnTo>
                    <a:pt x="135648" y="358457"/>
                  </a:lnTo>
                  <a:lnTo>
                    <a:pt x="135255" y="358711"/>
                  </a:lnTo>
                  <a:lnTo>
                    <a:pt x="134912" y="359156"/>
                  </a:lnTo>
                  <a:lnTo>
                    <a:pt x="134518" y="360172"/>
                  </a:lnTo>
                  <a:lnTo>
                    <a:pt x="134327" y="361480"/>
                  </a:lnTo>
                  <a:lnTo>
                    <a:pt x="134327" y="386727"/>
                  </a:lnTo>
                  <a:lnTo>
                    <a:pt x="146786" y="390766"/>
                  </a:lnTo>
                  <a:lnTo>
                    <a:pt x="147002" y="390690"/>
                  </a:lnTo>
                  <a:lnTo>
                    <a:pt x="147548" y="390093"/>
                  </a:lnTo>
                  <a:lnTo>
                    <a:pt x="147955" y="389089"/>
                  </a:lnTo>
                  <a:lnTo>
                    <a:pt x="148158" y="387756"/>
                  </a:lnTo>
                  <a:lnTo>
                    <a:pt x="148158" y="362673"/>
                  </a:lnTo>
                  <a:close/>
                </a:path>
                <a:path w="148590" h="791210">
                  <a:moveTo>
                    <a:pt x="148158" y="318770"/>
                  </a:moveTo>
                  <a:lnTo>
                    <a:pt x="135864" y="315074"/>
                  </a:lnTo>
                  <a:lnTo>
                    <a:pt x="135648" y="315074"/>
                  </a:lnTo>
                  <a:lnTo>
                    <a:pt x="134327" y="318147"/>
                  </a:lnTo>
                  <a:lnTo>
                    <a:pt x="134327" y="342912"/>
                  </a:lnTo>
                  <a:lnTo>
                    <a:pt x="146786" y="346913"/>
                  </a:lnTo>
                  <a:lnTo>
                    <a:pt x="147002" y="346837"/>
                  </a:lnTo>
                  <a:lnTo>
                    <a:pt x="147548" y="346214"/>
                  </a:lnTo>
                  <a:lnTo>
                    <a:pt x="147955" y="345186"/>
                  </a:lnTo>
                  <a:lnTo>
                    <a:pt x="148158" y="343839"/>
                  </a:lnTo>
                  <a:lnTo>
                    <a:pt x="148158" y="318770"/>
                  </a:lnTo>
                  <a:close/>
                </a:path>
                <a:path w="148590" h="791210">
                  <a:moveTo>
                    <a:pt x="148158" y="274866"/>
                  </a:moveTo>
                  <a:lnTo>
                    <a:pt x="146786" y="271322"/>
                  </a:lnTo>
                  <a:lnTo>
                    <a:pt x="135864" y="271716"/>
                  </a:lnTo>
                  <a:lnTo>
                    <a:pt x="135648" y="271716"/>
                  </a:lnTo>
                  <a:lnTo>
                    <a:pt x="135255" y="272008"/>
                  </a:lnTo>
                  <a:lnTo>
                    <a:pt x="134912" y="272465"/>
                  </a:lnTo>
                  <a:lnTo>
                    <a:pt x="134518" y="273519"/>
                  </a:lnTo>
                  <a:lnTo>
                    <a:pt x="134327" y="274840"/>
                  </a:lnTo>
                  <a:lnTo>
                    <a:pt x="134327" y="299580"/>
                  </a:lnTo>
                  <a:lnTo>
                    <a:pt x="134366" y="300545"/>
                  </a:lnTo>
                  <a:lnTo>
                    <a:pt x="134632" y="301790"/>
                  </a:lnTo>
                  <a:lnTo>
                    <a:pt x="135077" y="302691"/>
                  </a:lnTo>
                  <a:lnTo>
                    <a:pt x="135648" y="303149"/>
                  </a:lnTo>
                  <a:lnTo>
                    <a:pt x="146786" y="303085"/>
                  </a:lnTo>
                  <a:lnTo>
                    <a:pt x="147002" y="302983"/>
                  </a:lnTo>
                  <a:lnTo>
                    <a:pt x="147548" y="302348"/>
                  </a:lnTo>
                  <a:lnTo>
                    <a:pt x="147955" y="301307"/>
                  </a:lnTo>
                  <a:lnTo>
                    <a:pt x="148158" y="299961"/>
                  </a:lnTo>
                  <a:lnTo>
                    <a:pt x="148158" y="274866"/>
                  </a:lnTo>
                  <a:close/>
                </a:path>
                <a:path w="148590" h="791210">
                  <a:moveTo>
                    <a:pt x="148158" y="230987"/>
                  </a:moveTo>
                  <a:lnTo>
                    <a:pt x="146786" y="227469"/>
                  </a:lnTo>
                  <a:lnTo>
                    <a:pt x="135864" y="228320"/>
                  </a:lnTo>
                  <a:lnTo>
                    <a:pt x="135648" y="228333"/>
                  </a:lnTo>
                  <a:lnTo>
                    <a:pt x="135458" y="228447"/>
                  </a:lnTo>
                  <a:lnTo>
                    <a:pt x="134912" y="229120"/>
                  </a:lnTo>
                  <a:lnTo>
                    <a:pt x="134518" y="230187"/>
                  </a:lnTo>
                  <a:lnTo>
                    <a:pt x="134327" y="231521"/>
                  </a:lnTo>
                  <a:lnTo>
                    <a:pt x="134327" y="256755"/>
                  </a:lnTo>
                  <a:lnTo>
                    <a:pt x="134518" y="258089"/>
                  </a:lnTo>
                  <a:lnTo>
                    <a:pt x="134912" y="259080"/>
                  </a:lnTo>
                  <a:lnTo>
                    <a:pt x="135255" y="259511"/>
                  </a:lnTo>
                  <a:lnTo>
                    <a:pt x="135648" y="259765"/>
                  </a:lnTo>
                  <a:lnTo>
                    <a:pt x="146786" y="259232"/>
                  </a:lnTo>
                  <a:lnTo>
                    <a:pt x="147002" y="259130"/>
                  </a:lnTo>
                  <a:lnTo>
                    <a:pt x="147548" y="258483"/>
                  </a:lnTo>
                  <a:lnTo>
                    <a:pt x="147955" y="257416"/>
                  </a:lnTo>
                  <a:lnTo>
                    <a:pt x="148158" y="256070"/>
                  </a:lnTo>
                  <a:lnTo>
                    <a:pt x="148158" y="230987"/>
                  </a:lnTo>
                  <a:close/>
                </a:path>
                <a:path w="148590" h="791210">
                  <a:moveTo>
                    <a:pt x="148158" y="143179"/>
                  </a:moveTo>
                  <a:lnTo>
                    <a:pt x="146786" y="139776"/>
                  </a:lnTo>
                  <a:lnTo>
                    <a:pt x="135864" y="141528"/>
                  </a:lnTo>
                  <a:lnTo>
                    <a:pt x="134327" y="144868"/>
                  </a:lnTo>
                  <a:lnTo>
                    <a:pt x="134327" y="169608"/>
                  </a:lnTo>
                  <a:lnTo>
                    <a:pt x="135648" y="173012"/>
                  </a:lnTo>
                  <a:lnTo>
                    <a:pt x="146786" y="171577"/>
                  </a:lnTo>
                  <a:lnTo>
                    <a:pt x="147002" y="171437"/>
                  </a:lnTo>
                  <a:lnTo>
                    <a:pt x="147548" y="170738"/>
                  </a:lnTo>
                  <a:lnTo>
                    <a:pt x="147955" y="169646"/>
                  </a:lnTo>
                  <a:lnTo>
                    <a:pt x="148158" y="168275"/>
                  </a:lnTo>
                  <a:lnTo>
                    <a:pt x="148158" y="143179"/>
                  </a:lnTo>
                  <a:close/>
                </a:path>
                <a:path w="148590" h="791210">
                  <a:moveTo>
                    <a:pt x="148158" y="55410"/>
                  </a:moveTo>
                  <a:lnTo>
                    <a:pt x="146786" y="52133"/>
                  </a:lnTo>
                  <a:lnTo>
                    <a:pt x="135864" y="54775"/>
                  </a:lnTo>
                  <a:lnTo>
                    <a:pt x="135648" y="54825"/>
                  </a:lnTo>
                  <a:lnTo>
                    <a:pt x="135458" y="54978"/>
                  </a:lnTo>
                  <a:lnTo>
                    <a:pt x="134912" y="55727"/>
                  </a:lnTo>
                  <a:lnTo>
                    <a:pt x="134518" y="56857"/>
                  </a:lnTo>
                  <a:lnTo>
                    <a:pt x="134327" y="58229"/>
                  </a:lnTo>
                  <a:lnTo>
                    <a:pt x="134327" y="82981"/>
                  </a:lnTo>
                  <a:lnTo>
                    <a:pt x="134366" y="83934"/>
                  </a:lnTo>
                  <a:lnTo>
                    <a:pt x="134632" y="85090"/>
                  </a:lnTo>
                  <a:lnTo>
                    <a:pt x="135077" y="85915"/>
                  </a:lnTo>
                  <a:lnTo>
                    <a:pt x="135648" y="86258"/>
                  </a:lnTo>
                  <a:lnTo>
                    <a:pt x="146786" y="83883"/>
                  </a:lnTo>
                  <a:lnTo>
                    <a:pt x="147002" y="83743"/>
                  </a:lnTo>
                  <a:lnTo>
                    <a:pt x="147548" y="82981"/>
                  </a:lnTo>
                  <a:lnTo>
                    <a:pt x="147955" y="81864"/>
                  </a:lnTo>
                  <a:lnTo>
                    <a:pt x="148158" y="80492"/>
                  </a:lnTo>
                  <a:lnTo>
                    <a:pt x="148158" y="55410"/>
                  </a:lnTo>
                  <a:close/>
                </a:path>
                <a:path w="148590" h="791210">
                  <a:moveTo>
                    <a:pt x="148158" y="11493"/>
                  </a:moveTo>
                  <a:lnTo>
                    <a:pt x="146786" y="8267"/>
                  </a:lnTo>
                  <a:lnTo>
                    <a:pt x="135864" y="11379"/>
                  </a:lnTo>
                  <a:lnTo>
                    <a:pt x="134327" y="14897"/>
                  </a:lnTo>
                  <a:lnTo>
                    <a:pt x="134327" y="39662"/>
                  </a:lnTo>
                  <a:lnTo>
                    <a:pt x="135648" y="42887"/>
                  </a:lnTo>
                  <a:lnTo>
                    <a:pt x="146786" y="40055"/>
                  </a:lnTo>
                  <a:lnTo>
                    <a:pt x="147002" y="39903"/>
                  </a:lnTo>
                  <a:lnTo>
                    <a:pt x="147548" y="39128"/>
                  </a:lnTo>
                  <a:lnTo>
                    <a:pt x="147955" y="37985"/>
                  </a:lnTo>
                  <a:lnTo>
                    <a:pt x="148158" y="36588"/>
                  </a:lnTo>
                  <a:lnTo>
                    <a:pt x="148158" y="11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049565" y="1238922"/>
              <a:ext cx="251460" cy="958215"/>
            </a:xfrm>
            <a:custGeom>
              <a:avLst/>
              <a:gdLst/>
              <a:ahLst/>
              <a:cxnLst/>
              <a:rect l="l" t="t" r="r" b="b"/>
              <a:pathLst>
                <a:path w="251459" h="958214">
                  <a:moveTo>
                    <a:pt x="11925" y="741578"/>
                  </a:moveTo>
                  <a:lnTo>
                    <a:pt x="11671" y="740333"/>
                  </a:lnTo>
                  <a:lnTo>
                    <a:pt x="11290" y="739355"/>
                  </a:lnTo>
                  <a:lnTo>
                    <a:pt x="10782" y="738746"/>
                  </a:lnTo>
                  <a:lnTo>
                    <a:pt x="1346" y="735558"/>
                  </a:lnTo>
                  <a:lnTo>
                    <a:pt x="1168" y="735495"/>
                  </a:lnTo>
                  <a:lnTo>
                    <a:pt x="990" y="735520"/>
                  </a:lnTo>
                  <a:lnTo>
                    <a:pt x="508" y="735952"/>
                  </a:lnTo>
                  <a:lnTo>
                    <a:pt x="165" y="736803"/>
                  </a:lnTo>
                  <a:lnTo>
                    <a:pt x="0" y="737958"/>
                  </a:lnTo>
                  <a:lnTo>
                    <a:pt x="0" y="761428"/>
                  </a:lnTo>
                  <a:lnTo>
                    <a:pt x="266" y="763104"/>
                  </a:lnTo>
                  <a:lnTo>
                    <a:pt x="660" y="764095"/>
                  </a:lnTo>
                  <a:lnTo>
                    <a:pt x="1168" y="764705"/>
                  </a:lnTo>
                  <a:lnTo>
                    <a:pt x="10782" y="768235"/>
                  </a:lnTo>
                  <a:lnTo>
                    <a:pt x="10960" y="768197"/>
                  </a:lnTo>
                  <a:lnTo>
                    <a:pt x="11290" y="767994"/>
                  </a:lnTo>
                  <a:lnTo>
                    <a:pt x="11671" y="767283"/>
                  </a:lnTo>
                  <a:lnTo>
                    <a:pt x="11925" y="766216"/>
                  </a:lnTo>
                  <a:lnTo>
                    <a:pt x="11925" y="741578"/>
                  </a:lnTo>
                  <a:close/>
                </a:path>
                <a:path w="251459" h="958214">
                  <a:moveTo>
                    <a:pt x="26492" y="669505"/>
                  </a:moveTo>
                  <a:lnTo>
                    <a:pt x="16421" y="662482"/>
                  </a:lnTo>
                  <a:lnTo>
                    <a:pt x="16243" y="662495"/>
                  </a:lnTo>
                  <a:lnTo>
                    <a:pt x="15951" y="662698"/>
                  </a:lnTo>
                  <a:lnTo>
                    <a:pt x="15595" y="663346"/>
                  </a:lnTo>
                  <a:lnTo>
                    <a:pt x="15354" y="664375"/>
                  </a:lnTo>
                  <a:lnTo>
                    <a:pt x="15328" y="687451"/>
                  </a:lnTo>
                  <a:lnTo>
                    <a:pt x="15494" y="688721"/>
                  </a:lnTo>
                  <a:lnTo>
                    <a:pt x="15951" y="690092"/>
                  </a:lnTo>
                  <a:lnTo>
                    <a:pt x="16421" y="690714"/>
                  </a:lnTo>
                  <a:lnTo>
                    <a:pt x="25374" y="694740"/>
                  </a:lnTo>
                  <a:lnTo>
                    <a:pt x="25539" y="694728"/>
                  </a:lnTo>
                  <a:lnTo>
                    <a:pt x="25857" y="694550"/>
                  </a:lnTo>
                  <a:lnTo>
                    <a:pt x="25996" y="694372"/>
                  </a:lnTo>
                  <a:lnTo>
                    <a:pt x="26225" y="693877"/>
                  </a:lnTo>
                  <a:lnTo>
                    <a:pt x="26492" y="692442"/>
                  </a:lnTo>
                  <a:lnTo>
                    <a:pt x="26492" y="669505"/>
                  </a:lnTo>
                  <a:close/>
                </a:path>
                <a:path w="251459" h="958214">
                  <a:moveTo>
                    <a:pt x="38252" y="559600"/>
                  </a:moveTo>
                  <a:lnTo>
                    <a:pt x="28524" y="552767"/>
                  </a:lnTo>
                  <a:lnTo>
                    <a:pt x="28359" y="552780"/>
                  </a:lnTo>
                  <a:lnTo>
                    <a:pt x="27482" y="577329"/>
                  </a:lnTo>
                  <a:lnTo>
                    <a:pt x="27622" y="578573"/>
                  </a:lnTo>
                  <a:lnTo>
                    <a:pt x="28067" y="579920"/>
                  </a:lnTo>
                  <a:lnTo>
                    <a:pt x="28524" y="580517"/>
                  </a:lnTo>
                  <a:lnTo>
                    <a:pt x="37185" y="584428"/>
                  </a:lnTo>
                  <a:lnTo>
                    <a:pt x="37350" y="584415"/>
                  </a:lnTo>
                  <a:lnTo>
                    <a:pt x="37782" y="584047"/>
                  </a:lnTo>
                  <a:lnTo>
                    <a:pt x="38100" y="583260"/>
                  </a:lnTo>
                  <a:lnTo>
                    <a:pt x="38252" y="582155"/>
                  </a:lnTo>
                  <a:lnTo>
                    <a:pt x="38252" y="559600"/>
                  </a:lnTo>
                  <a:close/>
                </a:path>
                <a:path w="251459" h="958214">
                  <a:moveTo>
                    <a:pt x="43637" y="476707"/>
                  </a:moveTo>
                  <a:lnTo>
                    <a:pt x="33909" y="473100"/>
                  </a:lnTo>
                  <a:lnTo>
                    <a:pt x="33743" y="473176"/>
                  </a:lnTo>
                  <a:lnTo>
                    <a:pt x="33451" y="473468"/>
                  </a:lnTo>
                  <a:lnTo>
                    <a:pt x="33324" y="473684"/>
                  </a:lnTo>
                  <a:lnTo>
                    <a:pt x="33007" y="474573"/>
                  </a:lnTo>
                  <a:lnTo>
                    <a:pt x="32893" y="475322"/>
                  </a:lnTo>
                  <a:lnTo>
                    <a:pt x="32893" y="498436"/>
                  </a:lnTo>
                  <a:lnTo>
                    <a:pt x="42570" y="501891"/>
                  </a:lnTo>
                  <a:lnTo>
                    <a:pt x="42735" y="501815"/>
                  </a:lnTo>
                  <a:lnTo>
                    <a:pt x="43027" y="501535"/>
                  </a:lnTo>
                  <a:lnTo>
                    <a:pt x="43395" y="500773"/>
                  </a:lnTo>
                  <a:lnTo>
                    <a:pt x="43637" y="499262"/>
                  </a:lnTo>
                  <a:lnTo>
                    <a:pt x="43637" y="476707"/>
                  </a:lnTo>
                  <a:close/>
                </a:path>
                <a:path w="251459" h="958214">
                  <a:moveTo>
                    <a:pt x="43637" y="438010"/>
                  </a:moveTo>
                  <a:lnTo>
                    <a:pt x="43395" y="436473"/>
                  </a:lnTo>
                  <a:lnTo>
                    <a:pt x="43027" y="435648"/>
                  </a:lnTo>
                  <a:lnTo>
                    <a:pt x="42570" y="435216"/>
                  </a:lnTo>
                  <a:lnTo>
                    <a:pt x="34074" y="434809"/>
                  </a:lnTo>
                  <a:lnTo>
                    <a:pt x="33909" y="434809"/>
                  </a:lnTo>
                  <a:lnTo>
                    <a:pt x="32867" y="459765"/>
                  </a:lnTo>
                  <a:lnTo>
                    <a:pt x="33007" y="460946"/>
                  </a:lnTo>
                  <a:lnTo>
                    <a:pt x="33451" y="462127"/>
                  </a:lnTo>
                  <a:lnTo>
                    <a:pt x="33743" y="462470"/>
                  </a:lnTo>
                  <a:lnTo>
                    <a:pt x="33909" y="462559"/>
                  </a:lnTo>
                  <a:lnTo>
                    <a:pt x="42570" y="463232"/>
                  </a:lnTo>
                  <a:lnTo>
                    <a:pt x="42735" y="463156"/>
                  </a:lnTo>
                  <a:lnTo>
                    <a:pt x="43167" y="462635"/>
                  </a:lnTo>
                  <a:lnTo>
                    <a:pt x="43395" y="462076"/>
                  </a:lnTo>
                  <a:lnTo>
                    <a:pt x="43637" y="460565"/>
                  </a:lnTo>
                  <a:lnTo>
                    <a:pt x="43637" y="438010"/>
                  </a:lnTo>
                  <a:close/>
                </a:path>
                <a:path w="251459" h="958214">
                  <a:moveTo>
                    <a:pt x="56857" y="822794"/>
                  </a:moveTo>
                  <a:lnTo>
                    <a:pt x="46431" y="815568"/>
                  </a:lnTo>
                  <a:lnTo>
                    <a:pt x="46266" y="815581"/>
                  </a:lnTo>
                  <a:lnTo>
                    <a:pt x="45948" y="815797"/>
                  </a:lnTo>
                  <a:lnTo>
                    <a:pt x="45821" y="815975"/>
                  </a:lnTo>
                  <a:lnTo>
                    <a:pt x="45478" y="816787"/>
                  </a:lnTo>
                  <a:lnTo>
                    <a:pt x="45313" y="817930"/>
                  </a:lnTo>
                  <a:lnTo>
                    <a:pt x="45313" y="840994"/>
                  </a:lnTo>
                  <a:lnTo>
                    <a:pt x="45478" y="842276"/>
                  </a:lnTo>
                  <a:lnTo>
                    <a:pt x="45948" y="843648"/>
                  </a:lnTo>
                  <a:lnTo>
                    <a:pt x="46431" y="844270"/>
                  </a:lnTo>
                  <a:lnTo>
                    <a:pt x="55714" y="848067"/>
                  </a:lnTo>
                  <a:lnTo>
                    <a:pt x="55892" y="848042"/>
                  </a:lnTo>
                  <a:lnTo>
                    <a:pt x="56349" y="847648"/>
                  </a:lnTo>
                  <a:lnTo>
                    <a:pt x="56680" y="846836"/>
                  </a:lnTo>
                  <a:lnTo>
                    <a:pt x="56857" y="845680"/>
                  </a:lnTo>
                  <a:lnTo>
                    <a:pt x="56857" y="822794"/>
                  </a:lnTo>
                  <a:close/>
                </a:path>
                <a:path w="251459" h="958214">
                  <a:moveTo>
                    <a:pt x="59702" y="870242"/>
                  </a:moveTo>
                  <a:lnTo>
                    <a:pt x="49631" y="864476"/>
                  </a:lnTo>
                  <a:lnTo>
                    <a:pt x="49466" y="864514"/>
                  </a:lnTo>
                  <a:lnTo>
                    <a:pt x="49174" y="864755"/>
                  </a:lnTo>
                  <a:lnTo>
                    <a:pt x="48818" y="865454"/>
                  </a:lnTo>
                  <a:lnTo>
                    <a:pt x="48577" y="866508"/>
                  </a:lnTo>
                  <a:lnTo>
                    <a:pt x="48577" y="890028"/>
                  </a:lnTo>
                  <a:lnTo>
                    <a:pt x="48717" y="890828"/>
                  </a:lnTo>
                  <a:lnTo>
                    <a:pt x="49174" y="892149"/>
                  </a:lnTo>
                  <a:lnTo>
                    <a:pt x="49631" y="892708"/>
                  </a:lnTo>
                  <a:lnTo>
                    <a:pt x="58597" y="895629"/>
                  </a:lnTo>
                  <a:lnTo>
                    <a:pt x="58762" y="895604"/>
                  </a:lnTo>
                  <a:lnTo>
                    <a:pt x="59080" y="895375"/>
                  </a:lnTo>
                  <a:lnTo>
                    <a:pt x="59207" y="895172"/>
                  </a:lnTo>
                  <a:lnTo>
                    <a:pt x="59537" y="894346"/>
                  </a:lnTo>
                  <a:lnTo>
                    <a:pt x="59702" y="893203"/>
                  </a:lnTo>
                  <a:lnTo>
                    <a:pt x="59702" y="870242"/>
                  </a:lnTo>
                  <a:close/>
                </a:path>
                <a:path w="251459" h="958214">
                  <a:moveTo>
                    <a:pt x="59702" y="532193"/>
                  </a:moveTo>
                  <a:lnTo>
                    <a:pt x="49631" y="528066"/>
                  </a:lnTo>
                  <a:lnTo>
                    <a:pt x="49466" y="528142"/>
                  </a:lnTo>
                  <a:lnTo>
                    <a:pt x="49174" y="528434"/>
                  </a:lnTo>
                  <a:lnTo>
                    <a:pt x="48818" y="529221"/>
                  </a:lnTo>
                  <a:lnTo>
                    <a:pt x="48577" y="530313"/>
                  </a:lnTo>
                  <a:lnTo>
                    <a:pt x="48577" y="553834"/>
                  </a:lnTo>
                  <a:lnTo>
                    <a:pt x="58597" y="557364"/>
                  </a:lnTo>
                  <a:lnTo>
                    <a:pt x="58762" y="557288"/>
                  </a:lnTo>
                  <a:lnTo>
                    <a:pt x="59080" y="556996"/>
                  </a:lnTo>
                  <a:lnTo>
                    <a:pt x="59207" y="556780"/>
                  </a:lnTo>
                  <a:lnTo>
                    <a:pt x="59537" y="555879"/>
                  </a:lnTo>
                  <a:lnTo>
                    <a:pt x="59702" y="554710"/>
                  </a:lnTo>
                  <a:lnTo>
                    <a:pt x="59702" y="532193"/>
                  </a:lnTo>
                  <a:close/>
                </a:path>
                <a:path w="251459" h="958214">
                  <a:moveTo>
                    <a:pt x="59702" y="439267"/>
                  </a:moveTo>
                  <a:lnTo>
                    <a:pt x="49809" y="435559"/>
                  </a:lnTo>
                  <a:lnTo>
                    <a:pt x="49631" y="435559"/>
                  </a:lnTo>
                  <a:lnTo>
                    <a:pt x="49466" y="435635"/>
                  </a:lnTo>
                  <a:lnTo>
                    <a:pt x="49174" y="435952"/>
                  </a:lnTo>
                  <a:lnTo>
                    <a:pt x="48818" y="436740"/>
                  </a:lnTo>
                  <a:lnTo>
                    <a:pt x="48577" y="437845"/>
                  </a:lnTo>
                  <a:lnTo>
                    <a:pt x="48577" y="461365"/>
                  </a:lnTo>
                  <a:lnTo>
                    <a:pt x="58597" y="464477"/>
                  </a:lnTo>
                  <a:lnTo>
                    <a:pt x="58762" y="464413"/>
                  </a:lnTo>
                  <a:lnTo>
                    <a:pt x="59080" y="464096"/>
                  </a:lnTo>
                  <a:lnTo>
                    <a:pt x="59207" y="463867"/>
                  </a:lnTo>
                  <a:lnTo>
                    <a:pt x="59537" y="462953"/>
                  </a:lnTo>
                  <a:lnTo>
                    <a:pt x="59702" y="461759"/>
                  </a:lnTo>
                  <a:lnTo>
                    <a:pt x="59702" y="439267"/>
                  </a:lnTo>
                  <a:close/>
                </a:path>
                <a:path w="251459" h="958214">
                  <a:moveTo>
                    <a:pt x="65481" y="771690"/>
                  </a:moveTo>
                  <a:lnTo>
                    <a:pt x="55232" y="765378"/>
                  </a:lnTo>
                  <a:lnTo>
                    <a:pt x="55054" y="765314"/>
                  </a:lnTo>
                  <a:lnTo>
                    <a:pt x="53936" y="767753"/>
                  </a:lnTo>
                  <a:lnTo>
                    <a:pt x="53936" y="790816"/>
                  </a:lnTo>
                  <a:lnTo>
                    <a:pt x="54203" y="792467"/>
                  </a:lnTo>
                  <a:lnTo>
                    <a:pt x="54571" y="793432"/>
                  </a:lnTo>
                  <a:lnTo>
                    <a:pt x="55054" y="794016"/>
                  </a:lnTo>
                  <a:lnTo>
                    <a:pt x="64338" y="797433"/>
                  </a:lnTo>
                  <a:lnTo>
                    <a:pt x="64668" y="797306"/>
                  </a:lnTo>
                  <a:lnTo>
                    <a:pt x="64973" y="796988"/>
                  </a:lnTo>
                  <a:lnTo>
                    <a:pt x="65303" y="796175"/>
                  </a:lnTo>
                  <a:lnTo>
                    <a:pt x="65481" y="795007"/>
                  </a:lnTo>
                  <a:lnTo>
                    <a:pt x="65481" y="771690"/>
                  </a:lnTo>
                  <a:close/>
                </a:path>
                <a:path w="251459" h="958214">
                  <a:moveTo>
                    <a:pt x="76339" y="717715"/>
                  </a:moveTo>
                  <a:lnTo>
                    <a:pt x="76161" y="716407"/>
                  </a:lnTo>
                  <a:lnTo>
                    <a:pt x="75679" y="715010"/>
                  </a:lnTo>
                  <a:lnTo>
                    <a:pt x="75196" y="714375"/>
                  </a:lnTo>
                  <a:lnTo>
                    <a:pt x="66090" y="710552"/>
                  </a:lnTo>
                  <a:lnTo>
                    <a:pt x="65913" y="710476"/>
                  </a:lnTo>
                  <a:lnTo>
                    <a:pt x="65747" y="710501"/>
                  </a:lnTo>
                  <a:lnTo>
                    <a:pt x="65290" y="710882"/>
                  </a:lnTo>
                  <a:lnTo>
                    <a:pt x="64960" y="711682"/>
                  </a:lnTo>
                  <a:lnTo>
                    <a:pt x="64795" y="712825"/>
                  </a:lnTo>
                  <a:lnTo>
                    <a:pt x="64795" y="735888"/>
                  </a:lnTo>
                  <a:lnTo>
                    <a:pt x="64960" y="737184"/>
                  </a:lnTo>
                  <a:lnTo>
                    <a:pt x="65430" y="738568"/>
                  </a:lnTo>
                  <a:lnTo>
                    <a:pt x="65913" y="739203"/>
                  </a:lnTo>
                  <a:lnTo>
                    <a:pt x="75196" y="743369"/>
                  </a:lnTo>
                  <a:lnTo>
                    <a:pt x="75361" y="743369"/>
                  </a:lnTo>
                  <a:lnTo>
                    <a:pt x="75526" y="743280"/>
                  </a:lnTo>
                  <a:lnTo>
                    <a:pt x="75819" y="743000"/>
                  </a:lnTo>
                  <a:lnTo>
                    <a:pt x="76161" y="742200"/>
                  </a:lnTo>
                  <a:lnTo>
                    <a:pt x="76339" y="741057"/>
                  </a:lnTo>
                  <a:lnTo>
                    <a:pt x="76339" y="717715"/>
                  </a:lnTo>
                  <a:close/>
                </a:path>
                <a:path w="251459" h="958214">
                  <a:moveTo>
                    <a:pt x="76339" y="480174"/>
                  </a:moveTo>
                  <a:lnTo>
                    <a:pt x="65913" y="475945"/>
                  </a:lnTo>
                  <a:lnTo>
                    <a:pt x="65747" y="476021"/>
                  </a:lnTo>
                  <a:lnTo>
                    <a:pt x="65430" y="476313"/>
                  </a:lnTo>
                  <a:lnTo>
                    <a:pt x="65290" y="476542"/>
                  </a:lnTo>
                  <a:lnTo>
                    <a:pt x="64960" y="477456"/>
                  </a:lnTo>
                  <a:lnTo>
                    <a:pt x="64795" y="478650"/>
                  </a:lnTo>
                  <a:lnTo>
                    <a:pt x="64795" y="501281"/>
                  </a:lnTo>
                  <a:lnTo>
                    <a:pt x="75196" y="505777"/>
                  </a:lnTo>
                  <a:lnTo>
                    <a:pt x="75361" y="505688"/>
                  </a:lnTo>
                  <a:lnTo>
                    <a:pt x="75819" y="505180"/>
                  </a:lnTo>
                  <a:lnTo>
                    <a:pt x="76161" y="504266"/>
                  </a:lnTo>
                  <a:lnTo>
                    <a:pt x="76339" y="503059"/>
                  </a:lnTo>
                  <a:lnTo>
                    <a:pt x="76339" y="480174"/>
                  </a:lnTo>
                  <a:close/>
                </a:path>
                <a:path w="251459" h="958214">
                  <a:moveTo>
                    <a:pt x="76339" y="439661"/>
                  </a:moveTo>
                  <a:lnTo>
                    <a:pt x="66090" y="436321"/>
                  </a:lnTo>
                  <a:lnTo>
                    <a:pt x="65913" y="436321"/>
                  </a:lnTo>
                  <a:lnTo>
                    <a:pt x="65747" y="436397"/>
                  </a:lnTo>
                  <a:lnTo>
                    <a:pt x="65290" y="436943"/>
                  </a:lnTo>
                  <a:lnTo>
                    <a:pt x="64960" y="437870"/>
                  </a:lnTo>
                  <a:lnTo>
                    <a:pt x="64795" y="439064"/>
                  </a:lnTo>
                  <a:lnTo>
                    <a:pt x="64795" y="461683"/>
                  </a:lnTo>
                  <a:lnTo>
                    <a:pt x="75196" y="465759"/>
                  </a:lnTo>
                  <a:lnTo>
                    <a:pt x="75361" y="465683"/>
                  </a:lnTo>
                  <a:lnTo>
                    <a:pt x="75819" y="465137"/>
                  </a:lnTo>
                  <a:lnTo>
                    <a:pt x="76161" y="464210"/>
                  </a:lnTo>
                  <a:lnTo>
                    <a:pt x="76339" y="462991"/>
                  </a:lnTo>
                  <a:lnTo>
                    <a:pt x="76339" y="439661"/>
                  </a:lnTo>
                  <a:close/>
                </a:path>
                <a:path w="251459" h="958214">
                  <a:moveTo>
                    <a:pt x="93535" y="480847"/>
                  </a:moveTo>
                  <a:lnTo>
                    <a:pt x="82778" y="477431"/>
                  </a:lnTo>
                  <a:lnTo>
                    <a:pt x="82600" y="477507"/>
                  </a:lnTo>
                  <a:lnTo>
                    <a:pt x="82118" y="478053"/>
                  </a:lnTo>
                  <a:lnTo>
                    <a:pt x="81775" y="478967"/>
                  </a:lnTo>
                  <a:lnTo>
                    <a:pt x="81610" y="480187"/>
                  </a:lnTo>
                  <a:lnTo>
                    <a:pt x="81610" y="503199"/>
                  </a:lnTo>
                  <a:lnTo>
                    <a:pt x="92392" y="507796"/>
                  </a:lnTo>
                  <a:lnTo>
                    <a:pt x="92570" y="507733"/>
                  </a:lnTo>
                  <a:lnTo>
                    <a:pt x="92900" y="507415"/>
                  </a:lnTo>
                  <a:lnTo>
                    <a:pt x="93281" y="506615"/>
                  </a:lnTo>
                  <a:lnTo>
                    <a:pt x="93535" y="505472"/>
                  </a:lnTo>
                  <a:lnTo>
                    <a:pt x="93535" y="480847"/>
                  </a:lnTo>
                  <a:close/>
                </a:path>
                <a:path w="251459" h="958214">
                  <a:moveTo>
                    <a:pt x="93535" y="440080"/>
                  </a:moveTo>
                  <a:lnTo>
                    <a:pt x="93281" y="438899"/>
                  </a:lnTo>
                  <a:lnTo>
                    <a:pt x="92900" y="438023"/>
                  </a:lnTo>
                  <a:lnTo>
                    <a:pt x="92392" y="437565"/>
                  </a:lnTo>
                  <a:lnTo>
                    <a:pt x="82956" y="437121"/>
                  </a:lnTo>
                  <a:lnTo>
                    <a:pt x="82778" y="437121"/>
                  </a:lnTo>
                  <a:lnTo>
                    <a:pt x="81610" y="439915"/>
                  </a:lnTo>
                  <a:lnTo>
                    <a:pt x="81610" y="463384"/>
                  </a:lnTo>
                  <a:lnTo>
                    <a:pt x="92392" y="467080"/>
                  </a:lnTo>
                  <a:lnTo>
                    <a:pt x="92570" y="467004"/>
                  </a:lnTo>
                  <a:lnTo>
                    <a:pt x="92900" y="466686"/>
                  </a:lnTo>
                  <a:lnTo>
                    <a:pt x="93281" y="465874"/>
                  </a:lnTo>
                  <a:lnTo>
                    <a:pt x="93535" y="464718"/>
                  </a:lnTo>
                  <a:lnTo>
                    <a:pt x="93535" y="440080"/>
                  </a:lnTo>
                  <a:close/>
                </a:path>
                <a:path w="251459" h="958214">
                  <a:moveTo>
                    <a:pt x="111379" y="784555"/>
                  </a:moveTo>
                  <a:lnTo>
                    <a:pt x="100215" y="781075"/>
                  </a:lnTo>
                  <a:lnTo>
                    <a:pt x="100025" y="781151"/>
                  </a:lnTo>
                  <a:lnTo>
                    <a:pt x="99682" y="781469"/>
                  </a:lnTo>
                  <a:lnTo>
                    <a:pt x="99288" y="782281"/>
                  </a:lnTo>
                  <a:lnTo>
                    <a:pt x="99047" y="783437"/>
                  </a:lnTo>
                  <a:lnTo>
                    <a:pt x="99047" y="808215"/>
                  </a:lnTo>
                  <a:lnTo>
                    <a:pt x="110185" y="812012"/>
                  </a:lnTo>
                  <a:lnTo>
                    <a:pt x="110363" y="811936"/>
                  </a:lnTo>
                  <a:lnTo>
                    <a:pt x="110705" y="811644"/>
                  </a:lnTo>
                  <a:lnTo>
                    <a:pt x="110871" y="811390"/>
                  </a:lnTo>
                  <a:lnTo>
                    <a:pt x="111226" y="810463"/>
                  </a:lnTo>
                  <a:lnTo>
                    <a:pt x="111379" y="809650"/>
                  </a:lnTo>
                  <a:lnTo>
                    <a:pt x="111379" y="784555"/>
                  </a:lnTo>
                  <a:close/>
                </a:path>
                <a:path w="251459" h="958214">
                  <a:moveTo>
                    <a:pt x="111379" y="656590"/>
                  </a:moveTo>
                  <a:lnTo>
                    <a:pt x="100215" y="650328"/>
                  </a:lnTo>
                  <a:lnTo>
                    <a:pt x="100025" y="650354"/>
                  </a:lnTo>
                  <a:lnTo>
                    <a:pt x="99682" y="650595"/>
                  </a:lnTo>
                  <a:lnTo>
                    <a:pt x="99288" y="651306"/>
                  </a:lnTo>
                  <a:lnTo>
                    <a:pt x="99047" y="652399"/>
                  </a:lnTo>
                  <a:lnTo>
                    <a:pt x="99047" y="677176"/>
                  </a:lnTo>
                  <a:lnTo>
                    <a:pt x="110185" y="683717"/>
                  </a:lnTo>
                  <a:lnTo>
                    <a:pt x="110363" y="683691"/>
                  </a:lnTo>
                  <a:lnTo>
                    <a:pt x="110871" y="683285"/>
                  </a:lnTo>
                  <a:lnTo>
                    <a:pt x="111226" y="682434"/>
                  </a:lnTo>
                  <a:lnTo>
                    <a:pt x="111379" y="681672"/>
                  </a:lnTo>
                  <a:lnTo>
                    <a:pt x="111379" y="656590"/>
                  </a:lnTo>
                  <a:close/>
                </a:path>
                <a:path w="251459" h="958214">
                  <a:moveTo>
                    <a:pt x="111379" y="615391"/>
                  </a:moveTo>
                  <a:lnTo>
                    <a:pt x="100215" y="608203"/>
                  </a:lnTo>
                  <a:lnTo>
                    <a:pt x="100025" y="608215"/>
                  </a:lnTo>
                  <a:lnTo>
                    <a:pt x="99682" y="608406"/>
                  </a:lnTo>
                  <a:lnTo>
                    <a:pt x="99288" y="609117"/>
                  </a:lnTo>
                  <a:lnTo>
                    <a:pt x="99047" y="610171"/>
                  </a:lnTo>
                  <a:lnTo>
                    <a:pt x="99047" y="634961"/>
                  </a:lnTo>
                  <a:lnTo>
                    <a:pt x="110185" y="642442"/>
                  </a:lnTo>
                  <a:lnTo>
                    <a:pt x="110363" y="642429"/>
                  </a:lnTo>
                  <a:lnTo>
                    <a:pt x="110705" y="642239"/>
                  </a:lnTo>
                  <a:lnTo>
                    <a:pt x="110871" y="642061"/>
                  </a:lnTo>
                  <a:lnTo>
                    <a:pt x="111226" y="641235"/>
                  </a:lnTo>
                  <a:lnTo>
                    <a:pt x="111379" y="640473"/>
                  </a:lnTo>
                  <a:lnTo>
                    <a:pt x="111379" y="615391"/>
                  </a:lnTo>
                  <a:close/>
                </a:path>
                <a:path w="251459" h="958214">
                  <a:moveTo>
                    <a:pt x="117360" y="553034"/>
                  </a:moveTo>
                  <a:lnTo>
                    <a:pt x="117106" y="551840"/>
                  </a:lnTo>
                  <a:lnTo>
                    <a:pt x="116713" y="550926"/>
                  </a:lnTo>
                  <a:lnTo>
                    <a:pt x="116217" y="550392"/>
                  </a:lnTo>
                  <a:lnTo>
                    <a:pt x="106781" y="548779"/>
                  </a:lnTo>
                  <a:lnTo>
                    <a:pt x="106603" y="548741"/>
                  </a:lnTo>
                  <a:lnTo>
                    <a:pt x="106426" y="548817"/>
                  </a:lnTo>
                  <a:lnTo>
                    <a:pt x="105943" y="549300"/>
                  </a:lnTo>
                  <a:lnTo>
                    <a:pt x="105600" y="550202"/>
                  </a:lnTo>
                  <a:lnTo>
                    <a:pt x="105422" y="551395"/>
                  </a:lnTo>
                  <a:lnTo>
                    <a:pt x="105422" y="574865"/>
                  </a:lnTo>
                  <a:lnTo>
                    <a:pt x="105702" y="576503"/>
                  </a:lnTo>
                  <a:lnTo>
                    <a:pt x="106095" y="577430"/>
                  </a:lnTo>
                  <a:lnTo>
                    <a:pt x="106603" y="577951"/>
                  </a:lnTo>
                  <a:lnTo>
                    <a:pt x="116217" y="579907"/>
                  </a:lnTo>
                  <a:lnTo>
                    <a:pt x="116395" y="579831"/>
                  </a:lnTo>
                  <a:lnTo>
                    <a:pt x="116865" y="579348"/>
                  </a:lnTo>
                  <a:lnTo>
                    <a:pt x="117106" y="578789"/>
                  </a:lnTo>
                  <a:lnTo>
                    <a:pt x="117360" y="577659"/>
                  </a:lnTo>
                  <a:lnTo>
                    <a:pt x="117360" y="553034"/>
                  </a:lnTo>
                  <a:close/>
                </a:path>
                <a:path w="251459" h="958214">
                  <a:moveTo>
                    <a:pt x="129908" y="724827"/>
                  </a:moveTo>
                  <a:lnTo>
                    <a:pt x="118325" y="716953"/>
                  </a:lnTo>
                  <a:lnTo>
                    <a:pt x="118122" y="716965"/>
                  </a:lnTo>
                  <a:lnTo>
                    <a:pt x="117779" y="717156"/>
                  </a:lnTo>
                  <a:lnTo>
                    <a:pt x="117614" y="717359"/>
                  </a:lnTo>
                  <a:lnTo>
                    <a:pt x="117259" y="718185"/>
                  </a:lnTo>
                  <a:lnTo>
                    <a:pt x="117106" y="718959"/>
                  </a:lnTo>
                  <a:lnTo>
                    <a:pt x="117106" y="744194"/>
                  </a:lnTo>
                  <a:lnTo>
                    <a:pt x="117259" y="745083"/>
                  </a:lnTo>
                  <a:lnTo>
                    <a:pt x="117779" y="746569"/>
                  </a:lnTo>
                  <a:lnTo>
                    <a:pt x="118325" y="747255"/>
                  </a:lnTo>
                  <a:lnTo>
                    <a:pt x="128651" y="751890"/>
                  </a:lnTo>
                  <a:lnTo>
                    <a:pt x="128841" y="751890"/>
                  </a:lnTo>
                  <a:lnTo>
                    <a:pt x="129349" y="751522"/>
                  </a:lnTo>
                  <a:lnTo>
                    <a:pt x="129730" y="750671"/>
                  </a:lnTo>
                  <a:lnTo>
                    <a:pt x="129908" y="749452"/>
                  </a:lnTo>
                  <a:lnTo>
                    <a:pt x="129908" y="724827"/>
                  </a:lnTo>
                  <a:close/>
                </a:path>
                <a:path w="251459" h="958214">
                  <a:moveTo>
                    <a:pt x="129908" y="484632"/>
                  </a:moveTo>
                  <a:lnTo>
                    <a:pt x="118325" y="480593"/>
                  </a:lnTo>
                  <a:lnTo>
                    <a:pt x="118122" y="480669"/>
                  </a:lnTo>
                  <a:lnTo>
                    <a:pt x="117779" y="480987"/>
                  </a:lnTo>
                  <a:lnTo>
                    <a:pt x="117614" y="481228"/>
                  </a:lnTo>
                  <a:lnTo>
                    <a:pt x="117373" y="481838"/>
                  </a:lnTo>
                  <a:lnTo>
                    <a:pt x="117106" y="482993"/>
                  </a:lnTo>
                  <a:lnTo>
                    <a:pt x="117106" y="508228"/>
                  </a:lnTo>
                  <a:lnTo>
                    <a:pt x="128651" y="512114"/>
                  </a:lnTo>
                  <a:lnTo>
                    <a:pt x="128841" y="512038"/>
                  </a:lnTo>
                  <a:lnTo>
                    <a:pt x="129349" y="511505"/>
                  </a:lnTo>
                  <a:lnTo>
                    <a:pt x="129730" y="510540"/>
                  </a:lnTo>
                  <a:lnTo>
                    <a:pt x="129908" y="509257"/>
                  </a:lnTo>
                  <a:lnTo>
                    <a:pt x="129908" y="484632"/>
                  </a:lnTo>
                  <a:close/>
                </a:path>
                <a:path w="251459" h="958214">
                  <a:moveTo>
                    <a:pt x="149123" y="660082"/>
                  </a:moveTo>
                  <a:lnTo>
                    <a:pt x="137071" y="651992"/>
                  </a:lnTo>
                  <a:lnTo>
                    <a:pt x="136880" y="652018"/>
                  </a:lnTo>
                  <a:lnTo>
                    <a:pt x="136359" y="652411"/>
                  </a:lnTo>
                  <a:lnTo>
                    <a:pt x="135978" y="653275"/>
                  </a:lnTo>
                  <a:lnTo>
                    <a:pt x="135788" y="654507"/>
                  </a:lnTo>
                  <a:lnTo>
                    <a:pt x="135788" y="678789"/>
                  </a:lnTo>
                  <a:lnTo>
                    <a:pt x="147802" y="687209"/>
                  </a:lnTo>
                  <a:lnTo>
                    <a:pt x="148005" y="687197"/>
                  </a:lnTo>
                  <a:lnTo>
                    <a:pt x="148374" y="686981"/>
                  </a:lnTo>
                  <a:lnTo>
                    <a:pt x="148526" y="686803"/>
                  </a:lnTo>
                  <a:lnTo>
                    <a:pt x="148920" y="685939"/>
                  </a:lnTo>
                  <a:lnTo>
                    <a:pt x="149123" y="684695"/>
                  </a:lnTo>
                  <a:lnTo>
                    <a:pt x="149123" y="660082"/>
                  </a:lnTo>
                  <a:close/>
                </a:path>
                <a:path w="251459" h="958214">
                  <a:moveTo>
                    <a:pt x="149123" y="610603"/>
                  </a:moveTo>
                  <a:lnTo>
                    <a:pt x="137071" y="603986"/>
                  </a:lnTo>
                  <a:lnTo>
                    <a:pt x="136880" y="604037"/>
                  </a:lnTo>
                  <a:lnTo>
                    <a:pt x="136359" y="604507"/>
                  </a:lnTo>
                  <a:lnTo>
                    <a:pt x="135978" y="605421"/>
                  </a:lnTo>
                  <a:lnTo>
                    <a:pt x="135788" y="606679"/>
                  </a:lnTo>
                  <a:lnTo>
                    <a:pt x="135788" y="630974"/>
                  </a:lnTo>
                  <a:lnTo>
                    <a:pt x="147802" y="637908"/>
                  </a:lnTo>
                  <a:lnTo>
                    <a:pt x="148005" y="637857"/>
                  </a:lnTo>
                  <a:lnTo>
                    <a:pt x="148374" y="637616"/>
                  </a:lnTo>
                  <a:lnTo>
                    <a:pt x="148526" y="637400"/>
                  </a:lnTo>
                  <a:lnTo>
                    <a:pt x="148920" y="636485"/>
                  </a:lnTo>
                  <a:lnTo>
                    <a:pt x="149123" y="635203"/>
                  </a:lnTo>
                  <a:lnTo>
                    <a:pt x="149123" y="610603"/>
                  </a:lnTo>
                  <a:close/>
                </a:path>
                <a:path w="251459" h="958214">
                  <a:moveTo>
                    <a:pt x="149123" y="541362"/>
                  </a:moveTo>
                  <a:lnTo>
                    <a:pt x="137071" y="536740"/>
                  </a:lnTo>
                  <a:lnTo>
                    <a:pt x="136880" y="536816"/>
                  </a:lnTo>
                  <a:lnTo>
                    <a:pt x="136359" y="537375"/>
                  </a:lnTo>
                  <a:lnTo>
                    <a:pt x="135978" y="538353"/>
                  </a:lnTo>
                  <a:lnTo>
                    <a:pt x="135788" y="539648"/>
                  </a:lnTo>
                  <a:lnTo>
                    <a:pt x="135788" y="564426"/>
                  </a:lnTo>
                  <a:lnTo>
                    <a:pt x="147802" y="568871"/>
                  </a:lnTo>
                  <a:lnTo>
                    <a:pt x="148005" y="568807"/>
                  </a:lnTo>
                  <a:lnTo>
                    <a:pt x="148374" y="568477"/>
                  </a:lnTo>
                  <a:lnTo>
                    <a:pt x="148526" y="568236"/>
                  </a:lnTo>
                  <a:lnTo>
                    <a:pt x="148920" y="567270"/>
                  </a:lnTo>
                  <a:lnTo>
                    <a:pt x="149123" y="565962"/>
                  </a:lnTo>
                  <a:lnTo>
                    <a:pt x="149123" y="541362"/>
                  </a:lnTo>
                  <a:close/>
                </a:path>
                <a:path w="251459" h="958214">
                  <a:moveTo>
                    <a:pt x="169062" y="488708"/>
                  </a:moveTo>
                  <a:lnTo>
                    <a:pt x="156552" y="483984"/>
                  </a:lnTo>
                  <a:lnTo>
                    <a:pt x="156362" y="484060"/>
                  </a:lnTo>
                  <a:lnTo>
                    <a:pt x="156159" y="484225"/>
                  </a:lnTo>
                  <a:lnTo>
                    <a:pt x="155816" y="484632"/>
                  </a:lnTo>
                  <a:lnTo>
                    <a:pt x="155422" y="485635"/>
                  </a:lnTo>
                  <a:lnTo>
                    <a:pt x="155232" y="486943"/>
                  </a:lnTo>
                  <a:lnTo>
                    <a:pt x="155232" y="511708"/>
                  </a:lnTo>
                  <a:lnTo>
                    <a:pt x="167690" y="516750"/>
                  </a:lnTo>
                  <a:lnTo>
                    <a:pt x="167906" y="516674"/>
                  </a:lnTo>
                  <a:lnTo>
                    <a:pt x="168452" y="516115"/>
                  </a:lnTo>
                  <a:lnTo>
                    <a:pt x="168859" y="515124"/>
                  </a:lnTo>
                  <a:lnTo>
                    <a:pt x="169062" y="513791"/>
                  </a:lnTo>
                  <a:lnTo>
                    <a:pt x="169062" y="488708"/>
                  </a:lnTo>
                  <a:close/>
                </a:path>
                <a:path w="251459" h="958214">
                  <a:moveTo>
                    <a:pt x="188683" y="775398"/>
                  </a:moveTo>
                  <a:lnTo>
                    <a:pt x="176212" y="769823"/>
                  </a:lnTo>
                  <a:lnTo>
                    <a:pt x="176009" y="769886"/>
                  </a:lnTo>
                  <a:lnTo>
                    <a:pt x="175628" y="770166"/>
                  </a:lnTo>
                  <a:lnTo>
                    <a:pt x="175298" y="770686"/>
                  </a:lnTo>
                  <a:lnTo>
                    <a:pt x="175056" y="771347"/>
                  </a:lnTo>
                  <a:lnTo>
                    <a:pt x="174840" y="772655"/>
                  </a:lnTo>
                  <a:lnTo>
                    <a:pt x="174840" y="798233"/>
                  </a:lnTo>
                  <a:lnTo>
                    <a:pt x="187350" y="803503"/>
                  </a:lnTo>
                  <a:lnTo>
                    <a:pt x="187921" y="803135"/>
                  </a:lnTo>
                  <a:lnTo>
                    <a:pt x="188366" y="802309"/>
                  </a:lnTo>
                  <a:lnTo>
                    <a:pt x="188493" y="801941"/>
                  </a:lnTo>
                  <a:lnTo>
                    <a:pt x="188683" y="800658"/>
                  </a:lnTo>
                  <a:lnTo>
                    <a:pt x="188683" y="775398"/>
                  </a:lnTo>
                  <a:close/>
                </a:path>
                <a:path w="251459" h="958214">
                  <a:moveTo>
                    <a:pt x="188683" y="662051"/>
                  </a:moveTo>
                  <a:lnTo>
                    <a:pt x="176212" y="657491"/>
                  </a:lnTo>
                  <a:lnTo>
                    <a:pt x="176009" y="657555"/>
                  </a:lnTo>
                  <a:lnTo>
                    <a:pt x="175628" y="657885"/>
                  </a:lnTo>
                  <a:lnTo>
                    <a:pt x="175171" y="658749"/>
                  </a:lnTo>
                  <a:lnTo>
                    <a:pt x="174891" y="659980"/>
                  </a:lnTo>
                  <a:lnTo>
                    <a:pt x="174840" y="660946"/>
                  </a:lnTo>
                  <a:lnTo>
                    <a:pt x="174840" y="686041"/>
                  </a:lnTo>
                  <a:lnTo>
                    <a:pt x="187350" y="690270"/>
                  </a:lnTo>
                  <a:lnTo>
                    <a:pt x="187921" y="689864"/>
                  </a:lnTo>
                  <a:lnTo>
                    <a:pt x="188366" y="688975"/>
                  </a:lnTo>
                  <a:lnTo>
                    <a:pt x="188493" y="688606"/>
                  </a:lnTo>
                  <a:lnTo>
                    <a:pt x="188683" y="687311"/>
                  </a:lnTo>
                  <a:lnTo>
                    <a:pt x="188683" y="662051"/>
                  </a:lnTo>
                  <a:close/>
                </a:path>
                <a:path w="251459" h="958214">
                  <a:moveTo>
                    <a:pt x="188683" y="485228"/>
                  </a:moveTo>
                  <a:lnTo>
                    <a:pt x="187350" y="482155"/>
                  </a:lnTo>
                  <a:lnTo>
                    <a:pt x="187134" y="482155"/>
                  </a:lnTo>
                  <a:lnTo>
                    <a:pt x="174840" y="485343"/>
                  </a:lnTo>
                  <a:lnTo>
                    <a:pt x="174840" y="510921"/>
                  </a:lnTo>
                  <a:lnTo>
                    <a:pt x="176212" y="513994"/>
                  </a:lnTo>
                  <a:lnTo>
                    <a:pt x="187350" y="513600"/>
                  </a:lnTo>
                  <a:lnTo>
                    <a:pt x="187921" y="513130"/>
                  </a:lnTo>
                  <a:lnTo>
                    <a:pt x="188366" y="512203"/>
                  </a:lnTo>
                  <a:lnTo>
                    <a:pt x="188493" y="511810"/>
                  </a:lnTo>
                  <a:lnTo>
                    <a:pt x="188683" y="510476"/>
                  </a:lnTo>
                  <a:lnTo>
                    <a:pt x="188683" y="485228"/>
                  </a:lnTo>
                  <a:close/>
                </a:path>
                <a:path w="251459" h="958214">
                  <a:moveTo>
                    <a:pt x="188683" y="441921"/>
                  </a:moveTo>
                  <a:lnTo>
                    <a:pt x="188493" y="440601"/>
                  </a:lnTo>
                  <a:lnTo>
                    <a:pt x="188087" y="439547"/>
                  </a:lnTo>
                  <a:lnTo>
                    <a:pt x="187553" y="438912"/>
                  </a:lnTo>
                  <a:lnTo>
                    <a:pt x="187350" y="438797"/>
                  </a:lnTo>
                  <a:lnTo>
                    <a:pt x="187134" y="438797"/>
                  </a:lnTo>
                  <a:lnTo>
                    <a:pt x="176212" y="438404"/>
                  </a:lnTo>
                  <a:lnTo>
                    <a:pt x="175628" y="438848"/>
                  </a:lnTo>
                  <a:lnTo>
                    <a:pt x="175171" y="439750"/>
                  </a:lnTo>
                  <a:lnTo>
                    <a:pt x="174891" y="440982"/>
                  </a:lnTo>
                  <a:lnTo>
                    <a:pt x="174840" y="441947"/>
                  </a:lnTo>
                  <a:lnTo>
                    <a:pt x="174840" y="467042"/>
                  </a:lnTo>
                  <a:lnTo>
                    <a:pt x="187350" y="470230"/>
                  </a:lnTo>
                  <a:lnTo>
                    <a:pt x="187553" y="470128"/>
                  </a:lnTo>
                  <a:lnTo>
                    <a:pt x="187921" y="469773"/>
                  </a:lnTo>
                  <a:lnTo>
                    <a:pt x="188366" y="468871"/>
                  </a:lnTo>
                  <a:lnTo>
                    <a:pt x="188493" y="468477"/>
                  </a:lnTo>
                  <a:lnTo>
                    <a:pt x="188683" y="467156"/>
                  </a:lnTo>
                  <a:lnTo>
                    <a:pt x="188683" y="441921"/>
                  </a:lnTo>
                  <a:close/>
                </a:path>
                <a:path w="251459" h="958214">
                  <a:moveTo>
                    <a:pt x="188683" y="398602"/>
                  </a:moveTo>
                  <a:lnTo>
                    <a:pt x="187134" y="395401"/>
                  </a:lnTo>
                  <a:lnTo>
                    <a:pt x="176212" y="394550"/>
                  </a:lnTo>
                  <a:lnTo>
                    <a:pt x="175628" y="394982"/>
                  </a:lnTo>
                  <a:lnTo>
                    <a:pt x="175171" y="395859"/>
                  </a:lnTo>
                  <a:lnTo>
                    <a:pt x="174891" y="397103"/>
                  </a:lnTo>
                  <a:lnTo>
                    <a:pt x="174840" y="398068"/>
                  </a:lnTo>
                  <a:lnTo>
                    <a:pt x="174840" y="423151"/>
                  </a:lnTo>
                  <a:lnTo>
                    <a:pt x="187350" y="426847"/>
                  </a:lnTo>
                  <a:lnTo>
                    <a:pt x="187553" y="426758"/>
                  </a:lnTo>
                  <a:lnTo>
                    <a:pt x="187921" y="426415"/>
                  </a:lnTo>
                  <a:lnTo>
                    <a:pt x="188366" y="425538"/>
                  </a:lnTo>
                  <a:lnTo>
                    <a:pt x="188493" y="425170"/>
                  </a:lnTo>
                  <a:lnTo>
                    <a:pt x="188683" y="423862"/>
                  </a:lnTo>
                  <a:lnTo>
                    <a:pt x="188683" y="398602"/>
                  </a:lnTo>
                  <a:close/>
                </a:path>
                <a:path w="251459" h="958214">
                  <a:moveTo>
                    <a:pt x="188683" y="311950"/>
                  </a:moveTo>
                  <a:lnTo>
                    <a:pt x="176212" y="306857"/>
                  </a:lnTo>
                  <a:lnTo>
                    <a:pt x="176009" y="306920"/>
                  </a:lnTo>
                  <a:lnTo>
                    <a:pt x="175628" y="307238"/>
                  </a:lnTo>
                  <a:lnTo>
                    <a:pt x="175298" y="307771"/>
                  </a:lnTo>
                  <a:lnTo>
                    <a:pt x="175056" y="308444"/>
                  </a:lnTo>
                  <a:lnTo>
                    <a:pt x="174840" y="309753"/>
                  </a:lnTo>
                  <a:lnTo>
                    <a:pt x="174840" y="335356"/>
                  </a:lnTo>
                  <a:lnTo>
                    <a:pt x="187350" y="340093"/>
                  </a:lnTo>
                  <a:lnTo>
                    <a:pt x="187553" y="340029"/>
                  </a:lnTo>
                  <a:lnTo>
                    <a:pt x="187921" y="339699"/>
                  </a:lnTo>
                  <a:lnTo>
                    <a:pt x="188366" y="338848"/>
                  </a:lnTo>
                  <a:lnTo>
                    <a:pt x="188493" y="338493"/>
                  </a:lnTo>
                  <a:lnTo>
                    <a:pt x="188683" y="337185"/>
                  </a:lnTo>
                  <a:lnTo>
                    <a:pt x="188683" y="311950"/>
                  </a:lnTo>
                  <a:close/>
                </a:path>
                <a:path w="251459" h="958214">
                  <a:moveTo>
                    <a:pt x="188683" y="225310"/>
                  </a:moveTo>
                  <a:lnTo>
                    <a:pt x="187134" y="221856"/>
                  </a:lnTo>
                  <a:lnTo>
                    <a:pt x="176212" y="219214"/>
                  </a:lnTo>
                  <a:lnTo>
                    <a:pt x="174840" y="222491"/>
                  </a:lnTo>
                  <a:lnTo>
                    <a:pt x="174840" y="247573"/>
                  </a:lnTo>
                  <a:lnTo>
                    <a:pt x="187350" y="253339"/>
                  </a:lnTo>
                  <a:lnTo>
                    <a:pt x="187553" y="253276"/>
                  </a:lnTo>
                  <a:lnTo>
                    <a:pt x="187921" y="252996"/>
                  </a:lnTo>
                  <a:lnTo>
                    <a:pt x="188366" y="252171"/>
                  </a:lnTo>
                  <a:lnTo>
                    <a:pt x="188493" y="251828"/>
                  </a:lnTo>
                  <a:lnTo>
                    <a:pt x="188683" y="250558"/>
                  </a:lnTo>
                  <a:lnTo>
                    <a:pt x="188683" y="225310"/>
                  </a:lnTo>
                  <a:close/>
                </a:path>
                <a:path w="251459" h="958214">
                  <a:moveTo>
                    <a:pt x="188683" y="181978"/>
                  </a:moveTo>
                  <a:lnTo>
                    <a:pt x="176212" y="175348"/>
                  </a:lnTo>
                  <a:lnTo>
                    <a:pt x="176009" y="175387"/>
                  </a:lnTo>
                  <a:lnTo>
                    <a:pt x="174840" y="178574"/>
                  </a:lnTo>
                  <a:lnTo>
                    <a:pt x="174840" y="203669"/>
                  </a:lnTo>
                  <a:lnTo>
                    <a:pt x="187350" y="209969"/>
                  </a:lnTo>
                  <a:lnTo>
                    <a:pt x="187553" y="209931"/>
                  </a:lnTo>
                  <a:lnTo>
                    <a:pt x="187921" y="209651"/>
                  </a:lnTo>
                  <a:lnTo>
                    <a:pt x="188366" y="208864"/>
                  </a:lnTo>
                  <a:lnTo>
                    <a:pt x="188493" y="208508"/>
                  </a:lnTo>
                  <a:lnTo>
                    <a:pt x="188683" y="207225"/>
                  </a:lnTo>
                  <a:lnTo>
                    <a:pt x="188683" y="181978"/>
                  </a:lnTo>
                  <a:close/>
                </a:path>
                <a:path w="251459" h="958214">
                  <a:moveTo>
                    <a:pt x="188683" y="138645"/>
                  </a:moveTo>
                  <a:lnTo>
                    <a:pt x="187134" y="135064"/>
                  </a:lnTo>
                  <a:lnTo>
                    <a:pt x="176212" y="131495"/>
                  </a:lnTo>
                  <a:lnTo>
                    <a:pt x="174840" y="134670"/>
                  </a:lnTo>
                  <a:lnTo>
                    <a:pt x="174840" y="159766"/>
                  </a:lnTo>
                  <a:lnTo>
                    <a:pt x="187350" y="166573"/>
                  </a:lnTo>
                  <a:lnTo>
                    <a:pt x="187553" y="166547"/>
                  </a:lnTo>
                  <a:lnTo>
                    <a:pt x="187921" y="166281"/>
                  </a:lnTo>
                  <a:lnTo>
                    <a:pt x="188087" y="166090"/>
                  </a:lnTo>
                  <a:lnTo>
                    <a:pt x="188493" y="165176"/>
                  </a:lnTo>
                  <a:lnTo>
                    <a:pt x="188683" y="163893"/>
                  </a:lnTo>
                  <a:lnTo>
                    <a:pt x="188683" y="138645"/>
                  </a:lnTo>
                  <a:close/>
                </a:path>
                <a:path w="251459" h="958214">
                  <a:moveTo>
                    <a:pt x="188683" y="95313"/>
                  </a:moveTo>
                  <a:lnTo>
                    <a:pt x="187134" y="91668"/>
                  </a:lnTo>
                  <a:lnTo>
                    <a:pt x="176212" y="87642"/>
                  </a:lnTo>
                  <a:lnTo>
                    <a:pt x="174840" y="90284"/>
                  </a:lnTo>
                  <a:lnTo>
                    <a:pt x="174840" y="115862"/>
                  </a:lnTo>
                  <a:lnTo>
                    <a:pt x="187350" y="123202"/>
                  </a:lnTo>
                  <a:lnTo>
                    <a:pt x="187553" y="123164"/>
                  </a:lnTo>
                  <a:lnTo>
                    <a:pt x="187921" y="122923"/>
                  </a:lnTo>
                  <a:lnTo>
                    <a:pt x="188366" y="122174"/>
                  </a:lnTo>
                  <a:lnTo>
                    <a:pt x="188493" y="121831"/>
                  </a:lnTo>
                  <a:lnTo>
                    <a:pt x="188683" y="120573"/>
                  </a:lnTo>
                  <a:lnTo>
                    <a:pt x="188683" y="95313"/>
                  </a:lnTo>
                  <a:close/>
                </a:path>
                <a:path w="251459" h="958214">
                  <a:moveTo>
                    <a:pt x="188683" y="51993"/>
                  </a:moveTo>
                  <a:lnTo>
                    <a:pt x="187134" y="48298"/>
                  </a:lnTo>
                  <a:lnTo>
                    <a:pt x="176212" y="43840"/>
                  </a:lnTo>
                  <a:lnTo>
                    <a:pt x="174840" y="46863"/>
                  </a:lnTo>
                  <a:lnTo>
                    <a:pt x="174840" y="71945"/>
                  </a:lnTo>
                  <a:lnTo>
                    <a:pt x="187350" y="79806"/>
                  </a:lnTo>
                  <a:lnTo>
                    <a:pt x="187553" y="79781"/>
                  </a:lnTo>
                  <a:lnTo>
                    <a:pt x="187921" y="79565"/>
                  </a:lnTo>
                  <a:lnTo>
                    <a:pt x="188366" y="78828"/>
                  </a:lnTo>
                  <a:lnTo>
                    <a:pt x="188493" y="78486"/>
                  </a:lnTo>
                  <a:lnTo>
                    <a:pt x="188683" y="77228"/>
                  </a:lnTo>
                  <a:lnTo>
                    <a:pt x="188683" y="51993"/>
                  </a:lnTo>
                  <a:close/>
                </a:path>
                <a:path w="251459" h="958214">
                  <a:moveTo>
                    <a:pt x="188683" y="8686"/>
                  </a:moveTo>
                  <a:lnTo>
                    <a:pt x="176212" y="0"/>
                  </a:lnTo>
                  <a:lnTo>
                    <a:pt x="176009" y="0"/>
                  </a:lnTo>
                  <a:lnTo>
                    <a:pt x="175628" y="190"/>
                  </a:lnTo>
                  <a:lnTo>
                    <a:pt x="175171" y="914"/>
                  </a:lnTo>
                  <a:lnTo>
                    <a:pt x="174891" y="2032"/>
                  </a:lnTo>
                  <a:lnTo>
                    <a:pt x="174840" y="2997"/>
                  </a:lnTo>
                  <a:lnTo>
                    <a:pt x="174840" y="28079"/>
                  </a:lnTo>
                  <a:lnTo>
                    <a:pt x="187350" y="36423"/>
                  </a:lnTo>
                  <a:lnTo>
                    <a:pt x="187553" y="36410"/>
                  </a:lnTo>
                  <a:lnTo>
                    <a:pt x="187921" y="36220"/>
                  </a:lnTo>
                  <a:lnTo>
                    <a:pt x="188366" y="35496"/>
                  </a:lnTo>
                  <a:lnTo>
                    <a:pt x="188493" y="35166"/>
                  </a:lnTo>
                  <a:lnTo>
                    <a:pt x="188683" y="33934"/>
                  </a:lnTo>
                  <a:lnTo>
                    <a:pt x="188683" y="8686"/>
                  </a:lnTo>
                  <a:close/>
                </a:path>
                <a:path w="251459" h="958214">
                  <a:moveTo>
                    <a:pt x="208114" y="485063"/>
                  </a:moveTo>
                  <a:lnTo>
                    <a:pt x="206832" y="482053"/>
                  </a:lnTo>
                  <a:lnTo>
                    <a:pt x="206616" y="482053"/>
                  </a:lnTo>
                  <a:lnTo>
                    <a:pt x="194779" y="485660"/>
                  </a:lnTo>
                  <a:lnTo>
                    <a:pt x="194779" y="510286"/>
                  </a:lnTo>
                  <a:lnTo>
                    <a:pt x="196100" y="513308"/>
                  </a:lnTo>
                  <a:lnTo>
                    <a:pt x="206832" y="512914"/>
                  </a:lnTo>
                  <a:lnTo>
                    <a:pt x="208114" y="509371"/>
                  </a:lnTo>
                  <a:lnTo>
                    <a:pt x="208114" y="485063"/>
                  </a:lnTo>
                  <a:close/>
                </a:path>
                <a:path w="251459" h="958214">
                  <a:moveTo>
                    <a:pt x="208114" y="442544"/>
                  </a:moveTo>
                  <a:lnTo>
                    <a:pt x="206832" y="439483"/>
                  </a:lnTo>
                  <a:lnTo>
                    <a:pt x="206616" y="439483"/>
                  </a:lnTo>
                  <a:lnTo>
                    <a:pt x="196100" y="439102"/>
                  </a:lnTo>
                  <a:lnTo>
                    <a:pt x="194779" y="442595"/>
                  </a:lnTo>
                  <a:lnTo>
                    <a:pt x="194779" y="467207"/>
                  </a:lnTo>
                  <a:lnTo>
                    <a:pt x="206832" y="470331"/>
                  </a:lnTo>
                  <a:lnTo>
                    <a:pt x="207022" y="470230"/>
                  </a:lnTo>
                  <a:lnTo>
                    <a:pt x="207378" y="469887"/>
                  </a:lnTo>
                  <a:lnTo>
                    <a:pt x="207810" y="468985"/>
                  </a:lnTo>
                  <a:lnTo>
                    <a:pt x="208076" y="467779"/>
                  </a:lnTo>
                  <a:lnTo>
                    <a:pt x="208114" y="466826"/>
                  </a:lnTo>
                  <a:lnTo>
                    <a:pt x="208114" y="442544"/>
                  </a:lnTo>
                  <a:close/>
                </a:path>
                <a:path w="251459" h="958214">
                  <a:moveTo>
                    <a:pt x="208114" y="400037"/>
                  </a:moveTo>
                  <a:lnTo>
                    <a:pt x="206616" y="396900"/>
                  </a:lnTo>
                  <a:lnTo>
                    <a:pt x="196100" y="396087"/>
                  </a:lnTo>
                  <a:lnTo>
                    <a:pt x="194779" y="399529"/>
                  </a:lnTo>
                  <a:lnTo>
                    <a:pt x="194779" y="424154"/>
                  </a:lnTo>
                  <a:lnTo>
                    <a:pt x="206832" y="427761"/>
                  </a:lnTo>
                  <a:lnTo>
                    <a:pt x="207378" y="427329"/>
                  </a:lnTo>
                  <a:lnTo>
                    <a:pt x="207810" y="426466"/>
                  </a:lnTo>
                  <a:lnTo>
                    <a:pt x="207924" y="426110"/>
                  </a:lnTo>
                  <a:lnTo>
                    <a:pt x="208114" y="424815"/>
                  </a:lnTo>
                  <a:lnTo>
                    <a:pt x="208114" y="400037"/>
                  </a:lnTo>
                  <a:close/>
                </a:path>
                <a:path w="251459" h="958214">
                  <a:moveTo>
                    <a:pt x="208114" y="357517"/>
                  </a:moveTo>
                  <a:lnTo>
                    <a:pt x="196100" y="353072"/>
                  </a:lnTo>
                  <a:lnTo>
                    <a:pt x="195897" y="353136"/>
                  </a:lnTo>
                  <a:lnTo>
                    <a:pt x="195529" y="353466"/>
                  </a:lnTo>
                  <a:lnTo>
                    <a:pt x="195097" y="354317"/>
                  </a:lnTo>
                  <a:lnTo>
                    <a:pt x="194818" y="355511"/>
                  </a:lnTo>
                  <a:lnTo>
                    <a:pt x="194779" y="356463"/>
                  </a:lnTo>
                  <a:lnTo>
                    <a:pt x="194779" y="381076"/>
                  </a:lnTo>
                  <a:lnTo>
                    <a:pt x="206832" y="385216"/>
                  </a:lnTo>
                  <a:lnTo>
                    <a:pt x="207022" y="385127"/>
                  </a:lnTo>
                  <a:lnTo>
                    <a:pt x="207378" y="384797"/>
                  </a:lnTo>
                  <a:lnTo>
                    <a:pt x="207810" y="383946"/>
                  </a:lnTo>
                  <a:lnTo>
                    <a:pt x="208076" y="382765"/>
                  </a:lnTo>
                  <a:lnTo>
                    <a:pt x="208114" y="381812"/>
                  </a:lnTo>
                  <a:lnTo>
                    <a:pt x="208114" y="357517"/>
                  </a:lnTo>
                  <a:close/>
                </a:path>
                <a:path w="251459" h="958214">
                  <a:moveTo>
                    <a:pt x="208114" y="314998"/>
                  </a:moveTo>
                  <a:lnTo>
                    <a:pt x="196100" y="310045"/>
                  </a:lnTo>
                  <a:lnTo>
                    <a:pt x="195897" y="310121"/>
                  </a:lnTo>
                  <a:lnTo>
                    <a:pt x="195529" y="310413"/>
                  </a:lnTo>
                  <a:lnTo>
                    <a:pt x="195097" y="311238"/>
                  </a:lnTo>
                  <a:lnTo>
                    <a:pt x="194818" y="312432"/>
                  </a:lnTo>
                  <a:lnTo>
                    <a:pt x="194779" y="313385"/>
                  </a:lnTo>
                  <a:lnTo>
                    <a:pt x="194779" y="337997"/>
                  </a:lnTo>
                  <a:lnTo>
                    <a:pt x="206832" y="342633"/>
                  </a:lnTo>
                  <a:lnTo>
                    <a:pt x="207022" y="342557"/>
                  </a:lnTo>
                  <a:lnTo>
                    <a:pt x="207378" y="342252"/>
                  </a:lnTo>
                  <a:lnTo>
                    <a:pt x="207543" y="342023"/>
                  </a:lnTo>
                  <a:lnTo>
                    <a:pt x="207924" y="341058"/>
                  </a:lnTo>
                  <a:lnTo>
                    <a:pt x="208114" y="339788"/>
                  </a:lnTo>
                  <a:lnTo>
                    <a:pt x="208114" y="314998"/>
                  </a:lnTo>
                  <a:close/>
                </a:path>
                <a:path w="251459" h="958214">
                  <a:moveTo>
                    <a:pt x="208114" y="272478"/>
                  </a:moveTo>
                  <a:lnTo>
                    <a:pt x="196100" y="267055"/>
                  </a:lnTo>
                  <a:lnTo>
                    <a:pt x="195897" y="267119"/>
                  </a:lnTo>
                  <a:lnTo>
                    <a:pt x="195529" y="267398"/>
                  </a:lnTo>
                  <a:lnTo>
                    <a:pt x="195097" y="268198"/>
                  </a:lnTo>
                  <a:lnTo>
                    <a:pt x="194818" y="269379"/>
                  </a:lnTo>
                  <a:lnTo>
                    <a:pt x="194779" y="270319"/>
                  </a:lnTo>
                  <a:lnTo>
                    <a:pt x="194779" y="294932"/>
                  </a:lnTo>
                  <a:lnTo>
                    <a:pt x="206832" y="300050"/>
                  </a:lnTo>
                  <a:lnTo>
                    <a:pt x="207022" y="299986"/>
                  </a:lnTo>
                  <a:lnTo>
                    <a:pt x="207378" y="299694"/>
                  </a:lnTo>
                  <a:lnTo>
                    <a:pt x="207810" y="298881"/>
                  </a:lnTo>
                  <a:lnTo>
                    <a:pt x="208076" y="297713"/>
                  </a:lnTo>
                  <a:lnTo>
                    <a:pt x="208114" y="296773"/>
                  </a:lnTo>
                  <a:lnTo>
                    <a:pt x="208114" y="272478"/>
                  </a:lnTo>
                  <a:close/>
                </a:path>
                <a:path w="251459" h="958214">
                  <a:moveTo>
                    <a:pt x="208114" y="229958"/>
                  </a:moveTo>
                  <a:lnTo>
                    <a:pt x="206616" y="226580"/>
                  </a:lnTo>
                  <a:lnTo>
                    <a:pt x="196100" y="224028"/>
                  </a:lnTo>
                  <a:lnTo>
                    <a:pt x="194779" y="227253"/>
                  </a:lnTo>
                  <a:lnTo>
                    <a:pt x="194779" y="251866"/>
                  </a:lnTo>
                  <a:lnTo>
                    <a:pt x="206832" y="257479"/>
                  </a:lnTo>
                  <a:lnTo>
                    <a:pt x="207378" y="257136"/>
                  </a:lnTo>
                  <a:lnTo>
                    <a:pt x="207810" y="256349"/>
                  </a:lnTo>
                  <a:lnTo>
                    <a:pt x="208076" y="255181"/>
                  </a:lnTo>
                  <a:lnTo>
                    <a:pt x="208114" y="254266"/>
                  </a:lnTo>
                  <a:lnTo>
                    <a:pt x="208114" y="229958"/>
                  </a:lnTo>
                  <a:close/>
                </a:path>
                <a:path w="251459" h="958214">
                  <a:moveTo>
                    <a:pt x="208114" y="187452"/>
                  </a:moveTo>
                  <a:lnTo>
                    <a:pt x="196100" y="181000"/>
                  </a:lnTo>
                  <a:lnTo>
                    <a:pt x="195897" y="181051"/>
                  </a:lnTo>
                  <a:lnTo>
                    <a:pt x="195529" y="181305"/>
                  </a:lnTo>
                  <a:lnTo>
                    <a:pt x="195097" y="182079"/>
                  </a:lnTo>
                  <a:lnTo>
                    <a:pt x="194818" y="183235"/>
                  </a:lnTo>
                  <a:lnTo>
                    <a:pt x="194779" y="184175"/>
                  </a:lnTo>
                  <a:lnTo>
                    <a:pt x="194779" y="208788"/>
                  </a:lnTo>
                  <a:lnTo>
                    <a:pt x="206832" y="214922"/>
                  </a:lnTo>
                  <a:lnTo>
                    <a:pt x="207022" y="214871"/>
                  </a:lnTo>
                  <a:lnTo>
                    <a:pt x="207378" y="214617"/>
                  </a:lnTo>
                  <a:lnTo>
                    <a:pt x="207810" y="213829"/>
                  </a:lnTo>
                  <a:lnTo>
                    <a:pt x="208076" y="212686"/>
                  </a:lnTo>
                  <a:lnTo>
                    <a:pt x="208114" y="211734"/>
                  </a:lnTo>
                  <a:lnTo>
                    <a:pt x="208114" y="187452"/>
                  </a:lnTo>
                  <a:close/>
                </a:path>
                <a:path w="251459" h="958214">
                  <a:moveTo>
                    <a:pt x="208114" y="144932"/>
                  </a:moveTo>
                  <a:lnTo>
                    <a:pt x="206616" y="141414"/>
                  </a:lnTo>
                  <a:lnTo>
                    <a:pt x="196100" y="137985"/>
                  </a:lnTo>
                  <a:lnTo>
                    <a:pt x="194779" y="141109"/>
                  </a:lnTo>
                  <a:lnTo>
                    <a:pt x="194779" y="165722"/>
                  </a:lnTo>
                  <a:lnTo>
                    <a:pt x="206832" y="172339"/>
                  </a:lnTo>
                  <a:lnTo>
                    <a:pt x="207022" y="172300"/>
                  </a:lnTo>
                  <a:lnTo>
                    <a:pt x="207378" y="172059"/>
                  </a:lnTo>
                  <a:lnTo>
                    <a:pt x="207810" y="171297"/>
                  </a:lnTo>
                  <a:lnTo>
                    <a:pt x="208076" y="170154"/>
                  </a:lnTo>
                  <a:lnTo>
                    <a:pt x="208114" y="169214"/>
                  </a:lnTo>
                  <a:lnTo>
                    <a:pt x="208114" y="144932"/>
                  </a:lnTo>
                  <a:close/>
                </a:path>
                <a:path w="251459" h="958214">
                  <a:moveTo>
                    <a:pt x="208114" y="102412"/>
                  </a:moveTo>
                  <a:lnTo>
                    <a:pt x="206616" y="98831"/>
                  </a:lnTo>
                  <a:lnTo>
                    <a:pt x="196100" y="94970"/>
                  </a:lnTo>
                  <a:lnTo>
                    <a:pt x="194779" y="98031"/>
                  </a:lnTo>
                  <a:lnTo>
                    <a:pt x="194779" y="122643"/>
                  </a:lnTo>
                  <a:lnTo>
                    <a:pt x="206832" y="129768"/>
                  </a:lnTo>
                  <a:lnTo>
                    <a:pt x="207022" y="129743"/>
                  </a:lnTo>
                  <a:lnTo>
                    <a:pt x="207378" y="129514"/>
                  </a:lnTo>
                  <a:lnTo>
                    <a:pt x="207810" y="128765"/>
                  </a:lnTo>
                  <a:lnTo>
                    <a:pt x="208076" y="127635"/>
                  </a:lnTo>
                  <a:lnTo>
                    <a:pt x="208114" y="126695"/>
                  </a:lnTo>
                  <a:lnTo>
                    <a:pt x="208114" y="102412"/>
                  </a:lnTo>
                  <a:close/>
                </a:path>
                <a:path w="251459" h="958214">
                  <a:moveTo>
                    <a:pt x="208114" y="59880"/>
                  </a:moveTo>
                  <a:lnTo>
                    <a:pt x="206616" y="56273"/>
                  </a:lnTo>
                  <a:lnTo>
                    <a:pt x="196100" y="51968"/>
                  </a:lnTo>
                  <a:lnTo>
                    <a:pt x="194779" y="54965"/>
                  </a:lnTo>
                  <a:lnTo>
                    <a:pt x="194779" y="79565"/>
                  </a:lnTo>
                  <a:lnTo>
                    <a:pt x="206832" y="87198"/>
                  </a:lnTo>
                  <a:lnTo>
                    <a:pt x="207022" y="87185"/>
                  </a:lnTo>
                  <a:lnTo>
                    <a:pt x="207378" y="86956"/>
                  </a:lnTo>
                  <a:lnTo>
                    <a:pt x="207810" y="86233"/>
                  </a:lnTo>
                  <a:lnTo>
                    <a:pt x="208076" y="85102"/>
                  </a:lnTo>
                  <a:lnTo>
                    <a:pt x="208114" y="84175"/>
                  </a:lnTo>
                  <a:lnTo>
                    <a:pt x="208114" y="59880"/>
                  </a:lnTo>
                  <a:close/>
                </a:path>
                <a:path w="251459" h="958214">
                  <a:moveTo>
                    <a:pt x="208114" y="17386"/>
                  </a:moveTo>
                  <a:lnTo>
                    <a:pt x="196100" y="8953"/>
                  </a:lnTo>
                  <a:lnTo>
                    <a:pt x="195897" y="8966"/>
                  </a:lnTo>
                  <a:lnTo>
                    <a:pt x="195529" y="9156"/>
                  </a:lnTo>
                  <a:lnTo>
                    <a:pt x="195097" y="9867"/>
                  </a:lnTo>
                  <a:lnTo>
                    <a:pt x="194818" y="10972"/>
                  </a:lnTo>
                  <a:lnTo>
                    <a:pt x="194779" y="11912"/>
                  </a:lnTo>
                  <a:lnTo>
                    <a:pt x="194779" y="36512"/>
                  </a:lnTo>
                  <a:lnTo>
                    <a:pt x="206832" y="44615"/>
                  </a:lnTo>
                  <a:lnTo>
                    <a:pt x="207022" y="44602"/>
                  </a:lnTo>
                  <a:lnTo>
                    <a:pt x="207378" y="44399"/>
                  </a:lnTo>
                  <a:lnTo>
                    <a:pt x="207810" y="43700"/>
                  </a:lnTo>
                  <a:lnTo>
                    <a:pt x="208076" y="42608"/>
                  </a:lnTo>
                  <a:lnTo>
                    <a:pt x="208114" y="41694"/>
                  </a:lnTo>
                  <a:lnTo>
                    <a:pt x="208114" y="17386"/>
                  </a:lnTo>
                  <a:close/>
                </a:path>
                <a:path w="251459" h="958214">
                  <a:moveTo>
                    <a:pt x="226847" y="443166"/>
                  </a:moveTo>
                  <a:lnTo>
                    <a:pt x="226644" y="441883"/>
                  </a:lnTo>
                  <a:lnTo>
                    <a:pt x="226288" y="440880"/>
                  </a:lnTo>
                  <a:lnTo>
                    <a:pt x="225780" y="440270"/>
                  </a:lnTo>
                  <a:lnTo>
                    <a:pt x="225577" y="440156"/>
                  </a:lnTo>
                  <a:lnTo>
                    <a:pt x="225386" y="440156"/>
                  </a:lnTo>
                  <a:lnTo>
                    <a:pt x="215252" y="439801"/>
                  </a:lnTo>
                  <a:lnTo>
                    <a:pt x="215061" y="439877"/>
                  </a:lnTo>
                  <a:lnTo>
                    <a:pt x="214706" y="440220"/>
                  </a:lnTo>
                  <a:lnTo>
                    <a:pt x="214287" y="441083"/>
                  </a:lnTo>
                  <a:lnTo>
                    <a:pt x="214020" y="442277"/>
                  </a:lnTo>
                  <a:lnTo>
                    <a:pt x="214020" y="467829"/>
                  </a:lnTo>
                  <a:lnTo>
                    <a:pt x="225577" y="470446"/>
                  </a:lnTo>
                  <a:lnTo>
                    <a:pt x="225780" y="470344"/>
                  </a:lnTo>
                  <a:lnTo>
                    <a:pt x="226123" y="470001"/>
                  </a:lnTo>
                  <a:lnTo>
                    <a:pt x="226288" y="469747"/>
                  </a:lnTo>
                  <a:lnTo>
                    <a:pt x="226644" y="468757"/>
                  </a:lnTo>
                  <a:lnTo>
                    <a:pt x="226847" y="467487"/>
                  </a:lnTo>
                  <a:lnTo>
                    <a:pt x="226847" y="443166"/>
                  </a:lnTo>
                  <a:close/>
                </a:path>
                <a:path w="251459" h="958214">
                  <a:moveTo>
                    <a:pt x="226847" y="401421"/>
                  </a:moveTo>
                  <a:lnTo>
                    <a:pt x="225386" y="398348"/>
                  </a:lnTo>
                  <a:lnTo>
                    <a:pt x="215252" y="397560"/>
                  </a:lnTo>
                  <a:lnTo>
                    <a:pt x="215061" y="397649"/>
                  </a:lnTo>
                  <a:lnTo>
                    <a:pt x="214706" y="397967"/>
                  </a:lnTo>
                  <a:lnTo>
                    <a:pt x="214287" y="398818"/>
                  </a:lnTo>
                  <a:lnTo>
                    <a:pt x="214020" y="400011"/>
                  </a:lnTo>
                  <a:lnTo>
                    <a:pt x="214020" y="425564"/>
                  </a:lnTo>
                  <a:lnTo>
                    <a:pt x="225577" y="428637"/>
                  </a:lnTo>
                  <a:lnTo>
                    <a:pt x="225780" y="428548"/>
                  </a:lnTo>
                  <a:lnTo>
                    <a:pt x="226123" y="428231"/>
                  </a:lnTo>
                  <a:lnTo>
                    <a:pt x="226288" y="427977"/>
                  </a:lnTo>
                  <a:lnTo>
                    <a:pt x="226644" y="427024"/>
                  </a:lnTo>
                  <a:lnTo>
                    <a:pt x="226847" y="425754"/>
                  </a:lnTo>
                  <a:lnTo>
                    <a:pt x="226847" y="401421"/>
                  </a:lnTo>
                  <a:close/>
                </a:path>
                <a:path w="251459" h="958214">
                  <a:moveTo>
                    <a:pt x="226847" y="359676"/>
                  </a:moveTo>
                  <a:lnTo>
                    <a:pt x="225386" y="356539"/>
                  </a:lnTo>
                  <a:lnTo>
                    <a:pt x="215252" y="355333"/>
                  </a:lnTo>
                  <a:lnTo>
                    <a:pt x="215061" y="355409"/>
                  </a:lnTo>
                  <a:lnTo>
                    <a:pt x="214706" y="355727"/>
                  </a:lnTo>
                  <a:lnTo>
                    <a:pt x="214287" y="356552"/>
                  </a:lnTo>
                  <a:lnTo>
                    <a:pt x="214020" y="357733"/>
                  </a:lnTo>
                  <a:lnTo>
                    <a:pt x="214020" y="383298"/>
                  </a:lnTo>
                  <a:lnTo>
                    <a:pt x="225577" y="386854"/>
                  </a:lnTo>
                  <a:lnTo>
                    <a:pt x="225780" y="386778"/>
                  </a:lnTo>
                  <a:lnTo>
                    <a:pt x="226123" y="386473"/>
                  </a:lnTo>
                  <a:lnTo>
                    <a:pt x="226542" y="385635"/>
                  </a:lnTo>
                  <a:lnTo>
                    <a:pt x="226796" y="384454"/>
                  </a:lnTo>
                  <a:lnTo>
                    <a:pt x="226847" y="383527"/>
                  </a:lnTo>
                  <a:lnTo>
                    <a:pt x="226847" y="359676"/>
                  </a:lnTo>
                  <a:close/>
                </a:path>
                <a:path w="251459" h="958214">
                  <a:moveTo>
                    <a:pt x="226847" y="317931"/>
                  </a:moveTo>
                  <a:lnTo>
                    <a:pt x="215252" y="313118"/>
                  </a:lnTo>
                  <a:lnTo>
                    <a:pt x="215061" y="313182"/>
                  </a:lnTo>
                  <a:lnTo>
                    <a:pt x="214706" y="313474"/>
                  </a:lnTo>
                  <a:lnTo>
                    <a:pt x="214287" y="314286"/>
                  </a:lnTo>
                  <a:lnTo>
                    <a:pt x="214020" y="315455"/>
                  </a:lnTo>
                  <a:lnTo>
                    <a:pt x="214020" y="341020"/>
                  </a:lnTo>
                  <a:lnTo>
                    <a:pt x="225577" y="345071"/>
                  </a:lnTo>
                  <a:lnTo>
                    <a:pt x="226123" y="344690"/>
                  </a:lnTo>
                  <a:lnTo>
                    <a:pt x="226288" y="344462"/>
                  </a:lnTo>
                  <a:lnTo>
                    <a:pt x="226542" y="343877"/>
                  </a:lnTo>
                  <a:lnTo>
                    <a:pt x="226796" y="342696"/>
                  </a:lnTo>
                  <a:lnTo>
                    <a:pt x="226847" y="341782"/>
                  </a:lnTo>
                  <a:lnTo>
                    <a:pt x="226847" y="317931"/>
                  </a:lnTo>
                  <a:close/>
                </a:path>
                <a:path w="251459" h="958214">
                  <a:moveTo>
                    <a:pt x="226847" y="276199"/>
                  </a:moveTo>
                  <a:lnTo>
                    <a:pt x="215252" y="270916"/>
                  </a:lnTo>
                  <a:lnTo>
                    <a:pt x="215061" y="270979"/>
                  </a:lnTo>
                  <a:lnTo>
                    <a:pt x="214706" y="271259"/>
                  </a:lnTo>
                  <a:lnTo>
                    <a:pt x="214287" y="272046"/>
                  </a:lnTo>
                  <a:lnTo>
                    <a:pt x="214020" y="273189"/>
                  </a:lnTo>
                  <a:lnTo>
                    <a:pt x="214020" y="298754"/>
                  </a:lnTo>
                  <a:lnTo>
                    <a:pt x="225577" y="303276"/>
                  </a:lnTo>
                  <a:lnTo>
                    <a:pt x="225780" y="303212"/>
                  </a:lnTo>
                  <a:lnTo>
                    <a:pt x="226847" y="300050"/>
                  </a:lnTo>
                  <a:lnTo>
                    <a:pt x="226847" y="276199"/>
                  </a:lnTo>
                  <a:close/>
                </a:path>
                <a:path w="251459" h="958214">
                  <a:moveTo>
                    <a:pt x="226847" y="234467"/>
                  </a:moveTo>
                  <a:lnTo>
                    <a:pt x="215252" y="228688"/>
                  </a:lnTo>
                  <a:lnTo>
                    <a:pt x="215061" y="228739"/>
                  </a:lnTo>
                  <a:lnTo>
                    <a:pt x="214706" y="229006"/>
                  </a:lnTo>
                  <a:lnTo>
                    <a:pt x="214287" y="229793"/>
                  </a:lnTo>
                  <a:lnTo>
                    <a:pt x="214020" y="230936"/>
                  </a:lnTo>
                  <a:lnTo>
                    <a:pt x="214020" y="256489"/>
                  </a:lnTo>
                  <a:lnTo>
                    <a:pt x="225577" y="261467"/>
                  </a:lnTo>
                  <a:lnTo>
                    <a:pt x="225780" y="261429"/>
                  </a:lnTo>
                  <a:lnTo>
                    <a:pt x="226123" y="261150"/>
                  </a:lnTo>
                  <a:lnTo>
                    <a:pt x="226288" y="260934"/>
                  </a:lnTo>
                  <a:lnTo>
                    <a:pt x="226644" y="260019"/>
                  </a:lnTo>
                  <a:lnTo>
                    <a:pt x="226847" y="258787"/>
                  </a:lnTo>
                  <a:lnTo>
                    <a:pt x="226847" y="234467"/>
                  </a:lnTo>
                  <a:close/>
                </a:path>
                <a:path w="251459" h="958214">
                  <a:moveTo>
                    <a:pt x="226847" y="192722"/>
                  </a:moveTo>
                  <a:lnTo>
                    <a:pt x="215252" y="186461"/>
                  </a:lnTo>
                  <a:lnTo>
                    <a:pt x="215061" y="186499"/>
                  </a:lnTo>
                  <a:lnTo>
                    <a:pt x="214706" y="186766"/>
                  </a:lnTo>
                  <a:lnTo>
                    <a:pt x="214287" y="187515"/>
                  </a:lnTo>
                  <a:lnTo>
                    <a:pt x="214020" y="188658"/>
                  </a:lnTo>
                  <a:lnTo>
                    <a:pt x="214020" y="214223"/>
                  </a:lnTo>
                  <a:lnTo>
                    <a:pt x="225577" y="219697"/>
                  </a:lnTo>
                  <a:lnTo>
                    <a:pt x="225780" y="219646"/>
                  </a:lnTo>
                  <a:lnTo>
                    <a:pt x="226123" y="219392"/>
                  </a:lnTo>
                  <a:lnTo>
                    <a:pt x="226288" y="219176"/>
                  </a:lnTo>
                  <a:lnTo>
                    <a:pt x="226644" y="218274"/>
                  </a:lnTo>
                  <a:lnTo>
                    <a:pt x="226847" y="217055"/>
                  </a:lnTo>
                  <a:lnTo>
                    <a:pt x="226847" y="192722"/>
                  </a:lnTo>
                  <a:close/>
                </a:path>
                <a:path w="251459" h="958214">
                  <a:moveTo>
                    <a:pt x="226847" y="150964"/>
                  </a:moveTo>
                  <a:lnTo>
                    <a:pt x="215252" y="144233"/>
                  </a:lnTo>
                  <a:lnTo>
                    <a:pt x="215061" y="144272"/>
                  </a:lnTo>
                  <a:lnTo>
                    <a:pt x="214706" y="144513"/>
                  </a:lnTo>
                  <a:lnTo>
                    <a:pt x="214287" y="145249"/>
                  </a:lnTo>
                  <a:lnTo>
                    <a:pt x="214020" y="146380"/>
                  </a:lnTo>
                  <a:lnTo>
                    <a:pt x="214020" y="171945"/>
                  </a:lnTo>
                  <a:lnTo>
                    <a:pt x="225577" y="177901"/>
                  </a:lnTo>
                  <a:lnTo>
                    <a:pt x="225958" y="177749"/>
                  </a:lnTo>
                  <a:lnTo>
                    <a:pt x="226288" y="177419"/>
                  </a:lnTo>
                  <a:lnTo>
                    <a:pt x="226644" y="176517"/>
                  </a:lnTo>
                  <a:lnTo>
                    <a:pt x="226847" y="175310"/>
                  </a:lnTo>
                  <a:lnTo>
                    <a:pt x="226847" y="150964"/>
                  </a:lnTo>
                  <a:close/>
                </a:path>
                <a:path w="251459" h="958214">
                  <a:moveTo>
                    <a:pt x="226847" y="109220"/>
                  </a:moveTo>
                  <a:lnTo>
                    <a:pt x="215252" y="102006"/>
                  </a:lnTo>
                  <a:lnTo>
                    <a:pt x="215061" y="102031"/>
                  </a:lnTo>
                  <a:lnTo>
                    <a:pt x="214706" y="102247"/>
                  </a:lnTo>
                  <a:lnTo>
                    <a:pt x="214287" y="102984"/>
                  </a:lnTo>
                  <a:lnTo>
                    <a:pt x="214020" y="104089"/>
                  </a:lnTo>
                  <a:lnTo>
                    <a:pt x="214020" y="129654"/>
                  </a:lnTo>
                  <a:lnTo>
                    <a:pt x="225577" y="136093"/>
                  </a:lnTo>
                  <a:lnTo>
                    <a:pt x="225780" y="136067"/>
                  </a:lnTo>
                  <a:lnTo>
                    <a:pt x="226123" y="135839"/>
                  </a:lnTo>
                  <a:lnTo>
                    <a:pt x="226288" y="135636"/>
                  </a:lnTo>
                  <a:lnTo>
                    <a:pt x="226644" y="134772"/>
                  </a:lnTo>
                  <a:lnTo>
                    <a:pt x="226847" y="133553"/>
                  </a:lnTo>
                  <a:lnTo>
                    <a:pt x="226847" y="109220"/>
                  </a:lnTo>
                  <a:close/>
                </a:path>
                <a:path w="251459" h="958214">
                  <a:moveTo>
                    <a:pt x="226847" y="67487"/>
                  </a:moveTo>
                  <a:lnTo>
                    <a:pt x="225386" y="63944"/>
                  </a:lnTo>
                  <a:lnTo>
                    <a:pt x="215252" y="59791"/>
                  </a:lnTo>
                  <a:lnTo>
                    <a:pt x="214706" y="60020"/>
                  </a:lnTo>
                  <a:lnTo>
                    <a:pt x="214287" y="60744"/>
                  </a:lnTo>
                  <a:lnTo>
                    <a:pt x="214020" y="61836"/>
                  </a:lnTo>
                  <a:lnTo>
                    <a:pt x="214020" y="87388"/>
                  </a:lnTo>
                  <a:lnTo>
                    <a:pt x="214287" y="88696"/>
                  </a:lnTo>
                  <a:lnTo>
                    <a:pt x="214706" y="89738"/>
                  </a:lnTo>
                  <a:lnTo>
                    <a:pt x="215252" y="90385"/>
                  </a:lnTo>
                  <a:lnTo>
                    <a:pt x="225577" y="94297"/>
                  </a:lnTo>
                  <a:lnTo>
                    <a:pt x="225780" y="94284"/>
                  </a:lnTo>
                  <a:lnTo>
                    <a:pt x="226123" y="94056"/>
                  </a:lnTo>
                  <a:lnTo>
                    <a:pt x="226288" y="93878"/>
                  </a:lnTo>
                  <a:lnTo>
                    <a:pt x="226542" y="93345"/>
                  </a:lnTo>
                  <a:lnTo>
                    <a:pt x="226847" y="91808"/>
                  </a:lnTo>
                  <a:lnTo>
                    <a:pt x="226847" y="67487"/>
                  </a:lnTo>
                  <a:close/>
                </a:path>
                <a:path w="251459" h="958214">
                  <a:moveTo>
                    <a:pt x="226847" y="25742"/>
                  </a:moveTo>
                  <a:lnTo>
                    <a:pt x="215252" y="17576"/>
                  </a:lnTo>
                  <a:lnTo>
                    <a:pt x="215061" y="17576"/>
                  </a:lnTo>
                  <a:lnTo>
                    <a:pt x="214706" y="17767"/>
                  </a:lnTo>
                  <a:lnTo>
                    <a:pt x="214287" y="18478"/>
                  </a:lnTo>
                  <a:lnTo>
                    <a:pt x="214020" y="19570"/>
                  </a:lnTo>
                  <a:lnTo>
                    <a:pt x="214020" y="45123"/>
                  </a:lnTo>
                  <a:lnTo>
                    <a:pt x="225577" y="52501"/>
                  </a:lnTo>
                  <a:lnTo>
                    <a:pt x="225780" y="52489"/>
                  </a:lnTo>
                  <a:lnTo>
                    <a:pt x="226123" y="52273"/>
                  </a:lnTo>
                  <a:lnTo>
                    <a:pt x="226288" y="52095"/>
                  </a:lnTo>
                  <a:lnTo>
                    <a:pt x="226644" y="51269"/>
                  </a:lnTo>
                  <a:lnTo>
                    <a:pt x="226847" y="50076"/>
                  </a:lnTo>
                  <a:lnTo>
                    <a:pt x="226847" y="25742"/>
                  </a:lnTo>
                  <a:close/>
                </a:path>
                <a:path w="251459" h="958214">
                  <a:moveTo>
                    <a:pt x="244856" y="443306"/>
                  </a:moveTo>
                  <a:lnTo>
                    <a:pt x="244614" y="442125"/>
                  </a:lnTo>
                  <a:lnTo>
                    <a:pt x="244360" y="441528"/>
                  </a:lnTo>
                  <a:lnTo>
                    <a:pt x="243878" y="440918"/>
                  </a:lnTo>
                  <a:lnTo>
                    <a:pt x="243687" y="440804"/>
                  </a:lnTo>
                  <a:lnTo>
                    <a:pt x="243497" y="440804"/>
                  </a:lnTo>
                  <a:lnTo>
                    <a:pt x="233718" y="440461"/>
                  </a:lnTo>
                  <a:lnTo>
                    <a:pt x="232498" y="443344"/>
                  </a:lnTo>
                  <a:lnTo>
                    <a:pt x="232498" y="467525"/>
                  </a:lnTo>
                  <a:lnTo>
                    <a:pt x="243687" y="470535"/>
                  </a:lnTo>
                  <a:lnTo>
                    <a:pt x="243878" y="470458"/>
                  </a:lnTo>
                  <a:lnTo>
                    <a:pt x="244195" y="470115"/>
                  </a:lnTo>
                  <a:lnTo>
                    <a:pt x="244360" y="469861"/>
                  </a:lnTo>
                  <a:lnTo>
                    <a:pt x="244614" y="469239"/>
                  </a:lnTo>
                  <a:lnTo>
                    <a:pt x="244856" y="468083"/>
                  </a:lnTo>
                  <a:lnTo>
                    <a:pt x="244856" y="443306"/>
                  </a:lnTo>
                  <a:close/>
                </a:path>
                <a:path w="251459" h="958214">
                  <a:moveTo>
                    <a:pt x="244856" y="402310"/>
                  </a:moveTo>
                  <a:lnTo>
                    <a:pt x="243497" y="399745"/>
                  </a:lnTo>
                  <a:lnTo>
                    <a:pt x="233718" y="398995"/>
                  </a:lnTo>
                  <a:lnTo>
                    <a:pt x="232498" y="401840"/>
                  </a:lnTo>
                  <a:lnTo>
                    <a:pt x="232498" y="426046"/>
                  </a:lnTo>
                  <a:lnTo>
                    <a:pt x="243687" y="429488"/>
                  </a:lnTo>
                  <a:lnTo>
                    <a:pt x="243878" y="429412"/>
                  </a:lnTo>
                  <a:lnTo>
                    <a:pt x="244360" y="428840"/>
                  </a:lnTo>
                  <a:lnTo>
                    <a:pt x="244614" y="428256"/>
                  </a:lnTo>
                  <a:lnTo>
                    <a:pt x="244856" y="427088"/>
                  </a:lnTo>
                  <a:lnTo>
                    <a:pt x="244856" y="402310"/>
                  </a:lnTo>
                  <a:close/>
                </a:path>
                <a:path w="251459" h="958214">
                  <a:moveTo>
                    <a:pt x="244856" y="361327"/>
                  </a:moveTo>
                  <a:lnTo>
                    <a:pt x="243497" y="358698"/>
                  </a:lnTo>
                  <a:lnTo>
                    <a:pt x="233718" y="357543"/>
                  </a:lnTo>
                  <a:lnTo>
                    <a:pt x="232498" y="360349"/>
                  </a:lnTo>
                  <a:lnTo>
                    <a:pt x="232498" y="384543"/>
                  </a:lnTo>
                  <a:lnTo>
                    <a:pt x="243687" y="388480"/>
                  </a:lnTo>
                  <a:lnTo>
                    <a:pt x="243878" y="388404"/>
                  </a:lnTo>
                  <a:lnTo>
                    <a:pt x="244360" y="387858"/>
                  </a:lnTo>
                  <a:lnTo>
                    <a:pt x="244614" y="387273"/>
                  </a:lnTo>
                  <a:lnTo>
                    <a:pt x="244856" y="386105"/>
                  </a:lnTo>
                  <a:lnTo>
                    <a:pt x="244856" y="361327"/>
                  </a:lnTo>
                  <a:close/>
                </a:path>
                <a:path w="251459" h="958214">
                  <a:moveTo>
                    <a:pt x="244856" y="320319"/>
                  </a:moveTo>
                  <a:lnTo>
                    <a:pt x="233718" y="316064"/>
                  </a:lnTo>
                  <a:lnTo>
                    <a:pt x="233197" y="316433"/>
                  </a:lnTo>
                  <a:lnTo>
                    <a:pt x="233032" y="316661"/>
                  </a:lnTo>
                  <a:lnTo>
                    <a:pt x="232676" y="317588"/>
                  </a:lnTo>
                  <a:lnTo>
                    <a:pt x="232498" y="318833"/>
                  </a:lnTo>
                  <a:lnTo>
                    <a:pt x="232498" y="343027"/>
                  </a:lnTo>
                  <a:lnTo>
                    <a:pt x="243687" y="347421"/>
                  </a:lnTo>
                  <a:lnTo>
                    <a:pt x="243878" y="347357"/>
                  </a:lnTo>
                  <a:lnTo>
                    <a:pt x="244195" y="347065"/>
                  </a:lnTo>
                  <a:lnTo>
                    <a:pt x="244360" y="346837"/>
                  </a:lnTo>
                  <a:lnTo>
                    <a:pt x="244614" y="346240"/>
                  </a:lnTo>
                  <a:lnTo>
                    <a:pt x="244856" y="345122"/>
                  </a:lnTo>
                  <a:lnTo>
                    <a:pt x="244856" y="320319"/>
                  </a:lnTo>
                  <a:close/>
                </a:path>
                <a:path w="251459" h="958214">
                  <a:moveTo>
                    <a:pt x="244856" y="279323"/>
                  </a:moveTo>
                  <a:lnTo>
                    <a:pt x="243497" y="276606"/>
                  </a:lnTo>
                  <a:lnTo>
                    <a:pt x="233718" y="274624"/>
                  </a:lnTo>
                  <a:lnTo>
                    <a:pt x="232498" y="277304"/>
                  </a:lnTo>
                  <a:lnTo>
                    <a:pt x="232498" y="301498"/>
                  </a:lnTo>
                  <a:lnTo>
                    <a:pt x="243687" y="306374"/>
                  </a:lnTo>
                  <a:lnTo>
                    <a:pt x="243878" y="306311"/>
                  </a:lnTo>
                  <a:lnTo>
                    <a:pt x="244195" y="306031"/>
                  </a:lnTo>
                  <a:lnTo>
                    <a:pt x="244360" y="305803"/>
                  </a:lnTo>
                  <a:lnTo>
                    <a:pt x="244614" y="305244"/>
                  </a:lnTo>
                  <a:lnTo>
                    <a:pt x="244856" y="304101"/>
                  </a:lnTo>
                  <a:lnTo>
                    <a:pt x="244856" y="279323"/>
                  </a:lnTo>
                  <a:close/>
                </a:path>
                <a:path w="251459" h="958214">
                  <a:moveTo>
                    <a:pt x="244856" y="238340"/>
                  </a:moveTo>
                  <a:lnTo>
                    <a:pt x="233718" y="233172"/>
                  </a:lnTo>
                  <a:lnTo>
                    <a:pt x="233540" y="233222"/>
                  </a:lnTo>
                  <a:lnTo>
                    <a:pt x="233197" y="233489"/>
                  </a:lnTo>
                  <a:lnTo>
                    <a:pt x="233032" y="233705"/>
                  </a:lnTo>
                  <a:lnTo>
                    <a:pt x="232676" y="234594"/>
                  </a:lnTo>
                  <a:lnTo>
                    <a:pt x="232498" y="235826"/>
                  </a:lnTo>
                  <a:lnTo>
                    <a:pt x="232498" y="260019"/>
                  </a:lnTo>
                  <a:lnTo>
                    <a:pt x="243687" y="265328"/>
                  </a:lnTo>
                  <a:lnTo>
                    <a:pt x="243878" y="265264"/>
                  </a:lnTo>
                  <a:lnTo>
                    <a:pt x="244360" y="264795"/>
                  </a:lnTo>
                  <a:lnTo>
                    <a:pt x="244614" y="264236"/>
                  </a:lnTo>
                  <a:lnTo>
                    <a:pt x="244856" y="263118"/>
                  </a:lnTo>
                  <a:lnTo>
                    <a:pt x="244856" y="238340"/>
                  </a:lnTo>
                  <a:close/>
                </a:path>
                <a:path w="251459" h="958214">
                  <a:moveTo>
                    <a:pt x="244856" y="156349"/>
                  </a:moveTo>
                  <a:lnTo>
                    <a:pt x="233718" y="150253"/>
                  </a:lnTo>
                  <a:lnTo>
                    <a:pt x="233540" y="150291"/>
                  </a:lnTo>
                  <a:lnTo>
                    <a:pt x="233197" y="150533"/>
                  </a:lnTo>
                  <a:lnTo>
                    <a:pt x="233032" y="150723"/>
                  </a:lnTo>
                  <a:lnTo>
                    <a:pt x="232676" y="151599"/>
                  </a:lnTo>
                  <a:lnTo>
                    <a:pt x="232498" y="152806"/>
                  </a:lnTo>
                  <a:lnTo>
                    <a:pt x="232498" y="176999"/>
                  </a:lnTo>
                  <a:lnTo>
                    <a:pt x="243687" y="183261"/>
                  </a:lnTo>
                  <a:lnTo>
                    <a:pt x="243878" y="183222"/>
                  </a:lnTo>
                  <a:lnTo>
                    <a:pt x="244195" y="182981"/>
                  </a:lnTo>
                  <a:lnTo>
                    <a:pt x="244360" y="182778"/>
                  </a:lnTo>
                  <a:lnTo>
                    <a:pt x="244614" y="182245"/>
                  </a:lnTo>
                  <a:lnTo>
                    <a:pt x="244856" y="181127"/>
                  </a:lnTo>
                  <a:lnTo>
                    <a:pt x="244856" y="156349"/>
                  </a:lnTo>
                  <a:close/>
                </a:path>
                <a:path w="251459" h="958214">
                  <a:moveTo>
                    <a:pt x="244856" y="115354"/>
                  </a:moveTo>
                  <a:lnTo>
                    <a:pt x="243497" y="112382"/>
                  </a:lnTo>
                  <a:lnTo>
                    <a:pt x="233718" y="108788"/>
                  </a:lnTo>
                  <a:lnTo>
                    <a:pt x="232498" y="111290"/>
                  </a:lnTo>
                  <a:lnTo>
                    <a:pt x="232498" y="135483"/>
                  </a:lnTo>
                  <a:lnTo>
                    <a:pt x="243687" y="142214"/>
                  </a:lnTo>
                  <a:lnTo>
                    <a:pt x="243878" y="142176"/>
                  </a:lnTo>
                  <a:lnTo>
                    <a:pt x="244195" y="141947"/>
                  </a:lnTo>
                  <a:lnTo>
                    <a:pt x="244360" y="141757"/>
                  </a:lnTo>
                  <a:lnTo>
                    <a:pt x="244614" y="141211"/>
                  </a:lnTo>
                  <a:lnTo>
                    <a:pt x="244856" y="140131"/>
                  </a:lnTo>
                  <a:lnTo>
                    <a:pt x="244856" y="115354"/>
                  </a:lnTo>
                  <a:close/>
                </a:path>
                <a:path w="251459" h="958214">
                  <a:moveTo>
                    <a:pt x="244856" y="74358"/>
                  </a:moveTo>
                  <a:lnTo>
                    <a:pt x="243497" y="71348"/>
                  </a:lnTo>
                  <a:lnTo>
                    <a:pt x="233718" y="67360"/>
                  </a:lnTo>
                  <a:lnTo>
                    <a:pt x="232498" y="69773"/>
                  </a:lnTo>
                  <a:lnTo>
                    <a:pt x="232498" y="93967"/>
                  </a:lnTo>
                  <a:lnTo>
                    <a:pt x="243687" y="101168"/>
                  </a:lnTo>
                  <a:lnTo>
                    <a:pt x="243878" y="101130"/>
                  </a:lnTo>
                  <a:lnTo>
                    <a:pt x="244195" y="100914"/>
                  </a:lnTo>
                  <a:lnTo>
                    <a:pt x="244360" y="100723"/>
                  </a:lnTo>
                  <a:lnTo>
                    <a:pt x="244614" y="100215"/>
                  </a:lnTo>
                  <a:lnTo>
                    <a:pt x="244856" y="99136"/>
                  </a:lnTo>
                  <a:lnTo>
                    <a:pt x="244856" y="74358"/>
                  </a:lnTo>
                  <a:close/>
                </a:path>
                <a:path w="251459" h="958214">
                  <a:moveTo>
                    <a:pt x="244856" y="33362"/>
                  </a:moveTo>
                  <a:lnTo>
                    <a:pt x="243497" y="30289"/>
                  </a:lnTo>
                  <a:lnTo>
                    <a:pt x="233718" y="25895"/>
                  </a:lnTo>
                  <a:lnTo>
                    <a:pt x="233362" y="25984"/>
                  </a:lnTo>
                  <a:lnTo>
                    <a:pt x="233032" y="26263"/>
                  </a:lnTo>
                  <a:lnTo>
                    <a:pt x="232676" y="27101"/>
                  </a:lnTo>
                  <a:lnTo>
                    <a:pt x="232498" y="28282"/>
                  </a:lnTo>
                  <a:lnTo>
                    <a:pt x="232498" y="52476"/>
                  </a:lnTo>
                  <a:lnTo>
                    <a:pt x="243687" y="60109"/>
                  </a:lnTo>
                  <a:lnTo>
                    <a:pt x="243878" y="60083"/>
                  </a:lnTo>
                  <a:lnTo>
                    <a:pt x="244195" y="59893"/>
                  </a:lnTo>
                  <a:lnTo>
                    <a:pt x="244360" y="59715"/>
                  </a:lnTo>
                  <a:lnTo>
                    <a:pt x="244614" y="59207"/>
                  </a:lnTo>
                  <a:lnTo>
                    <a:pt x="244856" y="58140"/>
                  </a:lnTo>
                  <a:lnTo>
                    <a:pt x="244856" y="33362"/>
                  </a:lnTo>
                  <a:close/>
                </a:path>
                <a:path w="251459" h="958214">
                  <a:moveTo>
                    <a:pt x="251053" y="930859"/>
                  </a:moveTo>
                  <a:lnTo>
                    <a:pt x="249694" y="928001"/>
                  </a:lnTo>
                  <a:lnTo>
                    <a:pt x="239915" y="925220"/>
                  </a:lnTo>
                  <a:lnTo>
                    <a:pt x="239395" y="925512"/>
                  </a:lnTo>
                  <a:lnTo>
                    <a:pt x="238988" y="926274"/>
                  </a:lnTo>
                  <a:lnTo>
                    <a:pt x="238696" y="927823"/>
                  </a:lnTo>
                  <a:lnTo>
                    <a:pt x="238696" y="952017"/>
                  </a:lnTo>
                  <a:lnTo>
                    <a:pt x="238874" y="953338"/>
                  </a:lnTo>
                  <a:lnTo>
                    <a:pt x="239395" y="954697"/>
                  </a:lnTo>
                  <a:lnTo>
                    <a:pt x="239915" y="955281"/>
                  </a:lnTo>
                  <a:lnTo>
                    <a:pt x="249885" y="957821"/>
                  </a:lnTo>
                  <a:lnTo>
                    <a:pt x="250075" y="957770"/>
                  </a:lnTo>
                  <a:lnTo>
                    <a:pt x="250393" y="957503"/>
                  </a:lnTo>
                  <a:lnTo>
                    <a:pt x="250812" y="956754"/>
                  </a:lnTo>
                  <a:lnTo>
                    <a:pt x="251053" y="955636"/>
                  </a:lnTo>
                  <a:lnTo>
                    <a:pt x="251053" y="930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51205" y="1050149"/>
              <a:ext cx="1143635" cy="1313815"/>
            </a:xfrm>
            <a:custGeom>
              <a:avLst/>
              <a:gdLst/>
              <a:ahLst/>
              <a:cxnLst/>
              <a:rect l="l" t="t" r="r" b="b"/>
              <a:pathLst>
                <a:path w="1143634" h="1313814">
                  <a:moveTo>
                    <a:pt x="26365" y="1124089"/>
                  </a:moveTo>
                  <a:lnTo>
                    <a:pt x="2616" y="1118311"/>
                  </a:lnTo>
                  <a:lnTo>
                    <a:pt x="2197" y="1118374"/>
                  </a:lnTo>
                  <a:lnTo>
                    <a:pt x="0" y="1121232"/>
                  </a:lnTo>
                  <a:lnTo>
                    <a:pt x="0" y="1147851"/>
                  </a:lnTo>
                  <a:lnTo>
                    <a:pt x="23825" y="1153299"/>
                  </a:lnTo>
                  <a:lnTo>
                    <a:pt x="24218" y="1153236"/>
                  </a:lnTo>
                  <a:lnTo>
                    <a:pt x="26365" y="1150340"/>
                  </a:lnTo>
                  <a:lnTo>
                    <a:pt x="26365" y="1124089"/>
                  </a:lnTo>
                  <a:close/>
                </a:path>
                <a:path w="1143634" h="1313814">
                  <a:moveTo>
                    <a:pt x="26365" y="234251"/>
                  </a:moveTo>
                  <a:lnTo>
                    <a:pt x="23418" y="230657"/>
                  </a:lnTo>
                  <a:lnTo>
                    <a:pt x="2616" y="227901"/>
                  </a:lnTo>
                  <a:lnTo>
                    <a:pt x="0" y="230784"/>
                  </a:lnTo>
                  <a:lnTo>
                    <a:pt x="0" y="257378"/>
                  </a:lnTo>
                  <a:lnTo>
                    <a:pt x="23825" y="263385"/>
                  </a:lnTo>
                  <a:lnTo>
                    <a:pt x="24218" y="263321"/>
                  </a:lnTo>
                  <a:lnTo>
                    <a:pt x="26365" y="260489"/>
                  </a:lnTo>
                  <a:lnTo>
                    <a:pt x="26365" y="234251"/>
                  </a:lnTo>
                  <a:close/>
                </a:path>
                <a:path w="1143634" h="1313814">
                  <a:moveTo>
                    <a:pt x="26365" y="189204"/>
                  </a:moveTo>
                  <a:lnTo>
                    <a:pt x="2616" y="182308"/>
                  </a:lnTo>
                  <a:lnTo>
                    <a:pt x="2197" y="182359"/>
                  </a:lnTo>
                  <a:lnTo>
                    <a:pt x="0" y="185153"/>
                  </a:lnTo>
                  <a:lnTo>
                    <a:pt x="0" y="211747"/>
                  </a:lnTo>
                  <a:lnTo>
                    <a:pt x="23825" y="218300"/>
                  </a:lnTo>
                  <a:lnTo>
                    <a:pt x="24218" y="218249"/>
                  </a:lnTo>
                  <a:lnTo>
                    <a:pt x="26365" y="215455"/>
                  </a:lnTo>
                  <a:lnTo>
                    <a:pt x="26365" y="189204"/>
                  </a:lnTo>
                  <a:close/>
                </a:path>
                <a:path w="1143634" h="1313814">
                  <a:moveTo>
                    <a:pt x="26365" y="144157"/>
                  </a:moveTo>
                  <a:lnTo>
                    <a:pt x="23418" y="140436"/>
                  </a:lnTo>
                  <a:lnTo>
                    <a:pt x="2616" y="136740"/>
                  </a:lnTo>
                  <a:lnTo>
                    <a:pt x="0" y="139522"/>
                  </a:lnTo>
                  <a:lnTo>
                    <a:pt x="0" y="166116"/>
                  </a:lnTo>
                  <a:lnTo>
                    <a:pt x="23825" y="173215"/>
                  </a:lnTo>
                  <a:lnTo>
                    <a:pt x="24218" y="173164"/>
                  </a:lnTo>
                  <a:lnTo>
                    <a:pt x="26365" y="170408"/>
                  </a:lnTo>
                  <a:lnTo>
                    <a:pt x="26365" y="144157"/>
                  </a:lnTo>
                  <a:close/>
                </a:path>
                <a:path w="1143634" h="1313814">
                  <a:moveTo>
                    <a:pt x="26365" y="99110"/>
                  </a:moveTo>
                  <a:lnTo>
                    <a:pt x="23418" y="95313"/>
                  </a:lnTo>
                  <a:lnTo>
                    <a:pt x="2616" y="91147"/>
                  </a:lnTo>
                  <a:lnTo>
                    <a:pt x="0" y="93853"/>
                  </a:lnTo>
                  <a:lnTo>
                    <a:pt x="0" y="120472"/>
                  </a:lnTo>
                  <a:lnTo>
                    <a:pt x="23825" y="128092"/>
                  </a:lnTo>
                  <a:lnTo>
                    <a:pt x="24218" y="128054"/>
                  </a:lnTo>
                  <a:lnTo>
                    <a:pt x="26365" y="125361"/>
                  </a:lnTo>
                  <a:lnTo>
                    <a:pt x="26365" y="99110"/>
                  </a:lnTo>
                  <a:close/>
                </a:path>
                <a:path w="1143634" h="1313814">
                  <a:moveTo>
                    <a:pt x="26365" y="54063"/>
                  </a:moveTo>
                  <a:lnTo>
                    <a:pt x="23418" y="50228"/>
                  </a:lnTo>
                  <a:lnTo>
                    <a:pt x="2616" y="45580"/>
                  </a:lnTo>
                  <a:lnTo>
                    <a:pt x="0" y="48221"/>
                  </a:lnTo>
                  <a:lnTo>
                    <a:pt x="0" y="74815"/>
                  </a:lnTo>
                  <a:lnTo>
                    <a:pt x="23825" y="82981"/>
                  </a:lnTo>
                  <a:lnTo>
                    <a:pt x="24218" y="82969"/>
                  </a:lnTo>
                  <a:lnTo>
                    <a:pt x="26365" y="80314"/>
                  </a:lnTo>
                  <a:lnTo>
                    <a:pt x="26365" y="54063"/>
                  </a:lnTo>
                  <a:close/>
                </a:path>
                <a:path w="1143634" h="1313814">
                  <a:moveTo>
                    <a:pt x="26365" y="9042"/>
                  </a:moveTo>
                  <a:lnTo>
                    <a:pt x="2616" y="0"/>
                  </a:lnTo>
                  <a:lnTo>
                    <a:pt x="2197" y="12"/>
                  </a:lnTo>
                  <a:lnTo>
                    <a:pt x="0" y="2603"/>
                  </a:lnTo>
                  <a:lnTo>
                    <a:pt x="0" y="29197"/>
                  </a:lnTo>
                  <a:lnTo>
                    <a:pt x="23825" y="37896"/>
                  </a:lnTo>
                  <a:lnTo>
                    <a:pt x="24218" y="37871"/>
                  </a:lnTo>
                  <a:lnTo>
                    <a:pt x="26365" y="35293"/>
                  </a:lnTo>
                  <a:lnTo>
                    <a:pt x="26365" y="9042"/>
                  </a:lnTo>
                  <a:close/>
                </a:path>
                <a:path w="1143634" h="1313814">
                  <a:moveTo>
                    <a:pt x="63411" y="283286"/>
                  </a:moveTo>
                  <a:lnTo>
                    <a:pt x="40513" y="277647"/>
                  </a:lnTo>
                  <a:lnTo>
                    <a:pt x="40119" y="277710"/>
                  </a:lnTo>
                  <a:lnTo>
                    <a:pt x="37998" y="280530"/>
                  </a:lnTo>
                  <a:lnTo>
                    <a:pt x="37998" y="306628"/>
                  </a:lnTo>
                  <a:lnTo>
                    <a:pt x="60947" y="311962"/>
                  </a:lnTo>
                  <a:lnTo>
                    <a:pt x="61315" y="311899"/>
                  </a:lnTo>
                  <a:lnTo>
                    <a:pt x="63411" y="309054"/>
                  </a:lnTo>
                  <a:lnTo>
                    <a:pt x="63411" y="283286"/>
                  </a:lnTo>
                  <a:close/>
                </a:path>
                <a:path w="1143634" h="1313814">
                  <a:moveTo>
                    <a:pt x="63411" y="239102"/>
                  </a:moveTo>
                  <a:lnTo>
                    <a:pt x="60553" y="235585"/>
                  </a:lnTo>
                  <a:lnTo>
                    <a:pt x="40513" y="232918"/>
                  </a:lnTo>
                  <a:lnTo>
                    <a:pt x="37998" y="235788"/>
                  </a:lnTo>
                  <a:lnTo>
                    <a:pt x="37998" y="261874"/>
                  </a:lnTo>
                  <a:lnTo>
                    <a:pt x="60947" y="267703"/>
                  </a:lnTo>
                  <a:lnTo>
                    <a:pt x="61315" y="267639"/>
                  </a:lnTo>
                  <a:lnTo>
                    <a:pt x="63411" y="264858"/>
                  </a:lnTo>
                  <a:lnTo>
                    <a:pt x="63411" y="239102"/>
                  </a:lnTo>
                  <a:close/>
                </a:path>
                <a:path w="1143634" h="1313814">
                  <a:moveTo>
                    <a:pt x="63411" y="194894"/>
                  </a:moveTo>
                  <a:lnTo>
                    <a:pt x="40513" y="188201"/>
                  </a:lnTo>
                  <a:lnTo>
                    <a:pt x="40119" y="188239"/>
                  </a:lnTo>
                  <a:lnTo>
                    <a:pt x="37998" y="190982"/>
                  </a:lnTo>
                  <a:lnTo>
                    <a:pt x="37998" y="217093"/>
                  </a:lnTo>
                  <a:lnTo>
                    <a:pt x="60947" y="223469"/>
                  </a:lnTo>
                  <a:lnTo>
                    <a:pt x="61315" y="223418"/>
                  </a:lnTo>
                  <a:lnTo>
                    <a:pt x="63411" y="220675"/>
                  </a:lnTo>
                  <a:lnTo>
                    <a:pt x="63411" y="194894"/>
                  </a:lnTo>
                  <a:close/>
                </a:path>
                <a:path w="1143634" h="1313814">
                  <a:moveTo>
                    <a:pt x="63411" y="150685"/>
                  </a:moveTo>
                  <a:lnTo>
                    <a:pt x="60553" y="147040"/>
                  </a:lnTo>
                  <a:lnTo>
                    <a:pt x="40513" y="143471"/>
                  </a:lnTo>
                  <a:lnTo>
                    <a:pt x="37998" y="146202"/>
                  </a:lnTo>
                  <a:lnTo>
                    <a:pt x="37998" y="172313"/>
                  </a:lnTo>
                  <a:lnTo>
                    <a:pt x="60947" y="179209"/>
                  </a:lnTo>
                  <a:lnTo>
                    <a:pt x="61315" y="179158"/>
                  </a:lnTo>
                  <a:lnTo>
                    <a:pt x="63411" y="176466"/>
                  </a:lnTo>
                  <a:lnTo>
                    <a:pt x="63411" y="150685"/>
                  </a:lnTo>
                  <a:close/>
                </a:path>
                <a:path w="1143634" h="1313814">
                  <a:moveTo>
                    <a:pt x="63411" y="106476"/>
                  </a:moveTo>
                  <a:lnTo>
                    <a:pt x="60553" y="102768"/>
                  </a:lnTo>
                  <a:lnTo>
                    <a:pt x="40513" y="98742"/>
                  </a:lnTo>
                  <a:lnTo>
                    <a:pt x="37998" y="101422"/>
                  </a:lnTo>
                  <a:lnTo>
                    <a:pt x="37998" y="127533"/>
                  </a:lnTo>
                  <a:lnTo>
                    <a:pt x="60947" y="134937"/>
                  </a:lnTo>
                  <a:lnTo>
                    <a:pt x="61315" y="134899"/>
                  </a:lnTo>
                  <a:lnTo>
                    <a:pt x="63411" y="132257"/>
                  </a:lnTo>
                  <a:lnTo>
                    <a:pt x="63411" y="106476"/>
                  </a:lnTo>
                  <a:close/>
                </a:path>
                <a:path w="1143634" h="1313814">
                  <a:moveTo>
                    <a:pt x="63411" y="62268"/>
                  </a:moveTo>
                  <a:lnTo>
                    <a:pt x="60553" y="58508"/>
                  </a:lnTo>
                  <a:lnTo>
                    <a:pt x="40513" y="54025"/>
                  </a:lnTo>
                  <a:lnTo>
                    <a:pt x="37998" y="56642"/>
                  </a:lnTo>
                  <a:lnTo>
                    <a:pt x="37998" y="82727"/>
                  </a:lnTo>
                  <a:lnTo>
                    <a:pt x="60947" y="90665"/>
                  </a:lnTo>
                  <a:lnTo>
                    <a:pt x="61315" y="90627"/>
                  </a:lnTo>
                  <a:lnTo>
                    <a:pt x="63411" y="88023"/>
                  </a:lnTo>
                  <a:lnTo>
                    <a:pt x="63411" y="62268"/>
                  </a:lnTo>
                  <a:close/>
                </a:path>
                <a:path w="1143634" h="1313814">
                  <a:moveTo>
                    <a:pt x="63411" y="18072"/>
                  </a:moveTo>
                  <a:lnTo>
                    <a:pt x="40513" y="9321"/>
                  </a:lnTo>
                  <a:lnTo>
                    <a:pt x="40119" y="9321"/>
                  </a:lnTo>
                  <a:lnTo>
                    <a:pt x="37998" y="11887"/>
                  </a:lnTo>
                  <a:lnTo>
                    <a:pt x="37998" y="37973"/>
                  </a:lnTo>
                  <a:lnTo>
                    <a:pt x="60947" y="46393"/>
                  </a:lnTo>
                  <a:lnTo>
                    <a:pt x="61315" y="46393"/>
                  </a:lnTo>
                  <a:lnTo>
                    <a:pt x="63411" y="43840"/>
                  </a:lnTo>
                  <a:lnTo>
                    <a:pt x="63411" y="18072"/>
                  </a:lnTo>
                  <a:close/>
                </a:path>
                <a:path w="1143634" h="1313814">
                  <a:moveTo>
                    <a:pt x="99085" y="287159"/>
                  </a:moveTo>
                  <a:lnTo>
                    <a:pt x="77012" y="281673"/>
                  </a:lnTo>
                  <a:lnTo>
                    <a:pt x="76631" y="281736"/>
                  </a:lnTo>
                  <a:lnTo>
                    <a:pt x="74587" y="284492"/>
                  </a:lnTo>
                  <a:lnTo>
                    <a:pt x="74587" y="310121"/>
                  </a:lnTo>
                  <a:lnTo>
                    <a:pt x="96697" y="315302"/>
                  </a:lnTo>
                  <a:lnTo>
                    <a:pt x="97066" y="315239"/>
                  </a:lnTo>
                  <a:lnTo>
                    <a:pt x="99085" y="312445"/>
                  </a:lnTo>
                  <a:lnTo>
                    <a:pt x="99085" y="287159"/>
                  </a:lnTo>
                  <a:close/>
                </a:path>
                <a:path w="1143634" h="1313814">
                  <a:moveTo>
                    <a:pt x="99085" y="243789"/>
                  </a:moveTo>
                  <a:lnTo>
                    <a:pt x="77012" y="237769"/>
                  </a:lnTo>
                  <a:lnTo>
                    <a:pt x="76631" y="237832"/>
                  </a:lnTo>
                  <a:lnTo>
                    <a:pt x="74587" y="240576"/>
                  </a:lnTo>
                  <a:lnTo>
                    <a:pt x="74587" y="266192"/>
                  </a:lnTo>
                  <a:lnTo>
                    <a:pt x="96697" y="271868"/>
                  </a:lnTo>
                  <a:lnTo>
                    <a:pt x="97066" y="271805"/>
                  </a:lnTo>
                  <a:lnTo>
                    <a:pt x="99085" y="269074"/>
                  </a:lnTo>
                  <a:lnTo>
                    <a:pt x="99085" y="243789"/>
                  </a:lnTo>
                  <a:close/>
                </a:path>
                <a:path w="1143634" h="1313814">
                  <a:moveTo>
                    <a:pt x="99085" y="200380"/>
                  </a:moveTo>
                  <a:lnTo>
                    <a:pt x="77012" y="193865"/>
                  </a:lnTo>
                  <a:lnTo>
                    <a:pt x="76631" y="193903"/>
                  </a:lnTo>
                  <a:lnTo>
                    <a:pt x="74587" y="196621"/>
                  </a:lnTo>
                  <a:lnTo>
                    <a:pt x="74587" y="222224"/>
                  </a:lnTo>
                  <a:lnTo>
                    <a:pt x="96697" y="228422"/>
                  </a:lnTo>
                  <a:lnTo>
                    <a:pt x="97066" y="228371"/>
                  </a:lnTo>
                  <a:lnTo>
                    <a:pt x="99085" y="225666"/>
                  </a:lnTo>
                  <a:lnTo>
                    <a:pt x="99085" y="200380"/>
                  </a:lnTo>
                  <a:close/>
                </a:path>
                <a:path w="1143634" h="1313814">
                  <a:moveTo>
                    <a:pt x="99085" y="156984"/>
                  </a:moveTo>
                  <a:lnTo>
                    <a:pt x="96316" y="153403"/>
                  </a:lnTo>
                  <a:lnTo>
                    <a:pt x="77012" y="149974"/>
                  </a:lnTo>
                  <a:lnTo>
                    <a:pt x="74587" y="152666"/>
                  </a:lnTo>
                  <a:lnTo>
                    <a:pt x="74587" y="178282"/>
                  </a:lnTo>
                  <a:lnTo>
                    <a:pt x="96697" y="184988"/>
                  </a:lnTo>
                  <a:lnTo>
                    <a:pt x="97066" y="184937"/>
                  </a:lnTo>
                  <a:lnTo>
                    <a:pt x="99085" y="182270"/>
                  </a:lnTo>
                  <a:lnTo>
                    <a:pt x="99085" y="156984"/>
                  </a:lnTo>
                  <a:close/>
                </a:path>
                <a:path w="1143634" h="1313814">
                  <a:moveTo>
                    <a:pt x="99085" y="113576"/>
                  </a:moveTo>
                  <a:lnTo>
                    <a:pt x="96316" y="109931"/>
                  </a:lnTo>
                  <a:lnTo>
                    <a:pt x="77012" y="106057"/>
                  </a:lnTo>
                  <a:lnTo>
                    <a:pt x="74587" y="108699"/>
                  </a:lnTo>
                  <a:lnTo>
                    <a:pt x="74587" y="134315"/>
                  </a:lnTo>
                  <a:lnTo>
                    <a:pt x="96697" y="141516"/>
                  </a:lnTo>
                  <a:lnTo>
                    <a:pt x="97066" y="141478"/>
                  </a:lnTo>
                  <a:lnTo>
                    <a:pt x="99085" y="138861"/>
                  </a:lnTo>
                  <a:lnTo>
                    <a:pt x="99085" y="113576"/>
                  </a:lnTo>
                  <a:close/>
                </a:path>
                <a:path w="1143634" h="1313814">
                  <a:moveTo>
                    <a:pt x="99085" y="70180"/>
                  </a:moveTo>
                  <a:lnTo>
                    <a:pt x="96316" y="66497"/>
                  </a:lnTo>
                  <a:lnTo>
                    <a:pt x="77012" y="62179"/>
                  </a:lnTo>
                  <a:lnTo>
                    <a:pt x="74587" y="64770"/>
                  </a:lnTo>
                  <a:lnTo>
                    <a:pt x="74587" y="90360"/>
                  </a:lnTo>
                  <a:lnTo>
                    <a:pt x="96697" y="98056"/>
                  </a:lnTo>
                  <a:lnTo>
                    <a:pt x="97066" y="98031"/>
                  </a:lnTo>
                  <a:lnTo>
                    <a:pt x="99085" y="95465"/>
                  </a:lnTo>
                  <a:lnTo>
                    <a:pt x="99085" y="70180"/>
                  </a:lnTo>
                  <a:close/>
                </a:path>
                <a:path w="1143634" h="1313814">
                  <a:moveTo>
                    <a:pt x="99085" y="26784"/>
                  </a:moveTo>
                  <a:lnTo>
                    <a:pt x="77012" y="18288"/>
                  </a:lnTo>
                  <a:lnTo>
                    <a:pt x="76631" y="18288"/>
                  </a:lnTo>
                  <a:lnTo>
                    <a:pt x="74587" y="20815"/>
                  </a:lnTo>
                  <a:lnTo>
                    <a:pt x="74587" y="46418"/>
                  </a:lnTo>
                  <a:lnTo>
                    <a:pt x="96697" y="54584"/>
                  </a:lnTo>
                  <a:lnTo>
                    <a:pt x="97066" y="54571"/>
                  </a:lnTo>
                  <a:lnTo>
                    <a:pt x="99085" y="52070"/>
                  </a:lnTo>
                  <a:lnTo>
                    <a:pt x="99085" y="26784"/>
                  </a:lnTo>
                  <a:close/>
                </a:path>
                <a:path w="1143634" h="1313814">
                  <a:moveTo>
                    <a:pt x="133489" y="290893"/>
                  </a:moveTo>
                  <a:lnTo>
                    <a:pt x="130822" y="287591"/>
                  </a:lnTo>
                  <a:lnTo>
                    <a:pt x="112204" y="285546"/>
                  </a:lnTo>
                  <a:lnTo>
                    <a:pt x="109867" y="288823"/>
                  </a:lnTo>
                  <a:lnTo>
                    <a:pt x="109867" y="313486"/>
                  </a:lnTo>
                  <a:lnTo>
                    <a:pt x="131203" y="318554"/>
                  </a:lnTo>
                  <a:lnTo>
                    <a:pt x="131546" y="318490"/>
                  </a:lnTo>
                  <a:lnTo>
                    <a:pt x="133489" y="315722"/>
                  </a:lnTo>
                  <a:lnTo>
                    <a:pt x="133489" y="290893"/>
                  </a:lnTo>
                  <a:close/>
                </a:path>
                <a:path w="1143634" h="1313814">
                  <a:moveTo>
                    <a:pt x="133489" y="248285"/>
                  </a:moveTo>
                  <a:lnTo>
                    <a:pt x="112204" y="242443"/>
                  </a:lnTo>
                  <a:lnTo>
                    <a:pt x="111848" y="242481"/>
                  </a:lnTo>
                  <a:lnTo>
                    <a:pt x="109867" y="245694"/>
                  </a:lnTo>
                  <a:lnTo>
                    <a:pt x="109867" y="270344"/>
                  </a:lnTo>
                  <a:lnTo>
                    <a:pt x="131203" y="275869"/>
                  </a:lnTo>
                  <a:lnTo>
                    <a:pt x="131546" y="275818"/>
                  </a:lnTo>
                  <a:lnTo>
                    <a:pt x="133489" y="273113"/>
                  </a:lnTo>
                  <a:lnTo>
                    <a:pt x="133489" y="248285"/>
                  </a:lnTo>
                  <a:close/>
                </a:path>
                <a:path w="1143634" h="1313814">
                  <a:moveTo>
                    <a:pt x="133489" y="163029"/>
                  </a:moveTo>
                  <a:lnTo>
                    <a:pt x="130822" y="159537"/>
                  </a:lnTo>
                  <a:lnTo>
                    <a:pt x="112204" y="156222"/>
                  </a:lnTo>
                  <a:lnTo>
                    <a:pt x="109867" y="159372"/>
                  </a:lnTo>
                  <a:lnTo>
                    <a:pt x="109867" y="184023"/>
                  </a:lnTo>
                  <a:lnTo>
                    <a:pt x="131203" y="190538"/>
                  </a:lnTo>
                  <a:lnTo>
                    <a:pt x="131546" y="190500"/>
                  </a:lnTo>
                  <a:lnTo>
                    <a:pt x="133489" y="187883"/>
                  </a:lnTo>
                  <a:lnTo>
                    <a:pt x="133489" y="163029"/>
                  </a:lnTo>
                  <a:close/>
                </a:path>
                <a:path w="1143634" h="1313814">
                  <a:moveTo>
                    <a:pt x="133489" y="120421"/>
                  </a:moveTo>
                  <a:lnTo>
                    <a:pt x="112204" y="113131"/>
                  </a:lnTo>
                  <a:lnTo>
                    <a:pt x="111848" y="113144"/>
                  </a:lnTo>
                  <a:lnTo>
                    <a:pt x="109867" y="116217"/>
                  </a:lnTo>
                  <a:lnTo>
                    <a:pt x="109867" y="140868"/>
                  </a:lnTo>
                  <a:lnTo>
                    <a:pt x="131203" y="147853"/>
                  </a:lnTo>
                  <a:lnTo>
                    <a:pt x="131546" y="147828"/>
                  </a:lnTo>
                  <a:lnTo>
                    <a:pt x="133489" y="145262"/>
                  </a:lnTo>
                  <a:lnTo>
                    <a:pt x="133489" y="120421"/>
                  </a:lnTo>
                  <a:close/>
                </a:path>
                <a:path w="1143634" h="1313814">
                  <a:moveTo>
                    <a:pt x="133489" y="77787"/>
                  </a:moveTo>
                  <a:lnTo>
                    <a:pt x="130822" y="74193"/>
                  </a:lnTo>
                  <a:lnTo>
                    <a:pt x="112204" y="70040"/>
                  </a:lnTo>
                  <a:lnTo>
                    <a:pt x="109867" y="73050"/>
                  </a:lnTo>
                  <a:lnTo>
                    <a:pt x="109867" y="97713"/>
                  </a:lnTo>
                  <a:lnTo>
                    <a:pt x="131203" y="105181"/>
                  </a:lnTo>
                  <a:lnTo>
                    <a:pt x="131546" y="105168"/>
                  </a:lnTo>
                  <a:lnTo>
                    <a:pt x="133489" y="102628"/>
                  </a:lnTo>
                  <a:lnTo>
                    <a:pt x="133489" y="77787"/>
                  </a:lnTo>
                  <a:close/>
                </a:path>
                <a:path w="1143634" h="1313814">
                  <a:moveTo>
                    <a:pt x="133489" y="35191"/>
                  </a:moveTo>
                  <a:lnTo>
                    <a:pt x="130822" y="31508"/>
                  </a:lnTo>
                  <a:lnTo>
                    <a:pt x="112204" y="26936"/>
                  </a:lnTo>
                  <a:lnTo>
                    <a:pt x="109867" y="29921"/>
                  </a:lnTo>
                  <a:lnTo>
                    <a:pt x="109867" y="54571"/>
                  </a:lnTo>
                  <a:lnTo>
                    <a:pt x="131203" y="62509"/>
                  </a:lnTo>
                  <a:lnTo>
                    <a:pt x="131546" y="62496"/>
                  </a:lnTo>
                  <a:lnTo>
                    <a:pt x="133489" y="60032"/>
                  </a:lnTo>
                  <a:lnTo>
                    <a:pt x="133489" y="35191"/>
                  </a:lnTo>
                  <a:close/>
                </a:path>
                <a:path w="1143634" h="1313814">
                  <a:moveTo>
                    <a:pt x="145300" y="1286217"/>
                  </a:moveTo>
                  <a:lnTo>
                    <a:pt x="124015" y="1279867"/>
                  </a:lnTo>
                  <a:lnTo>
                    <a:pt x="123659" y="1279918"/>
                  </a:lnTo>
                  <a:lnTo>
                    <a:pt x="121678" y="1283068"/>
                  </a:lnTo>
                  <a:lnTo>
                    <a:pt x="121678" y="1307719"/>
                  </a:lnTo>
                  <a:lnTo>
                    <a:pt x="142989" y="1313751"/>
                  </a:lnTo>
                  <a:lnTo>
                    <a:pt x="143357" y="1313700"/>
                  </a:lnTo>
                  <a:lnTo>
                    <a:pt x="145300" y="1311046"/>
                  </a:lnTo>
                  <a:lnTo>
                    <a:pt x="145300" y="1286217"/>
                  </a:lnTo>
                  <a:close/>
                </a:path>
                <a:path w="1143634" h="1313814">
                  <a:moveTo>
                    <a:pt x="166662" y="294487"/>
                  </a:moveTo>
                  <a:lnTo>
                    <a:pt x="146138" y="289267"/>
                  </a:lnTo>
                  <a:lnTo>
                    <a:pt x="145796" y="289331"/>
                  </a:lnTo>
                  <a:lnTo>
                    <a:pt x="143878" y="292011"/>
                  </a:lnTo>
                  <a:lnTo>
                    <a:pt x="143878" y="316712"/>
                  </a:lnTo>
                  <a:lnTo>
                    <a:pt x="164439" y="321652"/>
                  </a:lnTo>
                  <a:lnTo>
                    <a:pt x="164782" y="321589"/>
                  </a:lnTo>
                  <a:lnTo>
                    <a:pt x="166662" y="318884"/>
                  </a:lnTo>
                  <a:lnTo>
                    <a:pt x="166662" y="294487"/>
                  </a:lnTo>
                  <a:close/>
                </a:path>
                <a:path w="1143634" h="1313814">
                  <a:moveTo>
                    <a:pt x="166662" y="252628"/>
                  </a:moveTo>
                  <a:lnTo>
                    <a:pt x="146138" y="246926"/>
                  </a:lnTo>
                  <a:lnTo>
                    <a:pt x="145796" y="246976"/>
                  </a:lnTo>
                  <a:lnTo>
                    <a:pt x="143878" y="249643"/>
                  </a:lnTo>
                  <a:lnTo>
                    <a:pt x="143878" y="274332"/>
                  </a:lnTo>
                  <a:lnTo>
                    <a:pt x="164439" y="279730"/>
                  </a:lnTo>
                  <a:lnTo>
                    <a:pt x="164782" y="279666"/>
                  </a:lnTo>
                  <a:lnTo>
                    <a:pt x="166662" y="277025"/>
                  </a:lnTo>
                  <a:lnTo>
                    <a:pt x="166662" y="252628"/>
                  </a:lnTo>
                  <a:close/>
                </a:path>
                <a:path w="1143634" h="1313814">
                  <a:moveTo>
                    <a:pt x="166662" y="210756"/>
                  </a:moveTo>
                  <a:lnTo>
                    <a:pt x="164096" y="207391"/>
                  </a:lnTo>
                  <a:lnTo>
                    <a:pt x="146138" y="204597"/>
                  </a:lnTo>
                  <a:lnTo>
                    <a:pt x="143878" y="207746"/>
                  </a:lnTo>
                  <a:lnTo>
                    <a:pt x="143878" y="231978"/>
                  </a:lnTo>
                  <a:lnTo>
                    <a:pt x="164439" y="237845"/>
                  </a:lnTo>
                  <a:lnTo>
                    <a:pt x="164782" y="237794"/>
                  </a:lnTo>
                  <a:lnTo>
                    <a:pt x="166662" y="235165"/>
                  </a:lnTo>
                  <a:lnTo>
                    <a:pt x="166662" y="210756"/>
                  </a:lnTo>
                  <a:close/>
                </a:path>
                <a:path w="1143634" h="1313814">
                  <a:moveTo>
                    <a:pt x="166662" y="168884"/>
                  </a:moveTo>
                  <a:lnTo>
                    <a:pt x="146138" y="162267"/>
                  </a:lnTo>
                  <a:lnTo>
                    <a:pt x="145796" y="162306"/>
                  </a:lnTo>
                  <a:lnTo>
                    <a:pt x="143878" y="165354"/>
                  </a:lnTo>
                  <a:lnTo>
                    <a:pt x="143878" y="189585"/>
                  </a:lnTo>
                  <a:lnTo>
                    <a:pt x="164439" y="195910"/>
                  </a:lnTo>
                  <a:lnTo>
                    <a:pt x="164782" y="195872"/>
                  </a:lnTo>
                  <a:lnTo>
                    <a:pt x="166662" y="193294"/>
                  </a:lnTo>
                  <a:lnTo>
                    <a:pt x="166662" y="168884"/>
                  </a:lnTo>
                  <a:close/>
                </a:path>
                <a:path w="1143634" h="1313814">
                  <a:moveTo>
                    <a:pt x="166662" y="127012"/>
                  </a:moveTo>
                  <a:lnTo>
                    <a:pt x="164096" y="123520"/>
                  </a:lnTo>
                  <a:lnTo>
                    <a:pt x="146138" y="119926"/>
                  </a:lnTo>
                  <a:lnTo>
                    <a:pt x="143878" y="122961"/>
                  </a:lnTo>
                  <a:lnTo>
                    <a:pt x="143878" y="147193"/>
                  </a:lnTo>
                  <a:lnTo>
                    <a:pt x="164439" y="153987"/>
                  </a:lnTo>
                  <a:lnTo>
                    <a:pt x="164782" y="153962"/>
                  </a:lnTo>
                  <a:lnTo>
                    <a:pt x="166662" y="151409"/>
                  </a:lnTo>
                  <a:lnTo>
                    <a:pt x="166662" y="127012"/>
                  </a:lnTo>
                  <a:close/>
                </a:path>
                <a:path w="1143634" h="1313814">
                  <a:moveTo>
                    <a:pt x="166662" y="85153"/>
                  </a:moveTo>
                  <a:lnTo>
                    <a:pt x="164096" y="81622"/>
                  </a:lnTo>
                  <a:lnTo>
                    <a:pt x="146138" y="77622"/>
                  </a:lnTo>
                  <a:lnTo>
                    <a:pt x="143878" y="80581"/>
                  </a:lnTo>
                  <a:lnTo>
                    <a:pt x="143878" y="104800"/>
                  </a:lnTo>
                  <a:lnTo>
                    <a:pt x="164439" y="112077"/>
                  </a:lnTo>
                  <a:lnTo>
                    <a:pt x="164782" y="112039"/>
                  </a:lnTo>
                  <a:lnTo>
                    <a:pt x="166662" y="109537"/>
                  </a:lnTo>
                  <a:lnTo>
                    <a:pt x="166662" y="85153"/>
                  </a:lnTo>
                  <a:close/>
                </a:path>
                <a:path w="1143634" h="1313814">
                  <a:moveTo>
                    <a:pt x="166662" y="43294"/>
                  </a:moveTo>
                  <a:lnTo>
                    <a:pt x="164096" y="39687"/>
                  </a:lnTo>
                  <a:lnTo>
                    <a:pt x="146138" y="35267"/>
                  </a:lnTo>
                  <a:lnTo>
                    <a:pt x="143878" y="38214"/>
                  </a:lnTo>
                  <a:lnTo>
                    <a:pt x="143878" y="62420"/>
                  </a:lnTo>
                  <a:lnTo>
                    <a:pt x="164439" y="70142"/>
                  </a:lnTo>
                  <a:lnTo>
                    <a:pt x="165100" y="70027"/>
                  </a:lnTo>
                  <a:lnTo>
                    <a:pt x="166662" y="67691"/>
                  </a:lnTo>
                  <a:lnTo>
                    <a:pt x="166662" y="43294"/>
                  </a:lnTo>
                  <a:close/>
                </a:path>
                <a:path w="1143634" h="1313814">
                  <a:moveTo>
                    <a:pt x="198704" y="1087475"/>
                  </a:moveTo>
                  <a:lnTo>
                    <a:pt x="196240" y="1084059"/>
                  </a:lnTo>
                  <a:lnTo>
                    <a:pt x="178892" y="1080579"/>
                  </a:lnTo>
                  <a:lnTo>
                    <a:pt x="176720" y="1083106"/>
                  </a:lnTo>
                  <a:lnTo>
                    <a:pt x="176720" y="1107363"/>
                  </a:lnTo>
                  <a:lnTo>
                    <a:pt x="196583" y="1113993"/>
                  </a:lnTo>
                  <a:lnTo>
                    <a:pt x="196913" y="1113955"/>
                  </a:lnTo>
                  <a:lnTo>
                    <a:pt x="198704" y="1111453"/>
                  </a:lnTo>
                  <a:lnTo>
                    <a:pt x="198704" y="1087475"/>
                  </a:lnTo>
                  <a:close/>
                </a:path>
                <a:path w="1143634" h="1313814">
                  <a:moveTo>
                    <a:pt x="198704" y="297954"/>
                  </a:moveTo>
                  <a:lnTo>
                    <a:pt x="178892" y="292862"/>
                  </a:lnTo>
                  <a:lnTo>
                    <a:pt x="177965" y="293204"/>
                  </a:lnTo>
                  <a:lnTo>
                    <a:pt x="176720" y="295567"/>
                  </a:lnTo>
                  <a:lnTo>
                    <a:pt x="176720" y="319836"/>
                  </a:lnTo>
                  <a:lnTo>
                    <a:pt x="196583" y="324662"/>
                  </a:lnTo>
                  <a:lnTo>
                    <a:pt x="196913" y="324599"/>
                  </a:lnTo>
                  <a:lnTo>
                    <a:pt x="198704" y="321932"/>
                  </a:lnTo>
                  <a:lnTo>
                    <a:pt x="198704" y="297954"/>
                  </a:lnTo>
                  <a:close/>
                </a:path>
                <a:path w="1143634" h="1313814">
                  <a:moveTo>
                    <a:pt x="198704" y="256832"/>
                  </a:moveTo>
                  <a:lnTo>
                    <a:pt x="178892" y="251282"/>
                  </a:lnTo>
                  <a:lnTo>
                    <a:pt x="178574" y="251320"/>
                  </a:lnTo>
                  <a:lnTo>
                    <a:pt x="176720" y="253961"/>
                  </a:lnTo>
                  <a:lnTo>
                    <a:pt x="176720" y="278218"/>
                  </a:lnTo>
                  <a:lnTo>
                    <a:pt x="196583" y="283464"/>
                  </a:lnTo>
                  <a:lnTo>
                    <a:pt x="196913" y="283413"/>
                  </a:lnTo>
                  <a:lnTo>
                    <a:pt x="198704" y="280809"/>
                  </a:lnTo>
                  <a:lnTo>
                    <a:pt x="198704" y="256832"/>
                  </a:lnTo>
                  <a:close/>
                </a:path>
                <a:path w="1143634" h="1313814">
                  <a:moveTo>
                    <a:pt x="198704" y="215684"/>
                  </a:moveTo>
                  <a:lnTo>
                    <a:pt x="196240" y="212382"/>
                  </a:lnTo>
                  <a:lnTo>
                    <a:pt x="178892" y="209689"/>
                  </a:lnTo>
                  <a:lnTo>
                    <a:pt x="176720" y="212788"/>
                  </a:lnTo>
                  <a:lnTo>
                    <a:pt x="176720" y="236575"/>
                  </a:lnTo>
                  <a:lnTo>
                    <a:pt x="196583" y="242290"/>
                  </a:lnTo>
                  <a:lnTo>
                    <a:pt x="196913" y="242239"/>
                  </a:lnTo>
                  <a:lnTo>
                    <a:pt x="198704" y="239661"/>
                  </a:lnTo>
                  <a:lnTo>
                    <a:pt x="198704" y="215684"/>
                  </a:lnTo>
                  <a:close/>
                </a:path>
                <a:path w="1143634" h="1313814">
                  <a:moveTo>
                    <a:pt x="198704" y="174536"/>
                  </a:moveTo>
                  <a:lnTo>
                    <a:pt x="178892" y="168084"/>
                  </a:lnTo>
                  <a:lnTo>
                    <a:pt x="177965" y="168363"/>
                  </a:lnTo>
                  <a:lnTo>
                    <a:pt x="176720" y="171132"/>
                  </a:lnTo>
                  <a:lnTo>
                    <a:pt x="176720" y="194919"/>
                  </a:lnTo>
                  <a:lnTo>
                    <a:pt x="196583" y="201104"/>
                  </a:lnTo>
                  <a:lnTo>
                    <a:pt x="196913" y="201053"/>
                  </a:lnTo>
                  <a:lnTo>
                    <a:pt x="198704" y="198513"/>
                  </a:lnTo>
                  <a:lnTo>
                    <a:pt x="198704" y="174536"/>
                  </a:lnTo>
                  <a:close/>
                </a:path>
                <a:path w="1143634" h="1313814">
                  <a:moveTo>
                    <a:pt x="198704" y="92240"/>
                  </a:moveTo>
                  <a:lnTo>
                    <a:pt x="196240" y="88785"/>
                  </a:lnTo>
                  <a:lnTo>
                    <a:pt x="178892" y="84912"/>
                  </a:lnTo>
                  <a:lnTo>
                    <a:pt x="176720" y="87833"/>
                  </a:lnTo>
                  <a:lnTo>
                    <a:pt x="176720" y="111633"/>
                  </a:lnTo>
                  <a:lnTo>
                    <a:pt x="196583" y="118694"/>
                  </a:lnTo>
                  <a:lnTo>
                    <a:pt x="196913" y="118668"/>
                  </a:lnTo>
                  <a:lnTo>
                    <a:pt x="198704" y="116217"/>
                  </a:lnTo>
                  <a:lnTo>
                    <a:pt x="198704" y="92240"/>
                  </a:lnTo>
                  <a:close/>
                </a:path>
                <a:path w="1143634" h="1313814">
                  <a:moveTo>
                    <a:pt x="198704" y="51117"/>
                  </a:moveTo>
                  <a:lnTo>
                    <a:pt x="196240" y="47586"/>
                  </a:lnTo>
                  <a:lnTo>
                    <a:pt x="178892" y="43319"/>
                  </a:lnTo>
                  <a:lnTo>
                    <a:pt x="176720" y="46228"/>
                  </a:lnTo>
                  <a:lnTo>
                    <a:pt x="176720" y="70015"/>
                  </a:lnTo>
                  <a:lnTo>
                    <a:pt x="196583" y="77520"/>
                  </a:lnTo>
                  <a:lnTo>
                    <a:pt x="196913" y="77482"/>
                  </a:lnTo>
                  <a:lnTo>
                    <a:pt x="198704" y="75095"/>
                  </a:lnTo>
                  <a:lnTo>
                    <a:pt x="198704" y="51117"/>
                  </a:lnTo>
                  <a:close/>
                </a:path>
                <a:path w="1143634" h="1313814">
                  <a:moveTo>
                    <a:pt x="229654" y="260883"/>
                  </a:moveTo>
                  <a:lnTo>
                    <a:pt x="210515" y="255473"/>
                  </a:lnTo>
                  <a:lnTo>
                    <a:pt x="210185" y="255524"/>
                  </a:lnTo>
                  <a:lnTo>
                    <a:pt x="208407" y="258102"/>
                  </a:lnTo>
                  <a:lnTo>
                    <a:pt x="208407" y="281952"/>
                  </a:lnTo>
                  <a:lnTo>
                    <a:pt x="227596" y="287070"/>
                  </a:lnTo>
                  <a:lnTo>
                    <a:pt x="227926" y="287020"/>
                  </a:lnTo>
                  <a:lnTo>
                    <a:pt x="228498" y="286740"/>
                  </a:lnTo>
                  <a:lnTo>
                    <a:pt x="229184" y="285978"/>
                  </a:lnTo>
                  <a:lnTo>
                    <a:pt x="229590" y="284873"/>
                  </a:lnTo>
                  <a:lnTo>
                    <a:pt x="229654" y="284454"/>
                  </a:lnTo>
                  <a:lnTo>
                    <a:pt x="229654" y="260883"/>
                  </a:lnTo>
                  <a:close/>
                </a:path>
                <a:path w="1143634" h="1313814">
                  <a:moveTo>
                    <a:pt x="229654" y="220446"/>
                  </a:moveTo>
                  <a:lnTo>
                    <a:pt x="227266" y="217195"/>
                  </a:lnTo>
                  <a:lnTo>
                    <a:pt x="210515" y="214591"/>
                  </a:lnTo>
                  <a:lnTo>
                    <a:pt x="208407" y="217182"/>
                  </a:lnTo>
                  <a:lnTo>
                    <a:pt x="208407" y="241033"/>
                  </a:lnTo>
                  <a:lnTo>
                    <a:pt x="227596" y="246595"/>
                  </a:lnTo>
                  <a:lnTo>
                    <a:pt x="227926" y="246557"/>
                  </a:lnTo>
                  <a:lnTo>
                    <a:pt x="229654" y="244017"/>
                  </a:lnTo>
                  <a:lnTo>
                    <a:pt x="229654" y="220446"/>
                  </a:lnTo>
                  <a:close/>
                </a:path>
                <a:path w="1143634" h="1313814">
                  <a:moveTo>
                    <a:pt x="229654" y="179984"/>
                  </a:moveTo>
                  <a:lnTo>
                    <a:pt x="210515" y="173710"/>
                  </a:lnTo>
                  <a:lnTo>
                    <a:pt x="210185" y="173736"/>
                  </a:lnTo>
                  <a:lnTo>
                    <a:pt x="208407" y="176695"/>
                  </a:lnTo>
                  <a:lnTo>
                    <a:pt x="208407" y="200088"/>
                  </a:lnTo>
                  <a:lnTo>
                    <a:pt x="227596" y="206108"/>
                  </a:lnTo>
                  <a:lnTo>
                    <a:pt x="227926" y="206057"/>
                  </a:lnTo>
                  <a:lnTo>
                    <a:pt x="228498" y="205816"/>
                  </a:lnTo>
                  <a:lnTo>
                    <a:pt x="229184" y="205079"/>
                  </a:lnTo>
                  <a:lnTo>
                    <a:pt x="229590" y="203974"/>
                  </a:lnTo>
                  <a:lnTo>
                    <a:pt x="229654" y="203555"/>
                  </a:lnTo>
                  <a:lnTo>
                    <a:pt x="229654" y="179984"/>
                  </a:lnTo>
                  <a:close/>
                </a:path>
                <a:path w="1143634" h="1313814">
                  <a:moveTo>
                    <a:pt x="229654" y="139534"/>
                  </a:moveTo>
                  <a:lnTo>
                    <a:pt x="227266" y="136182"/>
                  </a:lnTo>
                  <a:lnTo>
                    <a:pt x="210515" y="132816"/>
                  </a:lnTo>
                  <a:lnTo>
                    <a:pt x="208407" y="135775"/>
                  </a:lnTo>
                  <a:lnTo>
                    <a:pt x="208407" y="159169"/>
                  </a:lnTo>
                  <a:lnTo>
                    <a:pt x="227596" y="165608"/>
                  </a:lnTo>
                  <a:lnTo>
                    <a:pt x="227926" y="165569"/>
                  </a:lnTo>
                  <a:lnTo>
                    <a:pt x="228498" y="165341"/>
                  </a:lnTo>
                  <a:lnTo>
                    <a:pt x="229184" y="164630"/>
                  </a:lnTo>
                  <a:lnTo>
                    <a:pt x="229590" y="163525"/>
                  </a:lnTo>
                  <a:lnTo>
                    <a:pt x="229654" y="163106"/>
                  </a:lnTo>
                  <a:lnTo>
                    <a:pt x="229654" y="139534"/>
                  </a:lnTo>
                  <a:close/>
                </a:path>
                <a:path w="1143634" h="1313814">
                  <a:moveTo>
                    <a:pt x="229654" y="99085"/>
                  </a:moveTo>
                  <a:lnTo>
                    <a:pt x="210515" y="91960"/>
                  </a:lnTo>
                  <a:lnTo>
                    <a:pt x="210185" y="91998"/>
                  </a:lnTo>
                  <a:lnTo>
                    <a:pt x="208407" y="94856"/>
                  </a:lnTo>
                  <a:lnTo>
                    <a:pt x="208407" y="118237"/>
                  </a:lnTo>
                  <a:lnTo>
                    <a:pt x="227596" y="125107"/>
                  </a:lnTo>
                  <a:lnTo>
                    <a:pt x="227926" y="125082"/>
                  </a:lnTo>
                  <a:lnTo>
                    <a:pt x="228498" y="124866"/>
                  </a:lnTo>
                  <a:lnTo>
                    <a:pt x="229184" y="124167"/>
                  </a:lnTo>
                  <a:lnTo>
                    <a:pt x="229590" y="123088"/>
                  </a:lnTo>
                  <a:lnTo>
                    <a:pt x="229654" y="122199"/>
                  </a:lnTo>
                  <a:lnTo>
                    <a:pt x="229654" y="99085"/>
                  </a:lnTo>
                  <a:close/>
                </a:path>
                <a:path w="1143634" h="1313814">
                  <a:moveTo>
                    <a:pt x="229654" y="58674"/>
                  </a:moveTo>
                  <a:lnTo>
                    <a:pt x="227266" y="55206"/>
                  </a:lnTo>
                  <a:lnTo>
                    <a:pt x="210515" y="51092"/>
                  </a:lnTo>
                  <a:lnTo>
                    <a:pt x="208407" y="53949"/>
                  </a:lnTo>
                  <a:lnTo>
                    <a:pt x="208407" y="77317"/>
                  </a:lnTo>
                  <a:lnTo>
                    <a:pt x="227596" y="84607"/>
                  </a:lnTo>
                  <a:lnTo>
                    <a:pt x="227926" y="84594"/>
                  </a:lnTo>
                  <a:lnTo>
                    <a:pt x="228498" y="84404"/>
                  </a:lnTo>
                  <a:lnTo>
                    <a:pt x="229184" y="83718"/>
                  </a:lnTo>
                  <a:lnTo>
                    <a:pt x="229590" y="82651"/>
                  </a:lnTo>
                  <a:lnTo>
                    <a:pt x="229654" y="82245"/>
                  </a:lnTo>
                  <a:lnTo>
                    <a:pt x="229654" y="58674"/>
                  </a:lnTo>
                  <a:close/>
                </a:path>
                <a:path w="1143634" h="1313814">
                  <a:moveTo>
                    <a:pt x="259562" y="1024216"/>
                  </a:moveTo>
                  <a:lnTo>
                    <a:pt x="257238" y="1021029"/>
                  </a:lnTo>
                  <a:lnTo>
                    <a:pt x="241046" y="1018514"/>
                  </a:lnTo>
                  <a:lnTo>
                    <a:pt x="239014" y="1021067"/>
                  </a:lnTo>
                  <a:lnTo>
                    <a:pt x="239014" y="1044498"/>
                  </a:lnTo>
                  <a:lnTo>
                    <a:pt x="257568" y="1049947"/>
                  </a:lnTo>
                  <a:lnTo>
                    <a:pt x="257860" y="1049896"/>
                  </a:lnTo>
                  <a:lnTo>
                    <a:pt x="259562" y="1047394"/>
                  </a:lnTo>
                  <a:lnTo>
                    <a:pt x="259562" y="1024216"/>
                  </a:lnTo>
                  <a:close/>
                </a:path>
                <a:path w="1143634" h="1313814">
                  <a:moveTo>
                    <a:pt x="259562" y="264807"/>
                  </a:moveTo>
                  <a:lnTo>
                    <a:pt x="241046" y="259524"/>
                  </a:lnTo>
                  <a:lnTo>
                    <a:pt x="240728" y="259575"/>
                  </a:lnTo>
                  <a:lnTo>
                    <a:pt x="239014" y="262115"/>
                  </a:lnTo>
                  <a:lnTo>
                    <a:pt x="239014" y="285546"/>
                  </a:lnTo>
                  <a:lnTo>
                    <a:pt x="257568" y="290550"/>
                  </a:lnTo>
                  <a:lnTo>
                    <a:pt x="257860" y="290499"/>
                  </a:lnTo>
                  <a:lnTo>
                    <a:pt x="259562" y="287972"/>
                  </a:lnTo>
                  <a:lnTo>
                    <a:pt x="259562" y="264807"/>
                  </a:lnTo>
                  <a:close/>
                </a:path>
                <a:path w="1143634" h="1313814">
                  <a:moveTo>
                    <a:pt x="259562" y="185254"/>
                  </a:moveTo>
                  <a:lnTo>
                    <a:pt x="257238" y="182016"/>
                  </a:lnTo>
                  <a:lnTo>
                    <a:pt x="241046" y="179133"/>
                  </a:lnTo>
                  <a:lnTo>
                    <a:pt x="239014" y="181635"/>
                  </a:lnTo>
                  <a:lnTo>
                    <a:pt x="239014" y="205079"/>
                  </a:lnTo>
                  <a:lnTo>
                    <a:pt x="257568" y="210934"/>
                  </a:lnTo>
                  <a:lnTo>
                    <a:pt x="257860" y="210896"/>
                  </a:lnTo>
                  <a:lnTo>
                    <a:pt x="259562" y="208432"/>
                  </a:lnTo>
                  <a:lnTo>
                    <a:pt x="259562" y="185254"/>
                  </a:lnTo>
                  <a:close/>
                </a:path>
                <a:path w="1143634" h="1313814">
                  <a:moveTo>
                    <a:pt x="259562" y="145491"/>
                  </a:moveTo>
                  <a:lnTo>
                    <a:pt x="257238" y="142201"/>
                  </a:lnTo>
                  <a:lnTo>
                    <a:pt x="241046" y="138950"/>
                  </a:lnTo>
                  <a:lnTo>
                    <a:pt x="239014" y="141401"/>
                  </a:lnTo>
                  <a:lnTo>
                    <a:pt x="239014" y="164858"/>
                  </a:lnTo>
                  <a:lnTo>
                    <a:pt x="257568" y="171132"/>
                  </a:lnTo>
                  <a:lnTo>
                    <a:pt x="257860" y="171107"/>
                  </a:lnTo>
                  <a:lnTo>
                    <a:pt x="259562" y="168668"/>
                  </a:lnTo>
                  <a:lnTo>
                    <a:pt x="259562" y="145491"/>
                  </a:lnTo>
                  <a:close/>
                </a:path>
                <a:path w="1143634" h="1313814">
                  <a:moveTo>
                    <a:pt x="259562" y="105714"/>
                  </a:moveTo>
                  <a:lnTo>
                    <a:pt x="257238" y="102400"/>
                  </a:lnTo>
                  <a:lnTo>
                    <a:pt x="241046" y="98793"/>
                  </a:lnTo>
                  <a:lnTo>
                    <a:pt x="239014" y="101180"/>
                  </a:lnTo>
                  <a:lnTo>
                    <a:pt x="239014" y="124612"/>
                  </a:lnTo>
                  <a:lnTo>
                    <a:pt x="257568" y="131318"/>
                  </a:lnTo>
                  <a:lnTo>
                    <a:pt x="257860" y="131279"/>
                  </a:lnTo>
                  <a:lnTo>
                    <a:pt x="259562" y="128892"/>
                  </a:lnTo>
                  <a:lnTo>
                    <a:pt x="259562" y="105714"/>
                  </a:lnTo>
                  <a:close/>
                </a:path>
                <a:path w="1143634" h="1313814">
                  <a:moveTo>
                    <a:pt x="259562" y="65976"/>
                  </a:moveTo>
                  <a:lnTo>
                    <a:pt x="257238" y="62572"/>
                  </a:lnTo>
                  <a:lnTo>
                    <a:pt x="241046" y="58597"/>
                  </a:lnTo>
                  <a:lnTo>
                    <a:pt x="239014" y="61417"/>
                  </a:lnTo>
                  <a:lnTo>
                    <a:pt x="239014" y="84391"/>
                  </a:lnTo>
                  <a:lnTo>
                    <a:pt x="257568" y="91490"/>
                  </a:lnTo>
                  <a:lnTo>
                    <a:pt x="257860" y="91478"/>
                  </a:lnTo>
                  <a:lnTo>
                    <a:pt x="259562" y="88696"/>
                  </a:lnTo>
                  <a:lnTo>
                    <a:pt x="259562" y="65976"/>
                  </a:lnTo>
                  <a:close/>
                </a:path>
                <a:path w="1143634" h="1313814">
                  <a:moveTo>
                    <a:pt x="1087043" y="760666"/>
                  </a:moveTo>
                  <a:lnTo>
                    <a:pt x="1086853" y="759358"/>
                  </a:lnTo>
                  <a:lnTo>
                    <a:pt x="1086446" y="758355"/>
                  </a:lnTo>
                  <a:lnTo>
                    <a:pt x="1085913" y="757783"/>
                  </a:lnTo>
                  <a:lnTo>
                    <a:pt x="1085710" y="757707"/>
                  </a:lnTo>
                  <a:lnTo>
                    <a:pt x="1085494" y="757720"/>
                  </a:lnTo>
                  <a:lnTo>
                    <a:pt x="1073200" y="762431"/>
                  </a:lnTo>
                  <a:lnTo>
                    <a:pt x="1073200" y="787514"/>
                  </a:lnTo>
                  <a:lnTo>
                    <a:pt x="1073416" y="788847"/>
                  </a:lnTo>
                  <a:lnTo>
                    <a:pt x="1073810" y="789838"/>
                  </a:lnTo>
                  <a:lnTo>
                    <a:pt x="1074369" y="790397"/>
                  </a:lnTo>
                  <a:lnTo>
                    <a:pt x="1074572" y="790473"/>
                  </a:lnTo>
                  <a:lnTo>
                    <a:pt x="1085710" y="789152"/>
                  </a:lnTo>
                  <a:lnTo>
                    <a:pt x="1087043" y="785914"/>
                  </a:lnTo>
                  <a:lnTo>
                    <a:pt x="1087043" y="760666"/>
                  </a:lnTo>
                  <a:close/>
                </a:path>
                <a:path w="1143634" h="1313814">
                  <a:moveTo>
                    <a:pt x="1087043" y="717334"/>
                  </a:moveTo>
                  <a:lnTo>
                    <a:pt x="1085710" y="714311"/>
                  </a:lnTo>
                  <a:lnTo>
                    <a:pt x="1085494" y="714324"/>
                  </a:lnTo>
                  <a:lnTo>
                    <a:pt x="1074572" y="714832"/>
                  </a:lnTo>
                  <a:lnTo>
                    <a:pt x="1074166" y="715137"/>
                  </a:lnTo>
                  <a:lnTo>
                    <a:pt x="1073810" y="715594"/>
                  </a:lnTo>
                  <a:lnTo>
                    <a:pt x="1073416" y="716673"/>
                  </a:lnTo>
                  <a:lnTo>
                    <a:pt x="1073200" y="718019"/>
                  </a:lnTo>
                  <a:lnTo>
                    <a:pt x="1073200" y="743610"/>
                  </a:lnTo>
                  <a:lnTo>
                    <a:pt x="1074572" y="746620"/>
                  </a:lnTo>
                  <a:lnTo>
                    <a:pt x="1085710" y="745756"/>
                  </a:lnTo>
                  <a:lnTo>
                    <a:pt x="1087043" y="742581"/>
                  </a:lnTo>
                  <a:lnTo>
                    <a:pt x="1087043" y="717334"/>
                  </a:lnTo>
                  <a:close/>
                </a:path>
                <a:path w="1143634" h="1313814">
                  <a:moveTo>
                    <a:pt x="1106474" y="928217"/>
                  </a:moveTo>
                  <a:lnTo>
                    <a:pt x="1106284" y="926985"/>
                  </a:lnTo>
                  <a:lnTo>
                    <a:pt x="1105903" y="926122"/>
                  </a:lnTo>
                  <a:lnTo>
                    <a:pt x="1105382" y="925728"/>
                  </a:lnTo>
                  <a:lnTo>
                    <a:pt x="1105192" y="925703"/>
                  </a:lnTo>
                  <a:lnTo>
                    <a:pt x="1104976" y="925779"/>
                  </a:lnTo>
                  <a:lnTo>
                    <a:pt x="1093139" y="933792"/>
                  </a:lnTo>
                  <a:lnTo>
                    <a:pt x="1093139" y="958405"/>
                  </a:lnTo>
                  <a:lnTo>
                    <a:pt x="1094460" y="960920"/>
                  </a:lnTo>
                  <a:lnTo>
                    <a:pt x="1105192" y="956538"/>
                  </a:lnTo>
                  <a:lnTo>
                    <a:pt x="1105738" y="955852"/>
                  </a:lnTo>
                  <a:lnTo>
                    <a:pt x="1106170" y="954798"/>
                  </a:lnTo>
                  <a:lnTo>
                    <a:pt x="1106436" y="953465"/>
                  </a:lnTo>
                  <a:lnTo>
                    <a:pt x="1106474" y="952500"/>
                  </a:lnTo>
                  <a:lnTo>
                    <a:pt x="1106474" y="928217"/>
                  </a:lnTo>
                  <a:close/>
                </a:path>
                <a:path w="1143634" h="1313814">
                  <a:moveTo>
                    <a:pt x="1106474" y="880389"/>
                  </a:moveTo>
                  <a:lnTo>
                    <a:pt x="1106284" y="879132"/>
                  </a:lnTo>
                  <a:lnTo>
                    <a:pt x="1105903" y="878217"/>
                  </a:lnTo>
                  <a:lnTo>
                    <a:pt x="1105382" y="877747"/>
                  </a:lnTo>
                  <a:lnTo>
                    <a:pt x="1105192" y="877697"/>
                  </a:lnTo>
                  <a:lnTo>
                    <a:pt x="1104976" y="877747"/>
                  </a:lnTo>
                  <a:lnTo>
                    <a:pt x="1093139" y="884313"/>
                  </a:lnTo>
                  <a:lnTo>
                    <a:pt x="1093139" y="908913"/>
                  </a:lnTo>
                  <a:lnTo>
                    <a:pt x="1094460" y="911618"/>
                  </a:lnTo>
                  <a:lnTo>
                    <a:pt x="1105192" y="908558"/>
                  </a:lnTo>
                  <a:lnTo>
                    <a:pt x="1105738" y="907948"/>
                  </a:lnTo>
                  <a:lnTo>
                    <a:pt x="1106170" y="906945"/>
                  </a:lnTo>
                  <a:lnTo>
                    <a:pt x="1106436" y="905649"/>
                  </a:lnTo>
                  <a:lnTo>
                    <a:pt x="1106474" y="904684"/>
                  </a:lnTo>
                  <a:lnTo>
                    <a:pt x="1106474" y="880389"/>
                  </a:lnTo>
                  <a:close/>
                </a:path>
                <a:path w="1143634" h="1313814">
                  <a:moveTo>
                    <a:pt x="1106474" y="813358"/>
                  </a:moveTo>
                  <a:lnTo>
                    <a:pt x="1106284" y="812063"/>
                  </a:lnTo>
                  <a:lnTo>
                    <a:pt x="1105903" y="811085"/>
                  </a:lnTo>
                  <a:lnTo>
                    <a:pt x="1105382" y="810526"/>
                  </a:lnTo>
                  <a:lnTo>
                    <a:pt x="1105192" y="810450"/>
                  </a:lnTo>
                  <a:lnTo>
                    <a:pt x="1104976" y="810463"/>
                  </a:lnTo>
                  <a:lnTo>
                    <a:pt x="1093139" y="815073"/>
                  </a:lnTo>
                  <a:lnTo>
                    <a:pt x="1093139" y="839673"/>
                  </a:lnTo>
                  <a:lnTo>
                    <a:pt x="1094460" y="842581"/>
                  </a:lnTo>
                  <a:lnTo>
                    <a:pt x="1105192" y="841311"/>
                  </a:lnTo>
                  <a:lnTo>
                    <a:pt x="1105382" y="841197"/>
                  </a:lnTo>
                  <a:lnTo>
                    <a:pt x="1105903" y="840524"/>
                  </a:lnTo>
                  <a:lnTo>
                    <a:pt x="1106284" y="839457"/>
                  </a:lnTo>
                  <a:lnTo>
                    <a:pt x="1106474" y="838136"/>
                  </a:lnTo>
                  <a:lnTo>
                    <a:pt x="1106474" y="813358"/>
                  </a:lnTo>
                  <a:close/>
                </a:path>
                <a:path w="1143634" h="1313814">
                  <a:moveTo>
                    <a:pt x="1106474" y="716368"/>
                  </a:moveTo>
                  <a:lnTo>
                    <a:pt x="1106284" y="715073"/>
                  </a:lnTo>
                  <a:lnTo>
                    <a:pt x="1105903" y="714082"/>
                  </a:lnTo>
                  <a:lnTo>
                    <a:pt x="1105382" y="713486"/>
                  </a:lnTo>
                  <a:lnTo>
                    <a:pt x="1105192" y="713397"/>
                  </a:lnTo>
                  <a:lnTo>
                    <a:pt x="1104976" y="713409"/>
                  </a:lnTo>
                  <a:lnTo>
                    <a:pt x="1094460" y="713905"/>
                  </a:lnTo>
                  <a:lnTo>
                    <a:pt x="1093139" y="717524"/>
                  </a:lnTo>
                  <a:lnTo>
                    <a:pt x="1093139" y="742124"/>
                  </a:lnTo>
                  <a:lnTo>
                    <a:pt x="1094460" y="745083"/>
                  </a:lnTo>
                  <a:lnTo>
                    <a:pt x="1105192" y="744270"/>
                  </a:lnTo>
                  <a:lnTo>
                    <a:pt x="1106474" y="740664"/>
                  </a:lnTo>
                  <a:lnTo>
                    <a:pt x="1106474" y="716368"/>
                  </a:lnTo>
                  <a:close/>
                </a:path>
                <a:path w="1143634" h="1313814">
                  <a:moveTo>
                    <a:pt x="1106474" y="673836"/>
                  </a:moveTo>
                  <a:lnTo>
                    <a:pt x="1105192" y="670826"/>
                  </a:lnTo>
                  <a:lnTo>
                    <a:pt x="1104976" y="670826"/>
                  </a:lnTo>
                  <a:lnTo>
                    <a:pt x="1093139" y="674433"/>
                  </a:lnTo>
                  <a:lnTo>
                    <a:pt x="1093139" y="699058"/>
                  </a:lnTo>
                  <a:lnTo>
                    <a:pt x="1094460" y="702081"/>
                  </a:lnTo>
                  <a:lnTo>
                    <a:pt x="1105192" y="701687"/>
                  </a:lnTo>
                  <a:lnTo>
                    <a:pt x="1106474" y="698144"/>
                  </a:lnTo>
                  <a:lnTo>
                    <a:pt x="1106474" y="673836"/>
                  </a:lnTo>
                  <a:close/>
                </a:path>
                <a:path w="1143634" h="1313814">
                  <a:moveTo>
                    <a:pt x="1125207" y="993101"/>
                  </a:moveTo>
                  <a:lnTo>
                    <a:pt x="1123937" y="990676"/>
                  </a:lnTo>
                  <a:lnTo>
                    <a:pt x="1123746" y="990752"/>
                  </a:lnTo>
                  <a:lnTo>
                    <a:pt x="1112380" y="998080"/>
                  </a:lnTo>
                  <a:lnTo>
                    <a:pt x="1112380" y="1023620"/>
                  </a:lnTo>
                  <a:lnTo>
                    <a:pt x="1112532" y="1024394"/>
                  </a:lnTo>
                  <a:lnTo>
                    <a:pt x="1112913" y="1025245"/>
                  </a:lnTo>
                  <a:lnTo>
                    <a:pt x="1113066" y="1025423"/>
                  </a:lnTo>
                  <a:lnTo>
                    <a:pt x="1113421" y="1025613"/>
                  </a:lnTo>
                  <a:lnTo>
                    <a:pt x="1113612" y="1025613"/>
                  </a:lnTo>
                  <a:lnTo>
                    <a:pt x="1123937" y="1020978"/>
                  </a:lnTo>
                  <a:lnTo>
                    <a:pt x="1124483" y="1020292"/>
                  </a:lnTo>
                  <a:lnTo>
                    <a:pt x="1124902" y="1019225"/>
                  </a:lnTo>
                  <a:lnTo>
                    <a:pt x="1125207" y="1017447"/>
                  </a:lnTo>
                  <a:lnTo>
                    <a:pt x="1125207" y="993101"/>
                  </a:lnTo>
                  <a:close/>
                </a:path>
                <a:path w="1143634" h="1313814">
                  <a:moveTo>
                    <a:pt x="1125207" y="757174"/>
                  </a:moveTo>
                  <a:lnTo>
                    <a:pt x="1124902" y="755535"/>
                  </a:lnTo>
                  <a:lnTo>
                    <a:pt x="1124648" y="754951"/>
                  </a:lnTo>
                  <a:lnTo>
                    <a:pt x="1124140" y="754392"/>
                  </a:lnTo>
                  <a:lnTo>
                    <a:pt x="1123937" y="754316"/>
                  </a:lnTo>
                  <a:lnTo>
                    <a:pt x="1123746" y="754329"/>
                  </a:lnTo>
                  <a:lnTo>
                    <a:pt x="1112380" y="757872"/>
                  </a:lnTo>
                  <a:lnTo>
                    <a:pt x="1112380" y="783437"/>
                  </a:lnTo>
                  <a:lnTo>
                    <a:pt x="1113612" y="785837"/>
                  </a:lnTo>
                  <a:lnTo>
                    <a:pt x="1123937" y="784618"/>
                  </a:lnTo>
                  <a:lnTo>
                    <a:pt x="1125207" y="781494"/>
                  </a:lnTo>
                  <a:lnTo>
                    <a:pt x="1125207" y="757174"/>
                  </a:lnTo>
                  <a:close/>
                </a:path>
                <a:path w="1143634" h="1313814">
                  <a:moveTo>
                    <a:pt x="1125207" y="715416"/>
                  </a:moveTo>
                  <a:lnTo>
                    <a:pt x="1124902" y="713778"/>
                  </a:lnTo>
                  <a:lnTo>
                    <a:pt x="1124648" y="713168"/>
                  </a:lnTo>
                  <a:lnTo>
                    <a:pt x="1124140" y="712597"/>
                  </a:lnTo>
                  <a:lnTo>
                    <a:pt x="1123937" y="712508"/>
                  </a:lnTo>
                  <a:lnTo>
                    <a:pt x="1123746" y="712520"/>
                  </a:lnTo>
                  <a:lnTo>
                    <a:pt x="1113612" y="712990"/>
                  </a:lnTo>
                  <a:lnTo>
                    <a:pt x="1112380" y="715606"/>
                  </a:lnTo>
                  <a:lnTo>
                    <a:pt x="1112380" y="741159"/>
                  </a:lnTo>
                  <a:lnTo>
                    <a:pt x="1112647" y="742353"/>
                  </a:lnTo>
                  <a:lnTo>
                    <a:pt x="1113066" y="743204"/>
                  </a:lnTo>
                  <a:lnTo>
                    <a:pt x="1113421" y="743521"/>
                  </a:lnTo>
                  <a:lnTo>
                    <a:pt x="1113612" y="743610"/>
                  </a:lnTo>
                  <a:lnTo>
                    <a:pt x="1123937" y="742810"/>
                  </a:lnTo>
                  <a:lnTo>
                    <a:pt x="1124140" y="742696"/>
                  </a:lnTo>
                  <a:lnTo>
                    <a:pt x="1124648" y="742061"/>
                  </a:lnTo>
                  <a:lnTo>
                    <a:pt x="1125004" y="741045"/>
                  </a:lnTo>
                  <a:lnTo>
                    <a:pt x="1125207" y="739749"/>
                  </a:lnTo>
                  <a:lnTo>
                    <a:pt x="1125207" y="715416"/>
                  </a:lnTo>
                  <a:close/>
                </a:path>
                <a:path w="1143634" h="1313814">
                  <a:moveTo>
                    <a:pt x="1125207" y="673671"/>
                  </a:moveTo>
                  <a:lnTo>
                    <a:pt x="1125004" y="672401"/>
                  </a:lnTo>
                  <a:lnTo>
                    <a:pt x="1124648" y="671398"/>
                  </a:lnTo>
                  <a:lnTo>
                    <a:pt x="1124140" y="670814"/>
                  </a:lnTo>
                  <a:lnTo>
                    <a:pt x="1123937" y="670712"/>
                  </a:lnTo>
                  <a:lnTo>
                    <a:pt x="1123746" y="670712"/>
                  </a:lnTo>
                  <a:lnTo>
                    <a:pt x="1113612" y="670763"/>
                  </a:lnTo>
                  <a:lnTo>
                    <a:pt x="1113066" y="671220"/>
                  </a:lnTo>
                  <a:lnTo>
                    <a:pt x="1112647" y="672122"/>
                  </a:lnTo>
                  <a:lnTo>
                    <a:pt x="1112380" y="673328"/>
                  </a:lnTo>
                  <a:lnTo>
                    <a:pt x="1112380" y="698881"/>
                  </a:lnTo>
                  <a:lnTo>
                    <a:pt x="1113612" y="701370"/>
                  </a:lnTo>
                  <a:lnTo>
                    <a:pt x="1123937" y="701014"/>
                  </a:lnTo>
                  <a:lnTo>
                    <a:pt x="1125207" y="697992"/>
                  </a:lnTo>
                  <a:lnTo>
                    <a:pt x="1125207" y="673671"/>
                  </a:lnTo>
                  <a:close/>
                </a:path>
                <a:path w="1143634" h="1313814">
                  <a:moveTo>
                    <a:pt x="1136840" y="825106"/>
                  </a:moveTo>
                  <a:lnTo>
                    <a:pt x="1136675" y="823912"/>
                  </a:lnTo>
                  <a:lnTo>
                    <a:pt x="1136332" y="823010"/>
                  </a:lnTo>
                  <a:lnTo>
                    <a:pt x="1135849" y="822528"/>
                  </a:lnTo>
                  <a:lnTo>
                    <a:pt x="1135672" y="822452"/>
                  </a:lnTo>
                  <a:lnTo>
                    <a:pt x="1135494" y="822490"/>
                  </a:lnTo>
                  <a:lnTo>
                    <a:pt x="1126058" y="824103"/>
                  </a:lnTo>
                  <a:lnTo>
                    <a:pt x="1125550" y="824636"/>
                  </a:lnTo>
                  <a:lnTo>
                    <a:pt x="1125054" y="825919"/>
                  </a:lnTo>
                  <a:lnTo>
                    <a:pt x="1124915" y="826744"/>
                  </a:lnTo>
                  <a:lnTo>
                    <a:pt x="1124915" y="851369"/>
                  </a:lnTo>
                  <a:lnTo>
                    <a:pt x="1126058" y="853617"/>
                  </a:lnTo>
                  <a:lnTo>
                    <a:pt x="1135672" y="851662"/>
                  </a:lnTo>
                  <a:lnTo>
                    <a:pt x="1136180" y="851141"/>
                  </a:lnTo>
                  <a:lnTo>
                    <a:pt x="1136573" y="850214"/>
                  </a:lnTo>
                  <a:lnTo>
                    <a:pt x="1136802" y="849020"/>
                  </a:lnTo>
                  <a:lnTo>
                    <a:pt x="1136840" y="848106"/>
                  </a:lnTo>
                  <a:lnTo>
                    <a:pt x="1136840" y="825106"/>
                  </a:lnTo>
                  <a:close/>
                </a:path>
                <a:path w="1143634" h="1313814">
                  <a:moveTo>
                    <a:pt x="1143215" y="1057160"/>
                  </a:moveTo>
                  <a:lnTo>
                    <a:pt x="1142974" y="1056005"/>
                  </a:lnTo>
                  <a:lnTo>
                    <a:pt x="1142720" y="1055420"/>
                  </a:lnTo>
                  <a:lnTo>
                    <a:pt x="1142238" y="1054874"/>
                  </a:lnTo>
                  <a:lnTo>
                    <a:pt x="1142047" y="1054798"/>
                  </a:lnTo>
                  <a:lnTo>
                    <a:pt x="1141857" y="1054811"/>
                  </a:lnTo>
                  <a:lnTo>
                    <a:pt x="1130858" y="1058735"/>
                  </a:lnTo>
                  <a:lnTo>
                    <a:pt x="1130858" y="1082929"/>
                  </a:lnTo>
                  <a:lnTo>
                    <a:pt x="1132078" y="1085735"/>
                  </a:lnTo>
                  <a:lnTo>
                    <a:pt x="1142047" y="1084541"/>
                  </a:lnTo>
                  <a:lnTo>
                    <a:pt x="1142238" y="1084427"/>
                  </a:lnTo>
                  <a:lnTo>
                    <a:pt x="1142720" y="1083792"/>
                  </a:lnTo>
                  <a:lnTo>
                    <a:pt x="1142974" y="1083132"/>
                  </a:lnTo>
                  <a:lnTo>
                    <a:pt x="1143215" y="1081938"/>
                  </a:lnTo>
                  <a:lnTo>
                    <a:pt x="1143215" y="1057160"/>
                  </a:lnTo>
                  <a:close/>
                </a:path>
                <a:path w="1143634" h="1313814">
                  <a:moveTo>
                    <a:pt x="1143215" y="926122"/>
                  </a:moveTo>
                  <a:lnTo>
                    <a:pt x="1142974" y="925029"/>
                  </a:lnTo>
                  <a:lnTo>
                    <a:pt x="1142720" y="924509"/>
                  </a:lnTo>
                  <a:lnTo>
                    <a:pt x="1142238" y="924077"/>
                  </a:lnTo>
                  <a:lnTo>
                    <a:pt x="1142047" y="924052"/>
                  </a:lnTo>
                  <a:lnTo>
                    <a:pt x="1141857" y="924115"/>
                  </a:lnTo>
                  <a:lnTo>
                    <a:pt x="1130858" y="930783"/>
                  </a:lnTo>
                  <a:lnTo>
                    <a:pt x="1130858" y="954963"/>
                  </a:lnTo>
                  <a:lnTo>
                    <a:pt x="1131036" y="956157"/>
                  </a:lnTo>
                  <a:lnTo>
                    <a:pt x="1131392" y="957008"/>
                  </a:lnTo>
                  <a:lnTo>
                    <a:pt x="1131900" y="957414"/>
                  </a:lnTo>
                  <a:lnTo>
                    <a:pt x="1132078" y="957440"/>
                  </a:lnTo>
                  <a:lnTo>
                    <a:pt x="1142047" y="953782"/>
                  </a:lnTo>
                  <a:lnTo>
                    <a:pt x="1142238" y="953617"/>
                  </a:lnTo>
                  <a:lnTo>
                    <a:pt x="1142720" y="952855"/>
                  </a:lnTo>
                  <a:lnTo>
                    <a:pt x="1143063" y="951750"/>
                  </a:lnTo>
                  <a:lnTo>
                    <a:pt x="1143215" y="950899"/>
                  </a:lnTo>
                  <a:lnTo>
                    <a:pt x="1143215" y="926122"/>
                  </a:lnTo>
                  <a:close/>
                </a:path>
                <a:path w="1143634" h="1313814">
                  <a:moveTo>
                    <a:pt x="1143215" y="883894"/>
                  </a:moveTo>
                  <a:lnTo>
                    <a:pt x="1142047" y="881926"/>
                  </a:lnTo>
                  <a:lnTo>
                    <a:pt x="1141857" y="882002"/>
                  </a:lnTo>
                  <a:lnTo>
                    <a:pt x="1130858" y="889571"/>
                  </a:lnTo>
                  <a:lnTo>
                    <a:pt x="1130858" y="913765"/>
                  </a:lnTo>
                  <a:lnTo>
                    <a:pt x="1132078" y="916165"/>
                  </a:lnTo>
                  <a:lnTo>
                    <a:pt x="1142047" y="911669"/>
                  </a:lnTo>
                  <a:lnTo>
                    <a:pt x="1142238" y="911504"/>
                  </a:lnTo>
                  <a:lnTo>
                    <a:pt x="1142720" y="910691"/>
                  </a:lnTo>
                  <a:lnTo>
                    <a:pt x="1143063" y="909561"/>
                  </a:lnTo>
                  <a:lnTo>
                    <a:pt x="1143215" y="908672"/>
                  </a:lnTo>
                  <a:lnTo>
                    <a:pt x="1143215" y="883894"/>
                  </a:lnTo>
                  <a:close/>
                </a:path>
                <a:path w="1143634" h="1313814">
                  <a:moveTo>
                    <a:pt x="1143215" y="714070"/>
                  </a:moveTo>
                  <a:lnTo>
                    <a:pt x="1142974" y="712914"/>
                  </a:lnTo>
                  <a:lnTo>
                    <a:pt x="1142720" y="712304"/>
                  </a:lnTo>
                  <a:lnTo>
                    <a:pt x="1142238" y="711746"/>
                  </a:lnTo>
                  <a:lnTo>
                    <a:pt x="1142047" y="711669"/>
                  </a:lnTo>
                  <a:lnTo>
                    <a:pt x="1141857" y="711669"/>
                  </a:lnTo>
                  <a:lnTo>
                    <a:pt x="1130858" y="715137"/>
                  </a:lnTo>
                  <a:lnTo>
                    <a:pt x="1130858" y="739330"/>
                  </a:lnTo>
                  <a:lnTo>
                    <a:pt x="1131036" y="740587"/>
                  </a:lnTo>
                  <a:lnTo>
                    <a:pt x="1131392" y="741553"/>
                  </a:lnTo>
                  <a:lnTo>
                    <a:pt x="1131900" y="742099"/>
                  </a:lnTo>
                  <a:lnTo>
                    <a:pt x="1132078" y="742188"/>
                  </a:lnTo>
                  <a:lnTo>
                    <a:pt x="1142047" y="741413"/>
                  </a:lnTo>
                  <a:lnTo>
                    <a:pt x="1142238" y="741299"/>
                  </a:lnTo>
                  <a:lnTo>
                    <a:pt x="1142720" y="740689"/>
                  </a:lnTo>
                  <a:lnTo>
                    <a:pt x="1142974" y="740041"/>
                  </a:lnTo>
                  <a:lnTo>
                    <a:pt x="1143215" y="738847"/>
                  </a:lnTo>
                  <a:lnTo>
                    <a:pt x="1143215" y="714070"/>
                  </a:lnTo>
                  <a:close/>
                </a:path>
                <a:path w="1143634" h="1313814">
                  <a:moveTo>
                    <a:pt x="1143215" y="673074"/>
                  </a:moveTo>
                  <a:lnTo>
                    <a:pt x="1142974" y="671906"/>
                  </a:lnTo>
                  <a:lnTo>
                    <a:pt x="1142720" y="671296"/>
                  </a:lnTo>
                  <a:lnTo>
                    <a:pt x="1142238" y="670712"/>
                  </a:lnTo>
                  <a:lnTo>
                    <a:pt x="1142047" y="670610"/>
                  </a:lnTo>
                  <a:lnTo>
                    <a:pt x="1141857" y="670610"/>
                  </a:lnTo>
                  <a:lnTo>
                    <a:pt x="1130858" y="673620"/>
                  </a:lnTo>
                  <a:lnTo>
                    <a:pt x="1130858" y="697814"/>
                  </a:lnTo>
                  <a:lnTo>
                    <a:pt x="1131036" y="699084"/>
                  </a:lnTo>
                  <a:lnTo>
                    <a:pt x="1131392" y="700049"/>
                  </a:lnTo>
                  <a:lnTo>
                    <a:pt x="1131722" y="700481"/>
                  </a:lnTo>
                  <a:lnTo>
                    <a:pt x="1132078" y="700722"/>
                  </a:lnTo>
                  <a:lnTo>
                    <a:pt x="1142047" y="700354"/>
                  </a:lnTo>
                  <a:lnTo>
                    <a:pt x="1143215" y="697865"/>
                  </a:lnTo>
                  <a:lnTo>
                    <a:pt x="1143215" y="673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51205" y="1343011"/>
              <a:ext cx="282575" cy="958215"/>
            </a:xfrm>
            <a:custGeom>
              <a:avLst/>
              <a:gdLst/>
              <a:ahLst/>
              <a:cxnLst/>
              <a:rect l="l" t="t" r="r" b="b"/>
              <a:pathLst>
                <a:path w="282575" h="958214">
                  <a:moveTo>
                    <a:pt x="26365" y="391807"/>
                  </a:moveTo>
                  <a:lnTo>
                    <a:pt x="23825" y="388861"/>
                  </a:lnTo>
                  <a:lnTo>
                    <a:pt x="23418" y="388899"/>
                  </a:lnTo>
                  <a:lnTo>
                    <a:pt x="2616" y="390842"/>
                  </a:lnTo>
                  <a:lnTo>
                    <a:pt x="0" y="394309"/>
                  </a:lnTo>
                  <a:lnTo>
                    <a:pt x="0" y="420903"/>
                  </a:lnTo>
                  <a:lnTo>
                    <a:pt x="2616" y="423862"/>
                  </a:lnTo>
                  <a:lnTo>
                    <a:pt x="23825" y="421525"/>
                  </a:lnTo>
                  <a:lnTo>
                    <a:pt x="26365" y="418045"/>
                  </a:lnTo>
                  <a:lnTo>
                    <a:pt x="26365" y="391807"/>
                  </a:lnTo>
                  <a:close/>
                </a:path>
                <a:path w="282575" h="958214">
                  <a:moveTo>
                    <a:pt x="26365" y="346773"/>
                  </a:moveTo>
                  <a:lnTo>
                    <a:pt x="23825" y="343738"/>
                  </a:lnTo>
                  <a:lnTo>
                    <a:pt x="23418" y="343776"/>
                  </a:lnTo>
                  <a:lnTo>
                    <a:pt x="2616" y="345249"/>
                  </a:lnTo>
                  <a:lnTo>
                    <a:pt x="0" y="348678"/>
                  </a:lnTo>
                  <a:lnTo>
                    <a:pt x="0" y="375285"/>
                  </a:lnTo>
                  <a:lnTo>
                    <a:pt x="2616" y="378269"/>
                  </a:lnTo>
                  <a:lnTo>
                    <a:pt x="23825" y="376415"/>
                  </a:lnTo>
                  <a:lnTo>
                    <a:pt x="26365" y="373024"/>
                  </a:lnTo>
                  <a:lnTo>
                    <a:pt x="26365" y="346773"/>
                  </a:lnTo>
                  <a:close/>
                </a:path>
                <a:path w="282575" h="958214">
                  <a:moveTo>
                    <a:pt x="26365" y="301726"/>
                  </a:moveTo>
                  <a:lnTo>
                    <a:pt x="23825" y="298653"/>
                  </a:lnTo>
                  <a:lnTo>
                    <a:pt x="23418" y="298665"/>
                  </a:lnTo>
                  <a:lnTo>
                    <a:pt x="0" y="303047"/>
                  </a:lnTo>
                  <a:lnTo>
                    <a:pt x="0" y="329641"/>
                  </a:lnTo>
                  <a:lnTo>
                    <a:pt x="2616" y="332714"/>
                  </a:lnTo>
                  <a:lnTo>
                    <a:pt x="23825" y="331343"/>
                  </a:lnTo>
                  <a:lnTo>
                    <a:pt x="26365" y="327977"/>
                  </a:lnTo>
                  <a:lnTo>
                    <a:pt x="26365" y="301726"/>
                  </a:lnTo>
                  <a:close/>
                </a:path>
                <a:path w="282575" h="958214">
                  <a:moveTo>
                    <a:pt x="26365" y="256679"/>
                  </a:moveTo>
                  <a:lnTo>
                    <a:pt x="23825" y="253542"/>
                  </a:lnTo>
                  <a:lnTo>
                    <a:pt x="23418" y="253555"/>
                  </a:lnTo>
                  <a:lnTo>
                    <a:pt x="2616" y="254101"/>
                  </a:lnTo>
                  <a:lnTo>
                    <a:pt x="0" y="257390"/>
                  </a:lnTo>
                  <a:lnTo>
                    <a:pt x="0" y="284010"/>
                  </a:lnTo>
                  <a:lnTo>
                    <a:pt x="2616" y="287134"/>
                  </a:lnTo>
                  <a:lnTo>
                    <a:pt x="23825" y="286245"/>
                  </a:lnTo>
                  <a:lnTo>
                    <a:pt x="26365" y="282930"/>
                  </a:lnTo>
                  <a:lnTo>
                    <a:pt x="26365" y="256679"/>
                  </a:lnTo>
                  <a:close/>
                </a:path>
                <a:path w="282575" h="958214">
                  <a:moveTo>
                    <a:pt x="26365" y="211620"/>
                  </a:moveTo>
                  <a:lnTo>
                    <a:pt x="23825" y="208432"/>
                  </a:lnTo>
                  <a:lnTo>
                    <a:pt x="23418" y="208432"/>
                  </a:lnTo>
                  <a:lnTo>
                    <a:pt x="0" y="211747"/>
                  </a:lnTo>
                  <a:lnTo>
                    <a:pt x="0" y="238340"/>
                  </a:lnTo>
                  <a:lnTo>
                    <a:pt x="2616" y="241554"/>
                  </a:lnTo>
                  <a:lnTo>
                    <a:pt x="23825" y="241122"/>
                  </a:lnTo>
                  <a:lnTo>
                    <a:pt x="26365" y="237883"/>
                  </a:lnTo>
                  <a:lnTo>
                    <a:pt x="26365" y="211620"/>
                  </a:lnTo>
                  <a:close/>
                </a:path>
                <a:path w="282575" h="958214">
                  <a:moveTo>
                    <a:pt x="26365" y="166585"/>
                  </a:moveTo>
                  <a:lnTo>
                    <a:pt x="23825" y="163347"/>
                  </a:lnTo>
                  <a:lnTo>
                    <a:pt x="23418" y="163347"/>
                  </a:lnTo>
                  <a:lnTo>
                    <a:pt x="2616" y="162941"/>
                  </a:lnTo>
                  <a:lnTo>
                    <a:pt x="0" y="166116"/>
                  </a:lnTo>
                  <a:lnTo>
                    <a:pt x="0" y="192709"/>
                  </a:lnTo>
                  <a:lnTo>
                    <a:pt x="23825" y="196024"/>
                  </a:lnTo>
                  <a:lnTo>
                    <a:pt x="24218" y="195922"/>
                  </a:lnTo>
                  <a:lnTo>
                    <a:pt x="26365" y="192836"/>
                  </a:lnTo>
                  <a:lnTo>
                    <a:pt x="26365" y="166585"/>
                  </a:lnTo>
                  <a:close/>
                </a:path>
                <a:path w="282575" h="958214">
                  <a:moveTo>
                    <a:pt x="26365" y="121551"/>
                  </a:moveTo>
                  <a:lnTo>
                    <a:pt x="23418" y="118237"/>
                  </a:lnTo>
                  <a:lnTo>
                    <a:pt x="2616" y="117348"/>
                  </a:lnTo>
                  <a:lnTo>
                    <a:pt x="0" y="120497"/>
                  </a:lnTo>
                  <a:lnTo>
                    <a:pt x="0" y="147091"/>
                  </a:lnTo>
                  <a:lnTo>
                    <a:pt x="23825" y="150926"/>
                  </a:lnTo>
                  <a:lnTo>
                    <a:pt x="24218" y="150825"/>
                  </a:lnTo>
                  <a:lnTo>
                    <a:pt x="26365" y="147828"/>
                  </a:lnTo>
                  <a:lnTo>
                    <a:pt x="26365" y="121551"/>
                  </a:lnTo>
                  <a:close/>
                </a:path>
                <a:path w="282575" h="958214">
                  <a:moveTo>
                    <a:pt x="26365" y="76517"/>
                  </a:moveTo>
                  <a:lnTo>
                    <a:pt x="2616" y="71780"/>
                  </a:lnTo>
                  <a:lnTo>
                    <a:pt x="2197" y="71843"/>
                  </a:lnTo>
                  <a:lnTo>
                    <a:pt x="0" y="74841"/>
                  </a:lnTo>
                  <a:lnTo>
                    <a:pt x="0" y="101434"/>
                  </a:lnTo>
                  <a:lnTo>
                    <a:pt x="23825" y="105841"/>
                  </a:lnTo>
                  <a:lnTo>
                    <a:pt x="24218" y="105752"/>
                  </a:lnTo>
                  <a:lnTo>
                    <a:pt x="26365" y="102768"/>
                  </a:lnTo>
                  <a:lnTo>
                    <a:pt x="26365" y="76517"/>
                  </a:lnTo>
                  <a:close/>
                </a:path>
                <a:path w="282575" h="958214">
                  <a:moveTo>
                    <a:pt x="26365" y="31470"/>
                  </a:moveTo>
                  <a:lnTo>
                    <a:pt x="2616" y="26187"/>
                  </a:lnTo>
                  <a:lnTo>
                    <a:pt x="2197" y="26250"/>
                  </a:lnTo>
                  <a:lnTo>
                    <a:pt x="0" y="29197"/>
                  </a:lnTo>
                  <a:lnTo>
                    <a:pt x="0" y="55803"/>
                  </a:lnTo>
                  <a:lnTo>
                    <a:pt x="23825" y="60744"/>
                  </a:lnTo>
                  <a:lnTo>
                    <a:pt x="24218" y="60667"/>
                  </a:lnTo>
                  <a:lnTo>
                    <a:pt x="26365" y="57721"/>
                  </a:lnTo>
                  <a:lnTo>
                    <a:pt x="26365" y="31470"/>
                  </a:lnTo>
                  <a:close/>
                </a:path>
                <a:path w="282575" h="958214">
                  <a:moveTo>
                    <a:pt x="63411" y="388277"/>
                  </a:moveTo>
                  <a:lnTo>
                    <a:pt x="60947" y="385381"/>
                  </a:lnTo>
                  <a:lnTo>
                    <a:pt x="60553" y="385419"/>
                  </a:lnTo>
                  <a:lnTo>
                    <a:pt x="40513" y="387299"/>
                  </a:lnTo>
                  <a:lnTo>
                    <a:pt x="37998" y="390702"/>
                  </a:lnTo>
                  <a:lnTo>
                    <a:pt x="37998" y="416788"/>
                  </a:lnTo>
                  <a:lnTo>
                    <a:pt x="40513" y="419696"/>
                  </a:lnTo>
                  <a:lnTo>
                    <a:pt x="60947" y="417436"/>
                  </a:lnTo>
                  <a:lnTo>
                    <a:pt x="63411" y="414020"/>
                  </a:lnTo>
                  <a:lnTo>
                    <a:pt x="63411" y="388277"/>
                  </a:lnTo>
                  <a:close/>
                </a:path>
                <a:path w="282575" h="958214">
                  <a:moveTo>
                    <a:pt x="63411" y="344093"/>
                  </a:moveTo>
                  <a:lnTo>
                    <a:pt x="60947" y="341109"/>
                  </a:lnTo>
                  <a:lnTo>
                    <a:pt x="60553" y="341147"/>
                  </a:lnTo>
                  <a:lnTo>
                    <a:pt x="40513" y="342569"/>
                  </a:lnTo>
                  <a:lnTo>
                    <a:pt x="37998" y="345935"/>
                  </a:lnTo>
                  <a:lnTo>
                    <a:pt x="37998" y="372021"/>
                  </a:lnTo>
                  <a:lnTo>
                    <a:pt x="40513" y="374967"/>
                  </a:lnTo>
                  <a:lnTo>
                    <a:pt x="60947" y="373189"/>
                  </a:lnTo>
                  <a:lnTo>
                    <a:pt x="63411" y="369849"/>
                  </a:lnTo>
                  <a:lnTo>
                    <a:pt x="63411" y="344093"/>
                  </a:lnTo>
                  <a:close/>
                </a:path>
                <a:path w="282575" h="958214">
                  <a:moveTo>
                    <a:pt x="63411" y="299872"/>
                  </a:moveTo>
                  <a:lnTo>
                    <a:pt x="60947" y="296849"/>
                  </a:lnTo>
                  <a:lnTo>
                    <a:pt x="60553" y="296862"/>
                  </a:lnTo>
                  <a:lnTo>
                    <a:pt x="37998" y="301129"/>
                  </a:lnTo>
                  <a:lnTo>
                    <a:pt x="37998" y="327228"/>
                  </a:lnTo>
                  <a:lnTo>
                    <a:pt x="40513" y="330263"/>
                  </a:lnTo>
                  <a:lnTo>
                    <a:pt x="60947" y="328930"/>
                  </a:lnTo>
                  <a:lnTo>
                    <a:pt x="63411" y="325628"/>
                  </a:lnTo>
                  <a:lnTo>
                    <a:pt x="63411" y="299872"/>
                  </a:lnTo>
                  <a:close/>
                </a:path>
                <a:path w="282575" h="958214">
                  <a:moveTo>
                    <a:pt x="63411" y="255663"/>
                  </a:moveTo>
                  <a:lnTo>
                    <a:pt x="60947" y="252577"/>
                  </a:lnTo>
                  <a:lnTo>
                    <a:pt x="60553" y="252590"/>
                  </a:lnTo>
                  <a:lnTo>
                    <a:pt x="40513" y="253111"/>
                  </a:lnTo>
                  <a:lnTo>
                    <a:pt x="37998" y="256349"/>
                  </a:lnTo>
                  <a:lnTo>
                    <a:pt x="37998" y="282448"/>
                  </a:lnTo>
                  <a:lnTo>
                    <a:pt x="40513" y="285521"/>
                  </a:lnTo>
                  <a:lnTo>
                    <a:pt x="60947" y="284670"/>
                  </a:lnTo>
                  <a:lnTo>
                    <a:pt x="63411" y="281419"/>
                  </a:lnTo>
                  <a:lnTo>
                    <a:pt x="63411" y="255663"/>
                  </a:lnTo>
                  <a:close/>
                </a:path>
                <a:path w="282575" h="958214">
                  <a:moveTo>
                    <a:pt x="63411" y="211455"/>
                  </a:moveTo>
                  <a:lnTo>
                    <a:pt x="60947" y="208318"/>
                  </a:lnTo>
                  <a:lnTo>
                    <a:pt x="60553" y="208318"/>
                  </a:lnTo>
                  <a:lnTo>
                    <a:pt x="37998" y="211569"/>
                  </a:lnTo>
                  <a:lnTo>
                    <a:pt x="37998" y="237680"/>
                  </a:lnTo>
                  <a:lnTo>
                    <a:pt x="40513" y="240792"/>
                  </a:lnTo>
                  <a:lnTo>
                    <a:pt x="60947" y="240398"/>
                  </a:lnTo>
                  <a:lnTo>
                    <a:pt x="63411" y="237223"/>
                  </a:lnTo>
                  <a:lnTo>
                    <a:pt x="63411" y="211455"/>
                  </a:lnTo>
                  <a:close/>
                </a:path>
                <a:path w="282575" h="958214">
                  <a:moveTo>
                    <a:pt x="63411" y="167246"/>
                  </a:moveTo>
                  <a:lnTo>
                    <a:pt x="60947" y="164071"/>
                  </a:lnTo>
                  <a:lnTo>
                    <a:pt x="60553" y="164071"/>
                  </a:lnTo>
                  <a:lnTo>
                    <a:pt x="40513" y="163677"/>
                  </a:lnTo>
                  <a:lnTo>
                    <a:pt x="37998" y="166801"/>
                  </a:lnTo>
                  <a:lnTo>
                    <a:pt x="37998" y="192887"/>
                  </a:lnTo>
                  <a:lnTo>
                    <a:pt x="60947" y="196138"/>
                  </a:lnTo>
                  <a:lnTo>
                    <a:pt x="61315" y="196037"/>
                  </a:lnTo>
                  <a:lnTo>
                    <a:pt x="63411" y="193001"/>
                  </a:lnTo>
                  <a:lnTo>
                    <a:pt x="63411" y="167246"/>
                  </a:lnTo>
                  <a:close/>
                </a:path>
                <a:path w="282575" h="958214">
                  <a:moveTo>
                    <a:pt x="63411" y="123063"/>
                  </a:moveTo>
                  <a:lnTo>
                    <a:pt x="60553" y="119799"/>
                  </a:lnTo>
                  <a:lnTo>
                    <a:pt x="40513" y="118948"/>
                  </a:lnTo>
                  <a:lnTo>
                    <a:pt x="37998" y="122034"/>
                  </a:lnTo>
                  <a:lnTo>
                    <a:pt x="37998" y="148120"/>
                  </a:lnTo>
                  <a:lnTo>
                    <a:pt x="60947" y="151879"/>
                  </a:lnTo>
                  <a:lnTo>
                    <a:pt x="61315" y="151790"/>
                  </a:lnTo>
                  <a:lnTo>
                    <a:pt x="63411" y="148831"/>
                  </a:lnTo>
                  <a:lnTo>
                    <a:pt x="63411" y="123063"/>
                  </a:lnTo>
                  <a:close/>
                </a:path>
                <a:path w="282575" h="958214">
                  <a:moveTo>
                    <a:pt x="63411" y="78867"/>
                  </a:moveTo>
                  <a:lnTo>
                    <a:pt x="40513" y="74231"/>
                  </a:lnTo>
                  <a:lnTo>
                    <a:pt x="40119" y="74295"/>
                  </a:lnTo>
                  <a:lnTo>
                    <a:pt x="37998" y="77241"/>
                  </a:lnTo>
                  <a:lnTo>
                    <a:pt x="37998" y="103352"/>
                  </a:lnTo>
                  <a:lnTo>
                    <a:pt x="60947" y="107645"/>
                  </a:lnTo>
                  <a:lnTo>
                    <a:pt x="61315" y="107569"/>
                  </a:lnTo>
                  <a:lnTo>
                    <a:pt x="63411" y="104622"/>
                  </a:lnTo>
                  <a:lnTo>
                    <a:pt x="63411" y="78867"/>
                  </a:lnTo>
                  <a:close/>
                </a:path>
                <a:path w="282575" h="958214">
                  <a:moveTo>
                    <a:pt x="63411" y="34645"/>
                  </a:moveTo>
                  <a:lnTo>
                    <a:pt x="40513" y="29489"/>
                  </a:lnTo>
                  <a:lnTo>
                    <a:pt x="40119" y="29552"/>
                  </a:lnTo>
                  <a:lnTo>
                    <a:pt x="37998" y="32448"/>
                  </a:lnTo>
                  <a:lnTo>
                    <a:pt x="37998" y="58559"/>
                  </a:lnTo>
                  <a:lnTo>
                    <a:pt x="60947" y="63360"/>
                  </a:lnTo>
                  <a:lnTo>
                    <a:pt x="61315" y="63296"/>
                  </a:lnTo>
                  <a:lnTo>
                    <a:pt x="63411" y="60401"/>
                  </a:lnTo>
                  <a:lnTo>
                    <a:pt x="63411" y="34645"/>
                  </a:lnTo>
                  <a:close/>
                </a:path>
                <a:path w="282575" h="958214">
                  <a:moveTo>
                    <a:pt x="99085" y="384873"/>
                  </a:moveTo>
                  <a:lnTo>
                    <a:pt x="96697" y="382028"/>
                  </a:lnTo>
                  <a:lnTo>
                    <a:pt x="96316" y="382066"/>
                  </a:lnTo>
                  <a:lnTo>
                    <a:pt x="77012" y="383882"/>
                  </a:lnTo>
                  <a:lnTo>
                    <a:pt x="74587" y="387197"/>
                  </a:lnTo>
                  <a:lnTo>
                    <a:pt x="74587" y="412813"/>
                  </a:lnTo>
                  <a:lnTo>
                    <a:pt x="77012" y="415671"/>
                  </a:lnTo>
                  <a:lnTo>
                    <a:pt x="96697" y="413512"/>
                  </a:lnTo>
                  <a:lnTo>
                    <a:pt x="99085" y="410159"/>
                  </a:lnTo>
                  <a:lnTo>
                    <a:pt x="99085" y="384873"/>
                  </a:lnTo>
                  <a:close/>
                </a:path>
                <a:path w="282575" h="958214">
                  <a:moveTo>
                    <a:pt x="99085" y="341503"/>
                  </a:moveTo>
                  <a:lnTo>
                    <a:pt x="96697" y="338569"/>
                  </a:lnTo>
                  <a:lnTo>
                    <a:pt x="96316" y="338607"/>
                  </a:lnTo>
                  <a:lnTo>
                    <a:pt x="77012" y="339979"/>
                  </a:lnTo>
                  <a:lnTo>
                    <a:pt x="74587" y="343268"/>
                  </a:lnTo>
                  <a:lnTo>
                    <a:pt x="74587" y="368896"/>
                  </a:lnTo>
                  <a:lnTo>
                    <a:pt x="77012" y="371767"/>
                  </a:lnTo>
                  <a:lnTo>
                    <a:pt x="96697" y="370052"/>
                  </a:lnTo>
                  <a:lnTo>
                    <a:pt x="99085" y="366788"/>
                  </a:lnTo>
                  <a:lnTo>
                    <a:pt x="99085" y="341503"/>
                  </a:lnTo>
                  <a:close/>
                </a:path>
                <a:path w="282575" h="958214">
                  <a:moveTo>
                    <a:pt x="99085" y="298094"/>
                  </a:moveTo>
                  <a:lnTo>
                    <a:pt x="96697" y="295122"/>
                  </a:lnTo>
                  <a:lnTo>
                    <a:pt x="96316" y="295135"/>
                  </a:lnTo>
                  <a:lnTo>
                    <a:pt x="74587" y="299300"/>
                  </a:lnTo>
                  <a:lnTo>
                    <a:pt x="74587" y="324929"/>
                  </a:lnTo>
                  <a:lnTo>
                    <a:pt x="77012" y="327888"/>
                  </a:lnTo>
                  <a:lnTo>
                    <a:pt x="96697" y="326618"/>
                  </a:lnTo>
                  <a:lnTo>
                    <a:pt x="99085" y="323380"/>
                  </a:lnTo>
                  <a:lnTo>
                    <a:pt x="99085" y="298094"/>
                  </a:lnTo>
                  <a:close/>
                </a:path>
                <a:path w="282575" h="958214">
                  <a:moveTo>
                    <a:pt x="99085" y="254685"/>
                  </a:moveTo>
                  <a:lnTo>
                    <a:pt x="96697" y="251663"/>
                  </a:lnTo>
                  <a:lnTo>
                    <a:pt x="96316" y="251675"/>
                  </a:lnTo>
                  <a:lnTo>
                    <a:pt x="77012" y="252171"/>
                  </a:lnTo>
                  <a:lnTo>
                    <a:pt x="74587" y="255358"/>
                  </a:lnTo>
                  <a:lnTo>
                    <a:pt x="74587" y="280987"/>
                  </a:lnTo>
                  <a:lnTo>
                    <a:pt x="77012" y="283984"/>
                  </a:lnTo>
                  <a:lnTo>
                    <a:pt x="96697" y="283171"/>
                  </a:lnTo>
                  <a:lnTo>
                    <a:pt x="99085" y="279984"/>
                  </a:lnTo>
                  <a:lnTo>
                    <a:pt x="99085" y="254685"/>
                  </a:lnTo>
                  <a:close/>
                </a:path>
                <a:path w="282575" h="958214">
                  <a:moveTo>
                    <a:pt x="99085" y="211277"/>
                  </a:moveTo>
                  <a:lnTo>
                    <a:pt x="96697" y="208203"/>
                  </a:lnTo>
                  <a:lnTo>
                    <a:pt x="96316" y="208203"/>
                  </a:lnTo>
                  <a:lnTo>
                    <a:pt x="74587" y="211391"/>
                  </a:lnTo>
                  <a:lnTo>
                    <a:pt x="74587" y="237007"/>
                  </a:lnTo>
                  <a:lnTo>
                    <a:pt x="77012" y="240093"/>
                  </a:lnTo>
                  <a:lnTo>
                    <a:pt x="96697" y="239699"/>
                  </a:lnTo>
                  <a:lnTo>
                    <a:pt x="99085" y="236575"/>
                  </a:lnTo>
                  <a:lnTo>
                    <a:pt x="99085" y="211277"/>
                  </a:lnTo>
                  <a:close/>
                </a:path>
                <a:path w="282575" h="958214">
                  <a:moveTo>
                    <a:pt x="99085" y="167894"/>
                  </a:moveTo>
                  <a:lnTo>
                    <a:pt x="96697" y="164769"/>
                  </a:lnTo>
                  <a:lnTo>
                    <a:pt x="96316" y="164769"/>
                  </a:lnTo>
                  <a:lnTo>
                    <a:pt x="77012" y="164388"/>
                  </a:lnTo>
                  <a:lnTo>
                    <a:pt x="74587" y="167449"/>
                  </a:lnTo>
                  <a:lnTo>
                    <a:pt x="74587" y="193065"/>
                  </a:lnTo>
                  <a:lnTo>
                    <a:pt x="96697" y="196253"/>
                  </a:lnTo>
                  <a:lnTo>
                    <a:pt x="97066" y="196151"/>
                  </a:lnTo>
                  <a:lnTo>
                    <a:pt x="99085" y="193179"/>
                  </a:lnTo>
                  <a:lnTo>
                    <a:pt x="99085" y="167894"/>
                  </a:lnTo>
                  <a:close/>
                </a:path>
                <a:path w="282575" h="958214">
                  <a:moveTo>
                    <a:pt x="99085" y="124510"/>
                  </a:moveTo>
                  <a:lnTo>
                    <a:pt x="96316" y="121310"/>
                  </a:lnTo>
                  <a:lnTo>
                    <a:pt x="77012" y="120497"/>
                  </a:lnTo>
                  <a:lnTo>
                    <a:pt x="74587" y="123520"/>
                  </a:lnTo>
                  <a:lnTo>
                    <a:pt x="74587" y="149136"/>
                  </a:lnTo>
                  <a:lnTo>
                    <a:pt x="96697" y="152806"/>
                  </a:lnTo>
                  <a:lnTo>
                    <a:pt x="97396" y="152552"/>
                  </a:lnTo>
                  <a:lnTo>
                    <a:pt x="99085" y="149796"/>
                  </a:lnTo>
                  <a:lnTo>
                    <a:pt x="99085" y="124510"/>
                  </a:lnTo>
                  <a:close/>
                </a:path>
                <a:path w="282575" h="958214">
                  <a:moveTo>
                    <a:pt x="99085" y="81102"/>
                  </a:moveTo>
                  <a:lnTo>
                    <a:pt x="96316" y="77838"/>
                  </a:lnTo>
                  <a:lnTo>
                    <a:pt x="77012" y="76581"/>
                  </a:lnTo>
                  <a:lnTo>
                    <a:pt x="74587" y="79552"/>
                  </a:lnTo>
                  <a:lnTo>
                    <a:pt x="74587" y="105168"/>
                  </a:lnTo>
                  <a:lnTo>
                    <a:pt x="96697" y="109372"/>
                  </a:lnTo>
                  <a:lnTo>
                    <a:pt x="97066" y="109283"/>
                  </a:lnTo>
                  <a:lnTo>
                    <a:pt x="99085" y="106387"/>
                  </a:lnTo>
                  <a:lnTo>
                    <a:pt x="99085" y="81102"/>
                  </a:lnTo>
                  <a:close/>
                </a:path>
                <a:path w="282575" h="958214">
                  <a:moveTo>
                    <a:pt x="99085" y="37680"/>
                  </a:moveTo>
                  <a:lnTo>
                    <a:pt x="77012" y="32677"/>
                  </a:lnTo>
                  <a:lnTo>
                    <a:pt x="76631" y="32753"/>
                  </a:lnTo>
                  <a:lnTo>
                    <a:pt x="74587" y="35598"/>
                  </a:lnTo>
                  <a:lnTo>
                    <a:pt x="74587" y="61201"/>
                  </a:lnTo>
                  <a:lnTo>
                    <a:pt x="96697" y="65900"/>
                  </a:lnTo>
                  <a:lnTo>
                    <a:pt x="97066" y="65836"/>
                  </a:lnTo>
                  <a:lnTo>
                    <a:pt x="99085" y="62992"/>
                  </a:lnTo>
                  <a:lnTo>
                    <a:pt x="99085" y="37680"/>
                  </a:lnTo>
                  <a:close/>
                </a:path>
                <a:path w="282575" h="958214">
                  <a:moveTo>
                    <a:pt x="133489" y="928382"/>
                  </a:moveTo>
                  <a:lnTo>
                    <a:pt x="131203" y="925461"/>
                  </a:lnTo>
                  <a:lnTo>
                    <a:pt x="130822" y="925474"/>
                  </a:lnTo>
                  <a:lnTo>
                    <a:pt x="109867" y="930046"/>
                  </a:lnTo>
                  <a:lnTo>
                    <a:pt x="109867" y="954697"/>
                  </a:lnTo>
                  <a:lnTo>
                    <a:pt x="112204" y="957630"/>
                  </a:lnTo>
                  <a:lnTo>
                    <a:pt x="131203" y="956398"/>
                  </a:lnTo>
                  <a:lnTo>
                    <a:pt x="133489" y="953211"/>
                  </a:lnTo>
                  <a:lnTo>
                    <a:pt x="133489" y="928382"/>
                  </a:lnTo>
                  <a:close/>
                </a:path>
                <a:path w="282575" h="958214">
                  <a:moveTo>
                    <a:pt x="133489" y="381609"/>
                  </a:moveTo>
                  <a:lnTo>
                    <a:pt x="131203" y="378802"/>
                  </a:lnTo>
                  <a:lnTo>
                    <a:pt x="130822" y="378841"/>
                  </a:lnTo>
                  <a:lnTo>
                    <a:pt x="112204" y="380593"/>
                  </a:lnTo>
                  <a:lnTo>
                    <a:pt x="109867" y="384327"/>
                  </a:lnTo>
                  <a:lnTo>
                    <a:pt x="109867" y="409003"/>
                  </a:lnTo>
                  <a:lnTo>
                    <a:pt x="112204" y="411810"/>
                  </a:lnTo>
                  <a:lnTo>
                    <a:pt x="131203" y="409714"/>
                  </a:lnTo>
                  <a:lnTo>
                    <a:pt x="133489" y="406438"/>
                  </a:lnTo>
                  <a:lnTo>
                    <a:pt x="133489" y="381609"/>
                  </a:lnTo>
                  <a:close/>
                </a:path>
                <a:path w="282575" h="958214">
                  <a:moveTo>
                    <a:pt x="133489" y="339001"/>
                  </a:moveTo>
                  <a:lnTo>
                    <a:pt x="131203" y="336118"/>
                  </a:lnTo>
                  <a:lnTo>
                    <a:pt x="130822" y="336156"/>
                  </a:lnTo>
                  <a:lnTo>
                    <a:pt x="112204" y="337477"/>
                  </a:lnTo>
                  <a:lnTo>
                    <a:pt x="109867" y="341210"/>
                  </a:lnTo>
                  <a:lnTo>
                    <a:pt x="109867" y="365861"/>
                  </a:lnTo>
                  <a:lnTo>
                    <a:pt x="112204" y="368706"/>
                  </a:lnTo>
                  <a:lnTo>
                    <a:pt x="131203" y="367055"/>
                  </a:lnTo>
                  <a:lnTo>
                    <a:pt x="133489" y="363829"/>
                  </a:lnTo>
                  <a:lnTo>
                    <a:pt x="133489" y="339001"/>
                  </a:lnTo>
                  <a:close/>
                </a:path>
                <a:path w="282575" h="958214">
                  <a:moveTo>
                    <a:pt x="133489" y="253746"/>
                  </a:moveTo>
                  <a:lnTo>
                    <a:pt x="131203" y="250774"/>
                  </a:lnTo>
                  <a:lnTo>
                    <a:pt x="130822" y="250786"/>
                  </a:lnTo>
                  <a:lnTo>
                    <a:pt x="112204" y="251256"/>
                  </a:lnTo>
                  <a:lnTo>
                    <a:pt x="109867" y="254393"/>
                  </a:lnTo>
                  <a:lnTo>
                    <a:pt x="109867" y="279539"/>
                  </a:lnTo>
                  <a:lnTo>
                    <a:pt x="112204" y="282511"/>
                  </a:lnTo>
                  <a:lnTo>
                    <a:pt x="131203" y="281711"/>
                  </a:lnTo>
                  <a:lnTo>
                    <a:pt x="133489" y="278587"/>
                  </a:lnTo>
                  <a:lnTo>
                    <a:pt x="133489" y="253746"/>
                  </a:lnTo>
                  <a:close/>
                </a:path>
                <a:path w="282575" h="958214">
                  <a:moveTo>
                    <a:pt x="133489" y="211124"/>
                  </a:moveTo>
                  <a:lnTo>
                    <a:pt x="131203" y="208102"/>
                  </a:lnTo>
                  <a:lnTo>
                    <a:pt x="130822" y="208102"/>
                  </a:lnTo>
                  <a:lnTo>
                    <a:pt x="109867" y="211239"/>
                  </a:lnTo>
                  <a:lnTo>
                    <a:pt x="109867" y="236385"/>
                  </a:lnTo>
                  <a:lnTo>
                    <a:pt x="112204" y="239407"/>
                  </a:lnTo>
                  <a:lnTo>
                    <a:pt x="131203" y="239039"/>
                  </a:lnTo>
                  <a:lnTo>
                    <a:pt x="133489" y="235966"/>
                  </a:lnTo>
                  <a:lnTo>
                    <a:pt x="133489" y="211124"/>
                  </a:lnTo>
                  <a:close/>
                </a:path>
                <a:path w="282575" h="958214">
                  <a:moveTo>
                    <a:pt x="133489" y="168503"/>
                  </a:moveTo>
                  <a:lnTo>
                    <a:pt x="131203" y="165442"/>
                  </a:lnTo>
                  <a:lnTo>
                    <a:pt x="130822" y="165442"/>
                  </a:lnTo>
                  <a:lnTo>
                    <a:pt x="112204" y="165087"/>
                  </a:lnTo>
                  <a:lnTo>
                    <a:pt x="109867" y="168071"/>
                  </a:lnTo>
                  <a:lnTo>
                    <a:pt x="109867" y="193230"/>
                  </a:lnTo>
                  <a:lnTo>
                    <a:pt x="131203" y="196367"/>
                  </a:lnTo>
                  <a:lnTo>
                    <a:pt x="131546" y="196265"/>
                  </a:lnTo>
                  <a:lnTo>
                    <a:pt x="132181" y="195910"/>
                  </a:lnTo>
                  <a:lnTo>
                    <a:pt x="132943" y="195008"/>
                  </a:lnTo>
                  <a:lnTo>
                    <a:pt x="133146" y="194640"/>
                  </a:lnTo>
                  <a:lnTo>
                    <a:pt x="133489" y="193344"/>
                  </a:lnTo>
                  <a:lnTo>
                    <a:pt x="133489" y="168503"/>
                  </a:lnTo>
                  <a:close/>
                </a:path>
                <a:path w="282575" h="958214">
                  <a:moveTo>
                    <a:pt x="133489" y="125895"/>
                  </a:moveTo>
                  <a:lnTo>
                    <a:pt x="130822" y="122758"/>
                  </a:lnTo>
                  <a:lnTo>
                    <a:pt x="112204" y="121970"/>
                  </a:lnTo>
                  <a:lnTo>
                    <a:pt x="109867" y="124942"/>
                  </a:lnTo>
                  <a:lnTo>
                    <a:pt x="109867" y="150088"/>
                  </a:lnTo>
                  <a:lnTo>
                    <a:pt x="131203" y="153682"/>
                  </a:lnTo>
                  <a:lnTo>
                    <a:pt x="131546" y="153606"/>
                  </a:lnTo>
                  <a:lnTo>
                    <a:pt x="132181" y="153263"/>
                  </a:lnTo>
                  <a:lnTo>
                    <a:pt x="132943" y="152387"/>
                  </a:lnTo>
                  <a:lnTo>
                    <a:pt x="133146" y="152031"/>
                  </a:lnTo>
                  <a:lnTo>
                    <a:pt x="133489" y="150736"/>
                  </a:lnTo>
                  <a:lnTo>
                    <a:pt x="133489" y="125895"/>
                  </a:lnTo>
                  <a:close/>
                </a:path>
                <a:path w="282575" h="958214">
                  <a:moveTo>
                    <a:pt x="133489" y="83273"/>
                  </a:moveTo>
                  <a:lnTo>
                    <a:pt x="130822" y="80073"/>
                  </a:lnTo>
                  <a:lnTo>
                    <a:pt x="112204" y="78867"/>
                  </a:lnTo>
                  <a:lnTo>
                    <a:pt x="109867" y="81788"/>
                  </a:lnTo>
                  <a:lnTo>
                    <a:pt x="109867" y="106934"/>
                  </a:lnTo>
                  <a:lnTo>
                    <a:pt x="131203" y="111036"/>
                  </a:lnTo>
                  <a:lnTo>
                    <a:pt x="131546" y="110947"/>
                  </a:lnTo>
                  <a:lnTo>
                    <a:pt x="133489" y="108127"/>
                  </a:lnTo>
                  <a:lnTo>
                    <a:pt x="133489" y="83273"/>
                  </a:lnTo>
                  <a:close/>
                </a:path>
                <a:path w="282575" h="958214">
                  <a:moveTo>
                    <a:pt x="133489" y="40652"/>
                  </a:moveTo>
                  <a:lnTo>
                    <a:pt x="112204" y="35775"/>
                  </a:lnTo>
                  <a:lnTo>
                    <a:pt x="111848" y="35839"/>
                  </a:lnTo>
                  <a:lnTo>
                    <a:pt x="109867" y="39116"/>
                  </a:lnTo>
                  <a:lnTo>
                    <a:pt x="109867" y="63766"/>
                  </a:lnTo>
                  <a:lnTo>
                    <a:pt x="131203" y="68364"/>
                  </a:lnTo>
                  <a:lnTo>
                    <a:pt x="131546" y="68287"/>
                  </a:lnTo>
                  <a:lnTo>
                    <a:pt x="133489" y="65481"/>
                  </a:lnTo>
                  <a:lnTo>
                    <a:pt x="133489" y="40652"/>
                  </a:lnTo>
                  <a:close/>
                </a:path>
                <a:path w="282575" h="958214">
                  <a:moveTo>
                    <a:pt x="166662" y="336588"/>
                  </a:moveTo>
                  <a:lnTo>
                    <a:pt x="164439" y="333756"/>
                  </a:lnTo>
                  <a:lnTo>
                    <a:pt x="164096" y="333794"/>
                  </a:lnTo>
                  <a:lnTo>
                    <a:pt x="146138" y="335064"/>
                  </a:lnTo>
                  <a:lnTo>
                    <a:pt x="143878" y="338239"/>
                  </a:lnTo>
                  <a:lnTo>
                    <a:pt x="143878" y="362940"/>
                  </a:lnTo>
                  <a:lnTo>
                    <a:pt x="146138" y="365734"/>
                  </a:lnTo>
                  <a:lnTo>
                    <a:pt x="164439" y="364134"/>
                  </a:lnTo>
                  <a:lnTo>
                    <a:pt x="166662" y="360997"/>
                  </a:lnTo>
                  <a:lnTo>
                    <a:pt x="166662" y="336588"/>
                  </a:lnTo>
                  <a:close/>
                </a:path>
                <a:path w="282575" h="958214">
                  <a:moveTo>
                    <a:pt x="166662" y="294703"/>
                  </a:moveTo>
                  <a:lnTo>
                    <a:pt x="164439" y="291846"/>
                  </a:lnTo>
                  <a:lnTo>
                    <a:pt x="164096" y="291858"/>
                  </a:lnTo>
                  <a:lnTo>
                    <a:pt x="143878" y="295846"/>
                  </a:lnTo>
                  <a:lnTo>
                    <a:pt x="143878" y="320548"/>
                  </a:lnTo>
                  <a:lnTo>
                    <a:pt x="146138" y="323418"/>
                  </a:lnTo>
                  <a:lnTo>
                    <a:pt x="164439" y="322224"/>
                  </a:lnTo>
                  <a:lnTo>
                    <a:pt x="166662" y="319112"/>
                  </a:lnTo>
                  <a:lnTo>
                    <a:pt x="166662" y="294703"/>
                  </a:lnTo>
                  <a:close/>
                </a:path>
                <a:path w="282575" h="958214">
                  <a:moveTo>
                    <a:pt x="166662" y="252831"/>
                  </a:moveTo>
                  <a:lnTo>
                    <a:pt x="164439" y="249910"/>
                  </a:lnTo>
                  <a:lnTo>
                    <a:pt x="164096" y="249923"/>
                  </a:lnTo>
                  <a:lnTo>
                    <a:pt x="146138" y="250380"/>
                  </a:lnTo>
                  <a:lnTo>
                    <a:pt x="143878" y="253453"/>
                  </a:lnTo>
                  <a:lnTo>
                    <a:pt x="143878" y="278155"/>
                  </a:lnTo>
                  <a:lnTo>
                    <a:pt x="146138" y="281076"/>
                  </a:lnTo>
                  <a:lnTo>
                    <a:pt x="164439" y="280314"/>
                  </a:lnTo>
                  <a:lnTo>
                    <a:pt x="166662" y="277241"/>
                  </a:lnTo>
                  <a:lnTo>
                    <a:pt x="166662" y="252831"/>
                  </a:lnTo>
                  <a:close/>
                </a:path>
                <a:path w="282575" h="958214">
                  <a:moveTo>
                    <a:pt x="166662" y="210972"/>
                  </a:moveTo>
                  <a:lnTo>
                    <a:pt x="164439" y="208000"/>
                  </a:lnTo>
                  <a:lnTo>
                    <a:pt x="164096" y="208000"/>
                  </a:lnTo>
                  <a:lnTo>
                    <a:pt x="143878" y="211074"/>
                  </a:lnTo>
                  <a:lnTo>
                    <a:pt x="143878" y="235788"/>
                  </a:lnTo>
                  <a:lnTo>
                    <a:pt x="146138" y="238747"/>
                  </a:lnTo>
                  <a:lnTo>
                    <a:pt x="164439" y="238391"/>
                  </a:lnTo>
                  <a:lnTo>
                    <a:pt x="166662" y="235381"/>
                  </a:lnTo>
                  <a:lnTo>
                    <a:pt x="166662" y="210972"/>
                  </a:lnTo>
                  <a:close/>
                </a:path>
                <a:path w="282575" h="958214">
                  <a:moveTo>
                    <a:pt x="166662" y="169100"/>
                  </a:moveTo>
                  <a:lnTo>
                    <a:pt x="164439" y="166090"/>
                  </a:lnTo>
                  <a:lnTo>
                    <a:pt x="164096" y="166090"/>
                  </a:lnTo>
                  <a:lnTo>
                    <a:pt x="146138" y="165747"/>
                  </a:lnTo>
                  <a:lnTo>
                    <a:pt x="143878" y="168694"/>
                  </a:lnTo>
                  <a:lnTo>
                    <a:pt x="143878" y="193382"/>
                  </a:lnTo>
                  <a:lnTo>
                    <a:pt x="164439" y="196456"/>
                  </a:lnTo>
                  <a:lnTo>
                    <a:pt x="164782" y="196367"/>
                  </a:lnTo>
                  <a:lnTo>
                    <a:pt x="166662" y="193497"/>
                  </a:lnTo>
                  <a:lnTo>
                    <a:pt x="166662" y="169100"/>
                  </a:lnTo>
                  <a:close/>
                </a:path>
                <a:path w="282575" h="958214">
                  <a:moveTo>
                    <a:pt x="166662" y="127241"/>
                  </a:moveTo>
                  <a:lnTo>
                    <a:pt x="164096" y="124155"/>
                  </a:lnTo>
                  <a:lnTo>
                    <a:pt x="146138" y="123405"/>
                  </a:lnTo>
                  <a:lnTo>
                    <a:pt x="143878" y="126314"/>
                  </a:lnTo>
                  <a:lnTo>
                    <a:pt x="143878" y="151015"/>
                  </a:lnTo>
                  <a:lnTo>
                    <a:pt x="164439" y="154546"/>
                  </a:lnTo>
                  <a:lnTo>
                    <a:pt x="164782" y="154444"/>
                  </a:lnTo>
                  <a:lnTo>
                    <a:pt x="166662" y="151650"/>
                  </a:lnTo>
                  <a:lnTo>
                    <a:pt x="166662" y="127241"/>
                  </a:lnTo>
                  <a:close/>
                </a:path>
                <a:path w="282575" h="958214">
                  <a:moveTo>
                    <a:pt x="166662" y="43497"/>
                  </a:moveTo>
                  <a:lnTo>
                    <a:pt x="146138" y="38722"/>
                  </a:lnTo>
                  <a:lnTo>
                    <a:pt x="145796" y="38798"/>
                  </a:lnTo>
                  <a:lnTo>
                    <a:pt x="143878" y="41541"/>
                  </a:lnTo>
                  <a:lnTo>
                    <a:pt x="143878" y="66255"/>
                  </a:lnTo>
                  <a:lnTo>
                    <a:pt x="164439" y="70713"/>
                  </a:lnTo>
                  <a:lnTo>
                    <a:pt x="164782" y="70650"/>
                  </a:lnTo>
                  <a:lnTo>
                    <a:pt x="166662" y="67906"/>
                  </a:lnTo>
                  <a:lnTo>
                    <a:pt x="166662" y="43497"/>
                  </a:lnTo>
                  <a:close/>
                </a:path>
                <a:path w="282575" h="958214">
                  <a:moveTo>
                    <a:pt x="198704" y="707847"/>
                  </a:moveTo>
                  <a:lnTo>
                    <a:pt x="196583" y="704888"/>
                  </a:lnTo>
                  <a:lnTo>
                    <a:pt x="196240" y="704888"/>
                  </a:lnTo>
                  <a:lnTo>
                    <a:pt x="178892" y="704545"/>
                  </a:lnTo>
                  <a:lnTo>
                    <a:pt x="176720" y="707453"/>
                  </a:lnTo>
                  <a:lnTo>
                    <a:pt x="176720" y="731710"/>
                  </a:lnTo>
                  <a:lnTo>
                    <a:pt x="196583" y="734733"/>
                  </a:lnTo>
                  <a:lnTo>
                    <a:pt x="196913" y="734631"/>
                  </a:lnTo>
                  <a:lnTo>
                    <a:pt x="198704" y="731812"/>
                  </a:lnTo>
                  <a:lnTo>
                    <a:pt x="198704" y="707847"/>
                  </a:lnTo>
                  <a:close/>
                </a:path>
                <a:path w="282575" h="958214">
                  <a:moveTo>
                    <a:pt x="198704" y="334251"/>
                  </a:moveTo>
                  <a:lnTo>
                    <a:pt x="196583" y="331495"/>
                  </a:lnTo>
                  <a:lnTo>
                    <a:pt x="196240" y="331508"/>
                  </a:lnTo>
                  <a:lnTo>
                    <a:pt x="176720" y="335851"/>
                  </a:lnTo>
                  <a:lnTo>
                    <a:pt x="176720" y="360133"/>
                  </a:lnTo>
                  <a:lnTo>
                    <a:pt x="178892" y="362877"/>
                  </a:lnTo>
                  <a:lnTo>
                    <a:pt x="196583" y="361327"/>
                  </a:lnTo>
                  <a:lnTo>
                    <a:pt x="198704" y="358228"/>
                  </a:lnTo>
                  <a:lnTo>
                    <a:pt x="198704" y="334251"/>
                  </a:lnTo>
                  <a:close/>
                </a:path>
                <a:path w="282575" h="958214">
                  <a:moveTo>
                    <a:pt x="198704" y="293116"/>
                  </a:moveTo>
                  <a:lnTo>
                    <a:pt x="196583" y="290296"/>
                  </a:lnTo>
                  <a:lnTo>
                    <a:pt x="196240" y="290309"/>
                  </a:lnTo>
                  <a:lnTo>
                    <a:pt x="176720" y="294220"/>
                  </a:lnTo>
                  <a:lnTo>
                    <a:pt x="176720" y="318490"/>
                  </a:lnTo>
                  <a:lnTo>
                    <a:pt x="178892" y="321297"/>
                  </a:lnTo>
                  <a:lnTo>
                    <a:pt x="196583" y="320154"/>
                  </a:lnTo>
                  <a:lnTo>
                    <a:pt x="198704" y="317093"/>
                  </a:lnTo>
                  <a:lnTo>
                    <a:pt x="198704" y="293116"/>
                  </a:lnTo>
                  <a:close/>
                </a:path>
                <a:path w="282575" h="958214">
                  <a:moveTo>
                    <a:pt x="198704" y="251955"/>
                  </a:moveTo>
                  <a:lnTo>
                    <a:pt x="196583" y="249085"/>
                  </a:lnTo>
                  <a:lnTo>
                    <a:pt x="196240" y="249097"/>
                  </a:lnTo>
                  <a:lnTo>
                    <a:pt x="178892" y="249542"/>
                  </a:lnTo>
                  <a:lnTo>
                    <a:pt x="176720" y="252564"/>
                  </a:lnTo>
                  <a:lnTo>
                    <a:pt x="176720" y="276834"/>
                  </a:lnTo>
                  <a:lnTo>
                    <a:pt x="178892" y="279692"/>
                  </a:lnTo>
                  <a:lnTo>
                    <a:pt x="196583" y="278942"/>
                  </a:lnTo>
                  <a:lnTo>
                    <a:pt x="198704" y="275932"/>
                  </a:lnTo>
                  <a:lnTo>
                    <a:pt x="198704" y="251955"/>
                  </a:lnTo>
                  <a:close/>
                </a:path>
                <a:path w="282575" h="958214">
                  <a:moveTo>
                    <a:pt x="198704" y="210807"/>
                  </a:moveTo>
                  <a:lnTo>
                    <a:pt x="196583" y="207899"/>
                  </a:lnTo>
                  <a:lnTo>
                    <a:pt x="196240" y="207899"/>
                  </a:lnTo>
                  <a:lnTo>
                    <a:pt x="176720" y="210921"/>
                  </a:lnTo>
                  <a:lnTo>
                    <a:pt x="176720" y="235191"/>
                  </a:lnTo>
                  <a:lnTo>
                    <a:pt x="178892" y="238112"/>
                  </a:lnTo>
                  <a:lnTo>
                    <a:pt x="196583" y="237769"/>
                  </a:lnTo>
                  <a:lnTo>
                    <a:pt x="198704" y="234810"/>
                  </a:lnTo>
                  <a:lnTo>
                    <a:pt x="198704" y="210807"/>
                  </a:lnTo>
                  <a:close/>
                </a:path>
                <a:path w="282575" h="958214">
                  <a:moveTo>
                    <a:pt x="198704" y="128536"/>
                  </a:moveTo>
                  <a:lnTo>
                    <a:pt x="196240" y="125514"/>
                  </a:lnTo>
                  <a:lnTo>
                    <a:pt x="178892" y="124777"/>
                  </a:lnTo>
                  <a:lnTo>
                    <a:pt x="176720" y="127660"/>
                  </a:lnTo>
                  <a:lnTo>
                    <a:pt x="176720" y="151930"/>
                  </a:lnTo>
                  <a:lnTo>
                    <a:pt x="196583" y="155359"/>
                  </a:lnTo>
                  <a:lnTo>
                    <a:pt x="196913" y="155282"/>
                  </a:lnTo>
                  <a:lnTo>
                    <a:pt x="198704" y="152514"/>
                  </a:lnTo>
                  <a:lnTo>
                    <a:pt x="198704" y="128536"/>
                  </a:lnTo>
                  <a:close/>
                </a:path>
                <a:path w="282575" h="958214">
                  <a:moveTo>
                    <a:pt x="198704" y="87388"/>
                  </a:moveTo>
                  <a:lnTo>
                    <a:pt x="196240" y="84302"/>
                  </a:lnTo>
                  <a:lnTo>
                    <a:pt x="178892" y="83172"/>
                  </a:lnTo>
                  <a:lnTo>
                    <a:pt x="176720" y="86004"/>
                  </a:lnTo>
                  <a:lnTo>
                    <a:pt x="176720" y="110274"/>
                  </a:lnTo>
                  <a:lnTo>
                    <a:pt x="196583" y="114185"/>
                  </a:lnTo>
                  <a:lnTo>
                    <a:pt x="196913" y="114122"/>
                  </a:lnTo>
                  <a:lnTo>
                    <a:pt x="198704" y="111366"/>
                  </a:lnTo>
                  <a:lnTo>
                    <a:pt x="198704" y="87388"/>
                  </a:lnTo>
                  <a:close/>
                </a:path>
                <a:path w="282575" h="958214">
                  <a:moveTo>
                    <a:pt x="198704" y="46240"/>
                  </a:moveTo>
                  <a:lnTo>
                    <a:pt x="178892" y="41579"/>
                  </a:lnTo>
                  <a:lnTo>
                    <a:pt x="178574" y="41643"/>
                  </a:lnTo>
                  <a:lnTo>
                    <a:pt x="176720" y="44361"/>
                  </a:lnTo>
                  <a:lnTo>
                    <a:pt x="176720" y="68630"/>
                  </a:lnTo>
                  <a:lnTo>
                    <a:pt x="196583" y="72999"/>
                  </a:lnTo>
                  <a:lnTo>
                    <a:pt x="196913" y="72923"/>
                  </a:lnTo>
                  <a:lnTo>
                    <a:pt x="198704" y="70218"/>
                  </a:lnTo>
                  <a:lnTo>
                    <a:pt x="198704" y="46240"/>
                  </a:lnTo>
                  <a:close/>
                </a:path>
                <a:path w="282575" h="958214">
                  <a:moveTo>
                    <a:pt x="198704" y="5092"/>
                  </a:moveTo>
                  <a:lnTo>
                    <a:pt x="178892" y="0"/>
                  </a:lnTo>
                  <a:lnTo>
                    <a:pt x="177965" y="342"/>
                  </a:lnTo>
                  <a:lnTo>
                    <a:pt x="176720" y="2705"/>
                  </a:lnTo>
                  <a:lnTo>
                    <a:pt x="176720" y="26974"/>
                  </a:lnTo>
                  <a:lnTo>
                    <a:pt x="196583" y="31800"/>
                  </a:lnTo>
                  <a:lnTo>
                    <a:pt x="196913" y="31737"/>
                  </a:lnTo>
                  <a:lnTo>
                    <a:pt x="198704" y="29070"/>
                  </a:lnTo>
                  <a:lnTo>
                    <a:pt x="198704" y="5092"/>
                  </a:lnTo>
                  <a:close/>
                </a:path>
                <a:path w="282575" h="958214">
                  <a:moveTo>
                    <a:pt x="229654" y="332003"/>
                  </a:moveTo>
                  <a:lnTo>
                    <a:pt x="227596" y="329298"/>
                  </a:lnTo>
                  <a:lnTo>
                    <a:pt x="227266" y="329311"/>
                  </a:lnTo>
                  <a:lnTo>
                    <a:pt x="208407" y="333565"/>
                  </a:lnTo>
                  <a:lnTo>
                    <a:pt x="208407" y="357403"/>
                  </a:lnTo>
                  <a:lnTo>
                    <a:pt x="210515" y="360108"/>
                  </a:lnTo>
                  <a:lnTo>
                    <a:pt x="227596" y="358622"/>
                  </a:lnTo>
                  <a:lnTo>
                    <a:pt x="229654" y="355600"/>
                  </a:lnTo>
                  <a:lnTo>
                    <a:pt x="229654" y="332003"/>
                  </a:lnTo>
                  <a:close/>
                </a:path>
                <a:path w="282575" h="958214">
                  <a:moveTo>
                    <a:pt x="229654" y="291579"/>
                  </a:moveTo>
                  <a:lnTo>
                    <a:pt x="227596" y="288798"/>
                  </a:lnTo>
                  <a:lnTo>
                    <a:pt x="227266" y="288810"/>
                  </a:lnTo>
                  <a:lnTo>
                    <a:pt x="208407" y="292633"/>
                  </a:lnTo>
                  <a:lnTo>
                    <a:pt x="208407" y="316484"/>
                  </a:lnTo>
                  <a:lnTo>
                    <a:pt x="210515" y="319265"/>
                  </a:lnTo>
                  <a:lnTo>
                    <a:pt x="227596" y="318147"/>
                  </a:lnTo>
                  <a:lnTo>
                    <a:pt x="229654" y="315137"/>
                  </a:lnTo>
                  <a:lnTo>
                    <a:pt x="229654" y="291579"/>
                  </a:lnTo>
                  <a:close/>
                </a:path>
                <a:path w="282575" h="958214">
                  <a:moveTo>
                    <a:pt x="229654" y="251117"/>
                  </a:moveTo>
                  <a:lnTo>
                    <a:pt x="227596" y="248297"/>
                  </a:lnTo>
                  <a:lnTo>
                    <a:pt x="227266" y="248310"/>
                  </a:lnTo>
                  <a:lnTo>
                    <a:pt x="210515" y="248729"/>
                  </a:lnTo>
                  <a:lnTo>
                    <a:pt x="208407" y="251714"/>
                  </a:lnTo>
                  <a:lnTo>
                    <a:pt x="208407" y="275564"/>
                  </a:lnTo>
                  <a:lnTo>
                    <a:pt x="210515" y="278371"/>
                  </a:lnTo>
                  <a:lnTo>
                    <a:pt x="227596" y="277647"/>
                  </a:lnTo>
                  <a:lnTo>
                    <a:pt x="229654" y="274688"/>
                  </a:lnTo>
                  <a:lnTo>
                    <a:pt x="229654" y="251117"/>
                  </a:lnTo>
                  <a:close/>
                </a:path>
                <a:path w="282575" h="958214">
                  <a:moveTo>
                    <a:pt x="229654" y="210654"/>
                  </a:moveTo>
                  <a:lnTo>
                    <a:pt x="227596" y="207797"/>
                  </a:lnTo>
                  <a:lnTo>
                    <a:pt x="227266" y="207797"/>
                  </a:lnTo>
                  <a:lnTo>
                    <a:pt x="208407" y="210769"/>
                  </a:lnTo>
                  <a:lnTo>
                    <a:pt x="208407" y="234619"/>
                  </a:lnTo>
                  <a:lnTo>
                    <a:pt x="210515" y="237477"/>
                  </a:lnTo>
                  <a:lnTo>
                    <a:pt x="227596" y="237159"/>
                  </a:lnTo>
                  <a:lnTo>
                    <a:pt x="229654" y="234238"/>
                  </a:lnTo>
                  <a:lnTo>
                    <a:pt x="229654" y="210654"/>
                  </a:lnTo>
                  <a:close/>
                </a:path>
                <a:path w="282575" h="958214">
                  <a:moveTo>
                    <a:pt x="229654" y="170230"/>
                  </a:moveTo>
                  <a:lnTo>
                    <a:pt x="227596" y="167322"/>
                  </a:lnTo>
                  <a:lnTo>
                    <a:pt x="227266" y="167322"/>
                  </a:lnTo>
                  <a:lnTo>
                    <a:pt x="210515" y="166992"/>
                  </a:lnTo>
                  <a:lnTo>
                    <a:pt x="208407" y="169837"/>
                  </a:lnTo>
                  <a:lnTo>
                    <a:pt x="208407" y="193687"/>
                  </a:lnTo>
                  <a:lnTo>
                    <a:pt x="227596" y="196659"/>
                  </a:lnTo>
                  <a:lnTo>
                    <a:pt x="227926" y="196570"/>
                  </a:lnTo>
                  <a:lnTo>
                    <a:pt x="228498" y="196240"/>
                  </a:lnTo>
                  <a:lnTo>
                    <a:pt x="229184" y="195389"/>
                  </a:lnTo>
                  <a:lnTo>
                    <a:pt x="229590" y="194233"/>
                  </a:lnTo>
                  <a:lnTo>
                    <a:pt x="229654" y="193789"/>
                  </a:lnTo>
                  <a:lnTo>
                    <a:pt x="229654" y="170230"/>
                  </a:lnTo>
                  <a:close/>
                </a:path>
                <a:path w="282575" h="958214">
                  <a:moveTo>
                    <a:pt x="229654" y="129794"/>
                  </a:moveTo>
                  <a:lnTo>
                    <a:pt x="227266" y="126822"/>
                  </a:lnTo>
                  <a:lnTo>
                    <a:pt x="210515" y="126123"/>
                  </a:lnTo>
                  <a:lnTo>
                    <a:pt x="208407" y="128930"/>
                  </a:lnTo>
                  <a:lnTo>
                    <a:pt x="208407" y="152793"/>
                  </a:lnTo>
                  <a:lnTo>
                    <a:pt x="227596" y="156159"/>
                  </a:lnTo>
                  <a:lnTo>
                    <a:pt x="227926" y="156083"/>
                  </a:lnTo>
                  <a:lnTo>
                    <a:pt x="228498" y="155765"/>
                  </a:lnTo>
                  <a:lnTo>
                    <a:pt x="229184" y="154952"/>
                  </a:lnTo>
                  <a:lnTo>
                    <a:pt x="229590" y="153809"/>
                  </a:lnTo>
                  <a:lnTo>
                    <a:pt x="229654" y="153365"/>
                  </a:lnTo>
                  <a:lnTo>
                    <a:pt x="229654" y="129794"/>
                  </a:lnTo>
                  <a:close/>
                </a:path>
                <a:path w="282575" h="958214">
                  <a:moveTo>
                    <a:pt x="229654" y="89331"/>
                  </a:moveTo>
                  <a:lnTo>
                    <a:pt x="227266" y="86309"/>
                  </a:lnTo>
                  <a:lnTo>
                    <a:pt x="210515" y="85229"/>
                  </a:lnTo>
                  <a:lnTo>
                    <a:pt x="208407" y="87998"/>
                  </a:lnTo>
                  <a:lnTo>
                    <a:pt x="208407" y="111861"/>
                  </a:lnTo>
                  <a:lnTo>
                    <a:pt x="227596" y="115684"/>
                  </a:lnTo>
                  <a:lnTo>
                    <a:pt x="227926" y="115620"/>
                  </a:lnTo>
                  <a:lnTo>
                    <a:pt x="228498" y="115303"/>
                  </a:lnTo>
                  <a:lnTo>
                    <a:pt x="229184" y="114490"/>
                  </a:lnTo>
                  <a:lnTo>
                    <a:pt x="229590" y="113347"/>
                  </a:lnTo>
                  <a:lnTo>
                    <a:pt x="229654" y="112915"/>
                  </a:lnTo>
                  <a:lnTo>
                    <a:pt x="229654" y="89331"/>
                  </a:lnTo>
                  <a:close/>
                </a:path>
                <a:path w="282575" h="958214">
                  <a:moveTo>
                    <a:pt x="229654" y="48895"/>
                  </a:moveTo>
                  <a:lnTo>
                    <a:pt x="210515" y="44335"/>
                  </a:lnTo>
                  <a:lnTo>
                    <a:pt x="210185" y="44399"/>
                  </a:lnTo>
                  <a:lnTo>
                    <a:pt x="208407" y="47066"/>
                  </a:lnTo>
                  <a:lnTo>
                    <a:pt x="208407" y="70916"/>
                  </a:lnTo>
                  <a:lnTo>
                    <a:pt x="227596" y="75196"/>
                  </a:lnTo>
                  <a:lnTo>
                    <a:pt x="227926" y="75120"/>
                  </a:lnTo>
                  <a:lnTo>
                    <a:pt x="229654" y="72466"/>
                  </a:lnTo>
                  <a:lnTo>
                    <a:pt x="229654" y="48895"/>
                  </a:lnTo>
                  <a:close/>
                </a:path>
                <a:path w="282575" h="958214">
                  <a:moveTo>
                    <a:pt x="229654" y="8458"/>
                  </a:moveTo>
                  <a:lnTo>
                    <a:pt x="210515" y="3492"/>
                  </a:lnTo>
                  <a:lnTo>
                    <a:pt x="210185" y="3556"/>
                  </a:lnTo>
                  <a:lnTo>
                    <a:pt x="208407" y="6146"/>
                  </a:lnTo>
                  <a:lnTo>
                    <a:pt x="208407" y="29997"/>
                  </a:lnTo>
                  <a:lnTo>
                    <a:pt x="227596" y="34709"/>
                  </a:lnTo>
                  <a:lnTo>
                    <a:pt x="227926" y="34645"/>
                  </a:lnTo>
                  <a:lnTo>
                    <a:pt x="228498" y="34353"/>
                  </a:lnTo>
                  <a:lnTo>
                    <a:pt x="229184" y="33578"/>
                  </a:lnTo>
                  <a:lnTo>
                    <a:pt x="229590" y="32448"/>
                  </a:lnTo>
                  <a:lnTo>
                    <a:pt x="229654" y="32029"/>
                  </a:lnTo>
                  <a:lnTo>
                    <a:pt x="229654" y="8458"/>
                  </a:lnTo>
                  <a:close/>
                </a:path>
                <a:path w="282575" h="958214">
                  <a:moveTo>
                    <a:pt x="259562" y="329844"/>
                  </a:moveTo>
                  <a:lnTo>
                    <a:pt x="257568" y="327164"/>
                  </a:lnTo>
                  <a:lnTo>
                    <a:pt x="257238" y="327177"/>
                  </a:lnTo>
                  <a:lnTo>
                    <a:pt x="239014" y="331330"/>
                  </a:lnTo>
                  <a:lnTo>
                    <a:pt x="239014" y="354787"/>
                  </a:lnTo>
                  <a:lnTo>
                    <a:pt x="241046" y="357428"/>
                  </a:lnTo>
                  <a:lnTo>
                    <a:pt x="257568" y="355993"/>
                  </a:lnTo>
                  <a:lnTo>
                    <a:pt x="259562" y="353021"/>
                  </a:lnTo>
                  <a:lnTo>
                    <a:pt x="259562" y="329844"/>
                  </a:lnTo>
                  <a:close/>
                </a:path>
                <a:path w="282575" h="958214">
                  <a:moveTo>
                    <a:pt x="259562" y="290080"/>
                  </a:moveTo>
                  <a:lnTo>
                    <a:pt x="257568" y="287350"/>
                  </a:lnTo>
                  <a:lnTo>
                    <a:pt x="257238" y="287362"/>
                  </a:lnTo>
                  <a:lnTo>
                    <a:pt x="239014" y="291109"/>
                  </a:lnTo>
                  <a:lnTo>
                    <a:pt x="239014" y="314566"/>
                  </a:lnTo>
                  <a:lnTo>
                    <a:pt x="241046" y="317271"/>
                  </a:lnTo>
                  <a:lnTo>
                    <a:pt x="257568" y="316217"/>
                  </a:lnTo>
                  <a:lnTo>
                    <a:pt x="259562" y="313258"/>
                  </a:lnTo>
                  <a:lnTo>
                    <a:pt x="259562" y="290080"/>
                  </a:lnTo>
                  <a:close/>
                </a:path>
                <a:path w="282575" h="958214">
                  <a:moveTo>
                    <a:pt x="259562" y="250304"/>
                  </a:moveTo>
                  <a:lnTo>
                    <a:pt x="257568" y="247523"/>
                  </a:lnTo>
                  <a:lnTo>
                    <a:pt x="257238" y="247535"/>
                  </a:lnTo>
                  <a:lnTo>
                    <a:pt x="241046" y="247954"/>
                  </a:lnTo>
                  <a:lnTo>
                    <a:pt x="239014" y="250875"/>
                  </a:lnTo>
                  <a:lnTo>
                    <a:pt x="239014" y="274307"/>
                  </a:lnTo>
                  <a:lnTo>
                    <a:pt x="241046" y="277088"/>
                  </a:lnTo>
                  <a:lnTo>
                    <a:pt x="257568" y="276390"/>
                  </a:lnTo>
                  <a:lnTo>
                    <a:pt x="259562" y="273481"/>
                  </a:lnTo>
                  <a:lnTo>
                    <a:pt x="259562" y="250304"/>
                  </a:lnTo>
                  <a:close/>
                </a:path>
                <a:path w="282575" h="958214">
                  <a:moveTo>
                    <a:pt x="259562" y="210515"/>
                  </a:moveTo>
                  <a:lnTo>
                    <a:pt x="257568" y="207708"/>
                  </a:lnTo>
                  <a:lnTo>
                    <a:pt x="257238" y="207708"/>
                  </a:lnTo>
                  <a:lnTo>
                    <a:pt x="239014" y="210616"/>
                  </a:lnTo>
                  <a:lnTo>
                    <a:pt x="239014" y="234073"/>
                  </a:lnTo>
                  <a:lnTo>
                    <a:pt x="241046" y="236905"/>
                  </a:lnTo>
                  <a:lnTo>
                    <a:pt x="257568" y="236575"/>
                  </a:lnTo>
                  <a:lnTo>
                    <a:pt x="259562" y="233718"/>
                  </a:lnTo>
                  <a:lnTo>
                    <a:pt x="259562" y="210515"/>
                  </a:lnTo>
                  <a:close/>
                </a:path>
                <a:path w="282575" h="958214">
                  <a:moveTo>
                    <a:pt x="259562" y="170764"/>
                  </a:moveTo>
                  <a:lnTo>
                    <a:pt x="257568" y="167906"/>
                  </a:lnTo>
                  <a:lnTo>
                    <a:pt x="257238" y="167906"/>
                  </a:lnTo>
                  <a:lnTo>
                    <a:pt x="241046" y="167601"/>
                  </a:lnTo>
                  <a:lnTo>
                    <a:pt x="239014" y="170395"/>
                  </a:lnTo>
                  <a:lnTo>
                    <a:pt x="239014" y="193827"/>
                  </a:lnTo>
                  <a:lnTo>
                    <a:pt x="257568" y="196761"/>
                  </a:lnTo>
                  <a:lnTo>
                    <a:pt x="257860" y="196659"/>
                  </a:lnTo>
                  <a:lnTo>
                    <a:pt x="259562" y="193929"/>
                  </a:lnTo>
                  <a:lnTo>
                    <a:pt x="259562" y="170764"/>
                  </a:lnTo>
                  <a:close/>
                </a:path>
                <a:path w="282575" h="958214">
                  <a:moveTo>
                    <a:pt x="259562" y="131000"/>
                  </a:moveTo>
                  <a:lnTo>
                    <a:pt x="257238" y="128079"/>
                  </a:lnTo>
                  <a:lnTo>
                    <a:pt x="241046" y="127393"/>
                  </a:lnTo>
                  <a:lnTo>
                    <a:pt x="239014" y="130175"/>
                  </a:lnTo>
                  <a:lnTo>
                    <a:pt x="239014" y="153631"/>
                  </a:lnTo>
                  <a:lnTo>
                    <a:pt x="257568" y="156933"/>
                  </a:lnTo>
                  <a:lnTo>
                    <a:pt x="258140" y="156705"/>
                  </a:lnTo>
                  <a:lnTo>
                    <a:pt x="259562" y="154178"/>
                  </a:lnTo>
                  <a:lnTo>
                    <a:pt x="259562" y="131000"/>
                  </a:lnTo>
                  <a:close/>
                </a:path>
                <a:path w="282575" h="958214">
                  <a:moveTo>
                    <a:pt x="259562" y="91224"/>
                  </a:moveTo>
                  <a:lnTo>
                    <a:pt x="257238" y="88252"/>
                  </a:lnTo>
                  <a:lnTo>
                    <a:pt x="241046" y="87210"/>
                  </a:lnTo>
                  <a:lnTo>
                    <a:pt x="239014" y="89941"/>
                  </a:lnTo>
                  <a:lnTo>
                    <a:pt x="239014" y="113372"/>
                  </a:lnTo>
                  <a:lnTo>
                    <a:pt x="257568" y="117132"/>
                  </a:lnTo>
                  <a:lnTo>
                    <a:pt x="257860" y="117068"/>
                  </a:lnTo>
                  <a:lnTo>
                    <a:pt x="259562" y="114401"/>
                  </a:lnTo>
                  <a:lnTo>
                    <a:pt x="259562" y="91224"/>
                  </a:lnTo>
                  <a:close/>
                </a:path>
                <a:path w="282575" h="958214">
                  <a:moveTo>
                    <a:pt x="259562" y="51460"/>
                  </a:moveTo>
                  <a:lnTo>
                    <a:pt x="241046" y="47015"/>
                  </a:lnTo>
                  <a:lnTo>
                    <a:pt x="240728" y="47078"/>
                  </a:lnTo>
                  <a:lnTo>
                    <a:pt x="239014" y="49707"/>
                  </a:lnTo>
                  <a:lnTo>
                    <a:pt x="239014" y="73152"/>
                  </a:lnTo>
                  <a:lnTo>
                    <a:pt x="257568" y="77343"/>
                  </a:lnTo>
                  <a:lnTo>
                    <a:pt x="258419" y="76962"/>
                  </a:lnTo>
                  <a:lnTo>
                    <a:pt x="258673" y="76746"/>
                  </a:lnTo>
                  <a:lnTo>
                    <a:pt x="259080" y="76174"/>
                  </a:lnTo>
                  <a:lnTo>
                    <a:pt x="259499" y="75069"/>
                  </a:lnTo>
                  <a:lnTo>
                    <a:pt x="259562" y="74637"/>
                  </a:lnTo>
                  <a:lnTo>
                    <a:pt x="259562" y="51460"/>
                  </a:lnTo>
                  <a:close/>
                </a:path>
                <a:path w="282575" h="958214">
                  <a:moveTo>
                    <a:pt x="259562" y="11696"/>
                  </a:moveTo>
                  <a:lnTo>
                    <a:pt x="241046" y="6858"/>
                  </a:lnTo>
                  <a:lnTo>
                    <a:pt x="240728" y="6921"/>
                  </a:lnTo>
                  <a:lnTo>
                    <a:pt x="239014" y="9474"/>
                  </a:lnTo>
                  <a:lnTo>
                    <a:pt x="239014" y="32905"/>
                  </a:lnTo>
                  <a:lnTo>
                    <a:pt x="257568" y="37515"/>
                  </a:lnTo>
                  <a:lnTo>
                    <a:pt x="257860" y="37452"/>
                  </a:lnTo>
                  <a:lnTo>
                    <a:pt x="259562" y="34874"/>
                  </a:lnTo>
                  <a:lnTo>
                    <a:pt x="259562" y="11696"/>
                  </a:lnTo>
                  <a:close/>
                </a:path>
                <a:path w="282575" h="958214">
                  <a:moveTo>
                    <a:pt x="282346" y="930046"/>
                  </a:moveTo>
                  <a:lnTo>
                    <a:pt x="279781" y="926909"/>
                  </a:lnTo>
                  <a:lnTo>
                    <a:pt x="261823" y="925753"/>
                  </a:lnTo>
                  <a:lnTo>
                    <a:pt x="259562" y="928611"/>
                  </a:lnTo>
                  <a:lnTo>
                    <a:pt x="259562" y="953312"/>
                  </a:lnTo>
                  <a:lnTo>
                    <a:pt x="280123" y="957326"/>
                  </a:lnTo>
                  <a:lnTo>
                    <a:pt x="280466" y="957249"/>
                  </a:lnTo>
                  <a:lnTo>
                    <a:pt x="282346" y="954455"/>
                  </a:lnTo>
                  <a:lnTo>
                    <a:pt x="282346" y="930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51154" y="1107744"/>
              <a:ext cx="370205" cy="1280160"/>
            </a:xfrm>
            <a:custGeom>
              <a:avLst/>
              <a:gdLst/>
              <a:ahLst/>
              <a:cxnLst/>
              <a:rect l="l" t="t" r="r" b="b"/>
              <a:pathLst>
                <a:path w="370204" h="1280160">
                  <a:moveTo>
                    <a:pt x="9258" y="952525"/>
                  </a:moveTo>
                  <a:lnTo>
                    <a:pt x="0" y="940054"/>
                  </a:lnTo>
                  <a:lnTo>
                    <a:pt x="0" y="959777"/>
                  </a:lnTo>
                  <a:lnTo>
                    <a:pt x="8470" y="975931"/>
                  </a:lnTo>
                  <a:lnTo>
                    <a:pt x="8724" y="975880"/>
                  </a:lnTo>
                  <a:lnTo>
                    <a:pt x="9042" y="975271"/>
                  </a:lnTo>
                  <a:lnTo>
                    <a:pt x="9232" y="974115"/>
                  </a:lnTo>
                  <a:lnTo>
                    <a:pt x="9258" y="952525"/>
                  </a:lnTo>
                  <a:close/>
                </a:path>
                <a:path w="370204" h="1280160">
                  <a:moveTo>
                    <a:pt x="9258" y="821690"/>
                  </a:moveTo>
                  <a:lnTo>
                    <a:pt x="9220" y="60960"/>
                  </a:lnTo>
                  <a:lnTo>
                    <a:pt x="9182" y="55880"/>
                  </a:lnTo>
                  <a:lnTo>
                    <a:pt x="9182" y="45720"/>
                  </a:lnTo>
                  <a:lnTo>
                    <a:pt x="9004" y="45720"/>
                  </a:lnTo>
                  <a:lnTo>
                    <a:pt x="9004" y="44450"/>
                  </a:lnTo>
                  <a:lnTo>
                    <a:pt x="7886" y="44450"/>
                  </a:lnTo>
                  <a:lnTo>
                    <a:pt x="7886" y="45720"/>
                  </a:lnTo>
                  <a:lnTo>
                    <a:pt x="4114" y="45720"/>
                  </a:lnTo>
                  <a:lnTo>
                    <a:pt x="4114" y="55880"/>
                  </a:lnTo>
                  <a:lnTo>
                    <a:pt x="254" y="55880"/>
                  </a:lnTo>
                  <a:lnTo>
                    <a:pt x="254" y="60960"/>
                  </a:lnTo>
                  <a:lnTo>
                    <a:pt x="12" y="60960"/>
                  </a:lnTo>
                  <a:lnTo>
                    <a:pt x="12" y="821690"/>
                  </a:lnTo>
                  <a:lnTo>
                    <a:pt x="4584" y="821690"/>
                  </a:lnTo>
                  <a:lnTo>
                    <a:pt x="4584" y="833120"/>
                  </a:lnTo>
                  <a:lnTo>
                    <a:pt x="9258" y="833120"/>
                  </a:lnTo>
                  <a:lnTo>
                    <a:pt x="9258" y="821690"/>
                  </a:lnTo>
                  <a:close/>
                </a:path>
                <a:path w="370204" h="1280160">
                  <a:moveTo>
                    <a:pt x="23901" y="849528"/>
                  </a:moveTo>
                  <a:lnTo>
                    <a:pt x="13639" y="835698"/>
                  </a:lnTo>
                  <a:lnTo>
                    <a:pt x="13639" y="856589"/>
                  </a:lnTo>
                  <a:lnTo>
                    <a:pt x="23025" y="874280"/>
                  </a:lnTo>
                  <a:lnTo>
                    <a:pt x="23317" y="874242"/>
                  </a:lnTo>
                  <a:lnTo>
                    <a:pt x="23660" y="873633"/>
                  </a:lnTo>
                  <a:lnTo>
                    <a:pt x="23876" y="872426"/>
                  </a:lnTo>
                  <a:lnTo>
                    <a:pt x="23901" y="849528"/>
                  </a:lnTo>
                  <a:close/>
                </a:path>
                <a:path w="370204" h="1280160">
                  <a:moveTo>
                    <a:pt x="23914" y="760018"/>
                  </a:moveTo>
                  <a:lnTo>
                    <a:pt x="23863" y="41198"/>
                  </a:lnTo>
                  <a:lnTo>
                    <a:pt x="23812" y="36118"/>
                  </a:lnTo>
                  <a:lnTo>
                    <a:pt x="23812" y="24688"/>
                  </a:lnTo>
                  <a:lnTo>
                    <a:pt x="23520" y="24688"/>
                  </a:lnTo>
                  <a:lnTo>
                    <a:pt x="23520" y="23418"/>
                  </a:lnTo>
                  <a:lnTo>
                    <a:pt x="22402" y="23418"/>
                  </a:lnTo>
                  <a:lnTo>
                    <a:pt x="22402" y="24688"/>
                  </a:lnTo>
                  <a:lnTo>
                    <a:pt x="18199" y="24688"/>
                  </a:lnTo>
                  <a:lnTo>
                    <a:pt x="18199" y="36118"/>
                  </a:lnTo>
                  <a:lnTo>
                    <a:pt x="13919" y="36118"/>
                  </a:lnTo>
                  <a:lnTo>
                    <a:pt x="13919" y="41198"/>
                  </a:lnTo>
                  <a:lnTo>
                    <a:pt x="13639" y="41198"/>
                  </a:lnTo>
                  <a:lnTo>
                    <a:pt x="13639" y="760018"/>
                  </a:lnTo>
                  <a:lnTo>
                    <a:pt x="18745" y="760018"/>
                  </a:lnTo>
                  <a:lnTo>
                    <a:pt x="18745" y="773988"/>
                  </a:lnTo>
                  <a:lnTo>
                    <a:pt x="23914" y="773988"/>
                  </a:lnTo>
                  <a:lnTo>
                    <a:pt x="23914" y="760018"/>
                  </a:lnTo>
                  <a:close/>
                </a:path>
                <a:path w="370204" h="1280160">
                  <a:moveTo>
                    <a:pt x="40208" y="899337"/>
                  </a:moveTo>
                  <a:lnTo>
                    <a:pt x="28765" y="883932"/>
                  </a:lnTo>
                  <a:lnTo>
                    <a:pt x="28765" y="906119"/>
                  </a:lnTo>
                  <a:lnTo>
                    <a:pt x="39204" y="925576"/>
                  </a:lnTo>
                  <a:lnTo>
                    <a:pt x="39535" y="925576"/>
                  </a:lnTo>
                  <a:lnTo>
                    <a:pt x="39687" y="925436"/>
                  </a:lnTo>
                  <a:lnTo>
                    <a:pt x="39928" y="924953"/>
                  </a:lnTo>
                  <a:lnTo>
                    <a:pt x="40208" y="923137"/>
                  </a:lnTo>
                  <a:lnTo>
                    <a:pt x="40208" y="899337"/>
                  </a:lnTo>
                  <a:close/>
                </a:path>
                <a:path w="370204" h="1280160">
                  <a:moveTo>
                    <a:pt x="40208" y="833120"/>
                  </a:moveTo>
                  <a:lnTo>
                    <a:pt x="40144" y="19050"/>
                  </a:lnTo>
                  <a:lnTo>
                    <a:pt x="40093" y="13970"/>
                  </a:lnTo>
                  <a:lnTo>
                    <a:pt x="40093" y="1270"/>
                  </a:lnTo>
                  <a:lnTo>
                    <a:pt x="39839" y="1270"/>
                  </a:lnTo>
                  <a:lnTo>
                    <a:pt x="39839" y="0"/>
                  </a:lnTo>
                  <a:lnTo>
                    <a:pt x="38595" y="0"/>
                  </a:lnTo>
                  <a:lnTo>
                    <a:pt x="38595" y="1270"/>
                  </a:lnTo>
                  <a:lnTo>
                    <a:pt x="33807" y="1270"/>
                  </a:lnTo>
                  <a:lnTo>
                    <a:pt x="33807" y="13970"/>
                  </a:lnTo>
                  <a:lnTo>
                    <a:pt x="29210" y="13970"/>
                  </a:lnTo>
                  <a:lnTo>
                    <a:pt x="29210" y="19050"/>
                  </a:lnTo>
                  <a:lnTo>
                    <a:pt x="28765" y="19050"/>
                  </a:lnTo>
                  <a:lnTo>
                    <a:pt x="28765" y="833120"/>
                  </a:lnTo>
                  <a:lnTo>
                    <a:pt x="34112" y="833120"/>
                  </a:lnTo>
                  <a:lnTo>
                    <a:pt x="34112" y="848360"/>
                  </a:lnTo>
                  <a:lnTo>
                    <a:pt x="40208" y="848360"/>
                  </a:lnTo>
                  <a:lnTo>
                    <a:pt x="40208" y="833120"/>
                  </a:lnTo>
                  <a:close/>
                </a:path>
                <a:path w="370204" h="1280160">
                  <a:moveTo>
                    <a:pt x="126415" y="897343"/>
                  </a:moveTo>
                  <a:lnTo>
                    <a:pt x="123875" y="894702"/>
                  </a:lnTo>
                  <a:lnTo>
                    <a:pt x="123469" y="894803"/>
                  </a:lnTo>
                  <a:lnTo>
                    <a:pt x="102666" y="899579"/>
                  </a:lnTo>
                  <a:lnTo>
                    <a:pt x="100050" y="903414"/>
                  </a:lnTo>
                  <a:lnTo>
                    <a:pt x="100050" y="930033"/>
                  </a:lnTo>
                  <a:lnTo>
                    <a:pt x="102666" y="932624"/>
                  </a:lnTo>
                  <a:lnTo>
                    <a:pt x="123875" y="927417"/>
                  </a:lnTo>
                  <a:lnTo>
                    <a:pt x="126415" y="923582"/>
                  </a:lnTo>
                  <a:lnTo>
                    <a:pt x="126415" y="897343"/>
                  </a:lnTo>
                  <a:close/>
                </a:path>
                <a:path w="370204" h="1280160">
                  <a:moveTo>
                    <a:pt x="126415" y="852271"/>
                  </a:moveTo>
                  <a:lnTo>
                    <a:pt x="123875" y="849630"/>
                  </a:lnTo>
                  <a:lnTo>
                    <a:pt x="123469" y="849706"/>
                  </a:lnTo>
                  <a:lnTo>
                    <a:pt x="100050" y="857758"/>
                  </a:lnTo>
                  <a:lnTo>
                    <a:pt x="100050" y="884364"/>
                  </a:lnTo>
                  <a:lnTo>
                    <a:pt x="102666" y="887018"/>
                  </a:lnTo>
                  <a:lnTo>
                    <a:pt x="123875" y="882294"/>
                  </a:lnTo>
                  <a:lnTo>
                    <a:pt x="126415" y="878522"/>
                  </a:lnTo>
                  <a:lnTo>
                    <a:pt x="126415" y="852271"/>
                  </a:lnTo>
                  <a:close/>
                </a:path>
                <a:path w="370204" h="1280160">
                  <a:moveTo>
                    <a:pt x="126415" y="807262"/>
                  </a:moveTo>
                  <a:lnTo>
                    <a:pt x="123875" y="804519"/>
                  </a:lnTo>
                  <a:lnTo>
                    <a:pt x="123469" y="804595"/>
                  </a:lnTo>
                  <a:lnTo>
                    <a:pt x="102666" y="808418"/>
                  </a:lnTo>
                  <a:lnTo>
                    <a:pt x="100050" y="812152"/>
                  </a:lnTo>
                  <a:lnTo>
                    <a:pt x="100050" y="838746"/>
                  </a:lnTo>
                  <a:lnTo>
                    <a:pt x="102666" y="841438"/>
                  </a:lnTo>
                  <a:lnTo>
                    <a:pt x="123875" y="837184"/>
                  </a:lnTo>
                  <a:lnTo>
                    <a:pt x="126415" y="833501"/>
                  </a:lnTo>
                  <a:lnTo>
                    <a:pt x="126415" y="807262"/>
                  </a:lnTo>
                  <a:close/>
                </a:path>
                <a:path w="370204" h="1280160">
                  <a:moveTo>
                    <a:pt x="126415" y="762215"/>
                  </a:moveTo>
                  <a:lnTo>
                    <a:pt x="123875" y="759421"/>
                  </a:lnTo>
                  <a:lnTo>
                    <a:pt x="123469" y="759485"/>
                  </a:lnTo>
                  <a:lnTo>
                    <a:pt x="100050" y="766508"/>
                  </a:lnTo>
                  <a:lnTo>
                    <a:pt x="100050" y="793102"/>
                  </a:lnTo>
                  <a:lnTo>
                    <a:pt x="102666" y="795883"/>
                  </a:lnTo>
                  <a:lnTo>
                    <a:pt x="123875" y="792111"/>
                  </a:lnTo>
                  <a:lnTo>
                    <a:pt x="126415" y="788466"/>
                  </a:lnTo>
                  <a:lnTo>
                    <a:pt x="126415" y="762215"/>
                  </a:lnTo>
                  <a:close/>
                </a:path>
                <a:path w="370204" h="1280160">
                  <a:moveTo>
                    <a:pt x="126415" y="717156"/>
                  </a:moveTo>
                  <a:lnTo>
                    <a:pt x="123875" y="714311"/>
                  </a:lnTo>
                  <a:lnTo>
                    <a:pt x="123469" y="714362"/>
                  </a:lnTo>
                  <a:lnTo>
                    <a:pt x="100050" y="720864"/>
                  </a:lnTo>
                  <a:lnTo>
                    <a:pt x="100050" y="747458"/>
                  </a:lnTo>
                  <a:lnTo>
                    <a:pt x="102666" y="750290"/>
                  </a:lnTo>
                  <a:lnTo>
                    <a:pt x="123875" y="747001"/>
                  </a:lnTo>
                  <a:lnTo>
                    <a:pt x="126415" y="743407"/>
                  </a:lnTo>
                  <a:lnTo>
                    <a:pt x="126415" y="717156"/>
                  </a:lnTo>
                  <a:close/>
                </a:path>
                <a:path w="370204" h="1280160">
                  <a:moveTo>
                    <a:pt x="126415" y="672109"/>
                  </a:moveTo>
                  <a:lnTo>
                    <a:pt x="123875" y="669201"/>
                  </a:lnTo>
                  <a:lnTo>
                    <a:pt x="123469" y="669251"/>
                  </a:lnTo>
                  <a:lnTo>
                    <a:pt x="102666" y="671664"/>
                  </a:lnTo>
                  <a:lnTo>
                    <a:pt x="100050" y="675220"/>
                  </a:lnTo>
                  <a:lnTo>
                    <a:pt x="100050" y="701814"/>
                  </a:lnTo>
                  <a:lnTo>
                    <a:pt x="102666" y="704723"/>
                  </a:lnTo>
                  <a:lnTo>
                    <a:pt x="123875" y="701890"/>
                  </a:lnTo>
                  <a:lnTo>
                    <a:pt x="126415" y="698360"/>
                  </a:lnTo>
                  <a:lnTo>
                    <a:pt x="126415" y="672109"/>
                  </a:lnTo>
                  <a:close/>
                </a:path>
                <a:path w="370204" h="1280160">
                  <a:moveTo>
                    <a:pt x="163461" y="1029131"/>
                  </a:moveTo>
                  <a:lnTo>
                    <a:pt x="160997" y="1026515"/>
                  </a:lnTo>
                  <a:lnTo>
                    <a:pt x="160604" y="1026591"/>
                  </a:lnTo>
                  <a:lnTo>
                    <a:pt x="138049" y="1034427"/>
                  </a:lnTo>
                  <a:lnTo>
                    <a:pt x="138049" y="1060513"/>
                  </a:lnTo>
                  <a:lnTo>
                    <a:pt x="140563" y="1063129"/>
                  </a:lnTo>
                  <a:lnTo>
                    <a:pt x="160997" y="1058583"/>
                  </a:lnTo>
                  <a:lnTo>
                    <a:pt x="162064" y="1057859"/>
                  </a:lnTo>
                  <a:lnTo>
                    <a:pt x="162890" y="1056754"/>
                  </a:lnTo>
                  <a:lnTo>
                    <a:pt x="163385" y="1055370"/>
                  </a:lnTo>
                  <a:lnTo>
                    <a:pt x="163461" y="1054887"/>
                  </a:lnTo>
                  <a:lnTo>
                    <a:pt x="163461" y="1029131"/>
                  </a:lnTo>
                  <a:close/>
                </a:path>
                <a:path w="370204" h="1280160">
                  <a:moveTo>
                    <a:pt x="163461" y="979398"/>
                  </a:moveTo>
                  <a:lnTo>
                    <a:pt x="160997" y="976604"/>
                  </a:lnTo>
                  <a:lnTo>
                    <a:pt x="160604" y="976655"/>
                  </a:lnTo>
                  <a:lnTo>
                    <a:pt x="138049" y="982967"/>
                  </a:lnTo>
                  <a:lnTo>
                    <a:pt x="138049" y="1009065"/>
                  </a:lnTo>
                  <a:lnTo>
                    <a:pt x="140563" y="1011859"/>
                  </a:lnTo>
                  <a:lnTo>
                    <a:pt x="160997" y="1008697"/>
                  </a:lnTo>
                  <a:lnTo>
                    <a:pt x="163461" y="1005166"/>
                  </a:lnTo>
                  <a:lnTo>
                    <a:pt x="163461" y="979398"/>
                  </a:lnTo>
                  <a:close/>
                </a:path>
                <a:path w="370204" h="1280160">
                  <a:moveTo>
                    <a:pt x="163461" y="888771"/>
                  </a:moveTo>
                  <a:lnTo>
                    <a:pt x="160997" y="886180"/>
                  </a:lnTo>
                  <a:lnTo>
                    <a:pt x="160604" y="886282"/>
                  </a:lnTo>
                  <a:lnTo>
                    <a:pt x="140563" y="890879"/>
                  </a:lnTo>
                  <a:lnTo>
                    <a:pt x="138049" y="894638"/>
                  </a:lnTo>
                  <a:lnTo>
                    <a:pt x="138049" y="920737"/>
                  </a:lnTo>
                  <a:lnTo>
                    <a:pt x="140563" y="923302"/>
                  </a:lnTo>
                  <a:lnTo>
                    <a:pt x="160997" y="918286"/>
                  </a:lnTo>
                  <a:lnTo>
                    <a:pt x="163461" y="914527"/>
                  </a:lnTo>
                  <a:lnTo>
                    <a:pt x="163461" y="888771"/>
                  </a:lnTo>
                  <a:close/>
                </a:path>
                <a:path w="370204" h="1280160">
                  <a:moveTo>
                    <a:pt x="163461" y="800379"/>
                  </a:moveTo>
                  <a:lnTo>
                    <a:pt x="160997" y="797699"/>
                  </a:lnTo>
                  <a:lnTo>
                    <a:pt x="160604" y="797763"/>
                  </a:lnTo>
                  <a:lnTo>
                    <a:pt x="138049" y="805103"/>
                  </a:lnTo>
                  <a:lnTo>
                    <a:pt x="138049" y="831189"/>
                  </a:lnTo>
                  <a:lnTo>
                    <a:pt x="140563" y="833856"/>
                  </a:lnTo>
                  <a:lnTo>
                    <a:pt x="160997" y="829754"/>
                  </a:lnTo>
                  <a:lnTo>
                    <a:pt x="163461" y="826135"/>
                  </a:lnTo>
                  <a:lnTo>
                    <a:pt x="163461" y="800379"/>
                  </a:lnTo>
                  <a:close/>
                </a:path>
                <a:path w="370204" h="1280160">
                  <a:moveTo>
                    <a:pt x="163461" y="756170"/>
                  </a:moveTo>
                  <a:lnTo>
                    <a:pt x="160997" y="753427"/>
                  </a:lnTo>
                  <a:lnTo>
                    <a:pt x="160604" y="753491"/>
                  </a:lnTo>
                  <a:lnTo>
                    <a:pt x="138049" y="760323"/>
                  </a:lnTo>
                  <a:lnTo>
                    <a:pt x="138049" y="786409"/>
                  </a:lnTo>
                  <a:lnTo>
                    <a:pt x="140563" y="789152"/>
                  </a:lnTo>
                  <a:lnTo>
                    <a:pt x="160997" y="785507"/>
                  </a:lnTo>
                  <a:lnTo>
                    <a:pt x="163461" y="781939"/>
                  </a:lnTo>
                  <a:lnTo>
                    <a:pt x="163461" y="756170"/>
                  </a:lnTo>
                  <a:close/>
                </a:path>
                <a:path w="370204" h="1280160">
                  <a:moveTo>
                    <a:pt x="163461" y="667740"/>
                  </a:moveTo>
                  <a:lnTo>
                    <a:pt x="160997" y="664883"/>
                  </a:lnTo>
                  <a:lnTo>
                    <a:pt x="160604" y="664933"/>
                  </a:lnTo>
                  <a:lnTo>
                    <a:pt x="140563" y="667258"/>
                  </a:lnTo>
                  <a:lnTo>
                    <a:pt x="138049" y="670737"/>
                  </a:lnTo>
                  <a:lnTo>
                    <a:pt x="138049" y="696836"/>
                  </a:lnTo>
                  <a:lnTo>
                    <a:pt x="140563" y="699681"/>
                  </a:lnTo>
                  <a:lnTo>
                    <a:pt x="160997" y="696976"/>
                  </a:lnTo>
                  <a:lnTo>
                    <a:pt x="163461" y="693508"/>
                  </a:lnTo>
                  <a:lnTo>
                    <a:pt x="163461" y="667740"/>
                  </a:lnTo>
                  <a:close/>
                </a:path>
                <a:path w="370204" h="1280160">
                  <a:moveTo>
                    <a:pt x="199136" y="1096581"/>
                  </a:moveTo>
                  <a:lnTo>
                    <a:pt x="196748" y="1094054"/>
                  </a:lnTo>
                  <a:lnTo>
                    <a:pt x="196367" y="1094130"/>
                  </a:lnTo>
                  <a:lnTo>
                    <a:pt x="174637" y="1102233"/>
                  </a:lnTo>
                  <a:lnTo>
                    <a:pt x="174637" y="1127848"/>
                  </a:lnTo>
                  <a:lnTo>
                    <a:pt x="177063" y="1130388"/>
                  </a:lnTo>
                  <a:lnTo>
                    <a:pt x="196748" y="1125550"/>
                  </a:lnTo>
                  <a:lnTo>
                    <a:pt x="197777" y="1124826"/>
                  </a:lnTo>
                  <a:lnTo>
                    <a:pt x="198069" y="1124496"/>
                  </a:lnTo>
                  <a:lnTo>
                    <a:pt x="198767" y="1123289"/>
                  </a:lnTo>
                  <a:lnTo>
                    <a:pt x="199136" y="1121879"/>
                  </a:lnTo>
                  <a:lnTo>
                    <a:pt x="199136" y="1096581"/>
                  </a:lnTo>
                  <a:close/>
                </a:path>
                <a:path w="370204" h="1280160">
                  <a:moveTo>
                    <a:pt x="199136" y="837133"/>
                  </a:moveTo>
                  <a:lnTo>
                    <a:pt x="196748" y="834567"/>
                  </a:lnTo>
                  <a:lnTo>
                    <a:pt x="196367" y="834644"/>
                  </a:lnTo>
                  <a:lnTo>
                    <a:pt x="174637" y="842225"/>
                  </a:lnTo>
                  <a:lnTo>
                    <a:pt x="174637" y="867841"/>
                  </a:lnTo>
                  <a:lnTo>
                    <a:pt x="177063" y="870445"/>
                  </a:lnTo>
                  <a:lnTo>
                    <a:pt x="196748" y="866038"/>
                  </a:lnTo>
                  <a:lnTo>
                    <a:pt x="199136" y="862431"/>
                  </a:lnTo>
                  <a:lnTo>
                    <a:pt x="199136" y="837133"/>
                  </a:lnTo>
                  <a:close/>
                </a:path>
                <a:path w="370204" h="1280160">
                  <a:moveTo>
                    <a:pt x="199136" y="793750"/>
                  </a:moveTo>
                  <a:lnTo>
                    <a:pt x="196748" y="791108"/>
                  </a:lnTo>
                  <a:lnTo>
                    <a:pt x="196367" y="791171"/>
                  </a:lnTo>
                  <a:lnTo>
                    <a:pt x="174637" y="798296"/>
                  </a:lnTo>
                  <a:lnTo>
                    <a:pt x="174637" y="823912"/>
                  </a:lnTo>
                  <a:lnTo>
                    <a:pt x="177063" y="826528"/>
                  </a:lnTo>
                  <a:lnTo>
                    <a:pt x="196748" y="822566"/>
                  </a:lnTo>
                  <a:lnTo>
                    <a:pt x="199136" y="819035"/>
                  </a:lnTo>
                  <a:lnTo>
                    <a:pt x="199136" y="793750"/>
                  </a:lnTo>
                  <a:close/>
                </a:path>
                <a:path w="370204" h="1280160">
                  <a:moveTo>
                    <a:pt x="199136" y="750341"/>
                  </a:moveTo>
                  <a:lnTo>
                    <a:pt x="196748" y="747649"/>
                  </a:lnTo>
                  <a:lnTo>
                    <a:pt x="196367" y="747712"/>
                  </a:lnTo>
                  <a:lnTo>
                    <a:pt x="177063" y="750836"/>
                  </a:lnTo>
                  <a:lnTo>
                    <a:pt x="174637" y="754354"/>
                  </a:lnTo>
                  <a:lnTo>
                    <a:pt x="174637" y="779957"/>
                  </a:lnTo>
                  <a:lnTo>
                    <a:pt x="177063" y="782662"/>
                  </a:lnTo>
                  <a:lnTo>
                    <a:pt x="196748" y="779157"/>
                  </a:lnTo>
                  <a:lnTo>
                    <a:pt x="199136" y="775652"/>
                  </a:lnTo>
                  <a:lnTo>
                    <a:pt x="199136" y="750341"/>
                  </a:lnTo>
                  <a:close/>
                </a:path>
                <a:path w="370204" h="1280160">
                  <a:moveTo>
                    <a:pt x="199136" y="706932"/>
                  </a:moveTo>
                  <a:lnTo>
                    <a:pt x="196748" y="704189"/>
                  </a:lnTo>
                  <a:lnTo>
                    <a:pt x="196367" y="704240"/>
                  </a:lnTo>
                  <a:lnTo>
                    <a:pt x="174637" y="710387"/>
                  </a:lnTo>
                  <a:lnTo>
                    <a:pt x="174637" y="736003"/>
                  </a:lnTo>
                  <a:lnTo>
                    <a:pt x="177063" y="738746"/>
                  </a:lnTo>
                  <a:lnTo>
                    <a:pt x="196748" y="735685"/>
                  </a:lnTo>
                  <a:lnTo>
                    <a:pt x="199136" y="732243"/>
                  </a:lnTo>
                  <a:lnTo>
                    <a:pt x="199136" y="706932"/>
                  </a:lnTo>
                  <a:close/>
                </a:path>
                <a:path w="370204" h="1280160">
                  <a:moveTo>
                    <a:pt x="199136" y="663549"/>
                  </a:moveTo>
                  <a:lnTo>
                    <a:pt x="196748" y="660730"/>
                  </a:lnTo>
                  <a:lnTo>
                    <a:pt x="196367" y="660781"/>
                  </a:lnTo>
                  <a:lnTo>
                    <a:pt x="177063" y="663016"/>
                  </a:lnTo>
                  <a:lnTo>
                    <a:pt x="174637" y="666432"/>
                  </a:lnTo>
                  <a:lnTo>
                    <a:pt x="174637" y="692048"/>
                  </a:lnTo>
                  <a:lnTo>
                    <a:pt x="177063" y="694842"/>
                  </a:lnTo>
                  <a:lnTo>
                    <a:pt x="196748" y="692251"/>
                  </a:lnTo>
                  <a:lnTo>
                    <a:pt x="199136" y="688848"/>
                  </a:lnTo>
                  <a:lnTo>
                    <a:pt x="199136" y="663549"/>
                  </a:lnTo>
                  <a:close/>
                </a:path>
                <a:path w="370204" h="1280160">
                  <a:moveTo>
                    <a:pt x="233540" y="1027391"/>
                  </a:moveTo>
                  <a:lnTo>
                    <a:pt x="233197" y="1026147"/>
                  </a:lnTo>
                  <a:lnTo>
                    <a:pt x="232511" y="1025258"/>
                  </a:lnTo>
                  <a:lnTo>
                    <a:pt x="231597" y="1024813"/>
                  </a:lnTo>
                  <a:lnTo>
                    <a:pt x="231254" y="1024788"/>
                  </a:lnTo>
                  <a:lnTo>
                    <a:pt x="230873" y="1024851"/>
                  </a:lnTo>
                  <a:lnTo>
                    <a:pt x="209918" y="1032268"/>
                  </a:lnTo>
                  <a:lnTo>
                    <a:pt x="209918" y="1056919"/>
                  </a:lnTo>
                  <a:lnTo>
                    <a:pt x="212255" y="1059510"/>
                  </a:lnTo>
                  <a:lnTo>
                    <a:pt x="231254" y="1055700"/>
                  </a:lnTo>
                  <a:lnTo>
                    <a:pt x="233540" y="1052233"/>
                  </a:lnTo>
                  <a:lnTo>
                    <a:pt x="233540" y="1027391"/>
                  </a:lnTo>
                  <a:close/>
                </a:path>
                <a:path w="370204" h="1280160">
                  <a:moveTo>
                    <a:pt x="233540" y="983488"/>
                  </a:moveTo>
                  <a:lnTo>
                    <a:pt x="231254" y="980998"/>
                  </a:lnTo>
                  <a:lnTo>
                    <a:pt x="230873" y="981075"/>
                  </a:lnTo>
                  <a:lnTo>
                    <a:pt x="209918" y="989444"/>
                  </a:lnTo>
                  <a:lnTo>
                    <a:pt x="209918" y="1014107"/>
                  </a:lnTo>
                  <a:lnTo>
                    <a:pt x="212255" y="1016596"/>
                  </a:lnTo>
                  <a:lnTo>
                    <a:pt x="231254" y="1011936"/>
                  </a:lnTo>
                  <a:lnTo>
                    <a:pt x="232232" y="1011237"/>
                  </a:lnTo>
                  <a:lnTo>
                    <a:pt x="232994" y="1010158"/>
                  </a:lnTo>
                  <a:lnTo>
                    <a:pt x="233197" y="1009726"/>
                  </a:lnTo>
                  <a:lnTo>
                    <a:pt x="233540" y="1008341"/>
                  </a:lnTo>
                  <a:lnTo>
                    <a:pt x="233540" y="983488"/>
                  </a:lnTo>
                  <a:close/>
                </a:path>
                <a:path w="370204" h="1280160">
                  <a:moveTo>
                    <a:pt x="233540" y="829957"/>
                  </a:moveTo>
                  <a:lnTo>
                    <a:pt x="231254" y="827430"/>
                  </a:lnTo>
                  <a:lnTo>
                    <a:pt x="230873" y="827506"/>
                  </a:lnTo>
                  <a:lnTo>
                    <a:pt x="209918" y="835367"/>
                  </a:lnTo>
                  <a:lnTo>
                    <a:pt x="209918" y="860031"/>
                  </a:lnTo>
                  <a:lnTo>
                    <a:pt x="212255" y="862584"/>
                  </a:lnTo>
                  <a:lnTo>
                    <a:pt x="231254" y="858329"/>
                  </a:lnTo>
                  <a:lnTo>
                    <a:pt x="233540" y="854798"/>
                  </a:lnTo>
                  <a:lnTo>
                    <a:pt x="233540" y="829957"/>
                  </a:lnTo>
                  <a:close/>
                </a:path>
                <a:path w="370204" h="1280160">
                  <a:moveTo>
                    <a:pt x="233540" y="744740"/>
                  </a:moveTo>
                  <a:lnTo>
                    <a:pt x="231254" y="742073"/>
                  </a:lnTo>
                  <a:lnTo>
                    <a:pt x="230873" y="742137"/>
                  </a:lnTo>
                  <a:lnTo>
                    <a:pt x="212255" y="745147"/>
                  </a:lnTo>
                  <a:lnTo>
                    <a:pt x="209918" y="749084"/>
                  </a:lnTo>
                  <a:lnTo>
                    <a:pt x="209918" y="773734"/>
                  </a:lnTo>
                  <a:lnTo>
                    <a:pt x="212255" y="776401"/>
                  </a:lnTo>
                  <a:lnTo>
                    <a:pt x="231254" y="773010"/>
                  </a:lnTo>
                  <a:lnTo>
                    <a:pt x="233540" y="769581"/>
                  </a:lnTo>
                  <a:lnTo>
                    <a:pt x="233540" y="744740"/>
                  </a:lnTo>
                  <a:close/>
                </a:path>
                <a:path w="370204" h="1280160">
                  <a:moveTo>
                    <a:pt x="233540" y="702119"/>
                  </a:moveTo>
                  <a:lnTo>
                    <a:pt x="231254" y="699401"/>
                  </a:lnTo>
                  <a:lnTo>
                    <a:pt x="230873" y="699452"/>
                  </a:lnTo>
                  <a:lnTo>
                    <a:pt x="209918" y="705929"/>
                  </a:lnTo>
                  <a:lnTo>
                    <a:pt x="209918" y="730580"/>
                  </a:lnTo>
                  <a:lnTo>
                    <a:pt x="212255" y="733285"/>
                  </a:lnTo>
                  <a:lnTo>
                    <a:pt x="231254" y="730351"/>
                  </a:lnTo>
                  <a:lnTo>
                    <a:pt x="233540" y="726948"/>
                  </a:lnTo>
                  <a:lnTo>
                    <a:pt x="233540" y="702119"/>
                  </a:lnTo>
                  <a:close/>
                </a:path>
                <a:path w="370204" h="1280160">
                  <a:moveTo>
                    <a:pt x="233540" y="659498"/>
                  </a:moveTo>
                  <a:lnTo>
                    <a:pt x="231254" y="656717"/>
                  </a:lnTo>
                  <a:lnTo>
                    <a:pt x="230873" y="656767"/>
                  </a:lnTo>
                  <a:lnTo>
                    <a:pt x="212255" y="658926"/>
                  </a:lnTo>
                  <a:lnTo>
                    <a:pt x="209918" y="662762"/>
                  </a:lnTo>
                  <a:lnTo>
                    <a:pt x="209918" y="687412"/>
                  </a:lnTo>
                  <a:lnTo>
                    <a:pt x="212255" y="690181"/>
                  </a:lnTo>
                  <a:lnTo>
                    <a:pt x="231254" y="687666"/>
                  </a:lnTo>
                  <a:lnTo>
                    <a:pt x="233540" y="684326"/>
                  </a:lnTo>
                  <a:lnTo>
                    <a:pt x="233540" y="659498"/>
                  </a:lnTo>
                  <a:close/>
                </a:path>
                <a:path w="370204" h="1280160">
                  <a:moveTo>
                    <a:pt x="233540" y="616877"/>
                  </a:moveTo>
                  <a:lnTo>
                    <a:pt x="231254" y="614070"/>
                  </a:lnTo>
                  <a:lnTo>
                    <a:pt x="230873" y="614108"/>
                  </a:lnTo>
                  <a:lnTo>
                    <a:pt x="212255" y="615861"/>
                  </a:lnTo>
                  <a:lnTo>
                    <a:pt x="209918" y="619594"/>
                  </a:lnTo>
                  <a:lnTo>
                    <a:pt x="209918" y="644271"/>
                  </a:lnTo>
                  <a:lnTo>
                    <a:pt x="212255" y="647077"/>
                  </a:lnTo>
                  <a:lnTo>
                    <a:pt x="231254" y="644982"/>
                  </a:lnTo>
                  <a:lnTo>
                    <a:pt x="233540" y="641705"/>
                  </a:lnTo>
                  <a:lnTo>
                    <a:pt x="233540" y="616877"/>
                  </a:lnTo>
                  <a:close/>
                </a:path>
                <a:path w="370204" h="1280160">
                  <a:moveTo>
                    <a:pt x="266712" y="950836"/>
                  </a:moveTo>
                  <a:lnTo>
                    <a:pt x="264490" y="948080"/>
                  </a:lnTo>
                  <a:lnTo>
                    <a:pt x="264147" y="948118"/>
                  </a:lnTo>
                  <a:lnTo>
                    <a:pt x="246189" y="949807"/>
                  </a:lnTo>
                  <a:lnTo>
                    <a:pt x="243928" y="953477"/>
                  </a:lnTo>
                  <a:lnTo>
                    <a:pt x="243928" y="977709"/>
                  </a:lnTo>
                  <a:lnTo>
                    <a:pt x="246189" y="980465"/>
                  </a:lnTo>
                  <a:lnTo>
                    <a:pt x="264490" y="978458"/>
                  </a:lnTo>
                  <a:lnTo>
                    <a:pt x="266712" y="975233"/>
                  </a:lnTo>
                  <a:lnTo>
                    <a:pt x="266712" y="950836"/>
                  </a:lnTo>
                  <a:close/>
                </a:path>
                <a:path w="370204" h="1280160">
                  <a:moveTo>
                    <a:pt x="266712" y="864920"/>
                  </a:moveTo>
                  <a:lnTo>
                    <a:pt x="264490" y="862457"/>
                  </a:lnTo>
                  <a:lnTo>
                    <a:pt x="264147" y="862533"/>
                  </a:lnTo>
                  <a:lnTo>
                    <a:pt x="243928" y="870673"/>
                  </a:lnTo>
                  <a:lnTo>
                    <a:pt x="243928" y="894880"/>
                  </a:lnTo>
                  <a:lnTo>
                    <a:pt x="246189" y="897343"/>
                  </a:lnTo>
                  <a:lnTo>
                    <a:pt x="264490" y="892835"/>
                  </a:lnTo>
                  <a:lnTo>
                    <a:pt x="266712" y="889317"/>
                  </a:lnTo>
                  <a:lnTo>
                    <a:pt x="266712" y="864920"/>
                  </a:lnTo>
                  <a:close/>
                </a:path>
                <a:path w="370204" h="1280160">
                  <a:moveTo>
                    <a:pt x="266712" y="823036"/>
                  </a:moveTo>
                  <a:lnTo>
                    <a:pt x="264490" y="820547"/>
                  </a:lnTo>
                  <a:lnTo>
                    <a:pt x="264147" y="820623"/>
                  </a:lnTo>
                  <a:lnTo>
                    <a:pt x="246189" y="824331"/>
                  </a:lnTo>
                  <a:lnTo>
                    <a:pt x="243928" y="828268"/>
                  </a:lnTo>
                  <a:lnTo>
                    <a:pt x="243928" y="852500"/>
                  </a:lnTo>
                  <a:lnTo>
                    <a:pt x="246189" y="855002"/>
                  </a:lnTo>
                  <a:lnTo>
                    <a:pt x="264490" y="850912"/>
                  </a:lnTo>
                  <a:lnTo>
                    <a:pt x="266712" y="847445"/>
                  </a:lnTo>
                  <a:lnTo>
                    <a:pt x="266712" y="823036"/>
                  </a:lnTo>
                  <a:close/>
                </a:path>
                <a:path w="370204" h="1280160">
                  <a:moveTo>
                    <a:pt x="266712" y="739330"/>
                  </a:moveTo>
                  <a:lnTo>
                    <a:pt x="264490" y="736714"/>
                  </a:lnTo>
                  <a:lnTo>
                    <a:pt x="264147" y="736765"/>
                  </a:lnTo>
                  <a:lnTo>
                    <a:pt x="243928" y="743534"/>
                  </a:lnTo>
                  <a:lnTo>
                    <a:pt x="243928" y="767740"/>
                  </a:lnTo>
                  <a:lnTo>
                    <a:pt x="246189" y="770356"/>
                  </a:lnTo>
                  <a:lnTo>
                    <a:pt x="264490" y="767105"/>
                  </a:lnTo>
                  <a:lnTo>
                    <a:pt x="266712" y="763739"/>
                  </a:lnTo>
                  <a:lnTo>
                    <a:pt x="266712" y="739330"/>
                  </a:lnTo>
                  <a:close/>
                </a:path>
                <a:path w="370204" h="1280160">
                  <a:moveTo>
                    <a:pt x="266712" y="697445"/>
                  </a:moveTo>
                  <a:lnTo>
                    <a:pt x="264490" y="694778"/>
                  </a:lnTo>
                  <a:lnTo>
                    <a:pt x="264147" y="694829"/>
                  </a:lnTo>
                  <a:lnTo>
                    <a:pt x="246189" y="697331"/>
                  </a:lnTo>
                  <a:lnTo>
                    <a:pt x="243928" y="701141"/>
                  </a:lnTo>
                  <a:lnTo>
                    <a:pt x="243928" y="725347"/>
                  </a:lnTo>
                  <a:lnTo>
                    <a:pt x="246189" y="728014"/>
                  </a:lnTo>
                  <a:lnTo>
                    <a:pt x="264490" y="725170"/>
                  </a:lnTo>
                  <a:lnTo>
                    <a:pt x="266712" y="721855"/>
                  </a:lnTo>
                  <a:lnTo>
                    <a:pt x="266712" y="697445"/>
                  </a:lnTo>
                  <a:close/>
                </a:path>
                <a:path w="370204" h="1280160">
                  <a:moveTo>
                    <a:pt x="266712" y="655586"/>
                  </a:moveTo>
                  <a:lnTo>
                    <a:pt x="264490" y="652856"/>
                  </a:lnTo>
                  <a:lnTo>
                    <a:pt x="264147" y="652907"/>
                  </a:lnTo>
                  <a:lnTo>
                    <a:pt x="246189" y="655002"/>
                  </a:lnTo>
                  <a:lnTo>
                    <a:pt x="243928" y="658761"/>
                  </a:lnTo>
                  <a:lnTo>
                    <a:pt x="243928" y="682967"/>
                  </a:lnTo>
                  <a:lnTo>
                    <a:pt x="246189" y="685685"/>
                  </a:lnTo>
                  <a:lnTo>
                    <a:pt x="264490" y="683260"/>
                  </a:lnTo>
                  <a:lnTo>
                    <a:pt x="266712" y="679996"/>
                  </a:lnTo>
                  <a:lnTo>
                    <a:pt x="266712" y="655586"/>
                  </a:lnTo>
                  <a:close/>
                </a:path>
                <a:path w="370204" h="1280160">
                  <a:moveTo>
                    <a:pt x="298754" y="1089787"/>
                  </a:moveTo>
                  <a:lnTo>
                    <a:pt x="296633" y="1087335"/>
                  </a:lnTo>
                  <a:lnTo>
                    <a:pt x="296291" y="1087412"/>
                  </a:lnTo>
                  <a:lnTo>
                    <a:pt x="276771" y="1095324"/>
                  </a:lnTo>
                  <a:lnTo>
                    <a:pt x="276771" y="1119124"/>
                  </a:lnTo>
                  <a:lnTo>
                    <a:pt x="278942" y="1121537"/>
                  </a:lnTo>
                  <a:lnTo>
                    <a:pt x="296633" y="1117193"/>
                  </a:lnTo>
                  <a:lnTo>
                    <a:pt x="298754" y="1113764"/>
                  </a:lnTo>
                  <a:lnTo>
                    <a:pt x="298754" y="1089787"/>
                  </a:lnTo>
                  <a:close/>
                </a:path>
                <a:path w="370204" h="1280160">
                  <a:moveTo>
                    <a:pt x="298754" y="734110"/>
                  </a:moveTo>
                  <a:lnTo>
                    <a:pt x="296633" y="731520"/>
                  </a:lnTo>
                  <a:lnTo>
                    <a:pt x="296291" y="731570"/>
                  </a:lnTo>
                  <a:lnTo>
                    <a:pt x="276771" y="738162"/>
                  </a:lnTo>
                  <a:lnTo>
                    <a:pt x="276771" y="761961"/>
                  </a:lnTo>
                  <a:lnTo>
                    <a:pt x="278942" y="764527"/>
                  </a:lnTo>
                  <a:lnTo>
                    <a:pt x="296633" y="761390"/>
                  </a:lnTo>
                  <a:lnTo>
                    <a:pt x="298754" y="758088"/>
                  </a:lnTo>
                  <a:lnTo>
                    <a:pt x="298754" y="734110"/>
                  </a:lnTo>
                  <a:close/>
                </a:path>
                <a:path w="370204" h="1280160">
                  <a:moveTo>
                    <a:pt x="298754" y="692950"/>
                  </a:moveTo>
                  <a:lnTo>
                    <a:pt x="296633" y="690321"/>
                  </a:lnTo>
                  <a:lnTo>
                    <a:pt x="296291" y="690372"/>
                  </a:lnTo>
                  <a:lnTo>
                    <a:pt x="278942" y="692772"/>
                  </a:lnTo>
                  <a:lnTo>
                    <a:pt x="276771" y="696518"/>
                  </a:lnTo>
                  <a:lnTo>
                    <a:pt x="276771" y="720318"/>
                  </a:lnTo>
                  <a:lnTo>
                    <a:pt x="278942" y="722934"/>
                  </a:lnTo>
                  <a:lnTo>
                    <a:pt x="296633" y="720191"/>
                  </a:lnTo>
                  <a:lnTo>
                    <a:pt x="298754" y="716927"/>
                  </a:lnTo>
                  <a:lnTo>
                    <a:pt x="298754" y="692950"/>
                  </a:lnTo>
                  <a:close/>
                </a:path>
                <a:path w="370204" h="1280160">
                  <a:moveTo>
                    <a:pt x="298754" y="651789"/>
                  </a:moveTo>
                  <a:lnTo>
                    <a:pt x="296633" y="649122"/>
                  </a:lnTo>
                  <a:lnTo>
                    <a:pt x="296291" y="649160"/>
                  </a:lnTo>
                  <a:lnTo>
                    <a:pt x="276771" y="654862"/>
                  </a:lnTo>
                  <a:lnTo>
                    <a:pt x="276771" y="678662"/>
                  </a:lnTo>
                  <a:lnTo>
                    <a:pt x="278942" y="681329"/>
                  </a:lnTo>
                  <a:lnTo>
                    <a:pt x="296633" y="678992"/>
                  </a:lnTo>
                  <a:lnTo>
                    <a:pt x="298754" y="675792"/>
                  </a:lnTo>
                  <a:lnTo>
                    <a:pt x="298754" y="651789"/>
                  </a:lnTo>
                  <a:close/>
                </a:path>
                <a:path w="370204" h="1280160">
                  <a:moveTo>
                    <a:pt x="298754" y="610666"/>
                  </a:moveTo>
                  <a:lnTo>
                    <a:pt x="296633" y="607949"/>
                  </a:lnTo>
                  <a:lnTo>
                    <a:pt x="296291" y="607987"/>
                  </a:lnTo>
                  <a:lnTo>
                    <a:pt x="278942" y="609600"/>
                  </a:lnTo>
                  <a:lnTo>
                    <a:pt x="276771" y="613219"/>
                  </a:lnTo>
                  <a:lnTo>
                    <a:pt x="276771" y="637019"/>
                  </a:lnTo>
                  <a:lnTo>
                    <a:pt x="278942" y="639749"/>
                  </a:lnTo>
                  <a:lnTo>
                    <a:pt x="296633" y="637806"/>
                  </a:lnTo>
                  <a:lnTo>
                    <a:pt x="298754" y="634631"/>
                  </a:lnTo>
                  <a:lnTo>
                    <a:pt x="298754" y="610666"/>
                  </a:lnTo>
                  <a:close/>
                </a:path>
                <a:path w="370204" h="1280160">
                  <a:moveTo>
                    <a:pt x="303834" y="1163853"/>
                  </a:moveTo>
                  <a:lnTo>
                    <a:pt x="301625" y="1161288"/>
                  </a:lnTo>
                  <a:lnTo>
                    <a:pt x="301269" y="1161351"/>
                  </a:lnTo>
                  <a:lnTo>
                    <a:pt x="281051" y="1168577"/>
                  </a:lnTo>
                  <a:lnTo>
                    <a:pt x="281051" y="1192784"/>
                  </a:lnTo>
                  <a:lnTo>
                    <a:pt x="283311" y="1195311"/>
                  </a:lnTo>
                  <a:lnTo>
                    <a:pt x="301625" y="1191653"/>
                  </a:lnTo>
                  <a:lnTo>
                    <a:pt x="303834" y="1188262"/>
                  </a:lnTo>
                  <a:lnTo>
                    <a:pt x="303834" y="1163853"/>
                  </a:lnTo>
                  <a:close/>
                </a:path>
                <a:path w="370204" h="1280160">
                  <a:moveTo>
                    <a:pt x="329704" y="1249984"/>
                  </a:moveTo>
                  <a:lnTo>
                    <a:pt x="327647" y="1247444"/>
                  </a:lnTo>
                  <a:lnTo>
                    <a:pt x="327317" y="1247495"/>
                  </a:lnTo>
                  <a:lnTo>
                    <a:pt x="308457" y="1253921"/>
                  </a:lnTo>
                  <a:lnTo>
                    <a:pt x="308457" y="1277289"/>
                  </a:lnTo>
                  <a:lnTo>
                    <a:pt x="310565" y="1279842"/>
                  </a:lnTo>
                  <a:lnTo>
                    <a:pt x="327647" y="1276807"/>
                  </a:lnTo>
                  <a:lnTo>
                    <a:pt x="329704" y="1273098"/>
                  </a:lnTo>
                  <a:lnTo>
                    <a:pt x="329704" y="1249984"/>
                  </a:lnTo>
                  <a:close/>
                </a:path>
                <a:path w="370204" h="1280160">
                  <a:moveTo>
                    <a:pt x="329704" y="1047203"/>
                  </a:moveTo>
                  <a:lnTo>
                    <a:pt x="327647" y="1044803"/>
                  </a:lnTo>
                  <a:lnTo>
                    <a:pt x="327317" y="1044879"/>
                  </a:lnTo>
                  <a:lnTo>
                    <a:pt x="310565" y="1048715"/>
                  </a:lnTo>
                  <a:lnTo>
                    <a:pt x="308457" y="1052576"/>
                  </a:lnTo>
                  <a:lnTo>
                    <a:pt x="308457" y="1075969"/>
                  </a:lnTo>
                  <a:lnTo>
                    <a:pt x="310565" y="1078357"/>
                  </a:lnTo>
                  <a:lnTo>
                    <a:pt x="327647" y="1074153"/>
                  </a:lnTo>
                  <a:lnTo>
                    <a:pt x="329704" y="1070317"/>
                  </a:lnTo>
                  <a:lnTo>
                    <a:pt x="329704" y="1047203"/>
                  </a:lnTo>
                  <a:close/>
                </a:path>
                <a:path w="370204" h="1280160">
                  <a:moveTo>
                    <a:pt x="329704" y="809917"/>
                  </a:moveTo>
                  <a:lnTo>
                    <a:pt x="327647" y="807504"/>
                  </a:lnTo>
                  <a:lnTo>
                    <a:pt x="327317" y="807567"/>
                  </a:lnTo>
                  <a:lnTo>
                    <a:pt x="308457" y="814819"/>
                  </a:lnTo>
                  <a:lnTo>
                    <a:pt x="308457" y="838200"/>
                  </a:lnTo>
                  <a:lnTo>
                    <a:pt x="310565" y="840638"/>
                  </a:lnTo>
                  <a:lnTo>
                    <a:pt x="327647" y="836828"/>
                  </a:lnTo>
                  <a:lnTo>
                    <a:pt x="329704" y="833031"/>
                  </a:lnTo>
                  <a:lnTo>
                    <a:pt x="329704" y="809917"/>
                  </a:lnTo>
                  <a:close/>
                </a:path>
                <a:path w="370204" h="1280160">
                  <a:moveTo>
                    <a:pt x="329704" y="769505"/>
                  </a:moveTo>
                  <a:lnTo>
                    <a:pt x="327647" y="767003"/>
                  </a:lnTo>
                  <a:lnTo>
                    <a:pt x="327317" y="767067"/>
                  </a:lnTo>
                  <a:lnTo>
                    <a:pt x="310565" y="770153"/>
                  </a:lnTo>
                  <a:lnTo>
                    <a:pt x="308457" y="773912"/>
                  </a:lnTo>
                  <a:lnTo>
                    <a:pt x="308457" y="797293"/>
                  </a:lnTo>
                  <a:lnTo>
                    <a:pt x="310565" y="799757"/>
                  </a:lnTo>
                  <a:lnTo>
                    <a:pt x="327647" y="796340"/>
                  </a:lnTo>
                  <a:lnTo>
                    <a:pt x="329704" y="792619"/>
                  </a:lnTo>
                  <a:lnTo>
                    <a:pt x="329704" y="769505"/>
                  </a:lnTo>
                  <a:close/>
                </a:path>
                <a:path w="370204" h="1280160">
                  <a:moveTo>
                    <a:pt x="329704" y="688619"/>
                  </a:moveTo>
                  <a:lnTo>
                    <a:pt x="327647" y="686015"/>
                  </a:lnTo>
                  <a:lnTo>
                    <a:pt x="327317" y="686066"/>
                  </a:lnTo>
                  <a:lnTo>
                    <a:pt x="310565" y="688390"/>
                  </a:lnTo>
                  <a:lnTo>
                    <a:pt x="308457" y="691591"/>
                  </a:lnTo>
                  <a:lnTo>
                    <a:pt x="308457" y="715441"/>
                  </a:lnTo>
                  <a:lnTo>
                    <a:pt x="310565" y="718019"/>
                  </a:lnTo>
                  <a:lnTo>
                    <a:pt x="327647" y="715378"/>
                  </a:lnTo>
                  <a:lnTo>
                    <a:pt x="329704" y="712190"/>
                  </a:lnTo>
                  <a:lnTo>
                    <a:pt x="329704" y="688619"/>
                  </a:lnTo>
                  <a:close/>
                </a:path>
                <a:path w="370204" h="1280160">
                  <a:moveTo>
                    <a:pt x="329704" y="648157"/>
                  </a:moveTo>
                  <a:lnTo>
                    <a:pt x="327647" y="645515"/>
                  </a:lnTo>
                  <a:lnTo>
                    <a:pt x="327317" y="645553"/>
                  </a:lnTo>
                  <a:lnTo>
                    <a:pt x="308457" y="650659"/>
                  </a:lnTo>
                  <a:lnTo>
                    <a:pt x="308457" y="674497"/>
                  </a:lnTo>
                  <a:lnTo>
                    <a:pt x="310565" y="677138"/>
                  </a:lnTo>
                  <a:lnTo>
                    <a:pt x="327647" y="674878"/>
                  </a:lnTo>
                  <a:lnTo>
                    <a:pt x="329704" y="671728"/>
                  </a:lnTo>
                  <a:lnTo>
                    <a:pt x="329704" y="648157"/>
                  </a:lnTo>
                  <a:close/>
                </a:path>
                <a:path w="370204" h="1280160">
                  <a:moveTo>
                    <a:pt x="329704" y="607707"/>
                  </a:moveTo>
                  <a:lnTo>
                    <a:pt x="327647" y="605040"/>
                  </a:lnTo>
                  <a:lnTo>
                    <a:pt x="327317" y="605078"/>
                  </a:lnTo>
                  <a:lnTo>
                    <a:pt x="310565" y="606653"/>
                  </a:lnTo>
                  <a:lnTo>
                    <a:pt x="308457" y="609739"/>
                  </a:lnTo>
                  <a:lnTo>
                    <a:pt x="308457" y="633590"/>
                  </a:lnTo>
                  <a:lnTo>
                    <a:pt x="310565" y="636270"/>
                  </a:lnTo>
                  <a:lnTo>
                    <a:pt x="327647" y="634390"/>
                  </a:lnTo>
                  <a:lnTo>
                    <a:pt x="329704" y="631278"/>
                  </a:lnTo>
                  <a:lnTo>
                    <a:pt x="329704" y="607707"/>
                  </a:lnTo>
                  <a:close/>
                </a:path>
                <a:path w="370204" h="1280160">
                  <a:moveTo>
                    <a:pt x="335851" y="1199032"/>
                  </a:moveTo>
                  <a:lnTo>
                    <a:pt x="335546" y="1197851"/>
                  </a:lnTo>
                  <a:lnTo>
                    <a:pt x="334924" y="1197000"/>
                  </a:lnTo>
                  <a:lnTo>
                    <a:pt x="334060" y="1196594"/>
                  </a:lnTo>
                  <a:lnTo>
                    <a:pt x="333743" y="1196581"/>
                  </a:lnTo>
                  <a:lnTo>
                    <a:pt x="333400" y="1196644"/>
                  </a:lnTo>
                  <a:lnTo>
                    <a:pt x="313867" y="1203629"/>
                  </a:lnTo>
                  <a:lnTo>
                    <a:pt x="313867" y="1227886"/>
                  </a:lnTo>
                  <a:lnTo>
                    <a:pt x="316052" y="1230363"/>
                  </a:lnTo>
                  <a:lnTo>
                    <a:pt x="333743" y="1226413"/>
                  </a:lnTo>
                  <a:lnTo>
                    <a:pt x="335851" y="1222552"/>
                  </a:lnTo>
                  <a:lnTo>
                    <a:pt x="335851" y="1199032"/>
                  </a:lnTo>
                  <a:close/>
                </a:path>
                <a:path w="370204" h="1280160">
                  <a:moveTo>
                    <a:pt x="335851" y="1157909"/>
                  </a:moveTo>
                  <a:lnTo>
                    <a:pt x="333743" y="1155382"/>
                  </a:lnTo>
                  <a:lnTo>
                    <a:pt x="333400" y="1155446"/>
                  </a:lnTo>
                  <a:lnTo>
                    <a:pt x="316052" y="1158633"/>
                  </a:lnTo>
                  <a:lnTo>
                    <a:pt x="313867" y="1161999"/>
                  </a:lnTo>
                  <a:lnTo>
                    <a:pt x="313867" y="1186256"/>
                  </a:lnTo>
                  <a:lnTo>
                    <a:pt x="316052" y="1188770"/>
                  </a:lnTo>
                  <a:lnTo>
                    <a:pt x="333743" y="1185227"/>
                  </a:lnTo>
                  <a:lnTo>
                    <a:pt x="335851" y="1181430"/>
                  </a:lnTo>
                  <a:lnTo>
                    <a:pt x="335851" y="1157909"/>
                  </a:lnTo>
                  <a:close/>
                </a:path>
                <a:path w="370204" h="1280160">
                  <a:moveTo>
                    <a:pt x="359613" y="803694"/>
                  </a:moveTo>
                  <a:lnTo>
                    <a:pt x="357619" y="801306"/>
                  </a:lnTo>
                  <a:lnTo>
                    <a:pt x="357289" y="801370"/>
                  </a:lnTo>
                  <a:lnTo>
                    <a:pt x="339064" y="808431"/>
                  </a:lnTo>
                  <a:lnTo>
                    <a:pt x="339064" y="831430"/>
                  </a:lnTo>
                  <a:lnTo>
                    <a:pt x="341096" y="833831"/>
                  </a:lnTo>
                  <a:lnTo>
                    <a:pt x="357619" y="830135"/>
                  </a:lnTo>
                  <a:lnTo>
                    <a:pt x="359613" y="826427"/>
                  </a:lnTo>
                  <a:lnTo>
                    <a:pt x="359613" y="803694"/>
                  </a:lnTo>
                  <a:close/>
                </a:path>
                <a:path w="370204" h="1280160">
                  <a:moveTo>
                    <a:pt x="359613" y="763943"/>
                  </a:moveTo>
                  <a:lnTo>
                    <a:pt x="357619" y="761479"/>
                  </a:lnTo>
                  <a:lnTo>
                    <a:pt x="357289" y="761542"/>
                  </a:lnTo>
                  <a:lnTo>
                    <a:pt x="341096" y="764514"/>
                  </a:lnTo>
                  <a:lnTo>
                    <a:pt x="340220" y="765111"/>
                  </a:lnTo>
                  <a:lnTo>
                    <a:pt x="339534" y="766089"/>
                  </a:lnTo>
                  <a:lnTo>
                    <a:pt x="339128" y="767308"/>
                  </a:lnTo>
                  <a:lnTo>
                    <a:pt x="339064" y="768210"/>
                  </a:lnTo>
                  <a:lnTo>
                    <a:pt x="339064" y="791197"/>
                  </a:lnTo>
                  <a:lnTo>
                    <a:pt x="341096" y="793623"/>
                  </a:lnTo>
                  <a:lnTo>
                    <a:pt x="357619" y="790321"/>
                  </a:lnTo>
                  <a:lnTo>
                    <a:pt x="359613" y="786663"/>
                  </a:lnTo>
                  <a:lnTo>
                    <a:pt x="359613" y="763943"/>
                  </a:lnTo>
                  <a:close/>
                </a:path>
                <a:path w="370204" h="1280160">
                  <a:moveTo>
                    <a:pt x="359613" y="724179"/>
                  </a:moveTo>
                  <a:lnTo>
                    <a:pt x="357619" y="721677"/>
                  </a:lnTo>
                  <a:lnTo>
                    <a:pt x="357289" y="721728"/>
                  </a:lnTo>
                  <a:lnTo>
                    <a:pt x="339064" y="727532"/>
                  </a:lnTo>
                  <a:lnTo>
                    <a:pt x="339064" y="750989"/>
                  </a:lnTo>
                  <a:lnTo>
                    <a:pt x="341096" y="753478"/>
                  </a:lnTo>
                  <a:lnTo>
                    <a:pt x="357619" y="750544"/>
                  </a:lnTo>
                  <a:lnTo>
                    <a:pt x="359613" y="747356"/>
                  </a:lnTo>
                  <a:lnTo>
                    <a:pt x="359613" y="724179"/>
                  </a:lnTo>
                  <a:close/>
                </a:path>
                <a:path w="370204" h="1280160">
                  <a:moveTo>
                    <a:pt x="359613" y="684403"/>
                  </a:moveTo>
                  <a:lnTo>
                    <a:pt x="357619" y="681850"/>
                  </a:lnTo>
                  <a:lnTo>
                    <a:pt x="357289" y="681901"/>
                  </a:lnTo>
                  <a:lnTo>
                    <a:pt x="341096" y="684161"/>
                  </a:lnTo>
                  <a:lnTo>
                    <a:pt x="339064" y="687298"/>
                  </a:lnTo>
                  <a:lnTo>
                    <a:pt x="339064" y="710730"/>
                  </a:lnTo>
                  <a:lnTo>
                    <a:pt x="341096" y="713282"/>
                  </a:lnTo>
                  <a:lnTo>
                    <a:pt x="357619" y="710717"/>
                  </a:lnTo>
                  <a:lnTo>
                    <a:pt x="359613" y="707580"/>
                  </a:lnTo>
                  <a:lnTo>
                    <a:pt x="359613" y="684403"/>
                  </a:lnTo>
                  <a:close/>
                </a:path>
                <a:path w="370204" h="1280160">
                  <a:moveTo>
                    <a:pt x="359613" y="644639"/>
                  </a:moveTo>
                  <a:lnTo>
                    <a:pt x="357619" y="642035"/>
                  </a:lnTo>
                  <a:lnTo>
                    <a:pt x="357289" y="642073"/>
                  </a:lnTo>
                  <a:lnTo>
                    <a:pt x="339064" y="647065"/>
                  </a:lnTo>
                  <a:lnTo>
                    <a:pt x="339064" y="670496"/>
                  </a:lnTo>
                  <a:lnTo>
                    <a:pt x="341096" y="673100"/>
                  </a:lnTo>
                  <a:lnTo>
                    <a:pt x="357619" y="670902"/>
                  </a:lnTo>
                  <a:lnTo>
                    <a:pt x="359613" y="667816"/>
                  </a:lnTo>
                  <a:lnTo>
                    <a:pt x="359613" y="644639"/>
                  </a:lnTo>
                  <a:close/>
                </a:path>
                <a:path w="370204" h="1280160">
                  <a:moveTo>
                    <a:pt x="359613" y="604875"/>
                  </a:moveTo>
                  <a:lnTo>
                    <a:pt x="357619" y="602234"/>
                  </a:lnTo>
                  <a:lnTo>
                    <a:pt x="357289" y="602272"/>
                  </a:lnTo>
                  <a:lnTo>
                    <a:pt x="341096" y="603796"/>
                  </a:lnTo>
                  <a:lnTo>
                    <a:pt x="339064" y="606818"/>
                  </a:lnTo>
                  <a:lnTo>
                    <a:pt x="339064" y="630250"/>
                  </a:lnTo>
                  <a:lnTo>
                    <a:pt x="341096" y="632904"/>
                  </a:lnTo>
                  <a:lnTo>
                    <a:pt x="357619" y="631088"/>
                  </a:lnTo>
                  <a:lnTo>
                    <a:pt x="359613" y="628027"/>
                  </a:lnTo>
                  <a:lnTo>
                    <a:pt x="359613" y="604875"/>
                  </a:lnTo>
                  <a:close/>
                </a:path>
                <a:path w="370204" h="1280160">
                  <a:moveTo>
                    <a:pt x="369887" y="925728"/>
                  </a:moveTo>
                  <a:lnTo>
                    <a:pt x="367893" y="923353"/>
                  </a:lnTo>
                  <a:lnTo>
                    <a:pt x="367563" y="923429"/>
                  </a:lnTo>
                  <a:lnTo>
                    <a:pt x="351370" y="927138"/>
                  </a:lnTo>
                  <a:lnTo>
                    <a:pt x="349338" y="930935"/>
                  </a:lnTo>
                  <a:lnTo>
                    <a:pt x="349338" y="953909"/>
                  </a:lnTo>
                  <a:lnTo>
                    <a:pt x="351370" y="956284"/>
                  </a:lnTo>
                  <a:lnTo>
                    <a:pt x="367893" y="952207"/>
                  </a:lnTo>
                  <a:lnTo>
                    <a:pt x="369887" y="948918"/>
                  </a:lnTo>
                  <a:lnTo>
                    <a:pt x="369887" y="925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51154" y="623061"/>
              <a:ext cx="896619" cy="1656080"/>
            </a:xfrm>
            <a:custGeom>
              <a:avLst/>
              <a:gdLst/>
              <a:ahLst/>
              <a:cxnLst/>
              <a:rect l="l" t="t" r="r" b="b"/>
              <a:pathLst>
                <a:path w="896620" h="1656080">
                  <a:moveTo>
                    <a:pt x="9258" y="1571739"/>
                  </a:moveTo>
                  <a:lnTo>
                    <a:pt x="0" y="1559267"/>
                  </a:lnTo>
                  <a:lnTo>
                    <a:pt x="0" y="1578991"/>
                  </a:lnTo>
                  <a:lnTo>
                    <a:pt x="8470" y="1595145"/>
                  </a:lnTo>
                  <a:lnTo>
                    <a:pt x="8724" y="1595094"/>
                  </a:lnTo>
                  <a:lnTo>
                    <a:pt x="9042" y="1594485"/>
                  </a:lnTo>
                  <a:lnTo>
                    <a:pt x="9232" y="1593329"/>
                  </a:lnTo>
                  <a:lnTo>
                    <a:pt x="9258" y="1571739"/>
                  </a:lnTo>
                  <a:close/>
                </a:path>
                <a:path w="896620" h="1656080">
                  <a:moveTo>
                    <a:pt x="23901" y="1402499"/>
                  </a:moveTo>
                  <a:lnTo>
                    <a:pt x="13639" y="1388668"/>
                  </a:lnTo>
                  <a:lnTo>
                    <a:pt x="13639" y="1409560"/>
                  </a:lnTo>
                  <a:lnTo>
                    <a:pt x="23025" y="1427251"/>
                  </a:lnTo>
                  <a:lnTo>
                    <a:pt x="23317" y="1427213"/>
                  </a:lnTo>
                  <a:lnTo>
                    <a:pt x="23660" y="1426603"/>
                  </a:lnTo>
                  <a:lnTo>
                    <a:pt x="23876" y="1425397"/>
                  </a:lnTo>
                  <a:lnTo>
                    <a:pt x="23901" y="1402499"/>
                  </a:lnTo>
                  <a:close/>
                </a:path>
                <a:path w="896620" h="1656080">
                  <a:moveTo>
                    <a:pt x="39839" y="484682"/>
                  </a:moveTo>
                  <a:lnTo>
                    <a:pt x="38595" y="484682"/>
                  </a:lnTo>
                  <a:lnTo>
                    <a:pt x="38595" y="485952"/>
                  </a:lnTo>
                  <a:lnTo>
                    <a:pt x="39839" y="485952"/>
                  </a:lnTo>
                  <a:lnTo>
                    <a:pt x="39839" y="484682"/>
                  </a:lnTo>
                  <a:close/>
                </a:path>
                <a:path w="896620" h="1656080">
                  <a:moveTo>
                    <a:pt x="40208" y="1473504"/>
                  </a:moveTo>
                  <a:lnTo>
                    <a:pt x="28765" y="1458099"/>
                  </a:lnTo>
                  <a:lnTo>
                    <a:pt x="28765" y="1480286"/>
                  </a:lnTo>
                  <a:lnTo>
                    <a:pt x="39204" y="1499743"/>
                  </a:lnTo>
                  <a:lnTo>
                    <a:pt x="39535" y="1499743"/>
                  </a:lnTo>
                  <a:lnTo>
                    <a:pt x="39687" y="1499603"/>
                  </a:lnTo>
                  <a:lnTo>
                    <a:pt x="39928" y="1499120"/>
                  </a:lnTo>
                  <a:lnTo>
                    <a:pt x="40208" y="1497304"/>
                  </a:lnTo>
                  <a:lnTo>
                    <a:pt x="40208" y="1473504"/>
                  </a:lnTo>
                  <a:close/>
                </a:path>
                <a:path w="896620" h="1656080">
                  <a:moveTo>
                    <a:pt x="58458" y="1573250"/>
                  </a:moveTo>
                  <a:lnTo>
                    <a:pt x="45631" y="1555965"/>
                  </a:lnTo>
                  <a:lnTo>
                    <a:pt x="45631" y="1579587"/>
                  </a:lnTo>
                  <a:lnTo>
                    <a:pt x="57721" y="1601165"/>
                  </a:lnTo>
                  <a:lnTo>
                    <a:pt x="57886" y="1601038"/>
                  </a:lnTo>
                  <a:lnTo>
                    <a:pt x="58267" y="1600187"/>
                  </a:lnTo>
                  <a:lnTo>
                    <a:pt x="58458" y="1598650"/>
                  </a:lnTo>
                  <a:lnTo>
                    <a:pt x="58458" y="1573250"/>
                  </a:lnTo>
                  <a:close/>
                </a:path>
                <a:path w="896620" h="1656080">
                  <a:moveTo>
                    <a:pt x="58458" y="1438719"/>
                  </a:moveTo>
                  <a:lnTo>
                    <a:pt x="45631" y="1421434"/>
                  </a:lnTo>
                  <a:lnTo>
                    <a:pt x="45631" y="1445056"/>
                  </a:lnTo>
                  <a:lnTo>
                    <a:pt x="57721" y="1466634"/>
                  </a:lnTo>
                  <a:lnTo>
                    <a:pt x="57886" y="1466507"/>
                  </a:lnTo>
                  <a:lnTo>
                    <a:pt x="58267" y="1465656"/>
                  </a:lnTo>
                  <a:lnTo>
                    <a:pt x="58458" y="1464119"/>
                  </a:lnTo>
                  <a:lnTo>
                    <a:pt x="58458" y="1438719"/>
                  </a:lnTo>
                  <a:close/>
                </a:path>
                <a:path w="896620" h="1656080">
                  <a:moveTo>
                    <a:pt x="58458" y="1300454"/>
                  </a:moveTo>
                  <a:lnTo>
                    <a:pt x="58394" y="480034"/>
                  </a:lnTo>
                  <a:lnTo>
                    <a:pt x="58343" y="473684"/>
                  </a:lnTo>
                  <a:lnTo>
                    <a:pt x="58343" y="459714"/>
                  </a:lnTo>
                  <a:lnTo>
                    <a:pt x="58064" y="459714"/>
                  </a:lnTo>
                  <a:lnTo>
                    <a:pt x="58064" y="458444"/>
                  </a:lnTo>
                  <a:lnTo>
                    <a:pt x="56705" y="458444"/>
                  </a:lnTo>
                  <a:lnTo>
                    <a:pt x="56705" y="459714"/>
                  </a:lnTo>
                  <a:lnTo>
                    <a:pt x="51498" y="459714"/>
                  </a:lnTo>
                  <a:lnTo>
                    <a:pt x="51498" y="473684"/>
                  </a:lnTo>
                  <a:lnTo>
                    <a:pt x="46126" y="473684"/>
                  </a:lnTo>
                  <a:lnTo>
                    <a:pt x="46126" y="480034"/>
                  </a:lnTo>
                  <a:lnTo>
                    <a:pt x="45631" y="480034"/>
                  </a:lnTo>
                  <a:lnTo>
                    <a:pt x="45631" y="1300454"/>
                  </a:lnTo>
                  <a:lnTo>
                    <a:pt x="52006" y="1300454"/>
                  </a:lnTo>
                  <a:lnTo>
                    <a:pt x="52006" y="1316964"/>
                  </a:lnTo>
                  <a:lnTo>
                    <a:pt x="58458" y="1316964"/>
                  </a:lnTo>
                  <a:lnTo>
                    <a:pt x="58458" y="1300454"/>
                  </a:lnTo>
                  <a:close/>
                </a:path>
                <a:path w="896620" h="1656080">
                  <a:moveTo>
                    <a:pt x="79057" y="1625917"/>
                  </a:moveTo>
                  <a:lnTo>
                    <a:pt x="64554" y="1606397"/>
                  </a:lnTo>
                  <a:lnTo>
                    <a:pt x="64554" y="1632343"/>
                  </a:lnTo>
                  <a:lnTo>
                    <a:pt x="78206" y="1655711"/>
                  </a:lnTo>
                  <a:lnTo>
                    <a:pt x="78689" y="1655102"/>
                  </a:lnTo>
                  <a:lnTo>
                    <a:pt x="79006" y="1653730"/>
                  </a:lnTo>
                  <a:lnTo>
                    <a:pt x="79057" y="1625917"/>
                  </a:lnTo>
                  <a:close/>
                </a:path>
                <a:path w="896620" h="1656080">
                  <a:moveTo>
                    <a:pt x="79057" y="1539024"/>
                  </a:moveTo>
                  <a:lnTo>
                    <a:pt x="64554" y="1519504"/>
                  </a:lnTo>
                  <a:lnTo>
                    <a:pt x="64554" y="1545450"/>
                  </a:lnTo>
                  <a:lnTo>
                    <a:pt x="78206" y="1568818"/>
                  </a:lnTo>
                  <a:lnTo>
                    <a:pt x="78689" y="1568208"/>
                  </a:lnTo>
                  <a:lnTo>
                    <a:pt x="79006" y="1566837"/>
                  </a:lnTo>
                  <a:lnTo>
                    <a:pt x="79057" y="1539024"/>
                  </a:lnTo>
                  <a:close/>
                </a:path>
                <a:path w="896620" h="1656080">
                  <a:moveTo>
                    <a:pt x="79057" y="431977"/>
                  </a:moveTo>
                  <a:lnTo>
                    <a:pt x="78397" y="428752"/>
                  </a:lnTo>
                  <a:lnTo>
                    <a:pt x="77800" y="428713"/>
                  </a:lnTo>
                  <a:lnTo>
                    <a:pt x="65519" y="446722"/>
                  </a:lnTo>
                  <a:lnTo>
                    <a:pt x="64554" y="452716"/>
                  </a:lnTo>
                  <a:lnTo>
                    <a:pt x="64554" y="1407515"/>
                  </a:lnTo>
                  <a:lnTo>
                    <a:pt x="79057" y="1427022"/>
                  </a:lnTo>
                  <a:lnTo>
                    <a:pt x="79057" y="431977"/>
                  </a:lnTo>
                  <a:close/>
                </a:path>
                <a:path w="896620" h="1656080">
                  <a:moveTo>
                    <a:pt x="804494" y="602145"/>
                  </a:moveTo>
                  <a:lnTo>
                    <a:pt x="802551" y="597865"/>
                  </a:lnTo>
                  <a:lnTo>
                    <a:pt x="785990" y="598119"/>
                  </a:lnTo>
                  <a:lnTo>
                    <a:pt x="783894" y="602030"/>
                  </a:lnTo>
                  <a:lnTo>
                    <a:pt x="783894" y="633222"/>
                  </a:lnTo>
                  <a:lnTo>
                    <a:pt x="785990" y="637514"/>
                  </a:lnTo>
                  <a:lnTo>
                    <a:pt x="802551" y="635914"/>
                  </a:lnTo>
                  <a:lnTo>
                    <a:pt x="803122" y="635520"/>
                  </a:lnTo>
                  <a:lnTo>
                    <a:pt x="803630" y="634936"/>
                  </a:lnTo>
                  <a:lnTo>
                    <a:pt x="804202" y="633628"/>
                  </a:lnTo>
                  <a:lnTo>
                    <a:pt x="804494" y="632015"/>
                  </a:lnTo>
                  <a:lnTo>
                    <a:pt x="804494" y="602145"/>
                  </a:lnTo>
                  <a:close/>
                </a:path>
                <a:path w="896620" h="1656080">
                  <a:moveTo>
                    <a:pt x="804494" y="549884"/>
                  </a:moveTo>
                  <a:lnTo>
                    <a:pt x="785990" y="543788"/>
                  </a:lnTo>
                  <a:lnTo>
                    <a:pt x="785685" y="543890"/>
                  </a:lnTo>
                  <a:lnTo>
                    <a:pt x="783894" y="547471"/>
                  </a:lnTo>
                  <a:lnTo>
                    <a:pt x="783894" y="578637"/>
                  </a:lnTo>
                  <a:lnTo>
                    <a:pt x="802551" y="583425"/>
                  </a:lnTo>
                  <a:lnTo>
                    <a:pt x="802843" y="583311"/>
                  </a:lnTo>
                  <a:lnTo>
                    <a:pt x="804494" y="579755"/>
                  </a:lnTo>
                  <a:lnTo>
                    <a:pt x="804494" y="549884"/>
                  </a:lnTo>
                  <a:close/>
                </a:path>
                <a:path w="896620" h="1656080">
                  <a:moveTo>
                    <a:pt x="804494" y="497039"/>
                  </a:moveTo>
                  <a:lnTo>
                    <a:pt x="785990" y="489483"/>
                  </a:lnTo>
                  <a:lnTo>
                    <a:pt x="785685" y="489534"/>
                  </a:lnTo>
                  <a:lnTo>
                    <a:pt x="783894" y="492899"/>
                  </a:lnTo>
                  <a:lnTo>
                    <a:pt x="783894" y="524065"/>
                  </a:lnTo>
                  <a:lnTo>
                    <a:pt x="802551" y="530948"/>
                  </a:lnTo>
                  <a:lnTo>
                    <a:pt x="802843" y="530872"/>
                  </a:lnTo>
                  <a:lnTo>
                    <a:pt x="803122" y="530694"/>
                  </a:lnTo>
                  <a:lnTo>
                    <a:pt x="803630" y="530212"/>
                  </a:lnTo>
                  <a:lnTo>
                    <a:pt x="804202" y="529043"/>
                  </a:lnTo>
                  <a:lnTo>
                    <a:pt x="804494" y="527481"/>
                  </a:lnTo>
                  <a:lnTo>
                    <a:pt x="804494" y="497624"/>
                  </a:lnTo>
                  <a:lnTo>
                    <a:pt x="804494" y="497039"/>
                  </a:lnTo>
                  <a:close/>
                </a:path>
                <a:path w="896620" h="1656080">
                  <a:moveTo>
                    <a:pt x="804494" y="445389"/>
                  </a:moveTo>
                  <a:lnTo>
                    <a:pt x="785990" y="435140"/>
                  </a:lnTo>
                  <a:lnTo>
                    <a:pt x="785685" y="435178"/>
                  </a:lnTo>
                  <a:lnTo>
                    <a:pt x="783894" y="438340"/>
                  </a:lnTo>
                  <a:lnTo>
                    <a:pt x="783894" y="469531"/>
                  </a:lnTo>
                  <a:lnTo>
                    <a:pt x="802551" y="478472"/>
                  </a:lnTo>
                  <a:lnTo>
                    <a:pt x="802843" y="478421"/>
                  </a:lnTo>
                  <a:lnTo>
                    <a:pt x="803376" y="478116"/>
                  </a:lnTo>
                  <a:lnTo>
                    <a:pt x="803630" y="477850"/>
                  </a:lnTo>
                  <a:lnTo>
                    <a:pt x="804202" y="476758"/>
                  </a:lnTo>
                  <a:lnTo>
                    <a:pt x="804494" y="475234"/>
                  </a:lnTo>
                  <a:lnTo>
                    <a:pt x="804494" y="445389"/>
                  </a:lnTo>
                  <a:close/>
                </a:path>
                <a:path w="896620" h="1656080">
                  <a:moveTo>
                    <a:pt x="804494" y="393128"/>
                  </a:moveTo>
                  <a:lnTo>
                    <a:pt x="785990" y="380796"/>
                  </a:lnTo>
                  <a:lnTo>
                    <a:pt x="785685" y="380796"/>
                  </a:lnTo>
                  <a:lnTo>
                    <a:pt x="785088" y="381000"/>
                  </a:lnTo>
                  <a:lnTo>
                    <a:pt x="784834" y="381215"/>
                  </a:lnTo>
                  <a:lnTo>
                    <a:pt x="784212" y="382244"/>
                  </a:lnTo>
                  <a:lnTo>
                    <a:pt x="783894" y="383781"/>
                  </a:lnTo>
                  <a:lnTo>
                    <a:pt x="783894" y="414959"/>
                  </a:lnTo>
                  <a:lnTo>
                    <a:pt x="802551" y="426021"/>
                  </a:lnTo>
                  <a:lnTo>
                    <a:pt x="802843" y="425996"/>
                  </a:lnTo>
                  <a:lnTo>
                    <a:pt x="803630" y="425526"/>
                  </a:lnTo>
                  <a:lnTo>
                    <a:pt x="804202" y="424484"/>
                  </a:lnTo>
                  <a:lnTo>
                    <a:pt x="804494" y="422986"/>
                  </a:lnTo>
                  <a:lnTo>
                    <a:pt x="804494" y="393128"/>
                  </a:lnTo>
                  <a:close/>
                </a:path>
                <a:path w="896620" h="1656080">
                  <a:moveTo>
                    <a:pt x="804494" y="340868"/>
                  </a:moveTo>
                  <a:lnTo>
                    <a:pt x="785685" y="326415"/>
                  </a:lnTo>
                  <a:lnTo>
                    <a:pt x="785088" y="326567"/>
                  </a:lnTo>
                  <a:lnTo>
                    <a:pt x="784834" y="326745"/>
                  </a:lnTo>
                  <a:lnTo>
                    <a:pt x="784390" y="327317"/>
                  </a:lnTo>
                  <a:lnTo>
                    <a:pt x="784212" y="327710"/>
                  </a:lnTo>
                  <a:lnTo>
                    <a:pt x="783894" y="329209"/>
                  </a:lnTo>
                  <a:lnTo>
                    <a:pt x="783894" y="360387"/>
                  </a:lnTo>
                  <a:lnTo>
                    <a:pt x="802843" y="373557"/>
                  </a:lnTo>
                  <a:lnTo>
                    <a:pt x="803376" y="373380"/>
                  </a:lnTo>
                  <a:lnTo>
                    <a:pt x="803630" y="373164"/>
                  </a:lnTo>
                  <a:lnTo>
                    <a:pt x="804202" y="372186"/>
                  </a:lnTo>
                  <a:lnTo>
                    <a:pt x="804494" y="370738"/>
                  </a:lnTo>
                  <a:lnTo>
                    <a:pt x="804494" y="340868"/>
                  </a:lnTo>
                  <a:close/>
                </a:path>
                <a:path w="896620" h="1656080">
                  <a:moveTo>
                    <a:pt x="804494" y="288607"/>
                  </a:moveTo>
                  <a:lnTo>
                    <a:pt x="785685" y="272046"/>
                  </a:lnTo>
                  <a:lnTo>
                    <a:pt x="785088" y="272135"/>
                  </a:lnTo>
                  <a:lnTo>
                    <a:pt x="784834" y="272275"/>
                  </a:lnTo>
                  <a:lnTo>
                    <a:pt x="784390" y="272796"/>
                  </a:lnTo>
                  <a:lnTo>
                    <a:pt x="784212" y="273177"/>
                  </a:lnTo>
                  <a:lnTo>
                    <a:pt x="783894" y="274637"/>
                  </a:lnTo>
                  <a:lnTo>
                    <a:pt x="783894" y="305816"/>
                  </a:lnTo>
                  <a:lnTo>
                    <a:pt x="802843" y="321119"/>
                  </a:lnTo>
                  <a:lnTo>
                    <a:pt x="803376" y="320992"/>
                  </a:lnTo>
                  <a:lnTo>
                    <a:pt x="803630" y="320802"/>
                  </a:lnTo>
                  <a:lnTo>
                    <a:pt x="804202" y="319887"/>
                  </a:lnTo>
                  <a:lnTo>
                    <a:pt x="804494" y="318465"/>
                  </a:lnTo>
                  <a:lnTo>
                    <a:pt x="804494" y="288607"/>
                  </a:lnTo>
                  <a:close/>
                </a:path>
                <a:path w="896620" h="1656080">
                  <a:moveTo>
                    <a:pt x="804494" y="236347"/>
                  </a:moveTo>
                  <a:lnTo>
                    <a:pt x="785685" y="217716"/>
                  </a:lnTo>
                  <a:lnTo>
                    <a:pt x="785088" y="217716"/>
                  </a:lnTo>
                  <a:lnTo>
                    <a:pt x="784834" y="217843"/>
                  </a:lnTo>
                  <a:lnTo>
                    <a:pt x="784390" y="218313"/>
                  </a:lnTo>
                  <a:lnTo>
                    <a:pt x="784212" y="218655"/>
                  </a:lnTo>
                  <a:lnTo>
                    <a:pt x="783894" y="220078"/>
                  </a:lnTo>
                  <a:lnTo>
                    <a:pt x="783894" y="251256"/>
                  </a:lnTo>
                  <a:lnTo>
                    <a:pt x="802843" y="268655"/>
                  </a:lnTo>
                  <a:lnTo>
                    <a:pt x="803630" y="268452"/>
                  </a:lnTo>
                  <a:lnTo>
                    <a:pt x="804202" y="267601"/>
                  </a:lnTo>
                  <a:lnTo>
                    <a:pt x="804494" y="266217"/>
                  </a:lnTo>
                  <a:lnTo>
                    <a:pt x="804494" y="236347"/>
                  </a:lnTo>
                  <a:close/>
                </a:path>
                <a:path w="896620" h="1656080">
                  <a:moveTo>
                    <a:pt x="804494" y="183527"/>
                  </a:moveTo>
                  <a:lnTo>
                    <a:pt x="785088" y="163283"/>
                  </a:lnTo>
                  <a:lnTo>
                    <a:pt x="784834" y="163385"/>
                  </a:lnTo>
                  <a:lnTo>
                    <a:pt x="784390" y="163804"/>
                  </a:lnTo>
                  <a:lnTo>
                    <a:pt x="784212" y="164134"/>
                  </a:lnTo>
                  <a:lnTo>
                    <a:pt x="783894" y="165531"/>
                  </a:lnTo>
                  <a:lnTo>
                    <a:pt x="783894" y="196697"/>
                  </a:lnTo>
                  <a:lnTo>
                    <a:pt x="803376" y="216230"/>
                  </a:lnTo>
                  <a:lnTo>
                    <a:pt x="803630" y="216103"/>
                  </a:lnTo>
                  <a:lnTo>
                    <a:pt x="804202" y="215328"/>
                  </a:lnTo>
                  <a:lnTo>
                    <a:pt x="804494" y="213982"/>
                  </a:lnTo>
                  <a:lnTo>
                    <a:pt x="804494" y="184111"/>
                  </a:lnTo>
                  <a:lnTo>
                    <a:pt x="804494" y="183527"/>
                  </a:lnTo>
                  <a:close/>
                </a:path>
                <a:path w="896620" h="1656080">
                  <a:moveTo>
                    <a:pt x="804494" y="131267"/>
                  </a:moveTo>
                  <a:lnTo>
                    <a:pt x="785088" y="108851"/>
                  </a:lnTo>
                  <a:lnTo>
                    <a:pt x="784834" y="108915"/>
                  </a:lnTo>
                  <a:lnTo>
                    <a:pt x="784212" y="109601"/>
                  </a:lnTo>
                  <a:lnTo>
                    <a:pt x="783894" y="110959"/>
                  </a:lnTo>
                  <a:lnTo>
                    <a:pt x="783894" y="142748"/>
                  </a:lnTo>
                  <a:lnTo>
                    <a:pt x="802843" y="163804"/>
                  </a:lnTo>
                  <a:lnTo>
                    <a:pt x="803630" y="163779"/>
                  </a:lnTo>
                  <a:lnTo>
                    <a:pt x="804202" y="163042"/>
                  </a:lnTo>
                  <a:lnTo>
                    <a:pt x="804494" y="161709"/>
                  </a:lnTo>
                  <a:lnTo>
                    <a:pt x="804494" y="131851"/>
                  </a:lnTo>
                  <a:lnTo>
                    <a:pt x="804494" y="131267"/>
                  </a:lnTo>
                  <a:close/>
                </a:path>
                <a:path w="896620" h="1656080">
                  <a:moveTo>
                    <a:pt x="804494" y="79006"/>
                  </a:moveTo>
                  <a:lnTo>
                    <a:pt x="784834" y="54444"/>
                  </a:lnTo>
                  <a:lnTo>
                    <a:pt x="784390" y="54775"/>
                  </a:lnTo>
                  <a:lnTo>
                    <a:pt x="784212" y="55054"/>
                  </a:lnTo>
                  <a:lnTo>
                    <a:pt x="783894" y="56375"/>
                  </a:lnTo>
                  <a:lnTo>
                    <a:pt x="783894" y="88188"/>
                  </a:lnTo>
                  <a:lnTo>
                    <a:pt x="803376" y="111480"/>
                  </a:lnTo>
                  <a:lnTo>
                    <a:pt x="803630" y="111417"/>
                  </a:lnTo>
                  <a:lnTo>
                    <a:pt x="804202" y="110744"/>
                  </a:lnTo>
                  <a:lnTo>
                    <a:pt x="804494" y="109448"/>
                  </a:lnTo>
                  <a:lnTo>
                    <a:pt x="804494" y="79590"/>
                  </a:lnTo>
                  <a:lnTo>
                    <a:pt x="804494" y="79006"/>
                  </a:lnTo>
                  <a:close/>
                </a:path>
                <a:path w="896620" h="1656080">
                  <a:moveTo>
                    <a:pt x="804494" y="26746"/>
                  </a:moveTo>
                  <a:lnTo>
                    <a:pt x="784834" y="0"/>
                  </a:lnTo>
                  <a:lnTo>
                    <a:pt x="784212" y="546"/>
                  </a:lnTo>
                  <a:lnTo>
                    <a:pt x="783894" y="1816"/>
                  </a:lnTo>
                  <a:lnTo>
                    <a:pt x="783894" y="33629"/>
                  </a:lnTo>
                  <a:lnTo>
                    <a:pt x="803376" y="59093"/>
                  </a:lnTo>
                  <a:lnTo>
                    <a:pt x="803630" y="59055"/>
                  </a:lnTo>
                  <a:lnTo>
                    <a:pt x="804202" y="58458"/>
                  </a:lnTo>
                  <a:lnTo>
                    <a:pt x="804494" y="57200"/>
                  </a:lnTo>
                  <a:lnTo>
                    <a:pt x="804494" y="27330"/>
                  </a:lnTo>
                  <a:lnTo>
                    <a:pt x="804494" y="26746"/>
                  </a:lnTo>
                  <a:close/>
                </a:path>
                <a:path w="896620" h="1656080">
                  <a:moveTo>
                    <a:pt x="831405" y="1295514"/>
                  </a:moveTo>
                  <a:lnTo>
                    <a:pt x="814730" y="1278775"/>
                  </a:lnTo>
                  <a:lnTo>
                    <a:pt x="814222" y="1278813"/>
                  </a:lnTo>
                  <a:lnTo>
                    <a:pt x="813993" y="1278940"/>
                  </a:lnTo>
                  <a:lnTo>
                    <a:pt x="813600" y="1279398"/>
                  </a:lnTo>
                  <a:lnTo>
                    <a:pt x="813447" y="1279728"/>
                  </a:lnTo>
                  <a:lnTo>
                    <a:pt x="813168" y="1281061"/>
                  </a:lnTo>
                  <a:lnTo>
                    <a:pt x="813168" y="1310957"/>
                  </a:lnTo>
                  <a:lnTo>
                    <a:pt x="829945" y="1326032"/>
                  </a:lnTo>
                  <a:lnTo>
                    <a:pt x="830427" y="1325956"/>
                  </a:lnTo>
                  <a:lnTo>
                    <a:pt x="830643" y="1325803"/>
                  </a:lnTo>
                  <a:lnTo>
                    <a:pt x="831138" y="1324991"/>
                  </a:lnTo>
                  <a:lnTo>
                    <a:pt x="831405" y="1323644"/>
                  </a:lnTo>
                  <a:lnTo>
                    <a:pt x="831405" y="1295514"/>
                  </a:lnTo>
                  <a:close/>
                </a:path>
                <a:path w="896620" h="1656080">
                  <a:moveTo>
                    <a:pt x="831405" y="601484"/>
                  </a:moveTo>
                  <a:lnTo>
                    <a:pt x="829678" y="597446"/>
                  </a:lnTo>
                  <a:lnTo>
                    <a:pt x="815022" y="597674"/>
                  </a:lnTo>
                  <a:lnTo>
                    <a:pt x="813168" y="601357"/>
                  </a:lnTo>
                  <a:lnTo>
                    <a:pt x="813168" y="630656"/>
                  </a:lnTo>
                  <a:lnTo>
                    <a:pt x="815022" y="634695"/>
                  </a:lnTo>
                  <a:lnTo>
                    <a:pt x="829678" y="633298"/>
                  </a:lnTo>
                  <a:lnTo>
                    <a:pt x="831405" y="629615"/>
                  </a:lnTo>
                  <a:lnTo>
                    <a:pt x="831405" y="601484"/>
                  </a:lnTo>
                  <a:close/>
                </a:path>
                <a:path w="896620" h="1656080">
                  <a:moveTo>
                    <a:pt x="831405" y="552246"/>
                  </a:moveTo>
                  <a:lnTo>
                    <a:pt x="815022" y="546608"/>
                  </a:lnTo>
                  <a:lnTo>
                    <a:pt x="814730" y="546684"/>
                  </a:lnTo>
                  <a:lnTo>
                    <a:pt x="813168" y="550075"/>
                  </a:lnTo>
                  <a:lnTo>
                    <a:pt x="813168" y="579361"/>
                  </a:lnTo>
                  <a:lnTo>
                    <a:pt x="829678" y="583857"/>
                  </a:lnTo>
                  <a:lnTo>
                    <a:pt x="829945" y="583742"/>
                  </a:lnTo>
                  <a:lnTo>
                    <a:pt x="830427" y="583336"/>
                  </a:lnTo>
                  <a:lnTo>
                    <a:pt x="830643" y="583044"/>
                  </a:lnTo>
                  <a:lnTo>
                    <a:pt x="831138" y="581875"/>
                  </a:lnTo>
                  <a:lnTo>
                    <a:pt x="831405" y="580377"/>
                  </a:lnTo>
                  <a:lnTo>
                    <a:pt x="831405" y="552246"/>
                  </a:lnTo>
                  <a:close/>
                </a:path>
                <a:path w="896620" h="1656080">
                  <a:moveTo>
                    <a:pt x="831405" y="502996"/>
                  </a:moveTo>
                  <a:lnTo>
                    <a:pt x="815022" y="495541"/>
                  </a:lnTo>
                  <a:lnTo>
                    <a:pt x="814730" y="495604"/>
                  </a:lnTo>
                  <a:lnTo>
                    <a:pt x="813168" y="498779"/>
                  </a:lnTo>
                  <a:lnTo>
                    <a:pt x="813168" y="528066"/>
                  </a:lnTo>
                  <a:lnTo>
                    <a:pt x="829678" y="534416"/>
                  </a:lnTo>
                  <a:lnTo>
                    <a:pt x="829945" y="534327"/>
                  </a:lnTo>
                  <a:lnTo>
                    <a:pt x="830427" y="533984"/>
                  </a:lnTo>
                  <a:lnTo>
                    <a:pt x="830643" y="533704"/>
                  </a:lnTo>
                  <a:lnTo>
                    <a:pt x="831138" y="532599"/>
                  </a:lnTo>
                  <a:lnTo>
                    <a:pt x="831405" y="531126"/>
                  </a:lnTo>
                  <a:lnTo>
                    <a:pt x="831405" y="502996"/>
                  </a:lnTo>
                  <a:close/>
                </a:path>
                <a:path w="896620" h="1656080">
                  <a:moveTo>
                    <a:pt x="831405" y="453783"/>
                  </a:moveTo>
                  <a:lnTo>
                    <a:pt x="815022" y="444461"/>
                  </a:lnTo>
                  <a:lnTo>
                    <a:pt x="814730" y="444487"/>
                  </a:lnTo>
                  <a:lnTo>
                    <a:pt x="814222" y="444766"/>
                  </a:lnTo>
                  <a:lnTo>
                    <a:pt x="813993" y="444995"/>
                  </a:lnTo>
                  <a:lnTo>
                    <a:pt x="813447" y="446036"/>
                  </a:lnTo>
                  <a:lnTo>
                    <a:pt x="813168" y="447509"/>
                  </a:lnTo>
                  <a:lnTo>
                    <a:pt x="813168" y="476808"/>
                  </a:lnTo>
                  <a:lnTo>
                    <a:pt x="829678" y="484974"/>
                  </a:lnTo>
                  <a:lnTo>
                    <a:pt x="829945" y="484924"/>
                  </a:lnTo>
                  <a:lnTo>
                    <a:pt x="830427" y="484632"/>
                  </a:lnTo>
                  <a:lnTo>
                    <a:pt x="830643" y="484378"/>
                  </a:lnTo>
                  <a:lnTo>
                    <a:pt x="831138" y="483336"/>
                  </a:lnTo>
                  <a:lnTo>
                    <a:pt x="831405" y="481914"/>
                  </a:lnTo>
                  <a:lnTo>
                    <a:pt x="831405" y="453783"/>
                  </a:lnTo>
                  <a:close/>
                </a:path>
                <a:path w="896620" h="1656080">
                  <a:moveTo>
                    <a:pt x="831405" y="404533"/>
                  </a:moveTo>
                  <a:lnTo>
                    <a:pt x="815022" y="393369"/>
                  </a:lnTo>
                  <a:lnTo>
                    <a:pt x="814730" y="393369"/>
                  </a:lnTo>
                  <a:lnTo>
                    <a:pt x="813168" y="396214"/>
                  </a:lnTo>
                  <a:lnTo>
                    <a:pt x="813168" y="425526"/>
                  </a:lnTo>
                  <a:lnTo>
                    <a:pt x="829678" y="435559"/>
                  </a:lnTo>
                  <a:lnTo>
                    <a:pt x="829945" y="435546"/>
                  </a:lnTo>
                  <a:lnTo>
                    <a:pt x="830643" y="435089"/>
                  </a:lnTo>
                  <a:lnTo>
                    <a:pt x="831138" y="434086"/>
                  </a:lnTo>
                  <a:lnTo>
                    <a:pt x="831405" y="432663"/>
                  </a:lnTo>
                  <a:lnTo>
                    <a:pt x="831405" y="404533"/>
                  </a:lnTo>
                  <a:close/>
                </a:path>
                <a:path w="896620" h="1656080">
                  <a:moveTo>
                    <a:pt x="831405" y="355295"/>
                  </a:moveTo>
                  <a:lnTo>
                    <a:pt x="814730" y="342265"/>
                  </a:lnTo>
                  <a:lnTo>
                    <a:pt x="814222" y="342417"/>
                  </a:lnTo>
                  <a:lnTo>
                    <a:pt x="813993" y="342595"/>
                  </a:lnTo>
                  <a:lnTo>
                    <a:pt x="813447" y="343509"/>
                  </a:lnTo>
                  <a:lnTo>
                    <a:pt x="813168" y="344932"/>
                  </a:lnTo>
                  <a:lnTo>
                    <a:pt x="813168" y="374243"/>
                  </a:lnTo>
                  <a:lnTo>
                    <a:pt x="829678" y="386143"/>
                  </a:lnTo>
                  <a:lnTo>
                    <a:pt x="829945" y="386143"/>
                  </a:lnTo>
                  <a:lnTo>
                    <a:pt x="830427" y="385953"/>
                  </a:lnTo>
                  <a:lnTo>
                    <a:pt x="830643" y="385749"/>
                  </a:lnTo>
                  <a:lnTo>
                    <a:pt x="831138" y="384810"/>
                  </a:lnTo>
                  <a:lnTo>
                    <a:pt x="831405" y="383425"/>
                  </a:lnTo>
                  <a:lnTo>
                    <a:pt x="831405" y="355295"/>
                  </a:lnTo>
                  <a:close/>
                </a:path>
                <a:path w="896620" h="1656080">
                  <a:moveTo>
                    <a:pt x="831405" y="306044"/>
                  </a:moveTo>
                  <a:lnTo>
                    <a:pt x="814730" y="291134"/>
                  </a:lnTo>
                  <a:lnTo>
                    <a:pt x="814222" y="291236"/>
                  </a:lnTo>
                  <a:lnTo>
                    <a:pt x="813993" y="291401"/>
                  </a:lnTo>
                  <a:lnTo>
                    <a:pt x="813447" y="292252"/>
                  </a:lnTo>
                  <a:lnTo>
                    <a:pt x="813168" y="293636"/>
                  </a:lnTo>
                  <a:lnTo>
                    <a:pt x="813168" y="322948"/>
                  </a:lnTo>
                  <a:lnTo>
                    <a:pt x="829945" y="336727"/>
                  </a:lnTo>
                  <a:lnTo>
                    <a:pt x="830427" y="336600"/>
                  </a:lnTo>
                  <a:lnTo>
                    <a:pt x="830643" y="336410"/>
                  </a:lnTo>
                  <a:lnTo>
                    <a:pt x="831138" y="335534"/>
                  </a:lnTo>
                  <a:lnTo>
                    <a:pt x="831405" y="334175"/>
                  </a:lnTo>
                  <a:lnTo>
                    <a:pt x="831405" y="306044"/>
                  </a:lnTo>
                  <a:close/>
                </a:path>
                <a:path w="896620" h="1656080">
                  <a:moveTo>
                    <a:pt x="831405" y="207594"/>
                  </a:moveTo>
                  <a:lnTo>
                    <a:pt x="814222" y="188925"/>
                  </a:lnTo>
                  <a:lnTo>
                    <a:pt x="813993" y="189039"/>
                  </a:lnTo>
                  <a:lnTo>
                    <a:pt x="813600" y="189445"/>
                  </a:lnTo>
                  <a:lnTo>
                    <a:pt x="813447" y="189776"/>
                  </a:lnTo>
                  <a:lnTo>
                    <a:pt x="813168" y="191096"/>
                  </a:lnTo>
                  <a:lnTo>
                    <a:pt x="813168" y="220980"/>
                  </a:lnTo>
                  <a:lnTo>
                    <a:pt x="829945" y="237909"/>
                  </a:lnTo>
                  <a:lnTo>
                    <a:pt x="830427" y="237896"/>
                  </a:lnTo>
                  <a:lnTo>
                    <a:pt x="830643" y="237782"/>
                  </a:lnTo>
                  <a:lnTo>
                    <a:pt x="831138" y="237020"/>
                  </a:lnTo>
                  <a:lnTo>
                    <a:pt x="831405" y="235724"/>
                  </a:lnTo>
                  <a:lnTo>
                    <a:pt x="831405" y="207594"/>
                  </a:lnTo>
                  <a:close/>
                </a:path>
                <a:path w="896620" h="1656080">
                  <a:moveTo>
                    <a:pt x="831405" y="157784"/>
                  </a:moveTo>
                  <a:lnTo>
                    <a:pt x="814222" y="137744"/>
                  </a:lnTo>
                  <a:lnTo>
                    <a:pt x="813993" y="137833"/>
                  </a:lnTo>
                  <a:lnTo>
                    <a:pt x="813600" y="138201"/>
                  </a:lnTo>
                  <a:lnTo>
                    <a:pt x="813447" y="138518"/>
                  </a:lnTo>
                  <a:lnTo>
                    <a:pt x="813168" y="139814"/>
                  </a:lnTo>
                  <a:lnTo>
                    <a:pt x="813168" y="169684"/>
                  </a:lnTo>
                  <a:lnTo>
                    <a:pt x="830427" y="188569"/>
                  </a:lnTo>
                  <a:lnTo>
                    <a:pt x="830643" y="188455"/>
                  </a:lnTo>
                  <a:lnTo>
                    <a:pt x="830999" y="188061"/>
                  </a:lnTo>
                  <a:lnTo>
                    <a:pt x="831354" y="186969"/>
                  </a:lnTo>
                  <a:lnTo>
                    <a:pt x="831405" y="158343"/>
                  </a:lnTo>
                  <a:lnTo>
                    <a:pt x="831405" y="157784"/>
                  </a:lnTo>
                  <a:close/>
                </a:path>
                <a:path w="896620" h="1656080">
                  <a:moveTo>
                    <a:pt x="831405" y="109105"/>
                  </a:moveTo>
                  <a:lnTo>
                    <a:pt x="814222" y="86575"/>
                  </a:lnTo>
                  <a:lnTo>
                    <a:pt x="813993" y="86652"/>
                  </a:lnTo>
                  <a:lnTo>
                    <a:pt x="813600" y="86969"/>
                  </a:lnTo>
                  <a:lnTo>
                    <a:pt x="813447" y="87249"/>
                  </a:lnTo>
                  <a:lnTo>
                    <a:pt x="813168" y="88531"/>
                  </a:lnTo>
                  <a:lnTo>
                    <a:pt x="813168" y="118402"/>
                  </a:lnTo>
                  <a:lnTo>
                    <a:pt x="830427" y="139217"/>
                  </a:lnTo>
                  <a:lnTo>
                    <a:pt x="830643" y="139128"/>
                  </a:lnTo>
                  <a:lnTo>
                    <a:pt x="830999" y="138772"/>
                  </a:lnTo>
                  <a:lnTo>
                    <a:pt x="831354" y="137706"/>
                  </a:lnTo>
                  <a:lnTo>
                    <a:pt x="831405" y="109105"/>
                  </a:lnTo>
                  <a:close/>
                </a:path>
                <a:path w="896620" h="1656080">
                  <a:moveTo>
                    <a:pt x="831405" y="59855"/>
                  </a:moveTo>
                  <a:lnTo>
                    <a:pt x="813993" y="35445"/>
                  </a:lnTo>
                  <a:lnTo>
                    <a:pt x="813447" y="36004"/>
                  </a:lnTo>
                  <a:lnTo>
                    <a:pt x="813168" y="37211"/>
                  </a:lnTo>
                  <a:lnTo>
                    <a:pt x="813168" y="67106"/>
                  </a:lnTo>
                  <a:lnTo>
                    <a:pt x="830427" y="89852"/>
                  </a:lnTo>
                  <a:lnTo>
                    <a:pt x="830643" y="89801"/>
                  </a:lnTo>
                  <a:lnTo>
                    <a:pt x="830999" y="89471"/>
                  </a:lnTo>
                  <a:lnTo>
                    <a:pt x="831354" y="88455"/>
                  </a:lnTo>
                  <a:lnTo>
                    <a:pt x="831405" y="59855"/>
                  </a:lnTo>
                  <a:close/>
                </a:path>
                <a:path w="896620" h="1656080">
                  <a:moveTo>
                    <a:pt x="855370" y="600887"/>
                  </a:moveTo>
                  <a:lnTo>
                    <a:pt x="853846" y="597077"/>
                  </a:lnTo>
                  <a:lnTo>
                    <a:pt x="840778" y="597281"/>
                  </a:lnTo>
                  <a:lnTo>
                    <a:pt x="839127" y="600735"/>
                  </a:lnTo>
                  <a:lnTo>
                    <a:pt x="839127" y="628383"/>
                  </a:lnTo>
                  <a:lnTo>
                    <a:pt x="840778" y="632206"/>
                  </a:lnTo>
                  <a:lnTo>
                    <a:pt x="853846" y="630948"/>
                  </a:lnTo>
                  <a:lnTo>
                    <a:pt x="855370" y="627481"/>
                  </a:lnTo>
                  <a:lnTo>
                    <a:pt x="855370" y="600887"/>
                  </a:lnTo>
                  <a:close/>
                </a:path>
                <a:path w="896620" h="1656080">
                  <a:moveTo>
                    <a:pt x="855370" y="554342"/>
                  </a:moveTo>
                  <a:lnTo>
                    <a:pt x="840778" y="549097"/>
                  </a:lnTo>
                  <a:lnTo>
                    <a:pt x="840524" y="549173"/>
                  </a:lnTo>
                  <a:lnTo>
                    <a:pt x="840054" y="549541"/>
                  </a:lnTo>
                  <a:lnTo>
                    <a:pt x="839863" y="549808"/>
                  </a:lnTo>
                  <a:lnTo>
                    <a:pt x="839368" y="550913"/>
                  </a:lnTo>
                  <a:lnTo>
                    <a:pt x="839127" y="552361"/>
                  </a:lnTo>
                  <a:lnTo>
                    <a:pt x="839127" y="580555"/>
                  </a:lnTo>
                  <a:lnTo>
                    <a:pt x="853846" y="584225"/>
                  </a:lnTo>
                  <a:lnTo>
                    <a:pt x="854075" y="584123"/>
                  </a:lnTo>
                  <a:lnTo>
                    <a:pt x="854506" y="583742"/>
                  </a:lnTo>
                  <a:lnTo>
                    <a:pt x="854697" y="583463"/>
                  </a:lnTo>
                  <a:lnTo>
                    <a:pt x="855141" y="582358"/>
                  </a:lnTo>
                  <a:lnTo>
                    <a:pt x="855370" y="580936"/>
                  </a:lnTo>
                  <a:lnTo>
                    <a:pt x="855370" y="554342"/>
                  </a:lnTo>
                  <a:close/>
                </a:path>
                <a:path w="896620" h="1656080">
                  <a:moveTo>
                    <a:pt x="855370" y="507784"/>
                  </a:moveTo>
                  <a:lnTo>
                    <a:pt x="840778" y="500913"/>
                  </a:lnTo>
                  <a:lnTo>
                    <a:pt x="840524" y="500989"/>
                  </a:lnTo>
                  <a:lnTo>
                    <a:pt x="840054" y="501294"/>
                  </a:lnTo>
                  <a:lnTo>
                    <a:pt x="839863" y="501535"/>
                  </a:lnTo>
                  <a:lnTo>
                    <a:pt x="839368" y="502589"/>
                  </a:lnTo>
                  <a:lnTo>
                    <a:pt x="839127" y="503986"/>
                  </a:lnTo>
                  <a:lnTo>
                    <a:pt x="839127" y="531634"/>
                  </a:lnTo>
                  <a:lnTo>
                    <a:pt x="853846" y="537502"/>
                  </a:lnTo>
                  <a:lnTo>
                    <a:pt x="854075" y="537413"/>
                  </a:lnTo>
                  <a:lnTo>
                    <a:pt x="854506" y="537095"/>
                  </a:lnTo>
                  <a:lnTo>
                    <a:pt x="854697" y="536829"/>
                  </a:lnTo>
                  <a:lnTo>
                    <a:pt x="855141" y="535787"/>
                  </a:lnTo>
                  <a:lnTo>
                    <a:pt x="855370" y="534377"/>
                  </a:lnTo>
                  <a:lnTo>
                    <a:pt x="855370" y="507784"/>
                  </a:lnTo>
                  <a:close/>
                </a:path>
                <a:path w="896620" h="1656080">
                  <a:moveTo>
                    <a:pt x="855370" y="461251"/>
                  </a:moveTo>
                  <a:lnTo>
                    <a:pt x="840778" y="452716"/>
                  </a:lnTo>
                  <a:lnTo>
                    <a:pt x="840524" y="452755"/>
                  </a:lnTo>
                  <a:lnTo>
                    <a:pt x="840054" y="453009"/>
                  </a:lnTo>
                  <a:lnTo>
                    <a:pt x="839863" y="453237"/>
                  </a:lnTo>
                  <a:lnTo>
                    <a:pt x="839368" y="454240"/>
                  </a:lnTo>
                  <a:lnTo>
                    <a:pt x="839127" y="455625"/>
                  </a:lnTo>
                  <a:lnTo>
                    <a:pt x="839127" y="483273"/>
                  </a:lnTo>
                  <a:lnTo>
                    <a:pt x="853846" y="490766"/>
                  </a:lnTo>
                  <a:lnTo>
                    <a:pt x="854075" y="490715"/>
                  </a:lnTo>
                  <a:lnTo>
                    <a:pt x="854697" y="490194"/>
                  </a:lnTo>
                  <a:lnTo>
                    <a:pt x="855141" y="489204"/>
                  </a:lnTo>
                  <a:lnTo>
                    <a:pt x="855370" y="487845"/>
                  </a:lnTo>
                  <a:lnTo>
                    <a:pt x="855370" y="461251"/>
                  </a:lnTo>
                  <a:close/>
                </a:path>
                <a:path w="896620" h="1656080">
                  <a:moveTo>
                    <a:pt x="855370" y="414172"/>
                  </a:moveTo>
                  <a:lnTo>
                    <a:pt x="840778" y="404520"/>
                  </a:lnTo>
                  <a:lnTo>
                    <a:pt x="840524" y="404520"/>
                  </a:lnTo>
                  <a:lnTo>
                    <a:pt x="840054" y="404736"/>
                  </a:lnTo>
                  <a:lnTo>
                    <a:pt x="839863" y="404939"/>
                  </a:lnTo>
                  <a:lnTo>
                    <a:pt x="839368" y="405879"/>
                  </a:lnTo>
                  <a:lnTo>
                    <a:pt x="839127" y="407250"/>
                  </a:lnTo>
                  <a:lnTo>
                    <a:pt x="839127" y="435457"/>
                  </a:lnTo>
                  <a:lnTo>
                    <a:pt x="839368" y="437019"/>
                  </a:lnTo>
                  <a:lnTo>
                    <a:pt x="840054" y="438708"/>
                  </a:lnTo>
                  <a:lnTo>
                    <a:pt x="840778" y="439470"/>
                  </a:lnTo>
                  <a:lnTo>
                    <a:pt x="853846" y="444068"/>
                  </a:lnTo>
                  <a:lnTo>
                    <a:pt x="854075" y="444030"/>
                  </a:lnTo>
                  <a:lnTo>
                    <a:pt x="854506" y="443801"/>
                  </a:lnTo>
                  <a:lnTo>
                    <a:pt x="854697" y="443598"/>
                  </a:lnTo>
                  <a:lnTo>
                    <a:pt x="855141" y="442645"/>
                  </a:lnTo>
                  <a:lnTo>
                    <a:pt x="855370" y="441286"/>
                  </a:lnTo>
                  <a:lnTo>
                    <a:pt x="855370" y="414693"/>
                  </a:lnTo>
                  <a:lnTo>
                    <a:pt x="855370" y="414172"/>
                  </a:lnTo>
                  <a:close/>
                </a:path>
                <a:path w="896620" h="1656080">
                  <a:moveTo>
                    <a:pt x="855370" y="368147"/>
                  </a:moveTo>
                  <a:lnTo>
                    <a:pt x="840524" y="356323"/>
                  </a:lnTo>
                  <a:lnTo>
                    <a:pt x="840054" y="356476"/>
                  </a:lnTo>
                  <a:lnTo>
                    <a:pt x="839863" y="356654"/>
                  </a:lnTo>
                  <a:lnTo>
                    <a:pt x="839368" y="357543"/>
                  </a:lnTo>
                  <a:lnTo>
                    <a:pt x="839127" y="358876"/>
                  </a:lnTo>
                  <a:lnTo>
                    <a:pt x="839127" y="387070"/>
                  </a:lnTo>
                  <a:lnTo>
                    <a:pt x="854075" y="397357"/>
                  </a:lnTo>
                  <a:lnTo>
                    <a:pt x="854506" y="397167"/>
                  </a:lnTo>
                  <a:lnTo>
                    <a:pt x="854697" y="396963"/>
                  </a:lnTo>
                  <a:lnTo>
                    <a:pt x="855141" y="396062"/>
                  </a:lnTo>
                  <a:lnTo>
                    <a:pt x="855370" y="394741"/>
                  </a:lnTo>
                  <a:lnTo>
                    <a:pt x="855370" y="368147"/>
                  </a:lnTo>
                  <a:close/>
                </a:path>
                <a:path w="896620" h="1656080">
                  <a:moveTo>
                    <a:pt x="855370" y="321068"/>
                  </a:moveTo>
                  <a:lnTo>
                    <a:pt x="840524" y="308102"/>
                  </a:lnTo>
                  <a:lnTo>
                    <a:pt x="840054" y="308203"/>
                  </a:lnTo>
                  <a:lnTo>
                    <a:pt x="839863" y="308343"/>
                  </a:lnTo>
                  <a:lnTo>
                    <a:pt x="839368" y="309181"/>
                  </a:lnTo>
                  <a:lnTo>
                    <a:pt x="839127" y="310502"/>
                  </a:lnTo>
                  <a:lnTo>
                    <a:pt x="839127" y="338709"/>
                  </a:lnTo>
                  <a:lnTo>
                    <a:pt x="854075" y="350647"/>
                  </a:lnTo>
                  <a:lnTo>
                    <a:pt x="854506" y="350507"/>
                  </a:lnTo>
                  <a:lnTo>
                    <a:pt x="854697" y="350329"/>
                  </a:lnTo>
                  <a:lnTo>
                    <a:pt x="855141" y="349478"/>
                  </a:lnTo>
                  <a:lnTo>
                    <a:pt x="855370" y="348183"/>
                  </a:lnTo>
                  <a:lnTo>
                    <a:pt x="855370" y="321589"/>
                  </a:lnTo>
                  <a:lnTo>
                    <a:pt x="855370" y="321068"/>
                  </a:lnTo>
                  <a:close/>
                </a:path>
                <a:path w="896620" h="1656080">
                  <a:moveTo>
                    <a:pt x="855370" y="274510"/>
                  </a:moveTo>
                  <a:lnTo>
                    <a:pt x="840524" y="259892"/>
                  </a:lnTo>
                  <a:lnTo>
                    <a:pt x="840054" y="259943"/>
                  </a:lnTo>
                  <a:lnTo>
                    <a:pt x="839673" y="260299"/>
                  </a:lnTo>
                  <a:lnTo>
                    <a:pt x="839368" y="260858"/>
                  </a:lnTo>
                  <a:lnTo>
                    <a:pt x="839127" y="262128"/>
                  </a:lnTo>
                  <a:lnTo>
                    <a:pt x="839127" y="290309"/>
                  </a:lnTo>
                  <a:lnTo>
                    <a:pt x="854075" y="303949"/>
                  </a:lnTo>
                  <a:lnTo>
                    <a:pt x="854506" y="303847"/>
                  </a:lnTo>
                  <a:lnTo>
                    <a:pt x="854697" y="303707"/>
                  </a:lnTo>
                  <a:lnTo>
                    <a:pt x="855141" y="302895"/>
                  </a:lnTo>
                  <a:lnTo>
                    <a:pt x="855370" y="301625"/>
                  </a:lnTo>
                  <a:lnTo>
                    <a:pt x="855370" y="275031"/>
                  </a:lnTo>
                  <a:lnTo>
                    <a:pt x="855370" y="274510"/>
                  </a:lnTo>
                  <a:close/>
                </a:path>
                <a:path w="896620" h="1656080">
                  <a:moveTo>
                    <a:pt x="855370" y="227977"/>
                  </a:moveTo>
                  <a:lnTo>
                    <a:pt x="840524" y="211683"/>
                  </a:lnTo>
                  <a:lnTo>
                    <a:pt x="840054" y="211683"/>
                  </a:lnTo>
                  <a:lnTo>
                    <a:pt x="839673" y="211988"/>
                  </a:lnTo>
                  <a:lnTo>
                    <a:pt x="839368" y="212509"/>
                  </a:lnTo>
                  <a:lnTo>
                    <a:pt x="839127" y="213766"/>
                  </a:lnTo>
                  <a:lnTo>
                    <a:pt x="839127" y="241960"/>
                  </a:lnTo>
                  <a:lnTo>
                    <a:pt x="854075" y="257238"/>
                  </a:lnTo>
                  <a:lnTo>
                    <a:pt x="854506" y="257200"/>
                  </a:lnTo>
                  <a:lnTo>
                    <a:pt x="854697" y="257073"/>
                  </a:lnTo>
                  <a:lnTo>
                    <a:pt x="855141" y="256336"/>
                  </a:lnTo>
                  <a:lnTo>
                    <a:pt x="855370" y="255092"/>
                  </a:lnTo>
                  <a:lnTo>
                    <a:pt x="855370" y="228498"/>
                  </a:lnTo>
                  <a:lnTo>
                    <a:pt x="855370" y="227977"/>
                  </a:lnTo>
                  <a:close/>
                </a:path>
                <a:path w="896620" h="1656080">
                  <a:moveTo>
                    <a:pt x="855370" y="181419"/>
                  </a:moveTo>
                  <a:lnTo>
                    <a:pt x="840524" y="163449"/>
                  </a:lnTo>
                  <a:lnTo>
                    <a:pt x="839863" y="163487"/>
                  </a:lnTo>
                  <a:lnTo>
                    <a:pt x="839368" y="164160"/>
                  </a:lnTo>
                  <a:lnTo>
                    <a:pt x="839127" y="165379"/>
                  </a:lnTo>
                  <a:lnTo>
                    <a:pt x="839127" y="193573"/>
                  </a:lnTo>
                  <a:lnTo>
                    <a:pt x="854075" y="210566"/>
                  </a:lnTo>
                  <a:lnTo>
                    <a:pt x="854506" y="210566"/>
                  </a:lnTo>
                  <a:lnTo>
                    <a:pt x="854697" y="210464"/>
                  </a:lnTo>
                  <a:lnTo>
                    <a:pt x="855141" y="209765"/>
                  </a:lnTo>
                  <a:lnTo>
                    <a:pt x="855370" y="208534"/>
                  </a:lnTo>
                  <a:lnTo>
                    <a:pt x="855370" y="181940"/>
                  </a:lnTo>
                  <a:lnTo>
                    <a:pt x="855370" y="181419"/>
                  </a:lnTo>
                  <a:close/>
                </a:path>
                <a:path w="896620" h="1656080">
                  <a:moveTo>
                    <a:pt x="855370" y="134874"/>
                  </a:moveTo>
                  <a:lnTo>
                    <a:pt x="840054" y="115138"/>
                  </a:lnTo>
                  <a:lnTo>
                    <a:pt x="839673" y="115366"/>
                  </a:lnTo>
                  <a:lnTo>
                    <a:pt x="839368" y="115811"/>
                  </a:lnTo>
                  <a:lnTo>
                    <a:pt x="839127" y="117017"/>
                  </a:lnTo>
                  <a:lnTo>
                    <a:pt x="839127" y="145224"/>
                  </a:lnTo>
                  <a:lnTo>
                    <a:pt x="854506" y="163918"/>
                  </a:lnTo>
                  <a:lnTo>
                    <a:pt x="854697" y="163830"/>
                  </a:lnTo>
                  <a:lnTo>
                    <a:pt x="855141" y="163182"/>
                  </a:lnTo>
                  <a:lnTo>
                    <a:pt x="855370" y="161988"/>
                  </a:lnTo>
                  <a:lnTo>
                    <a:pt x="855370" y="135394"/>
                  </a:lnTo>
                  <a:lnTo>
                    <a:pt x="855370" y="134874"/>
                  </a:lnTo>
                  <a:close/>
                </a:path>
                <a:path w="896620" h="1656080">
                  <a:moveTo>
                    <a:pt x="876871" y="1293825"/>
                  </a:moveTo>
                  <a:lnTo>
                    <a:pt x="863765" y="1288923"/>
                  </a:lnTo>
                  <a:lnTo>
                    <a:pt x="863536" y="1288999"/>
                  </a:lnTo>
                  <a:lnTo>
                    <a:pt x="862279" y="1292021"/>
                  </a:lnTo>
                  <a:lnTo>
                    <a:pt x="862279" y="1318183"/>
                  </a:lnTo>
                  <a:lnTo>
                    <a:pt x="875487" y="1322171"/>
                  </a:lnTo>
                  <a:lnTo>
                    <a:pt x="875690" y="1322070"/>
                  </a:lnTo>
                  <a:lnTo>
                    <a:pt x="876084" y="1321714"/>
                  </a:lnTo>
                  <a:lnTo>
                    <a:pt x="876249" y="1321435"/>
                  </a:lnTo>
                  <a:lnTo>
                    <a:pt x="876655" y="1320380"/>
                  </a:lnTo>
                  <a:lnTo>
                    <a:pt x="876871" y="1319047"/>
                  </a:lnTo>
                  <a:lnTo>
                    <a:pt x="876871" y="1293825"/>
                  </a:lnTo>
                  <a:close/>
                </a:path>
                <a:path w="896620" h="1656080">
                  <a:moveTo>
                    <a:pt x="876871" y="600367"/>
                  </a:moveTo>
                  <a:lnTo>
                    <a:pt x="875487" y="596760"/>
                  </a:lnTo>
                  <a:lnTo>
                    <a:pt x="863993" y="596912"/>
                  </a:lnTo>
                  <a:lnTo>
                    <a:pt x="862279" y="600202"/>
                  </a:lnTo>
                  <a:lnTo>
                    <a:pt x="862279" y="626351"/>
                  </a:lnTo>
                  <a:lnTo>
                    <a:pt x="863765" y="629996"/>
                  </a:lnTo>
                  <a:lnTo>
                    <a:pt x="875487" y="628853"/>
                  </a:lnTo>
                  <a:lnTo>
                    <a:pt x="875690" y="628738"/>
                  </a:lnTo>
                  <a:lnTo>
                    <a:pt x="876249" y="628053"/>
                  </a:lnTo>
                  <a:lnTo>
                    <a:pt x="876655" y="626960"/>
                  </a:lnTo>
                  <a:lnTo>
                    <a:pt x="876871" y="625589"/>
                  </a:lnTo>
                  <a:lnTo>
                    <a:pt x="876871" y="600367"/>
                  </a:lnTo>
                  <a:close/>
                </a:path>
                <a:path w="896620" h="1656080">
                  <a:moveTo>
                    <a:pt x="876871" y="512076"/>
                  </a:moveTo>
                  <a:lnTo>
                    <a:pt x="863765" y="505714"/>
                  </a:lnTo>
                  <a:lnTo>
                    <a:pt x="863536" y="505777"/>
                  </a:lnTo>
                  <a:lnTo>
                    <a:pt x="862926" y="506310"/>
                  </a:lnTo>
                  <a:lnTo>
                    <a:pt x="862507" y="507301"/>
                  </a:lnTo>
                  <a:lnTo>
                    <a:pt x="862279" y="508647"/>
                  </a:lnTo>
                  <a:lnTo>
                    <a:pt x="862279" y="534797"/>
                  </a:lnTo>
                  <a:lnTo>
                    <a:pt x="875487" y="540258"/>
                  </a:lnTo>
                  <a:lnTo>
                    <a:pt x="875690" y="540194"/>
                  </a:lnTo>
                  <a:lnTo>
                    <a:pt x="876084" y="539864"/>
                  </a:lnTo>
                  <a:lnTo>
                    <a:pt x="876249" y="539623"/>
                  </a:lnTo>
                  <a:lnTo>
                    <a:pt x="876655" y="538619"/>
                  </a:lnTo>
                  <a:lnTo>
                    <a:pt x="876871" y="537298"/>
                  </a:lnTo>
                  <a:lnTo>
                    <a:pt x="876871" y="512076"/>
                  </a:lnTo>
                  <a:close/>
                </a:path>
                <a:path w="896620" h="1656080">
                  <a:moveTo>
                    <a:pt x="876871" y="467448"/>
                  </a:moveTo>
                  <a:lnTo>
                    <a:pt x="876541" y="465607"/>
                  </a:lnTo>
                  <a:lnTo>
                    <a:pt x="876084" y="464540"/>
                  </a:lnTo>
                  <a:lnTo>
                    <a:pt x="875487" y="463867"/>
                  </a:lnTo>
                  <a:lnTo>
                    <a:pt x="863765" y="460108"/>
                  </a:lnTo>
                  <a:lnTo>
                    <a:pt x="863536" y="460146"/>
                  </a:lnTo>
                  <a:lnTo>
                    <a:pt x="862279" y="462889"/>
                  </a:lnTo>
                  <a:lnTo>
                    <a:pt x="862279" y="489038"/>
                  </a:lnTo>
                  <a:lnTo>
                    <a:pt x="875487" y="495960"/>
                  </a:lnTo>
                  <a:lnTo>
                    <a:pt x="875893" y="495782"/>
                  </a:lnTo>
                  <a:lnTo>
                    <a:pt x="876249" y="495401"/>
                  </a:lnTo>
                  <a:lnTo>
                    <a:pt x="876655" y="494449"/>
                  </a:lnTo>
                  <a:lnTo>
                    <a:pt x="876871" y="493179"/>
                  </a:lnTo>
                  <a:lnTo>
                    <a:pt x="876871" y="467956"/>
                  </a:lnTo>
                  <a:lnTo>
                    <a:pt x="876871" y="467448"/>
                  </a:lnTo>
                  <a:close/>
                </a:path>
                <a:path w="896620" h="1656080">
                  <a:moveTo>
                    <a:pt x="876871" y="423303"/>
                  </a:moveTo>
                  <a:lnTo>
                    <a:pt x="876541" y="421424"/>
                  </a:lnTo>
                  <a:lnTo>
                    <a:pt x="876084" y="420293"/>
                  </a:lnTo>
                  <a:lnTo>
                    <a:pt x="875487" y="419582"/>
                  </a:lnTo>
                  <a:lnTo>
                    <a:pt x="863765" y="414489"/>
                  </a:lnTo>
                  <a:lnTo>
                    <a:pt x="863536" y="414489"/>
                  </a:lnTo>
                  <a:lnTo>
                    <a:pt x="862279" y="417106"/>
                  </a:lnTo>
                  <a:lnTo>
                    <a:pt x="862317" y="444296"/>
                  </a:lnTo>
                  <a:lnTo>
                    <a:pt x="875487" y="451675"/>
                  </a:lnTo>
                  <a:lnTo>
                    <a:pt x="875690" y="451662"/>
                  </a:lnTo>
                  <a:lnTo>
                    <a:pt x="876084" y="451421"/>
                  </a:lnTo>
                  <a:lnTo>
                    <a:pt x="876249" y="451218"/>
                  </a:lnTo>
                  <a:lnTo>
                    <a:pt x="876655" y="450303"/>
                  </a:lnTo>
                  <a:lnTo>
                    <a:pt x="876871" y="449033"/>
                  </a:lnTo>
                  <a:lnTo>
                    <a:pt x="876871" y="423811"/>
                  </a:lnTo>
                  <a:lnTo>
                    <a:pt x="876871" y="423303"/>
                  </a:lnTo>
                  <a:close/>
                </a:path>
                <a:path w="896620" h="1656080">
                  <a:moveTo>
                    <a:pt x="876871" y="379158"/>
                  </a:moveTo>
                  <a:lnTo>
                    <a:pt x="863536" y="368858"/>
                  </a:lnTo>
                  <a:lnTo>
                    <a:pt x="863130" y="369011"/>
                  </a:lnTo>
                  <a:lnTo>
                    <a:pt x="862926" y="369189"/>
                  </a:lnTo>
                  <a:lnTo>
                    <a:pt x="862622" y="369709"/>
                  </a:lnTo>
                  <a:lnTo>
                    <a:pt x="862317" y="370852"/>
                  </a:lnTo>
                  <a:lnTo>
                    <a:pt x="862279" y="398005"/>
                  </a:lnTo>
                  <a:lnTo>
                    <a:pt x="862406" y="399021"/>
                  </a:lnTo>
                  <a:lnTo>
                    <a:pt x="862926" y="400799"/>
                  </a:lnTo>
                  <a:lnTo>
                    <a:pt x="863320" y="401459"/>
                  </a:lnTo>
                  <a:lnTo>
                    <a:pt x="863765" y="401942"/>
                  </a:lnTo>
                  <a:lnTo>
                    <a:pt x="875487" y="407390"/>
                  </a:lnTo>
                  <a:lnTo>
                    <a:pt x="875690" y="407390"/>
                  </a:lnTo>
                  <a:lnTo>
                    <a:pt x="876249" y="407009"/>
                  </a:lnTo>
                  <a:lnTo>
                    <a:pt x="876655" y="406146"/>
                  </a:lnTo>
                  <a:lnTo>
                    <a:pt x="876871" y="404888"/>
                  </a:lnTo>
                  <a:lnTo>
                    <a:pt x="876871" y="379666"/>
                  </a:lnTo>
                  <a:lnTo>
                    <a:pt x="876871" y="379158"/>
                  </a:lnTo>
                  <a:close/>
                </a:path>
                <a:path w="896620" h="1656080">
                  <a:moveTo>
                    <a:pt x="876871" y="335013"/>
                  </a:moveTo>
                  <a:lnTo>
                    <a:pt x="863536" y="323215"/>
                  </a:lnTo>
                  <a:lnTo>
                    <a:pt x="862926" y="323469"/>
                  </a:lnTo>
                  <a:lnTo>
                    <a:pt x="862622" y="323964"/>
                  </a:lnTo>
                  <a:lnTo>
                    <a:pt x="862317" y="325081"/>
                  </a:lnTo>
                  <a:lnTo>
                    <a:pt x="862317" y="352755"/>
                  </a:lnTo>
                  <a:lnTo>
                    <a:pt x="875690" y="363093"/>
                  </a:lnTo>
                  <a:lnTo>
                    <a:pt x="876084" y="362953"/>
                  </a:lnTo>
                  <a:lnTo>
                    <a:pt x="876249" y="362788"/>
                  </a:lnTo>
                  <a:lnTo>
                    <a:pt x="876655" y="361962"/>
                  </a:lnTo>
                  <a:lnTo>
                    <a:pt x="876871" y="360743"/>
                  </a:lnTo>
                  <a:lnTo>
                    <a:pt x="876871" y="335521"/>
                  </a:lnTo>
                  <a:lnTo>
                    <a:pt x="876871" y="335013"/>
                  </a:lnTo>
                  <a:close/>
                </a:path>
                <a:path w="896620" h="1656080">
                  <a:moveTo>
                    <a:pt x="876871" y="290880"/>
                  </a:moveTo>
                  <a:lnTo>
                    <a:pt x="863536" y="277596"/>
                  </a:lnTo>
                  <a:lnTo>
                    <a:pt x="863130" y="277660"/>
                  </a:lnTo>
                  <a:lnTo>
                    <a:pt x="862926" y="277787"/>
                  </a:lnTo>
                  <a:lnTo>
                    <a:pt x="862622" y="278231"/>
                  </a:lnTo>
                  <a:lnTo>
                    <a:pt x="862317" y="279311"/>
                  </a:lnTo>
                  <a:lnTo>
                    <a:pt x="862317" y="306971"/>
                  </a:lnTo>
                  <a:lnTo>
                    <a:pt x="862926" y="309384"/>
                  </a:lnTo>
                  <a:lnTo>
                    <a:pt x="863765" y="310718"/>
                  </a:lnTo>
                  <a:lnTo>
                    <a:pt x="875487" y="318782"/>
                  </a:lnTo>
                  <a:lnTo>
                    <a:pt x="875690" y="318820"/>
                  </a:lnTo>
                  <a:lnTo>
                    <a:pt x="876084" y="318719"/>
                  </a:lnTo>
                  <a:lnTo>
                    <a:pt x="876249" y="318579"/>
                  </a:lnTo>
                  <a:lnTo>
                    <a:pt x="876655" y="317804"/>
                  </a:lnTo>
                  <a:lnTo>
                    <a:pt x="876871" y="316598"/>
                  </a:lnTo>
                  <a:lnTo>
                    <a:pt x="876871" y="291376"/>
                  </a:lnTo>
                  <a:lnTo>
                    <a:pt x="876871" y="290880"/>
                  </a:lnTo>
                  <a:close/>
                </a:path>
                <a:path w="896620" h="1656080">
                  <a:moveTo>
                    <a:pt x="876871" y="246748"/>
                  </a:moveTo>
                  <a:lnTo>
                    <a:pt x="863536" y="231952"/>
                  </a:lnTo>
                  <a:lnTo>
                    <a:pt x="863130" y="231978"/>
                  </a:lnTo>
                  <a:lnTo>
                    <a:pt x="862926" y="232092"/>
                  </a:lnTo>
                  <a:lnTo>
                    <a:pt x="862622" y="232498"/>
                  </a:lnTo>
                  <a:lnTo>
                    <a:pt x="862317" y="233540"/>
                  </a:lnTo>
                  <a:lnTo>
                    <a:pt x="862317" y="261213"/>
                  </a:lnTo>
                  <a:lnTo>
                    <a:pt x="862926" y="263690"/>
                  </a:lnTo>
                  <a:lnTo>
                    <a:pt x="863765" y="265087"/>
                  </a:lnTo>
                  <a:lnTo>
                    <a:pt x="875487" y="274485"/>
                  </a:lnTo>
                  <a:lnTo>
                    <a:pt x="875690" y="274548"/>
                  </a:lnTo>
                  <a:lnTo>
                    <a:pt x="876084" y="274510"/>
                  </a:lnTo>
                  <a:lnTo>
                    <a:pt x="876249" y="274370"/>
                  </a:lnTo>
                  <a:lnTo>
                    <a:pt x="876655" y="273659"/>
                  </a:lnTo>
                  <a:lnTo>
                    <a:pt x="876871" y="272478"/>
                  </a:lnTo>
                  <a:lnTo>
                    <a:pt x="876871" y="247256"/>
                  </a:lnTo>
                  <a:lnTo>
                    <a:pt x="876871" y="246748"/>
                  </a:lnTo>
                  <a:close/>
                </a:path>
                <a:path w="896620" h="1656080">
                  <a:moveTo>
                    <a:pt x="876871" y="202603"/>
                  </a:moveTo>
                  <a:lnTo>
                    <a:pt x="863130" y="186296"/>
                  </a:lnTo>
                  <a:lnTo>
                    <a:pt x="862926" y="186385"/>
                  </a:lnTo>
                  <a:lnTo>
                    <a:pt x="862622" y="186766"/>
                  </a:lnTo>
                  <a:lnTo>
                    <a:pt x="862317" y="187782"/>
                  </a:lnTo>
                  <a:lnTo>
                    <a:pt x="862317" y="215430"/>
                  </a:lnTo>
                  <a:lnTo>
                    <a:pt x="862926" y="217995"/>
                  </a:lnTo>
                  <a:lnTo>
                    <a:pt x="863765" y="219506"/>
                  </a:lnTo>
                  <a:lnTo>
                    <a:pt x="875487" y="230212"/>
                  </a:lnTo>
                  <a:lnTo>
                    <a:pt x="875690" y="230289"/>
                  </a:lnTo>
                  <a:lnTo>
                    <a:pt x="876084" y="230276"/>
                  </a:lnTo>
                  <a:lnTo>
                    <a:pt x="876249" y="230174"/>
                  </a:lnTo>
                  <a:lnTo>
                    <a:pt x="876655" y="229489"/>
                  </a:lnTo>
                  <a:lnTo>
                    <a:pt x="876871" y="228333"/>
                  </a:lnTo>
                  <a:lnTo>
                    <a:pt x="876871" y="203111"/>
                  </a:lnTo>
                  <a:lnTo>
                    <a:pt x="876871" y="202603"/>
                  </a:lnTo>
                  <a:close/>
                </a:path>
                <a:path w="896620" h="1656080">
                  <a:moveTo>
                    <a:pt x="876871" y="158457"/>
                  </a:moveTo>
                  <a:lnTo>
                    <a:pt x="863536" y="140677"/>
                  </a:lnTo>
                  <a:lnTo>
                    <a:pt x="862926" y="140677"/>
                  </a:lnTo>
                  <a:lnTo>
                    <a:pt x="862622" y="141020"/>
                  </a:lnTo>
                  <a:lnTo>
                    <a:pt x="862317" y="141998"/>
                  </a:lnTo>
                  <a:lnTo>
                    <a:pt x="862317" y="169672"/>
                  </a:lnTo>
                  <a:lnTo>
                    <a:pt x="876084" y="186055"/>
                  </a:lnTo>
                  <a:lnTo>
                    <a:pt x="876249" y="185953"/>
                  </a:lnTo>
                  <a:lnTo>
                    <a:pt x="876655" y="185331"/>
                  </a:lnTo>
                  <a:lnTo>
                    <a:pt x="876871" y="184188"/>
                  </a:lnTo>
                  <a:lnTo>
                    <a:pt x="876871" y="158965"/>
                  </a:lnTo>
                  <a:lnTo>
                    <a:pt x="876871" y="158457"/>
                  </a:lnTo>
                  <a:close/>
                </a:path>
                <a:path w="896620" h="1656080">
                  <a:moveTo>
                    <a:pt x="896239" y="641858"/>
                  </a:moveTo>
                  <a:lnTo>
                    <a:pt x="894994" y="638556"/>
                  </a:lnTo>
                  <a:lnTo>
                    <a:pt x="884402" y="639914"/>
                  </a:lnTo>
                  <a:lnTo>
                    <a:pt x="883081" y="643166"/>
                  </a:lnTo>
                  <a:lnTo>
                    <a:pt x="883081" y="667994"/>
                  </a:lnTo>
                  <a:lnTo>
                    <a:pt x="883132" y="668947"/>
                  </a:lnTo>
                  <a:lnTo>
                    <a:pt x="883386" y="670140"/>
                  </a:lnTo>
                  <a:lnTo>
                    <a:pt x="883831" y="670953"/>
                  </a:lnTo>
                  <a:lnTo>
                    <a:pt x="884402" y="671296"/>
                  </a:lnTo>
                  <a:lnTo>
                    <a:pt x="894994" y="669086"/>
                  </a:lnTo>
                  <a:lnTo>
                    <a:pt x="895540" y="668515"/>
                  </a:lnTo>
                  <a:lnTo>
                    <a:pt x="896061" y="667156"/>
                  </a:lnTo>
                  <a:lnTo>
                    <a:pt x="896239" y="665835"/>
                  </a:lnTo>
                  <a:lnTo>
                    <a:pt x="896239" y="641858"/>
                  </a:lnTo>
                  <a:close/>
                </a:path>
                <a:path w="896620" h="1656080">
                  <a:moveTo>
                    <a:pt x="896239" y="599414"/>
                  </a:moveTo>
                  <a:lnTo>
                    <a:pt x="896061" y="598119"/>
                  </a:lnTo>
                  <a:lnTo>
                    <a:pt x="895946" y="597763"/>
                  </a:lnTo>
                  <a:lnTo>
                    <a:pt x="895540" y="596874"/>
                  </a:lnTo>
                  <a:lnTo>
                    <a:pt x="894994" y="596430"/>
                  </a:lnTo>
                  <a:lnTo>
                    <a:pt x="884402" y="596595"/>
                  </a:lnTo>
                  <a:lnTo>
                    <a:pt x="883081" y="599719"/>
                  </a:lnTo>
                  <a:lnTo>
                    <a:pt x="883081" y="625043"/>
                  </a:lnTo>
                  <a:lnTo>
                    <a:pt x="884402" y="628002"/>
                  </a:lnTo>
                  <a:lnTo>
                    <a:pt x="894994" y="626973"/>
                  </a:lnTo>
                  <a:lnTo>
                    <a:pt x="895172" y="626859"/>
                  </a:lnTo>
                  <a:lnTo>
                    <a:pt x="895540" y="626465"/>
                  </a:lnTo>
                  <a:lnTo>
                    <a:pt x="896061" y="625170"/>
                  </a:lnTo>
                  <a:lnTo>
                    <a:pt x="896239" y="623862"/>
                  </a:lnTo>
                  <a:lnTo>
                    <a:pt x="896239" y="599884"/>
                  </a:lnTo>
                  <a:lnTo>
                    <a:pt x="896239" y="599414"/>
                  </a:lnTo>
                  <a:close/>
                </a:path>
                <a:path w="896620" h="1656080">
                  <a:moveTo>
                    <a:pt x="896239" y="557911"/>
                  </a:moveTo>
                  <a:lnTo>
                    <a:pt x="884402" y="553300"/>
                  </a:lnTo>
                  <a:lnTo>
                    <a:pt x="884212" y="553389"/>
                  </a:lnTo>
                  <a:lnTo>
                    <a:pt x="883831" y="553707"/>
                  </a:lnTo>
                  <a:lnTo>
                    <a:pt x="883386" y="554570"/>
                  </a:lnTo>
                  <a:lnTo>
                    <a:pt x="883272" y="554951"/>
                  </a:lnTo>
                  <a:lnTo>
                    <a:pt x="883081" y="556260"/>
                  </a:lnTo>
                  <a:lnTo>
                    <a:pt x="883081" y="581583"/>
                  </a:lnTo>
                  <a:lnTo>
                    <a:pt x="894994" y="584847"/>
                  </a:lnTo>
                  <a:lnTo>
                    <a:pt x="895172" y="584771"/>
                  </a:lnTo>
                  <a:lnTo>
                    <a:pt x="895540" y="584428"/>
                  </a:lnTo>
                  <a:lnTo>
                    <a:pt x="896061" y="583158"/>
                  </a:lnTo>
                  <a:lnTo>
                    <a:pt x="896239" y="581888"/>
                  </a:lnTo>
                  <a:lnTo>
                    <a:pt x="896239" y="557911"/>
                  </a:lnTo>
                  <a:close/>
                </a:path>
                <a:path w="896620" h="1656080">
                  <a:moveTo>
                    <a:pt x="896239" y="515937"/>
                  </a:moveTo>
                  <a:lnTo>
                    <a:pt x="884402" y="510032"/>
                  </a:lnTo>
                  <a:lnTo>
                    <a:pt x="884212" y="510082"/>
                  </a:lnTo>
                  <a:lnTo>
                    <a:pt x="883831" y="510362"/>
                  </a:lnTo>
                  <a:lnTo>
                    <a:pt x="883666" y="510590"/>
                  </a:lnTo>
                  <a:lnTo>
                    <a:pt x="883272" y="511543"/>
                  </a:lnTo>
                  <a:lnTo>
                    <a:pt x="883081" y="512813"/>
                  </a:lnTo>
                  <a:lnTo>
                    <a:pt x="883081" y="538137"/>
                  </a:lnTo>
                  <a:lnTo>
                    <a:pt x="894994" y="542747"/>
                  </a:lnTo>
                  <a:lnTo>
                    <a:pt x="895540" y="542366"/>
                  </a:lnTo>
                  <a:lnTo>
                    <a:pt x="896061" y="541172"/>
                  </a:lnTo>
                  <a:lnTo>
                    <a:pt x="896239" y="539915"/>
                  </a:lnTo>
                  <a:lnTo>
                    <a:pt x="896239" y="515937"/>
                  </a:lnTo>
                  <a:close/>
                </a:path>
                <a:path w="896620" h="1656080">
                  <a:moveTo>
                    <a:pt x="896239" y="473519"/>
                  </a:moveTo>
                  <a:lnTo>
                    <a:pt x="896061" y="472173"/>
                  </a:lnTo>
                  <a:lnTo>
                    <a:pt x="895540" y="470750"/>
                  </a:lnTo>
                  <a:lnTo>
                    <a:pt x="894994" y="470128"/>
                  </a:lnTo>
                  <a:lnTo>
                    <a:pt x="884402" y="466737"/>
                  </a:lnTo>
                  <a:lnTo>
                    <a:pt x="884212" y="466763"/>
                  </a:lnTo>
                  <a:lnTo>
                    <a:pt x="883831" y="467004"/>
                  </a:lnTo>
                  <a:lnTo>
                    <a:pt x="883666" y="467220"/>
                  </a:lnTo>
                  <a:lnTo>
                    <a:pt x="883272" y="468122"/>
                  </a:lnTo>
                  <a:lnTo>
                    <a:pt x="883081" y="469392"/>
                  </a:lnTo>
                  <a:lnTo>
                    <a:pt x="883081" y="494703"/>
                  </a:lnTo>
                  <a:lnTo>
                    <a:pt x="894994" y="500634"/>
                  </a:lnTo>
                  <a:lnTo>
                    <a:pt x="895172" y="500583"/>
                  </a:lnTo>
                  <a:lnTo>
                    <a:pt x="895540" y="500303"/>
                  </a:lnTo>
                  <a:lnTo>
                    <a:pt x="895680" y="500087"/>
                  </a:lnTo>
                  <a:lnTo>
                    <a:pt x="896061" y="499198"/>
                  </a:lnTo>
                  <a:lnTo>
                    <a:pt x="896239" y="497967"/>
                  </a:lnTo>
                  <a:lnTo>
                    <a:pt x="896239" y="473989"/>
                  </a:lnTo>
                  <a:lnTo>
                    <a:pt x="896239" y="473519"/>
                  </a:lnTo>
                  <a:close/>
                </a:path>
                <a:path w="896620" h="1656080">
                  <a:moveTo>
                    <a:pt x="896239" y="431546"/>
                  </a:moveTo>
                  <a:lnTo>
                    <a:pt x="896061" y="430174"/>
                  </a:lnTo>
                  <a:lnTo>
                    <a:pt x="895540" y="428701"/>
                  </a:lnTo>
                  <a:lnTo>
                    <a:pt x="894994" y="428015"/>
                  </a:lnTo>
                  <a:lnTo>
                    <a:pt x="884402" y="423430"/>
                  </a:lnTo>
                  <a:lnTo>
                    <a:pt x="884212" y="423430"/>
                  </a:lnTo>
                  <a:lnTo>
                    <a:pt x="883831" y="423646"/>
                  </a:lnTo>
                  <a:lnTo>
                    <a:pt x="883666" y="423849"/>
                  </a:lnTo>
                  <a:lnTo>
                    <a:pt x="883272" y="424688"/>
                  </a:lnTo>
                  <a:lnTo>
                    <a:pt x="883081" y="425958"/>
                  </a:lnTo>
                  <a:lnTo>
                    <a:pt x="883081" y="451269"/>
                  </a:lnTo>
                  <a:lnTo>
                    <a:pt x="894994" y="458546"/>
                  </a:lnTo>
                  <a:lnTo>
                    <a:pt x="895172" y="458508"/>
                  </a:lnTo>
                  <a:lnTo>
                    <a:pt x="895540" y="458279"/>
                  </a:lnTo>
                  <a:lnTo>
                    <a:pt x="895680" y="458089"/>
                  </a:lnTo>
                  <a:lnTo>
                    <a:pt x="896061" y="457225"/>
                  </a:lnTo>
                  <a:lnTo>
                    <a:pt x="896239" y="455993"/>
                  </a:lnTo>
                  <a:lnTo>
                    <a:pt x="896239" y="432015"/>
                  </a:lnTo>
                  <a:lnTo>
                    <a:pt x="896239" y="431546"/>
                  </a:lnTo>
                  <a:close/>
                </a:path>
                <a:path w="896620" h="1656080">
                  <a:moveTo>
                    <a:pt x="896239" y="389585"/>
                  </a:moveTo>
                  <a:lnTo>
                    <a:pt x="896061" y="388188"/>
                  </a:lnTo>
                  <a:lnTo>
                    <a:pt x="895540" y="386651"/>
                  </a:lnTo>
                  <a:lnTo>
                    <a:pt x="894994" y="385914"/>
                  </a:lnTo>
                  <a:lnTo>
                    <a:pt x="884402" y="380136"/>
                  </a:lnTo>
                  <a:lnTo>
                    <a:pt x="884212" y="380136"/>
                  </a:lnTo>
                  <a:lnTo>
                    <a:pt x="883831" y="380301"/>
                  </a:lnTo>
                  <a:lnTo>
                    <a:pt x="883666" y="380466"/>
                  </a:lnTo>
                  <a:lnTo>
                    <a:pt x="883272" y="381292"/>
                  </a:lnTo>
                  <a:lnTo>
                    <a:pt x="883081" y="382498"/>
                  </a:lnTo>
                  <a:lnTo>
                    <a:pt x="883081" y="407822"/>
                  </a:lnTo>
                  <a:lnTo>
                    <a:pt x="883386" y="409689"/>
                  </a:lnTo>
                  <a:lnTo>
                    <a:pt x="883831" y="410794"/>
                  </a:lnTo>
                  <a:lnTo>
                    <a:pt x="884402" y="411530"/>
                  </a:lnTo>
                  <a:lnTo>
                    <a:pt x="894994" y="416433"/>
                  </a:lnTo>
                  <a:lnTo>
                    <a:pt x="895172" y="416433"/>
                  </a:lnTo>
                  <a:lnTo>
                    <a:pt x="895540" y="416242"/>
                  </a:lnTo>
                  <a:lnTo>
                    <a:pt x="895680" y="416064"/>
                  </a:lnTo>
                  <a:lnTo>
                    <a:pt x="896061" y="415226"/>
                  </a:lnTo>
                  <a:lnTo>
                    <a:pt x="896239" y="414032"/>
                  </a:lnTo>
                  <a:lnTo>
                    <a:pt x="896239" y="390055"/>
                  </a:lnTo>
                  <a:lnTo>
                    <a:pt x="896239" y="389585"/>
                  </a:lnTo>
                  <a:close/>
                </a:path>
                <a:path w="896620" h="1656080">
                  <a:moveTo>
                    <a:pt x="896239" y="347611"/>
                  </a:moveTo>
                  <a:lnTo>
                    <a:pt x="884212" y="336804"/>
                  </a:lnTo>
                  <a:lnTo>
                    <a:pt x="883831" y="336931"/>
                  </a:lnTo>
                  <a:lnTo>
                    <a:pt x="883666" y="337083"/>
                  </a:lnTo>
                  <a:lnTo>
                    <a:pt x="883272" y="337870"/>
                  </a:lnTo>
                  <a:lnTo>
                    <a:pt x="883081" y="339051"/>
                  </a:lnTo>
                  <a:lnTo>
                    <a:pt x="883081" y="364375"/>
                  </a:lnTo>
                  <a:lnTo>
                    <a:pt x="883386" y="366268"/>
                  </a:lnTo>
                  <a:lnTo>
                    <a:pt x="883831" y="367436"/>
                  </a:lnTo>
                  <a:lnTo>
                    <a:pt x="884402" y="368236"/>
                  </a:lnTo>
                  <a:lnTo>
                    <a:pt x="894994" y="374332"/>
                  </a:lnTo>
                  <a:lnTo>
                    <a:pt x="895172" y="374332"/>
                  </a:lnTo>
                  <a:lnTo>
                    <a:pt x="896239" y="348081"/>
                  </a:lnTo>
                  <a:lnTo>
                    <a:pt x="896239" y="347611"/>
                  </a:lnTo>
                  <a:close/>
                </a:path>
                <a:path w="896620" h="1656080">
                  <a:moveTo>
                    <a:pt x="896239" y="305638"/>
                  </a:moveTo>
                  <a:lnTo>
                    <a:pt x="884212" y="293509"/>
                  </a:lnTo>
                  <a:lnTo>
                    <a:pt x="883831" y="293585"/>
                  </a:lnTo>
                  <a:lnTo>
                    <a:pt x="883666" y="293712"/>
                  </a:lnTo>
                  <a:lnTo>
                    <a:pt x="883272" y="294449"/>
                  </a:lnTo>
                  <a:lnTo>
                    <a:pt x="883081" y="295617"/>
                  </a:lnTo>
                  <a:lnTo>
                    <a:pt x="883081" y="320929"/>
                  </a:lnTo>
                  <a:lnTo>
                    <a:pt x="895172" y="332244"/>
                  </a:lnTo>
                  <a:lnTo>
                    <a:pt x="895540" y="332130"/>
                  </a:lnTo>
                  <a:lnTo>
                    <a:pt x="895946" y="331546"/>
                  </a:lnTo>
                  <a:lnTo>
                    <a:pt x="896200" y="330517"/>
                  </a:lnTo>
                  <a:lnTo>
                    <a:pt x="896239" y="306108"/>
                  </a:lnTo>
                  <a:lnTo>
                    <a:pt x="896239" y="305638"/>
                  </a:lnTo>
                  <a:close/>
                </a:path>
                <a:path w="896620" h="1656080">
                  <a:moveTo>
                    <a:pt x="896239" y="263690"/>
                  </a:moveTo>
                  <a:lnTo>
                    <a:pt x="884212" y="250190"/>
                  </a:lnTo>
                  <a:lnTo>
                    <a:pt x="883831" y="250228"/>
                  </a:lnTo>
                  <a:lnTo>
                    <a:pt x="883666" y="250342"/>
                  </a:lnTo>
                  <a:lnTo>
                    <a:pt x="883386" y="250736"/>
                  </a:lnTo>
                  <a:lnTo>
                    <a:pt x="883272" y="251028"/>
                  </a:lnTo>
                  <a:lnTo>
                    <a:pt x="883081" y="252183"/>
                  </a:lnTo>
                  <a:lnTo>
                    <a:pt x="883081" y="277495"/>
                  </a:lnTo>
                  <a:lnTo>
                    <a:pt x="895172" y="290144"/>
                  </a:lnTo>
                  <a:lnTo>
                    <a:pt x="895540" y="290080"/>
                  </a:lnTo>
                  <a:lnTo>
                    <a:pt x="895946" y="289560"/>
                  </a:lnTo>
                  <a:lnTo>
                    <a:pt x="896200" y="288569"/>
                  </a:lnTo>
                  <a:lnTo>
                    <a:pt x="896239" y="264160"/>
                  </a:lnTo>
                  <a:lnTo>
                    <a:pt x="896239" y="263690"/>
                  </a:lnTo>
                  <a:close/>
                </a:path>
                <a:path w="896620" h="1656080">
                  <a:moveTo>
                    <a:pt x="896239" y="221716"/>
                  </a:moveTo>
                  <a:lnTo>
                    <a:pt x="884212" y="206870"/>
                  </a:lnTo>
                  <a:lnTo>
                    <a:pt x="883666" y="206946"/>
                  </a:lnTo>
                  <a:lnTo>
                    <a:pt x="883386" y="207327"/>
                  </a:lnTo>
                  <a:lnTo>
                    <a:pt x="883272" y="207606"/>
                  </a:lnTo>
                  <a:lnTo>
                    <a:pt x="883081" y="208737"/>
                  </a:lnTo>
                  <a:lnTo>
                    <a:pt x="883081" y="234048"/>
                  </a:lnTo>
                  <a:lnTo>
                    <a:pt x="895172" y="248094"/>
                  </a:lnTo>
                  <a:lnTo>
                    <a:pt x="895540" y="248056"/>
                  </a:lnTo>
                  <a:lnTo>
                    <a:pt x="895680" y="247942"/>
                  </a:lnTo>
                  <a:lnTo>
                    <a:pt x="896061" y="247281"/>
                  </a:lnTo>
                  <a:lnTo>
                    <a:pt x="896200" y="246595"/>
                  </a:lnTo>
                  <a:lnTo>
                    <a:pt x="896239" y="222186"/>
                  </a:lnTo>
                  <a:lnTo>
                    <a:pt x="896239" y="22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47216" y="621778"/>
              <a:ext cx="500380" cy="1623695"/>
            </a:xfrm>
            <a:custGeom>
              <a:avLst/>
              <a:gdLst/>
              <a:ahLst/>
              <a:cxnLst/>
              <a:rect l="l" t="t" r="r" b="b"/>
              <a:pathLst>
                <a:path w="500379" h="1623695">
                  <a:moveTo>
                    <a:pt x="29197" y="216928"/>
                  </a:moveTo>
                  <a:lnTo>
                    <a:pt x="26301" y="213931"/>
                  </a:lnTo>
                  <a:lnTo>
                    <a:pt x="3289" y="217385"/>
                  </a:lnTo>
                  <a:lnTo>
                    <a:pt x="2832" y="217449"/>
                  </a:lnTo>
                  <a:lnTo>
                    <a:pt x="0" y="221259"/>
                  </a:lnTo>
                  <a:lnTo>
                    <a:pt x="0" y="248932"/>
                  </a:lnTo>
                  <a:lnTo>
                    <a:pt x="2832" y="251917"/>
                  </a:lnTo>
                  <a:lnTo>
                    <a:pt x="26301" y="248742"/>
                  </a:lnTo>
                  <a:lnTo>
                    <a:pt x="29197" y="244932"/>
                  </a:lnTo>
                  <a:lnTo>
                    <a:pt x="29197" y="216928"/>
                  </a:lnTo>
                  <a:close/>
                </a:path>
                <a:path w="500379" h="1623695">
                  <a:moveTo>
                    <a:pt x="72720" y="210477"/>
                  </a:moveTo>
                  <a:lnTo>
                    <a:pt x="69723" y="207441"/>
                  </a:lnTo>
                  <a:lnTo>
                    <a:pt x="45910" y="211010"/>
                  </a:lnTo>
                  <a:lnTo>
                    <a:pt x="45440" y="211074"/>
                  </a:lnTo>
                  <a:lnTo>
                    <a:pt x="42506" y="214947"/>
                  </a:lnTo>
                  <a:lnTo>
                    <a:pt x="42506" y="243116"/>
                  </a:lnTo>
                  <a:lnTo>
                    <a:pt x="45440" y="246138"/>
                  </a:lnTo>
                  <a:lnTo>
                    <a:pt x="69723" y="242849"/>
                  </a:lnTo>
                  <a:lnTo>
                    <a:pt x="72720" y="238963"/>
                  </a:lnTo>
                  <a:lnTo>
                    <a:pt x="72720" y="210477"/>
                  </a:lnTo>
                  <a:close/>
                </a:path>
                <a:path w="500379" h="1623695">
                  <a:moveTo>
                    <a:pt x="117754" y="203809"/>
                  </a:moveTo>
                  <a:lnTo>
                    <a:pt x="114655" y="200736"/>
                  </a:lnTo>
                  <a:lnTo>
                    <a:pt x="90004" y="204419"/>
                  </a:lnTo>
                  <a:lnTo>
                    <a:pt x="89535" y="204482"/>
                  </a:lnTo>
                  <a:lnTo>
                    <a:pt x="86512" y="208445"/>
                  </a:lnTo>
                  <a:lnTo>
                    <a:pt x="86512" y="237070"/>
                  </a:lnTo>
                  <a:lnTo>
                    <a:pt x="89535" y="240169"/>
                  </a:lnTo>
                  <a:lnTo>
                    <a:pt x="114655" y="236753"/>
                  </a:lnTo>
                  <a:lnTo>
                    <a:pt x="117754" y="232791"/>
                  </a:lnTo>
                  <a:lnTo>
                    <a:pt x="117754" y="203809"/>
                  </a:lnTo>
                  <a:close/>
                </a:path>
                <a:path w="500379" h="1623695">
                  <a:moveTo>
                    <a:pt x="117754" y="154076"/>
                  </a:moveTo>
                  <a:lnTo>
                    <a:pt x="114655" y="151066"/>
                  </a:lnTo>
                  <a:lnTo>
                    <a:pt x="90004" y="155219"/>
                  </a:lnTo>
                  <a:lnTo>
                    <a:pt x="89535" y="155295"/>
                  </a:lnTo>
                  <a:lnTo>
                    <a:pt x="86512" y="159308"/>
                  </a:lnTo>
                  <a:lnTo>
                    <a:pt x="86512" y="187947"/>
                  </a:lnTo>
                  <a:lnTo>
                    <a:pt x="89535" y="190969"/>
                  </a:lnTo>
                  <a:lnTo>
                    <a:pt x="114655" y="187071"/>
                  </a:lnTo>
                  <a:lnTo>
                    <a:pt x="117754" y="183070"/>
                  </a:lnTo>
                  <a:lnTo>
                    <a:pt x="117754" y="154076"/>
                  </a:lnTo>
                  <a:close/>
                </a:path>
                <a:path w="500379" h="1623695">
                  <a:moveTo>
                    <a:pt x="164426" y="196900"/>
                  </a:moveTo>
                  <a:lnTo>
                    <a:pt x="161201" y="193789"/>
                  </a:lnTo>
                  <a:lnTo>
                    <a:pt x="135674" y="197599"/>
                  </a:lnTo>
                  <a:lnTo>
                    <a:pt x="132029" y="201701"/>
                  </a:lnTo>
                  <a:lnTo>
                    <a:pt x="132029" y="230847"/>
                  </a:lnTo>
                  <a:lnTo>
                    <a:pt x="135166" y="233972"/>
                  </a:lnTo>
                  <a:lnTo>
                    <a:pt x="161201" y="230441"/>
                  </a:lnTo>
                  <a:lnTo>
                    <a:pt x="164426" y="226402"/>
                  </a:lnTo>
                  <a:lnTo>
                    <a:pt x="164426" y="196900"/>
                  </a:lnTo>
                  <a:close/>
                </a:path>
                <a:path w="500379" h="1623695">
                  <a:moveTo>
                    <a:pt x="164426" y="146278"/>
                  </a:moveTo>
                  <a:lnTo>
                    <a:pt x="161201" y="143217"/>
                  </a:lnTo>
                  <a:lnTo>
                    <a:pt x="135674" y="147523"/>
                  </a:lnTo>
                  <a:lnTo>
                    <a:pt x="135166" y="147599"/>
                  </a:lnTo>
                  <a:lnTo>
                    <a:pt x="132029" y="151688"/>
                  </a:lnTo>
                  <a:lnTo>
                    <a:pt x="132029" y="180835"/>
                  </a:lnTo>
                  <a:lnTo>
                    <a:pt x="135166" y="183908"/>
                  </a:lnTo>
                  <a:lnTo>
                    <a:pt x="161201" y="179870"/>
                  </a:lnTo>
                  <a:lnTo>
                    <a:pt x="164426" y="175780"/>
                  </a:lnTo>
                  <a:lnTo>
                    <a:pt x="164426" y="146278"/>
                  </a:lnTo>
                  <a:close/>
                </a:path>
                <a:path w="500379" h="1623695">
                  <a:moveTo>
                    <a:pt x="212763" y="189738"/>
                  </a:moveTo>
                  <a:lnTo>
                    <a:pt x="209435" y="186575"/>
                  </a:lnTo>
                  <a:lnTo>
                    <a:pt x="182968" y="190525"/>
                  </a:lnTo>
                  <a:lnTo>
                    <a:pt x="182448" y="190601"/>
                  </a:lnTo>
                  <a:lnTo>
                    <a:pt x="179197" y="194703"/>
                  </a:lnTo>
                  <a:lnTo>
                    <a:pt x="179197" y="224370"/>
                  </a:lnTo>
                  <a:lnTo>
                    <a:pt x="182448" y="227545"/>
                  </a:lnTo>
                  <a:lnTo>
                    <a:pt x="209435" y="223888"/>
                  </a:lnTo>
                  <a:lnTo>
                    <a:pt x="212763" y="219773"/>
                  </a:lnTo>
                  <a:lnTo>
                    <a:pt x="212763" y="189738"/>
                  </a:lnTo>
                  <a:close/>
                </a:path>
                <a:path w="500379" h="1623695">
                  <a:moveTo>
                    <a:pt x="212763" y="138188"/>
                  </a:moveTo>
                  <a:lnTo>
                    <a:pt x="209435" y="135089"/>
                  </a:lnTo>
                  <a:lnTo>
                    <a:pt x="182968" y="139547"/>
                  </a:lnTo>
                  <a:lnTo>
                    <a:pt x="182448" y="139623"/>
                  </a:lnTo>
                  <a:lnTo>
                    <a:pt x="179197" y="143802"/>
                  </a:lnTo>
                  <a:lnTo>
                    <a:pt x="179197" y="173469"/>
                  </a:lnTo>
                  <a:lnTo>
                    <a:pt x="182448" y="176580"/>
                  </a:lnTo>
                  <a:lnTo>
                    <a:pt x="209435" y="172402"/>
                  </a:lnTo>
                  <a:lnTo>
                    <a:pt x="212763" y="168236"/>
                  </a:lnTo>
                  <a:lnTo>
                    <a:pt x="212763" y="138188"/>
                  </a:lnTo>
                  <a:close/>
                </a:path>
                <a:path w="500379" h="1623695">
                  <a:moveTo>
                    <a:pt x="212763" y="86664"/>
                  </a:moveTo>
                  <a:lnTo>
                    <a:pt x="209435" y="83642"/>
                  </a:lnTo>
                  <a:lnTo>
                    <a:pt x="182968" y="88607"/>
                  </a:lnTo>
                  <a:lnTo>
                    <a:pt x="179197" y="92913"/>
                  </a:lnTo>
                  <a:lnTo>
                    <a:pt x="179197" y="122567"/>
                  </a:lnTo>
                  <a:lnTo>
                    <a:pt x="182448" y="125628"/>
                  </a:lnTo>
                  <a:lnTo>
                    <a:pt x="209435" y="120942"/>
                  </a:lnTo>
                  <a:lnTo>
                    <a:pt x="212763" y="116687"/>
                  </a:lnTo>
                  <a:lnTo>
                    <a:pt x="212763" y="86664"/>
                  </a:lnTo>
                  <a:close/>
                </a:path>
                <a:path w="500379" h="1623695">
                  <a:moveTo>
                    <a:pt x="262890" y="182308"/>
                  </a:moveTo>
                  <a:lnTo>
                    <a:pt x="259461" y="179095"/>
                  </a:lnTo>
                  <a:lnTo>
                    <a:pt x="232016" y="183197"/>
                  </a:lnTo>
                  <a:lnTo>
                    <a:pt x="231482" y="183273"/>
                  </a:lnTo>
                  <a:lnTo>
                    <a:pt x="228104" y="187464"/>
                  </a:lnTo>
                  <a:lnTo>
                    <a:pt x="228104" y="217665"/>
                  </a:lnTo>
                  <a:lnTo>
                    <a:pt x="231482" y="220903"/>
                  </a:lnTo>
                  <a:lnTo>
                    <a:pt x="259461" y="217119"/>
                  </a:lnTo>
                  <a:lnTo>
                    <a:pt x="262890" y="212915"/>
                  </a:lnTo>
                  <a:lnTo>
                    <a:pt x="262890" y="182308"/>
                  </a:lnTo>
                  <a:close/>
                </a:path>
                <a:path w="500379" h="1623695">
                  <a:moveTo>
                    <a:pt x="262890" y="129819"/>
                  </a:moveTo>
                  <a:lnTo>
                    <a:pt x="259461" y="126669"/>
                  </a:lnTo>
                  <a:lnTo>
                    <a:pt x="232016" y="131292"/>
                  </a:lnTo>
                  <a:lnTo>
                    <a:pt x="228104" y="135636"/>
                  </a:lnTo>
                  <a:lnTo>
                    <a:pt x="228104" y="165849"/>
                  </a:lnTo>
                  <a:lnTo>
                    <a:pt x="231482" y="168998"/>
                  </a:lnTo>
                  <a:lnTo>
                    <a:pt x="259461" y="164668"/>
                  </a:lnTo>
                  <a:lnTo>
                    <a:pt x="262890" y="160426"/>
                  </a:lnTo>
                  <a:lnTo>
                    <a:pt x="262890" y="129819"/>
                  </a:lnTo>
                  <a:close/>
                </a:path>
                <a:path w="500379" h="1623695">
                  <a:moveTo>
                    <a:pt x="262890" y="77343"/>
                  </a:moveTo>
                  <a:lnTo>
                    <a:pt x="259461" y="74269"/>
                  </a:lnTo>
                  <a:lnTo>
                    <a:pt x="232016" y="79413"/>
                  </a:lnTo>
                  <a:lnTo>
                    <a:pt x="228104" y="83807"/>
                  </a:lnTo>
                  <a:lnTo>
                    <a:pt x="228104" y="114020"/>
                  </a:lnTo>
                  <a:lnTo>
                    <a:pt x="231482" y="117106"/>
                  </a:lnTo>
                  <a:lnTo>
                    <a:pt x="259461" y="112255"/>
                  </a:lnTo>
                  <a:lnTo>
                    <a:pt x="262890" y="107924"/>
                  </a:lnTo>
                  <a:lnTo>
                    <a:pt x="262890" y="77343"/>
                  </a:lnTo>
                  <a:close/>
                </a:path>
                <a:path w="500379" h="1623695">
                  <a:moveTo>
                    <a:pt x="262890" y="24853"/>
                  </a:moveTo>
                  <a:lnTo>
                    <a:pt x="259461" y="21818"/>
                  </a:lnTo>
                  <a:lnTo>
                    <a:pt x="232016" y="27495"/>
                  </a:lnTo>
                  <a:lnTo>
                    <a:pt x="228104" y="31991"/>
                  </a:lnTo>
                  <a:lnTo>
                    <a:pt x="228104" y="62179"/>
                  </a:lnTo>
                  <a:lnTo>
                    <a:pt x="231482" y="65201"/>
                  </a:lnTo>
                  <a:lnTo>
                    <a:pt x="259461" y="59804"/>
                  </a:lnTo>
                  <a:lnTo>
                    <a:pt x="262890" y="55448"/>
                  </a:lnTo>
                  <a:lnTo>
                    <a:pt x="262890" y="24853"/>
                  </a:lnTo>
                  <a:close/>
                </a:path>
                <a:path w="500379" h="1623695">
                  <a:moveTo>
                    <a:pt x="314921" y="174612"/>
                  </a:moveTo>
                  <a:lnTo>
                    <a:pt x="311340" y="171348"/>
                  </a:lnTo>
                  <a:lnTo>
                    <a:pt x="282854" y="175602"/>
                  </a:lnTo>
                  <a:lnTo>
                    <a:pt x="282282" y="175679"/>
                  </a:lnTo>
                  <a:lnTo>
                    <a:pt x="278790" y="179971"/>
                  </a:lnTo>
                  <a:lnTo>
                    <a:pt x="278790" y="210731"/>
                  </a:lnTo>
                  <a:lnTo>
                    <a:pt x="282282" y="214020"/>
                  </a:lnTo>
                  <a:lnTo>
                    <a:pt x="311340" y="210070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500379" h="1623695">
                  <a:moveTo>
                    <a:pt x="314921" y="121119"/>
                  </a:moveTo>
                  <a:lnTo>
                    <a:pt x="311340" y="117919"/>
                  </a:lnTo>
                  <a:lnTo>
                    <a:pt x="282854" y="122720"/>
                  </a:lnTo>
                  <a:lnTo>
                    <a:pt x="278790" y="127152"/>
                  </a:lnTo>
                  <a:lnTo>
                    <a:pt x="278790" y="157924"/>
                  </a:lnTo>
                  <a:lnTo>
                    <a:pt x="282282" y="161137"/>
                  </a:lnTo>
                  <a:lnTo>
                    <a:pt x="311340" y="156654"/>
                  </a:lnTo>
                  <a:lnTo>
                    <a:pt x="314921" y="152285"/>
                  </a:lnTo>
                  <a:lnTo>
                    <a:pt x="314921" y="121119"/>
                  </a:lnTo>
                  <a:close/>
                </a:path>
                <a:path w="500379" h="1623695">
                  <a:moveTo>
                    <a:pt x="314921" y="67640"/>
                  </a:moveTo>
                  <a:lnTo>
                    <a:pt x="311340" y="64528"/>
                  </a:lnTo>
                  <a:lnTo>
                    <a:pt x="282854" y="69875"/>
                  </a:lnTo>
                  <a:lnTo>
                    <a:pt x="282282" y="69977"/>
                  </a:lnTo>
                  <a:lnTo>
                    <a:pt x="278790" y="74371"/>
                  </a:lnTo>
                  <a:lnTo>
                    <a:pt x="278790" y="105130"/>
                  </a:lnTo>
                  <a:lnTo>
                    <a:pt x="282282" y="108267"/>
                  </a:lnTo>
                  <a:lnTo>
                    <a:pt x="311340" y="103225"/>
                  </a:lnTo>
                  <a:lnTo>
                    <a:pt x="314921" y="98806"/>
                  </a:lnTo>
                  <a:lnTo>
                    <a:pt x="314921" y="67640"/>
                  </a:lnTo>
                  <a:close/>
                </a:path>
                <a:path w="500379" h="1623695">
                  <a:moveTo>
                    <a:pt x="314921" y="14173"/>
                  </a:moveTo>
                  <a:lnTo>
                    <a:pt x="311340" y="11125"/>
                  </a:lnTo>
                  <a:lnTo>
                    <a:pt x="282854" y="17005"/>
                  </a:lnTo>
                  <a:lnTo>
                    <a:pt x="282282" y="17119"/>
                  </a:lnTo>
                  <a:lnTo>
                    <a:pt x="278790" y="21602"/>
                  </a:lnTo>
                  <a:lnTo>
                    <a:pt x="278790" y="52362"/>
                  </a:lnTo>
                  <a:lnTo>
                    <a:pt x="282282" y="55422"/>
                  </a:lnTo>
                  <a:lnTo>
                    <a:pt x="311340" y="49809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500379" h="1623695">
                  <a:moveTo>
                    <a:pt x="368935" y="166624"/>
                  </a:moveTo>
                  <a:lnTo>
                    <a:pt x="365226" y="163296"/>
                  </a:lnTo>
                  <a:lnTo>
                    <a:pt x="335635" y="167716"/>
                  </a:lnTo>
                  <a:lnTo>
                    <a:pt x="335064" y="167792"/>
                  </a:lnTo>
                  <a:lnTo>
                    <a:pt x="331444" y="172161"/>
                  </a:lnTo>
                  <a:lnTo>
                    <a:pt x="331444" y="203517"/>
                  </a:lnTo>
                  <a:lnTo>
                    <a:pt x="335064" y="206844"/>
                  </a:lnTo>
                  <a:lnTo>
                    <a:pt x="365226" y="202755"/>
                  </a:lnTo>
                  <a:lnTo>
                    <a:pt x="368935" y="198374"/>
                  </a:lnTo>
                  <a:lnTo>
                    <a:pt x="368935" y="166624"/>
                  </a:lnTo>
                  <a:close/>
                </a:path>
                <a:path w="500379" h="1623695">
                  <a:moveTo>
                    <a:pt x="368935" y="112102"/>
                  </a:moveTo>
                  <a:lnTo>
                    <a:pt x="365226" y="108839"/>
                  </a:lnTo>
                  <a:lnTo>
                    <a:pt x="335635" y="113830"/>
                  </a:lnTo>
                  <a:lnTo>
                    <a:pt x="331444" y="118351"/>
                  </a:lnTo>
                  <a:lnTo>
                    <a:pt x="331444" y="149707"/>
                  </a:lnTo>
                  <a:lnTo>
                    <a:pt x="335064" y="152984"/>
                  </a:lnTo>
                  <a:lnTo>
                    <a:pt x="365226" y="148323"/>
                  </a:lnTo>
                  <a:lnTo>
                    <a:pt x="368935" y="143852"/>
                  </a:lnTo>
                  <a:lnTo>
                    <a:pt x="368935" y="112102"/>
                  </a:lnTo>
                  <a:close/>
                </a:path>
                <a:path w="500379" h="1623695">
                  <a:moveTo>
                    <a:pt x="368935" y="57594"/>
                  </a:moveTo>
                  <a:lnTo>
                    <a:pt x="365226" y="54444"/>
                  </a:lnTo>
                  <a:lnTo>
                    <a:pt x="335635" y="59982"/>
                  </a:lnTo>
                  <a:lnTo>
                    <a:pt x="331444" y="64579"/>
                  </a:lnTo>
                  <a:lnTo>
                    <a:pt x="331444" y="95910"/>
                  </a:lnTo>
                  <a:lnTo>
                    <a:pt x="335064" y="99110"/>
                  </a:lnTo>
                  <a:lnTo>
                    <a:pt x="365226" y="93865"/>
                  </a:lnTo>
                  <a:lnTo>
                    <a:pt x="368935" y="89357"/>
                  </a:lnTo>
                  <a:lnTo>
                    <a:pt x="368935" y="57594"/>
                  </a:lnTo>
                  <a:close/>
                </a:path>
                <a:path w="500379" h="1623695">
                  <a:moveTo>
                    <a:pt x="368935" y="3098"/>
                  </a:moveTo>
                  <a:lnTo>
                    <a:pt x="365226" y="0"/>
                  </a:lnTo>
                  <a:lnTo>
                    <a:pt x="335635" y="6108"/>
                  </a:lnTo>
                  <a:lnTo>
                    <a:pt x="335064" y="6223"/>
                  </a:lnTo>
                  <a:lnTo>
                    <a:pt x="331444" y="10795"/>
                  </a:lnTo>
                  <a:lnTo>
                    <a:pt x="331444" y="42151"/>
                  </a:lnTo>
                  <a:lnTo>
                    <a:pt x="335064" y="45237"/>
                  </a:lnTo>
                  <a:lnTo>
                    <a:pt x="365226" y="39433"/>
                  </a:lnTo>
                  <a:lnTo>
                    <a:pt x="368935" y="34861"/>
                  </a:lnTo>
                  <a:lnTo>
                    <a:pt x="368935" y="3098"/>
                  </a:lnTo>
                  <a:close/>
                </a:path>
                <a:path w="500379" h="1623695">
                  <a:moveTo>
                    <a:pt x="408432" y="1398117"/>
                  </a:moveTo>
                  <a:lnTo>
                    <a:pt x="408368" y="1397025"/>
                  </a:lnTo>
                  <a:lnTo>
                    <a:pt x="407974" y="1395844"/>
                  </a:lnTo>
                  <a:lnTo>
                    <a:pt x="407314" y="1395272"/>
                  </a:lnTo>
                  <a:lnTo>
                    <a:pt x="406781" y="1395272"/>
                  </a:lnTo>
                  <a:lnTo>
                    <a:pt x="387832" y="1414170"/>
                  </a:lnTo>
                  <a:lnTo>
                    <a:pt x="387832" y="1445361"/>
                  </a:lnTo>
                  <a:lnTo>
                    <a:pt x="387896" y="1446504"/>
                  </a:lnTo>
                  <a:lnTo>
                    <a:pt x="388327" y="1447698"/>
                  </a:lnTo>
                  <a:lnTo>
                    <a:pt x="388772" y="1448117"/>
                  </a:lnTo>
                  <a:lnTo>
                    <a:pt x="389026" y="1448219"/>
                  </a:lnTo>
                  <a:lnTo>
                    <a:pt x="389623" y="1448155"/>
                  </a:lnTo>
                  <a:lnTo>
                    <a:pt x="408432" y="1427988"/>
                  </a:lnTo>
                  <a:lnTo>
                    <a:pt x="408432" y="1398117"/>
                  </a:lnTo>
                  <a:close/>
                </a:path>
                <a:path w="500379" h="1623695">
                  <a:moveTo>
                    <a:pt x="408432" y="1125982"/>
                  </a:moveTo>
                  <a:lnTo>
                    <a:pt x="408368" y="1124889"/>
                  </a:lnTo>
                  <a:lnTo>
                    <a:pt x="407974" y="1123835"/>
                  </a:lnTo>
                  <a:lnTo>
                    <a:pt x="407314" y="1123480"/>
                  </a:lnTo>
                  <a:lnTo>
                    <a:pt x="406781" y="1123657"/>
                  </a:lnTo>
                  <a:lnTo>
                    <a:pt x="387832" y="1148969"/>
                  </a:lnTo>
                  <a:lnTo>
                    <a:pt x="387832" y="1180134"/>
                  </a:lnTo>
                  <a:lnTo>
                    <a:pt x="387896" y="1181277"/>
                  </a:lnTo>
                  <a:lnTo>
                    <a:pt x="388327" y="1182306"/>
                  </a:lnTo>
                  <a:lnTo>
                    <a:pt x="388772" y="1182585"/>
                  </a:lnTo>
                  <a:lnTo>
                    <a:pt x="389026" y="1182598"/>
                  </a:lnTo>
                  <a:lnTo>
                    <a:pt x="389928" y="1182077"/>
                  </a:lnTo>
                  <a:lnTo>
                    <a:pt x="406171" y="1162304"/>
                  </a:lnTo>
                  <a:lnTo>
                    <a:pt x="406781" y="1161440"/>
                  </a:lnTo>
                  <a:lnTo>
                    <a:pt x="407974" y="1158455"/>
                  </a:lnTo>
                  <a:lnTo>
                    <a:pt x="408432" y="1155839"/>
                  </a:lnTo>
                  <a:lnTo>
                    <a:pt x="408432" y="1125982"/>
                  </a:lnTo>
                  <a:close/>
                </a:path>
                <a:path w="500379" h="1623695">
                  <a:moveTo>
                    <a:pt x="408432" y="1073721"/>
                  </a:moveTo>
                  <a:lnTo>
                    <a:pt x="408368" y="1072629"/>
                  </a:lnTo>
                  <a:lnTo>
                    <a:pt x="407974" y="1071537"/>
                  </a:lnTo>
                  <a:lnTo>
                    <a:pt x="407568" y="1071168"/>
                  </a:lnTo>
                  <a:lnTo>
                    <a:pt x="407314" y="1071105"/>
                  </a:lnTo>
                  <a:lnTo>
                    <a:pt x="406488" y="1071397"/>
                  </a:lnTo>
                  <a:lnTo>
                    <a:pt x="389928" y="1088364"/>
                  </a:lnTo>
                  <a:lnTo>
                    <a:pt x="389026" y="1089875"/>
                  </a:lnTo>
                  <a:lnTo>
                    <a:pt x="388327" y="1091730"/>
                  </a:lnTo>
                  <a:lnTo>
                    <a:pt x="387832" y="1094397"/>
                  </a:lnTo>
                  <a:lnTo>
                    <a:pt x="387832" y="1125575"/>
                  </a:lnTo>
                  <a:lnTo>
                    <a:pt x="387896" y="1126718"/>
                  </a:lnTo>
                  <a:lnTo>
                    <a:pt x="388327" y="1127810"/>
                  </a:lnTo>
                  <a:lnTo>
                    <a:pt x="388772" y="1128141"/>
                  </a:lnTo>
                  <a:lnTo>
                    <a:pt x="389026" y="1128166"/>
                  </a:lnTo>
                  <a:lnTo>
                    <a:pt x="389623" y="1127975"/>
                  </a:lnTo>
                  <a:lnTo>
                    <a:pt x="408432" y="1103579"/>
                  </a:lnTo>
                  <a:lnTo>
                    <a:pt x="408432" y="1073721"/>
                  </a:lnTo>
                  <a:close/>
                </a:path>
                <a:path w="500379" h="1623695">
                  <a:moveTo>
                    <a:pt x="408432" y="1021461"/>
                  </a:moveTo>
                  <a:lnTo>
                    <a:pt x="408368" y="1020343"/>
                  </a:lnTo>
                  <a:lnTo>
                    <a:pt x="407974" y="1019225"/>
                  </a:lnTo>
                  <a:lnTo>
                    <a:pt x="407314" y="1018717"/>
                  </a:lnTo>
                  <a:lnTo>
                    <a:pt x="406781" y="1018768"/>
                  </a:lnTo>
                  <a:lnTo>
                    <a:pt x="387832" y="1039812"/>
                  </a:lnTo>
                  <a:lnTo>
                    <a:pt x="387832" y="1071003"/>
                  </a:lnTo>
                  <a:lnTo>
                    <a:pt x="387896" y="1072146"/>
                  </a:lnTo>
                  <a:lnTo>
                    <a:pt x="388327" y="1073289"/>
                  </a:lnTo>
                  <a:lnTo>
                    <a:pt x="388772" y="1073670"/>
                  </a:lnTo>
                  <a:lnTo>
                    <a:pt x="389026" y="1073734"/>
                  </a:lnTo>
                  <a:lnTo>
                    <a:pt x="389623" y="1073607"/>
                  </a:lnTo>
                  <a:lnTo>
                    <a:pt x="408432" y="1051318"/>
                  </a:lnTo>
                  <a:lnTo>
                    <a:pt x="408432" y="1021461"/>
                  </a:lnTo>
                  <a:close/>
                </a:path>
                <a:path w="500379" h="1623695">
                  <a:moveTo>
                    <a:pt x="408432" y="916978"/>
                  </a:moveTo>
                  <a:lnTo>
                    <a:pt x="408368" y="915860"/>
                  </a:lnTo>
                  <a:lnTo>
                    <a:pt x="407974" y="914641"/>
                  </a:lnTo>
                  <a:lnTo>
                    <a:pt x="407314" y="913980"/>
                  </a:lnTo>
                  <a:lnTo>
                    <a:pt x="406781" y="913917"/>
                  </a:lnTo>
                  <a:lnTo>
                    <a:pt x="406488" y="914006"/>
                  </a:lnTo>
                  <a:lnTo>
                    <a:pt x="389928" y="925398"/>
                  </a:lnTo>
                  <a:lnTo>
                    <a:pt x="389026" y="926604"/>
                  </a:lnTo>
                  <a:lnTo>
                    <a:pt x="388150" y="928827"/>
                  </a:lnTo>
                  <a:lnTo>
                    <a:pt x="387832" y="930719"/>
                  </a:lnTo>
                  <a:lnTo>
                    <a:pt x="387832" y="961898"/>
                  </a:lnTo>
                  <a:lnTo>
                    <a:pt x="387896" y="963053"/>
                  </a:lnTo>
                  <a:lnTo>
                    <a:pt x="388327" y="964285"/>
                  </a:lnTo>
                  <a:lnTo>
                    <a:pt x="388772" y="964755"/>
                  </a:lnTo>
                  <a:lnTo>
                    <a:pt x="389026" y="964869"/>
                  </a:lnTo>
                  <a:lnTo>
                    <a:pt x="389623" y="964869"/>
                  </a:lnTo>
                  <a:lnTo>
                    <a:pt x="408432" y="946835"/>
                  </a:lnTo>
                  <a:lnTo>
                    <a:pt x="408432" y="916978"/>
                  </a:lnTo>
                  <a:close/>
                </a:path>
                <a:path w="500379" h="1623695">
                  <a:moveTo>
                    <a:pt x="408432" y="864120"/>
                  </a:moveTo>
                  <a:lnTo>
                    <a:pt x="408139" y="862672"/>
                  </a:lnTo>
                  <a:lnTo>
                    <a:pt x="407568" y="861758"/>
                  </a:lnTo>
                  <a:lnTo>
                    <a:pt x="407314" y="861580"/>
                  </a:lnTo>
                  <a:lnTo>
                    <a:pt x="406781" y="861466"/>
                  </a:lnTo>
                  <a:lnTo>
                    <a:pt x="406488" y="861517"/>
                  </a:lnTo>
                  <a:lnTo>
                    <a:pt x="387832" y="876134"/>
                  </a:lnTo>
                  <a:lnTo>
                    <a:pt x="387832" y="907313"/>
                  </a:lnTo>
                  <a:lnTo>
                    <a:pt x="389623" y="910526"/>
                  </a:lnTo>
                  <a:lnTo>
                    <a:pt x="389928" y="910437"/>
                  </a:lnTo>
                  <a:lnTo>
                    <a:pt x="408432" y="894575"/>
                  </a:lnTo>
                  <a:lnTo>
                    <a:pt x="408432" y="864704"/>
                  </a:lnTo>
                  <a:lnTo>
                    <a:pt x="408432" y="864120"/>
                  </a:lnTo>
                  <a:close/>
                </a:path>
                <a:path w="500379" h="1623695">
                  <a:moveTo>
                    <a:pt x="408432" y="812444"/>
                  </a:moveTo>
                  <a:lnTo>
                    <a:pt x="406781" y="809015"/>
                  </a:lnTo>
                  <a:lnTo>
                    <a:pt x="406488" y="809028"/>
                  </a:lnTo>
                  <a:lnTo>
                    <a:pt x="387832" y="821563"/>
                  </a:lnTo>
                  <a:lnTo>
                    <a:pt x="387832" y="852754"/>
                  </a:lnTo>
                  <a:lnTo>
                    <a:pt x="387896" y="853935"/>
                  </a:lnTo>
                  <a:lnTo>
                    <a:pt x="388327" y="855256"/>
                  </a:lnTo>
                  <a:lnTo>
                    <a:pt x="389026" y="856018"/>
                  </a:lnTo>
                  <a:lnTo>
                    <a:pt x="389623" y="856157"/>
                  </a:lnTo>
                  <a:lnTo>
                    <a:pt x="389928" y="856107"/>
                  </a:lnTo>
                  <a:lnTo>
                    <a:pt x="408432" y="842302"/>
                  </a:lnTo>
                  <a:lnTo>
                    <a:pt x="408432" y="812444"/>
                  </a:lnTo>
                  <a:close/>
                </a:path>
                <a:path w="500379" h="1623695">
                  <a:moveTo>
                    <a:pt x="408432" y="760183"/>
                  </a:moveTo>
                  <a:lnTo>
                    <a:pt x="406488" y="756589"/>
                  </a:lnTo>
                  <a:lnTo>
                    <a:pt x="389928" y="762406"/>
                  </a:lnTo>
                  <a:lnTo>
                    <a:pt x="389623" y="762647"/>
                  </a:lnTo>
                  <a:lnTo>
                    <a:pt x="388772" y="763714"/>
                  </a:lnTo>
                  <a:lnTo>
                    <a:pt x="388150" y="765213"/>
                  </a:lnTo>
                  <a:lnTo>
                    <a:pt x="387832" y="767003"/>
                  </a:lnTo>
                  <a:lnTo>
                    <a:pt x="387832" y="798169"/>
                  </a:lnTo>
                  <a:lnTo>
                    <a:pt x="387896" y="799363"/>
                  </a:lnTo>
                  <a:lnTo>
                    <a:pt x="388327" y="800735"/>
                  </a:lnTo>
                  <a:lnTo>
                    <a:pt x="389026" y="801585"/>
                  </a:lnTo>
                  <a:lnTo>
                    <a:pt x="389623" y="801789"/>
                  </a:lnTo>
                  <a:lnTo>
                    <a:pt x="389928" y="801763"/>
                  </a:lnTo>
                  <a:lnTo>
                    <a:pt x="408432" y="790041"/>
                  </a:lnTo>
                  <a:lnTo>
                    <a:pt x="408432" y="760183"/>
                  </a:lnTo>
                  <a:close/>
                </a:path>
                <a:path w="500379" h="1623695">
                  <a:moveTo>
                    <a:pt x="408432" y="707961"/>
                  </a:moveTo>
                  <a:lnTo>
                    <a:pt x="406488" y="704126"/>
                  </a:lnTo>
                  <a:lnTo>
                    <a:pt x="389928" y="708088"/>
                  </a:lnTo>
                  <a:lnTo>
                    <a:pt x="387832" y="712470"/>
                  </a:lnTo>
                  <a:lnTo>
                    <a:pt x="387832" y="743648"/>
                  </a:lnTo>
                  <a:lnTo>
                    <a:pt x="389928" y="747433"/>
                  </a:lnTo>
                  <a:lnTo>
                    <a:pt x="406488" y="742124"/>
                  </a:lnTo>
                  <a:lnTo>
                    <a:pt x="406781" y="741908"/>
                  </a:lnTo>
                  <a:lnTo>
                    <a:pt x="407568" y="740918"/>
                  </a:lnTo>
                  <a:lnTo>
                    <a:pt x="408139" y="739495"/>
                  </a:lnTo>
                  <a:lnTo>
                    <a:pt x="408432" y="737806"/>
                  </a:lnTo>
                  <a:lnTo>
                    <a:pt x="408432" y="707961"/>
                  </a:lnTo>
                  <a:close/>
                </a:path>
                <a:path w="500379" h="1623695">
                  <a:moveTo>
                    <a:pt x="408432" y="655688"/>
                  </a:moveTo>
                  <a:lnTo>
                    <a:pt x="406488" y="651624"/>
                  </a:lnTo>
                  <a:lnTo>
                    <a:pt x="389928" y="653745"/>
                  </a:lnTo>
                  <a:lnTo>
                    <a:pt x="387832" y="657872"/>
                  </a:lnTo>
                  <a:lnTo>
                    <a:pt x="387832" y="689063"/>
                  </a:lnTo>
                  <a:lnTo>
                    <a:pt x="389928" y="693115"/>
                  </a:lnTo>
                  <a:lnTo>
                    <a:pt x="406488" y="689673"/>
                  </a:lnTo>
                  <a:lnTo>
                    <a:pt x="406781" y="689495"/>
                  </a:lnTo>
                  <a:lnTo>
                    <a:pt x="407568" y="688581"/>
                  </a:lnTo>
                  <a:lnTo>
                    <a:pt x="408139" y="687197"/>
                  </a:lnTo>
                  <a:lnTo>
                    <a:pt x="408432" y="685558"/>
                  </a:lnTo>
                  <a:lnTo>
                    <a:pt x="408432" y="655688"/>
                  </a:lnTo>
                  <a:close/>
                </a:path>
                <a:path w="500379" h="1623695">
                  <a:moveTo>
                    <a:pt x="435343" y="1584629"/>
                  </a:moveTo>
                  <a:lnTo>
                    <a:pt x="433616" y="1581200"/>
                  </a:lnTo>
                  <a:lnTo>
                    <a:pt x="418960" y="1586357"/>
                  </a:lnTo>
                  <a:lnTo>
                    <a:pt x="417106" y="1590624"/>
                  </a:lnTo>
                  <a:lnTo>
                    <a:pt x="417106" y="1619935"/>
                  </a:lnTo>
                  <a:lnTo>
                    <a:pt x="418668" y="1623364"/>
                  </a:lnTo>
                  <a:lnTo>
                    <a:pt x="418960" y="1623364"/>
                  </a:lnTo>
                  <a:lnTo>
                    <a:pt x="435343" y="1612760"/>
                  </a:lnTo>
                  <a:lnTo>
                    <a:pt x="435343" y="1584629"/>
                  </a:lnTo>
                  <a:close/>
                </a:path>
                <a:path w="500379" h="1623695">
                  <a:moveTo>
                    <a:pt x="435343" y="1095146"/>
                  </a:moveTo>
                  <a:lnTo>
                    <a:pt x="435292" y="1094117"/>
                  </a:lnTo>
                  <a:lnTo>
                    <a:pt x="434936" y="1093101"/>
                  </a:lnTo>
                  <a:lnTo>
                    <a:pt x="434581" y="1092771"/>
                  </a:lnTo>
                  <a:lnTo>
                    <a:pt x="434365" y="1092733"/>
                  </a:lnTo>
                  <a:lnTo>
                    <a:pt x="433616" y="1093038"/>
                  </a:lnTo>
                  <a:lnTo>
                    <a:pt x="418960" y="1109713"/>
                  </a:lnTo>
                  <a:lnTo>
                    <a:pt x="418160" y="1111161"/>
                  </a:lnTo>
                  <a:lnTo>
                    <a:pt x="417537" y="1112951"/>
                  </a:lnTo>
                  <a:lnTo>
                    <a:pt x="417106" y="1115466"/>
                  </a:lnTo>
                  <a:lnTo>
                    <a:pt x="417106" y="1144778"/>
                  </a:lnTo>
                  <a:lnTo>
                    <a:pt x="417169" y="1145832"/>
                  </a:lnTo>
                  <a:lnTo>
                    <a:pt x="417537" y="1146848"/>
                  </a:lnTo>
                  <a:lnTo>
                    <a:pt x="417931" y="1147140"/>
                  </a:lnTo>
                  <a:lnTo>
                    <a:pt x="418160" y="1147152"/>
                  </a:lnTo>
                  <a:lnTo>
                    <a:pt x="418960" y="1146733"/>
                  </a:lnTo>
                  <a:lnTo>
                    <a:pt x="433616" y="1128877"/>
                  </a:lnTo>
                  <a:lnTo>
                    <a:pt x="434581" y="1126896"/>
                  </a:lnTo>
                  <a:lnTo>
                    <a:pt x="435292" y="1123886"/>
                  </a:lnTo>
                  <a:lnTo>
                    <a:pt x="435343" y="1095146"/>
                  </a:lnTo>
                  <a:close/>
                </a:path>
                <a:path w="500379" h="1623695">
                  <a:moveTo>
                    <a:pt x="435343" y="1045908"/>
                  </a:moveTo>
                  <a:lnTo>
                    <a:pt x="435292" y="1044879"/>
                  </a:lnTo>
                  <a:lnTo>
                    <a:pt x="434936" y="1043813"/>
                  </a:lnTo>
                  <a:lnTo>
                    <a:pt x="434365" y="1043368"/>
                  </a:lnTo>
                  <a:lnTo>
                    <a:pt x="433616" y="1043622"/>
                  </a:lnTo>
                  <a:lnTo>
                    <a:pt x="417106" y="1064183"/>
                  </a:lnTo>
                  <a:lnTo>
                    <a:pt x="417106" y="1093495"/>
                  </a:lnTo>
                  <a:lnTo>
                    <a:pt x="417169" y="1094549"/>
                  </a:lnTo>
                  <a:lnTo>
                    <a:pt x="417537" y="1095616"/>
                  </a:lnTo>
                  <a:lnTo>
                    <a:pt x="417931" y="1095946"/>
                  </a:lnTo>
                  <a:lnTo>
                    <a:pt x="418160" y="1096010"/>
                  </a:lnTo>
                  <a:lnTo>
                    <a:pt x="418960" y="1095667"/>
                  </a:lnTo>
                  <a:lnTo>
                    <a:pt x="433616" y="1079449"/>
                  </a:lnTo>
                  <a:lnTo>
                    <a:pt x="434581" y="1077569"/>
                  </a:lnTo>
                  <a:lnTo>
                    <a:pt x="435292" y="1074648"/>
                  </a:lnTo>
                  <a:lnTo>
                    <a:pt x="435343" y="1045908"/>
                  </a:lnTo>
                  <a:close/>
                </a:path>
                <a:path w="500379" h="1623695">
                  <a:moveTo>
                    <a:pt x="435343" y="996657"/>
                  </a:moveTo>
                  <a:lnTo>
                    <a:pt x="435292" y="995616"/>
                  </a:lnTo>
                  <a:lnTo>
                    <a:pt x="434936" y="994511"/>
                  </a:lnTo>
                  <a:lnTo>
                    <a:pt x="434581" y="994117"/>
                  </a:lnTo>
                  <a:lnTo>
                    <a:pt x="434365" y="994016"/>
                  </a:lnTo>
                  <a:lnTo>
                    <a:pt x="433616" y="994168"/>
                  </a:lnTo>
                  <a:lnTo>
                    <a:pt x="418960" y="1007541"/>
                  </a:lnTo>
                  <a:lnTo>
                    <a:pt x="418160" y="1008824"/>
                  </a:lnTo>
                  <a:lnTo>
                    <a:pt x="417537" y="1010450"/>
                  </a:lnTo>
                  <a:lnTo>
                    <a:pt x="417106" y="1012888"/>
                  </a:lnTo>
                  <a:lnTo>
                    <a:pt x="417106" y="1042200"/>
                  </a:lnTo>
                  <a:lnTo>
                    <a:pt x="417169" y="1043279"/>
                  </a:lnTo>
                  <a:lnTo>
                    <a:pt x="417537" y="1044371"/>
                  </a:lnTo>
                  <a:lnTo>
                    <a:pt x="417931" y="1044740"/>
                  </a:lnTo>
                  <a:lnTo>
                    <a:pt x="418160" y="1044829"/>
                  </a:lnTo>
                  <a:lnTo>
                    <a:pt x="418960" y="1044587"/>
                  </a:lnTo>
                  <a:lnTo>
                    <a:pt x="435343" y="996657"/>
                  </a:lnTo>
                  <a:close/>
                </a:path>
                <a:path w="500379" h="1623695">
                  <a:moveTo>
                    <a:pt x="435343" y="947420"/>
                  </a:moveTo>
                  <a:lnTo>
                    <a:pt x="433882" y="944676"/>
                  </a:lnTo>
                  <a:lnTo>
                    <a:pt x="433616" y="944778"/>
                  </a:lnTo>
                  <a:lnTo>
                    <a:pt x="418960" y="956513"/>
                  </a:lnTo>
                  <a:lnTo>
                    <a:pt x="418160" y="957681"/>
                  </a:lnTo>
                  <a:lnTo>
                    <a:pt x="417537" y="959256"/>
                  </a:lnTo>
                  <a:lnTo>
                    <a:pt x="417106" y="961605"/>
                  </a:lnTo>
                  <a:lnTo>
                    <a:pt x="417106" y="990904"/>
                  </a:lnTo>
                  <a:lnTo>
                    <a:pt x="417169" y="991997"/>
                  </a:lnTo>
                  <a:lnTo>
                    <a:pt x="417537" y="993140"/>
                  </a:lnTo>
                  <a:lnTo>
                    <a:pt x="417931" y="993546"/>
                  </a:lnTo>
                  <a:lnTo>
                    <a:pt x="418160" y="993660"/>
                  </a:lnTo>
                  <a:lnTo>
                    <a:pt x="418668" y="993635"/>
                  </a:lnTo>
                  <a:lnTo>
                    <a:pt x="435343" y="975550"/>
                  </a:lnTo>
                  <a:lnTo>
                    <a:pt x="435343" y="947420"/>
                  </a:lnTo>
                  <a:close/>
                </a:path>
                <a:path w="500379" h="1623695">
                  <a:moveTo>
                    <a:pt x="435343" y="898207"/>
                  </a:moveTo>
                  <a:lnTo>
                    <a:pt x="433882" y="895261"/>
                  </a:lnTo>
                  <a:lnTo>
                    <a:pt x="433616" y="895324"/>
                  </a:lnTo>
                  <a:lnTo>
                    <a:pt x="417106" y="910336"/>
                  </a:lnTo>
                  <a:lnTo>
                    <a:pt x="417106" y="939647"/>
                  </a:lnTo>
                  <a:lnTo>
                    <a:pt x="417169" y="940739"/>
                  </a:lnTo>
                  <a:lnTo>
                    <a:pt x="417537" y="941920"/>
                  </a:lnTo>
                  <a:lnTo>
                    <a:pt x="417931" y="942378"/>
                  </a:lnTo>
                  <a:lnTo>
                    <a:pt x="418160" y="942505"/>
                  </a:lnTo>
                  <a:lnTo>
                    <a:pt x="418960" y="942428"/>
                  </a:lnTo>
                  <a:lnTo>
                    <a:pt x="435343" y="926338"/>
                  </a:lnTo>
                  <a:lnTo>
                    <a:pt x="435343" y="898207"/>
                  </a:lnTo>
                  <a:close/>
                </a:path>
                <a:path w="500379" h="1623695">
                  <a:moveTo>
                    <a:pt x="435343" y="848956"/>
                  </a:moveTo>
                  <a:lnTo>
                    <a:pt x="435292" y="847890"/>
                  </a:lnTo>
                  <a:lnTo>
                    <a:pt x="434936" y="846683"/>
                  </a:lnTo>
                  <a:lnTo>
                    <a:pt x="434365" y="845985"/>
                  </a:lnTo>
                  <a:lnTo>
                    <a:pt x="433882" y="845845"/>
                  </a:lnTo>
                  <a:lnTo>
                    <a:pt x="433616" y="845883"/>
                  </a:lnTo>
                  <a:lnTo>
                    <a:pt x="417106" y="859040"/>
                  </a:lnTo>
                  <a:lnTo>
                    <a:pt x="417106" y="888352"/>
                  </a:lnTo>
                  <a:lnTo>
                    <a:pt x="417169" y="889457"/>
                  </a:lnTo>
                  <a:lnTo>
                    <a:pt x="417537" y="890676"/>
                  </a:lnTo>
                  <a:lnTo>
                    <a:pt x="418160" y="891336"/>
                  </a:lnTo>
                  <a:lnTo>
                    <a:pt x="418668" y="891438"/>
                  </a:lnTo>
                  <a:lnTo>
                    <a:pt x="418960" y="891362"/>
                  </a:lnTo>
                  <a:lnTo>
                    <a:pt x="433616" y="881735"/>
                  </a:lnTo>
                  <a:lnTo>
                    <a:pt x="434365" y="880719"/>
                  </a:lnTo>
                  <a:lnTo>
                    <a:pt x="434936" y="879297"/>
                  </a:lnTo>
                  <a:lnTo>
                    <a:pt x="435343" y="877087"/>
                  </a:lnTo>
                  <a:lnTo>
                    <a:pt x="435343" y="848956"/>
                  </a:lnTo>
                  <a:close/>
                </a:path>
                <a:path w="500379" h="1623695">
                  <a:moveTo>
                    <a:pt x="435343" y="799719"/>
                  </a:moveTo>
                  <a:lnTo>
                    <a:pt x="435292" y="798652"/>
                  </a:lnTo>
                  <a:lnTo>
                    <a:pt x="434936" y="797394"/>
                  </a:lnTo>
                  <a:lnTo>
                    <a:pt x="434365" y="796645"/>
                  </a:lnTo>
                  <a:lnTo>
                    <a:pt x="433882" y="796455"/>
                  </a:lnTo>
                  <a:lnTo>
                    <a:pt x="433616" y="796455"/>
                  </a:lnTo>
                  <a:lnTo>
                    <a:pt x="417106" y="807758"/>
                  </a:lnTo>
                  <a:lnTo>
                    <a:pt x="417106" y="837069"/>
                  </a:lnTo>
                  <a:lnTo>
                    <a:pt x="418668" y="840320"/>
                  </a:lnTo>
                  <a:lnTo>
                    <a:pt x="418960" y="840282"/>
                  </a:lnTo>
                  <a:lnTo>
                    <a:pt x="433616" y="832294"/>
                  </a:lnTo>
                  <a:lnTo>
                    <a:pt x="434365" y="831367"/>
                  </a:lnTo>
                  <a:lnTo>
                    <a:pt x="434936" y="830021"/>
                  </a:lnTo>
                  <a:lnTo>
                    <a:pt x="435343" y="827849"/>
                  </a:lnTo>
                  <a:lnTo>
                    <a:pt x="435343" y="799719"/>
                  </a:lnTo>
                  <a:close/>
                </a:path>
                <a:path w="500379" h="1623695">
                  <a:moveTo>
                    <a:pt x="435343" y="701255"/>
                  </a:moveTo>
                  <a:lnTo>
                    <a:pt x="433616" y="697611"/>
                  </a:lnTo>
                  <a:lnTo>
                    <a:pt x="418960" y="701128"/>
                  </a:lnTo>
                  <a:lnTo>
                    <a:pt x="418668" y="701306"/>
                  </a:lnTo>
                  <a:lnTo>
                    <a:pt x="417931" y="702221"/>
                  </a:lnTo>
                  <a:lnTo>
                    <a:pt x="417385" y="703580"/>
                  </a:lnTo>
                  <a:lnTo>
                    <a:pt x="417106" y="705205"/>
                  </a:lnTo>
                  <a:lnTo>
                    <a:pt x="417106" y="734517"/>
                  </a:lnTo>
                  <a:lnTo>
                    <a:pt x="418960" y="738111"/>
                  </a:lnTo>
                  <a:lnTo>
                    <a:pt x="433616" y="733425"/>
                  </a:lnTo>
                  <a:lnTo>
                    <a:pt x="435343" y="729386"/>
                  </a:lnTo>
                  <a:lnTo>
                    <a:pt x="435343" y="701255"/>
                  </a:lnTo>
                  <a:close/>
                </a:path>
                <a:path w="500379" h="1623695">
                  <a:moveTo>
                    <a:pt x="435343" y="652018"/>
                  </a:moveTo>
                  <a:lnTo>
                    <a:pt x="433616" y="648182"/>
                  </a:lnTo>
                  <a:lnTo>
                    <a:pt x="418960" y="650036"/>
                  </a:lnTo>
                  <a:lnTo>
                    <a:pt x="417106" y="653935"/>
                  </a:lnTo>
                  <a:lnTo>
                    <a:pt x="417106" y="683234"/>
                  </a:lnTo>
                  <a:lnTo>
                    <a:pt x="418960" y="687082"/>
                  </a:lnTo>
                  <a:lnTo>
                    <a:pt x="433616" y="684022"/>
                  </a:lnTo>
                  <a:lnTo>
                    <a:pt x="433882" y="683844"/>
                  </a:lnTo>
                  <a:lnTo>
                    <a:pt x="434581" y="682993"/>
                  </a:lnTo>
                  <a:lnTo>
                    <a:pt x="435076" y="681723"/>
                  </a:lnTo>
                  <a:lnTo>
                    <a:pt x="435343" y="680148"/>
                  </a:lnTo>
                  <a:lnTo>
                    <a:pt x="435343" y="652018"/>
                  </a:lnTo>
                  <a:close/>
                </a:path>
                <a:path w="500379" h="1623695">
                  <a:moveTo>
                    <a:pt x="459308" y="1400721"/>
                  </a:moveTo>
                  <a:lnTo>
                    <a:pt x="459257" y="1399730"/>
                  </a:lnTo>
                  <a:lnTo>
                    <a:pt x="458952" y="1398676"/>
                  </a:lnTo>
                  <a:lnTo>
                    <a:pt x="458635" y="1398270"/>
                  </a:lnTo>
                  <a:lnTo>
                    <a:pt x="458444" y="1398168"/>
                  </a:lnTo>
                  <a:lnTo>
                    <a:pt x="458012" y="1398168"/>
                  </a:lnTo>
                  <a:lnTo>
                    <a:pt x="443064" y="1415148"/>
                  </a:lnTo>
                  <a:lnTo>
                    <a:pt x="443064" y="1442796"/>
                  </a:lnTo>
                  <a:lnTo>
                    <a:pt x="443115" y="1443812"/>
                  </a:lnTo>
                  <a:lnTo>
                    <a:pt x="443458" y="1444866"/>
                  </a:lnTo>
                  <a:lnTo>
                    <a:pt x="443801" y="1445247"/>
                  </a:lnTo>
                  <a:lnTo>
                    <a:pt x="443992" y="1445323"/>
                  </a:lnTo>
                  <a:lnTo>
                    <a:pt x="444461" y="1445285"/>
                  </a:lnTo>
                  <a:lnTo>
                    <a:pt x="459308" y="1427314"/>
                  </a:lnTo>
                  <a:lnTo>
                    <a:pt x="459308" y="1400721"/>
                  </a:lnTo>
                  <a:close/>
                </a:path>
                <a:path w="500379" h="1623695">
                  <a:moveTo>
                    <a:pt x="459308" y="1067676"/>
                  </a:moveTo>
                  <a:lnTo>
                    <a:pt x="459257" y="1066698"/>
                  </a:lnTo>
                  <a:lnTo>
                    <a:pt x="458952" y="1065720"/>
                  </a:lnTo>
                  <a:lnTo>
                    <a:pt x="458444" y="1065326"/>
                  </a:lnTo>
                  <a:lnTo>
                    <a:pt x="457784" y="1065568"/>
                  </a:lnTo>
                  <a:lnTo>
                    <a:pt x="444715" y="1080439"/>
                  </a:lnTo>
                  <a:lnTo>
                    <a:pt x="443992" y="1081747"/>
                  </a:lnTo>
                  <a:lnTo>
                    <a:pt x="443306" y="1083983"/>
                  </a:lnTo>
                  <a:lnTo>
                    <a:pt x="443064" y="1085748"/>
                  </a:lnTo>
                  <a:lnTo>
                    <a:pt x="443115" y="1114412"/>
                  </a:lnTo>
                  <a:lnTo>
                    <a:pt x="443458" y="1115377"/>
                  </a:lnTo>
                  <a:lnTo>
                    <a:pt x="443801" y="1115682"/>
                  </a:lnTo>
                  <a:lnTo>
                    <a:pt x="443992" y="1115720"/>
                  </a:lnTo>
                  <a:lnTo>
                    <a:pt x="444715" y="1115377"/>
                  </a:lnTo>
                  <a:lnTo>
                    <a:pt x="457784" y="1099451"/>
                  </a:lnTo>
                  <a:lnTo>
                    <a:pt x="458635" y="1097635"/>
                  </a:lnTo>
                  <a:lnTo>
                    <a:pt x="459257" y="1094841"/>
                  </a:lnTo>
                  <a:lnTo>
                    <a:pt x="459308" y="1067676"/>
                  </a:lnTo>
                  <a:close/>
                </a:path>
                <a:path w="500379" h="1623695">
                  <a:moveTo>
                    <a:pt x="459308" y="1021130"/>
                  </a:moveTo>
                  <a:lnTo>
                    <a:pt x="459257" y="1020152"/>
                  </a:lnTo>
                  <a:lnTo>
                    <a:pt x="458952" y="1019136"/>
                  </a:lnTo>
                  <a:lnTo>
                    <a:pt x="458635" y="1018755"/>
                  </a:lnTo>
                  <a:lnTo>
                    <a:pt x="458444" y="1018679"/>
                  </a:lnTo>
                  <a:lnTo>
                    <a:pt x="457784" y="1018857"/>
                  </a:lnTo>
                  <a:lnTo>
                    <a:pt x="444715" y="1032243"/>
                  </a:lnTo>
                  <a:lnTo>
                    <a:pt x="443992" y="1033487"/>
                  </a:lnTo>
                  <a:lnTo>
                    <a:pt x="443306" y="1035646"/>
                  </a:lnTo>
                  <a:lnTo>
                    <a:pt x="443064" y="1037374"/>
                  </a:lnTo>
                  <a:lnTo>
                    <a:pt x="443064" y="1065022"/>
                  </a:lnTo>
                  <a:lnTo>
                    <a:pt x="443115" y="1066038"/>
                  </a:lnTo>
                  <a:lnTo>
                    <a:pt x="443458" y="1067066"/>
                  </a:lnTo>
                  <a:lnTo>
                    <a:pt x="443992" y="1067460"/>
                  </a:lnTo>
                  <a:lnTo>
                    <a:pt x="444461" y="1067358"/>
                  </a:lnTo>
                  <a:lnTo>
                    <a:pt x="459308" y="1047724"/>
                  </a:lnTo>
                  <a:lnTo>
                    <a:pt x="459308" y="1021130"/>
                  </a:lnTo>
                  <a:close/>
                </a:path>
                <a:path w="500379" h="1623695">
                  <a:moveTo>
                    <a:pt x="459308" y="928014"/>
                  </a:moveTo>
                  <a:lnTo>
                    <a:pt x="459257" y="927036"/>
                  </a:lnTo>
                  <a:lnTo>
                    <a:pt x="458952" y="925957"/>
                  </a:lnTo>
                  <a:lnTo>
                    <a:pt x="458635" y="925512"/>
                  </a:lnTo>
                  <a:lnTo>
                    <a:pt x="458444" y="925398"/>
                  </a:lnTo>
                  <a:lnTo>
                    <a:pt x="457784" y="925410"/>
                  </a:lnTo>
                  <a:lnTo>
                    <a:pt x="444715" y="935888"/>
                  </a:lnTo>
                  <a:lnTo>
                    <a:pt x="443992" y="936967"/>
                  </a:lnTo>
                  <a:lnTo>
                    <a:pt x="443306" y="938961"/>
                  </a:lnTo>
                  <a:lnTo>
                    <a:pt x="443064" y="940638"/>
                  </a:lnTo>
                  <a:lnTo>
                    <a:pt x="443064" y="968806"/>
                  </a:lnTo>
                  <a:lnTo>
                    <a:pt x="443306" y="970076"/>
                  </a:lnTo>
                  <a:lnTo>
                    <a:pt x="443611" y="970597"/>
                  </a:lnTo>
                  <a:lnTo>
                    <a:pt x="443992" y="970902"/>
                  </a:lnTo>
                  <a:lnTo>
                    <a:pt x="444461" y="970902"/>
                  </a:lnTo>
                  <a:lnTo>
                    <a:pt x="459308" y="954608"/>
                  </a:lnTo>
                  <a:lnTo>
                    <a:pt x="459308" y="928014"/>
                  </a:lnTo>
                  <a:close/>
                </a:path>
                <a:path w="500379" h="1623695">
                  <a:moveTo>
                    <a:pt x="459308" y="880960"/>
                  </a:moveTo>
                  <a:lnTo>
                    <a:pt x="459079" y="879678"/>
                  </a:lnTo>
                  <a:lnTo>
                    <a:pt x="458635" y="878878"/>
                  </a:lnTo>
                  <a:lnTo>
                    <a:pt x="458444" y="878738"/>
                  </a:lnTo>
                  <a:lnTo>
                    <a:pt x="458012" y="878636"/>
                  </a:lnTo>
                  <a:lnTo>
                    <a:pt x="457784" y="878687"/>
                  </a:lnTo>
                  <a:lnTo>
                    <a:pt x="444715" y="887691"/>
                  </a:lnTo>
                  <a:lnTo>
                    <a:pt x="443992" y="888695"/>
                  </a:lnTo>
                  <a:lnTo>
                    <a:pt x="443306" y="890625"/>
                  </a:lnTo>
                  <a:lnTo>
                    <a:pt x="443064" y="892263"/>
                  </a:lnTo>
                  <a:lnTo>
                    <a:pt x="443064" y="919911"/>
                  </a:lnTo>
                  <a:lnTo>
                    <a:pt x="443115" y="920940"/>
                  </a:lnTo>
                  <a:lnTo>
                    <a:pt x="443458" y="922045"/>
                  </a:lnTo>
                  <a:lnTo>
                    <a:pt x="443992" y="922642"/>
                  </a:lnTo>
                  <a:lnTo>
                    <a:pt x="444461" y="922693"/>
                  </a:lnTo>
                  <a:lnTo>
                    <a:pt x="444715" y="922604"/>
                  </a:lnTo>
                  <a:lnTo>
                    <a:pt x="457784" y="912533"/>
                  </a:lnTo>
                  <a:lnTo>
                    <a:pt x="458444" y="911542"/>
                  </a:lnTo>
                  <a:lnTo>
                    <a:pt x="458952" y="910183"/>
                  </a:lnTo>
                  <a:lnTo>
                    <a:pt x="459308" y="908075"/>
                  </a:lnTo>
                  <a:lnTo>
                    <a:pt x="459308" y="881481"/>
                  </a:lnTo>
                  <a:lnTo>
                    <a:pt x="459308" y="880960"/>
                  </a:lnTo>
                  <a:close/>
                </a:path>
                <a:path w="500379" h="1623695">
                  <a:moveTo>
                    <a:pt x="459308" y="834923"/>
                  </a:moveTo>
                  <a:lnTo>
                    <a:pt x="459257" y="833907"/>
                  </a:lnTo>
                  <a:lnTo>
                    <a:pt x="458952" y="832764"/>
                  </a:lnTo>
                  <a:lnTo>
                    <a:pt x="458444" y="832078"/>
                  </a:lnTo>
                  <a:lnTo>
                    <a:pt x="458012" y="831926"/>
                  </a:lnTo>
                  <a:lnTo>
                    <a:pt x="457784" y="831964"/>
                  </a:lnTo>
                  <a:lnTo>
                    <a:pt x="444715" y="839495"/>
                  </a:lnTo>
                  <a:lnTo>
                    <a:pt x="443992" y="840409"/>
                  </a:lnTo>
                  <a:lnTo>
                    <a:pt x="443306" y="842264"/>
                  </a:lnTo>
                  <a:lnTo>
                    <a:pt x="443064" y="843876"/>
                  </a:lnTo>
                  <a:lnTo>
                    <a:pt x="443064" y="871524"/>
                  </a:lnTo>
                  <a:lnTo>
                    <a:pt x="443115" y="872566"/>
                  </a:lnTo>
                  <a:lnTo>
                    <a:pt x="443458" y="873721"/>
                  </a:lnTo>
                  <a:lnTo>
                    <a:pt x="443992" y="874382"/>
                  </a:lnTo>
                  <a:lnTo>
                    <a:pt x="444461" y="874483"/>
                  </a:lnTo>
                  <a:lnTo>
                    <a:pt x="444715" y="874433"/>
                  </a:lnTo>
                  <a:lnTo>
                    <a:pt x="457784" y="865835"/>
                  </a:lnTo>
                  <a:lnTo>
                    <a:pt x="458444" y="864895"/>
                  </a:lnTo>
                  <a:lnTo>
                    <a:pt x="458952" y="863600"/>
                  </a:lnTo>
                  <a:lnTo>
                    <a:pt x="459308" y="861517"/>
                  </a:lnTo>
                  <a:lnTo>
                    <a:pt x="459308" y="834923"/>
                  </a:lnTo>
                  <a:close/>
                </a:path>
                <a:path w="500379" h="1623695">
                  <a:moveTo>
                    <a:pt x="459308" y="788377"/>
                  </a:moveTo>
                  <a:lnTo>
                    <a:pt x="459257" y="787361"/>
                  </a:lnTo>
                  <a:lnTo>
                    <a:pt x="458952" y="786168"/>
                  </a:lnTo>
                  <a:lnTo>
                    <a:pt x="458444" y="785431"/>
                  </a:lnTo>
                  <a:lnTo>
                    <a:pt x="458012" y="785241"/>
                  </a:lnTo>
                  <a:lnTo>
                    <a:pt x="457784" y="785241"/>
                  </a:lnTo>
                  <a:lnTo>
                    <a:pt x="443064" y="795515"/>
                  </a:lnTo>
                  <a:lnTo>
                    <a:pt x="443064" y="823163"/>
                  </a:lnTo>
                  <a:lnTo>
                    <a:pt x="443115" y="824204"/>
                  </a:lnTo>
                  <a:lnTo>
                    <a:pt x="443458" y="825411"/>
                  </a:lnTo>
                  <a:lnTo>
                    <a:pt x="443992" y="826122"/>
                  </a:lnTo>
                  <a:lnTo>
                    <a:pt x="444715" y="826249"/>
                  </a:lnTo>
                  <a:lnTo>
                    <a:pt x="457784" y="819124"/>
                  </a:lnTo>
                  <a:lnTo>
                    <a:pt x="458444" y="818261"/>
                  </a:lnTo>
                  <a:lnTo>
                    <a:pt x="458952" y="817016"/>
                  </a:lnTo>
                  <a:lnTo>
                    <a:pt x="459308" y="814971"/>
                  </a:lnTo>
                  <a:lnTo>
                    <a:pt x="459308" y="788377"/>
                  </a:lnTo>
                  <a:close/>
                </a:path>
                <a:path w="500379" h="1623695">
                  <a:moveTo>
                    <a:pt x="459308" y="741819"/>
                  </a:moveTo>
                  <a:lnTo>
                    <a:pt x="457784" y="738555"/>
                  </a:lnTo>
                  <a:lnTo>
                    <a:pt x="444715" y="743140"/>
                  </a:lnTo>
                  <a:lnTo>
                    <a:pt x="444461" y="743343"/>
                  </a:lnTo>
                  <a:lnTo>
                    <a:pt x="443801" y="744258"/>
                  </a:lnTo>
                  <a:lnTo>
                    <a:pt x="443306" y="745578"/>
                  </a:lnTo>
                  <a:lnTo>
                    <a:pt x="443064" y="747128"/>
                  </a:lnTo>
                  <a:lnTo>
                    <a:pt x="443064" y="774776"/>
                  </a:lnTo>
                  <a:lnTo>
                    <a:pt x="444715" y="778052"/>
                  </a:lnTo>
                  <a:lnTo>
                    <a:pt x="457784" y="772388"/>
                  </a:lnTo>
                  <a:lnTo>
                    <a:pt x="458012" y="772172"/>
                  </a:lnTo>
                  <a:lnTo>
                    <a:pt x="458635" y="771245"/>
                  </a:lnTo>
                  <a:lnTo>
                    <a:pt x="459079" y="769937"/>
                  </a:lnTo>
                  <a:lnTo>
                    <a:pt x="459308" y="768413"/>
                  </a:lnTo>
                  <a:lnTo>
                    <a:pt x="459308" y="741819"/>
                  </a:lnTo>
                  <a:close/>
                </a:path>
                <a:path w="500379" h="1623695">
                  <a:moveTo>
                    <a:pt x="459308" y="695286"/>
                  </a:moveTo>
                  <a:lnTo>
                    <a:pt x="459257" y="694258"/>
                  </a:lnTo>
                  <a:lnTo>
                    <a:pt x="458952" y="693000"/>
                  </a:lnTo>
                  <a:lnTo>
                    <a:pt x="458444" y="692150"/>
                  </a:lnTo>
                  <a:lnTo>
                    <a:pt x="457784" y="691807"/>
                  </a:lnTo>
                  <a:lnTo>
                    <a:pt x="444715" y="694944"/>
                  </a:lnTo>
                  <a:lnTo>
                    <a:pt x="444220" y="695363"/>
                  </a:lnTo>
                  <a:lnTo>
                    <a:pt x="443801" y="695972"/>
                  </a:lnTo>
                  <a:lnTo>
                    <a:pt x="443306" y="697242"/>
                  </a:lnTo>
                  <a:lnTo>
                    <a:pt x="443064" y="698779"/>
                  </a:lnTo>
                  <a:lnTo>
                    <a:pt x="443064" y="726960"/>
                  </a:lnTo>
                  <a:lnTo>
                    <a:pt x="444715" y="729856"/>
                  </a:lnTo>
                  <a:lnTo>
                    <a:pt x="457784" y="725652"/>
                  </a:lnTo>
                  <a:lnTo>
                    <a:pt x="458012" y="725474"/>
                  </a:lnTo>
                  <a:lnTo>
                    <a:pt x="458635" y="724611"/>
                  </a:lnTo>
                  <a:lnTo>
                    <a:pt x="459079" y="723366"/>
                  </a:lnTo>
                  <a:lnTo>
                    <a:pt x="459308" y="721880"/>
                  </a:lnTo>
                  <a:lnTo>
                    <a:pt x="459308" y="695286"/>
                  </a:lnTo>
                  <a:close/>
                </a:path>
                <a:path w="500379" h="1623695">
                  <a:moveTo>
                    <a:pt x="459308" y="648728"/>
                  </a:moveTo>
                  <a:lnTo>
                    <a:pt x="457784" y="645083"/>
                  </a:lnTo>
                  <a:lnTo>
                    <a:pt x="444715" y="646747"/>
                  </a:lnTo>
                  <a:lnTo>
                    <a:pt x="443064" y="650392"/>
                  </a:lnTo>
                  <a:lnTo>
                    <a:pt x="443064" y="678040"/>
                  </a:lnTo>
                  <a:lnTo>
                    <a:pt x="444715" y="681685"/>
                  </a:lnTo>
                  <a:lnTo>
                    <a:pt x="457784" y="678954"/>
                  </a:lnTo>
                  <a:lnTo>
                    <a:pt x="458012" y="678802"/>
                  </a:lnTo>
                  <a:lnTo>
                    <a:pt x="458635" y="678002"/>
                  </a:lnTo>
                  <a:lnTo>
                    <a:pt x="459079" y="676795"/>
                  </a:lnTo>
                  <a:lnTo>
                    <a:pt x="459308" y="675322"/>
                  </a:lnTo>
                  <a:lnTo>
                    <a:pt x="459308" y="648728"/>
                  </a:lnTo>
                  <a:close/>
                </a:path>
                <a:path w="500379" h="1623695">
                  <a:moveTo>
                    <a:pt x="480809" y="1230579"/>
                  </a:moveTo>
                  <a:lnTo>
                    <a:pt x="480758" y="1229652"/>
                  </a:lnTo>
                  <a:lnTo>
                    <a:pt x="480479" y="1228699"/>
                  </a:lnTo>
                  <a:lnTo>
                    <a:pt x="480021" y="1228305"/>
                  </a:lnTo>
                  <a:lnTo>
                    <a:pt x="479628" y="1228369"/>
                  </a:lnTo>
                  <a:lnTo>
                    <a:pt x="466255" y="1246238"/>
                  </a:lnTo>
                  <a:lnTo>
                    <a:pt x="466255" y="1273898"/>
                  </a:lnTo>
                  <a:lnTo>
                    <a:pt x="466559" y="1274838"/>
                  </a:lnTo>
                  <a:lnTo>
                    <a:pt x="466864" y="1275156"/>
                  </a:lnTo>
                  <a:lnTo>
                    <a:pt x="467067" y="1275207"/>
                  </a:lnTo>
                  <a:lnTo>
                    <a:pt x="467474" y="1275092"/>
                  </a:lnTo>
                  <a:lnTo>
                    <a:pt x="480809" y="1255801"/>
                  </a:lnTo>
                  <a:lnTo>
                    <a:pt x="480809" y="1230579"/>
                  </a:lnTo>
                  <a:close/>
                </a:path>
                <a:path w="500379" h="1623695">
                  <a:moveTo>
                    <a:pt x="480809" y="1172832"/>
                  </a:moveTo>
                  <a:lnTo>
                    <a:pt x="479425" y="1169530"/>
                  </a:lnTo>
                  <a:lnTo>
                    <a:pt x="467702" y="1172337"/>
                  </a:lnTo>
                  <a:lnTo>
                    <a:pt x="467474" y="1172489"/>
                  </a:lnTo>
                  <a:lnTo>
                    <a:pt x="466864" y="1173289"/>
                  </a:lnTo>
                  <a:lnTo>
                    <a:pt x="466445" y="1174483"/>
                  </a:lnTo>
                  <a:lnTo>
                    <a:pt x="466217" y="1175943"/>
                  </a:lnTo>
                  <a:lnTo>
                    <a:pt x="466217" y="1202105"/>
                  </a:lnTo>
                  <a:lnTo>
                    <a:pt x="467702" y="1205382"/>
                  </a:lnTo>
                  <a:lnTo>
                    <a:pt x="479425" y="1201610"/>
                  </a:lnTo>
                  <a:lnTo>
                    <a:pt x="479628" y="1201432"/>
                  </a:lnTo>
                  <a:lnTo>
                    <a:pt x="480187" y="1200632"/>
                  </a:lnTo>
                  <a:lnTo>
                    <a:pt x="480593" y="1199464"/>
                  </a:lnTo>
                  <a:lnTo>
                    <a:pt x="480809" y="1198054"/>
                  </a:lnTo>
                  <a:lnTo>
                    <a:pt x="480809" y="1172832"/>
                  </a:lnTo>
                  <a:close/>
                </a:path>
                <a:path w="500379" h="1623695">
                  <a:moveTo>
                    <a:pt x="480809" y="998893"/>
                  </a:moveTo>
                  <a:lnTo>
                    <a:pt x="480758" y="997966"/>
                  </a:lnTo>
                  <a:lnTo>
                    <a:pt x="480479" y="996975"/>
                  </a:lnTo>
                  <a:lnTo>
                    <a:pt x="480021" y="996518"/>
                  </a:lnTo>
                  <a:lnTo>
                    <a:pt x="479628" y="996556"/>
                  </a:lnTo>
                  <a:lnTo>
                    <a:pt x="466255" y="1012913"/>
                  </a:lnTo>
                  <a:lnTo>
                    <a:pt x="466255" y="1040574"/>
                  </a:lnTo>
                  <a:lnTo>
                    <a:pt x="466559" y="1041552"/>
                  </a:lnTo>
                  <a:lnTo>
                    <a:pt x="466864" y="1041895"/>
                  </a:lnTo>
                  <a:lnTo>
                    <a:pt x="467067" y="1041984"/>
                  </a:lnTo>
                  <a:lnTo>
                    <a:pt x="467702" y="1041755"/>
                  </a:lnTo>
                  <a:lnTo>
                    <a:pt x="479425" y="1028788"/>
                  </a:lnTo>
                  <a:lnTo>
                    <a:pt x="480021" y="1027658"/>
                  </a:lnTo>
                  <a:lnTo>
                    <a:pt x="480479" y="1026223"/>
                  </a:lnTo>
                  <a:lnTo>
                    <a:pt x="480809" y="1024115"/>
                  </a:lnTo>
                  <a:lnTo>
                    <a:pt x="480809" y="998893"/>
                  </a:lnTo>
                  <a:close/>
                </a:path>
                <a:path w="500379" h="1623695">
                  <a:moveTo>
                    <a:pt x="480809" y="954747"/>
                  </a:moveTo>
                  <a:lnTo>
                    <a:pt x="480758" y="953795"/>
                  </a:lnTo>
                  <a:lnTo>
                    <a:pt x="480479" y="952804"/>
                  </a:lnTo>
                  <a:lnTo>
                    <a:pt x="480021" y="952296"/>
                  </a:lnTo>
                  <a:lnTo>
                    <a:pt x="479425" y="952360"/>
                  </a:lnTo>
                  <a:lnTo>
                    <a:pt x="467702" y="963066"/>
                  </a:lnTo>
                  <a:lnTo>
                    <a:pt x="467258" y="963752"/>
                  </a:lnTo>
                  <a:lnTo>
                    <a:pt x="466559" y="965555"/>
                  </a:lnTo>
                  <a:lnTo>
                    <a:pt x="466255" y="967143"/>
                  </a:lnTo>
                  <a:lnTo>
                    <a:pt x="466255" y="994816"/>
                  </a:lnTo>
                  <a:lnTo>
                    <a:pt x="466559" y="995819"/>
                  </a:lnTo>
                  <a:lnTo>
                    <a:pt x="466864" y="996200"/>
                  </a:lnTo>
                  <a:lnTo>
                    <a:pt x="467067" y="996276"/>
                  </a:lnTo>
                  <a:lnTo>
                    <a:pt x="467474" y="996264"/>
                  </a:lnTo>
                  <a:lnTo>
                    <a:pt x="480809" y="979970"/>
                  </a:lnTo>
                  <a:lnTo>
                    <a:pt x="480809" y="954747"/>
                  </a:lnTo>
                  <a:close/>
                </a:path>
                <a:path w="500379" h="1623695">
                  <a:moveTo>
                    <a:pt x="480809" y="910602"/>
                  </a:moveTo>
                  <a:lnTo>
                    <a:pt x="480758" y="909675"/>
                  </a:lnTo>
                  <a:lnTo>
                    <a:pt x="480479" y="908646"/>
                  </a:lnTo>
                  <a:lnTo>
                    <a:pt x="480021" y="908088"/>
                  </a:lnTo>
                  <a:lnTo>
                    <a:pt x="479628" y="908024"/>
                  </a:lnTo>
                  <a:lnTo>
                    <a:pt x="479425" y="908100"/>
                  </a:lnTo>
                  <a:lnTo>
                    <a:pt x="467702" y="917486"/>
                  </a:lnTo>
                  <a:lnTo>
                    <a:pt x="467258" y="918121"/>
                  </a:lnTo>
                  <a:lnTo>
                    <a:pt x="466559" y="919835"/>
                  </a:lnTo>
                  <a:lnTo>
                    <a:pt x="466255" y="921372"/>
                  </a:lnTo>
                  <a:lnTo>
                    <a:pt x="466255" y="949032"/>
                  </a:lnTo>
                  <a:lnTo>
                    <a:pt x="466559" y="950074"/>
                  </a:lnTo>
                  <a:lnTo>
                    <a:pt x="466864" y="950480"/>
                  </a:lnTo>
                  <a:lnTo>
                    <a:pt x="467067" y="950595"/>
                  </a:lnTo>
                  <a:lnTo>
                    <a:pt x="467474" y="950620"/>
                  </a:lnTo>
                  <a:lnTo>
                    <a:pt x="467702" y="950518"/>
                  </a:lnTo>
                  <a:lnTo>
                    <a:pt x="479425" y="940193"/>
                  </a:lnTo>
                  <a:lnTo>
                    <a:pt x="480021" y="939190"/>
                  </a:lnTo>
                  <a:lnTo>
                    <a:pt x="480479" y="937856"/>
                  </a:lnTo>
                  <a:lnTo>
                    <a:pt x="480809" y="935824"/>
                  </a:lnTo>
                  <a:lnTo>
                    <a:pt x="480809" y="910602"/>
                  </a:lnTo>
                  <a:close/>
                </a:path>
                <a:path w="500379" h="1623695">
                  <a:moveTo>
                    <a:pt x="480809" y="866482"/>
                  </a:moveTo>
                  <a:lnTo>
                    <a:pt x="480758" y="865530"/>
                  </a:lnTo>
                  <a:lnTo>
                    <a:pt x="480479" y="864450"/>
                  </a:lnTo>
                  <a:lnTo>
                    <a:pt x="480021" y="863854"/>
                  </a:lnTo>
                  <a:lnTo>
                    <a:pt x="479628" y="863752"/>
                  </a:lnTo>
                  <a:lnTo>
                    <a:pt x="479425" y="863803"/>
                  </a:lnTo>
                  <a:lnTo>
                    <a:pt x="466255" y="875601"/>
                  </a:lnTo>
                  <a:lnTo>
                    <a:pt x="466255" y="903274"/>
                  </a:lnTo>
                  <a:lnTo>
                    <a:pt x="466559" y="904354"/>
                  </a:lnTo>
                  <a:lnTo>
                    <a:pt x="466864" y="904786"/>
                  </a:lnTo>
                  <a:lnTo>
                    <a:pt x="467067" y="904913"/>
                  </a:lnTo>
                  <a:lnTo>
                    <a:pt x="467474" y="904976"/>
                  </a:lnTo>
                  <a:lnTo>
                    <a:pt x="467702" y="904913"/>
                  </a:lnTo>
                  <a:lnTo>
                    <a:pt x="479425" y="895883"/>
                  </a:lnTo>
                  <a:lnTo>
                    <a:pt x="480021" y="894956"/>
                  </a:lnTo>
                  <a:lnTo>
                    <a:pt x="480479" y="893686"/>
                  </a:lnTo>
                  <a:lnTo>
                    <a:pt x="480809" y="891705"/>
                  </a:lnTo>
                  <a:lnTo>
                    <a:pt x="480809" y="866482"/>
                  </a:lnTo>
                  <a:close/>
                </a:path>
                <a:path w="500379" h="1623695">
                  <a:moveTo>
                    <a:pt x="480809" y="822350"/>
                  </a:moveTo>
                  <a:lnTo>
                    <a:pt x="480758" y="821397"/>
                  </a:lnTo>
                  <a:lnTo>
                    <a:pt x="480479" y="820293"/>
                  </a:lnTo>
                  <a:lnTo>
                    <a:pt x="480021" y="819632"/>
                  </a:lnTo>
                  <a:lnTo>
                    <a:pt x="479425" y="819505"/>
                  </a:lnTo>
                  <a:lnTo>
                    <a:pt x="467931" y="826122"/>
                  </a:lnTo>
                  <a:lnTo>
                    <a:pt x="467474" y="826503"/>
                  </a:lnTo>
                  <a:lnTo>
                    <a:pt x="466864" y="827493"/>
                  </a:lnTo>
                  <a:lnTo>
                    <a:pt x="466559" y="828370"/>
                  </a:lnTo>
                  <a:lnTo>
                    <a:pt x="466255" y="829856"/>
                  </a:lnTo>
                  <a:lnTo>
                    <a:pt x="466255" y="857504"/>
                  </a:lnTo>
                  <a:lnTo>
                    <a:pt x="466559" y="858634"/>
                  </a:lnTo>
                  <a:lnTo>
                    <a:pt x="466864" y="859116"/>
                  </a:lnTo>
                  <a:lnTo>
                    <a:pt x="467067" y="859256"/>
                  </a:lnTo>
                  <a:lnTo>
                    <a:pt x="467702" y="859345"/>
                  </a:lnTo>
                  <a:lnTo>
                    <a:pt x="479425" y="851623"/>
                  </a:lnTo>
                  <a:lnTo>
                    <a:pt x="480021" y="850760"/>
                  </a:lnTo>
                  <a:lnTo>
                    <a:pt x="480479" y="849528"/>
                  </a:lnTo>
                  <a:lnTo>
                    <a:pt x="480809" y="847572"/>
                  </a:lnTo>
                  <a:lnTo>
                    <a:pt x="480809" y="822350"/>
                  </a:lnTo>
                  <a:close/>
                </a:path>
                <a:path w="500379" h="1623695">
                  <a:moveTo>
                    <a:pt x="480809" y="778205"/>
                  </a:moveTo>
                  <a:lnTo>
                    <a:pt x="480758" y="777240"/>
                  </a:lnTo>
                  <a:lnTo>
                    <a:pt x="480479" y="776109"/>
                  </a:lnTo>
                  <a:lnTo>
                    <a:pt x="480021" y="775398"/>
                  </a:lnTo>
                  <a:lnTo>
                    <a:pt x="479628" y="775220"/>
                  </a:lnTo>
                  <a:lnTo>
                    <a:pt x="479425" y="775220"/>
                  </a:lnTo>
                  <a:lnTo>
                    <a:pt x="466255" y="784072"/>
                  </a:lnTo>
                  <a:lnTo>
                    <a:pt x="466255" y="811745"/>
                  </a:lnTo>
                  <a:lnTo>
                    <a:pt x="466559" y="812888"/>
                  </a:lnTo>
                  <a:lnTo>
                    <a:pt x="466864" y="813396"/>
                  </a:lnTo>
                  <a:lnTo>
                    <a:pt x="467067" y="813574"/>
                  </a:lnTo>
                  <a:lnTo>
                    <a:pt x="467474" y="813739"/>
                  </a:lnTo>
                  <a:lnTo>
                    <a:pt x="467702" y="813727"/>
                  </a:lnTo>
                  <a:lnTo>
                    <a:pt x="480809" y="803427"/>
                  </a:lnTo>
                  <a:lnTo>
                    <a:pt x="480809" y="778205"/>
                  </a:lnTo>
                  <a:close/>
                </a:path>
                <a:path w="500379" h="1623695">
                  <a:moveTo>
                    <a:pt x="480809" y="734060"/>
                  </a:moveTo>
                  <a:lnTo>
                    <a:pt x="479425" y="730935"/>
                  </a:lnTo>
                  <a:lnTo>
                    <a:pt x="467702" y="735050"/>
                  </a:lnTo>
                  <a:lnTo>
                    <a:pt x="467474" y="735241"/>
                  </a:lnTo>
                  <a:lnTo>
                    <a:pt x="466864" y="736104"/>
                  </a:lnTo>
                  <a:lnTo>
                    <a:pt x="466559" y="736892"/>
                  </a:lnTo>
                  <a:lnTo>
                    <a:pt x="466217" y="738797"/>
                  </a:lnTo>
                  <a:lnTo>
                    <a:pt x="466255" y="765962"/>
                  </a:lnTo>
                  <a:lnTo>
                    <a:pt x="467702" y="768108"/>
                  </a:lnTo>
                  <a:lnTo>
                    <a:pt x="479425" y="763028"/>
                  </a:lnTo>
                  <a:lnTo>
                    <a:pt x="480021" y="762292"/>
                  </a:lnTo>
                  <a:lnTo>
                    <a:pt x="480479" y="761161"/>
                  </a:lnTo>
                  <a:lnTo>
                    <a:pt x="480809" y="759282"/>
                  </a:lnTo>
                  <a:lnTo>
                    <a:pt x="480809" y="734060"/>
                  </a:lnTo>
                  <a:close/>
                </a:path>
                <a:path w="500379" h="1623695">
                  <a:moveTo>
                    <a:pt x="480809" y="645795"/>
                  </a:moveTo>
                  <a:lnTo>
                    <a:pt x="480758" y="644817"/>
                  </a:lnTo>
                  <a:lnTo>
                    <a:pt x="480479" y="643585"/>
                  </a:lnTo>
                  <a:lnTo>
                    <a:pt x="480021" y="642721"/>
                  </a:lnTo>
                  <a:lnTo>
                    <a:pt x="479425" y="642327"/>
                  </a:lnTo>
                  <a:lnTo>
                    <a:pt x="467702" y="643839"/>
                  </a:lnTo>
                  <a:lnTo>
                    <a:pt x="467474" y="643966"/>
                  </a:lnTo>
                  <a:lnTo>
                    <a:pt x="466864" y="644702"/>
                  </a:lnTo>
                  <a:lnTo>
                    <a:pt x="466559" y="645414"/>
                  </a:lnTo>
                  <a:lnTo>
                    <a:pt x="466217" y="647268"/>
                  </a:lnTo>
                  <a:lnTo>
                    <a:pt x="466217" y="673430"/>
                  </a:lnTo>
                  <a:lnTo>
                    <a:pt x="467702" y="676897"/>
                  </a:lnTo>
                  <a:lnTo>
                    <a:pt x="479425" y="674446"/>
                  </a:lnTo>
                  <a:lnTo>
                    <a:pt x="479628" y="674306"/>
                  </a:lnTo>
                  <a:lnTo>
                    <a:pt x="480187" y="673544"/>
                  </a:lnTo>
                  <a:lnTo>
                    <a:pt x="480593" y="672401"/>
                  </a:lnTo>
                  <a:lnTo>
                    <a:pt x="480809" y="671017"/>
                  </a:lnTo>
                  <a:lnTo>
                    <a:pt x="480809" y="645795"/>
                  </a:lnTo>
                  <a:close/>
                </a:path>
                <a:path w="500379" h="1623695">
                  <a:moveTo>
                    <a:pt x="500176" y="1020838"/>
                  </a:moveTo>
                  <a:lnTo>
                    <a:pt x="500138" y="1019949"/>
                  </a:lnTo>
                  <a:lnTo>
                    <a:pt x="499884" y="1019035"/>
                  </a:lnTo>
                  <a:lnTo>
                    <a:pt x="499478" y="1018628"/>
                  </a:lnTo>
                  <a:lnTo>
                    <a:pt x="499110" y="1018679"/>
                  </a:lnTo>
                  <a:lnTo>
                    <a:pt x="487019" y="1035418"/>
                  </a:lnTo>
                  <a:lnTo>
                    <a:pt x="487019" y="1060246"/>
                  </a:lnTo>
                  <a:lnTo>
                    <a:pt x="487070" y="1061161"/>
                  </a:lnTo>
                  <a:lnTo>
                    <a:pt x="487324" y="1062075"/>
                  </a:lnTo>
                  <a:lnTo>
                    <a:pt x="487603" y="1062393"/>
                  </a:lnTo>
                  <a:lnTo>
                    <a:pt x="487768" y="1062456"/>
                  </a:lnTo>
                  <a:lnTo>
                    <a:pt x="488340" y="1062228"/>
                  </a:lnTo>
                  <a:lnTo>
                    <a:pt x="498932" y="1049324"/>
                  </a:lnTo>
                  <a:lnTo>
                    <a:pt x="499478" y="1048219"/>
                  </a:lnTo>
                  <a:lnTo>
                    <a:pt x="500138" y="1045324"/>
                  </a:lnTo>
                  <a:lnTo>
                    <a:pt x="500176" y="1020838"/>
                  </a:lnTo>
                  <a:close/>
                </a:path>
                <a:path w="500379" h="1623695">
                  <a:moveTo>
                    <a:pt x="500176" y="978865"/>
                  </a:moveTo>
                  <a:lnTo>
                    <a:pt x="500138" y="977963"/>
                  </a:lnTo>
                  <a:lnTo>
                    <a:pt x="499884" y="977036"/>
                  </a:lnTo>
                  <a:lnTo>
                    <a:pt x="499478" y="976579"/>
                  </a:lnTo>
                  <a:lnTo>
                    <a:pt x="499110" y="976591"/>
                  </a:lnTo>
                  <a:lnTo>
                    <a:pt x="487019" y="991971"/>
                  </a:lnTo>
                  <a:lnTo>
                    <a:pt x="487019" y="1017295"/>
                  </a:lnTo>
                  <a:lnTo>
                    <a:pt x="487324" y="1018667"/>
                  </a:lnTo>
                  <a:lnTo>
                    <a:pt x="487603" y="1019009"/>
                  </a:lnTo>
                  <a:lnTo>
                    <a:pt x="487768" y="1019073"/>
                  </a:lnTo>
                  <a:lnTo>
                    <a:pt x="488149" y="1019048"/>
                  </a:lnTo>
                  <a:lnTo>
                    <a:pt x="500176" y="978865"/>
                  </a:lnTo>
                  <a:close/>
                </a:path>
                <a:path w="500379" h="1623695">
                  <a:moveTo>
                    <a:pt x="500176" y="936891"/>
                  </a:moveTo>
                  <a:lnTo>
                    <a:pt x="500138" y="935990"/>
                  </a:lnTo>
                  <a:lnTo>
                    <a:pt x="499884" y="935024"/>
                  </a:lnTo>
                  <a:lnTo>
                    <a:pt x="499478" y="934516"/>
                  </a:lnTo>
                  <a:lnTo>
                    <a:pt x="499110" y="934491"/>
                  </a:lnTo>
                  <a:lnTo>
                    <a:pt x="498932" y="934567"/>
                  </a:lnTo>
                  <a:lnTo>
                    <a:pt x="488340" y="944232"/>
                  </a:lnTo>
                  <a:lnTo>
                    <a:pt x="487768" y="945210"/>
                  </a:lnTo>
                  <a:lnTo>
                    <a:pt x="487324" y="946518"/>
                  </a:lnTo>
                  <a:lnTo>
                    <a:pt x="487019" y="948524"/>
                  </a:lnTo>
                  <a:lnTo>
                    <a:pt x="487019" y="973848"/>
                  </a:lnTo>
                  <a:lnTo>
                    <a:pt x="487324" y="975258"/>
                  </a:lnTo>
                  <a:lnTo>
                    <a:pt x="487768" y="975715"/>
                  </a:lnTo>
                  <a:lnTo>
                    <a:pt x="488149" y="975715"/>
                  </a:lnTo>
                  <a:lnTo>
                    <a:pt x="500176" y="936891"/>
                  </a:lnTo>
                  <a:close/>
                </a:path>
                <a:path w="500379" h="1623695">
                  <a:moveTo>
                    <a:pt x="500176" y="894930"/>
                  </a:moveTo>
                  <a:lnTo>
                    <a:pt x="500138" y="894041"/>
                  </a:lnTo>
                  <a:lnTo>
                    <a:pt x="499884" y="893051"/>
                  </a:lnTo>
                  <a:lnTo>
                    <a:pt x="499478" y="892517"/>
                  </a:lnTo>
                  <a:lnTo>
                    <a:pt x="499110" y="892441"/>
                  </a:lnTo>
                  <a:lnTo>
                    <a:pt x="498932" y="892492"/>
                  </a:lnTo>
                  <a:lnTo>
                    <a:pt x="488340" y="900963"/>
                  </a:lnTo>
                  <a:lnTo>
                    <a:pt x="487768" y="901877"/>
                  </a:lnTo>
                  <a:lnTo>
                    <a:pt x="487210" y="903605"/>
                  </a:lnTo>
                  <a:lnTo>
                    <a:pt x="487019" y="905103"/>
                  </a:lnTo>
                  <a:lnTo>
                    <a:pt x="487019" y="929906"/>
                  </a:lnTo>
                  <a:lnTo>
                    <a:pt x="488149" y="932408"/>
                  </a:lnTo>
                  <a:lnTo>
                    <a:pt x="488340" y="932332"/>
                  </a:lnTo>
                  <a:lnTo>
                    <a:pt x="498932" y="922997"/>
                  </a:lnTo>
                  <a:lnTo>
                    <a:pt x="499618" y="921689"/>
                  </a:lnTo>
                  <a:lnTo>
                    <a:pt x="500138" y="919403"/>
                  </a:lnTo>
                  <a:lnTo>
                    <a:pt x="500176" y="894930"/>
                  </a:lnTo>
                  <a:close/>
                </a:path>
                <a:path w="500379" h="1623695">
                  <a:moveTo>
                    <a:pt x="500176" y="852982"/>
                  </a:moveTo>
                  <a:lnTo>
                    <a:pt x="500138" y="852081"/>
                  </a:lnTo>
                  <a:lnTo>
                    <a:pt x="499884" y="851052"/>
                  </a:lnTo>
                  <a:lnTo>
                    <a:pt x="499478" y="850468"/>
                  </a:lnTo>
                  <a:lnTo>
                    <a:pt x="498932" y="850379"/>
                  </a:lnTo>
                  <a:lnTo>
                    <a:pt x="488340" y="857669"/>
                  </a:lnTo>
                  <a:lnTo>
                    <a:pt x="487768" y="858520"/>
                  </a:lnTo>
                  <a:lnTo>
                    <a:pt x="487210" y="860196"/>
                  </a:lnTo>
                  <a:lnTo>
                    <a:pt x="487019" y="861656"/>
                  </a:lnTo>
                  <a:lnTo>
                    <a:pt x="487019" y="886485"/>
                  </a:lnTo>
                  <a:lnTo>
                    <a:pt x="487070" y="887425"/>
                  </a:lnTo>
                  <a:lnTo>
                    <a:pt x="487324" y="888453"/>
                  </a:lnTo>
                  <a:lnTo>
                    <a:pt x="487768" y="889012"/>
                  </a:lnTo>
                  <a:lnTo>
                    <a:pt x="488149" y="889088"/>
                  </a:lnTo>
                  <a:lnTo>
                    <a:pt x="488340" y="889025"/>
                  </a:lnTo>
                  <a:lnTo>
                    <a:pt x="500176" y="852982"/>
                  </a:lnTo>
                  <a:close/>
                </a:path>
                <a:path w="500379" h="1623695">
                  <a:moveTo>
                    <a:pt x="500176" y="811009"/>
                  </a:moveTo>
                  <a:lnTo>
                    <a:pt x="500138" y="810094"/>
                  </a:lnTo>
                  <a:lnTo>
                    <a:pt x="499884" y="809053"/>
                  </a:lnTo>
                  <a:lnTo>
                    <a:pt x="499478" y="808405"/>
                  </a:lnTo>
                  <a:lnTo>
                    <a:pt x="498932" y="808266"/>
                  </a:lnTo>
                  <a:lnTo>
                    <a:pt x="488340" y="814362"/>
                  </a:lnTo>
                  <a:lnTo>
                    <a:pt x="487603" y="815505"/>
                  </a:lnTo>
                  <a:lnTo>
                    <a:pt x="487210" y="816775"/>
                  </a:lnTo>
                  <a:lnTo>
                    <a:pt x="487019" y="818222"/>
                  </a:lnTo>
                  <a:lnTo>
                    <a:pt x="487019" y="843051"/>
                  </a:lnTo>
                  <a:lnTo>
                    <a:pt x="488149" y="845794"/>
                  </a:lnTo>
                  <a:lnTo>
                    <a:pt x="488340" y="845756"/>
                  </a:lnTo>
                  <a:lnTo>
                    <a:pt x="500176" y="811009"/>
                  </a:lnTo>
                  <a:close/>
                </a:path>
                <a:path w="500379" h="1623695">
                  <a:moveTo>
                    <a:pt x="500176" y="769035"/>
                  </a:moveTo>
                  <a:lnTo>
                    <a:pt x="500138" y="768121"/>
                  </a:lnTo>
                  <a:lnTo>
                    <a:pt x="499884" y="767041"/>
                  </a:lnTo>
                  <a:lnTo>
                    <a:pt x="499478" y="766356"/>
                  </a:lnTo>
                  <a:lnTo>
                    <a:pt x="499110" y="766152"/>
                  </a:lnTo>
                  <a:lnTo>
                    <a:pt x="498932" y="766152"/>
                  </a:lnTo>
                  <a:lnTo>
                    <a:pt x="487019" y="774776"/>
                  </a:lnTo>
                  <a:lnTo>
                    <a:pt x="487019" y="800087"/>
                  </a:lnTo>
                  <a:lnTo>
                    <a:pt x="487210" y="801306"/>
                  </a:lnTo>
                  <a:lnTo>
                    <a:pt x="487603" y="802132"/>
                  </a:lnTo>
                  <a:lnTo>
                    <a:pt x="487768" y="802297"/>
                  </a:lnTo>
                  <a:lnTo>
                    <a:pt x="488149" y="802462"/>
                  </a:lnTo>
                  <a:lnTo>
                    <a:pt x="488340" y="802449"/>
                  </a:lnTo>
                  <a:lnTo>
                    <a:pt x="498932" y="796671"/>
                  </a:lnTo>
                  <a:lnTo>
                    <a:pt x="499478" y="795934"/>
                  </a:lnTo>
                  <a:lnTo>
                    <a:pt x="499999" y="794397"/>
                  </a:lnTo>
                  <a:lnTo>
                    <a:pt x="500176" y="793013"/>
                  </a:lnTo>
                  <a:lnTo>
                    <a:pt x="500176" y="769035"/>
                  </a:lnTo>
                  <a:close/>
                </a:path>
                <a:path w="500379" h="1623695">
                  <a:moveTo>
                    <a:pt x="500176" y="727062"/>
                  </a:moveTo>
                  <a:lnTo>
                    <a:pt x="498932" y="724065"/>
                  </a:lnTo>
                  <a:lnTo>
                    <a:pt x="488340" y="727786"/>
                  </a:lnTo>
                  <a:lnTo>
                    <a:pt x="487768" y="728446"/>
                  </a:lnTo>
                  <a:lnTo>
                    <a:pt x="487603" y="728764"/>
                  </a:lnTo>
                  <a:lnTo>
                    <a:pt x="487210" y="729919"/>
                  </a:lnTo>
                  <a:lnTo>
                    <a:pt x="487019" y="731316"/>
                  </a:lnTo>
                  <a:lnTo>
                    <a:pt x="487019" y="756145"/>
                  </a:lnTo>
                  <a:lnTo>
                    <a:pt x="488340" y="759142"/>
                  </a:lnTo>
                  <a:lnTo>
                    <a:pt x="498932" y="754570"/>
                  </a:lnTo>
                  <a:lnTo>
                    <a:pt x="499478" y="753884"/>
                  </a:lnTo>
                  <a:lnTo>
                    <a:pt x="499999" y="752411"/>
                  </a:lnTo>
                  <a:lnTo>
                    <a:pt x="500176" y="751039"/>
                  </a:lnTo>
                  <a:lnTo>
                    <a:pt x="500176" y="727062"/>
                  </a:lnTo>
                  <a:close/>
                </a:path>
                <a:path w="500379" h="1623695">
                  <a:moveTo>
                    <a:pt x="500176" y="685114"/>
                  </a:moveTo>
                  <a:lnTo>
                    <a:pt x="498932" y="681964"/>
                  </a:lnTo>
                  <a:lnTo>
                    <a:pt x="488340" y="684491"/>
                  </a:lnTo>
                  <a:lnTo>
                    <a:pt x="487768" y="685076"/>
                  </a:lnTo>
                  <a:lnTo>
                    <a:pt x="487603" y="685393"/>
                  </a:lnTo>
                  <a:lnTo>
                    <a:pt x="487210" y="686523"/>
                  </a:lnTo>
                  <a:lnTo>
                    <a:pt x="487019" y="687895"/>
                  </a:lnTo>
                  <a:lnTo>
                    <a:pt x="487019" y="713206"/>
                  </a:lnTo>
                  <a:lnTo>
                    <a:pt x="488340" y="715848"/>
                  </a:lnTo>
                  <a:lnTo>
                    <a:pt x="498932" y="712457"/>
                  </a:lnTo>
                  <a:lnTo>
                    <a:pt x="499478" y="711835"/>
                  </a:lnTo>
                  <a:lnTo>
                    <a:pt x="499999" y="710412"/>
                  </a:lnTo>
                  <a:lnTo>
                    <a:pt x="500176" y="709091"/>
                  </a:lnTo>
                  <a:lnTo>
                    <a:pt x="500176" y="685114"/>
                  </a:lnTo>
                  <a:close/>
                </a:path>
                <a:path w="500379" h="1623695">
                  <a:moveTo>
                    <a:pt x="500176" y="643140"/>
                  </a:moveTo>
                  <a:lnTo>
                    <a:pt x="498932" y="639838"/>
                  </a:lnTo>
                  <a:lnTo>
                    <a:pt x="488340" y="641197"/>
                  </a:lnTo>
                  <a:lnTo>
                    <a:pt x="487019" y="644448"/>
                  </a:lnTo>
                  <a:lnTo>
                    <a:pt x="487019" y="669277"/>
                  </a:lnTo>
                  <a:lnTo>
                    <a:pt x="487070" y="670229"/>
                  </a:lnTo>
                  <a:lnTo>
                    <a:pt x="487324" y="671423"/>
                  </a:lnTo>
                  <a:lnTo>
                    <a:pt x="487768" y="672236"/>
                  </a:lnTo>
                  <a:lnTo>
                    <a:pt x="488340" y="672579"/>
                  </a:lnTo>
                  <a:lnTo>
                    <a:pt x="498932" y="670369"/>
                  </a:lnTo>
                  <a:lnTo>
                    <a:pt x="499478" y="669798"/>
                  </a:lnTo>
                  <a:lnTo>
                    <a:pt x="499999" y="668439"/>
                  </a:lnTo>
                  <a:lnTo>
                    <a:pt x="500176" y="667118"/>
                  </a:lnTo>
                  <a:lnTo>
                    <a:pt x="500176" y="643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447216" y="835710"/>
              <a:ext cx="368935" cy="1259840"/>
            </a:xfrm>
            <a:custGeom>
              <a:avLst/>
              <a:gdLst/>
              <a:ahLst/>
              <a:cxnLst/>
              <a:rect l="l" t="t" r="r" b="b"/>
              <a:pathLst>
                <a:path w="368934" h="1259839">
                  <a:moveTo>
                    <a:pt x="29197" y="387375"/>
                  </a:moveTo>
                  <a:lnTo>
                    <a:pt x="3289" y="383895"/>
                  </a:lnTo>
                  <a:lnTo>
                    <a:pt x="2832" y="383895"/>
                  </a:lnTo>
                  <a:lnTo>
                    <a:pt x="0" y="387261"/>
                  </a:lnTo>
                  <a:lnTo>
                    <a:pt x="0" y="414947"/>
                  </a:lnTo>
                  <a:lnTo>
                    <a:pt x="26301" y="418744"/>
                  </a:lnTo>
                  <a:lnTo>
                    <a:pt x="26746" y="418642"/>
                  </a:lnTo>
                  <a:lnTo>
                    <a:pt x="29197" y="415378"/>
                  </a:lnTo>
                  <a:lnTo>
                    <a:pt x="29197" y="387375"/>
                  </a:lnTo>
                  <a:close/>
                </a:path>
                <a:path w="368934" h="1259839">
                  <a:moveTo>
                    <a:pt x="29197" y="339331"/>
                  </a:moveTo>
                  <a:lnTo>
                    <a:pt x="26301" y="335978"/>
                  </a:lnTo>
                  <a:lnTo>
                    <a:pt x="3289" y="336359"/>
                  </a:lnTo>
                  <a:lnTo>
                    <a:pt x="2832" y="336359"/>
                  </a:lnTo>
                  <a:lnTo>
                    <a:pt x="0" y="339775"/>
                  </a:lnTo>
                  <a:lnTo>
                    <a:pt x="0" y="367449"/>
                  </a:lnTo>
                  <a:lnTo>
                    <a:pt x="2832" y="370814"/>
                  </a:lnTo>
                  <a:lnTo>
                    <a:pt x="26301" y="370751"/>
                  </a:lnTo>
                  <a:lnTo>
                    <a:pt x="29197" y="367322"/>
                  </a:lnTo>
                  <a:lnTo>
                    <a:pt x="29197" y="339331"/>
                  </a:lnTo>
                  <a:close/>
                </a:path>
                <a:path w="368934" h="1259839">
                  <a:moveTo>
                    <a:pt x="29197" y="291299"/>
                  </a:moveTo>
                  <a:lnTo>
                    <a:pt x="26301" y="287985"/>
                  </a:lnTo>
                  <a:lnTo>
                    <a:pt x="3289" y="288798"/>
                  </a:lnTo>
                  <a:lnTo>
                    <a:pt x="2832" y="288810"/>
                  </a:lnTo>
                  <a:lnTo>
                    <a:pt x="0" y="292290"/>
                  </a:lnTo>
                  <a:lnTo>
                    <a:pt x="0" y="319963"/>
                  </a:lnTo>
                  <a:lnTo>
                    <a:pt x="2832" y="323253"/>
                  </a:lnTo>
                  <a:lnTo>
                    <a:pt x="26301" y="322745"/>
                  </a:lnTo>
                  <a:lnTo>
                    <a:pt x="29197" y="319303"/>
                  </a:lnTo>
                  <a:lnTo>
                    <a:pt x="29197" y="291299"/>
                  </a:lnTo>
                  <a:close/>
                </a:path>
                <a:path w="368934" h="1259839">
                  <a:moveTo>
                    <a:pt x="29197" y="243243"/>
                  </a:moveTo>
                  <a:lnTo>
                    <a:pt x="26301" y="239979"/>
                  </a:lnTo>
                  <a:lnTo>
                    <a:pt x="3289" y="241236"/>
                  </a:lnTo>
                  <a:lnTo>
                    <a:pt x="2832" y="241249"/>
                  </a:lnTo>
                  <a:lnTo>
                    <a:pt x="0" y="244805"/>
                  </a:lnTo>
                  <a:lnTo>
                    <a:pt x="0" y="272478"/>
                  </a:lnTo>
                  <a:lnTo>
                    <a:pt x="2832" y="275742"/>
                  </a:lnTo>
                  <a:lnTo>
                    <a:pt x="26301" y="274777"/>
                  </a:lnTo>
                  <a:lnTo>
                    <a:pt x="29197" y="271246"/>
                  </a:lnTo>
                  <a:lnTo>
                    <a:pt x="29197" y="243243"/>
                  </a:lnTo>
                  <a:close/>
                </a:path>
                <a:path w="368934" h="1259839">
                  <a:moveTo>
                    <a:pt x="29197" y="195199"/>
                  </a:moveTo>
                  <a:lnTo>
                    <a:pt x="26301" y="191985"/>
                  </a:lnTo>
                  <a:lnTo>
                    <a:pt x="3289" y="193675"/>
                  </a:lnTo>
                  <a:lnTo>
                    <a:pt x="0" y="197281"/>
                  </a:lnTo>
                  <a:lnTo>
                    <a:pt x="0" y="224980"/>
                  </a:lnTo>
                  <a:lnTo>
                    <a:pt x="2832" y="228180"/>
                  </a:lnTo>
                  <a:lnTo>
                    <a:pt x="26301" y="226771"/>
                  </a:lnTo>
                  <a:lnTo>
                    <a:pt x="29197" y="223189"/>
                  </a:lnTo>
                  <a:lnTo>
                    <a:pt x="29197" y="195199"/>
                  </a:lnTo>
                  <a:close/>
                </a:path>
                <a:path w="368934" h="1259839">
                  <a:moveTo>
                    <a:pt x="29197" y="147129"/>
                  </a:moveTo>
                  <a:lnTo>
                    <a:pt x="26301" y="144018"/>
                  </a:lnTo>
                  <a:lnTo>
                    <a:pt x="3289" y="146138"/>
                  </a:lnTo>
                  <a:lnTo>
                    <a:pt x="0" y="149783"/>
                  </a:lnTo>
                  <a:lnTo>
                    <a:pt x="0" y="177469"/>
                  </a:lnTo>
                  <a:lnTo>
                    <a:pt x="2832" y="180632"/>
                  </a:lnTo>
                  <a:lnTo>
                    <a:pt x="26301" y="178777"/>
                  </a:lnTo>
                  <a:lnTo>
                    <a:pt x="29197" y="175133"/>
                  </a:lnTo>
                  <a:lnTo>
                    <a:pt x="29197" y="147129"/>
                  </a:lnTo>
                  <a:close/>
                </a:path>
                <a:path w="368934" h="1259839">
                  <a:moveTo>
                    <a:pt x="29197" y="99098"/>
                  </a:moveTo>
                  <a:lnTo>
                    <a:pt x="26301" y="96012"/>
                  </a:lnTo>
                  <a:lnTo>
                    <a:pt x="3289" y="98577"/>
                  </a:lnTo>
                  <a:lnTo>
                    <a:pt x="2832" y="98628"/>
                  </a:lnTo>
                  <a:lnTo>
                    <a:pt x="0" y="102323"/>
                  </a:lnTo>
                  <a:lnTo>
                    <a:pt x="0" y="129997"/>
                  </a:lnTo>
                  <a:lnTo>
                    <a:pt x="2832" y="133070"/>
                  </a:lnTo>
                  <a:lnTo>
                    <a:pt x="26301" y="130771"/>
                  </a:lnTo>
                  <a:lnTo>
                    <a:pt x="26746" y="130632"/>
                  </a:lnTo>
                  <a:lnTo>
                    <a:pt x="27901" y="129832"/>
                  </a:lnTo>
                  <a:lnTo>
                    <a:pt x="28778" y="128600"/>
                  </a:lnTo>
                  <a:lnTo>
                    <a:pt x="29197" y="127101"/>
                  </a:lnTo>
                  <a:lnTo>
                    <a:pt x="29197" y="99098"/>
                  </a:lnTo>
                  <a:close/>
                </a:path>
                <a:path w="368934" h="1259839">
                  <a:moveTo>
                    <a:pt x="29197" y="51054"/>
                  </a:moveTo>
                  <a:lnTo>
                    <a:pt x="26301" y="48006"/>
                  </a:lnTo>
                  <a:lnTo>
                    <a:pt x="3289" y="51015"/>
                  </a:lnTo>
                  <a:lnTo>
                    <a:pt x="0" y="54825"/>
                  </a:lnTo>
                  <a:lnTo>
                    <a:pt x="0" y="82499"/>
                  </a:lnTo>
                  <a:lnTo>
                    <a:pt x="2832" y="85559"/>
                  </a:lnTo>
                  <a:lnTo>
                    <a:pt x="26301" y="82804"/>
                  </a:lnTo>
                  <a:lnTo>
                    <a:pt x="29197" y="79044"/>
                  </a:lnTo>
                  <a:lnTo>
                    <a:pt x="29197" y="51054"/>
                  </a:lnTo>
                  <a:close/>
                </a:path>
                <a:path w="368934" h="1259839">
                  <a:moveTo>
                    <a:pt x="29197" y="2997"/>
                  </a:moveTo>
                  <a:lnTo>
                    <a:pt x="26301" y="0"/>
                  </a:lnTo>
                  <a:lnTo>
                    <a:pt x="3289" y="3454"/>
                  </a:lnTo>
                  <a:lnTo>
                    <a:pt x="2832" y="3517"/>
                  </a:lnTo>
                  <a:lnTo>
                    <a:pt x="0" y="7327"/>
                  </a:lnTo>
                  <a:lnTo>
                    <a:pt x="0" y="35001"/>
                  </a:lnTo>
                  <a:lnTo>
                    <a:pt x="2832" y="37985"/>
                  </a:lnTo>
                  <a:lnTo>
                    <a:pt x="26301" y="34810"/>
                  </a:lnTo>
                  <a:lnTo>
                    <a:pt x="29197" y="31000"/>
                  </a:lnTo>
                  <a:lnTo>
                    <a:pt x="29197" y="2997"/>
                  </a:lnTo>
                  <a:close/>
                </a:path>
                <a:path w="368934" h="1259839">
                  <a:moveTo>
                    <a:pt x="72720" y="966203"/>
                  </a:moveTo>
                  <a:lnTo>
                    <a:pt x="69723" y="962837"/>
                  </a:lnTo>
                  <a:lnTo>
                    <a:pt x="45910" y="963688"/>
                  </a:lnTo>
                  <a:lnTo>
                    <a:pt x="45440" y="963701"/>
                  </a:lnTo>
                  <a:lnTo>
                    <a:pt x="42506" y="967232"/>
                  </a:lnTo>
                  <a:lnTo>
                    <a:pt x="42506" y="995400"/>
                  </a:lnTo>
                  <a:lnTo>
                    <a:pt x="45440" y="998728"/>
                  </a:lnTo>
                  <a:lnTo>
                    <a:pt x="69723" y="998207"/>
                  </a:lnTo>
                  <a:lnTo>
                    <a:pt x="72720" y="994689"/>
                  </a:lnTo>
                  <a:lnTo>
                    <a:pt x="72720" y="966203"/>
                  </a:lnTo>
                  <a:close/>
                </a:path>
                <a:path w="368934" h="1259839">
                  <a:moveTo>
                    <a:pt x="72720" y="387553"/>
                  </a:moveTo>
                  <a:lnTo>
                    <a:pt x="45910" y="384009"/>
                  </a:lnTo>
                  <a:lnTo>
                    <a:pt x="45440" y="384009"/>
                  </a:lnTo>
                  <a:lnTo>
                    <a:pt x="42506" y="387438"/>
                  </a:lnTo>
                  <a:lnTo>
                    <a:pt x="42506" y="415594"/>
                  </a:lnTo>
                  <a:lnTo>
                    <a:pt x="69723" y="419468"/>
                  </a:lnTo>
                  <a:lnTo>
                    <a:pt x="70180" y="419366"/>
                  </a:lnTo>
                  <a:lnTo>
                    <a:pt x="72720" y="416052"/>
                  </a:lnTo>
                  <a:lnTo>
                    <a:pt x="72720" y="387553"/>
                  </a:lnTo>
                  <a:close/>
                </a:path>
                <a:path w="368934" h="1259839">
                  <a:moveTo>
                    <a:pt x="72720" y="338670"/>
                  </a:moveTo>
                  <a:lnTo>
                    <a:pt x="69723" y="335267"/>
                  </a:lnTo>
                  <a:lnTo>
                    <a:pt x="45910" y="335661"/>
                  </a:lnTo>
                  <a:lnTo>
                    <a:pt x="45440" y="335661"/>
                  </a:lnTo>
                  <a:lnTo>
                    <a:pt x="42506" y="339128"/>
                  </a:lnTo>
                  <a:lnTo>
                    <a:pt x="42506" y="367271"/>
                  </a:lnTo>
                  <a:lnTo>
                    <a:pt x="45440" y="370700"/>
                  </a:lnTo>
                  <a:lnTo>
                    <a:pt x="69723" y="370636"/>
                  </a:lnTo>
                  <a:lnTo>
                    <a:pt x="72720" y="367157"/>
                  </a:lnTo>
                  <a:lnTo>
                    <a:pt x="72720" y="338670"/>
                  </a:lnTo>
                  <a:close/>
                </a:path>
                <a:path w="368934" h="1259839">
                  <a:moveTo>
                    <a:pt x="72720" y="240931"/>
                  </a:moveTo>
                  <a:lnTo>
                    <a:pt x="69723" y="237629"/>
                  </a:lnTo>
                  <a:lnTo>
                    <a:pt x="45910" y="238925"/>
                  </a:lnTo>
                  <a:lnTo>
                    <a:pt x="42506" y="242531"/>
                  </a:lnTo>
                  <a:lnTo>
                    <a:pt x="42506" y="270700"/>
                  </a:lnTo>
                  <a:lnTo>
                    <a:pt x="45440" y="274015"/>
                  </a:lnTo>
                  <a:lnTo>
                    <a:pt x="69723" y="273024"/>
                  </a:lnTo>
                  <a:lnTo>
                    <a:pt x="72720" y="269430"/>
                  </a:lnTo>
                  <a:lnTo>
                    <a:pt x="72720" y="240931"/>
                  </a:lnTo>
                  <a:close/>
                </a:path>
                <a:path w="368934" h="1259839">
                  <a:moveTo>
                    <a:pt x="72720" y="192049"/>
                  </a:moveTo>
                  <a:lnTo>
                    <a:pt x="69723" y="188798"/>
                  </a:lnTo>
                  <a:lnTo>
                    <a:pt x="45910" y="190550"/>
                  </a:lnTo>
                  <a:lnTo>
                    <a:pt x="42506" y="194233"/>
                  </a:lnTo>
                  <a:lnTo>
                    <a:pt x="42506" y="222389"/>
                  </a:lnTo>
                  <a:lnTo>
                    <a:pt x="45440" y="225640"/>
                  </a:lnTo>
                  <a:lnTo>
                    <a:pt x="69723" y="224193"/>
                  </a:lnTo>
                  <a:lnTo>
                    <a:pt x="72720" y="220548"/>
                  </a:lnTo>
                  <a:lnTo>
                    <a:pt x="72720" y="192049"/>
                  </a:lnTo>
                  <a:close/>
                </a:path>
                <a:path w="368934" h="1259839">
                  <a:moveTo>
                    <a:pt x="72720" y="143167"/>
                  </a:moveTo>
                  <a:lnTo>
                    <a:pt x="69723" y="139992"/>
                  </a:lnTo>
                  <a:lnTo>
                    <a:pt x="45910" y="142201"/>
                  </a:lnTo>
                  <a:lnTo>
                    <a:pt x="42506" y="145923"/>
                  </a:lnTo>
                  <a:lnTo>
                    <a:pt x="42506" y="174078"/>
                  </a:lnTo>
                  <a:lnTo>
                    <a:pt x="45440" y="177279"/>
                  </a:lnTo>
                  <a:lnTo>
                    <a:pt x="69723" y="175361"/>
                  </a:lnTo>
                  <a:lnTo>
                    <a:pt x="72720" y="171653"/>
                  </a:lnTo>
                  <a:lnTo>
                    <a:pt x="72720" y="143167"/>
                  </a:lnTo>
                  <a:close/>
                </a:path>
                <a:path w="368934" h="1259839">
                  <a:moveTo>
                    <a:pt x="72720" y="94322"/>
                  </a:moveTo>
                  <a:lnTo>
                    <a:pt x="69723" y="91186"/>
                  </a:lnTo>
                  <a:lnTo>
                    <a:pt x="45910" y="93827"/>
                  </a:lnTo>
                  <a:lnTo>
                    <a:pt x="45440" y="93878"/>
                  </a:lnTo>
                  <a:lnTo>
                    <a:pt x="42506" y="97637"/>
                  </a:lnTo>
                  <a:lnTo>
                    <a:pt x="42506" y="125780"/>
                  </a:lnTo>
                  <a:lnTo>
                    <a:pt x="45440" y="128905"/>
                  </a:lnTo>
                  <a:lnTo>
                    <a:pt x="69723" y="126530"/>
                  </a:lnTo>
                  <a:lnTo>
                    <a:pt x="72720" y="122796"/>
                  </a:lnTo>
                  <a:lnTo>
                    <a:pt x="72720" y="94322"/>
                  </a:lnTo>
                  <a:close/>
                </a:path>
                <a:path w="368934" h="1259839">
                  <a:moveTo>
                    <a:pt x="72720" y="45440"/>
                  </a:moveTo>
                  <a:lnTo>
                    <a:pt x="69723" y="42341"/>
                  </a:lnTo>
                  <a:lnTo>
                    <a:pt x="45910" y="45453"/>
                  </a:lnTo>
                  <a:lnTo>
                    <a:pt x="42506" y="49326"/>
                  </a:lnTo>
                  <a:lnTo>
                    <a:pt x="42506" y="77470"/>
                  </a:lnTo>
                  <a:lnTo>
                    <a:pt x="45440" y="80581"/>
                  </a:lnTo>
                  <a:lnTo>
                    <a:pt x="69723" y="77736"/>
                  </a:lnTo>
                  <a:lnTo>
                    <a:pt x="72720" y="73914"/>
                  </a:lnTo>
                  <a:lnTo>
                    <a:pt x="72720" y="45440"/>
                  </a:lnTo>
                  <a:close/>
                </a:path>
                <a:path w="368934" h="1259839">
                  <a:moveTo>
                    <a:pt x="117754" y="1224559"/>
                  </a:moveTo>
                  <a:lnTo>
                    <a:pt x="114655" y="1221371"/>
                  </a:lnTo>
                  <a:lnTo>
                    <a:pt x="90004" y="1224114"/>
                  </a:lnTo>
                  <a:lnTo>
                    <a:pt x="89535" y="1224165"/>
                  </a:lnTo>
                  <a:lnTo>
                    <a:pt x="86512" y="1227988"/>
                  </a:lnTo>
                  <a:lnTo>
                    <a:pt x="86512" y="1256626"/>
                  </a:lnTo>
                  <a:lnTo>
                    <a:pt x="89535" y="1259814"/>
                  </a:lnTo>
                  <a:lnTo>
                    <a:pt x="114655" y="1257350"/>
                  </a:lnTo>
                  <a:lnTo>
                    <a:pt x="117754" y="1253540"/>
                  </a:lnTo>
                  <a:lnTo>
                    <a:pt x="117754" y="1224559"/>
                  </a:lnTo>
                  <a:close/>
                </a:path>
                <a:path w="368934" h="1259839">
                  <a:moveTo>
                    <a:pt x="117754" y="1118590"/>
                  </a:moveTo>
                  <a:lnTo>
                    <a:pt x="114655" y="1115441"/>
                  </a:lnTo>
                  <a:lnTo>
                    <a:pt x="90004" y="1118666"/>
                  </a:lnTo>
                  <a:lnTo>
                    <a:pt x="86512" y="1122616"/>
                  </a:lnTo>
                  <a:lnTo>
                    <a:pt x="86512" y="1151255"/>
                  </a:lnTo>
                  <a:lnTo>
                    <a:pt x="89535" y="1154391"/>
                  </a:lnTo>
                  <a:lnTo>
                    <a:pt x="114655" y="1151470"/>
                  </a:lnTo>
                  <a:lnTo>
                    <a:pt x="117754" y="1147572"/>
                  </a:lnTo>
                  <a:lnTo>
                    <a:pt x="117754" y="1118590"/>
                  </a:lnTo>
                  <a:close/>
                </a:path>
                <a:path w="368934" h="1259839">
                  <a:moveTo>
                    <a:pt x="117754" y="1061186"/>
                  </a:moveTo>
                  <a:lnTo>
                    <a:pt x="114655" y="1057821"/>
                  </a:lnTo>
                  <a:lnTo>
                    <a:pt x="90004" y="1059154"/>
                  </a:lnTo>
                  <a:lnTo>
                    <a:pt x="86512" y="1062837"/>
                  </a:lnTo>
                  <a:lnTo>
                    <a:pt x="86512" y="1091488"/>
                  </a:lnTo>
                  <a:lnTo>
                    <a:pt x="89535" y="1094854"/>
                  </a:lnTo>
                  <a:lnTo>
                    <a:pt x="114655" y="1093825"/>
                  </a:lnTo>
                  <a:lnTo>
                    <a:pt x="117754" y="1090168"/>
                  </a:lnTo>
                  <a:lnTo>
                    <a:pt x="117754" y="1061186"/>
                  </a:lnTo>
                  <a:close/>
                </a:path>
                <a:path w="368934" h="1259839">
                  <a:moveTo>
                    <a:pt x="117754" y="437476"/>
                  </a:moveTo>
                  <a:lnTo>
                    <a:pt x="90004" y="433336"/>
                  </a:lnTo>
                  <a:lnTo>
                    <a:pt x="89535" y="433324"/>
                  </a:lnTo>
                  <a:lnTo>
                    <a:pt x="86512" y="436753"/>
                  </a:lnTo>
                  <a:lnTo>
                    <a:pt x="86512" y="465391"/>
                  </a:lnTo>
                  <a:lnTo>
                    <a:pt x="114655" y="469887"/>
                  </a:lnTo>
                  <a:lnTo>
                    <a:pt x="115125" y="469785"/>
                  </a:lnTo>
                  <a:lnTo>
                    <a:pt x="117754" y="466458"/>
                  </a:lnTo>
                  <a:lnTo>
                    <a:pt x="117754" y="437476"/>
                  </a:lnTo>
                  <a:close/>
                </a:path>
                <a:path w="368934" h="1259839">
                  <a:moveTo>
                    <a:pt x="117754" y="387731"/>
                  </a:moveTo>
                  <a:lnTo>
                    <a:pt x="90004" y="384124"/>
                  </a:lnTo>
                  <a:lnTo>
                    <a:pt x="89535" y="384124"/>
                  </a:lnTo>
                  <a:lnTo>
                    <a:pt x="86512" y="387604"/>
                  </a:lnTo>
                  <a:lnTo>
                    <a:pt x="86512" y="416242"/>
                  </a:lnTo>
                  <a:lnTo>
                    <a:pt x="114655" y="420192"/>
                  </a:lnTo>
                  <a:lnTo>
                    <a:pt x="115125" y="420103"/>
                  </a:lnTo>
                  <a:lnTo>
                    <a:pt x="117754" y="416712"/>
                  </a:lnTo>
                  <a:lnTo>
                    <a:pt x="117754" y="387731"/>
                  </a:lnTo>
                  <a:close/>
                </a:path>
                <a:path w="368934" h="1259839">
                  <a:moveTo>
                    <a:pt x="117754" y="337997"/>
                  </a:moveTo>
                  <a:lnTo>
                    <a:pt x="114655" y="334530"/>
                  </a:lnTo>
                  <a:lnTo>
                    <a:pt x="90004" y="334937"/>
                  </a:lnTo>
                  <a:lnTo>
                    <a:pt x="89535" y="334937"/>
                  </a:lnTo>
                  <a:lnTo>
                    <a:pt x="86512" y="338467"/>
                  </a:lnTo>
                  <a:lnTo>
                    <a:pt x="86512" y="367106"/>
                  </a:lnTo>
                  <a:lnTo>
                    <a:pt x="89535" y="370586"/>
                  </a:lnTo>
                  <a:lnTo>
                    <a:pt x="114655" y="370522"/>
                  </a:lnTo>
                  <a:lnTo>
                    <a:pt x="117754" y="366979"/>
                  </a:lnTo>
                  <a:lnTo>
                    <a:pt x="117754" y="337997"/>
                  </a:lnTo>
                  <a:close/>
                </a:path>
                <a:path w="368934" h="1259839">
                  <a:moveTo>
                    <a:pt x="117754" y="288290"/>
                  </a:moveTo>
                  <a:lnTo>
                    <a:pt x="114655" y="284873"/>
                  </a:lnTo>
                  <a:lnTo>
                    <a:pt x="90004" y="285737"/>
                  </a:lnTo>
                  <a:lnTo>
                    <a:pt x="89535" y="285750"/>
                  </a:lnTo>
                  <a:lnTo>
                    <a:pt x="86512" y="289344"/>
                  </a:lnTo>
                  <a:lnTo>
                    <a:pt x="86512" y="317982"/>
                  </a:lnTo>
                  <a:lnTo>
                    <a:pt x="89535" y="321386"/>
                  </a:lnTo>
                  <a:lnTo>
                    <a:pt x="114655" y="320852"/>
                  </a:lnTo>
                  <a:lnTo>
                    <a:pt x="117754" y="317284"/>
                  </a:lnTo>
                  <a:lnTo>
                    <a:pt x="117754" y="288290"/>
                  </a:lnTo>
                  <a:close/>
                </a:path>
                <a:path w="368934" h="1259839">
                  <a:moveTo>
                    <a:pt x="117754" y="188810"/>
                  </a:moveTo>
                  <a:lnTo>
                    <a:pt x="114655" y="185496"/>
                  </a:lnTo>
                  <a:lnTo>
                    <a:pt x="90004" y="187312"/>
                  </a:lnTo>
                  <a:lnTo>
                    <a:pt x="86512" y="191058"/>
                  </a:lnTo>
                  <a:lnTo>
                    <a:pt x="86512" y="219710"/>
                  </a:lnTo>
                  <a:lnTo>
                    <a:pt x="89535" y="223012"/>
                  </a:lnTo>
                  <a:lnTo>
                    <a:pt x="114655" y="221526"/>
                  </a:lnTo>
                  <a:lnTo>
                    <a:pt x="117754" y="217792"/>
                  </a:lnTo>
                  <a:lnTo>
                    <a:pt x="117754" y="188810"/>
                  </a:lnTo>
                  <a:close/>
                </a:path>
                <a:path w="368934" h="1259839">
                  <a:moveTo>
                    <a:pt x="117754" y="139077"/>
                  </a:moveTo>
                  <a:lnTo>
                    <a:pt x="114655" y="135851"/>
                  </a:lnTo>
                  <a:lnTo>
                    <a:pt x="90004" y="138125"/>
                  </a:lnTo>
                  <a:lnTo>
                    <a:pt x="86512" y="141922"/>
                  </a:lnTo>
                  <a:lnTo>
                    <a:pt x="86512" y="170561"/>
                  </a:lnTo>
                  <a:lnTo>
                    <a:pt x="89535" y="173812"/>
                  </a:lnTo>
                  <a:lnTo>
                    <a:pt x="114655" y="171831"/>
                  </a:lnTo>
                  <a:lnTo>
                    <a:pt x="117754" y="168059"/>
                  </a:lnTo>
                  <a:lnTo>
                    <a:pt x="117754" y="139077"/>
                  </a:lnTo>
                  <a:close/>
                </a:path>
                <a:path w="368934" h="1259839">
                  <a:moveTo>
                    <a:pt x="164426" y="438543"/>
                  </a:moveTo>
                  <a:lnTo>
                    <a:pt x="135674" y="434327"/>
                  </a:lnTo>
                  <a:lnTo>
                    <a:pt x="135166" y="434314"/>
                  </a:lnTo>
                  <a:lnTo>
                    <a:pt x="132029" y="437807"/>
                  </a:lnTo>
                  <a:lnTo>
                    <a:pt x="132029" y="466953"/>
                  </a:lnTo>
                  <a:lnTo>
                    <a:pt x="161201" y="471525"/>
                  </a:lnTo>
                  <a:lnTo>
                    <a:pt x="161696" y="471436"/>
                  </a:lnTo>
                  <a:lnTo>
                    <a:pt x="164426" y="468045"/>
                  </a:lnTo>
                  <a:lnTo>
                    <a:pt x="164426" y="438543"/>
                  </a:lnTo>
                  <a:close/>
                </a:path>
                <a:path w="368934" h="1259839">
                  <a:moveTo>
                    <a:pt x="164426" y="387921"/>
                  </a:moveTo>
                  <a:lnTo>
                    <a:pt x="135674" y="384238"/>
                  </a:lnTo>
                  <a:lnTo>
                    <a:pt x="135166" y="384238"/>
                  </a:lnTo>
                  <a:lnTo>
                    <a:pt x="132029" y="387781"/>
                  </a:lnTo>
                  <a:lnTo>
                    <a:pt x="132029" y="416928"/>
                  </a:lnTo>
                  <a:lnTo>
                    <a:pt x="161201" y="420966"/>
                  </a:lnTo>
                  <a:lnTo>
                    <a:pt x="161696" y="420852"/>
                  </a:lnTo>
                  <a:lnTo>
                    <a:pt x="164426" y="417423"/>
                  </a:lnTo>
                  <a:lnTo>
                    <a:pt x="164426" y="387921"/>
                  </a:lnTo>
                  <a:close/>
                </a:path>
                <a:path w="368934" h="1259839">
                  <a:moveTo>
                    <a:pt x="164426" y="337299"/>
                  </a:moveTo>
                  <a:lnTo>
                    <a:pt x="161201" y="333768"/>
                  </a:lnTo>
                  <a:lnTo>
                    <a:pt x="135674" y="334187"/>
                  </a:lnTo>
                  <a:lnTo>
                    <a:pt x="135166" y="334187"/>
                  </a:lnTo>
                  <a:lnTo>
                    <a:pt x="132029" y="337781"/>
                  </a:lnTo>
                  <a:lnTo>
                    <a:pt x="132029" y="366915"/>
                  </a:lnTo>
                  <a:lnTo>
                    <a:pt x="135166" y="370459"/>
                  </a:lnTo>
                  <a:lnTo>
                    <a:pt x="161201" y="370395"/>
                  </a:lnTo>
                  <a:lnTo>
                    <a:pt x="164426" y="366776"/>
                  </a:lnTo>
                  <a:lnTo>
                    <a:pt x="164426" y="337299"/>
                  </a:lnTo>
                  <a:close/>
                </a:path>
                <a:path w="368934" h="1259839">
                  <a:moveTo>
                    <a:pt x="164426" y="286689"/>
                  </a:moveTo>
                  <a:lnTo>
                    <a:pt x="161201" y="283210"/>
                  </a:lnTo>
                  <a:lnTo>
                    <a:pt x="135674" y="284111"/>
                  </a:lnTo>
                  <a:lnTo>
                    <a:pt x="135166" y="284124"/>
                  </a:lnTo>
                  <a:lnTo>
                    <a:pt x="132029" y="287794"/>
                  </a:lnTo>
                  <a:lnTo>
                    <a:pt x="132029" y="316928"/>
                  </a:lnTo>
                  <a:lnTo>
                    <a:pt x="135166" y="320395"/>
                  </a:lnTo>
                  <a:lnTo>
                    <a:pt x="161201" y="319824"/>
                  </a:lnTo>
                  <a:lnTo>
                    <a:pt x="164426" y="316191"/>
                  </a:lnTo>
                  <a:lnTo>
                    <a:pt x="164426" y="286689"/>
                  </a:lnTo>
                  <a:close/>
                </a:path>
                <a:path w="368934" h="1259839">
                  <a:moveTo>
                    <a:pt x="164426" y="236067"/>
                  </a:moveTo>
                  <a:lnTo>
                    <a:pt x="161201" y="232651"/>
                  </a:lnTo>
                  <a:lnTo>
                    <a:pt x="135674" y="234035"/>
                  </a:lnTo>
                  <a:lnTo>
                    <a:pt x="132029" y="237794"/>
                  </a:lnTo>
                  <a:lnTo>
                    <a:pt x="132029" y="266941"/>
                  </a:lnTo>
                  <a:lnTo>
                    <a:pt x="135166" y="270357"/>
                  </a:lnTo>
                  <a:lnTo>
                    <a:pt x="161201" y="269303"/>
                  </a:lnTo>
                  <a:lnTo>
                    <a:pt x="164426" y="265569"/>
                  </a:lnTo>
                  <a:lnTo>
                    <a:pt x="164426" y="236067"/>
                  </a:lnTo>
                  <a:close/>
                </a:path>
                <a:path w="368934" h="1259839">
                  <a:moveTo>
                    <a:pt x="164426" y="134823"/>
                  </a:moveTo>
                  <a:lnTo>
                    <a:pt x="161201" y="131559"/>
                  </a:lnTo>
                  <a:lnTo>
                    <a:pt x="135674" y="133908"/>
                  </a:lnTo>
                  <a:lnTo>
                    <a:pt x="132029" y="137769"/>
                  </a:lnTo>
                  <a:lnTo>
                    <a:pt x="132029" y="166916"/>
                  </a:lnTo>
                  <a:lnTo>
                    <a:pt x="135166" y="170230"/>
                  </a:lnTo>
                  <a:lnTo>
                    <a:pt x="161201" y="168173"/>
                  </a:lnTo>
                  <a:lnTo>
                    <a:pt x="164426" y="164325"/>
                  </a:lnTo>
                  <a:lnTo>
                    <a:pt x="164426" y="134823"/>
                  </a:lnTo>
                  <a:close/>
                </a:path>
                <a:path w="368934" h="1259839">
                  <a:moveTo>
                    <a:pt x="164426" y="84226"/>
                  </a:moveTo>
                  <a:lnTo>
                    <a:pt x="161201" y="80987"/>
                  </a:lnTo>
                  <a:lnTo>
                    <a:pt x="135674" y="83832"/>
                  </a:lnTo>
                  <a:lnTo>
                    <a:pt x="135166" y="83883"/>
                  </a:lnTo>
                  <a:lnTo>
                    <a:pt x="132029" y="87782"/>
                  </a:lnTo>
                  <a:lnTo>
                    <a:pt x="132029" y="116928"/>
                  </a:lnTo>
                  <a:lnTo>
                    <a:pt x="135166" y="120154"/>
                  </a:lnTo>
                  <a:lnTo>
                    <a:pt x="161201" y="117614"/>
                  </a:lnTo>
                  <a:lnTo>
                    <a:pt x="164426" y="113728"/>
                  </a:lnTo>
                  <a:lnTo>
                    <a:pt x="164426" y="84226"/>
                  </a:lnTo>
                  <a:close/>
                </a:path>
                <a:path w="368934" h="1259839">
                  <a:moveTo>
                    <a:pt x="164426" y="33591"/>
                  </a:moveTo>
                  <a:lnTo>
                    <a:pt x="161201" y="30403"/>
                  </a:lnTo>
                  <a:lnTo>
                    <a:pt x="135674" y="33743"/>
                  </a:lnTo>
                  <a:lnTo>
                    <a:pt x="135166" y="33807"/>
                  </a:lnTo>
                  <a:lnTo>
                    <a:pt x="132029" y="37782"/>
                  </a:lnTo>
                  <a:lnTo>
                    <a:pt x="132029" y="66903"/>
                  </a:lnTo>
                  <a:lnTo>
                    <a:pt x="135166" y="70116"/>
                  </a:lnTo>
                  <a:lnTo>
                    <a:pt x="161201" y="67068"/>
                  </a:lnTo>
                  <a:lnTo>
                    <a:pt x="164426" y="63106"/>
                  </a:lnTo>
                  <a:lnTo>
                    <a:pt x="164426" y="33591"/>
                  </a:lnTo>
                  <a:close/>
                </a:path>
                <a:path w="368934" h="1259839">
                  <a:moveTo>
                    <a:pt x="195389" y="1098169"/>
                  </a:moveTo>
                  <a:lnTo>
                    <a:pt x="192163" y="1094803"/>
                  </a:lnTo>
                  <a:lnTo>
                    <a:pt x="166636" y="1096683"/>
                  </a:lnTo>
                  <a:lnTo>
                    <a:pt x="162991" y="1100505"/>
                  </a:lnTo>
                  <a:lnTo>
                    <a:pt x="162991" y="1129652"/>
                  </a:lnTo>
                  <a:lnTo>
                    <a:pt x="166128" y="1133017"/>
                  </a:lnTo>
                  <a:lnTo>
                    <a:pt x="192163" y="1131468"/>
                  </a:lnTo>
                  <a:lnTo>
                    <a:pt x="195389" y="1127671"/>
                  </a:lnTo>
                  <a:lnTo>
                    <a:pt x="195389" y="1098169"/>
                  </a:lnTo>
                  <a:close/>
                </a:path>
                <a:path w="368934" h="1259839">
                  <a:moveTo>
                    <a:pt x="212763" y="439661"/>
                  </a:moveTo>
                  <a:lnTo>
                    <a:pt x="182968" y="435343"/>
                  </a:lnTo>
                  <a:lnTo>
                    <a:pt x="182448" y="435330"/>
                  </a:lnTo>
                  <a:lnTo>
                    <a:pt x="179197" y="438873"/>
                  </a:lnTo>
                  <a:lnTo>
                    <a:pt x="179197" y="468541"/>
                  </a:lnTo>
                  <a:lnTo>
                    <a:pt x="209435" y="473227"/>
                  </a:lnTo>
                  <a:lnTo>
                    <a:pt x="209943" y="473138"/>
                  </a:lnTo>
                  <a:lnTo>
                    <a:pt x="212763" y="469684"/>
                  </a:lnTo>
                  <a:lnTo>
                    <a:pt x="212763" y="439661"/>
                  </a:lnTo>
                  <a:close/>
                </a:path>
                <a:path w="368934" h="1259839">
                  <a:moveTo>
                    <a:pt x="212763" y="388112"/>
                  </a:moveTo>
                  <a:lnTo>
                    <a:pt x="182968" y="384365"/>
                  </a:lnTo>
                  <a:lnTo>
                    <a:pt x="182448" y="384365"/>
                  </a:lnTo>
                  <a:lnTo>
                    <a:pt x="179197" y="387972"/>
                  </a:lnTo>
                  <a:lnTo>
                    <a:pt x="179197" y="417639"/>
                  </a:lnTo>
                  <a:lnTo>
                    <a:pt x="209435" y="421741"/>
                  </a:lnTo>
                  <a:lnTo>
                    <a:pt x="209943" y="421652"/>
                  </a:lnTo>
                  <a:lnTo>
                    <a:pt x="212763" y="418147"/>
                  </a:lnTo>
                  <a:lnTo>
                    <a:pt x="212763" y="388112"/>
                  </a:lnTo>
                  <a:close/>
                </a:path>
                <a:path w="368934" h="1259839">
                  <a:moveTo>
                    <a:pt x="212763" y="336562"/>
                  </a:moveTo>
                  <a:lnTo>
                    <a:pt x="209435" y="332994"/>
                  </a:lnTo>
                  <a:lnTo>
                    <a:pt x="182968" y="333413"/>
                  </a:lnTo>
                  <a:lnTo>
                    <a:pt x="179197" y="337070"/>
                  </a:lnTo>
                  <a:lnTo>
                    <a:pt x="179197" y="366725"/>
                  </a:lnTo>
                  <a:lnTo>
                    <a:pt x="182448" y="370332"/>
                  </a:lnTo>
                  <a:lnTo>
                    <a:pt x="209435" y="370268"/>
                  </a:lnTo>
                  <a:lnTo>
                    <a:pt x="212763" y="366598"/>
                  </a:lnTo>
                  <a:lnTo>
                    <a:pt x="212763" y="336562"/>
                  </a:lnTo>
                  <a:close/>
                </a:path>
                <a:path w="368934" h="1259839">
                  <a:moveTo>
                    <a:pt x="212763" y="285051"/>
                  </a:moveTo>
                  <a:lnTo>
                    <a:pt x="209435" y="281508"/>
                  </a:lnTo>
                  <a:lnTo>
                    <a:pt x="182968" y="282435"/>
                  </a:lnTo>
                  <a:lnTo>
                    <a:pt x="182448" y="282448"/>
                  </a:lnTo>
                  <a:lnTo>
                    <a:pt x="179197" y="286181"/>
                  </a:lnTo>
                  <a:lnTo>
                    <a:pt x="179197" y="315849"/>
                  </a:lnTo>
                  <a:lnTo>
                    <a:pt x="182448" y="319379"/>
                  </a:lnTo>
                  <a:lnTo>
                    <a:pt x="209435" y="318782"/>
                  </a:lnTo>
                  <a:lnTo>
                    <a:pt x="212763" y="315074"/>
                  </a:lnTo>
                  <a:lnTo>
                    <a:pt x="212763" y="285051"/>
                  </a:lnTo>
                  <a:close/>
                </a:path>
                <a:path w="368934" h="1259839">
                  <a:moveTo>
                    <a:pt x="212763" y="233502"/>
                  </a:moveTo>
                  <a:lnTo>
                    <a:pt x="209435" y="230022"/>
                  </a:lnTo>
                  <a:lnTo>
                    <a:pt x="182968" y="231457"/>
                  </a:lnTo>
                  <a:lnTo>
                    <a:pt x="179197" y="235280"/>
                  </a:lnTo>
                  <a:lnTo>
                    <a:pt x="179197" y="264947"/>
                  </a:lnTo>
                  <a:lnTo>
                    <a:pt x="182448" y="268427"/>
                  </a:lnTo>
                  <a:lnTo>
                    <a:pt x="209435" y="267335"/>
                  </a:lnTo>
                  <a:lnTo>
                    <a:pt x="212763" y="263537"/>
                  </a:lnTo>
                  <a:lnTo>
                    <a:pt x="212763" y="233502"/>
                  </a:lnTo>
                  <a:close/>
                </a:path>
                <a:path w="368934" h="1259839">
                  <a:moveTo>
                    <a:pt x="212763" y="181952"/>
                  </a:moveTo>
                  <a:lnTo>
                    <a:pt x="209435" y="178536"/>
                  </a:lnTo>
                  <a:lnTo>
                    <a:pt x="182968" y="180479"/>
                  </a:lnTo>
                  <a:lnTo>
                    <a:pt x="182448" y="180517"/>
                  </a:lnTo>
                  <a:lnTo>
                    <a:pt x="179197" y="184365"/>
                  </a:lnTo>
                  <a:lnTo>
                    <a:pt x="179197" y="214033"/>
                  </a:lnTo>
                  <a:lnTo>
                    <a:pt x="182448" y="217474"/>
                  </a:lnTo>
                  <a:lnTo>
                    <a:pt x="209435" y="215849"/>
                  </a:lnTo>
                  <a:lnTo>
                    <a:pt x="212763" y="211988"/>
                  </a:lnTo>
                  <a:lnTo>
                    <a:pt x="212763" y="181952"/>
                  </a:lnTo>
                  <a:close/>
                </a:path>
                <a:path w="368934" h="1259839">
                  <a:moveTo>
                    <a:pt x="212763" y="130429"/>
                  </a:moveTo>
                  <a:lnTo>
                    <a:pt x="209435" y="127088"/>
                  </a:lnTo>
                  <a:lnTo>
                    <a:pt x="182968" y="129540"/>
                  </a:lnTo>
                  <a:lnTo>
                    <a:pt x="179197" y="133477"/>
                  </a:lnTo>
                  <a:lnTo>
                    <a:pt x="179197" y="163144"/>
                  </a:lnTo>
                  <a:lnTo>
                    <a:pt x="182448" y="166497"/>
                  </a:lnTo>
                  <a:lnTo>
                    <a:pt x="209435" y="164388"/>
                  </a:lnTo>
                  <a:lnTo>
                    <a:pt x="212763" y="160464"/>
                  </a:lnTo>
                  <a:lnTo>
                    <a:pt x="212763" y="130429"/>
                  </a:lnTo>
                  <a:close/>
                </a:path>
                <a:path w="368934" h="1259839">
                  <a:moveTo>
                    <a:pt x="212763" y="78892"/>
                  </a:moveTo>
                  <a:lnTo>
                    <a:pt x="209435" y="75603"/>
                  </a:lnTo>
                  <a:lnTo>
                    <a:pt x="182968" y="78549"/>
                  </a:lnTo>
                  <a:lnTo>
                    <a:pt x="179197" y="82588"/>
                  </a:lnTo>
                  <a:lnTo>
                    <a:pt x="179197" y="112255"/>
                  </a:lnTo>
                  <a:lnTo>
                    <a:pt x="182448" y="115519"/>
                  </a:lnTo>
                  <a:lnTo>
                    <a:pt x="209435" y="112890"/>
                  </a:lnTo>
                  <a:lnTo>
                    <a:pt x="212763" y="108915"/>
                  </a:lnTo>
                  <a:lnTo>
                    <a:pt x="212763" y="78892"/>
                  </a:lnTo>
                  <a:close/>
                </a:path>
                <a:path w="368934" h="1259839">
                  <a:moveTo>
                    <a:pt x="212763" y="27343"/>
                  </a:moveTo>
                  <a:lnTo>
                    <a:pt x="209435" y="24117"/>
                  </a:lnTo>
                  <a:lnTo>
                    <a:pt x="182968" y="27571"/>
                  </a:lnTo>
                  <a:lnTo>
                    <a:pt x="182448" y="27635"/>
                  </a:lnTo>
                  <a:lnTo>
                    <a:pt x="179197" y="31673"/>
                  </a:lnTo>
                  <a:lnTo>
                    <a:pt x="179197" y="61341"/>
                  </a:lnTo>
                  <a:lnTo>
                    <a:pt x="182448" y="64592"/>
                  </a:lnTo>
                  <a:lnTo>
                    <a:pt x="209435" y="61442"/>
                  </a:lnTo>
                  <a:lnTo>
                    <a:pt x="212763" y="57391"/>
                  </a:lnTo>
                  <a:lnTo>
                    <a:pt x="212763" y="27343"/>
                  </a:lnTo>
                  <a:close/>
                </a:path>
                <a:path w="368934" h="1259839">
                  <a:moveTo>
                    <a:pt x="262890" y="440791"/>
                  </a:moveTo>
                  <a:lnTo>
                    <a:pt x="232016" y="436397"/>
                  </a:lnTo>
                  <a:lnTo>
                    <a:pt x="231482" y="436384"/>
                  </a:lnTo>
                  <a:lnTo>
                    <a:pt x="228104" y="439991"/>
                  </a:lnTo>
                  <a:lnTo>
                    <a:pt x="228104" y="470204"/>
                  </a:lnTo>
                  <a:lnTo>
                    <a:pt x="259461" y="475005"/>
                  </a:lnTo>
                  <a:lnTo>
                    <a:pt x="259981" y="474891"/>
                  </a:lnTo>
                  <a:lnTo>
                    <a:pt x="262890" y="471398"/>
                  </a:lnTo>
                  <a:lnTo>
                    <a:pt x="262890" y="440791"/>
                  </a:lnTo>
                  <a:close/>
                </a:path>
                <a:path w="368934" h="1259839">
                  <a:moveTo>
                    <a:pt x="262890" y="388302"/>
                  </a:moveTo>
                  <a:lnTo>
                    <a:pt x="232016" y="384492"/>
                  </a:lnTo>
                  <a:lnTo>
                    <a:pt x="231482" y="384492"/>
                  </a:lnTo>
                  <a:lnTo>
                    <a:pt x="228104" y="388175"/>
                  </a:lnTo>
                  <a:lnTo>
                    <a:pt x="228104" y="418376"/>
                  </a:lnTo>
                  <a:lnTo>
                    <a:pt x="259461" y="422579"/>
                  </a:lnTo>
                  <a:lnTo>
                    <a:pt x="259981" y="422465"/>
                  </a:lnTo>
                  <a:lnTo>
                    <a:pt x="262890" y="418896"/>
                  </a:lnTo>
                  <a:lnTo>
                    <a:pt x="262890" y="388302"/>
                  </a:lnTo>
                  <a:close/>
                </a:path>
                <a:path w="368934" h="1259839">
                  <a:moveTo>
                    <a:pt x="262890" y="335813"/>
                  </a:moveTo>
                  <a:lnTo>
                    <a:pt x="259461" y="332155"/>
                  </a:lnTo>
                  <a:lnTo>
                    <a:pt x="232016" y="332613"/>
                  </a:lnTo>
                  <a:lnTo>
                    <a:pt x="228104" y="336334"/>
                  </a:lnTo>
                  <a:lnTo>
                    <a:pt x="228104" y="366547"/>
                  </a:lnTo>
                  <a:lnTo>
                    <a:pt x="231482" y="370205"/>
                  </a:lnTo>
                  <a:lnTo>
                    <a:pt x="259461" y="370141"/>
                  </a:lnTo>
                  <a:lnTo>
                    <a:pt x="262890" y="366395"/>
                  </a:lnTo>
                  <a:lnTo>
                    <a:pt x="262890" y="335813"/>
                  </a:lnTo>
                  <a:close/>
                </a:path>
                <a:path w="368934" h="1259839">
                  <a:moveTo>
                    <a:pt x="262890" y="283337"/>
                  </a:moveTo>
                  <a:lnTo>
                    <a:pt x="259461" y="279742"/>
                  </a:lnTo>
                  <a:lnTo>
                    <a:pt x="232016" y="280708"/>
                  </a:lnTo>
                  <a:lnTo>
                    <a:pt x="231482" y="280720"/>
                  </a:lnTo>
                  <a:lnTo>
                    <a:pt x="228104" y="284530"/>
                  </a:lnTo>
                  <a:lnTo>
                    <a:pt x="228104" y="314744"/>
                  </a:lnTo>
                  <a:lnTo>
                    <a:pt x="231482" y="318325"/>
                  </a:lnTo>
                  <a:lnTo>
                    <a:pt x="259461" y="317715"/>
                  </a:lnTo>
                  <a:lnTo>
                    <a:pt x="262890" y="313944"/>
                  </a:lnTo>
                  <a:lnTo>
                    <a:pt x="262890" y="283337"/>
                  </a:lnTo>
                  <a:close/>
                </a:path>
                <a:path w="368934" h="1259839">
                  <a:moveTo>
                    <a:pt x="262890" y="230847"/>
                  </a:moveTo>
                  <a:lnTo>
                    <a:pt x="259461" y="227304"/>
                  </a:lnTo>
                  <a:lnTo>
                    <a:pt x="232016" y="228790"/>
                  </a:lnTo>
                  <a:lnTo>
                    <a:pt x="228104" y="232676"/>
                  </a:lnTo>
                  <a:lnTo>
                    <a:pt x="228104" y="262902"/>
                  </a:lnTo>
                  <a:lnTo>
                    <a:pt x="231482" y="266446"/>
                  </a:lnTo>
                  <a:lnTo>
                    <a:pt x="259461" y="265303"/>
                  </a:lnTo>
                  <a:lnTo>
                    <a:pt x="262890" y="261429"/>
                  </a:lnTo>
                  <a:lnTo>
                    <a:pt x="262890" y="230847"/>
                  </a:lnTo>
                  <a:close/>
                </a:path>
                <a:path w="368934" h="1259839">
                  <a:moveTo>
                    <a:pt x="262890" y="178358"/>
                  </a:moveTo>
                  <a:lnTo>
                    <a:pt x="259461" y="174879"/>
                  </a:lnTo>
                  <a:lnTo>
                    <a:pt x="232016" y="176885"/>
                  </a:lnTo>
                  <a:lnTo>
                    <a:pt x="231482" y="176923"/>
                  </a:lnTo>
                  <a:lnTo>
                    <a:pt x="228104" y="180860"/>
                  </a:lnTo>
                  <a:lnTo>
                    <a:pt x="228104" y="211061"/>
                  </a:lnTo>
                  <a:lnTo>
                    <a:pt x="231482" y="214541"/>
                  </a:lnTo>
                  <a:lnTo>
                    <a:pt x="259461" y="212877"/>
                  </a:lnTo>
                  <a:lnTo>
                    <a:pt x="262890" y="208940"/>
                  </a:lnTo>
                  <a:lnTo>
                    <a:pt x="262890" y="178358"/>
                  </a:lnTo>
                  <a:close/>
                </a:path>
                <a:path w="368934" h="1259839">
                  <a:moveTo>
                    <a:pt x="262890" y="125857"/>
                  </a:moveTo>
                  <a:lnTo>
                    <a:pt x="259461" y="122466"/>
                  </a:lnTo>
                  <a:lnTo>
                    <a:pt x="232016" y="125006"/>
                  </a:lnTo>
                  <a:lnTo>
                    <a:pt x="228104" y="129032"/>
                  </a:lnTo>
                  <a:lnTo>
                    <a:pt x="228104" y="159232"/>
                  </a:lnTo>
                  <a:lnTo>
                    <a:pt x="231482" y="162648"/>
                  </a:lnTo>
                  <a:lnTo>
                    <a:pt x="259461" y="160439"/>
                  </a:lnTo>
                  <a:lnTo>
                    <a:pt x="262890" y="156451"/>
                  </a:lnTo>
                  <a:lnTo>
                    <a:pt x="262890" y="125857"/>
                  </a:lnTo>
                  <a:close/>
                </a:path>
                <a:path w="368934" h="1259839">
                  <a:moveTo>
                    <a:pt x="262890" y="73380"/>
                  </a:moveTo>
                  <a:lnTo>
                    <a:pt x="259461" y="70027"/>
                  </a:lnTo>
                  <a:lnTo>
                    <a:pt x="232016" y="73088"/>
                  </a:lnTo>
                  <a:lnTo>
                    <a:pt x="228104" y="77203"/>
                  </a:lnTo>
                  <a:lnTo>
                    <a:pt x="228104" y="107416"/>
                  </a:lnTo>
                  <a:lnTo>
                    <a:pt x="231482" y="110744"/>
                  </a:lnTo>
                  <a:lnTo>
                    <a:pt x="259461" y="108000"/>
                  </a:lnTo>
                  <a:lnTo>
                    <a:pt x="262890" y="103962"/>
                  </a:lnTo>
                  <a:lnTo>
                    <a:pt x="262890" y="73380"/>
                  </a:lnTo>
                  <a:close/>
                </a:path>
                <a:path w="368934" h="1259839">
                  <a:moveTo>
                    <a:pt x="262890" y="20891"/>
                  </a:moveTo>
                  <a:lnTo>
                    <a:pt x="259461" y="17602"/>
                  </a:lnTo>
                  <a:lnTo>
                    <a:pt x="232016" y="21183"/>
                  </a:lnTo>
                  <a:lnTo>
                    <a:pt x="231482" y="21247"/>
                  </a:lnTo>
                  <a:lnTo>
                    <a:pt x="228104" y="25387"/>
                  </a:lnTo>
                  <a:lnTo>
                    <a:pt x="228104" y="55587"/>
                  </a:lnTo>
                  <a:lnTo>
                    <a:pt x="231482" y="58877"/>
                  </a:lnTo>
                  <a:lnTo>
                    <a:pt x="259461" y="55613"/>
                  </a:lnTo>
                  <a:lnTo>
                    <a:pt x="262890" y="51485"/>
                  </a:lnTo>
                  <a:lnTo>
                    <a:pt x="262890" y="20891"/>
                  </a:lnTo>
                  <a:close/>
                </a:path>
                <a:path w="368934" h="1259839">
                  <a:moveTo>
                    <a:pt x="314921" y="441998"/>
                  </a:moveTo>
                  <a:lnTo>
                    <a:pt x="282854" y="437502"/>
                  </a:lnTo>
                  <a:lnTo>
                    <a:pt x="282282" y="437489"/>
                  </a:lnTo>
                  <a:lnTo>
                    <a:pt x="278790" y="441159"/>
                  </a:lnTo>
                  <a:lnTo>
                    <a:pt x="278790" y="471944"/>
                  </a:lnTo>
                  <a:lnTo>
                    <a:pt x="311340" y="476846"/>
                  </a:lnTo>
                  <a:lnTo>
                    <a:pt x="311886" y="476732"/>
                  </a:lnTo>
                  <a:lnTo>
                    <a:pt x="314921" y="473163"/>
                  </a:lnTo>
                  <a:lnTo>
                    <a:pt x="314921" y="441998"/>
                  </a:lnTo>
                  <a:close/>
                </a:path>
                <a:path w="368934" h="1259839">
                  <a:moveTo>
                    <a:pt x="314921" y="388518"/>
                  </a:moveTo>
                  <a:lnTo>
                    <a:pt x="282854" y="384632"/>
                  </a:lnTo>
                  <a:lnTo>
                    <a:pt x="282282" y="384632"/>
                  </a:lnTo>
                  <a:lnTo>
                    <a:pt x="278790" y="388378"/>
                  </a:lnTo>
                  <a:lnTo>
                    <a:pt x="278790" y="419150"/>
                  </a:lnTo>
                  <a:lnTo>
                    <a:pt x="311340" y="423430"/>
                  </a:lnTo>
                  <a:lnTo>
                    <a:pt x="311886" y="423316"/>
                  </a:lnTo>
                  <a:lnTo>
                    <a:pt x="314921" y="419696"/>
                  </a:lnTo>
                  <a:lnTo>
                    <a:pt x="314921" y="388518"/>
                  </a:lnTo>
                  <a:close/>
                </a:path>
                <a:path w="368934" h="1259839">
                  <a:moveTo>
                    <a:pt x="314921" y="335026"/>
                  </a:moveTo>
                  <a:lnTo>
                    <a:pt x="311340" y="331304"/>
                  </a:lnTo>
                  <a:lnTo>
                    <a:pt x="282854" y="331774"/>
                  </a:lnTo>
                  <a:lnTo>
                    <a:pt x="278790" y="335572"/>
                  </a:lnTo>
                  <a:lnTo>
                    <a:pt x="278790" y="366331"/>
                  </a:lnTo>
                  <a:lnTo>
                    <a:pt x="282282" y="370078"/>
                  </a:lnTo>
                  <a:lnTo>
                    <a:pt x="311340" y="370001"/>
                  </a:lnTo>
                  <a:lnTo>
                    <a:pt x="314921" y="366179"/>
                  </a:lnTo>
                  <a:lnTo>
                    <a:pt x="314921" y="335026"/>
                  </a:lnTo>
                  <a:close/>
                </a:path>
                <a:path w="368934" h="1259839">
                  <a:moveTo>
                    <a:pt x="314921" y="281571"/>
                  </a:moveTo>
                  <a:lnTo>
                    <a:pt x="311340" y="277888"/>
                  </a:lnTo>
                  <a:lnTo>
                    <a:pt x="282854" y="278904"/>
                  </a:lnTo>
                  <a:lnTo>
                    <a:pt x="282282" y="278917"/>
                  </a:lnTo>
                  <a:lnTo>
                    <a:pt x="278790" y="282790"/>
                  </a:lnTo>
                  <a:lnTo>
                    <a:pt x="278790" y="313575"/>
                  </a:lnTo>
                  <a:lnTo>
                    <a:pt x="282282" y="317220"/>
                  </a:lnTo>
                  <a:lnTo>
                    <a:pt x="311340" y="316585"/>
                  </a:lnTo>
                  <a:lnTo>
                    <a:pt x="314921" y="312737"/>
                  </a:lnTo>
                  <a:lnTo>
                    <a:pt x="314921" y="281571"/>
                  </a:lnTo>
                  <a:close/>
                </a:path>
                <a:path w="368934" h="1259839">
                  <a:moveTo>
                    <a:pt x="314921" y="228079"/>
                  </a:moveTo>
                  <a:lnTo>
                    <a:pt x="311340" y="224472"/>
                  </a:lnTo>
                  <a:lnTo>
                    <a:pt x="282854" y="226021"/>
                  </a:lnTo>
                  <a:lnTo>
                    <a:pt x="278790" y="229997"/>
                  </a:lnTo>
                  <a:lnTo>
                    <a:pt x="278790" y="260769"/>
                  </a:lnTo>
                  <a:lnTo>
                    <a:pt x="282282" y="264388"/>
                  </a:lnTo>
                  <a:lnTo>
                    <a:pt x="311340" y="263194"/>
                  </a:lnTo>
                  <a:lnTo>
                    <a:pt x="314921" y="259257"/>
                  </a:lnTo>
                  <a:lnTo>
                    <a:pt x="314921" y="228079"/>
                  </a:lnTo>
                  <a:close/>
                </a:path>
                <a:path w="368934" h="1259839">
                  <a:moveTo>
                    <a:pt x="314921" y="174612"/>
                  </a:moveTo>
                  <a:lnTo>
                    <a:pt x="311340" y="171056"/>
                  </a:lnTo>
                  <a:lnTo>
                    <a:pt x="282854" y="173151"/>
                  </a:lnTo>
                  <a:lnTo>
                    <a:pt x="278790" y="177203"/>
                  </a:lnTo>
                  <a:lnTo>
                    <a:pt x="278790" y="207962"/>
                  </a:lnTo>
                  <a:lnTo>
                    <a:pt x="282282" y="211518"/>
                  </a:lnTo>
                  <a:lnTo>
                    <a:pt x="311340" y="209778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368934" h="1259839">
                  <a:moveTo>
                    <a:pt x="314921" y="121107"/>
                  </a:moveTo>
                  <a:lnTo>
                    <a:pt x="311340" y="117678"/>
                  </a:lnTo>
                  <a:lnTo>
                    <a:pt x="282854" y="120307"/>
                  </a:lnTo>
                  <a:lnTo>
                    <a:pt x="282282" y="120357"/>
                  </a:lnTo>
                  <a:lnTo>
                    <a:pt x="278790" y="124409"/>
                  </a:lnTo>
                  <a:lnTo>
                    <a:pt x="278790" y="155168"/>
                  </a:lnTo>
                  <a:lnTo>
                    <a:pt x="282282" y="158648"/>
                  </a:lnTo>
                  <a:lnTo>
                    <a:pt x="311340" y="156362"/>
                  </a:lnTo>
                  <a:lnTo>
                    <a:pt x="314921" y="152273"/>
                  </a:lnTo>
                  <a:lnTo>
                    <a:pt x="314921" y="121107"/>
                  </a:lnTo>
                  <a:close/>
                </a:path>
                <a:path w="368934" h="1259839">
                  <a:moveTo>
                    <a:pt x="314921" y="67652"/>
                  </a:moveTo>
                  <a:lnTo>
                    <a:pt x="311340" y="64249"/>
                  </a:lnTo>
                  <a:lnTo>
                    <a:pt x="282854" y="67424"/>
                  </a:lnTo>
                  <a:lnTo>
                    <a:pt x="282282" y="67487"/>
                  </a:lnTo>
                  <a:lnTo>
                    <a:pt x="278790" y="71628"/>
                  </a:lnTo>
                  <a:lnTo>
                    <a:pt x="278790" y="102387"/>
                  </a:lnTo>
                  <a:lnTo>
                    <a:pt x="282282" y="105765"/>
                  </a:lnTo>
                  <a:lnTo>
                    <a:pt x="311340" y="102946"/>
                  </a:lnTo>
                  <a:lnTo>
                    <a:pt x="314921" y="98806"/>
                  </a:lnTo>
                  <a:lnTo>
                    <a:pt x="314921" y="67652"/>
                  </a:lnTo>
                  <a:close/>
                </a:path>
                <a:path w="368934" h="1259839">
                  <a:moveTo>
                    <a:pt x="314921" y="14173"/>
                  </a:moveTo>
                  <a:lnTo>
                    <a:pt x="311340" y="10845"/>
                  </a:lnTo>
                  <a:lnTo>
                    <a:pt x="282854" y="14554"/>
                  </a:lnTo>
                  <a:lnTo>
                    <a:pt x="282282" y="14617"/>
                  </a:lnTo>
                  <a:lnTo>
                    <a:pt x="278790" y="18834"/>
                  </a:lnTo>
                  <a:lnTo>
                    <a:pt x="278790" y="49593"/>
                  </a:lnTo>
                  <a:lnTo>
                    <a:pt x="282282" y="52946"/>
                  </a:lnTo>
                  <a:lnTo>
                    <a:pt x="311340" y="49568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368934" h="1259839">
                  <a:moveTo>
                    <a:pt x="368935" y="443242"/>
                  </a:moveTo>
                  <a:lnTo>
                    <a:pt x="335635" y="438645"/>
                  </a:lnTo>
                  <a:lnTo>
                    <a:pt x="335064" y="438632"/>
                  </a:lnTo>
                  <a:lnTo>
                    <a:pt x="331444" y="442379"/>
                  </a:lnTo>
                  <a:lnTo>
                    <a:pt x="331444" y="473735"/>
                  </a:lnTo>
                  <a:lnTo>
                    <a:pt x="365226" y="478751"/>
                  </a:lnTo>
                  <a:lnTo>
                    <a:pt x="365772" y="478637"/>
                  </a:lnTo>
                  <a:lnTo>
                    <a:pt x="368935" y="475018"/>
                  </a:lnTo>
                  <a:lnTo>
                    <a:pt x="368935" y="443242"/>
                  </a:lnTo>
                  <a:close/>
                </a:path>
                <a:path w="368934" h="1259839">
                  <a:moveTo>
                    <a:pt x="368935" y="388708"/>
                  </a:moveTo>
                  <a:lnTo>
                    <a:pt x="335635" y="384759"/>
                  </a:lnTo>
                  <a:lnTo>
                    <a:pt x="335064" y="384759"/>
                  </a:lnTo>
                  <a:lnTo>
                    <a:pt x="331444" y="388569"/>
                  </a:lnTo>
                  <a:lnTo>
                    <a:pt x="331444" y="419912"/>
                  </a:lnTo>
                  <a:lnTo>
                    <a:pt x="365226" y="424294"/>
                  </a:lnTo>
                  <a:lnTo>
                    <a:pt x="365772" y="424180"/>
                  </a:lnTo>
                  <a:lnTo>
                    <a:pt x="368935" y="420484"/>
                  </a:lnTo>
                  <a:lnTo>
                    <a:pt x="368935" y="388708"/>
                  </a:lnTo>
                  <a:close/>
                </a:path>
                <a:path w="368934" h="1259839">
                  <a:moveTo>
                    <a:pt x="368935" y="334213"/>
                  </a:moveTo>
                  <a:lnTo>
                    <a:pt x="365226" y="330415"/>
                  </a:lnTo>
                  <a:lnTo>
                    <a:pt x="335635" y="330911"/>
                  </a:lnTo>
                  <a:lnTo>
                    <a:pt x="331444" y="334784"/>
                  </a:lnTo>
                  <a:lnTo>
                    <a:pt x="331444" y="366115"/>
                  </a:lnTo>
                  <a:lnTo>
                    <a:pt x="335064" y="369938"/>
                  </a:lnTo>
                  <a:lnTo>
                    <a:pt x="365226" y="369862"/>
                  </a:lnTo>
                  <a:lnTo>
                    <a:pt x="368935" y="365975"/>
                  </a:lnTo>
                  <a:lnTo>
                    <a:pt x="368935" y="334213"/>
                  </a:lnTo>
                  <a:close/>
                </a:path>
                <a:path w="368934" h="1259839">
                  <a:moveTo>
                    <a:pt x="368935" y="279730"/>
                  </a:moveTo>
                  <a:lnTo>
                    <a:pt x="365226" y="275996"/>
                  </a:lnTo>
                  <a:lnTo>
                    <a:pt x="335635" y="277037"/>
                  </a:lnTo>
                  <a:lnTo>
                    <a:pt x="335064" y="277050"/>
                  </a:lnTo>
                  <a:lnTo>
                    <a:pt x="331444" y="281012"/>
                  </a:lnTo>
                  <a:lnTo>
                    <a:pt x="331444" y="312356"/>
                  </a:lnTo>
                  <a:lnTo>
                    <a:pt x="335064" y="316064"/>
                  </a:lnTo>
                  <a:lnTo>
                    <a:pt x="365226" y="315417"/>
                  </a:lnTo>
                  <a:lnTo>
                    <a:pt x="368935" y="311492"/>
                  </a:lnTo>
                  <a:lnTo>
                    <a:pt x="368935" y="279730"/>
                  </a:lnTo>
                  <a:close/>
                </a:path>
                <a:path w="368934" h="1259839">
                  <a:moveTo>
                    <a:pt x="368935" y="225209"/>
                  </a:moveTo>
                  <a:lnTo>
                    <a:pt x="365226" y="221551"/>
                  </a:lnTo>
                  <a:lnTo>
                    <a:pt x="335635" y="223151"/>
                  </a:lnTo>
                  <a:lnTo>
                    <a:pt x="331444" y="227203"/>
                  </a:lnTo>
                  <a:lnTo>
                    <a:pt x="331444" y="258559"/>
                  </a:lnTo>
                  <a:lnTo>
                    <a:pt x="335064" y="262229"/>
                  </a:lnTo>
                  <a:lnTo>
                    <a:pt x="365226" y="261010"/>
                  </a:lnTo>
                  <a:lnTo>
                    <a:pt x="368935" y="256984"/>
                  </a:lnTo>
                  <a:lnTo>
                    <a:pt x="368935" y="225209"/>
                  </a:lnTo>
                  <a:close/>
                </a:path>
                <a:path w="368934" h="1259839">
                  <a:moveTo>
                    <a:pt x="368935" y="170700"/>
                  </a:moveTo>
                  <a:lnTo>
                    <a:pt x="365226" y="167106"/>
                  </a:lnTo>
                  <a:lnTo>
                    <a:pt x="335635" y="169278"/>
                  </a:lnTo>
                  <a:lnTo>
                    <a:pt x="331444" y="173418"/>
                  </a:lnTo>
                  <a:lnTo>
                    <a:pt x="331444" y="204762"/>
                  </a:lnTo>
                  <a:lnTo>
                    <a:pt x="335064" y="208381"/>
                  </a:lnTo>
                  <a:lnTo>
                    <a:pt x="365226" y="206578"/>
                  </a:lnTo>
                  <a:lnTo>
                    <a:pt x="368935" y="202476"/>
                  </a:lnTo>
                  <a:lnTo>
                    <a:pt x="368935" y="170700"/>
                  </a:lnTo>
                  <a:close/>
                </a:path>
                <a:path w="368934" h="1259839">
                  <a:moveTo>
                    <a:pt x="368935" y="116192"/>
                  </a:moveTo>
                  <a:lnTo>
                    <a:pt x="365226" y="112699"/>
                  </a:lnTo>
                  <a:lnTo>
                    <a:pt x="335635" y="115430"/>
                  </a:lnTo>
                  <a:lnTo>
                    <a:pt x="335064" y="115481"/>
                  </a:lnTo>
                  <a:lnTo>
                    <a:pt x="331444" y="119608"/>
                  </a:lnTo>
                  <a:lnTo>
                    <a:pt x="331444" y="150964"/>
                  </a:lnTo>
                  <a:lnTo>
                    <a:pt x="335064" y="154495"/>
                  </a:lnTo>
                  <a:lnTo>
                    <a:pt x="365226" y="152120"/>
                  </a:lnTo>
                  <a:lnTo>
                    <a:pt x="368935" y="147955"/>
                  </a:lnTo>
                  <a:lnTo>
                    <a:pt x="368935" y="116192"/>
                  </a:lnTo>
                  <a:close/>
                </a:path>
                <a:path w="368934" h="1259839">
                  <a:moveTo>
                    <a:pt x="368935" y="61709"/>
                  </a:moveTo>
                  <a:lnTo>
                    <a:pt x="365226" y="58242"/>
                  </a:lnTo>
                  <a:lnTo>
                    <a:pt x="335635" y="61544"/>
                  </a:lnTo>
                  <a:lnTo>
                    <a:pt x="335064" y="61607"/>
                  </a:lnTo>
                  <a:lnTo>
                    <a:pt x="331444" y="65824"/>
                  </a:lnTo>
                  <a:lnTo>
                    <a:pt x="331444" y="97180"/>
                  </a:lnTo>
                  <a:lnTo>
                    <a:pt x="335064" y="100622"/>
                  </a:lnTo>
                  <a:lnTo>
                    <a:pt x="365226" y="97688"/>
                  </a:lnTo>
                  <a:lnTo>
                    <a:pt x="368935" y="93472"/>
                  </a:lnTo>
                  <a:lnTo>
                    <a:pt x="368935" y="61709"/>
                  </a:lnTo>
                  <a:close/>
                </a:path>
                <a:path w="368934" h="1259839">
                  <a:moveTo>
                    <a:pt x="368935" y="7188"/>
                  </a:moveTo>
                  <a:lnTo>
                    <a:pt x="365226" y="3797"/>
                  </a:lnTo>
                  <a:lnTo>
                    <a:pt x="335635" y="7658"/>
                  </a:lnTo>
                  <a:lnTo>
                    <a:pt x="331444" y="12026"/>
                  </a:lnTo>
                  <a:lnTo>
                    <a:pt x="331444" y="43370"/>
                  </a:lnTo>
                  <a:lnTo>
                    <a:pt x="335064" y="46786"/>
                  </a:lnTo>
                  <a:lnTo>
                    <a:pt x="365226" y="43256"/>
                  </a:lnTo>
                  <a:lnTo>
                    <a:pt x="368935" y="38963"/>
                  </a:lnTo>
                  <a:lnTo>
                    <a:pt x="368935" y="7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47216" y="1267154"/>
              <a:ext cx="368935" cy="883285"/>
            </a:xfrm>
            <a:custGeom>
              <a:avLst/>
              <a:gdLst/>
              <a:ahLst/>
              <a:cxnLst/>
              <a:rect l="l" t="t" r="r" b="b"/>
              <a:pathLst>
                <a:path w="368934" h="883285">
                  <a:moveTo>
                    <a:pt x="29197" y="518515"/>
                  </a:moveTo>
                  <a:lnTo>
                    <a:pt x="2832" y="510540"/>
                  </a:lnTo>
                  <a:lnTo>
                    <a:pt x="2413" y="510565"/>
                  </a:lnTo>
                  <a:lnTo>
                    <a:pt x="0" y="513397"/>
                  </a:lnTo>
                  <a:lnTo>
                    <a:pt x="0" y="541070"/>
                  </a:lnTo>
                  <a:lnTo>
                    <a:pt x="26301" y="549389"/>
                  </a:lnTo>
                  <a:lnTo>
                    <a:pt x="26746" y="549351"/>
                  </a:lnTo>
                  <a:lnTo>
                    <a:pt x="29197" y="546506"/>
                  </a:lnTo>
                  <a:lnTo>
                    <a:pt x="29197" y="518515"/>
                  </a:lnTo>
                  <a:close/>
                </a:path>
                <a:path w="368934" h="883285">
                  <a:moveTo>
                    <a:pt x="29197" y="416712"/>
                  </a:moveTo>
                  <a:lnTo>
                    <a:pt x="2832" y="409232"/>
                  </a:lnTo>
                  <a:lnTo>
                    <a:pt x="2413" y="409257"/>
                  </a:lnTo>
                  <a:lnTo>
                    <a:pt x="0" y="412153"/>
                  </a:lnTo>
                  <a:lnTo>
                    <a:pt x="0" y="439826"/>
                  </a:lnTo>
                  <a:lnTo>
                    <a:pt x="26301" y="447624"/>
                  </a:lnTo>
                  <a:lnTo>
                    <a:pt x="26746" y="447598"/>
                  </a:lnTo>
                  <a:lnTo>
                    <a:pt x="29197" y="444715"/>
                  </a:lnTo>
                  <a:lnTo>
                    <a:pt x="29197" y="416712"/>
                  </a:lnTo>
                  <a:close/>
                </a:path>
                <a:path w="368934" h="883285">
                  <a:moveTo>
                    <a:pt x="29197" y="292303"/>
                  </a:moveTo>
                  <a:lnTo>
                    <a:pt x="3289" y="285369"/>
                  </a:lnTo>
                  <a:lnTo>
                    <a:pt x="2832" y="285305"/>
                  </a:lnTo>
                  <a:lnTo>
                    <a:pt x="0" y="288290"/>
                  </a:lnTo>
                  <a:lnTo>
                    <a:pt x="0" y="315988"/>
                  </a:lnTo>
                  <a:lnTo>
                    <a:pt x="26301" y="323291"/>
                  </a:lnTo>
                  <a:lnTo>
                    <a:pt x="26746" y="323240"/>
                  </a:lnTo>
                  <a:lnTo>
                    <a:pt x="27546" y="322961"/>
                  </a:lnTo>
                  <a:lnTo>
                    <a:pt x="27901" y="322732"/>
                  </a:lnTo>
                  <a:lnTo>
                    <a:pt x="28778" y="321703"/>
                  </a:lnTo>
                  <a:lnTo>
                    <a:pt x="29197" y="320294"/>
                  </a:lnTo>
                  <a:lnTo>
                    <a:pt x="29197" y="292303"/>
                  </a:lnTo>
                  <a:close/>
                </a:path>
                <a:path w="368934" h="883285">
                  <a:moveTo>
                    <a:pt x="29197" y="244233"/>
                  </a:moveTo>
                  <a:lnTo>
                    <a:pt x="2832" y="237744"/>
                  </a:lnTo>
                  <a:lnTo>
                    <a:pt x="2413" y="237794"/>
                  </a:lnTo>
                  <a:lnTo>
                    <a:pt x="0" y="240792"/>
                  </a:lnTo>
                  <a:lnTo>
                    <a:pt x="0" y="268478"/>
                  </a:lnTo>
                  <a:lnTo>
                    <a:pt x="26301" y="275272"/>
                  </a:lnTo>
                  <a:lnTo>
                    <a:pt x="26746" y="275221"/>
                  </a:lnTo>
                  <a:lnTo>
                    <a:pt x="29197" y="272237"/>
                  </a:lnTo>
                  <a:lnTo>
                    <a:pt x="29197" y="244233"/>
                  </a:lnTo>
                  <a:close/>
                </a:path>
                <a:path w="368934" h="883285">
                  <a:moveTo>
                    <a:pt x="29197" y="196189"/>
                  </a:moveTo>
                  <a:lnTo>
                    <a:pt x="3289" y="190233"/>
                  </a:lnTo>
                  <a:lnTo>
                    <a:pt x="2832" y="190182"/>
                  </a:lnTo>
                  <a:lnTo>
                    <a:pt x="0" y="193294"/>
                  </a:lnTo>
                  <a:lnTo>
                    <a:pt x="0" y="220967"/>
                  </a:lnTo>
                  <a:lnTo>
                    <a:pt x="26301" y="227266"/>
                  </a:lnTo>
                  <a:lnTo>
                    <a:pt x="26746" y="227228"/>
                  </a:lnTo>
                  <a:lnTo>
                    <a:pt x="29197" y="224180"/>
                  </a:lnTo>
                  <a:lnTo>
                    <a:pt x="29197" y="196189"/>
                  </a:lnTo>
                  <a:close/>
                </a:path>
                <a:path w="368934" h="883285">
                  <a:moveTo>
                    <a:pt x="29197" y="148120"/>
                  </a:moveTo>
                  <a:lnTo>
                    <a:pt x="3289" y="142697"/>
                  </a:lnTo>
                  <a:lnTo>
                    <a:pt x="2832" y="142659"/>
                  </a:lnTo>
                  <a:lnTo>
                    <a:pt x="0" y="145783"/>
                  </a:lnTo>
                  <a:lnTo>
                    <a:pt x="0" y="173482"/>
                  </a:lnTo>
                  <a:lnTo>
                    <a:pt x="26301" y="179273"/>
                  </a:lnTo>
                  <a:lnTo>
                    <a:pt x="26746" y="179209"/>
                  </a:lnTo>
                  <a:lnTo>
                    <a:pt x="29197" y="176123"/>
                  </a:lnTo>
                  <a:lnTo>
                    <a:pt x="29197" y="148120"/>
                  </a:lnTo>
                  <a:close/>
                </a:path>
                <a:path w="368934" h="883285">
                  <a:moveTo>
                    <a:pt x="29197" y="100088"/>
                  </a:moveTo>
                  <a:lnTo>
                    <a:pt x="3289" y="95135"/>
                  </a:lnTo>
                  <a:lnTo>
                    <a:pt x="2832" y="95097"/>
                  </a:lnTo>
                  <a:lnTo>
                    <a:pt x="0" y="98310"/>
                  </a:lnTo>
                  <a:lnTo>
                    <a:pt x="0" y="125996"/>
                  </a:lnTo>
                  <a:lnTo>
                    <a:pt x="26301" y="131279"/>
                  </a:lnTo>
                  <a:lnTo>
                    <a:pt x="26746" y="131191"/>
                  </a:lnTo>
                  <a:lnTo>
                    <a:pt x="29197" y="128104"/>
                  </a:lnTo>
                  <a:lnTo>
                    <a:pt x="29197" y="100088"/>
                  </a:lnTo>
                  <a:close/>
                </a:path>
                <a:path w="368934" h="883285">
                  <a:moveTo>
                    <a:pt x="29197" y="52031"/>
                  </a:moveTo>
                  <a:lnTo>
                    <a:pt x="2832" y="47561"/>
                  </a:lnTo>
                  <a:lnTo>
                    <a:pt x="2413" y="47650"/>
                  </a:lnTo>
                  <a:lnTo>
                    <a:pt x="0" y="50812"/>
                  </a:lnTo>
                  <a:lnTo>
                    <a:pt x="0" y="78498"/>
                  </a:lnTo>
                  <a:lnTo>
                    <a:pt x="26301" y="83299"/>
                  </a:lnTo>
                  <a:lnTo>
                    <a:pt x="26746" y="83223"/>
                  </a:lnTo>
                  <a:lnTo>
                    <a:pt x="29197" y="80048"/>
                  </a:lnTo>
                  <a:lnTo>
                    <a:pt x="29197" y="52031"/>
                  </a:lnTo>
                  <a:close/>
                </a:path>
                <a:path w="368934" h="883285">
                  <a:moveTo>
                    <a:pt x="29197" y="3987"/>
                  </a:moveTo>
                  <a:lnTo>
                    <a:pt x="3289" y="12"/>
                  </a:lnTo>
                  <a:lnTo>
                    <a:pt x="2832" y="0"/>
                  </a:lnTo>
                  <a:lnTo>
                    <a:pt x="0" y="3314"/>
                  </a:lnTo>
                  <a:lnTo>
                    <a:pt x="0" y="31000"/>
                  </a:lnTo>
                  <a:lnTo>
                    <a:pt x="26301" y="35306"/>
                  </a:lnTo>
                  <a:lnTo>
                    <a:pt x="26746" y="35204"/>
                  </a:lnTo>
                  <a:lnTo>
                    <a:pt x="29197" y="32004"/>
                  </a:lnTo>
                  <a:lnTo>
                    <a:pt x="29197" y="3987"/>
                  </a:lnTo>
                  <a:close/>
                </a:path>
                <a:path w="368934" h="883285">
                  <a:moveTo>
                    <a:pt x="72720" y="395998"/>
                  </a:moveTo>
                  <a:lnTo>
                    <a:pt x="45440" y="387819"/>
                  </a:lnTo>
                  <a:lnTo>
                    <a:pt x="44996" y="387845"/>
                  </a:lnTo>
                  <a:lnTo>
                    <a:pt x="42506" y="390702"/>
                  </a:lnTo>
                  <a:lnTo>
                    <a:pt x="42506" y="418858"/>
                  </a:lnTo>
                  <a:lnTo>
                    <a:pt x="69723" y="427405"/>
                  </a:lnTo>
                  <a:lnTo>
                    <a:pt x="70180" y="427367"/>
                  </a:lnTo>
                  <a:lnTo>
                    <a:pt x="72720" y="424472"/>
                  </a:lnTo>
                  <a:lnTo>
                    <a:pt x="72720" y="395998"/>
                  </a:lnTo>
                  <a:close/>
                </a:path>
                <a:path w="368934" h="883285">
                  <a:moveTo>
                    <a:pt x="72720" y="347141"/>
                  </a:moveTo>
                  <a:lnTo>
                    <a:pt x="45440" y="339458"/>
                  </a:lnTo>
                  <a:lnTo>
                    <a:pt x="44996" y="339483"/>
                  </a:lnTo>
                  <a:lnTo>
                    <a:pt x="42506" y="342430"/>
                  </a:lnTo>
                  <a:lnTo>
                    <a:pt x="42506" y="370573"/>
                  </a:lnTo>
                  <a:lnTo>
                    <a:pt x="69723" y="378574"/>
                  </a:lnTo>
                  <a:lnTo>
                    <a:pt x="70180" y="378536"/>
                  </a:lnTo>
                  <a:lnTo>
                    <a:pt x="72720" y="375627"/>
                  </a:lnTo>
                  <a:lnTo>
                    <a:pt x="72720" y="347141"/>
                  </a:lnTo>
                  <a:close/>
                </a:path>
                <a:path w="368934" h="883285">
                  <a:moveTo>
                    <a:pt x="72720" y="298259"/>
                  </a:moveTo>
                  <a:lnTo>
                    <a:pt x="45440" y="291084"/>
                  </a:lnTo>
                  <a:lnTo>
                    <a:pt x="44996" y="291134"/>
                  </a:lnTo>
                  <a:lnTo>
                    <a:pt x="42506" y="294119"/>
                  </a:lnTo>
                  <a:lnTo>
                    <a:pt x="42506" y="322275"/>
                  </a:lnTo>
                  <a:lnTo>
                    <a:pt x="69723" y="329768"/>
                  </a:lnTo>
                  <a:lnTo>
                    <a:pt x="70180" y="329717"/>
                  </a:lnTo>
                  <a:lnTo>
                    <a:pt x="72720" y="326745"/>
                  </a:lnTo>
                  <a:lnTo>
                    <a:pt x="72720" y="298259"/>
                  </a:lnTo>
                  <a:close/>
                </a:path>
                <a:path w="368934" h="883285">
                  <a:moveTo>
                    <a:pt x="72720" y="249377"/>
                  </a:moveTo>
                  <a:lnTo>
                    <a:pt x="45440" y="242722"/>
                  </a:lnTo>
                  <a:lnTo>
                    <a:pt x="44996" y="242773"/>
                  </a:lnTo>
                  <a:lnTo>
                    <a:pt x="42506" y="245808"/>
                  </a:lnTo>
                  <a:lnTo>
                    <a:pt x="42506" y="273964"/>
                  </a:lnTo>
                  <a:lnTo>
                    <a:pt x="69723" y="280936"/>
                  </a:lnTo>
                  <a:lnTo>
                    <a:pt x="70180" y="280885"/>
                  </a:lnTo>
                  <a:lnTo>
                    <a:pt x="72720" y="277863"/>
                  </a:lnTo>
                  <a:lnTo>
                    <a:pt x="72720" y="249377"/>
                  </a:lnTo>
                  <a:close/>
                </a:path>
                <a:path w="368934" h="883285">
                  <a:moveTo>
                    <a:pt x="72720" y="200494"/>
                  </a:moveTo>
                  <a:lnTo>
                    <a:pt x="45910" y="194398"/>
                  </a:lnTo>
                  <a:lnTo>
                    <a:pt x="45440" y="194348"/>
                  </a:lnTo>
                  <a:lnTo>
                    <a:pt x="42506" y="197510"/>
                  </a:lnTo>
                  <a:lnTo>
                    <a:pt x="42506" y="225653"/>
                  </a:lnTo>
                  <a:lnTo>
                    <a:pt x="69723" y="232130"/>
                  </a:lnTo>
                  <a:lnTo>
                    <a:pt x="70180" y="232054"/>
                  </a:lnTo>
                  <a:lnTo>
                    <a:pt x="72720" y="228981"/>
                  </a:lnTo>
                  <a:lnTo>
                    <a:pt x="72720" y="200494"/>
                  </a:lnTo>
                  <a:close/>
                </a:path>
                <a:path w="368934" h="883285">
                  <a:moveTo>
                    <a:pt x="72720" y="151625"/>
                  </a:moveTo>
                  <a:lnTo>
                    <a:pt x="45910" y="146062"/>
                  </a:lnTo>
                  <a:lnTo>
                    <a:pt x="45440" y="146024"/>
                  </a:lnTo>
                  <a:lnTo>
                    <a:pt x="42506" y="149199"/>
                  </a:lnTo>
                  <a:lnTo>
                    <a:pt x="42506" y="177342"/>
                  </a:lnTo>
                  <a:lnTo>
                    <a:pt x="69723" y="183299"/>
                  </a:lnTo>
                  <a:lnTo>
                    <a:pt x="70180" y="183235"/>
                  </a:lnTo>
                  <a:lnTo>
                    <a:pt x="72720" y="180111"/>
                  </a:lnTo>
                  <a:lnTo>
                    <a:pt x="72720" y="151625"/>
                  </a:lnTo>
                  <a:close/>
                </a:path>
                <a:path w="368934" h="883285">
                  <a:moveTo>
                    <a:pt x="72720" y="102755"/>
                  </a:moveTo>
                  <a:lnTo>
                    <a:pt x="45910" y="97688"/>
                  </a:lnTo>
                  <a:lnTo>
                    <a:pt x="45440" y="97650"/>
                  </a:lnTo>
                  <a:lnTo>
                    <a:pt x="42506" y="100926"/>
                  </a:lnTo>
                  <a:lnTo>
                    <a:pt x="42506" y="129070"/>
                  </a:lnTo>
                  <a:lnTo>
                    <a:pt x="69723" y="134467"/>
                  </a:lnTo>
                  <a:lnTo>
                    <a:pt x="70180" y="134404"/>
                  </a:lnTo>
                  <a:lnTo>
                    <a:pt x="72720" y="131241"/>
                  </a:lnTo>
                  <a:lnTo>
                    <a:pt x="72720" y="102755"/>
                  </a:lnTo>
                  <a:close/>
                </a:path>
                <a:path w="368934" h="883285">
                  <a:moveTo>
                    <a:pt x="72720" y="53873"/>
                  </a:moveTo>
                  <a:lnTo>
                    <a:pt x="45440" y="49301"/>
                  </a:lnTo>
                  <a:lnTo>
                    <a:pt x="44996" y="49390"/>
                  </a:lnTo>
                  <a:lnTo>
                    <a:pt x="42506" y="52616"/>
                  </a:lnTo>
                  <a:lnTo>
                    <a:pt x="42506" y="80759"/>
                  </a:lnTo>
                  <a:lnTo>
                    <a:pt x="69723" y="85686"/>
                  </a:lnTo>
                  <a:lnTo>
                    <a:pt x="70180" y="85585"/>
                  </a:lnTo>
                  <a:lnTo>
                    <a:pt x="72720" y="82359"/>
                  </a:lnTo>
                  <a:lnTo>
                    <a:pt x="72720" y="53873"/>
                  </a:lnTo>
                  <a:close/>
                </a:path>
                <a:path w="368934" h="883285">
                  <a:moveTo>
                    <a:pt x="72720" y="4991"/>
                  </a:moveTo>
                  <a:lnTo>
                    <a:pt x="45910" y="939"/>
                  </a:lnTo>
                  <a:lnTo>
                    <a:pt x="45440" y="927"/>
                  </a:lnTo>
                  <a:lnTo>
                    <a:pt x="42506" y="4305"/>
                  </a:lnTo>
                  <a:lnTo>
                    <a:pt x="42506" y="32448"/>
                  </a:lnTo>
                  <a:lnTo>
                    <a:pt x="69723" y="36855"/>
                  </a:lnTo>
                  <a:lnTo>
                    <a:pt x="70180" y="36753"/>
                  </a:lnTo>
                  <a:lnTo>
                    <a:pt x="72720" y="33489"/>
                  </a:lnTo>
                  <a:lnTo>
                    <a:pt x="72720" y="4991"/>
                  </a:lnTo>
                  <a:close/>
                </a:path>
                <a:path w="368934" h="883285">
                  <a:moveTo>
                    <a:pt x="117754" y="403872"/>
                  </a:moveTo>
                  <a:lnTo>
                    <a:pt x="89535" y="395478"/>
                  </a:lnTo>
                  <a:lnTo>
                    <a:pt x="89052" y="395503"/>
                  </a:lnTo>
                  <a:lnTo>
                    <a:pt x="86512" y="398411"/>
                  </a:lnTo>
                  <a:lnTo>
                    <a:pt x="86512" y="402729"/>
                  </a:lnTo>
                  <a:lnTo>
                    <a:pt x="86512" y="427050"/>
                  </a:lnTo>
                  <a:lnTo>
                    <a:pt x="86512" y="431355"/>
                  </a:lnTo>
                  <a:lnTo>
                    <a:pt x="86601" y="431901"/>
                  </a:lnTo>
                  <a:lnTo>
                    <a:pt x="114655" y="439572"/>
                  </a:lnTo>
                  <a:lnTo>
                    <a:pt x="115125" y="439534"/>
                  </a:lnTo>
                  <a:lnTo>
                    <a:pt x="117754" y="436575"/>
                  </a:lnTo>
                  <a:lnTo>
                    <a:pt x="117754" y="432866"/>
                  </a:lnTo>
                  <a:lnTo>
                    <a:pt x="117754" y="407606"/>
                  </a:lnTo>
                  <a:lnTo>
                    <a:pt x="117754" y="403872"/>
                  </a:lnTo>
                  <a:close/>
                </a:path>
                <a:path w="368934" h="883285">
                  <a:moveTo>
                    <a:pt x="117754" y="304431"/>
                  </a:moveTo>
                  <a:lnTo>
                    <a:pt x="89535" y="297065"/>
                  </a:lnTo>
                  <a:lnTo>
                    <a:pt x="89052" y="297116"/>
                  </a:lnTo>
                  <a:lnTo>
                    <a:pt x="86512" y="300151"/>
                  </a:lnTo>
                  <a:lnTo>
                    <a:pt x="86512" y="328790"/>
                  </a:lnTo>
                  <a:lnTo>
                    <a:pt x="114655" y="336486"/>
                  </a:lnTo>
                  <a:lnTo>
                    <a:pt x="115125" y="336435"/>
                  </a:lnTo>
                  <a:lnTo>
                    <a:pt x="117754" y="333413"/>
                  </a:lnTo>
                  <a:lnTo>
                    <a:pt x="117754" y="304431"/>
                  </a:lnTo>
                  <a:close/>
                </a:path>
                <a:path w="368934" h="883285">
                  <a:moveTo>
                    <a:pt x="117754" y="254685"/>
                  </a:moveTo>
                  <a:lnTo>
                    <a:pt x="89535" y="247865"/>
                  </a:lnTo>
                  <a:lnTo>
                    <a:pt x="89052" y="247916"/>
                  </a:lnTo>
                  <a:lnTo>
                    <a:pt x="86512" y="251002"/>
                  </a:lnTo>
                  <a:lnTo>
                    <a:pt x="86512" y="279641"/>
                  </a:lnTo>
                  <a:lnTo>
                    <a:pt x="114655" y="286804"/>
                  </a:lnTo>
                  <a:lnTo>
                    <a:pt x="115125" y="286753"/>
                  </a:lnTo>
                  <a:lnTo>
                    <a:pt x="117754" y="283679"/>
                  </a:lnTo>
                  <a:lnTo>
                    <a:pt x="117754" y="254685"/>
                  </a:lnTo>
                  <a:close/>
                </a:path>
                <a:path w="368934" h="883285">
                  <a:moveTo>
                    <a:pt x="117754" y="204952"/>
                  </a:moveTo>
                  <a:lnTo>
                    <a:pt x="90004" y="198704"/>
                  </a:lnTo>
                  <a:lnTo>
                    <a:pt x="89535" y="198653"/>
                  </a:lnTo>
                  <a:lnTo>
                    <a:pt x="86512" y="201853"/>
                  </a:lnTo>
                  <a:lnTo>
                    <a:pt x="86512" y="230492"/>
                  </a:lnTo>
                  <a:lnTo>
                    <a:pt x="114655" y="237134"/>
                  </a:lnTo>
                  <a:lnTo>
                    <a:pt x="115125" y="237070"/>
                  </a:lnTo>
                  <a:lnTo>
                    <a:pt x="117754" y="233934"/>
                  </a:lnTo>
                  <a:lnTo>
                    <a:pt x="117754" y="204952"/>
                  </a:lnTo>
                  <a:close/>
                </a:path>
                <a:path w="368934" h="883285">
                  <a:moveTo>
                    <a:pt x="117754" y="155219"/>
                  </a:moveTo>
                  <a:lnTo>
                    <a:pt x="90004" y="149529"/>
                  </a:lnTo>
                  <a:lnTo>
                    <a:pt x="89535" y="149491"/>
                  </a:lnTo>
                  <a:lnTo>
                    <a:pt x="86512" y="152717"/>
                  </a:lnTo>
                  <a:lnTo>
                    <a:pt x="86512" y="181356"/>
                  </a:lnTo>
                  <a:lnTo>
                    <a:pt x="114655" y="187452"/>
                  </a:lnTo>
                  <a:lnTo>
                    <a:pt x="115125" y="187388"/>
                  </a:lnTo>
                  <a:lnTo>
                    <a:pt x="117754" y="184200"/>
                  </a:lnTo>
                  <a:lnTo>
                    <a:pt x="117754" y="155219"/>
                  </a:lnTo>
                  <a:close/>
                </a:path>
                <a:path w="368934" h="883285">
                  <a:moveTo>
                    <a:pt x="117754" y="105498"/>
                  </a:moveTo>
                  <a:lnTo>
                    <a:pt x="90004" y="100317"/>
                  </a:lnTo>
                  <a:lnTo>
                    <a:pt x="89535" y="100279"/>
                  </a:lnTo>
                  <a:lnTo>
                    <a:pt x="86512" y="103606"/>
                  </a:lnTo>
                  <a:lnTo>
                    <a:pt x="86512" y="132245"/>
                  </a:lnTo>
                  <a:lnTo>
                    <a:pt x="114655" y="137769"/>
                  </a:lnTo>
                  <a:lnTo>
                    <a:pt x="115125" y="137693"/>
                  </a:lnTo>
                  <a:lnTo>
                    <a:pt x="117754" y="134493"/>
                  </a:lnTo>
                  <a:lnTo>
                    <a:pt x="117754" y="105498"/>
                  </a:lnTo>
                  <a:close/>
                </a:path>
                <a:path w="368934" h="883285">
                  <a:moveTo>
                    <a:pt x="117754" y="55765"/>
                  </a:moveTo>
                  <a:lnTo>
                    <a:pt x="89535" y="51092"/>
                  </a:lnTo>
                  <a:lnTo>
                    <a:pt x="89052" y="51181"/>
                  </a:lnTo>
                  <a:lnTo>
                    <a:pt x="86512" y="54457"/>
                  </a:lnTo>
                  <a:lnTo>
                    <a:pt x="86512" y="83096"/>
                  </a:lnTo>
                  <a:lnTo>
                    <a:pt x="114655" y="88125"/>
                  </a:lnTo>
                  <a:lnTo>
                    <a:pt x="115125" y="88023"/>
                  </a:lnTo>
                  <a:lnTo>
                    <a:pt x="117754" y="84759"/>
                  </a:lnTo>
                  <a:lnTo>
                    <a:pt x="117754" y="55765"/>
                  </a:lnTo>
                  <a:close/>
                </a:path>
                <a:path w="368934" h="883285">
                  <a:moveTo>
                    <a:pt x="117754" y="6032"/>
                  </a:moveTo>
                  <a:lnTo>
                    <a:pt x="90004" y="1892"/>
                  </a:lnTo>
                  <a:lnTo>
                    <a:pt x="89535" y="1879"/>
                  </a:lnTo>
                  <a:lnTo>
                    <a:pt x="86512" y="5308"/>
                  </a:lnTo>
                  <a:lnTo>
                    <a:pt x="86512" y="33947"/>
                  </a:lnTo>
                  <a:lnTo>
                    <a:pt x="114655" y="38442"/>
                  </a:lnTo>
                  <a:lnTo>
                    <a:pt x="115125" y="38341"/>
                  </a:lnTo>
                  <a:lnTo>
                    <a:pt x="117754" y="35013"/>
                  </a:lnTo>
                  <a:lnTo>
                    <a:pt x="117754" y="6032"/>
                  </a:lnTo>
                  <a:close/>
                </a:path>
                <a:path w="368934" h="883285">
                  <a:moveTo>
                    <a:pt x="164426" y="480898"/>
                  </a:moveTo>
                  <a:lnTo>
                    <a:pt x="135166" y="472262"/>
                  </a:lnTo>
                  <a:lnTo>
                    <a:pt x="134696" y="472287"/>
                  </a:lnTo>
                  <a:lnTo>
                    <a:pt x="132029" y="475234"/>
                  </a:lnTo>
                  <a:lnTo>
                    <a:pt x="132029" y="504380"/>
                  </a:lnTo>
                  <a:lnTo>
                    <a:pt x="161201" y="513397"/>
                  </a:lnTo>
                  <a:lnTo>
                    <a:pt x="161696" y="513372"/>
                  </a:lnTo>
                  <a:lnTo>
                    <a:pt x="164426" y="510400"/>
                  </a:lnTo>
                  <a:lnTo>
                    <a:pt x="164426" y="480898"/>
                  </a:lnTo>
                  <a:close/>
                </a:path>
                <a:path w="368934" h="883285">
                  <a:moveTo>
                    <a:pt x="164426" y="361442"/>
                  </a:moveTo>
                  <a:lnTo>
                    <a:pt x="135166" y="353326"/>
                  </a:lnTo>
                  <a:lnTo>
                    <a:pt x="134696" y="353364"/>
                  </a:lnTo>
                  <a:lnTo>
                    <a:pt x="132029" y="356400"/>
                  </a:lnTo>
                  <a:lnTo>
                    <a:pt x="132029" y="385533"/>
                  </a:lnTo>
                  <a:lnTo>
                    <a:pt x="161201" y="393966"/>
                  </a:lnTo>
                  <a:lnTo>
                    <a:pt x="161696" y="393941"/>
                  </a:lnTo>
                  <a:lnTo>
                    <a:pt x="164426" y="390944"/>
                  </a:lnTo>
                  <a:lnTo>
                    <a:pt x="164426" y="361442"/>
                  </a:lnTo>
                  <a:close/>
                </a:path>
                <a:path w="368934" h="883285">
                  <a:moveTo>
                    <a:pt x="164426" y="310832"/>
                  </a:moveTo>
                  <a:lnTo>
                    <a:pt x="135166" y="303263"/>
                  </a:lnTo>
                  <a:lnTo>
                    <a:pt x="134696" y="303314"/>
                  </a:lnTo>
                  <a:lnTo>
                    <a:pt x="132029" y="306387"/>
                  </a:lnTo>
                  <a:lnTo>
                    <a:pt x="132029" y="335521"/>
                  </a:lnTo>
                  <a:lnTo>
                    <a:pt x="161201" y="343433"/>
                  </a:lnTo>
                  <a:lnTo>
                    <a:pt x="161696" y="343408"/>
                  </a:lnTo>
                  <a:lnTo>
                    <a:pt x="164426" y="340334"/>
                  </a:lnTo>
                  <a:lnTo>
                    <a:pt x="164426" y="310832"/>
                  </a:lnTo>
                  <a:close/>
                </a:path>
                <a:path w="368934" h="883285">
                  <a:moveTo>
                    <a:pt x="164426" y="260197"/>
                  </a:moveTo>
                  <a:lnTo>
                    <a:pt x="135674" y="253250"/>
                  </a:lnTo>
                  <a:lnTo>
                    <a:pt x="135166" y="253187"/>
                  </a:lnTo>
                  <a:lnTo>
                    <a:pt x="132029" y="256374"/>
                  </a:lnTo>
                  <a:lnTo>
                    <a:pt x="132029" y="285521"/>
                  </a:lnTo>
                  <a:lnTo>
                    <a:pt x="161201" y="292887"/>
                  </a:lnTo>
                  <a:lnTo>
                    <a:pt x="161696" y="292836"/>
                  </a:lnTo>
                  <a:lnTo>
                    <a:pt x="164426" y="289699"/>
                  </a:lnTo>
                  <a:lnTo>
                    <a:pt x="164426" y="260197"/>
                  </a:lnTo>
                  <a:close/>
                </a:path>
                <a:path w="368934" h="883285">
                  <a:moveTo>
                    <a:pt x="164426" y="209575"/>
                  </a:moveTo>
                  <a:lnTo>
                    <a:pt x="135674" y="203161"/>
                  </a:lnTo>
                  <a:lnTo>
                    <a:pt x="135166" y="203111"/>
                  </a:lnTo>
                  <a:lnTo>
                    <a:pt x="132029" y="206362"/>
                  </a:lnTo>
                  <a:lnTo>
                    <a:pt x="132029" y="235508"/>
                  </a:lnTo>
                  <a:lnTo>
                    <a:pt x="161201" y="242316"/>
                  </a:lnTo>
                  <a:lnTo>
                    <a:pt x="161696" y="242239"/>
                  </a:lnTo>
                  <a:lnTo>
                    <a:pt x="164426" y="239077"/>
                  </a:lnTo>
                  <a:lnTo>
                    <a:pt x="164426" y="209575"/>
                  </a:lnTo>
                  <a:close/>
                </a:path>
                <a:path w="368934" h="883285">
                  <a:moveTo>
                    <a:pt x="164426" y="158940"/>
                  </a:moveTo>
                  <a:lnTo>
                    <a:pt x="135166" y="153073"/>
                  </a:lnTo>
                  <a:lnTo>
                    <a:pt x="134696" y="153149"/>
                  </a:lnTo>
                  <a:lnTo>
                    <a:pt x="132029" y="156362"/>
                  </a:lnTo>
                  <a:lnTo>
                    <a:pt x="132029" y="185496"/>
                  </a:lnTo>
                  <a:lnTo>
                    <a:pt x="161201" y="191757"/>
                  </a:lnTo>
                  <a:lnTo>
                    <a:pt x="161696" y="191668"/>
                  </a:lnTo>
                  <a:lnTo>
                    <a:pt x="164426" y="188429"/>
                  </a:lnTo>
                  <a:lnTo>
                    <a:pt x="164426" y="158940"/>
                  </a:lnTo>
                  <a:close/>
                </a:path>
                <a:path w="368934" h="883285">
                  <a:moveTo>
                    <a:pt x="164426" y="108343"/>
                  </a:moveTo>
                  <a:lnTo>
                    <a:pt x="135674" y="103035"/>
                  </a:lnTo>
                  <a:lnTo>
                    <a:pt x="135166" y="102997"/>
                  </a:lnTo>
                  <a:lnTo>
                    <a:pt x="132029" y="106375"/>
                  </a:lnTo>
                  <a:lnTo>
                    <a:pt x="132029" y="135509"/>
                  </a:lnTo>
                  <a:lnTo>
                    <a:pt x="161201" y="141185"/>
                  </a:lnTo>
                  <a:lnTo>
                    <a:pt x="161696" y="141097"/>
                  </a:lnTo>
                  <a:lnTo>
                    <a:pt x="164426" y="137845"/>
                  </a:lnTo>
                  <a:lnTo>
                    <a:pt x="164426" y="108343"/>
                  </a:lnTo>
                  <a:close/>
                </a:path>
                <a:path w="368934" h="883285">
                  <a:moveTo>
                    <a:pt x="164426" y="57734"/>
                  </a:moveTo>
                  <a:lnTo>
                    <a:pt x="135166" y="52946"/>
                  </a:lnTo>
                  <a:lnTo>
                    <a:pt x="134696" y="53035"/>
                  </a:lnTo>
                  <a:lnTo>
                    <a:pt x="132029" y="56362"/>
                  </a:lnTo>
                  <a:lnTo>
                    <a:pt x="132029" y="85509"/>
                  </a:lnTo>
                  <a:lnTo>
                    <a:pt x="161201" y="90652"/>
                  </a:lnTo>
                  <a:lnTo>
                    <a:pt x="161696" y="90576"/>
                  </a:lnTo>
                  <a:lnTo>
                    <a:pt x="164426" y="87236"/>
                  </a:lnTo>
                  <a:lnTo>
                    <a:pt x="164426" y="57734"/>
                  </a:lnTo>
                  <a:close/>
                </a:path>
                <a:path w="368934" h="883285">
                  <a:moveTo>
                    <a:pt x="212763" y="765187"/>
                  </a:moveTo>
                  <a:lnTo>
                    <a:pt x="182968" y="759739"/>
                  </a:lnTo>
                  <a:lnTo>
                    <a:pt x="182448" y="759701"/>
                  </a:lnTo>
                  <a:lnTo>
                    <a:pt x="179197" y="763143"/>
                  </a:lnTo>
                  <a:lnTo>
                    <a:pt x="179197" y="792810"/>
                  </a:lnTo>
                  <a:lnTo>
                    <a:pt x="209435" y="798614"/>
                  </a:lnTo>
                  <a:lnTo>
                    <a:pt x="209943" y="798525"/>
                  </a:lnTo>
                  <a:lnTo>
                    <a:pt x="212763" y="795223"/>
                  </a:lnTo>
                  <a:lnTo>
                    <a:pt x="212763" y="765187"/>
                  </a:lnTo>
                  <a:close/>
                </a:path>
                <a:path w="368934" h="883285">
                  <a:moveTo>
                    <a:pt x="212763" y="607136"/>
                  </a:moveTo>
                  <a:lnTo>
                    <a:pt x="182968" y="598322"/>
                  </a:lnTo>
                  <a:lnTo>
                    <a:pt x="182448" y="598220"/>
                  </a:lnTo>
                  <a:lnTo>
                    <a:pt x="179197" y="601243"/>
                  </a:lnTo>
                  <a:lnTo>
                    <a:pt x="179197" y="630910"/>
                  </a:lnTo>
                  <a:lnTo>
                    <a:pt x="209435" y="640219"/>
                  </a:lnTo>
                  <a:lnTo>
                    <a:pt x="209943" y="640181"/>
                  </a:lnTo>
                  <a:lnTo>
                    <a:pt x="212763" y="637171"/>
                  </a:lnTo>
                  <a:lnTo>
                    <a:pt x="212763" y="607136"/>
                  </a:lnTo>
                  <a:close/>
                </a:path>
                <a:path w="368934" h="883285">
                  <a:moveTo>
                    <a:pt x="212763" y="523151"/>
                  </a:moveTo>
                  <a:lnTo>
                    <a:pt x="182968" y="513753"/>
                  </a:lnTo>
                  <a:lnTo>
                    <a:pt x="182448" y="513651"/>
                  </a:lnTo>
                  <a:lnTo>
                    <a:pt x="179197" y="516648"/>
                  </a:lnTo>
                  <a:lnTo>
                    <a:pt x="179197" y="546315"/>
                  </a:lnTo>
                  <a:lnTo>
                    <a:pt x="209435" y="556171"/>
                  </a:lnTo>
                  <a:lnTo>
                    <a:pt x="209943" y="556158"/>
                  </a:lnTo>
                  <a:lnTo>
                    <a:pt x="212763" y="553199"/>
                  </a:lnTo>
                  <a:lnTo>
                    <a:pt x="212763" y="523151"/>
                  </a:lnTo>
                  <a:close/>
                </a:path>
                <a:path w="368934" h="883285">
                  <a:moveTo>
                    <a:pt x="212763" y="422414"/>
                  </a:moveTo>
                  <a:lnTo>
                    <a:pt x="182448" y="414070"/>
                  </a:lnTo>
                  <a:lnTo>
                    <a:pt x="181952" y="414108"/>
                  </a:lnTo>
                  <a:lnTo>
                    <a:pt x="179197" y="417182"/>
                  </a:lnTo>
                  <a:lnTo>
                    <a:pt x="179197" y="446836"/>
                  </a:lnTo>
                  <a:lnTo>
                    <a:pt x="209435" y="455536"/>
                  </a:lnTo>
                  <a:lnTo>
                    <a:pt x="209943" y="455498"/>
                  </a:lnTo>
                  <a:lnTo>
                    <a:pt x="212763" y="452450"/>
                  </a:lnTo>
                  <a:lnTo>
                    <a:pt x="212763" y="422414"/>
                  </a:lnTo>
                  <a:close/>
                </a:path>
                <a:path w="368934" h="883285">
                  <a:moveTo>
                    <a:pt x="212763" y="317436"/>
                  </a:moveTo>
                  <a:lnTo>
                    <a:pt x="182448" y="309676"/>
                  </a:lnTo>
                  <a:lnTo>
                    <a:pt x="181952" y="309727"/>
                  </a:lnTo>
                  <a:lnTo>
                    <a:pt x="179197" y="312851"/>
                  </a:lnTo>
                  <a:lnTo>
                    <a:pt x="179197" y="342519"/>
                  </a:lnTo>
                  <a:lnTo>
                    <a:pt x="209435" y="350647"/>
                  </a:lnTo>
                  <a:lnTo>
                    <a:pt x="209943" y="350608"/>
                  </a:lnTo>
                  <a:lnTo>
                    <a:pt x="212763" y="347484"/>
                  </a:lnTo>
                  <a:lnTo>
                    <a:pt x="212763" y="317436"/>
                  </a:lnTo>
                  <a:close/>
                </a:path>
                <a:path w="368934" h="883285">
                  <a:moveTo>
                    <a:pt x="212763" y="265899"/>
                  </a:moveTo>
                  <a:lnTo>
                    <a:pt x="182968" y="258762"/>
                  </a:lnTo>
                  <a:lnTo>
                    <a:pt x="182448" y="258699"/>
                  </a:lnTo>
                  <a:lnTo>
                    <a:pt x="179197" y="261937"/>
                  </a:lnTo>
                  <a:lnTo>
                    <a:pt x="179197" y="291604"/>
                  </a:lnTo>
                  <a:lnTo>
                    <a:pt x="209435" y="299173"/>
                  </a:lnTo>
                  <a:lnTo>
                    <a:pt x="209943" y="299123"/>
                  </a:lnTo>
                  <a:lnTo>
                    <a:pt x="212763" y="295948"/>
                  </a:lnTo>
                  <a:lnTo>
                    <a:pt x="212763" y="265899"/>
                  </a:lnTo>
                  <a:close/>
                </a:path>
                <a:path w="368934" h="883285">
                  <a:moveTo>
                    <a:pt x="212763" y="214350"/>
                  </a:moveTo>
                  <a:lnTo>
                    <a:pt x="182968" y="207784"/>
                  </a:lnTo>
                  <a:lnTo>
                    <a:pt x="182448" y="207733"/>
                  </a:lnTo>
                  <a:lnTo>
                    <a:pt x="179197" y="211035"/>
                  </a:lnTo>
                  <a:lnTo>
                    <a:pt x="179197" y="240703"/>
                  </a:lnTo>
                  <a:lnTo>
                    <a:pt x="209435" y="247688"/>
                  </a:lnTo>
                  <a:lnTo>
                    <a:pt x="209943" y="247637"/>
                  </a:lnTo>
                  <a:lnTo>
                    <a:pt x="212763" y="244398"/>
                  </a:lnTo>
                  <a:lnTo>
                    <a:pt x="212763" y="214350"/>
                  </a:lnTo>
                  <a:close/>
                </a:path>
                <a:path w="368934" h="883285">
                  <a:moveTo>
                    <a:pt x="212763" y="162814"/>
                  </a:moveTo>
                  <a:lnTo>
                    <a:pt x="182968" y="156832"/>
                  </a:lnTo>
                  <a:lnTo>
                    <a:pt x="182448" y="156781"/>
                  </a:lnTo>
                  <a:lnTo>
                    <a:pt x="179197" y="160134"/>
                  </a:lnTo>
                  <a:lnTo>
                    <a:pt x="179197" y="189788"/>
                  </a:lnTo>
                  <a:lnTo>
                    <a:pt x="209435" y="196215"/>
                  </a:lnTo>
                  <a:lnTo>
                    <a:pt x="209943" y="196126"/>
                  </a:lnTo>
                  <a:lnTo>
                    <a:pt x="212763" y="192836"/>
                  </a:lnTo>
                  <a:lnTo>
                    <a:pt x="212763" y="162814"/>
                  </a:lnTo>
                  <a:close/>
                </a:path>
                <a:path w="368934" h="883285">
                  <a:moveTo>
                    <a:pt x="212763" y="59753"/>
                  </a:moveTo>
                  <a:lnTo>
                    <a:pt x="182448" y="54864"/>
                  </a:lnTo>
                  <a:lnTo>
                    <a:pt x="181952" y="54952"/>
                  </a:lnTo>
                  <a:lnTo>
                    <a:pt x="179197" y="58343"/>
                  </a:lnTo>
                  <a:lnTo>
                    <a:pt x="179197" y="88011"/>
                  </a:lnTo>
                  <a:lnTo>
                    <a:pt x="209435" y="93268"/>
                  </a:lnTo>
                  <a:lnTo>
                    <a:pt x="209943" y="93179"/>
                  </a:lnTo>
                  <a:lnTo>
                    <a:pt x="212763" y="89789"/>
                  </a:lnTo>
                  <a:lnTo>
                    <a:pt x="212763" y="59753"/>
                  </a:lnTo>
                  <a:close/>
                </a:path>
                <a:path w="368934" h="883285">
                  <a:moveTo>
                    <a:pt x="262890" y="565467"/>
                  </a:moveTo>
                  <a:lnTo>
                    <a:pt x="232016" y="558126"/>
                  </a:lnTo>
                  <a:lnTo>
                    <a:pt x="231482" y="558063"/>
                  </a:lnTo>
                  <a:lnTo>
                    <a:pt x="228104" y="561365"/>
                  </a:lnTo>
                  <a:lnTo>
                    <a:pt x="228104" y="591566"/>
                  </a:lnTo>
                  <a:lnTo>
                    <a:pt x="259461" y="599338"/>
                  </a:lnTo>
                  <a:lnTo>
                    <a:pt x="259981" y="599287"/>
                  </a:lnTo>
                  <a:lnTo>
                    <a:pt x="262890" y="596049"/>
                  </a:lnTo>
                  <a:lnTo>
                    <a:pt x="262890" y="565467"/>
                  </a:lnTo>
                  <a:close/>
                </a:path>
                <a:path w="368934" h="883285">
                  <a:moveTo>
                    <a:pt x="262890" y="481774"/>
                  </a:moveTo>
                  <a:lnTo>
                    <a:pt x="231482" y="471995"/>
                  </a:lnTo>
                  <a:lnTo>
                    <a:pt x="230949" y="472020"/>
                  </a:lnTo>
                  <a:lnTo>
                    <a:pt x="228104" y="475018"/>
                  </a:lnTo>
                  <a:lnTo>
                    <a:pt x="228104" y="505231"/>
                  </a:lnTo>
                  <a:lnTo>
                    <a:pt x="259461" y="515391"/>
                  </a:lnTo>
                  <a:lnTo>
                    <a:pt x="259981" y="515378"/>
                  </a:lnTo>
                  <a:lnTo>
                    <a:pt x="262890" y="512368"/>
                  </a:lnTo>
                  <a:lnTo>
                    <a:pt x="262890" y="481774"/>
                  </a:lnTo>
                  <a:close/>
                </a:path>
                <a:path w="368934" h="883285">
                  <a:moveTo>
                    <a:pt x="262890" y="429272"/>
                  </a:moveTo>
                  <a:lnTo>
                    <a:pt x="232016" y="420217"/>
                  </a:lnTo>
                  <a:lnTo>
                    <a:pt x="231482" y="420116"/>
                  </a:lnTo>
                  <a:lnTo>
                    <a:pt x="228104" y="423189"/>
                  </a:lnTo>
                  <a:lnTo>
                    <a:pt x="228104" y="453402"/>
                  </a:lnTo>
                  <a:lnTo>
                    <a:pt x="259461" y="462965"/>
                  </a:lnTo>
                  <a:lnTo>
                    <a:pt x="259981" y="462940"/>
                  </a:lnTo>
                  <a:lnTo>
                    <a:pt x="262890" y="459867"/>
                  </a:lnTo>
                  <a:lnTo>
                    <a:pt x="262890" y="429272"/>
                  </a:lnTo>
                  <a:close/>
                </a:path>
                <a:path w="368934" h="883285">
                  <a:moveTo>
                    <a:pt x="262890" y="376809"/>
                  </a:moveTo>
                  <a:lnTo>
                    <a:pt x="231482" y="368236"/>
                  </a:lnTo>
                  <a:lnTo>
                    <a:pt x="230949" y="368261"/>
                  </a:lnTo>
                  <a:lnTo>
                    <a:pt x="228104" y="371386"/>
                  </a:lnTo>
                  <a:lnTo>
                    <a:pt x="228104" y="401586"/>
                  </a:lnTo>
                  <a:lnTo>
                    <a:pt x="259461" y="410527"/>
                  </a:lnTo>
                  <a:lnTo>
                    <a:pt x="259981" y="410502"/>
                  </a:lnTo>
                  <a:lnTo>
                    <a:pt x="262890" y="407416"/>
                  </a:lnTo>
                  <a:lnTo>
                    <a:pt x="262890" y="376809"/>
                  </a:lnTo>
                  <a:close/>
                </a:path>
                <a:path w="368934" h="883285">
                  <a:moveTo>
                    <a:pt x="262890" y="324307"/>
                  </a:moveTo>
                  <a:lnTo>
                    <a:pt x="231482" y="316331"/>
                  </a:lnTo>
                  <a:lnTo>
                    <a:pt x="230949" y="316382"/>
                  </a:lnTo>
                  <a:lnTo>
                    <a:pt x="228104" y="319544"/>
                  </a:lnTo>
                  <a:lnTo>
                    <a:pt x="228104" y="349758"/>
                  </a:lnTo>
                  <a:lnTo>
                    <a:pt x="259461" y="358127"/>
                  </a:lnTo>
                  <a:lnTo>
                    <a:pt x="259981" y="358089"/>
                  </a:lnTo>
                  <a:lnTo>
                    <a:pt x="262890" y="354901"/>
                  </a:lnTo>
                  <a:lnTo>
                    <a:pt x="262890" y="324307"/>
                  </a:lnTo>
                  <a:close/>
                </a:path>
                <a:path w="368934" h="883285">
                  <a:moveTo>
                    <a:pt x="262890" y="219329"/>
                  </a:moveTo>
                  <a:lnTo>
                    <a:pt x="231482" y="212521"/>
                  </a:lnTo>
                  <a:lnTo>
                    <a:pt x="230949" y="212585"/>
                  </a:lnTo>
                  <a:lnTo>
                    <a:pt x="228104" y="215874"/>
                  </a:lnTo>
                  <a:lnTo>
                    <a:pt x="228104" y="246075"/>
                  </a:lnTo>
                  <a:lnTo>
                    <a:pt x="259461" y="253250"/>
                  </a:lnTo>
                  <a:lnTo>
                    <a:pt x="259981" y="253187"/>
                  </a:lnTo>
                  <a:lnTo>
                    <a:pt x="262890" y="249910"/>
                  </a:lnTo>
                  <a:lnTo>
                    <a:pt x="262890" y="219329"/>
                  </a:lnTo>
                  <a:close/>
                </a:path>
                <a:path w="368934" h="883285">
                  <a:moveTo>
                    <a:pt x="262890" y="166827"/>
                  </a:moveTo>
                  <a:lnTo>
                    <a:pt x="232016" y="160693"/>
                  </a:lnTo>
                  <a:lnTo>
                    <a:pt x="231482" y="160642"/>
                  </a:lnTo>
                  <a:lnTo>
                    <a:pt x="228104" y="164045"/>
                  </a:lnTo>
                  <a:lnTo>
                    <a:pt x="228104" y="194246"/>
                  </a:lnTo>
                  <a:lnTo>
                    <a:pt x="259461" y="200837"/>
                  </a:lnTo>
                  <a:lnTo>
                    <a:pt x="259981" y="200761"/>
                  </a:lnTo>
                  <a:lnTo>
                    <a:pt x="262890" y="197421"/>
                  </a:lnTo>
                  <a:lnTo>
                    <a:pt x="262890" y="166827"/>
                  </a:lnTo>
                  <a:close/>
                </a:path>
                <a:path w="368934" h="883285">
                  <a:moveTo>
                    <a:pt x="262890" y="114363"/>
                  </a:moveTo>
                  <a:lnTo>
                    <a:pt x="232016" y="108788"/>
                  </a:lnTo>
                  <a:lnTo>
                    <a:pt x="231482" y="108750"/>
                  </a:lnTo>
                  <a:lnTo>
                    <a:pt x="228104" y="112242"/>
                  </a:lnTo>
                  <a:lnTo>
                    <a:pt x="228104" y="142443"/>
                  </a:lnTo>
                  <a:lnTo>
                    <a:pt x="259461" y="148412"/>
                  </a:lnTo>
                  <a:lnTo>
                    <a:pt x="259981" y="148323"/>
                  </a:lnTo>
                  <a:lnTo>
                    <a:pt x="262890" y="144957"/>
                  </a:lnTo>
                  <a:lnTo>
                    <a:pt x="262890" y="114363"/>
                  </a:lnTo>
                  <a:close/>
                </a:path>
                <a:path w="368934" h="883285">
                  <a:moveTo>
                    <a:pt x="262890" y="61861"/>
                  </a:moveTo>
                  <a:lnTo>
                    <a:pt x="231482" y="56857"/>
                  </a:lnTo>
                  <a:lnTo>
                    <a:pt x="230949" y="56946"/>
                  </a:lnTo>
                  <a:lnTo>
                    <a:pt x="228104" y="60401"/>
                  </a:lnTo>
                  <a:lnTo>
                    <a:pt x="228104" y="90601"/>
                  </a:lnTo>
                  <a:lnTo>
                    <a:pt x="259461" y="95999"/>
                  </a:lnTo>
                  <a:lnTo>
                    <a:pt x="259981" y="95897"/>
                  </a:lnTo>
                  <a:lnTo>
                    <a:pt x="262890" y="92456"/>
                  </a:lnTo>
                  <a:lnTo>
                    <a:pt x="262890" y="61861"/>
                  </a:lnTo>
                  <a:close/>
                </a:path>
                <a:path w="368934" h="883285">
                  <a:moveTo>
                    <a:pt x="314921" y="848448"/>
                  </a:moveTo>
                  <a:lnTo>
                    <a:pt x="282282" y="839609"/>
                  </a:lnTo>
                  <a:lnTo>
                    <a:pt x="281762" y="839635"/>
                  </a:lnTo>
                  <a:lnTo>
                    <a:pt x="278790" y="842810"/>
                  </a:lnTo>
                  <a:lnTo>
                    <a:pt x="278790" y="873569"/>
                  </a:lnTo>
                  <a:lnTo>
                    <a:pt x="311340" y="882789"/>
                  </a:lnTo>
                  <a:lnTo>
                    <a:pt x="311886" y="882751"/>
                  </a:lnTo>
                  <a:lnTo>
                    <a:pt x="314921" y="879614"/>
                  </a:lnTo>
                  <a:lnTo>
                    <a:pt x="314921" y="848448"/>
                  </a:lnTo>
                  <a:close/>
                </a:path>
                <a:path w="368934" h="883285">
                  <a:moveTo>
                    <a:pt x="314921" y="767080"/>
                  </a:moveTo>
                  <a:lnTo>
                    <a:pt x="282854" y="757097"/>
                  </a:lnTo>
                  <a:lnTo>
                    <a:pt x="282282" y="756983"/>
                  </a:lnTo>
                  <a:lnTo>
                    <a:pt x="278790" y="760069"/>
                  </a:lnTo>
                  <a:lnTo>
                    <a:pt x="278790" y="790829"/>
                  </a:lnTo>
                  <a:lnTo>
                    <a:pt x="311340" y="801319"/>
                  </a:lnTo>
                  <a:lnTo>
                    <a:pt x="311886" y="801293"/>
                  </a:lnTo>
                  <a:lnTo>
                    <a:pt x="314921" y="798258"/>
                  </a:lnTo>
                  <a:lnTo>
                    <a:pt x="314921" y="767080"/>
                  </a:lnTo>
                  <a:close/>
                </a:path>
                <a:path w="368934" h="883285">
                  <a:moveTo>
                    <a:pt x="314921" y="669010"/>
                  </a:moveTo>
                  <a:lnTo>
                    <a:pt x="282282" y="661416"/>
                  </a:lnTo>
                  <a:lnTo>
                    <a:pt x="281762" y="661479"/>
                  </a:lnTo>
                  <a:lnTo>
                    <a:pt x="278790" y="664768"/>
                  </a:lnTo>
                  <a:lnTo>
                    <a:pt x="278790" y="695528"/>
                  </a:lnTo>
                  <a:lnTo>
                    <a:pt x="311340" y="703516"/>
                  </a:lnTo>
                  <a:lnTo>
                    <a:pt x="311886" y="703465"/>
                  </a:lnTo>
                  <a:lnTo>
                    <a:pt x="314921" y="700189"/>
                  </a:lnTo>
                  <a:lnTo>
                    <a:pt x="314921" y="669010"/>
                  </a:lnTo>
                  <a:close/>
                </a:path>
                <a:path w="368934" h="883285">
                  <a:moveTo>
                    <a:pt x="314921" y="584466"/>
                  </a:moveTo>
                  <a:lnTo>
                    <a:pt x="282282" y="579348"/>
                  </a:lnTo>
                  <a:lnTo>
                    <a:pt x="281762" y="579437"/>
                  </a:lnTo>
                  <a:lnTo>
                    <a:pt x="278790" y="582942"/>
                  </a:lnTo>
                  <a:lnTo>
                    <a:pt x="278790" y="613714"/>
                  </a:lnTo>
                  <a:lnTo>
                    <a:pt x="311340" y="619239"/>
                  </a:lnTo>
                  <a:lnTo>
                    <a:pt x="311886" y="619150"/>
                  </a:lnTo>
                  <a:lnTo>
                    <a:pt x="314921" y="615632"/>
                  </a:lnTo>
                  <a:lnTo>
                    <a:pt x="314921" y="584466"/>
                  </a:lnTo>
                  <a:close/>
                </a:path>
                <a:path w="368934" h="883285">
                  <a:moveTo>
                    <a:pt x="314921" y="488607"/>
                  </a:moveTo>
                  <a:lnTo>
                    <a:pt x="282854" y="479272"/>
                  </a:lnTo>
                  <a:lnTo>
                    <a:pt x="282282" y="479171"/>
                  </a:lnTo>
                  <a:lnTo>
                    <a:pt x="278790" y="482295"/>
                  </a:lnTo>
                  <a:lnTo>
                    <a:pt x="278790" y="513054"/>
                  </a:lnTo>
                  <a:lnTo>
                    <a:pt x="311340" y="522909"/>
                  </a:lnTo>
                  <a:lnTo>
                    <a:pt x="311886" y="522897"/>
                  </a:lnTo>
                  <a:lnTo>
                    <a:pt x="314921" y="519772"/>
                  </a:lnTo>
                  <a:lnTo>
                    <a:pt x="314921" y="488607"/>
                  </a:lnTo>
                  <a:close/>
                </a:path>
                <a:path w="368934" h="883285">
                  <a:moveTo>
                    <a:pt x="314921" y="331444"/>
                  </a:moveTo>
                  <a:lnTo>
                    <a:pt x="282282" y="323215"/>
                  </a:lnTo>
                  <a:lnTo>
                    <a:pt x="281762" y="323253"/>
                  </a:lnTo>
                  <a:lnTo>
                    <a:pt x="278790" y="326491"/>
                  </a:lnTo>
                  <a:lnTo>
                    <a:pt x="278790" y="357251"/>
                  </a:lnTo>
                  <a:lnTo>
                    <a:pt x="311340" y="365874"/>
                  </a:lnTo>
                  <a:lnTo>
                    <a:pt x="311886" y="365836"/>
                  </a:lnTo>
                  <a:lnTo>
                    <a:pt x="314921" y="362623"/>
                  </a:lnTo>
                  <a:lnTo>
                    <a:pt x="314921" y="331444"/>
                  </a:lnTo>
                  <a:close/>
                </a:path>
                <a:path w="368934" h="883285">
                  <a:moveTo>
                    <a:pt x="314921" y="224472"/>
                  </a:moveTo>
                  <a:lnTo>
                    <a:pt x="282282" y="217487"/>
                  </a:lnTo>
                  <a:lnTo>
                    <a:pt x="281762" y="217551"/>
                  </a:lnTo>
                  <a:lnTo>
                    <a:pt x="278790" y="220891"/>
                  </a:lnTo>
                  <a:lnTo>
                    <a:pt x="278790" y="251663"/>
                  </a:lnTo>
                  <a:lnTo>
                    <a:pt x="311340" y="259041"/>
                  </a:lnTo>
                  <a:lnTo>
                    <a:pt x="311886" y="258978"/>
                  </a:lnTo>
                  <a:lnTo>
                    <a:pt x="314921" y="255638"/>
                  </a:lnTo>
                  <a:lnTo>
                    <a:pt x="314921" y="224472"/>
                  </a:lnTo>
                  <a:close/>
                </a:path>
                <a:path w="368934" h="883285">
                  <a:moveTo>
                    <a:pt x="314921" y="170992"/>
                  </a:moveTo>
                  <a:lnTo>
                    <a:pt x="282854" y="164693"/>
                  </a:lnTo>
                  <a:lnTo>
                    <a:pt x="282282" y="164642"/>
                  </a:lnTo>
                  <a:lnTo>
                    <a:pt x="278790" y="168109"/>
                  </a:lnTo>
                  <a:lnTo>
                    <a:pt x="278790" y="198869"/>
                  </a:lnTo>
                  <a:lnTo>
                    <a:pt x="311340" y="205625"/>
                  </a:lnTo>
                  <a:lnTo>
                    <a:pt x="311886" y="205562"/>
                  </a:lnTo>
                  <a:lnTo>
                    <a:pt x="314921" y="202158"/>
                  </a:lnTo>
                  <a:lnTo>
                    <a:pt x="314921" y="170992"/>
                  </a:lnTo>
                  <a:close/>
                </a:path>
                <a:path w="368934" h="883285">
                  <a:moveTo>
                    <a:pt x="314921" y="117513"/>
                  </a:moveTo>
                  <a:lnTo>
                    <a:pt x="282854" y="111810"/>
                  </a:lnTo>
                  <a:lnTo>
                    <a:pt x="282282" y="111772"/>
                  </a:lnTo>
                  <a:lnTo>
                    <a:pt x="278790" y="115328"/>
                  </a:lnTo>
                  <a:lnTo>
                    <a:pt x="278790" y="146088"/>
                  </a:lnTo>
                  <a:lnTo>
                    <a:pt x="311340" y="152196"/>
                  </a:lnTo>
                  <a:lnTo>
                    <a:pt x="311886" y="152120"/>
                  </a:lnTo>
                  <a:lnTo>
                    <a:pt x="314921" y="148691"/>
                  </a:lnTo>
                  <a:lnTo>
                    <a:pt x="314921" y="117513"/>
                  </a:lnTo>
                  <a:close/>
                </a:path>
                <a:path w="368934" h="883285">
                  <a:moveTo>
                    <a:pt x="368935" y="567131"/>
                  </a:moveTo>
                  <a:lnTo>
                    <a:pt x="335635" y="556831"/>
                  </a:lnTo>
                  <a:lnTo>
                    <a:pt x="335064" y="556717"/>
                  </a:lnTo>
                  <a:lnTo>
                    <a:pt x="331444" y="559854"/>
                  </a:lnTo>
                  <a:lnTo>
                    <a:pt x="331444" y="591210"/>
                  </a:lnTo>
                  <a:lnTo>
                    <a:pt x="365226" y="601992"/>
                  </a:lnTo>
                  <a:lnTo>
                    <a:pt x="365772" y="601992"/>
                  </a:lnTo>
                  <a:lnTo>
                    <a:pt x="368935" y="598893"/>
                  </a:lnTo>
                  <a:lnTo>
                    <a:pt x="368935" y="567131"/>
                  </a:lnTo>
                  <a:close/>
                </a:path>
                <a:path w="368934" h="883285">
                  <a:moveTo>
                    <a:pt x="368935" y="447840"/>
                  </a:moveTo>
                  <a:lnTo>
                    <a:pt x="335635" y="438213"/>
                  </a:lnTo>
                  <a:lnTo>
                    <a:pt x="335064" y="438111"/>
                  </a:lnTo>
                  <a:lnTo>
                    <a:pt x="331444" y="441274"/>
                  </a:lnTo>
                  <a:lnTo>
                    <a:pt x="331444" y="472643"/>
                  </a:lnTo>
                  <a:lnTo>
                    <a:pt x="365226" y="482790"/>
                  </a:lnTo>
                  <a:lnTo>
                    <a:pt x="365772" y="482777"/>
                  </a:lnTo>
                  <a:lnTo>
                    <a:pt x="368935" y="479615"/>
                  </a:lnTo>
                  <a:lnTo>
                    <a:pt x="368935" y="447840"/>
                  </a:lnTo>
                  <a:close/>
                </a:path>
                <a:path w="368934" h="883285">
                  <a:moveTo>
                    <a:pt x="368935" y="393357"/>
                  </a:moveTo>
                  <a:lnTo>
                    <a:pt x="335064" y="384263"/>
                  </a:lnTo>
                  <a:lnTo>
                    <a:pt x="334505" y="384289"/>
                  </a:lnTo>
                  <a:lnTo>
                    <a:pt x="331444" y="387515"/>
                  </a:lnTo>
                  <a:lnTo>
                    <a:pt x="331444" y="418858"/>
                  </a:lnTo>
                  <a:lnTo>
                    <a:pt x="365226" y="428345"/>
                  </a:lnTo>
                  <a:lnTo>
                    <a:pt x="365772" y="428320"/>
                  </a:lnTo>
                  <a:lnTo>
                    <a:pt x="368935" y="425119"/>
                  </a:lnTo>
                  <a:lnTo>
                    <a:pt x="368935" y="393357"/>
                  </a:lnTo>
                  <a:close/>
                </a:path>
                <a:path w="368934" h="883285">
                  <a:moveTo>
                    <a:pt x="368935" y="338836"/>
                  </a:moveTo>
                  <a:lnTo>
                    <a:pt x="335064" y="330377"/>
                  </a:lnTo>
                  <a:lnTo>
                    <a:pt x="334505" y="330415"/>
                  </a:lnTo>
                  <a:lnTo>
                    <a:pt x="331444" y="333705"/>
                  </a:lnTo>
                  <a:lnTo>
                    <a:pt x="331444" y="365061"/>
                  </a:lnTo>
                  <a:lnTo>
                    <a:pt x="365226" y="373938"/>
                  </a:lnTo>
                  <a:lnTo>
                    <a:pt x="365772" y="373900"/>
                  </a:lnTo>
                  <a:lnTo>
                    <a:pt x="368935" y="370611"/>
                  </a:lnTo>
                  <a:lnTo>
                    <a:pt x="368935" y="338836"/>
                  </a:lnTo>
                  <a:close/>
                </a:path>
                <a:path w="368934" h="883285">
                  <a:moveTo>
                    <a:pt x="368935" y="284327"/>
                  </a:moveTo>
                  <a:lnTo>
                    <a:pt x="335064" y="276504"/>
                  </a:lnTo>
                  <a:lnTo>
                    <a:pt x="334505" y="276567"/>
                  </a:lnTo>
                  <a:lnTo>
                    <a:pt x="331444" y="279908"/>
                  </a:lnTo>
                  <a:lnTo>
                    <a:pt x="331444" y="311251"/>
                  </a:lnTo>
                  <a:lnTo>
                    <a:pt x="365226" y="319493"/>
                  </a:lnTo>
                  <a:lnTo>
                    <a:pt x="365772" y="319430"/>
                  </a:lnTo>
                  <a:lnTo>
                    <a:pt x="368935" y="316090"/>
                  </a:lnTo>
                  <a:lnTo>
                    <a:pt x="368935" y="284327"/>
                  </a:lnTo>
                  <a:close/>
                </a:path>
                <a:path w="368934" h="883285">
                  <a:moveTo>
                    <a:pt x="368935" y="229819"/>
                  </a:moveTo>
                  <a:lnTo>
                    <a:pt x="335064" y="222643"/>
                  </a:lnTo>
                  <a:lnTo>
                    <a:pt x="334505" y="222707"/>
                  </a:lnTo>
                  <a:lnTo>
                    <a:pt x="331444" y="226110"/>
                  </a:lnTo>
                  <a:lnTo>
                    <a:pt x="331444" y="257467"/>
                  </a:lnTo>
                  <a:lnTo>
                    <a:pt x="365226" y="265049"/>
                  </a:lnTo>
                  <a:lnTo>
                    <a:pt x="365772" y="264985"/>
                  </a:lnTo>
                  <a:lnTo>
                    <a:pt x="368935" y="261594"/>
                  </a:lnTo>
                  <a:lnTo>
                    <a:pt x="368935" y="229819"/>
                  </a:lnTo>
                  <a:close/>
                </a:path>
                <a:path w="368934" h="883285">
                  <a:moveTo>
                    <a:pt x="368935" y="175323"/>
                  </a:moveTo>
                  <a:lnTo>
                    <a:pt x="335635" y="168846"/>
                  </a:lnTo>
                  <a:lnTo>
                    <a:pt x="335064" y="168795"/>
                  </a:lnTo>
                  <a:lnTo>
                    <a:pt x="331444" y="172313"/>
                  </a:lnTo>
                  <a:lnTo>
                    <a:pt x="331444" y="203657"/>
                  </a:lnTo>
                  <a:lnTo>
                    <a:pt x="365226" y="210604"/>
                  </a:lnTo>
                  <a:lnTo>
                    <a:pt x="365772" y="210527"/>
                  </a:lnTo>
                  <a:lnTo>
                    <a:pt x="368935" y="207073"/>
                  </a:lnTo>
                  <a:lnTo>
                    <a:pt x="368935" y="175323"/>
                  </a:lnTo>
                  <a:close/>
                </a:path>
                <a:path w="368934" h="883285">
                  <a:moveTo>
                    <a:pt x="368935" y="120827"/>
                  </a:moveTo>
                  <a:lnTo>
                    <a:pt x="335635" y="114960"/>
                  </a:lnTo>
                  <a:lnTo>
                    <a:pt x="335064" y="114922"/>
                  </a:lnTo>
                  <a:lnTo>
                    <a:pt x="331444" y="118541"/>
                  </a:lnTo>
                  <a:lnTo>
                    <a:pt x="331444" y="149885"/>
                  </a:lnTo>
                  <a:lnTo>
                    <a:pt x="365226" y="156171"/>
                  </a:lnTo>
                  <a:lnTo>
                    <a:pt x="365772" y="156070"/>
                  </a:lnTo>
                  <a:lnTo>
                    <a:pt x="368935" y="152590"/>
                  </a:lnTo>
                  <a:lnTo>
                    <a:pt x="368935" y="120827"/>
                  </a:lnTo>
                  <a:close/>
                </a:path>
                <a:path w="368934" h="883285">
                  <a:moveTo>
                    <a:pt x="368935" y="66306"/>
                  </a:moveTo>
                  <a:lnTo>
                    <a:pt x="335064" y="61061"/>
                  </a:lnTo>
                  <a:lnTo>
                    <a:pt x="334505" y="61150"/>
                  </a:lnTo>
                  <a:lnTo>
                    <a:pt x="331444" y="64731"/>
                  </a:lnTo>
                  <a:lnTo>
                    <a:pt x="331444" y="96088"/>
                  </a:lnTo>
                  <a:lnTo>
                    <a:pt x="365226" y="101739"/>
                  </a:lnTo>
                  <a:lnTo>
                    <a:pt x="365772" y="101638"/>
                  </a:lnTo>
                  <a:lnTo>
                    <a:pt x="368935" y="98069"/>
                  </a:lnTo>
                  <a:lnTo>
                    <a:pt x="368935" y="663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728680" y="566851"/>
              <a:ext cx="2931795" cy="1721485"/>
            </a:xfrm>
            <a:custGeom>
              <a:avLst/>
              <a:gdLst/>
              <a:ahLst/>
              <a:cxnLst/>
              <a:rect l="l" t="t" r="r" b="b"/>
              <a:pathLst>
                <a:path w="2931795" h="1721485">
                  <a:moveTo>
                    <a:pt x="2246223" y="685368"/>
                  </a:moveTo>
                  <a:lnTo>
                    <a:pt x="2073389" y="621779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30" y="909281"/>
                  </a:lnTo>
                  <a:lnTo>
                    <a:pt x="1614030" y="193509"/>
                  </a:lnTo>
                  <a:lnTo>
                    <a:pt x="1420533" y="0"/>
                  </a:lnTo>
                  <a:lnTo>
                    <a:pt x="1420533" y="1418958"/>
                  </a:lnTo>
                  <a:lnTo>
                    <a:pt x="1280426" y="1418958"/>
                  </a:lnTo>
                  <a:lnTo>
                    <a:pt x="1280426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60" y="1092301"/>
                  </a:lnTo>
                  <a:lnTo>
                    <a:pt x="1272260" y="1427124"/>
                  </a:lnTo>
                  <a:lnTo>
                    <a:pt x="1428699" y="1427124"/>
                  </a:lnTo>
                  <a:lnTo>
                    <a:pt x="1428699" y="19723"/>
                  </a:lnTo>
                  <a:lnTo>
                    <a:pt x="1605851" y="196900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71"/>
                  </a:lnTo>
                  <a:lnTo>
                    <a:pt x="2073186" y="630428"/>
                  </a:lnTo>
                  <a:lnTo>
                    <a:pt x="2243417" y="693039"/>
                  </a:lnTo>
                  <a:lnTo>
                    <a:pt x="2246223" y="685368"/>
                  </a:lnTo>
                  <a:close/>
                </a:path>
                <a:path w="2931795" h="1721485">
                  <a:moveTo>
                    <a:pt x="2747734" y="1266863"/>
                  </a:moveTo>
                  <a:lnTo>
                    <a:pt x="2721368" y="1258379"/>
                  </a:lnTo>
                  <a:lnTo>
                    <a:pt x="2720949" y="1258392"/>
                  </a:lnTo>
                  <a:lnTo>
                    <a:pt x="2718536" y="1261198"/>
                  </a:lnTo>
                  <a:lnTo>
                    <a:pt x="2718536" y="1288872"/>
                  </a:lnTo>
                  <a:lnTo>
                    <a:pt x="2744838" y="1297686"/>
                  </a:lnTo>
                  <a:lnTo>
                    <a:pt x="2745282" y="1297673"/>
                  </a:lnTo>
                  <a:lnTo>
                    <a:pt x="2746083" y="1297444"/>
                  </a:lnTo>
                  <a:lnTo>
                    <a:pt x="2746438" y="1297216"/>
                  </a:lnTo>
                  <a:lnTo>
                    <a:pt x="2747314" y="1296250"/>
                  </a:lnTo>
                  <a:lnTo>
                    <a:pt x="2747734" y="1294879"/>
                  </a:lnTo>
                  <a:lnTo>
                    <a:pt x="2747734" y="1266863"/>
                  </a:lnTo>
                  <a:close/>
                </a:path>
                <a:path w="2931795" h="1721485">
                  <a:moveTo>
                    <a:pt x="2791256" y="1145184"/>
                  </a:moveTo>
                  <a:lnTo>
                    <a:pt x="2764447" y="1136535"/>
                  </a:lnTo>
                  <a:lnTo>
                    <a:pt x="2763977" y="1136434"/>
                  </a:lnTo>
                  <a:lnTo>
                    <a:pt x="2761043" y="1139317"/>
                  </a:lnTo>
                  <a:lnTo>
                    <a:pt x="2761043" y="1167460"/>
                  </a:lnTo>
                  <a:lnTo>
                    <a:pt x="2788259" y="1176515"/>
                  </a:lnTo>
                  <a:lnTo>
                    <a:pt x="2788716" y="1176502"/>
                  </a:lnTo>
                  <a:lnTo>
                    <a:pt x="2791256" y="1173657"/>
                  </a:lnTo>
                  <a:lnTo>
                    <a:pt x="2791256" y="1145184"/>
                  </a:lnTo>
                  <a:close/>
                </a:path>
                <a:path w="2931795" h="1721485">
                  <a:moveTo>
                    <a:pt x="2836291" y="1153909"/>
                  </a:moveTo>
                  <a:lnTo>
                    <a:pt x="2808541" y="1145032"/>
                  </a:lnTo>
                  <a:lnTo>
                    <a:pt x="2808071" y="1144930"/>
                  </a:lnTo>
                  <a:lnTo>
                    <a:pt x="2805049" y="1147838"/>
                  </a:lnTo>
                  <a:lnTo>
                    <a:pt x="2805049" y="1176502"/>
                  </a:lnTo>
                  <a:lnTo>
                    <a:pt x="2833192" y="1185799"/>
                  </a:lnTo>
                  <a:lnTo>
                    <a:pt x="2833662" y="1185786"/>
                  </a:lnTo>
                  <a:lnTo>
                    <a:pt x="2836291" y="1182903"/>
                  </a:lnTo>
                  <a:lnTo>
                    <a:pt x="2836291" y="1153909"/>
                  </a:lnTo>
                  <a:close/>
                </a:path>
                <a:path w="2931795" h="1721485">
                  <a:moveTo>
                    <a:pt x="2882963" y="1559737"/>
                  </a:moveTo>
                  <a:lnTo>
                    <a:pt x="2853702" y="1551101"/>
                  </a:lnTo>
                  <a:lnTo>
                    <a:pt x="2853232" y="1551114"/>
                  </a:lnTo>
                  <a:lnTo>
                    <a:pt x="2850565" y="1554073"/>
                  </a:lnTo>
                  <a:lnTo>
                    <a:pt x="2850565" y="1583220"/>
                  </a:lnTo>
                  <a:lnTo>
                    <a:pt x="2879737" y="1592237"/>
                  </a:lnTo>
                  <a:lnTo>
                    <a:pt x="2880233" y="1592199"/>
                  </a:lnTo>
                  <a:lnTo>
                    <a:pt x="2882963" y="1589239"/>
                  </a:lnTo>
                  <a:lnTo>
                    <a:pt x="2882963" y="1559737"/>
                  </a:lnTo>
                  <a:close/>
                </a:path>
                <a:path w="2931795" h="1721485">
                  <a:moveTo>
                    <a:pt x="2882963" y="1246797"/>
                  </a:moveTo>
                  <a:lnTo>
                    <a:pt x="2854210" y="1237665"/>
                  </a:lnTo>
                  <a:lnTo>
                    <a:pt x="2853702" y="1237564"/>
                  </a:lnTo>
                  <a:lnTo>
                    <a:pt x="2850565" y="1240523"/>
                  </a:lnTo>
                  <a:lnTo>
                    <a:pt x="2850565" y="1269669"/>
                  </a:lnTo>
                  <a:lnTo>
                    <a:pt x="2879737" y="1279245"/>
                  </a:lnTo>
                  <a:lnTo>
                    <a:pt x="2880233" y="1279232"/>
                  </a:lnTo>
                  <a:lnTo>
                    <a:pt x="2882963" y="1276311"/>
                  </a:lnTo>
                  <a:lnTo>
                    <a:pt x="2882963" y="1246797"/>
                  </a:lnTo>
                  <a:close/>
                </a:path>
                <a:path w="2931795" h="1721485">
                  <a:moveTo>
                    <a:pt x="2931299" y="1688312"/>
                  </a:moveTo>
                  <a:lnTo>
                    <a:pt x="2901505" y="1678914"/>
                  </a:lnTo>
                  <a:lnTo>
                    <a:pt x="2900984" y="1678813"/>
                  </a:lnTo>
                  <a:lnTo>
                    <a:pt x="2897733" y="1681810"/>
                  </a:lnTo>
                  <a:lnTo>
                    <a:pt x="2897733" y="1711477"/>
                  </a:lnTo>
                  <a:lnTo>
                    <a:pt x="2927972" y="1721332"/>
                  </a:lnTo>
                  <a:lnTo>
                    <a:pt x="2928480" y="1721319"/>
                  </a:lnTo>
                  <a:lnTo>
                    <a:pt x="2931299" y="1718360"/>
                  </a:lnTo>
                  <a:lnTo>
                    <a:pt x="2931299" y="1688312"/>
                  </a:lnTo>
                  <a:close/>
                </a:path>
                <a:path w="2931795" h="1721485">
                  <a:moveTo>
                    <a:pt x="2931299" y="1612176"/>
                  </a:moveTo>
                  <a:lnTo>
                    <a:pt x="2901505" y="1603362"/>
                  </a:lnTo>
                  <a:lnTo>
                    <a:pt x="2900984" y="1603260"/>
                  </a:lnTo>
                  <a:lnTo>
                    <a:pt x="2897733" y="1606283"/>
                  </a:lnTo>
                  <a:lnTo>
                    <a:pt x="2897733" y="1635950"/>
                  </a:lnTo>
                  <a:lnTo>
                    <a:pt x="2927972" y="1645234"/>
                  </a:lnTo>
                  <a:lnTo>
                    <a:pt x="2928480" y="1645221"/>
                  </a:lnTo>
                  <a:lnTo>
                    <a:pt x="2931299" y="1642198"/>
                  </a:lnTo>
                  <a:lnTo>
                    <a:pt x="2931299" y="1612176"/>
                  </a:lnTo>
                  <a:close/>
                </a:path>
                <a:path w="2931795" h="1721485">
                  <a:moveTo>
                    <a:pt x="2931299" y="1223454"/>
                  </a:moveTo>
                  <a:lnTo>
                    <a:pt x="2901505" y="1214056"/>
                  </a:lnTo>
                  <a:lnTo>
                    <a:pt x="2900984" y="1213954"/>
                  </a:lnTo>
                  <a:lnTo>
                    <a:pt x="2897733" y="1216952"/>
                  </a:lnTo>
                  <a:lnTo>
                    <a:pt x="2897733" y="1246619"/>
                  </a:lnTo>
                  <a:lnTo>
                    <a:pt x="2927972" y="1256474"/>
                  </a:lnTo>
                  <a:lnTo>
                    <a:pt x="2928480" y="1256461"/>
                  </a:lnTo>
                  <a:lnTo>
                    <a:pt x="2931299" y="1253502"/>
                  </a:lnTo>
                  <a:lnTo>
                    <a:pt x="2931299" y="12234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215753" y="566849"/>
              <a:ext cx="263525" cy="145415"/>
            </a:xfrm>
            <a:custGeom>
              <a:avLst/>
              <a:gdLst/>
              <a:ahLst/>
              <a:cxnLst/>
              <a:rect l="l" t="t" r="r" b="b"/>
              <a:pathLst>
                <a:path w="263525" h="145415">
                  <a:moveTo>
                    <a:pt x="0" y="145164"/>
                  </a:moveTo>
                  <a:lnTo>
                    <a:pt x="3378" y="141926"/>
                  </a:lnTo>
                  <a:lnTo>
                    <a:pt x="6870" y="136693"/>
                  </a:lnTo>
                  <a:lnTo>
                    <a:pt x="17716" y="136693"/>
                  </a:lnTo>
                  <a:lnTo>
                    <a:pt x="148043" y="136693"/>
                  </a:lnTo>
                  <a:lnTo>
                    <a:pt x="162297" y="128464"/>
                  </a:lnTo>
                  <a:lnTo>
                    <a:pt x="206295" y="89769"/>
                  </a:lnTo>
                  <a:lnTo>
                    <a:pt x="240434" y="47696"/>
                  </a:lnTo>
                  <a:lnTo>
                    <a:pt x="263156" y="9604"/>
                  </a:lnTo>
                  <a:lnTo>
                    <a:pt x="257763" y="4979"/>
                  </a:lnTo>
                  <a:lnTo>
                    <a:pt x="249670" y="1527"/>
                  </a:lnTo>
                  <a:lnTo>
                    <a:pt x="239466" y="0"/>
                  </a:lnTo>
                  <a:lnTo>
                    <a:pt x="227736" y="1146"/>
                  </a:lnTo>
                  <a:lnTo>
                    <a:pt x="217079" y="5146"/>
                  </a:lnTo>
                  <a:lnTo>
                    <a:pt x="208110" y="12025"/>
                  </a:lnTo>
                  <a:lnTo>
                    <a:pt x="200095" y="21936"/>
                  </a:lnTo>
                  <a:lnTo>
                    <a:pt x="192303" y="35030"/>
                  </a:lnTo>
                  <a:lnTo>
                    <a:pt x="151714" y="55197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9736" y="590233"/>
              <a:ext cx="296084" cy="17579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7779" y="429261"/>
              <a:ext cx="156895" cy="14190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662466" y="671761"/>
              <a:ext cx="288290" cy="381635"/>
            </a:xfrm>
            <a:custGeom>
              <a:avLst/>
              <a:gdLst/>
              <a:ahLst/>
              <a:cxnLst/>
              <a:rect l="l" t="t" r="r" b="b"/>
              <a:pathLst>
                <a:path w="288290" h="381634">
                  <a:moveTo>
                    <a:pt x="143967" y="0"/>
                  </a:moveTo>
                  <a:lnTo>
                    <a:pt x="106065" y="27000"/>
                  </a:lnTo>
                  <a:lnTo>
                    <a:pt x="59016" y="47129"/>
                  </a:lnTo>
                  <a:lnTo>
                    <a:pt x="14825" y="59384"/>
                  </a:lnTo>
                  <a:lnTo>
                    <a:pt x="4076" y="60337"/>
                  </a:lnTo>
                  <a:lnTo>
                    <a:pt x="0" y="60337"/>
                  </a:lnTo>
                  <a:lnTo>
                    <a:pt x="0" y="220751"/>
                  </a:lnTo>
                  <a:lnTo>
                    <a:pt x="21423" y="286197"/>
                  </a:lnTo>
                  <a:lnTo>
                    <a:pt x="68554" y="336080"/>
                  </a:lnTo>
                  <a:lnTo>
                    <a:pt x="105962" y="362095"/>
                  </a:lnTo>
                  <a:lnTo>
                    <a:pt x="141224" y="380568"/>
                  </a:lnTo>
                  <a:lnTo>
                    <a:pt x="143967" y="381292"/>
                  </a:lnTo>
                  <a:lnTo>
                    <a:pt x="144970" y="381050"/>
                  </a:lnTo>
                  <a:lnTo>
                    <a:pt x="142976" y="373126"/>
                  </a:lnTo>
                  <a:lnTo>
                    <a:pt x="143167" y="373100"/>
                  </a:lnTo>
                  <a:lnTo>
                    <a:pt x="143967" y="372791"/>
                  </a:lnTo>
                  <a:lnTo>
                    <a:pt x="141643" y="371894"/>
                  </a:lnTo>
                  <a:lnTo>
                    <a:pt x="137464" y="369900"/>
                  </a:lnTo>
                  <a:lnTo>
                    <a:pt x="83108" y="336981"/>
                  </a:lnTo>
                  <a:lnTo>
                    <a:pt x="40798" y="298248"/>
                  </a:lnTo>
                  <a:lnTo>
                    <a:pt x="12393" y="248795"/>
                  </a:lnTo>
                  <a:lnTo>
                    <a:pt x="8166" y="220751"/>
                  </a:lnTo>
                  <a:lnTo>
                    <a:pt x="8166" y="68503"/>
                  </a:lnTo>
                  <a:lnTo>
                    <a:pt x="4076" y="68503"/>
                  </a:lnTo>
                  <a:lnTo>
                    <a:pt x="4076" y="64401"/>
                  </a:lnTo>
                  <a:lnTo>
                    <a:pt x="29876" y="64401"/>
                  </a:lnTo>
                  <a:lnTo>
                    <a:pt x="40206" y="61879"/>
                  </a:lnTo>
                  <a:lnTo>
                    <a:pt x="83870" y="46177"/>
                  </a:lnTo>
                  <a:lnTo>
                    <a:pt x="123479" y="26955"/>
                  </a:lnTo>
                  <a:lnTo>
                    <a:pt x="143963" y="12751"/>
                  </a:lnTo>
                  <a:lnTo>
                    <a:pt x="140703" y="9271"/>
                  </a:lnTo>
                  <a:lnTo>
                    <a:pt x="143967" y="6819"/>
                  </a:lnTo>
                  <a:lnTo>
                    <a:pt x="149558" y="6819"/>
                  </a:lnTo>
                  <a:lnTo>
                    <a:pt x="147231" y="4368"/>
                  </a:lnTo>
                  <a:lnTo>
                    <a:pt x="143967" y="0"/>
                  </a:lnTo>
                  <a:close/>
                </a:path>
                <a:path w="288290" h="381634">
                  <a:moveTo>
                    <a:pt x="279755" y="68145"/>
                  </a:moveTo>
                  <a:lnTo>
                    <a:pt x="279755" y="220751"/>
                  </a:lnTo>
                  <a:lnTo>
                    <a:pt x="274299" y="252632"/>
                  </a:lnTo>
                  <a:lnTo>
                    <a:pt x="238704" y="307531"/>
                  </a:lnTo>
                  <a:lnTo>
                    <a:pt x="201700" y="339267"/>
                  </a:lnTo>
                  <a:lnTo>
                    <a:pt x="167106" y="361289"/>
                  </a:lnTo>
                  <a:lnTo>
                    <a:pt x="143967" y="372791"/>
                  </a:lnTo>
                  <a:lnTo>
                    <a:pt x="144767" y="373100"/>
                  </a:lnTo>
                  <a:lnTo>
                    <a:pt x="144970" y="373126"/>
                  </a:lnTo>
                  <a:lnTo>
                    <a:pt x="143967" y="377075"/>
                  </a:lnTo>
                  <a:lnTo>
                    <a:pt x="144970" y="381050"/>
                  </a:lnTo>
                  <a:lnTo>
                    <a:pt x="187825" y="358490"/>
                  </a:lnTo>
                  <a:lnTo>
                    <a:pt x="232206" y="325183"/>
                  </a:lnTo>
                  <a:lnTo>
                    <a:pt x="271094" y="278830"/>
                  </a:lnTo>
                  <a:lnTo>
                    <a:pt x="287921" y="220751"/>
                  </a:lnTo>
                  <a:lnTo>
                    <a:pt x="287921" y="68503"/>
                  </a:lnTo>
                  <a:lnTo>
                    <a:pt x="283857" y="68503"/>
                  </a:lnTo>
                  <a:lnTo>
                    <a:pt x="279755" y="68145"/>
                  </a:lnTo>
                  <a:close/>
                </a:path>
                <a:path w="288290" h="381634">
                  <a:moveTo>
                    <a:pt x="143967" y="372791"/>
                  </a:moveTo>
                  <a:lnTo>
                    <a:pt x="143167" y="373100"/>
                  </a:lnTo>
                  <a:lnTo>
                    <a:pt x="142976" y="373126"/>
                  </a:lnTo>
                  <a:lnTo>
                    <a:pt x="143967" y="377075"/>
                  </a:lnTo>
                  <a:lnTo>
                    <a:pt x="144970" y="373126"/>
                  </a:lnTo>
                  <a:lnTo>
                    <a:pt x="144767" y="373100"/>
                  </a:lnTo>
                  <a:lnTo>
                    <a:pt x="143967" y="372791"/>
                  </a:lnTo>
                  <a:close/>
                </a:path>
                <a:path w="288290" h="381634">
                  <a:moveTo>
                    <a:pt x="180987" y="191973"/>
                  </a:moveTo>
                  <a:lnTo>
                    <a:pt x="168190" y="194556"/>
                  </a:lnTo>
                  <a:lnTo>
                    <a:pt x="157741" y="201602"/>
                  </a:lnTo>
                  <a:lnTo>
                    <a:pt x="150696" y="212054"/>
                  </a:lnTo>
                  <a:lnTo>
                    <a:pt x="148107" y="224853"/>
                  </a:lnTo>
                  <a:lnTo>
                    <a:pt x="150696" y="237658"/>
                  </a:lnTo>
                  <a:lnTo>
                    <a:pt x="157741" y="248108"/>
                  </a:lnTo>
                  <a:lnTo>
                    <a:pt x="168190" y="255151"/>
                  </a:lnTo>
                  <a:lnTo>
                    <a:pt x="180987" y="257733"/>
                  </a:lnTo>
                  <a:lnTo>
                    <a:pt x="180987" y="249567"/>
                  </a:lnTo>
                  <a:lnTo>
                    <a:pt x="171377" y="247613"/>
                  </a:lnTo>
                  <a:lnTo>
                    <a:pt x="163529" y="242316"/>
                  </a:lnTo>
                  <a:lnTo>
                    <a:pt x="158233" y="234465"/>
                  </a:lnTo>
                  <a:lnTo>
                    <a:pt x="156273" y="224853"/>
                  </a:lnTo>
                  <a:lnTo>
                    <a:pt x="158233" y="215241"/>
                  </a:lnTo>
                  <a:lnTo>
                    <a:pt x="163529" y="207392"/>
                  </a:lnTo>
                  <a:lnTo>
                    <a:pt x="171377" y="202098"/>
                  </a:lnTo>
                  <a:lnTo>
                    <a:pt x="180987" y="200152"/>
                  </a:lnTo>
                  <a:lnTo>
                    <a:pt x="202091" y="200152"/>
                  </a:lnTo>
                  <a:lnTo>
                    <a:pt x="193788" y="194556"/>
                  </a:lnTo>
                  <a:lnTo>
                    <a:pt x="180987" y="191973"/>
                  </a:lnTo>
                  <a:close/>
                </a:path>
                <a:path w="288290" h="381634">
                  <a:moveTo>
                    <a:pt x="202091" y="200152"/>
                  </a:moveTo>
                  <a:lnTo>
                    <a:pt x="180987" y="200152"/>
                  </a:lnTo>
                  <a:lnTo>
                    <a:pt x="190607" y="202098"/>
                  </a:lnTo>
                  <a:lnTo>
                    <a:pt x="198459" y="207392"/>
                  </a:lnTo>
                  <a:lnTo>
                    <a:pt x="203754" y="215241"/>
                  </a:lnTo>
                  <a:lnTo>
                    <a:pt x="205701" y="224853"/>
                  </a:lnTo>
                  <a:lnTo>
                    <a:pt x="203754" y="234465"/>
                  </a:lnTo>
                  <a:lnTo>
                    <a:pt x="198459" y="242316"/>
                  </a:lnTo>
                  <a:lnTo>
                    <a:pt x="190607" y="247613"/>
                  </a:lnTo>
                  <a:lnTo>
                    <a:pt x="180987" y="249567"/>
                  </a:lnTo>
                  <a:lnTo>
                    <a:pt x="180987" y="257733"/>
                  </a:lnTo>
                  <a:lnTo>
                    <a:pt x="193788" y="255151"/>
                  </a:lnTo>
                  <a:lnTo>
                    <a:pt x="204244" y="248108"/>
                  </a:lnTo>
                  <a:lnTo>
                    <a:pt x="211295" y="237658"/>
                  </a:lnTo>
                  <a:lnTo>
                    <a:pt x="213880" y="224853"/>
                  </a:lnTo>
                  <a:lnTo>
                    <a:pt x="211295" y="212054"/>
                  </a:lnTo>
                  <a:lnTo>
                    <a:pt x="204244" y="201602"/>
                  </a:lnTo>
                  <a:lnTo>
                    <a:pt x="202091" y="200152"/>
                  </a:lnTo>
                  <a:close/>
                </a:path>
                <a:path w="288290" h="381634">
                  <a:moveTo>
                    <a:pt x="190157" y="119418"/>
                  </a:moveTo>
                  <a:lnTo>
                    <a:pt x="83197" y="251079"/>
                  </a:lnTo>
                  <a:lnTo>
                    <a:pt x="89535" y="256235"/>
                  </a:lnTo>
                  <a:lnTo>
                    <a:pt x="196507" y="124587"/>
                  </a:lnTo>
                  <a:lnTo>
                    <a:pt x="190157" y="119418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85906" y="120503"/>
                  </a:lnTo>
                  <a:lnTo>
                    <a:pt x="75458" y="127549"/>
                  </a:lnTo>
                  <a:lnTo>
                    <a:pt x="68413" y="138000"/>
                  </a:lnTo>
                  <a:lnTo>
                    <a:pt x="65824" y="150799"/>
                  </a:lnTo>
                  <a:lnTo>
                    <a:pt x="68413" y="163601"/>
                  </a:lnTo>
                  <a:lnTo>
                    <a:pt x="75458" y="174056"/>
                  </a:lnTo>
                  <a:lnTo>
                    <a:pt x="85906" y="181107"/>
                  </a:lnTo>
                  <a:lnTo>
                    <a:pt x="98704" y="183692"/>
                  </a:lnTo>
                  <a:lnTo>
                    <a:pt x="111510" y="181107"/>
                  </a:lnTo>
                  <a:lnTo>
                    <a:pt x="119804" y="175514"/>
                  </a:lnTo>
                  <a:lnTo>
                    <a:pt x="98704" y="175514"/>
                  </a:lnTo>
                  <a:lnTo>
                    <a:pt x="89088" y="173561"/>
                  </a:lnTo>
                  <a:lnTo>
                    <a:pt x="81241" y="168267"/>
                  </a:lnTo>
                  <a:lnTo>
                    <a:pt x="75947" y="160417"/>
                  </a:lnTo>
                  <a:lnTo>
                    <a:pt x="73990" y="150799"/>
                  </a:lnTo>
                  <a:lnTo>
                    <a:pt x="75947" y="141189"/>
                  </a:lnTo>
                  <a:lnTo>
                    <a:pt x="81241" y="133342"/>
                  </a:lnTo>
                  <a:lnTo>
                    <a:pt x="89088" y="128045"/>
                  </a:lnTo>
                  <a:lnTo>
                    <a:pt x="98704" y="126085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98704" y="126085"/>
                  </a:lnTo>
                  <a:lnTo>
                    <a:pt x="108323" y="128045"/>
                  </a:lnTo>
                  <a:lnTo>
                    <a:pt x="116176" y="133342"/>
                  </a:lnTo>
                  <a:lnTo>
                    <a:pt x="121471" y="141189"/>
                  </a:lnTo>
                  <a:lnTo>
                    <a:pt x="123418" y="150799"/>
                  </a:lnTo>
                  <a:lnTo>
                    <a:pt x="121471" y="160417"/>
                  </a:lnTo>
                  <a:lnTo>
                    <a:pt x="116176" y="168267"/>
                  </a:lnTo>
                  <a:lnTo>
                    <a:pt x="108323" y="173561"/>
                  </a:lnTo>
                  <a:lnTo>
                    <a:pt x="98704" y="175514"/>
                  </a:lnTo>
                  <a:lnTo>
                    <a:pt x="119804" y="175514"/>
                  </a:lnTo>
                  <a:lnTo>
                    <a:pt x="121966" y="174056"/>
                  </a:lnTo>
                  <a:lnTo>
                    <a:pt x="129013" y="163601"/>
                  </a:lnTo>
                  <a:lnTo>
                    <a:pt x="131597" y="150799"/>
                  </a:lnTo>
                  <a:lnTo>
                    <a:pt x="129013" y="138000"/>
                  </a:lnTo>
                  <a:lnTo>
                    <a:pt x="121966" y="127549"/>
                  </a:lnTo>
                  <a:lnTo>
                    <a:pt x="111510" y="120503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8166" y="64401"/>
                  </a:moveTo>
                  <a:lnTo>
                    <a:pt x="4076" y="64401"/>
                  </a:lnTo>
                  <a:lnTo>
                    <a:pt x="4076" y="68503"/>
                  </a:lnTo>
                  <a:lnTo>
                    <a:pt x="8166" y="68052"/>
                  </a:lnTo>
                  <a:lnTo>
                    <a:pt x="8166" y="64401"/>
                  </a:lnTo>
                  <a:close/>
                </a:path>
                <a:path w="288290" h="381634">
                  <a:moveTo>
                    <a:pt x="8166" y="68052"/>
                  </a:moveTo>
                  <a:lnTo>
                    <a:pt x="4076" y="68503"/>
                  </a:lnTo>
                  <a:lnTo>
                    <a:pt x="8166" y="68503"/>
                  </a:lnTo>
                  <a:lnTo>
                    <a:pt x="8166" y="68052"/>
                  </a:lnTo>
                  <a:close/>
                </a:path>
                <a:path w="288290" h="381634">
                  <a:moveTo>
                    <a:pt x="283857" y="64401"/>
                  </a:moveTo>
                  <a:lnTo>
                    <a:pt x="279755" y="64401"/>
                  </a:lnTo>
                  <a:lnTo>
                    <a:pt x="279755" y="68145"/>
                  </a:lnTo>
                  <a:lnTo>
                    <a:pt x="283857" y="68503"/>
                  </a:lnTo>
                  <a:lnTo>
                    <a:pt x="283857" y="64401"/>
                  </a:lnTo>
                  <a:close/>
                </a:path>
                <a:path w="288290" h="381634">
                  <a:moveTo>
                    <a:pt x="287921" y="64401"/>
                  </a:moveTo>
                  <a:lnTo>
                    <a:pt x="283857" y="64401"/>
                  </a:lnTo>
                  <a:lnTo>
                    <a:pt x="283857" y="68503"/>
                  </a:lnTo>
                  <a:lnTo>
                    <a:pt x="287921" y="68503"/>
                  </a:lnTo>
                  <a:lnTo>
                    <a:pt x="287921" y="64401"/>
                  </a:lnTo>
                  <a:close/>
                </a:path>
                <a:path w="288290" h="381634">
                  <a:moveTo>
                    <a:pt x="149558" y="6819"/>
                  </a:moveTo>
                  <a:lnTo>
                    <a:pt x="143967" y="6819"/>
                  </a:lnTo>
                  <a:lnTo>
                    <a:pt x="147231" y="9271"/>
                  </a:lnTo>
                  <a:lnTo>
                    <a:pt x="143963" y="12751"/>
                  </a:lnTo>
                  <a:lnTo>
                    <a:pt x="178108" y="34246"/>
                  </a:lnTo>
                  <a:lnTo>
                    <a:pt x="226136" y="54813"/>
                  </a:lnTo>
                  <a:lnTo>
                    <a:pt x="271875" y="67455"/>
                  </a:lnTo>
                  <a:lnTo>
                    <a:pt x="279755" y="68145"/>
                  </a:lnTo>
                  <a:lnTo>
                    <a:pt x="279755" y="64401"/>
                  </a:lnTo>
                  <a:lnTo>
                    <a:pt x="287921" y="64401"/>
                  </a:lnTo>
                  <a:lnTo>
                    <a:pt x="287921" y="60337"/>
                  </a:lnTo>
                  <a:lnTo>
                    <a:pt x="283857" y="60337"/>
                  </a:lnTo>
                  <a:lnTo>
                    <a:pt x="268924" y="58668"/>
                  </a:lnTo>
                  <a:lnTo>
                    <a:pt x="228900" y="47123"/>
                  </a:lnTo>
                  <a:lnTo>
                    <a:pt x="186588" y="29327"/>
                  </a:lnTo>
                  <a:lnTo>
                    <a:pt x="150130" y="7422"/>
                  </a:lnTo>
                  <a:lnTo>
                    <a:pt x="149558" y="6819"/>
                  </a:lnTo>
                  <a:close/>
                </a:path>
                <a:path w="288290" h="381634">
                  <a:moveTo>
                    <a:pt x="29876" y="64401"/>
                  </a:moveTo>
                  <a:lnTo>
                    <a:pt x="8166" y="64401"/>
                  </a:lnTo>
                  <a:lnTo>
                    <a:pt x="8166" y="68052"/>
                  </a:lnTo>
                  <a:lnTo>
                    <a:pt x="20511" y="66688"/>
                  </a:lnTo>
                  <a:lnTo>
                    <a:pt x="29876" y="64401"/>
                  </a:lnTo>
                  <a:close/>
                </a:path>
                <a:path w="288290" h="381634">
                  <a:moveTo>
                    <a:pt x="143967" y="6819"/>
                  </a:moveTo>
                  <a:lnTo>
                    <a:pt x="140703" y="9271"/>
                  </a:lnTo>
                  <a:lnTo>
                    <a:pt x="143963" y="12751"/>
                  </a:lnTo>
                  <a:lnTo>
                    <a:pt x="147231" y="9271"/>
                  </a:lnTo>
                  <a:lnTo>
                    <a:pt x="143967" y="68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943091" y="717938"/>
              <a:ext cx="58419" cy="660400"/>
            </a:xfrm>
            <a:custGeom>
              <a:avLst/>
              <a:gdLst/>
              <a:ahLst/>
              <a:cxnLst/>
              <a:rect l="l" t="t" r="r" b="b"/>
              <a:pathLst>
                <a:path w="58420" h="660400">
                  <a:moveTo>
                    <a:pt x="0" y="0"/>
                  </a:moveTo>
                  <a:lnTo>
                    <a:pt x="57912" y="57912"/>
                  </a:lnTo>
                  <a:lnTo>
                    <a:pt x="57912" y="66026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005102" y="768492"/>
              <a:ext cx="320675" cy="116205"/>
            </a:xfrm>
            <a:custGeom>
              <a:avLst/>
              <a:gdLst/>
              <a:ahLst/>
              <a:cxnLst/>
              <a:rect l="l" t="t" r="r" b="b"/>
              <a:pathLst>
                <a:path w="320675" h="116205">
                  <a:moveTo>
                    <a:pt x="320243" y="0"/>
                  </a:moveTo>
                  <a:lnTo>
                    <a:pt x="204406" y="115836"/>
                  </a:lnTo>
                  <a:lnTo>
                    <a:pt x="0" y="11583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3611" y="1188631"/>
              <a:ext cx="289598" cy="7491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2470" y="671766"/>
              <a:ext cx="220738" cy="38126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728693" y="566850"/>
              <a:ext cx="1864995" cy="1427480"/>
            </a:xfrm>
            <a:custGeom>
              <a:avLst/>
              <a:gdLst/>
              <a:ahLst/>
              <a:cxnLst/>
              <a:rect l="l" t="t" r="r" b="b"/>
              <a:pathLst>
                <a:path w="1864995" h="1427480">
                  <a:moveTo>
                    <a:pt x="1420507" y="0"/>
                  </a:moveTo>
                  <a:lnTo>
                    <a:pt x="1420507" y="1418958"/>
                  </a:lnTo>
                  <a:lnTo>
                    <a:pt x="1280414" y="1418958"/>
                  </a:lnTo>
                  <a:lnTo>
                    <a:pt x="1280414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35" y="1092301"/>
                  </a:lnTo>
                  <a:lnTo>
                    <a:pt x="1272235" y="1427124"/>
                  </a:lnTo>
                  <a:lnTo>
                    <a:pt x="1428686" y="1427124"/>
                  </a:lnTo>
                  <a:lnTo>
                    <a:pt x="1428686" y="19723"/>
                  </a:lnTo>
                  <a:lnTo>
                    <a:pt x="1605851" y="196888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46"/>
                  </a:lnTo>
                  <a:lnTo>
                    <a:pt x="1864931" y="696683"/>
                  </a:lnTo>
                  <a:lnTo>
                    <a:pt x="1864931" y="688111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17" y="909281"/>
                  </a:lnTo>
                  <a:lnTo>
                    <a:pt x="1614017" y="193497"/>
                  </a:lnTo>
                  <a:lnTo>
                    <a:pt x="1420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266088" y="2506899"/>
              <a:ext cx="424180" cy="212090"/>
            </a:xfrm>
            <a:custGeom>
              <a:avLst/>
              <a:gdLst/>
              <a:ahLst/>
              <a:cxnLst/>
              <a:rect l="l" t="t" r="r" b="b"/>
              <a:pathLst>
                <a:path w="424179" h="212089">
                  <a:moveTo>
                    <a:pt x="138302" y="212064"/>
                  </a:moveTo>
                  <a:lnTo>
                    <a:pt x="0" y="212064"/>
                  </a:lnTo>
                  <a:lnTo>
                    <a:pt x="0" y="0"/>
                  </a:lnTo>
                  <a:lnTo>
                    <a:pt x="424129" y="0"/>
                  </a:lnTo>
                  <a:lnTo>
                    <a:pt x="424129" y="212064"/>
                  </a:lnTo>
                  <a:lnTo>
                    <a:pt x="322706" y="212064"/>
                  </a:lnTo>
                </a:path>
                <a:path w="424179" h="212089">
                  <a:moveTo>
                    <a:pt x="322706" y="175183"/>
                  </a:moveTo>
                  <a:lnTo>
                    <a:pt x="359587" y="175183"/>
                  </a:lnTo>
                  <a:lnTo>
                    <a:pt x="361761" y="164416"/>
                  </a:lnTo>
                  <a:lnTo>
                    <a:pt x="367688" y="155624"/>
                  </a:lnTo>
                  <a:lnTo>
                    <a:pt x="376480" y="149696"/>
                  </a:lnTo>
                  <a:lnTo>
                    <a:pt x="387248" y="147523"/>
                  </a:lnTo>
                  <a:lnTo>
                    <a:pt x="387248" y="64541"/>
                  </a:lnTo>
                  <a:lnTo>
                    <a:pt x="376480" y="62367"/>
                  </a:lnTo>
                  <a:lnTo>
                    <a:pt x="367688" y="56440"/>
                  </a:lnTo>
                  <a:lnTo>
                    <a:pt x="361761" y="47648"/>
                  </a:lnTo>
                  <a:lnTo>
                    <a:pt x="359587" y="36880"/>
                  </a:lnTo>
                  <a:lnTo>
                    <a:pt x="64541" y="36880"/>
                  </a:lnTo>
                  <a:lnTo>
                    <a:pt x="62812" y="47648"/>
                  </a:lnTo>
                  <a:lnTo>
                    <a:pt x="57626" y="56440"/>
                  </a:lnTo>
                  <a:lnTo>
                    <a:pt x="48982" y="62367"/>
                  </a:lnTo>
                  <a:lnTo>
                    <a:pt x="36880" y="64541"/>
                  </a:lnTo>
                  <a:lnTo>
                    <a:pt x="36880" y="147523"/>
                  </a:lnTo>
                  <a:lnTo>
                    <a:pt x="47648" y="149696"/>
                  </a:lnTo>
                  <a:lnTo>
                    <a:pt x="56440" y="155624"/>
                  </a:lnTo>
                  <a:lnTo>
                    <a:pt x="62367" y="164416"/>
                  </a:lnTo>
                  <a:lnTo>
                    <a:pt x="64541" y="175183"/>
                  </a:lnTo>
                  <a:lnTo>
                    <a:pt x="138302" y="175183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367510" y="2617542"/>
              <a:ext cx="212090" cy="0"/>
            </a:xfrm>
            <a:custGeom>
              <a:avLst/>
              <a:gdLst/>
              <a:ahLst/>
              <a:cxnLst/>
              <a:rect l="l" t="t" r="r" b="b"/>
              <a:pathLst>
                <a:path w="212090">
                  <a:moveTo>
                    <a:pt x="0" y="0"/>
                  </a:moveTo>
                  <a:lnTo>
                    <a:pt x="18440" y="0"/>
                  </a:lnTo>
                </a:path>
                <a:path w="212090">
                  <a:moveTo>
                    <a:pt x="193624" y="0"/>
                  </a:moveTo>
                  <a:lnTo>
                    <a:pt x="212064" y="0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26184" y="2565561"/>
              <a:ext cx="94741" cy="7628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345333" y="2672863"/>
              <a:ext cx="114935" cy="267970"/>
            </a:xfrm>
            <a:custGeom>
              <a:avLst/>
              <a:gdLst/>
              <a:ahLst/>
              <a:cxnLst/>
              <a:rect l="l" t="t" r="r" b="b"/>
              <a:pathLst>
                <a:path w="114935" h="267969">
                  <a:moveTo>
                    <a:pt x="114379" y="18440"/>
                  </a:moveTo>
                  <a:lnTo>
                    <a:pt x="112930" y="11262"/>
                  </a:lnTo>
                  <a:lnTo>
                    <a:pt x="108978" y="5400"/>
                  </a:lnTo>
                  <a:lnTo>
                    <a:pt x="103117" y="1448"/>
                  </a:lnTo>
                  <a:lnTo>
                    <a:pt x="95938" y="0"/>
                  </a:lnTo>
                  <a:lnTo>
                    <a:pt x="88760" y="1448"/>
                  </a:lnTo>
                  <a:lnTo>
                    <a:pt x="82899" y="5400"/>
                  </a:lnTo>
                  <a:lnTo>
                    <a:pt x="78947" y="11262"/>
                  </a:lnTo>
                  <a:lnTo>
                    <a:pt x="77498" y="18440"/>
                  </a:lnTo>
                  <a:lnTo>
                    <a:pt x="77498" y="108292"/>
                  </a:lnTo>
                  <a:lnTo>
                    <a:pt x="75500" y="124077"/>
                  </a:lnTo>
                  <a:lnTo>
                    <a:pt x="71103" y="134669"/>
                  </a:lnTo>
                  <a:lnTo>
                    <a:pt x="66707" y="140620"/>
                  </a:lnTo>
                  <a:lnTo>
                    <a:pt x="64709" y="142481"/>
                  </a:lnTo>
                  <a:lnTo>
                    <a:pt x="61260" y="140780"/>
                  </a:lnTo>
                  <a:lnTo>
                    <a:pt x="58640" y="137777"/>
                  </a:lnTo>
                  <a:lnTo>
                    <a:pt x="55527" y="131281"/>
                  </a:lnTo>
                  <a:lnTo>
                    <a:pt x="50599" y="119100"/>
                  </a:lnTo>
                  <a:lnTo>
                    <a:pt x="38313" y="100517"/>
                  </a:lnTo>
                  <a:lnTo>
                    <a:pt x="23958" y="93225"/>
                  </a:lnTo>
                  <a:lnTo>
                    <a:pt x="10941" y="93613"/>
                  </a:lnTo>
                  <a:lnTo>
                    <a:pt x="2669" y="98069"/>
                  </a:lnTo>
                  <a:lnTo>
                    <a:pt x="0" y="104196"/>
                  </a:lnTo>
                  <a:lnTo>
                    <a:pt x="1522" y="112707"/>
                  </a:lnTo>
                  <a:lnTo>
                    <a:pt x="7247" y="124631"/>
                  </a:lnTo>
                  <a:lnTo>
                    <a:pt x="17186" y="140995"/>
                  </a:lnTo>
                  <a:lnTo>
                    <a:pt x="24738" y="157226"/>
                  </a:lnTo>
                  <a:lnTo>
                    <a:pt x="31986" y="177317"/>
                  </a:lnTo>
                  <a:lnTo>
                    <a:pt x="40451" y="197055"/>
                  </a:lnTo>
                  <a:lnTo>
                    <a:pt x="51653" y="212229"/>
                  </a:lnTo>
                  <a:lnTo>
                    <a:pt x="63048" y="222443"/>
                  </a:lnTo>
                  <a:lnTo>
                    <a:pt x="71115" y="230697"/>
                  </a:lnTo>
                  <a:lnTo>
                    <a:pt x="75912" y="237895"/>
                  </a:lnTo>
                  <a:lnTo>
                    <a:pt x="77498" y="244944"/>
                  </a:lnTo>
                  <a:lnTo>
                    <a:pt x="77498" y="267385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3845" y="2630115"/>
              <a:ext cx="122377" cy="31600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975819" y="2372512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>
                  <a:moveTo>
                    <a:pt x="0" y="0"/>
                  </a:moveTo>
                  <a:lnTo>
                    <a:pt x="320395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136021" y="2212317"/>
              <a:ext cx="0" cy="320675"/>
            </a:xfrm>
            <a:custGeom>
              <a:avLst/>
              <a:gdLst/>
              <a:ahLst/>
              <a:cxnLst/>
              <a:rect l="l" t="t" r="r" b="b"/>
              <a:pathLst>
                <a:path h="320675">
                  <a:moveTo>
                    <a:pt x="0" y="32039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136970" y="2372980"/>
              <a:ext cx="683895" cy="683895"/>
            </a:xfrm>
            <a:custGeom>
              <a:avLst/>
              <a:gdLst/>
              <a:ahLst/>
              <a:cxnLst/>
              <a:rect l="l" t="t" r="r" b="b"/>
              <a:pathLst>
                <a:path w="683895" h="683894">
                  <a:moveTo>
                    <a:pt x="0" y="195211"/>
                  </a:moveTo>
                  <a:lnTo>
                    <a:pt x="0" y="683298"/>
                  </a:lnTo>
                  <a:lnTo>
                    <a:pt x="683298" y="683298"/>
                  </a:lnTo>
                  <a:lnTo>
                    <a:pt x="683298" y="0"/>
                  </a:lnTo>
                  <a:lnTo>
                    <a:pt x="187617" y="0"/>
                  </a:lnTo>
                </a:path>
              </a:pathLst>
            </a:custGeom>
            <a:ln w="635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143031" y="3419906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624001" y="0"/>
                  </a:moveTo>
                  <a:lnTo>
                    <a:pt x="0" y="0"/>
                  </a:lnTo>
                  <a:lnTo>
                    <a:pt x="0" y="1994192"/>
                  </a:lnTo>
                  <a:lnTo>
                    <a:pt x="620941" y="1994192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063321" y="3419900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0" y="1994192"/>
                  </a:moveTo>
                  <a:lnTo>
                    <a:pt x="624001" y="1994192"/>
                  </a:lnTo>
                  <a:lnTo>
                    <a:pt x="624001" y="0"/>
                  </a:lnTo>
                  <a:lnTo>
                    <a:pt x="3048" y="0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279243" y="3578135"/>
              <a:ext cx="2304415" cy="1666875"/>
            </a:xfrm>
            <a:custGeom>
              <a:avLst/>
              <a:gdLst/>
              <a:ahLst/>
              <a:cxnLst/>
              <a:rect l="l" t="t" r="r" b="b"/>
              <a:pathLst>
                <a:path w="2069465" h="1666875">
                  <a:moveTo>
                    <a:pt x="2069274" y="0"/>
                  </a:moveTo>
                  <a:lnTo>
                    <a:pt x="0" y="0"/>
                  </a:lnTo>
                  <a:lnTo>
                    <a:pt x="0" y="1666608"/>
                  </a:lnTo>
                  <a:lnTo>
                    <a:pt x="2069274" y="1666608"/>
                  </a:lnTo>
                  <a:lnTo>
                    <a:pt x="2069274" y="0"/>
                  </a:lnTo>
                  <a:close/>
                </a:path>
              </a:pathLst>
            </a:custGeom>
            <a:solidFill>
              <a:srgbClr val="FFCA00">
                <a:alpha val="9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590106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1733042" y="0"/>
                  </a:moveTo>
                  <a:lnTo>
                    <a:pt x="0" y="0"/>
                  </a:lnTo>
                  <a:lnTo>
                    <a:pt x="0" y="7365"/>
                  </a:lnTo>
                  <a:lnTo>
                    <a:pt x="1733042" y="7365"/>
                  </a:lnTo>
                  <a:lnTo>
                    <a:pt x="17330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590105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0" y="7361"/>
                  </a:moveTo>
                  <a:lnTo>
                    <a:pt x="0" y="0"/>
                  </a:lnTo>
                  <a:lnTo>
                    <a:pt x="1733027" y="0"/>
                  </a:lnTo>
                  <a:lnTo>
                    <a:pt x="1733054" y="7253"/>
                  </a:lnTo>
                  <a:lnTo>
                    <a:pt x="28" y="7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590096" y="3669478"/>
            <a:ext cx="1537335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INVESTMENT</a:t>
            </a:r>
            <a:r>
              <a:rPr sz="1250" spc="2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VALUE</a:t>
            </a:r>
            <a:endParaRPr sz="1250">
              <a:latin typeface="Brandon Grotesque Regular"/>
              <a:cs typeface="Brandon Grotesque Regular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460268" y="3878851"/>
            <a:ext cx="21233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spc="-17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R17</a:t>
            </a:r>
            <a:r>
              <a:rPr lang="en-US" sz="6000" spc="-17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.</a:t>
            </a:r>
            <a:r>
              <a:rPr sz="6000" spc="-17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4</a:t>
            </a:r>
            <a:endParaRPr sz="6000" dirty="0">
              <a:latin typeface="Brandon Grotesque Regular"/>
              <a:cs typeface="Brandon Grotesque Regular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557057" y="4599308"/>
            <a:ext cx="1748789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3600" spc="-10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MILLION</a:t>
            </a:r>
            <a:endParaRPr sz="3600">
              <a:latin typeface="Brandon Grotesque Regular"/>
              <a:cs typeface="Brandon Grotesque Regular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68871D2-5E4A-9AFA-F8E9-D2153444BD01}"/>
              </a:ext>
            </a:extLst>
          </p:cNvPr>
          <p:cNvSpPr txBox="1"/>
          <p:nvPr/>
        </p:nvSpPr>
        <p:spPr>
          <a:xfrm>
            <a:off x="712582" y="3877904"/>
            <a:ext cx="442341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Nearby Towns/Cities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Newcastle</a:t>
            </a:r>
            <a:endParaRPr kumimoji="0" lang="en-US" sz="1500" b="0" i="0" u="none" strike="noStrike" kern="0" cap="none" spc="-100" normalizeH="0" baseline="0" noProof="0" dirty="0">
              <a:ln>
                <a:noFill/>
              </a:ln>
              <a:solidFill>
                <a:srgbClr val="565655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Dannhauser</a:t>
            </a:r>
            <a:endParaRPr kumimoji="0" lang="en-US" sz="1500" b="0" i="0" u="none" strike="noStrike" kern="0" cap="none" spc="-100" normalizeH="0" baseline="0" noProof="0" dirty="0">
              <a:ln>
                <a:noFill/>
              </a:ln>
              <a:solidFill>
                <a:srgbClr val="565655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AFD9184-3A7A-4DEC-9470-1EFF41747A0A}"/>
              </a:ext>
            </a:extLst>
          </p:cNvPr>
          <p:cNvSpPr txBox="1"/>
          <p:nvPr/>
        </p:nvSpPr>
        <p:spPr>
          <a:xfrm>
            <a:off x="662155" y="2714599"/>
            <a:ext cx="439062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24257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-5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Situated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inside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town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Utrecht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Emadlangeni 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Local</a:t>
            </a:r>
            <a:r>
              <a:rPr kumimoji="0" lang="en-US" sz="1500" b="0" i="0" u="none" strike="noStrike" kern="0" cap="none" spc="-8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Municipality.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610" y="0"/>
            <a:ext cx="17348200" cy="9753600"/>
            <a:chOff x="0" y="0"/>
            <a:chExt cx="17348200" cy="9753600"/>
          </a:xfrm>
        </p:grpSpPr>
        <p:pic>
          <p:nvPicPr>
            <p:cNvPr id="3" name="object 3"/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0364" y="0"/>
              <a:ext cx="11637835" cy="9753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5710555" cy="9753600"/>
            </a:xfrm>
            <a:custGeom>
              <a:avLst/>
              <a:gdLst/>
              <a:ahLst/>
              <a:cxnLst/>
              <a:rect l="l" t="t" r="r" b="b"/>
              <a:pathLst>
                <a:path w="5710555" h="9753600">
                  <a:moveTo>
                    <a:pt x="5710364" y="0"/>
                  </a:moveTo>
                  <a:lnTo>
                    <a:pt x="0" y="0"/>
                  </a:lnTo>
                  <a:lnTo>
                    <a:pt x="0" y="9753600"/>
                  </a:lnTo>
                  <a:lnTo>
                    <a:pt x="5710364" y="9753600"/>
                  </a:lnTo>
                  <a:lnTo>
                    <a:pt x="5710364" y="0"/>
                  </a:lnTo>
                  <a:close/>
                </a:path>
              </a:pathLst>
            </a:custGeom>
            <a:solidFill>
              <a:srgbClr val="FFC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05196" y="518935"/>
            <a:ext cx="4355465" cy="689932"/>
          </a:xfrm>
          <a:prstGeom prst="rect">
            <a:avLst/>
          </a:prstGeom>
        </p:spPr>
        <p:txBody>
          <a:bodyPr vert="horz" wrap="square" lIns="0" tIns="241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sz="290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KINGS </a:t>
            </a:r>
            <a:r>
              <a:rPr sz="2900" spc="-10" dirty="0">
                <a:solidFill>
                  <a:srgbClr val="249FA0"/>
                </a:solidFill>
                <a:latin typeface="BrandonGrotesque-Black"/>
                <a:cs typeface="BrandonGrotesque-Black"/>
              </a:rPr>
              <a:t>LODGE</a:t>
            </a:r>
            <a:endParaRPr sz="2900" dirty="0">
              <a:latin typeface="BrandonGrotesque-Black"/>
              <a:cs typeface="BrandonGrotesque-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9588" y="6661237"/>
            <a:ext cx="4138612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Rationale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It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offers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opportunity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to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explore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fishing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by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65655"/>
                </a:solidFill>
                <a:latin typeface="Arial"/>
                <a:cs typeface="Arial"/>
              </a:rPr>
              <a:t>kayak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or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small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boat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or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from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banks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of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river,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65655"/>
                </a:solidFill>
                <a:latin typeface="Arial"/>
                <a:cs typeface="Arial"/>
              </a:rPr>
              <a:t>nature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and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birding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0" dirty="0">
                <a:solidFill>
                  <a:srgbClr val="565655"/>
                </a:solidFill>
                <a:latin typeface="Arial"/>
                <a:cs typeface="Arial"/>
              </a:rPr>
              <a:t>walks,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trail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running,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kayaking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and</a:t>
            </a:r>
            <a:endParaRPr sz="1500" dirty="0">
              <a:latin typeface="Arial"/>
              <a:cs typeface="Arial"/>
            </a:endParaRPr>
          </a:p>
          <a:p>
            <a:pPr marL="12700" marR="367030" algn="just">
              <a:lnSpc>
                <a:spcPct val="100000"/>
              </a:lnSpc>
            </a:pP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community-</a:t>
            </a:r>
            <a:r>
              <a:rPr sz="1500" spc="-75" dirty="0">
                <a:solidFill>
                  <a:srgbClr val="565655"/>
                </a:solidFill>
                <a:latin typeface="Arial"/>
                <a:cs typeface="Arial"/>
              </a:rPr>
              <a:t>based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activitie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including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5" dirty="0">
                <a:solidFill>
                  <a:srgbClr val="565655"/>
                </a:solidFill>
                <a:latin typeface="Arial"/>
                <a:cs typeface="Arial"/>
              </a:rPr>
              <a:t>Meetings, 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Incentives,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85" dirty="0">
                <a:solidFill>
                  <a:srgbClr val="565655"/>
                </a:solidFill>
                <a:latin typeface="Arial"/>
                <a:cs typeface="Arial"/>
              </a:rPr>
              <a:t>Conferences,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90" dirty="0">
                <a:solidFill>
                  <a:srgbClr val="565655"/>
                </a:solidFill>
                <a:latin typeface="Arial"/>
                <a:cs typeface="Arial"/>
              </a:rPr>
              <a:t>Events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30" dirty="0">
                <a:solidFill>
                  <a:srgbClr val="565655"/>
                </a:solidFill>
                <a:latin typeface="Arial"/>
                <a:cs typeface="Arial"/>
              </a:rPr>
              <a:t>(MICE)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facilities.</a:t>
            </a:r>
            <a:endParaRPr sz="15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9746" y="8343901"/>
            <a:ext cx="414845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Project</a:t>
            </a:r>
            <a:r>
              <a:rPr sz="1500" b="1" spc="12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Status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Feasibility </a:t>
            </a:r>
            <a:r>
              <a:rPr sz="1500" spc="-55" dirty="0">
                <a:solidFill>
                  <a:srgbClr val="565655"/>
                </a:solidFill>
                <a:latin typeface="Arial"/>
                <a:cs typeface="Arial"/>
              </a:rPr>
              <a:t>study,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design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development</a:t>
            </a:r>
            <a:r>
              <a:rPr sz="1500" spc="-5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and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business </a:t>
            </a:r>
            <a:r>
              <a:rPr sz="1500" spc="-30" dirty="0">
                <a:solidFill>
                  <a:srgbClr val="565655"/>
                </a:solidFill>
                <a:latin typeface="Arial"/>
                <a:cs typeface="Arial"/>
              </a:rPr>
              <a:t>plan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completed.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Land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565655"/>
                </a:solidFill>
                <a:latin typeface="Arial"/>
                <a:cs typeface="Arial"/>
              </a:rPr>
              <a:t>acquired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565655"/>
                </a:solidFill>
                <a:latin typeface="Arial"/>
                <a:cs typeface="Arial"/>
              </a:rPr>
              <a:t>through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20" dirty="0">
                <a:solidFill>
                  <a:srgbClr val="565655"/>
                </a:solidFill>
                <a:latin typeface="Arial"/>
                <a:cs typeface="Arial"/>
              </a:rPr>
              <a:t>a</a:t>
            </a:r>
            <a:r>
              <a:rPr sz="1500" spc="-7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95" dirty="0">
                <a:solidFill>
                  <a:srgbClr val="565655"/>
                </a:solidFill>
                <a:latin typeface="Arial"/>
                <a:cs typeface="Arial"/>
              </a:rPr>
              <a:t>lease</a:t>
            </a:r>
            <a:r>
              <a:rPr sz="1500" spc="-6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20" dirty="0">
                <a:solidFill>
                  <a:srgbClr val="565655"/>
                </a:solidFill>
                <a:latin typeface="Arial"/>
                <a:cs typeface="Arial"/>
              </a:rPr>
              <a:t>with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the</a:t>
            </a:r>
            <a:r>
              <a:rPr sz="1500" spc="-13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65655"/>
                </a:solidFill>
                <a:latin typeface="Arial"/>
                <a:cs typeface="Arial"/>
              </a:rPr>
              <a:t>Traditional</a:t>
            </a:r>
            <a:r>
              <a:rPr sz="1500" spc="-60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sz="1500" spc="-10" dirty="0">
                <a:solidFill>
                  <a:srgbClr val="565655"/>
                </a:solidFill>
                <a:latin typeface="Arial"/>
                <a:cs typeface="Arial"/>
              </a:rPr>
              <a:t>Authority.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728680" y="429261"/>
            <a:ext cx="3977030" cy="4985180"/>
            <a:chOff x="4728680" y="429261"/>
            <a:chExt cx="3977030" cy="4985180"/>
          </a:xfrm>
        </p:grpSpPr>
        <p:sp>
          <p:nvSpPr>
            <p:cNvPr id="9" name="object 9"/>
            <p:cNvSpPr/>
            <p:nvPr/>
          </p:nvSpPr>
          <p:spPr>
            <a:xfrm>
              <a:off x="8440572" y="1005268"/>
              <a:ext cx="232410" cy="1078865"/>
            </a:xfrm>
            <a:custGeom>
              <a:avLst/>
              <a:gdLst/>
              <a:ahLst/>
              <a:cxnLst/>
              <a:rect l="l" t="t" r="r" b="b"/>
              <a:pathLst>
                <a:path w="232409" h="1078864">
                  <a:moveTo>
                    <a:pt x="21678" y="852462"/>
                  </a:moveTo>
                  <a:lnTo>
                    <a:pt x="19265" y="848296"/>
                  </a:lnTo>
                  <a:lnTo>
                    <a:pt x="2146" y="845566"/>
                  </a:lnTo>
                  <a:lnTo>
                    <a:pt x="0" y="849680"/>
                  </a:lnTo>
                  <a:lnTo>
                    <a:pt x="0" y="880770"/>
                  </a:lnTo>
                  <a:lnTo>
                    <a:pt x="19596" y="887298"/>
                  </a:lnTo>
                  <a:lnTo>
                    <a:pt x="19926" y="887209"/>
                  </a:lnTo>
                  <a:lnTo>
                    <a:pt x="20497" y="886853"/>
                  </a:lnTo>
                  <a:lnTo>
                    <a:pt x="21196" y="885825"/>
                  </a:lnTo>
                  <a:lnTo>
                    <a:pt x="21615" y="884339"/>
                  </a:lnTo>
                  <a:lnTo>
                    <a:pt x="21678" y="883158"/>
                  </a:lnTo>
                  <a:lnTo>
                    <a:pt x="21678" y="852462"/>
                  </a:lnTo>
                  <a:close/>
                </a:path>
                <a:path w="232409" h="1078864">
                  <a:moveTo>
                    <a:pt x="21678" y="711949"/>
                  </a:moveTo>
                  <a:lnTo>
                    <a:pt x="2146" y="706310"/>
                  </a:lnTo>
                  <a:lnTo>
                    <a:pt x="1828" y="706412"/>
                  </a:lnTo>
                  <a:lnTo>
                    <a:pt x="1219" y="706793"/>
                  </a:lnTo>
                  <a:lnTo>
                    <a:pt x="495" y="707859"/>
                  </a:lnTo>
                  <a:lnTo>
                    <a:pt x="63" y="709383"/>
                  </a:lnTo>
                  <a:lnTo>
                    <a:pt x="0" y="710590"/>
                  </a:lnTo>
                  <a:lnTo>
                    <a:pt x="0" y="741680"/>
                  </a:lnTo>
                  <a:lnTo>
                    <a:pt x="19596" y="746925"/>
                  </a:lnTo>
                  <a:lnTo>
                    <a:pt x="19926" y="746823"/>
                  </a:lnTo>
                  <a:lnTo>
                    <a:pt x="20497" y="746417"/>
                  </a:lnTo>
                  <a:lnTo>
                    <a:pt x="21196" y="745337"/>
                  </a:lnTo>
                  <a:lnTo>
                    <a:pt x="21615" y="743839"/>
                  </a:lnTo>
                  <a:lnTo>
                    <a:pt x="21678" y="742645"/>
                  </a:lnTo>
                  <a:lnTo>
                    <a:pt x="21678" y="711949"/>
                  </a:lnTo>
                  <a:close/>
                </a:path>
                <a:path w="232409" h="1078864">
                  <a:moveTo>
                    <a:pt x="21678" y="439089"/>
                  </a:moveTo>
                  <a:lnTo>
                    <a:pt x="2146" y="434733"/>
                  </a:lnTo>
                  <a:lnTo>
                    <a:pt x="1828" y="434848"/>
                  </a:lnTo>
                  <a:lnTo>
                    <a:pt x="1219" y="435292"/>
                  </a:lnTo>
                  <a:lnTo>
                    <a:pt x="495" y="436410"/>
                  </a:lnTo>
                  <a:lnTo>
                    <a:pt x="63" y="437946"/>
                  </a:lnTo>
                  <a:lnTo>
                    <a:pt x="0" y="439140"/>
                  </a:lnTo>
                  <a:lnTo>
                    <a:pt x="0" y="470230"/>
                  </a:lnTo>
                  <a:lnTo>
                    <a:pt x="19596" y="474192"/>
                  </a:lnTo>
                  <a:lnTo>
                    <a:pt x="19926" y="474065"/>
                  </a:lnTo>
                  <a:lnTo>
                    <a:pt x="20497" y="473621"/>
                  </a:lnTo>
                  <a:lnTo>
                    <a:pt x="21196" y="472503"/>
                  </a:lnTo>
                  <a:lnTo>
                    <a:pt x="21615" y="470954"/>
                  </a:lnTo>
                  <a:lnTo>
                    <a:pt x="21678" y="469760"/>
                  </a:lnTo>
                  <a:lnTo>
                    <a:pt x="21678" y="439089"/>
                  </a:lnTo>
                  <a:close/>
                </a:path>
                <a:path w="232409" h="1078864">
                  <a:moveTo>
                    <a:pt x="21678" y="385394"/>
                  </a:moveTo>
                  <a:lnTo>
                    <a:pt x="19265" y="381444"/>
                  </a:lnTo>
                  <a:lnTo>
                    <a:pt x="2146" y="380403"/>
                  </a:lnTo>
                  <a:lnTo>
                    <a:pt x="0" y="384746"/>
                  </a:lnTo>
                  <a:lnTo>
                    <a:pt x="0" y="415848"/>
                  </a:lnTo>
                  <a:lnTo>
                    <a:pt x="19596" y="420408"/>
                  </a:lnTo>
                  <a:lnTo>
                    <a:pt x="19926" y="420293"/>
                  </a:lnTo>
                  <a:lnTo>
                    <a:pt x="20497" y="419887"/>
                  </a:lnTo>
                  <a:lnTo>
                    <a:pt x="21196" y="418795"/>
                  </a:lnTo>
                  <a:lnTo>
                    <a:pt x="21615" y="417296"/>
                  </a:lnTo>
                  <a:lnTo>
                    <a:pt x="21678" y="416102"/>
                  </a:lnTo>
                  <a:lnTo>
                    <a:pt x="21678" y="385394"/>
                  </a:lnTo>
                  <a:close/>
                </a:path>
                <a:path w="232409" h="1078864">
                  <a:moveTo>
                    <a:pt x="21678" y="277977"/>
                  </a:moveTo>
                  <a:lnTo>
                    <a:pt x="2146" y="271691"/>
                  </a:lnTo>
                  <a:lnTo>
                    <a:pt x="1828" y="271767"/>
                  </a:lnTo>
                  <a:lnTo>
                    <a:pt x="1219" y="272161"/>
                  </a:lnTo>
                  <a:lnTo>
                    <a:pt x="495" y="273215"/>
                  </a:lnTo>
                  <a:lnTo>
                    <a:pt x="63" y="274713"/>
                  </a:lnTo>
                  <a:lnTo>
                    <a:pt x="0" y="275907"/>
                  </a:lnTo>
                  <a:lnTo>
                    <a:pt x="0" y="307009"/>
                  </a:lnTo>
                  <a:lnTo>
                    <a:pt x="19596" y="312889"/>
                  </a:lnTo>
                  <a:lnTo>
                    <a:pt x="19926" y="312801"/>
                  </a:lnTo>
                  <a:lnTo>
                    <a:pt x="20497" y="312407"/>
                  </a:lnTo>
                  <a:lnTo>
                    <a:pt x="21196" y="311365"/>
                  </a:lnTo>
                  <a:lnTo>
                    <a:pt x="21615" y="309854"/>
                  </a:lnTo>
                  <a:lnTo>
                    <a:pt x="21678" y="308673"/>
                  </a:lnTo>
                  <a:lnTo>
                    <a:pt x="21678" y="277977"/>
                  </a:lnTo>
                  <a:close/>
                </a:path>
                <a:path w="232409" h="1078864">
                  <a:moveTo>
                    <a:pt x="21678" y="170611"/>
                  </a:moveTo>
                  <a:lnTo>
                    <a:pt x="2146" y="163042"/>
                  </a:lnTo>
                  <a:lnTo>
                    <a:pt x="1828" y="163093"/>
                  </a:lnTo>
                  <a:lnTo>
                    <a:pt x="1219" y="163436"/>
                  </a:lnTo>
                  <a:lnTo>
                    <a:pt x="495" y="164439"/>
                  </a:lnTo>
                  <a:lnTo>
                    <a:pt x="63" y="165925"/>
                  </a:lnTo>
                  <a:lnTo>
                    <a:pt x="0" y="167119"/>
                  </a:lnTo>
                  <a:lnTo>
                    <a:pt x="0" y="198208"/>
                  </a:lnTo>
                  <a:lnTo>
                    <a:pt x="19596" y="205346"/>
                  </a:lnTo>
                  <a:lnTo>
                    <a:pt x="19926" y="205282"/>
                  </a:lnTo>
                  <a:lnTo>
                    <a:pt x="20497" y="204927"/>
                  </a:lnTo>
                  <a:lnTo>
                    <a:pt x="21196" y="203923"/>
                  </a:lnTo>
                  <a:lnTo>
                    <a:pt x="21615" y="202476"/>
                  </a:lnTo>
                  <a:lnTo>
                    <a:pt x="21678" y="201295"/>
                  </a:lnTo>
                  <a:lnTo>
                    <a:pt x="21678" y="170611"/>
                  </a:lnTo>
                  <a:close/>
                </a:path>
                <a:path w="232409" h="1078864">
                  <a:moveTo>
                    <a:pt x="21678" y="116903"/>
                  </a:moveTo>
                  <a:lnTo>
                    <a:pt x="2146" y="108673"/>
                  </a:lnTo>
                  <a:lnTo>
                    <a:pt x="1828" y="108724"/>
                  </a:lnTo>
                  <a:lnTo>
                    <a:pt x="1219" y="109054"/>
                  </a:lnTo>
                  <a:lnTo>
                    <a:pt x="495" y="110032"/>
                  </a:lnTo>
                  <a:lnTo>
                    <a:pt x="63" y="111493"/>
                  </a:lnTo>
                  <a:lnTo>
                    <a:pt x="0" y="112687"/>
                  </a:lnTo>
                  <a:lnTo>
                    <a:pt x="0" y="143776"/>
                  </a:lnTo>
                  <a:lnTo>
                    <a:pt x="19596" y="151587"/>
                  </a:lnTo>
                  <a:lnTo>
                    <a:pt x="19926" y="151536"/>
                  </a:lnTo>
                  <a:lnTo>
                    <a:pt x="20497" y="151193"/>
                  </a:lnTo>
                  <a:lnTo>
                    <a:pt x="21196" y="150215"/>
                  </a:lnTo>
                  <a:lnTo>
                    <a:pt x="21615" y="148755"/>
                  </a:lnTo>
                  <a:lnTo>
                    <a:pt x="21678" y="147574"/>
                  </a:lnTo>
                  <a:lnTo>
                    <a:pt x="21678" y="116903"/>
                  </a:lnTo>
                  <a:close/>
                </a:path>
                <a:path w="232409" h="1078864">
                  <a:moveTo>
                    <a:pt x="21678" y="63195"/>
                  </a:moveTo>
                  <a:lnTo>
                    <a:pt x="19265" y="58750"/>
                  </a:lnTo>
                  <a:lnTo>
                    <a:pt x="2146" y="54330"/>
                  </a:lnTo>
                  <a:lnTo>
                    <a:pt x="0" y="58280"/>
                  </a:lnTo>
                  <a:lnTo>
                    <a:pt x="0" y="89369"/>
                  </a:lnTo>
                  <a:lnTo>
                    <a:pt x="19596" y="97815"/>
                  </a:lnTo>
                  <a:lnTo>
                    <a:pt x="19926" y="97764"/>
                  </a:lnTo>
                  <a:lnTo>
                    <a:pt x="20497" y="97459"/>
                  </a:lnTo>
                  <a:lnTo>
                    <a:pt x="21196" y="96494"/>
                  </a:lnTo>
                  <a:lnTo>
                    <a:pt x="21615" y="95059"/>
                  </a:lnTo>
                  <a:lnTo>
                    <a:pt x="21678" y="93878"/>
                  </a:lnTo>
                  <a:lnTo>
                    <a:pt x="21678" y="63195"/>
                  </a:lnTo>
                  <a:close/>
                </a:path>
                <a:path w="232409" h="1078864">
                  <a:moveTo>
                    <a:pt x="21678" y="9499"/>
                  </a:moveTo>
                  <a:lnTo>
                    <a:pt x="2146" y="0"/>
                  </a:lnTo>
                  <a:lnTo>
                    <a:pt x="1828" y="25"/>
                  </a:lnTo>
                  <a:lnTo>
                    <a:pt x="1219" y="304"/>
                  </a:lnTo>
                  <a:lnTo>
                    <a:pt x="495" y="1244"/>
                  </a:lnTo>
                  <a:lnTo>
                    <a:pt x="63" y="2667"/>
                  </a:lnTo>
                  <a:lnTo>
                    <a:pt x="0" y="3860"/>
                  </a:lnTo>
                  <a:lnTo>
                    <a:pt x="0" y="34937"/>
                  </a:lnTo>
                  <a:lnTo>
                    <a:pt x="19596" y="44043"/>
                  </a:lnTo>
                  <a:lnTo>
                    <a:pt x="20218" y="43865"/>
                  </a:lnTo>
                  <a:lnTo>
                    <a:pt x="20751" y="43459"/>
                  </a:lnTo>
                  <a:lnTo>
                    <a:pt x="21196" y="42773"/>
                  </a:lnTo>
                  <a:lnTo>
                    <a:pt x="21615" y="41351"/>
                  </a:lnTo>
                  <a:lnTo>
                    <a:pt x="21678" y="40170"/>
                  </a:lnTo>
                  <a:lnTo>
                    <a:pt x="21678" y="9499"/>
                  </a:lnTo>
                  <a:close/>
                </a:path>
                <a:path w="232409" h="1078864">
                  <a:moveTo>
                    <a:pt x="52146" y="439889"/>
                  </a:moveTo>
                  <a:lnTo>
                    <a:pt x="33324" y="435622"/>
                  </a:lnTo>
                  <a:lnTo>
                    <a:pt x="33007" y="435737"/>
                  </a:lnTo>
                  <a:lnTo>
                    <a:pt x="32423" y="436168"/>
                  </a:lnTo>
                  <a:lnTo>
                    <a:pt x="31737" y="437273"/>
                  </a:lnTo>
                  <a:lnTo>
                    <a:pt x="31305" y="438772"/>
                  </a:lnTo>
                  <a:lnTo>
                    <a:pt x="31242" y="439928"/>
                  </a:lnTo>
                  <a:lnTo>
                    <a:pt x="31242" y="470446"/>
                  </a:lnTo>
                  <a:lnTo>
                    <a:pt x="50126" y="474319"/>
                  </a:lnTo>
                  <a:lnTo>
                    <a:pt x="50431" y="474205"/>
                  </a:lnTo>
                  <a:lnTo>
                    <a:pt x="52146" y="469988"/>
                  </a:lnTo>
                  <a:lnTo>
                    <a:pt x="52146" y="439889"/>
                  </a:lnTo>
                  <a:close/>
                </a:path>
                <a:path w="232409" h="1078864">
                  <a:moveTo>
                    <a:pt x="52146" y="387197"/>
                  </a:moveTo>
                  <a:lnTo>
                    <a:pt x="49796" y="383311"/>
                  </a:lnTo>
                  <a:lnTo>
                    <a:pt x="33324" y="382295"/>
                  </a:lnTo>
                  <a:lnTo>
                    <a:pt x="31242" y="386575"/>
                  </a:lnTo>
                  <a:lnTo>
                    <a:pt x="31242" y="417080"/>
                  </a:lnTo>
                  <a:lnTo>
                    <a:pt x="50126" y="421563"/>
                  </a:lnTo>
                  <a:lnTo>
                    <a:pt x="50431" y="421449"/>
                  </a:lnTo>
                  <a:lnTo>
                    <a:pt x="52146" y="417309"/>
                  </a:lnTo>
                  <a:lnTo>
                    <a:pt x="52146" y="387197"/>
                  </a:lnTo>
                  <a:close/>
                </a:path>
                <a:path w="232409" h="1078864">
                  <a:moveTo>
                    <a:pt x="52146" y="334492"/>
                  </a:moveTo>
                  <a:lnTo>
                    <a:pt x="33324" y="328968"/>
                  </a:lnTo>
                  <a:lnTo>
                    <a:pt x="33007" y="329057"/>
                  </a:lnTo>
                  <a:lnTo>
                    <a:pt x="32423" y="329450"/>
                  </a:lnTo>
                  <a:lnTo>
                    <a:pt x="31737" y="330517"/>
                  </a:lnTo>
                  <a:lnTo>
                    <a:pt x="31305" y="332003"/>
                  </a:lnTo>
                  <a:lnTo>
                    <a:pt x="31242" y="333184"/>
                  </a:lnTo>
                  <a:lnTo>
                    <a:pt x="31242" y="363677"/>
                  </a:lnTo>
                  <a:lnTo>
                    <a:pt x="50126" y="368820"/>
                  </a:lnTo>
                  <a:lnTo>
                    <a:pt x="50431" y="368706"/>
                  </a:lnTo>
                  <a:lnTo>
                    <a:pt x="52146" y="364604"/>
                  </a:lnTo>
                  <a:lnTo>
                    <a:pt x="52146" y="334492"/>
                  </a:lnTo>
                  <a:close/>
                </a:path>
                <a:path w="232409" h="1078864">
                  <a:moveTo>
                    <a:pt x="52146" y="281774"/>
                  </a:moveTo>
                  <a:lnTo>
                    <a:pt x="33324" y="275640"/>
                  </a:lnTo>
                  <a:lnTo>
                    <a:pt x="33007" y="275729"/>
                  </a:lnTo>
                  <a:lnTo>
                    <a:pt x="32423" y="276098"/>
                  </a:lnTo>
                  <a:lnTo>
                    <a:pt x="31737" y="277126"/>
                  </a:lnTo>
                  <a:lnTo>
                    <a:pt x="31305" y="278625"/>
                  </a:lnTo>
                  <a:lnTo>
                    <a:pt x="31242" y="279793"/>
                  </a:lnTo>
                  <a:lnTo>
                    <a:pt x="31242" y="310299"/>
                  </a:lnTo>
                  <a:lnTo>
                    <a:pt x="50126" y="316039"/>
                  </a:lnTo>
                  <a:lnTo>
                    <a:pt x="50431" y="315950"/>
                  </a:lnTo>
                  <a:lnTo>
                    <a:pt x="52146" y="311899"/>
                  </a:lnTo>
                  <a:lnTo>
                    <a:pt x="52146" y="281774"/>
                  </a:lnTo>
                  <a:close/>
                </a:path>
                <a:path w="232409" h="1078864">
                  <a:moveTo>
                    <a:pt x="52146" y="229069"/>
                  </a:moveTo>
                  <a:lnTo>
                    <a:pt x="49796" y="224980"/>
                  </a:lnTo>
                  <a:lnTo>
                    <a:pt x="33324" y="222351"/>
                  </a:lnTo>
                  <a:lnTo>
                    <a:pt x="31242" y="226390"/>
                  </a:lnTo>
                  <a:lnTo>
                    <a:pt x="31242" y="256908"/>
                  </a:lnTo>
                  <a:lnTo>
                    <a:pt x="50126" y="263258"/>
                  </a:lnTo>
                  <a:lnTo>
                    <a:pt x="50431" y="263182"/>
                  </a:lnTo>
                  <a:lnTo>
                    <a:pt x="50990" y="262826"/>
                  </a:lnTo>
                  <a:lnTo>
                    <a:pt x="51676" y="261810"/>
                  </a:lnTo>
                  <a:lnTo>
                    <a:pt x="52082" y="260350"/>
                  </a:lnTo>
                  <a:lnTo>
                    <a:pt x="52146" y="259194"/>
                  </a:lnTo>
                  <a:lnTo>
                    <a:pt x="52146" y="229069"/>
                  </a:lnTo>
                  <a:close/>
                </a:path>
                <a:path w="232409" h="1078864">
                  <a:moveTo>
                    <a:pt x="52146" y="176403"/>
                  </a:moveTo>
                  <a:lnTo>
                    <a:pt x="49796" y="172199"/>
                  </a:lnTo>
                  <a:lnTo>
                    <a:pt x="33324" y="169024"/>
                  </a:lnTo>
                  <a:lnTo>
                    <a:pt x="31242" y="173037"/>
                  </a:lnTo>
                  <a:lnTo>
                    <a:pt x="31242" y="203530"/>
                  </a:lnTo>
                  <a:lnTo>
                    <a:pt x="50126" y="210477"/>
                  </a:lnTo>
                  <a:lnTo>
                    <a:pt x="50431" y="210413"/>
                  </a:lnTo>
                  <a:lnTo>
                    <a:pt x="52146" y="206514"/>
                  </a:lnTo>
                  <a:lnTo>
                    <a:pt x="52146" y="176403"/>
                  </a:lnTo>
                  <a:close/>
                </a:path>
                <a:path w="232409" h="1078864">
                  <a:moveTo>
                    <a:pt x="52146" y="123685"/>
                  </a:moveTo>
                  <a:lnTo>
                    <a:pt x="33324" y="115697"/>
                  </a:lnTo>
                  <a:lnTo>
                    <a:pt x="33007" y="115747"/>
                  </a:lnTo>
                  <a:lnTo>
                    <a:pt x="32423" y="116065"/>
                  </a:lnTo>
                  <a:lnTo>
                    <a:pt x="31737" y="117017"/>
                  </a:lnTo>
                  <a:lnTo>
                    <a:pt x="31305" y="118452"/>
                  </a:lnTo>
                  <a:lnTo>
                    <a:pt x="31242" y="119634"/>
                  </a:lnTo>
                  <a:lnTo>
                    <a:pt x="31242" y="150139"/>
                  </a:lnTo>
                  <a:lnTo>
                    <a:pt x="50126" y="157734"/>
                  </a:lnTo>
                  <a:lnTo>
                    <a:pt x="50431" y="157670"/>
                  </a:lnTo>
                  <a:lnTo>
                    <a:pt x="52146" y="153797"/>
                  </a:lnTo>
                  <a:lnTo>
                    <a:pt x="52146" y="123685"/>
                  </a:lnTo>
                  <a:close/>
                </a:path>
                <a:path w="232409" h="1078864">
                  <a:moveTo>
                    <a:pt x="52146" y="70967"/>
                  </a:moveTo>
                  <a:lnTo>
                    <a:pt x="49796" y="66624"/>
                  </a:lnTo>
                  <a:lnTo>
                    <a:pt x="33324" y="62369"/>
                  </a:lnTo>
                  <a:lnTo>
                    <a:pt x="31242" y="66243"/>
                  </a:lnTo>
                  <a:lnTo>
                    <a:pt x="31242" y="96748"/>
                  </a:lnTo>
                  <a:lnTo>
                    <a:pt x="50126" y="104965"/>
                  </a:lnTo>
                  <a:lnTo>
                    <a:pt x="50431" y="104927"/>
                  </a:lnTo>
                  <a:lnTo>
                    <a:pt x="52146" y="101092"/>
                  </a:lnTo>
                  <a:lnTo>
                    <a:pt x="52146" y="70967"/>
                  </a:lnTo>
                  <a:close/>
                </a:path>
                <a:path w="232409" h="1078864">
                  <a:moveTo>
                    <a:pt x="52146" y="18275"/>
                  </a:moveTo>
                  <a:lnTo>
                    <a:pt x="33324" y="9055"/>
                  </a:lnTo>
                  <a:lnTo>
                    <a:pt x="33007" y="9080"/>
                  </a:lnTo>
                  <a:lnTo>
                    <a:pt x="32423" y="9359"/>
                  </a:lnTo>
                  <a:lnTo>
                    <a:pt x="31737" y="10274"/>
                  </a:lnTo>
                  <a:lnTo>
                    <a:pt x="31305" y="11684"/>
                  </a:lnTo>
                  <a:lnTo>
                    <a:pt x="31242" y="12865"/>
                  </a:lnTo>
                  <a:lnTo>
                    <a:pt x="31242" y="43357"/>
                  </a:lnTo>
                  <a:lnTo>
                    <a:pt x="50126" y="52184"/>
                  </a:lnTo>
                  <a:lnTo>
                    <a:pt x="50431" y="52158"/>
                  </a:lnTo>
                  <a:lnTo>
                    <a:pt x="52146" y="48399"/>
                  </a:lnTo>
                  <a:lnTo>
                    <a:pt x="52146" y="18275"/>
                  </a:lnTo>
                  <a:close/>
                </a:path>
                <a:path w="232409" h="1078864">
                  <a:moveTo>
                    <a:pt x="81495" y="440639"/>
                  </a:moveTo>
                  <a:lnTo>
                    <a:pt x="63334" y="436473"/>
                  </a:lnTo>
                  <a:lnTo>
                    <a:pt x="63042" y="436575"/>
                  </a:lnTo>
                  <a:lnTo>
                    <a:pt x="61353" y="440715"/>
                  </a:lnTo>
                  <a:lnTo>
                    <a:pt x="61353" y="470649"/>
                  </a:lnTo>
                  <a:lnTo>
                    <a:pt x="79527" y="474446"/>
                  </a:lnTo>
                  <a:lnTo>
                    <a:pt x="79832" y="474332"/>
                  </a:lnTo>
                  <a:lnTo>
                    <a:pt x="81495" y="470192"/>
                  </a:lnTo>
                  <a:lnTo>
                    <a:pt x="81495" y="440639"/>
                  </a:lnTo>
                  <a:close/>
                </a:path>
                <a:path w="232409" h="1078864">
                  <a:moveTo>
                    <a:pt x="81495" y="388912"/>
                  </a:moveTo>
                  <a:lnTo>
                    <a:pt x="79222" y="385102"/>
                  </a:lnTo>
                  <a:lnTo>
                    <a:pt x="63334" y="384136"/>
                  </a:lnTo>
                  <a:lnTo>
                    <a:pt x="61353" y="388340"/>
                  </a:lnTo>
                  <a:lnTo>
                    <a:pt x="61353" y="418287"/>
                  </a:lnTo>
                  <a:lnTo>
                    <a:pt x="79527" y="422643"/>
                  </a:lnTo>
                  <a:lnTo>
                    <a:pt x="79832" y="422554"/>
                  </a:lnTo>
                  <a:lnTo>
                    <a:pt x="81495" y="418477"/>
                  </a:lnTo>
                  <a:lnTo>
                    <a:pt x="81495" y="388912"/>
                  </a:lnTo>
                  <a:close/>
                </a:path>
                <a:path w="232409" h="1078864">
                  <a:moveTo>
                    <a:pt x="81495" y="337172"/>
                  </a:moveTo>
                  <a:lnTo>
                    <a:pt x="63334" y="331800"/>
                  </a:lnTo>
                  <a:lnTo>
                    <a:pt x="63042" y="331876"/>
                  </a:lnTo>
                  <a:lnTo>
                    <a:pt x="61353" y="335927"/>
                  </a:lnTo>
                  <a:lnTo>
                    <a:pt x="61353" y="365874"/>
                  </a:lnTo>
                  <a:lnTo>
                    <a:pt x="79527" y="370878"/>
                  </a:lnTo>
                  <a:lnTo>
                    <a:pt x="79832" y="370776"/>
                  </a:lnTo>
                  <a:lnTo>
                    <a:pt x="80378" y="370395"/>
                  </a:lnTo>
                  <a:lnTo>
                    <a:pt x="81038" y="369341"/>
                  </a:lnTo>
                  <a:lnTo>
                    <a:pt x="81432" y="367893"/>
                  </a:lnTo>
                  <a:lnTo>
                    <a:pt x="81495" y="366750"/>
                  </a:lnTo>
                  <a:lnTo>
                    <a:pt x="81495" y="337172"/>
                  </a:lnTo>
                  <a:close/>
                </a:path>
                <a:path w="232409" h="1078864">
                  <a:moveTo>
                    <a:pt x="81495" y="285432"/>
                  </a:moveTo>
                  <a:lnTo>
                    <a:pt x="79222" y="281457"/>
                  </a:lnTo>
                  <a:lnTo>
                    <a:pt x="63334" y="279450"/>
                  </a:lnTo>
                  <a:lnTo>
                    <a:pt x="61353" y="283514"/>
                  </a:lnTo>
                  <a:lnTo>
                    <a:pt x="61353" y="313461"/>
                  </a:lnTo>
                  <a:lnTo>
                    <a:pt x="79527" y="319049"/>
                  </a:lnTo>
                  <a:lnTo>
                    <a:pt x="79832" y="318973"/>
                  </a:lnTo>
                  <a:lnTo>
                    <a:pt x="81495" y="314998"/>
                  </a:lnTo>
                  <a:lnTo>
                    <a:pt x="81495" y="285432"/>
                  </a:lnTo>
                  <a:close/>
                </a:path>
                <a:path w="232409" h="1078864">
                  <a:moveTo>
                    <a:pt x="81495" y="233667"/>
                  </a:moveTo>
                  <a:lnTo>
                    <a:pt x="63334" y="227126"/>
                  </a:lnTo>
                  <a:lnTo>
                    <a:pt x="63042" y="227203"/>
                  </a:lnTo>
                  <a:lnTo>
                    <a:pt x="61353" y="231101"/>
                  </a:lnTo>
                  <a:lnTo>
                    <a:pt x="61353" y="261048"/>
                  </a:lnTo>
                  <a:lnTo>
                    <a:pt x="79527" y="267246"/>
                  </a:lnTo>
                  <a:lnTo>
                    <a:pt x="79832" y="267169"/>
                  </a:lnTo>
                  <a:lnTo>
                    <a:pt x="81495" y="263245"/>
                  </a:lnTo>
                  <a:lnTo>
                    <a:pt x="81495" y="233667"/>
                  </a:lnTo>
                  <a:close/>
                </a:path>
                <a:path w="232409" h="1078864">
                  <a:moveTo>
                    <a:pt x="81495" y="181965"/>
                  </a:moveTo>
                  <a:lnTo>
                    <a:pt x="63334" y="174790"/>
                  </a:lnTo>
                  <a:lnTo>
                    <a:pt x="63042" y="174853"/>
                  </a:lnTo>
                  <a:lnTo>
                    <a:pt x="61353" y="178739"/>
                  </a:lnTo>
                  <a:lnTo>
                    <a:pt x="61353" y="208673"/>
                  </a:lnTo>
                  <a:lnTo>
                    <a:pt x="79527" y="215430"/>
                  </a:lnTo>
                  <a:lnTo>
                    <a:pt x="79832" y="215366"/>
                  </a:lnTo>
                  <a:lnTo>
                    <a:pt x="81495" y="211518"/>
                  </a:lnTo>
                  <a:lnTo>
                    <a:pt x="81495" y="181965"/>
                  </a:lnTo>
                  <a:close/>
                </a:path>
                <a:path w="232409" h="1078864">
                  <a:moveTo>
                    <a:pt x="81495" y="130213"/>
                  </a:moveTo>
                  <a:lnTo>
                    <a:pt x="79222" y="126034"/>
                  </a:lnTo>
                  <a:lnTo>
                    <a:pt x="63334" y="122453"/>
                  </a:lnTo>
                  <a:lnTo>
                    <a:pt x="61353" y="126326"/>
                  </a:lnTo>
                  <a:lnTo>
                    <a:pt x="61353" y="156273"/>
                  </a:lnTo>
                  <a:lnTo>
                    <a:pt x="79527" y="163664"/>
                  </a:lnTo>
                  <a:lnTo>
                    <a:pt x="79832" y="163601"/>
                  </a:lnTo>
                  <a:lnTo>
                    <a:pt x="81495" y="159791"/>
                  </a:lnTo>
                  <a:lnTo>
                    <a:pt x="81495" y="130213"/>
                  </a:lnTo>
                  <a:close/>
                </a:path>
                <a:path w="232409" h="1078864">
                  <a:moveTo>
                    <a:pt x="81495" y="78473"/>
                  </a:moveTo>
                  <a:lnTo>
                    <a:pt x="79222" y="74206"/>
                  </a:lnTo>
                  <a:lnTo>
                    <a:pt x="63334" y="70116"/>
                  </a:lnTo>
                  <a:lnTo>
                    <a:pt x="61353" y="73317"/>
                  </a:lnTo>
                  <a:lnTo>
                    <a:pt x="61353" y="103873"/>
                  </a:lnTo>
                  <a:lnTo>
                    <a:pt x="79527" y="111848"/>
                  </a:lnTo>
                  <a:lnTo>
                    <a:pt x="79832" y="111798"/>
                  </a:lnTo>
                  <a:lnTo>
                    <a:pt x="81495" y="108038"/>
                  </a:lnTo>
                  <a:lnTo>
                    <a:pt x="81495" y="78473"/>
                  </a:lnTo>
                  <a:close/>
                </a:path>
                <a:path w="232409" h="1078864">
                  <a:moveTo>
                    <a:pt x="81495" y="26720"/>
                  </a:moveTo>
                  <a:lnTo>
                    <a:pt x="63334" y="17780"/>
                  </a:lnTo>
                  <a:lnTo>
                    <a:pt x="63042" y="17818"/>
                  </a:lnTo>
                  <a:lnTo>
                    <a:pt x="62484" y="18084"/>
                  </a:lnTo>
                  <a:lnTo>
                    <a:pt x="61836" y="18986"/>
                  </a:lnTo>
                  <a:lnTo>
                    <a:pt x="61417" y="20383"/>
                  </a:lnTo>
                  <a:lnTo>
                    <a:pt x="61353" y="21526"/>
                  </a:lnTo>
                  <a:lnTo>
                    <a:pt x="61353" y="51473"/>
                  </a:lnTo>
                  <a:lnTo>
                    <a:pt x="79527" y="60032"/>
                  </a:lnTo>
                  <a:lnTo>
                    <a:pt x="79832" y="60007"/>
                  </a:lnTo>
                  <a:lnTo>
                    <a:pt x="81495" y="56286"/>
                  </a:lnTo>
                  <a:lnTo>
                    <a:pt x="81495" y="26720"/>
                  </a:lnTo>
                  <a:close/>
                </a:path>
                <a:path w="232409" h="1078864">
                  <a:moveTo>
                    <a:pt x="109778" y="441375"/>
                  </a:moveTo>
                  <a:lnTo>
                    <a:pt x="92278" y="437311"/>
                  </a:lnTo>
                  <a:lnTo>
                    <a:pt x="91986" y="437400"/>
                  </a:lnTo>
                  <a:lnTo>
                    <a:pt x="90347" y="441452"/>
                  </a:lnTo>
                  <a:lnTo>
                    <a:pt x="90347" y="470865"/>
                  </a:lnTo>
                  <a:lnTo>
                    <a:pt x="107899" y="474586"/>
                  </a:lnTo>
                  <a:lnTo>
                    <a:pt x="108178" y="474472"/>
                  </a:lnTo>
                  <a:lnTo>
                    <a:pt x="108712" y="474052"/>
                  </a:lnTo>
                  <a:lnTo>
                    <a:pt x="108953" y="473760"/>
                  </a:lnTo>
                  <a:lnTo>
                    <a:pt x="109512" y="472541"/>
                  </a:lnTo>
                  <a:lnTo>
                    <a:pt x="109778" y="470992"/>
                  </a:lnTo>
                  <a:lnTo>
                    <a:pt x="109778" y="441375"/>
                  </a:lnTo>
                  <a:close/>
                </a:path>
                <a:path w="232409" h="1078864">
                  <a:moveTo>
                    <a:pt x="109778" y="390588"/>
                  </a:moveTo>
                  <a:lnTo>
                    <a:pt x="107594" y="386842"/>
                  </a:lnTo>
                  <a:lnTo>
                    <a:pt x="92278" y="385914"/>
                  </a:lnTo>
                  <a:lnTo>
                    <a:pt x="90347" y="390029"/>
                  </a:lnTo>
                  <a:lnTo>
                    <a:pt x="90347" y="419430"/>
                  </a:lnTo>
                  <a:lnTo>
                    <a:pt x="107899" y="423722"/>
                  </a:lnTo>
                  <a:lnTo>
                    <a:pt x="108178" y="423608"/>
                  </a:lnTo>
                  <a:lnTo>
                    <a:pt x="109778" y="420204"/>
                  </a:lnTo>
                  <a:lnTo>
                    <a:pt x="109778" y="390588"/>
                  </a:lnTo>
                  <a:close/>
                </a:path>
                <a:path w="232409" h="1078864">
                  <a:moveTo>
                    <a:pt x="109778" y="339763"/>
                  </a:moveTo>
                  <a:lnTo>
                    <a:pt x="92278" y="334505"/>
                  </a:lnTo>
                  <a:lnTo>
                    <a:pt x="91986" y="334594"/>
                  </a:lnTo>
                  <a:lnTo>
                    <a:pt x="90347" y="338569"/>
                  </a:lnTo>
                  <a:lnTo>
                    <a:pt x="90347" y="367957"/>
                  </a:lnTo>
                  <a:lnTo>
                    <a:pt x="107899" y="372846"/>
                  </a:lnTo>
                  <a:lnTo>
                    <a:pt x="108712" y="372376"/>
                  </a:lnTo>
                  <a:lnTo>
                    <a:pt x="108953" y="372084"/>
                  </a:lnTo>
                  <a:lnTo>
                    <a:pt x="109347" y="371348"/>
                  </a:lnTo>
                  <a:lnTo>
                    <a:pt x="109512" y="370903"/>
                  </a:lnTo>
                  <a:lnTo>
                    <a:pt x="109778" y="369366"/>
                  </a:lnTo>
                  <a:lnTo>
                    <a:pt x="109778" y="339763"/>
                  </a:lnTo>
                  <a:close/>
                </a:path>
                <a:path w="232409" h="1078864">
                  <a:moveTo>
                    <a:pt x="109778" y="288937"/>
                  </a:moveTo>
                  <a:lnTo>
                    <a:pt x="107594" y="285051"/>
                  </a:lnTo>
                  <a:lnTo>
                    <a:pt x="92278" y="283108"/>
                  </a:lnTo>
                  <a:lnTo>
                    <a:pt x="90347" y="287108"/>
                  </a:lnTo>
                  <a:lnTo>
                    <a:pt x="90347" y="316522"/>
                  </a:lnTo>
                  <a:lnTo>
                    <a:pt x="107899" y="321970"/>
                  </a:lnTo>
                  <a:lnTo>
                    <a:pt x="108178" y="321881"/>
                  </a:lnTo>
                  <a:lnTo>
                    <a:pt x="109778" y="318554"/>
                  </a:lnTo>
                  <a:lnTo>
                    <a:pt x="109778" y="288937"/>
                  </a:lnTo>
                  <a:close/>
                </a:path>
                <a:path w="232409" h="1078864">
                  <a:moveTo>
                    <a:pt x="109778" y="238125"/>
                  </a:moveTo>
                  <a:lnTo>
                    <a:pt x="92278" y="231762"/>
                  </a:lnTo>
                  <a:lnTo>
                    <a:pt x="91986" y="231825"/>
                  </a:lnTo>
                  <a:lnTo>
                    <a:pt x="90347" y="235673"/>
                  </a:lnTo>
                  <a:lnTo>
                    <a:pt x="90347" y="265061"/>
                  </a:lnTo>
                  <a:lnTo>
                    <a:pt x="107899" y="271106"/>
                  </a:lnTo>
                  <a:lnTo>
                    <a:pt x="108178" y="271030"/>
                  </a:lnTo>
                  <a:lnTo>
                    <a:pt x="109778" y="267741"/>
                  </a:lnTo>
                  <a:lnTo>
                    <a:pt x="109778" y="238125"/>
                  </a:lnTo>
                  <a:close/>
                </a:path>
                <a:path w="232409" h="1078864">
                  <a:moveTo>
                    <a:pt x="109778" y="187350"/>
                  </a:moveTo>
                  <a:lnTo>
                    <a:pt x="92278" y="180365"/>
                  </a:lnTo>
                  <a:lnTo>
                    <a:pt x="91986" y="180428"/>
                  </a:lnTo>
                  <a:lnTo>
                    <a:pt x="90347" y="184238"/>
                  </a:lnTo>
                  <a:lnTo>
                    <a:pt x="90347" y="213626"/>
                  </a:lnTo>
                  <a:lnTo>
                    <a:pt x="107899" y="220218"/>
                  </a:lnTo>
                  <a:lnTo>
                    <a:pt x="108178" y="220154"/>
                  </a:lnTo>
                  <a:lnTo>
                    <a:pt x="109778" y="216954"/>
                  </a:lnTo>
                  <a:lnTo>
                    <a:pt x="109778" y="187350"/>
                  </a:lnTo>
                  <a:close/>
                </a:path>
                <a:path w="232409" h="1078864">
                  <a:moveTo>
                    <a:pt x="109778" y="85686"/>
                  </a:moveTo>
                  <a:lnTo>
                    <a:pt x="107594" y="81521"/>
                  </a:lnTo>
                  <a:lnTo>
                    <a:pt x="92278" y="77571"/>
                  </a:lnTo>
                  <a:lnTo>
                    <a:pt x="90347" y="81330"/>
                  </a:lnTo>
                  <a:lnTo>
                    <a:pt x="90347" y="110718"/>
                  </a:lnTo>
                  <a:lnTo>
                    <a:pt x="107899" y="118478"/>
                  </a:lnTo>
                  <a:lnTo>
                    <a:pt x="108178" y="118427"/>
                  </a:lnTo>
                  <a:lnTo>
                    <a:pt x="108712" y="118135"/>
                  </a:lnTo>
                  <a:lnTo>
                    <a:pt x="109347" y="117221"/>
                  </a:lnTo>
                  <a:lnTo>
                    <a:pt x="109512" y="116789"/>
                  </a:lnTo>
                  <a:lnTo>
                    <a:pt x="109778" y="115303"/>
                  </a:lnTo>
                  <a:lnTo>
                    <a:pt x="109778" y="85686"/>
                  </a:lnTo>
                  <a:close/>
                </a:path>
                <a:path w="232409" h="1078864">
                  <a:moveTo>
                    <a:pt x="109778" y="34886"/>
                  </a:moveTo>
                  <a:lnTo>
                    <a:pt x="107594" y="30632"/>
                  </a:lnTo>
                  <a:lnTo>
                    <a:pt x="92278" y="26187"/>
                  </a:lnTo>
                  <a:lnTo>
                    <a:pt x="90347" y="29870"/>
                  </a:lnTo>
                  <a:lnTo>
                    <a:pt x="90347" y="59270"/>
                  </a:lnTo>
                  <a:lnTo>
                    <a:pt x="107899" y="67602"/>
                  </a:lnTo>
                  <a:lnTo>
                    <a:pt x="108712" y="67284"/>
                  </a:lnTo>
                  <a:lnTo>
                    <a:pt x="108953" y="67030"/>
                  </a:lnTo>
                  <a:lnTo>
                    <a:pt x="109347" y="66382"/>
                  </a:lnTo>
                  <a:lnTo>
                    <a:pt x="109512" y="65976"/>
                  </a:lnTo>
                  <a:lnTo>
                    <a:pt x="109778" y="64503"/>
                  </a:lnTo>
                  <a:lnTo>
                    <a:pt x="109778" y="34886"/>
                  </a:lnTo>
                  <a:close/>
                </a:path>
                <a:path w="232409" h="1078864">
                  <a:moveTo>
                    <a:pt x="119481" y="1045730"/>
                  </a:moveTo>
                  <a:lnTo>
                    <a:pt x="117309" y="1041628"/>
                  </a:lnTo>
                  <a:lnTo>
                    <a:pt x="101993" y="1038174"/>
                  </a:lnTo>
                  <a:lnTo>
                    <a:pt x="100063" y="1041984"/>
                  </a:lnTo>
                  <a:lnTo>
                    <a:pt x="100063" y="1071397"/>
                  </a:lnTo>
                  <a:lnTo>
                    <a:pt x="117602" y="1078585"/>
                  </a:lnTo>
                  <a:lnTo>
                    <a:pt x="117894" y="1078522"/>
                  </a:lnTo>
                  <a:lnTo>
                    <a:pt x="119481" y="1074762"/>
                  </a:lnTo>
                  <a:lnTo>
                    <a:pt x="119481" y="1045730"/>
                  </a:lnTo>
                  <a:close/>
                </a:path>
                <a:path w="232409" h="1078864">
                  <a:moveTo>
                    <a:pt x="137071" y="442087"/>
                  </a:moveTo>
                  <a:lnTo>
                    <a:pt x="135255" y="438505"/>
                  </a:lnTo>
                  <a:lnTo>
                    <a:pt x="134962" y="438505"/>
                  </a:lnTo>
                  <a:lnTo>
                    <a:pt x="120192" y="438086"/>
                  </a:lnTo>
                  <a:lnTo>
                    <a:pt x="118338" y="442163"/>
                  </a:lnTo>
                  <a:lnTo>
                    <a:pt x="118338" y="471055"/>
                  </a:lnTo>
                  <a:lnTo>
                    <a:pt x="135255" y="474713"/>
                  </a:lnTo>
                  <a:lnTo>
                    <a:pt x="135534" y="474599"/>
                  </a:lnTo>
                  <a:lnTo>
                    <a:pt x="137071" y="470611"/>
                  </a:lnTo>
                  <a:lnTo>
                    <a:pt x="137071" y="442087"/>
                  </a:lnTo>
                  <a:close/>
                </a:path>
                <a:path w="232409" h="1078864">
                  <a:moveTo>
                    <a:pt x="137071" y="392188"/>
                  </a:moveTo>
                  <a:lnTo>
                    <a:pt x="134962" y="388505"/>
                  </a:lnTo>
                  <a:lnTo>
                    <a:pt x="120192" y="387604"/>
                  </a:lnTo>
                  <a:lnTo>
                    <a:pt x="118338" y="391655"/>
                  </a:lnTo>
                  <a:lnTo>
                    <a:pt x="118338" y="420522"/>
                  </a:lnTo>
                  <a:lnTo>
                    <a:pt x="135255" y="424726"/>
                  </a:lnTo>
                  <a:lnTo>
                    <a:pt x="135534" y="424624"/>
                  </a:lnTo>
                  <a:lnTo>
                    <a:pt x="137071" y="420700"/>
                  </a:lnTo>
                  <a:lnTo>
                    <a:pt x="137071" y="392188"/>
                  </a:lnTo>
                  <a:close/>
                </a:path>
                <a:path w="232409" h="1078864">
                  <a:moveTo>
                    <a:pt x="137071" y="292328"/>
                  </a:moveTo>
                  <a:lnTo>
                    <a:pt x="120192" y="286639"/>
                  </a:lnTo>
                  <a:lnTo>
                    <a:pt x="119380" y="287083"/>
                  </a:lnTo>
                  <a:lnTo>
                    <a:pt x="118770" y="288061"/>
                  </a:lnTo>
                  <a:lnTo>
                    <a:pt x="118605" y="288480"/>
                  </a:lnTo>
                  <a:lnTo>
                    <a:pt x="118389" y="289471"/>
                  </a:lnTo>
                  <a:lnTo>
                    <a:pt x="118338" y="290576"/>
                  </a:lnTo>
                  <a:lnTo>
                    <a:pt x="118338" y="319455"/>
                  </a:lnTo>
                  <a:lnTo>
                    <a:pt x="135255" y="324789"/>
                  </a:lnTo>
                  <a:lnTo>
                    <a:pt x="135534" y="324713"/>
                  </a:lnTo>
                  <a:lnTo>
                    <a:pt x="137071" y="320865"/>
                  </a:lnTo>
                  <a:lnTo>
                    <a:pt x="137071" y="292328"/>
                  </a:lnTo>
                  <a:close/>
                </a:path>
                <a:path w="232409" h="1078864">
                  <a:moveTo>
                    <a:pt x="137071" y="242417"/>
                  </a:moveTo>
                  <a:lnTo>
                    <a:pt x="120192" y="236207"/>
                  </a:lnTo>
                  <a:lnTo>
                    <a:pt x="119913" y="236270"/>
                  </a:lnTo>
                  <a:lnTo>
                    <a:pt x="118338" y="240042"/>
                  </a:lnTo>
                  <a:lnTo>
                    <a:pt x="118338" y="268922"/>
                  </a:lnTo>
                  <a:lnTo>
                    <a:pt x="135255" y="274815"/>
                  </a:lnTo>
                  <a:lnTo>
                    <a:pt x="135534" y="274726"/>
                  </a:lnTo>
                  <a:lnTo>
                    <a:pt x="137071" y="270941"/>
                  </a:lnTo>
                  <a:lnTo>
                    <a:pt x="137071" y="242417"/>
                  </a:lnTo>
                  <a:close/>
                </a:path>
                <a:path w="232409" h="1078864">
                  <a:moveTo>
                    <a:pt x="137071" y="192532"/>
                  </a:moveTo>
                  <a:lnTo>
                    <a:pt x="134962" y="188569"/>
                  </a:lnTo>
                  <a:lnTo>
                    <a:pt x="120192" y="185724"/>
                  </a:lnTo>
                  <a:lnTo>
                    <a:pt x="118338" y="189534"/>
                  </a:lnTo>
                  <a:lnTo>
                    <a:pt x="118338" y="218414"/>
                  </a:lnTo>
                  <a:lnTo>
                    <a:pt x="135255" y="224828"/>
                  </a:lnTo>
                  <a:lnTo>
                    <a:pt x="135534" y="224764"/>
                  </a:lnTo>
                  <a:lnTo>
                    <a:pt x="137071" y="221043"/>
                  </a:lnTo>
                  <a:lnTo>
                    <a:pt x="137071" y="192532"/>
                  </a:lnTo>
                  <a:close/>
                </a:path>
                <a:path w="232409" h="1078864">
                  <a:moveTo>
                    <a:pt x="137071" y="142608"/>
                  </a:moveTo>
                  <a:lnTo>
                    <a:pt x="134962" y="138582"/>
                  </a:lnTo>
                  <a:lnTo>
                    <a:pt x="120192" y="135267"/>
                  </a:lnTo>
                  <a:lnTo>
                    <a:pt x="118338" y="139001"/>
                  </a:lnTo>
                  <a:lnTo>
                    <a:pt x="118338" y="167894"/>
                  </a:lnTo>
                  <a:lnTo>
                    <a:pt x="135255" y="174891"/>
                  </a:lnTo>
                  <a:lnTo>
                    <a:pt x="135534" y="174815"/>
                  </a:lnTo>
                  <a:lnTo>
                    <a:pt x="136042" y="174510"/>
                  </a:lnTo>
                  <a:lnTo>
                    <a:pt x="136652" y="173583"/>
                  </a:lnTo>
                  <a:lnTo>
                    <a:pt x="137007" y="172224"/>
                  </a:lnTo>
                  <a:lnTo>
                    <a:pt x="137071" y="171132"/>
                  </a:lnTo>
                  <a:lnTo>
                    <a:pt x="137071" y="142608"/>
                  </a:lnTo>
                  <a:close/>
                </a:path>
                <a:path w="232409" h="1078864">
                  <a:moveTo>
                    <a:pt x="137071" y="92671"/>
                  </a:moveTo>
                  <a:lnTo>
                    <a:pt x="120192" y="84772"/>
                  </a:lnTo>
                  <a:lnTo>
                    <a:pt x="119646" y="84950"/>
                  </a:lnTo>
                  <a:lnTo>
                    <a:pt x="118338" y="88468"/>
                  </a:lnTo>
                  <a:lnTo>
                    <a:pt x="118338" y="117335"/>
                  </a:lnTo>
                  <a:lnTo>
                    <a:pt x="135255" y="124891"/>
                  </a:lnTo>
                  <a:lnTo>
                    <a:pt x="135534" y="124841"/>
                  </a:lnTo>
                  <a:lnTo>
                    <a:pt x="137071" y="121208"/>
                  </a:lnTo>
                  <a:lnTo>
                    <a:pt x="137071" y="92671"/>
                  </a:lnTo>
                  <a:close/>
                </a:path>
                <a:path w="232409" h="1078864">
                  <a:moveTo>
                    <a:pt x="137071" y="42760"/>
                  </a:moveTo>
                  <a:lnTo>
                    <a:pt x="134962" y="38595"/>
                  </a:lnTo>
                  <a:lnTo>
                    <a:pt x="120192" y="34302"/>
                  </a:lnTo>
                  <a:lnTo>
                    <a:pt x="118338" y="37922"/>
                  </a:lnTo>
                  <a:lnTo>
                    <a:pt x="118338" y="66802"/>
                  </a:lnTo>
                  <a:lnTo>
                    <a:pt x="135255" y="74917"/>
                  </a:lnTo>
                  <a:lnTo>
                    <a:pt x="135534" y="74866"/>
                  </a:lnTo>
                  <a:lnTo>
                    <a:pt x="137071" y="71285"/>
                  </a:lnTo>
                  <a:lnTo>
                    <a:pt x="137071" y="42760"/>
                  </a:lnTo>
                  <a:close/>
                </a:path>
                <a:path w="232409" h="1078864">
                  <a:moveTo>
                    <a:pt x="163423" y="808786"/>
                  </a:moveTo>
                  <a:lnTo>
                    <a:pt x="161391" y="804722"/>
                  </a:lnTo>
                  <a:lnTo>
                    <a:pt x="147116" y="800569"/>
                  </a:lnTo>
                  <a:lnTo>
                    <a:pt x="145338" y="804151"/>
                  </a:lnTo>
                  <a:lnTo>
                    <a:pt x="145338" y="832523"/>
                  </a:lnTo>
                  <a:lnTo>
                    <a:pt x="161671" y="840409"/>
                  </a:lnTo>
                  <a:lnTo>
                    <a:pt x="161925" y="840371"/>
                  </a:lnTo>
                  <a:lnTo>
                    <a:pt x="163423" y="836828"/>
                  </a:lnTo>
                  <a:lnTo>
                    <a:pt x="163423" y="808786"/>
                  </a:lnTo>
                  <a:close/>
                </a:path>
                <a:path w="232409" h="1078864">
                  <a:moveTo>
                    <a:pt x="163423" y="705358"/>
                  </a:moveTo>
                  <a:lnTo>
                    <a:pt x="163156" y="703859"/>
                  </a:lnTo>
                  <a:lnTo>
                    <a:pt x="162636" y="702678"/>
                  </a:lnTo>
                  <a:lnTo>
                    <a:pt x="161925" y="701954"/>
                  </a:lnTo>
                  <a:lnTo>
                    <a:pt x="161671" y="701827"/>
                  </a:lnTo>
                  <a:lnTo>
                    <a:pt x="161391" y="701827"/>
                  </a:lnTo>
                  <a:lnTo>
                    <a:pt x="147116" y="701421"/>
                  </a:lnTo>
                  <a:lnTo>
                    <a:pt x="145338" y="705434"/>
                  </a:lnTo>
                  <a:lnTo>
                    <a:pt x="145338" y="733818"/>
                  </a:lnTo>
                  <a:lnTo>
                    <a:pt x="161671" y="737412"/>
                  </a:lnTo>
                  <a:lnTo>
                    <a:pt x="161925" y="737298"/>
                  </a:lnTo>
                  <a:lnTo>
                    <a:pt x="162420" y="736892"/>
                  </a:lnTo>
                  <a:lnTo>
                    <a:pt x="163004" y="735863"/>
                  </a:lnTo>
                  <a:lnTo>
                    <a:pt x="163347" y="734466"/>
                  </a:lnTo>
                  <a:lnTo>
                    <a:pt x="163423" y="733933"/>
                  </a:lnTo>
                  <a:lnTo>
                    <a:pt x="163423" y="705358"/>
                  </a:lnTo>
                  <a:close/>
                </a:path>
                <a:path w="232409" h="1078864">
                  <a:moveTo>
                    <a:pt x="163423" y="393725"/>
                  </a:moveTo>
                  <a:lnTo>
                    <a:pt x="161391" y="390118"/>
                  </a:lnTo>
                  <a:lnTo>
                    <a:pt x="147116" y="389255"/>
                  </a:lnTo>
                  <a:lnTo>
                    <a:pt x="145338" y="393230"/>
                  </a:lnTo>
                  <a:lnTo>
                    <a:pt x="145338" y="421601"/>
                  </a:lnTo>
                  <a:lnTo>
                    <a:pt x="161671" y="425704"/>
                  </a:lnTo>
                  <a:lnTo>
                    <a:pt x="161925" y="425602"/>
                  </a:lnTo>
                  <a:lnTo>
                    <a:pt x="162420" y="425234"/>
                  </a:lnTo>
                  <a:lnTo>
                    <a:pt x="163004" y="424230"/>
                  </a:lnTo>
                  <a:lnTo>
                    <a:pt x="163347" y="422846"/>
                  </a:lnTo>
                  <a:lnTo>
                    <a:pt x="163423" y="422313"/>
                  </a:lnTo>
                  <a:lnTo>
                    <a:pt x="163423" y="393725"/>
                  </a:lnTo>
                  <a:close/>
                </a:path>
                <a:path w="232409" h="1078864">
                  <a:moveTo>
                    <a:pt x="163423" y="344678"/>
                  </a:moveTo>
                  <a:lnTo>
                    <a:pt x="147116" y="339648"/>
                  </a:lnTo>
                  <a:lnTo>
                    <a:pt x="146354" y="340106"/>
                  </a:lnTo>
                  <a:lnTo>
                    <a:pt x="146126" y="340385"/>
                  </a:lnTo>
                  <a:lnTo>
                    <a:pt x="145745" y="341096"/>
                  </a:lnTo>
                  <a:lnTo>
                    <a:pt x="145389" y="342480"/>
                  </a:lnTo>
                  <a:lnTo>
                    <a:pt x="145338" y="343573"/>
                  </a:lnTo>
                  <a:lnTo>
                    <a:pt x="145338" y="371957"/>
                  </a:lnTo>
                  <a:lnTo>
                    <a:pt x="161671" y="376631"/>
                  </a:lnTo>
                  <a:lnTo>
                    <a:pt x="162179" y="376351"/>
                  </a:lnTo>
                  <a:lnTo>
                    <a:pt x="162636" y="375881"/>
                  </a:lnTo>
                  <a:lnTo>
                    <a:pt x="163156" y="374751"/>
                  </a:lnTo>
                  <a:lnTo>
                    <a:pt x="163423" y="373265"/>
                  </a:lnTo>
                  <a:lnTo>
                    <a:pt x="163423" y="344678"/>
                  </a:lnTo>
                  <a:close/>
                </a:path>
                <a:path w="232409" h="1078864">
                  <a:moveTo>
                    <a:pt x="163423" y="295617"/>
                  </a:moveTo>
                  <a:lnTo>
                    <a:pt x="147116" y="290055"/>
                  </a:lnTo>
                  <a:lnTo>
                    <a:pt x="146850" y="290144"/>
                  </a:lnTo>
                  <a:lnTo>
                    <a:pt x="145338" y="293928"/>
                  </a:lnTo>
                  <a:lnTo>
                    <a:pt x="145338" y="322300"/>
                  </a:lnTo>
                  <a:lnTo>
                    <a:pt x="161671" y="327507"/>
                  </a:lnTo>
                  <a:lnTo>
                    <a:pt x="161925" y="327418"/>
                  </a:lnTo>
                  <a:lnTo>
                    <a:pt x="162420" y="327063"/>
                  </a:lnTo>
                  <a:lnTo>
                    <a:pt x="163004" y="326097"/>
                  </a:lnTo>
                  <a:lnTo>
                    <a:pt x="163347" y="324726"/>
                  </a:lnTo>
                  <a:lnTo>
                    <a:pt x="163423" y="324205"/>
                  </a:lnTo>
                  <a:lnTo>
                    <a:pt x="163423" y="295617"/>
                  </a:lnTo>
                  <a:close/>
                </a:path>
                <a:path w="232409" h="1078864">
                  <a:moveTo>
                    <a:pt x="163423" y="246545"/>
                  </a:moveTo>
                  <a:lnTo>
                    <a:pt x="147116" y="240499"/>
                  </a:lnTo>
                  <a:lnTo>
                    <a:pt x="146850" y="240563"/>
                  </a:lnTo>
                  <a:lnTo>
                    <a:pt x="145338" y="244271"/>
                  </a:lnTo>
                  <a:lnTo>
                    <a:pt x="145338" y="272656"/>
                  </a:lnTo>
                  <a:lnTo>
                    <a:pt x="161671" y="278396"/>
                  </a:lnTo>
                  <a:lnTo>
                    <a:pt x="162420" y="277964"/>
                  </a:lnTo>
                  <a:lnTo>
                    <a:pt x="163004" y="277012"/>
                  </a:lnTo>
                  <a:lnTo>
                    <a:pt x="163347" y="275678"/>
                  </a:lnTo>
                  <a:lnTo>
                    <a:pt x="163423" y="275132"/>
                  </a:lnTo>
                  <a:lnTo>
                    <a:pt x="163423" y="246545"/>
                  </a:lnTo>
                  <a:close/>
                </a:path>
                <a:path w="232409" h="1078864">
                  <a:moveTo>
                    <a:pt x="163423" y="197523"/>
                  </a:moveTo>
                  <a:lnTo>
                    <a:pt x="161391" y="193649"/>
                  </a:lnTo>
                  <a:lnTo>
                    <a:pt x="147116" y="190906"/>
                  </a:lnTo>
                  <a:lnTo>
                    <a:pt x="145338" y="194665"/>
                  </a:lnTo>
                  <a:lnTo>
                    <a:pt x="145338" y="223024"/>
                  </a:lnTo>
                  <a:lnTo>
                    <a:pt x="161671" y="229285"/>
                  </a:lnTo>
                  <a:lnTo>
                    <a:pt x="161925" y="229222"/>
                  </a:lnTo>
                  <a:lnTo>
                    <a:pt x="162420" y="228892"/>
                  </a:lnTo>
                  <a:lnTo>
                    <a:pt x="163004" y="227965"/>
                  </a:lnTo>
                  <a:lnTo>
                    <a:pt x="163423" y="226110"/>
                  </a:lnTo>
                  <a:lnTo>
                    <a:pt x="163423" y="197523"/>
                  </a:lnTo>
                  <a:close/>
                </a:path>
                <a:path w="232409" h="1078864">
                  <a:moveTo>
                    <a:pt x="163423" y="148463"/>
                  </a:moveTo>
                  <a:lnTo>
                    <a:pt x="147116" y="141325"/>
                  </a:lnTo>
                  <a:lnTo>
                    <a:pt x="146850" y="141376"/>
                  </a:lnTo>
                  <a:lnTo>
                    <a:pt x="145338" y="144995"/>
                  </a:lnTo>
                  <a:lnTo>
                    <a:pt x="145338" y="173380"/>
                  </a:lnTo>
                  <a:lnTo>
                    <a:pt x="161671" y="180187"/>
                  </a:lnTo>
                  <a:lnTo>
                    <a:pt x="162179" y="179984"/>
                  </a:lnTo>
                  <a:lnTo>
                    <a:pt x="162420" y="179819"/>
                  </a:lnTo>
                  <a:lnTo>
                    <a:pt x="163004" y="178917"/>
                  </a:lnTo>
                  <a:lnTo>
                    <a:pt x="163347" y="177571"/>
                  </a:lnTo>
                  <a:lnTo>
                    <a:pt x="163423" y="177050"/>
                  </a:lnTo>
                  <a:lnTo>
                    <a:pt x="163423" y="148463"/>
                  </a:lnTo>
                  <a:close/>
                </a:path>
                <a:path w="232409" h="1078864">
                  <a:moveTo>
                    <a:pt x="163423" y="99402"/>
                  </a:moveTo>
                  <a:lnTo>
                    <a:pt x="161391" y="95402"/>
                  </a:lnTo>
                  <a:lnTo>
                    <a:pt x="147116" y="91719"/>
                  </a:lnTo>
                  <a:lnTo>
                    <a:pt x="145338" y="95351"/>
                  </a:lnTo>
                  <a:lnTo>
                    <a:pt x="145338" y="123723"/>
                  </a:lnTo>
                  <a:lnTo>
                    <a:pt x="161671" y="131089"/>
                  </a:lnTo>
                  <a:lnTo>
                    <a:pt x="161925" y="131038"/>
                  </a:lnTo>
                  <a:lnTo>
                    <a:pt x="162420" y="130721"/>
                  </a:lnTo>
                  <a:lnTo>
                    <a:pt x="163004" y="129844"/>
                  </a:lnTo>
                  <a:lnTo>
                    <a:pt x="163347" y="128524"/>
                  </a:lnTo>
                  <a:lnTo>
                    <a:pt x="163423" y="127444"/>
                  </a:lnTo>
                  <a:lnTo>
                    <a:pt x="163423" y="99402"/>
                  </a:lnTo>
                  <a:close/>
                </a:path>
                <a:path w="232409" h="1078864">
                  <a:moveTo>
                    <a:pt x="188887" y="443433"/>
                  </a:moveTo>
                  <a:lnTo>
                    <a:pt x="187185" y="439966"/>
                  </a:lnTo>
                  <a:lnTo>
                    <a:pt x="186905" y="439966"/>
                  </a:lnTo>
                  <a:lnTo>
                    <a:pt x="173126" y="439572"/>
                  </a:lnTo>
                  <a:lnTo>
                    <a:pt x="171399" y="443534"/>
                  </a:lnTo>
                  <a:lnTo>
                    <a:pt x="171399" y="471398"/>
                  </a:lnTo>
                  <a:lnTo>
                    <a:pt x="187185" y="474941"/>
                  </a:lnTo>
                  <a:lnTo>
                    <a:pt x="187439" y="474827"/>
                  </a:lnTo>
                  <a:lnTo>
                    <a:pt x="187896" y="474433"/>
                  </a:lnTo>
                  <a:lnTo>
                    <a:pt x="188480" y="473430"/>
                  </a:lnTo>
                  <a:lnTo>
                    <a:pt x="188823" y="472046"/>
                  </a:lnTo>
                  <a:lnTo>
                    <a:pt x="188887" y="470966"/>
                  </a:lnTo>
                  <a:lnTo>
                    <a:pt x="188887" y="443433"/>
                  </a:lnTo>
                  <a:close/>
                </a:path>
                <a:path w="232409" h="1078864">
                  <a:moveTo>
                    <a:pt x="188887" y="395224"/>
                  </a:moveTo>
                  <a:lnTo>
                    <a:pt x="186905" y="391680"/>
                  </a:lnTo>
                  <a:lnTo>
                    <a:pt x="173126" y="390829"/>
                  </a:lnTo>
                  <a:lnTo>
                    <a:pt x="171399" y="394754"/>
                  </a:lnTo>
                  <a:lnTo>
                    <a:pt x="171399" y="422643"/>
                  </a:lnTo>
                  <a:lnTo>
                    <a:pt x="187185" y="426656"/>
                  </a:lnTo>
                  <a:lnTo>
                    <a:pt x="187439" y="426567"/>
                  </a:lnTo>
                  <a:lnTo>
                    <a:pt x="187896" y="426186"/>
                  </a:lnTo>
                  <a:lnTo>
                    <a:pt x="188480" y="425208"/>
                  </a:lnTo>
                  <a:lnTo>
                    <a:pt x="188823" y="423849"/>
                  </a:lnTo>
                  <a:lnTo>
                    <a:pt x="188887" y="422783"/>
                  </a:lnTo>
                  <a:lnTo>
                    <a:pt x="188887" y="395224"/>
                  </a:lnTo>
                  <a:close/>
                </a:path>
                <a:path w="232409" h="1078864">
                  <a:moveTo>
                    <a:pt x="188887" y="347002"/>
                  </a:moveTo>
                  <a:lnTo>
                    <a:pt x="173126" y="342099"/>
                  </a:lnTo>
                  <a:lnTo>
                    <a:pt x="172859" y="342188"/>
                  </a:lnTo>
                  <a:lnTo>
                    <a:pt x="172389" y="342544"/>
                  </a:lnTo>
                  <a:lnTo>
                    <a:pt x="172161" y="342823"/>
                  </a:lnTo>
                  <a:lnTo>
                    <a:pt x="171653" y="343928"/>
                  </a:lnTo>
                  <a:lnTo>
                    <a:pt x="171399" y="345401"/>
                  </a:lnTo>
                  <a:lnTo>
                    <a:pt x="171399" y="373849"/>
                  </a:lnTo>
                  <a:lnTo>
                    <a:pt x="187185" y="378421"/>
                  </a:lnTo>
                  <a:lnTo>
                    <a:pt x="187439" y="378320"/>
                  </a:lnTo>
                  <a:lnTo>
                    <a:pt x="187896" y="377964"/>
                  </a:lnTo>
                  <a:lnTo>
                    <a:pt x="188480" y="376986"/>
                  </a:lnTo>
                  <a:lnTo>
                    <a:pt x="188823" y="375627"/>
                  </a:lnTo>
                  <a:lnTo>
                    <a:pt x="188887" y="374561"/>
                  </a:lnTo>
                  <a:lnTo>
                    <a:pt x="188887" y="347002"/>
                  </a:lnTo>
                  <a:close/>
                </a:path>
                <a:path w="232409" h="1078864">
                  <a:moveTo>
                    <a:pt x="188887" y="298780"/>
                  </a:moveTo>
                  <a:lnTo>
                    <a:pt x="173126" y="293344"/>
                  </a:lnTo>
                  <a:lnTo>
                    <a:pt x="172859" y="293433"/>
                  </a:lnTo>
                  <a:lnTo>
                    <a:pt x="172389" y="293776"/>
                  </a:lnTo>
                  <a:lnTo>
                    <a:pt x="171805" y="294716"/>
                  </a:lnTo>
                  <a:lnTo>
                    <a:pt x="171462" y="296075"/>
                  </a:lnTo>
                  <a:lnTo>
                    <a:pt x="171399" y="297154"/>
                  </a:lnTo>
                  <a:lnTo>
                    <a:pt x="171399" y="325043"/>
                  </a:lnTo>
                  <a:lnTo>
                    <a:pt x="187185" y="330123"/>
                  </a:lnTo>
                  <a:lnTo>
                    <a:pt x="187439" y="330047"/>
                  </a:lnTo>
                  <a:lnTo>
                    <a:pt x="188887" y="326339"/>
                  </a:lnTo>
                  <a:lnTo>
                    <a:pt x="188887" y="298780"/>
                  </a:lnTo>
                  <a:close/>
                </a:path>
                <a:path w="232409" h="1078864">
                  <a:moveTo>
                    <a:pt x="188887" y="250545"/>
                  </a:moveTo>
                  <a:lnTo>
                    <a:pt x="173126" y="244652"/>
                  </a:lnTo>
                  <a:lnTo>
                    <a:pt x="172859" y="244716"/>
                  </a:lnTo>
                  <a:lnTo>
                    <a:pt x="171399" y="248361"/>
                  </a:lnTo>
                  <a:lnTo>
                    <a:pt x="171399" y="276237"/>
                  </a:lnTo>
                  <a:lnTo>
                    <a:pt x="187185" y="281851"/>
                  </a:lnTo>
                  <a:lnTo>
                    <a:pt x="187896" y="281444"/>
                  </a:lnTo>
                  <a:lnTo>
                    <a:pt x="188480" y="280504"/>
                  </a:lnTo>
                  <a:lnTo>
                    <a:pt x="188823" y="279171"/>
                  </a:lnTo>
                  <a:lnTo>
                    <a:pt x="188887" y="278104"/>
                  </a:lnTo>
                  <a:lnTo>
                    <a:pt x="188887" y="250545"/>
                  </a:lnTo>
                  <a:close/>
                </a:path>
                <a:path w="232409" h="1078864">
                  <a:moveTo>
                    <a:pt x="188887" y="202361"/>
                  </a:moveTo>
                  <a:lnTo>
                    <a:pt x="186905" y="198551"/>
                  </a:lnTo>
                  <a:lnTo>
                    <a:pt x="173126" y="195910"/>
                  </a:lnTo>
                  <a:lnTo>
                    <a:pt x="171399" y="199047"/>
                  </a:lnTo>
                  <a:lnTo>
                    <a:pt x="171399" y="227469"/>
                  </a:lnTo>
                  <a:lnTo>
                    <a:pt x="187185" y="233578"/>
                  </a:lnTo>
                  <a:lnTo>
                    <a:pt x="187439" y="233502"/>
                  </a:lnTo>
                  <a:lnTo>
                    <a:pt x="187896" y="233184"/>
                  </a:lnTo>
                  <a:lnTo>
                    <a:pt x="188480" y="232270"/>
                  </a:lnTo>
                  <a:lnTo>
                    <a:pt x="188823" y="230962"/>
                  </a:lnTo>
                  <a:lnTo>
                    <a:pt x="188887" y="229908"/>
                  </a:lnTo>
                  <a:lnTo>
                    <a:pt x="188887" y="202361"/>
                  </a:lnTo>
                  <a:close/>
                </a:path>
                <a:path w="232409" h="1078864">
                  <a:moveTo>
                    <a:pt x="188887" y="154139"/>
                  </a:moveTo>
                  <a:lnTo>
                    <a:pt x="173126" y="147154"/>
                  </a:lnTo>
                  <a:lnTo>
                    <a:pt x="172389" y="147523"/>
                  </a:lnTo>
                  <a:lnTo>
                    <a:pt x="172161" y="147764"/>
                  </a:lnTo>
                  <a:lnTo>
                    <a:pt x="171805" y="148399"/>
                  </a:lnTo>
                  <a:lnTo>
                    <a:pt x="171462" y="149733"/>
                  </a:lnTo>
                  <a:lnTo>
                    <a:pt x="171399" y="150812"/>
                  </a:lnTo>
                  <a:lnTo>
                    <a:pt x="171399" y="178676"/>
                  </a:lnTo>
                  <a:lnTo>
                    <a:pt x="187185" y="185331"/>
                  </a:lnTo>
                  <a:lnTo>
                    <a:pt x="187439" y="185267"/>
                  </a:lnTo>
                  <a:lnTo>
                    <a:pt x="188887" y="181686"/>
                  </a:lnTo>
                  <a:lnTo>
                    <a:pt x="188887" y="154139"/>
                  </a:lnTo>
                  <a:close/>
                </a:path>
                <a:path w="232409" h="1078864">
                  <a:moveTo>
                    <a:pt x="188887" y="105918"/>
                  </a:moveTo>
                  <a:lnTo>
                    <a:pt x="186905" y="101981"/>
                  </a:lnTo>
                  <a:lnTo>
                    <a:pt x="173126" y="98437"/>
                  </a:lnTo>
                  <a:lnTo>
                    <a:pt x="171399" y="101460"/>
                  </a:lnTo>
                  <a:lnTo>
                    <a:pt x="171399" y="129882"/>
                  </a:lnTo>
                  <a:lnTo>
                    <a:pt x="187185" y="137058"/>
                  </a:lnTo>
                  <a:lnTo>
                    <a:pt x="187439" y="136994"/>
                  </a:lnTo>
                  <a:lnTo>
                    <a:pt x="188887" y="133477"/>
                  </a:lnTo>
                  <a:lnTo>
                    <a:pt x="188887" y="105918"/>
                  </a:lnTo>
                  <a:close/>
                </a:path>
                <a:path w="232409" h="1078864">
                  <a:moveTo>
                    <a:pt x="188887" y="57683"/>
                  </a:moveTo>
                  <a:lnTo>
                    <a:pt x="186905" y="53682"/>
                  </a:lnTo>
                  <a:lnTo>
                    <a:pt x="173126" y="49682"/>
                  </a:lnTo>
                  <a:lnTo>
                    <a:pt x="171399" y="53187"/>
                  </a:lnTo>
                  <a:lnTo>
                    <a:pt x="171399" y="81076"/>
                  </a:lnTo>
                  <a:lnTo>
                    <a:pt x="187185" y="88760"/>
                  </a:lnTo>
                  <a:lnTo>
                    <a:pt x="187439" y="88709"/>
                  </a:lnTo>
                  <a:lnTo>
                    <a:pt x="187896" y="88430"/>
                  </a:lnTo>
                  <a:lnTo>
                    <a:pt x="188480" y="87579"/>
                  </a:lnTo>
                  <a:lnTo>
                    <a:pt x="188823" y="86296"/>
                  </a:lnTo>
                  <a:lnTo>
                    <a:pt x="188887" y="85229"/>
                  </a:lnTo>
                  <a:lnTo>
                    <a:pt x="188887" y="57683"/>
                  </a:lnTo>
                  <a:close/>
                </a:path>
                <a:path w="232409" h="1078864">
                  <a:moveTo>
                    <a:pt x="213461" y="733374"/>
                  </a:moveTo>
                  <a:lnTo>
                    <a:pt x="198247" y="726579"/>
                  </a:lnTo>
                  <a:lnTo>
                    <a:pt x="197980" y="726630"/>
                  </a:lnTo>
                  <a:lnTo>
                    <a:pt x="197523" y="726935"/>
                  </a:lnTo>
                  <a:lnTo>
                    <a:pt x="196951" y="727811"/>
                  </a:lnTo>
                  <a:lnTo>
                    <a:pt x="196634" y="729107"/>
                  </a:lnTo>
                  <a:lnTo>
                    <a:pt x="196583" y="730161"/>
                  </a:lnTo>
                  <a:lnTo>
                    <a:pt x="196583" y="757555"/>
                  </a:lnTo>
                  <a:lnTo>
                    <a:pt x="211836" y="764044"/>
                  </a:lnTo>
                  <a:lnTo>
                    <a:pt x="212077" y="763981"/>
                  </a:lnTo>
                  <a:lnTo>
                    <a:pt x="213461" y="760476"/>
                  </a:lnTo>
                  <a:lnTo>
                    <a:pt x="213461" y="733374"/>
                  </a:lnTo>
                  <a:close/>
                </a:path>
                <a:path w="232409" h="1078864">
                  <a:moveTo>
                    <a:pt x="213461" y="396659"/>
                  </a:moveTo>
                  <a:lnTo>
                    <a:pt x="211569" y="393179"/>
                  </a:lnTo>
                  <a:lnTo>
                    <a:pt x="198247" y="392366"/>
                  </a:lnTo>
                  <a:lnTo>
                    <a:pt x="196583" y="396214"/>
                  </a:lnTo>
                  <a:lnTo>
                    <a:pt x="196583" y="423633"/>
                  </a:lnTo>
                  <a:lnTo>
                    <a:pt x="211836" y="427583"/>
                  </a:lnTo>
                  <a:lnTo>
                    <a:pt x="212077" y="427494"/>
                  </a:lnTo>
                  <a:lnTo>
                    <a:pt x="213461" y="423760"/>
                  </a:lnTo>
                  <a:lnTo>
                    <a:pt x="213461" y="396659"/>
                  </a:lnTo>
                  <a:close/>
                </a:path>
                <a:path w="232409" h="1078864">
                  <a:moveTo>
                    <a:pt x="213461" y="349250"/>
                  </a:moveTo>
                  <a:lnTo>
                    <a:pt x="198247" y="344462"/>
                  </a:lnTo>
                  <a:lnTo>
                    <a:pt x="197980" y="344551"/>
                  </a:lnTo>
                  <a:lnTo>
                    <a:pt x="197523" y="344906"/>
                  </a:lnTo>
                  <a:lnTo>
                    <a:pt x="196951" y="345859"/>
                  </a:lnTo>
                  <a:lnTo>
                    <a:pt x="196634" y="347192"/>
                  </a:lnTo>
                  <a:lnTo>
                    <a:pt x="196583" y="348259"/>
                  </a:lnTo>
                  <a:lnTo>
                    <a:pt x="196583" y="375666"/>
                  </a:lnTo>
                  <a:lnTo>
                    <a:pt x="211836" y="380149"/>
                  </a:lnTo>
                  <a:lnTo>
                    <a:pt x="212077" y="380047"/>
                  </a:lnTo>
                  <a:lnTo>
                    <a:pt x="212534" y="379691"/>
                  </a:lnTo>
                  <a:lnTo>
                    <a:pt x="213093" y="378739"/>
                  </a:lnTo>
                  <a:lnTo>
                    <a:pt x="213410" y="377405"/>
                  </a:lnTo>
                  <a:lnTo>
                    <a:pt x="213461" y="376351"/>
                  </a:lnTo>
                  <a:lnTo>
                    <a:pt x="213461" y="349250"/>
                  </a:lnTo>
                  <a:close/>
                </a:path>
                <a:path w="232409" h="1078864">
                  <a:moveTo>
                    <a:pt x="213461" y="301828"/>
                  </a:moveTo>
                  <a:lnTo>
                    <a:pt x="198247" y="296532"/>
                  </a:lnTo>
                  <a:lnTo>
                    <a:pt x="197980" y="296621"/>
                  </a:lnTo>
                  <a:lnTo>
                    <a:pt x="197523" y="296951"/>
                  </a:lnTo>
                  <a:lnTo>
                    <a:pt x="196951" y="297891"/>
                  </a:lnTo>
                  <a:lnTo>
                    <a:pt x="196634" y="299212"/>
                  </a:lnTo>
                  <a:lnTo>
                    <a:pt x="196583" y="300278"/>
                  </a:lnTo>
                  <a:lnTo>
                    <a:pt x="196583" y="327685"/>
                  </a:lnTo>
                  <a:lnTo>
                    <a:pt x="211836" y="332663"/>
                  </a:lnTo>
                  <a:lnTo>
                    <a:pt x="212305" y="332422"/>
                  </a:lnTo>
                  <a:lnTo>
                    <a:pt x="212750" y="331978"/>
                  </a:lnTo>
                  <a:lnTo>
                    <a:pt x="213093" y="331304"/>
                  </a:lnTo>
                  <a:lnTo>
                    <a:pt x="213410" y="329984"/>
                  </a:lnTo>
                  <a:lnTo>
                    <a:pt x="213461" y="328930"/>
                  </a:lnTo>
                  <a:lnTo>
                    <a:pt x="213461" y="301828"/>
                  </a:lnTo>
                  <a:close/>
                </a:path>
                <a:path w="232409" h="1078864">
                  <a:moveTo>
                    <a:pt x="213461" y="254419"/>
                  </a:moveTo>
                  <a:lnTo>
                    <a:pt x="198247" y="248653"/>
                  </a:lnTo>
                  <a:lnTo>
                    <a:pt x="197980" y="248716"/>
                  </a:lnTo>
                  <a:lnTo>
                    <a:pt x="197523" y="249047"/>
                  </a:lnTo>
                  <a:lnTo>
                    <a:pt x="196951" y="249936"/>
                  </a:lnTo>
                  <a:lnTo>
                    <a:pt x="196634" y="251244"/>
                  </a:lnTo>
                  <a:lnTo>
                    <a:pt x="196583" y="252310"/>
                  </a:lnTo>
                  <a:lnTo>
                    <a:pt x="196583" y="279717"/>
                  </a:lnTo>
                  <a:lnTo>
                    <a:pt x="211836" y="285203"/>
                  </a:lnTo>
                  <a:lnTo>
                    <a:pt x="212077" y="285127"/>
                  </a:lnTo>
                  <a:lnTo>
                    <a:pt x="213461" y="281520"/>
                  </a:lnTo>
                  <a:lnTo>
                    <a:pt x="213461" y="254419"/>
                  </a:lnTo>
                  <a:close/>
                </a:path>
                <a:path w="232409" h="1078864">
                  <a:moveTo>
                    <a:pt x="213461" y="207035"/>
                  </a:moveTo>
                  <a:lnTo>
                    <a:pt x="211569" y="203288"/>
                  </a:lnTo>
                  <a:lnTo>
                    <a:pt x="198247" y="200723"/>
                  </a:lnTo>
                  <a:lnTo>
                    <a:pt x="196583" y="204368"/>
                  </a:lnTo>
                  <a:lnTo>
                    <a:pt x="196583" y="231762"/>
                  </a:lnTo>
                  <a:lnTo>
                    <a:pt x="211836" y="237731"/>
                  </a:lnTo>
                  <a:lnTo>
                    <a:pt x="212077" y="237667"/>
                  </a:lnTo>
                  <a:lnTo>
                    <a:pt x="213461" y="234111"/>
                  </a:lnTo>
                  <a:lnTo>
                    <a:pt x="213461" y="207035"/>
                  </a:lnTo>
                  <a:close/>
                </a:path>
                <a:path w="232409" h="1078864">
                  <a:moveTo>
                    <a:pt x="213461" y="112191"/>
                  </a:moveTo>
                  <a:lnTo>
                    <a:pt x="211569" y="108331"/>
                  </a:lnTo>
                  <a:lnTo>
                    <a:pt x="198247" y="104902"/>
                  </a:lnTo>
                  <a:lnTo>
                    <a:pt x="196583" y="108407"/>
                  </a:lnTo>
                  <a:lnTo>
                    <a:pt x="196583" y="135826"/>
                  </a:lnTo>
                  <a:lnTo>
                    <a:pt x="211836" y="142824"/>
                  </a:lnTo>
                  <a:lnTo>
                    <a:pt x="212534" y="142481"/>
                  </a:lnTo>
                  <a:lnTo>
                    <a:pt x="213093" y="141605"/>
                  </a:lnTo>
                  <a:lnTo>
                    <a:pt x="213410" y="140335"/>
                  </a:lnTo>
                  <a:lnTo>
                    <a:pt x="213461" y="139293"/>
                  </a:lnTo>
                  <a:lnTo>
                    <a:pt x="213461" y="112191"/>
                  </a:lnTo>
                  <a:close/>
                </a:path>
                <a:path w="232409" h="1078864">
                  <a:moveTo>
                    <a:pt x="213461" y="64782"/>
                  </a:moveTo>
                  <a:lnTo>
                    <a:pt x="211569" y="60858"/>
                  </a:lnTo>
                  <a:lnTo>
                    <a:pt x="198247" y="56984"/>
                  </a:lnTo>
                  <a:lnTo>
                    <a:pt x="196583" y="60452"/>
                  </a:lnTo>
                  <a:lnTo>
                    <a:pt x="196583" y="87858"/>
                  </a:lnTo>
                  <a:lnTo>
                    <a:pt x="211836" y="95351"/>
                  </a:lnTo>
                  <a:lnTo>
                    <a:pt x="212534" y="95034"/>
                  </a:lnTo>
                  <a:lnTo>
                    <a:pt x="213093" y="94183"/>
                  </a:lnTo>
                  <a:lnTo>
                    <a:pt x="213410" y="92913"/>
                  </a:lnTo>
                  <a:lnTo>
                    <a:pt x="213461" y="91884"/>
                  </a:lnTo>
                  <a:lnTo>
                    <a:pt x="213461" y="64782"/>
                  </a:lnTo>
                  <a:close/>
                </a:path>
                <a:path w="232409" h="1078864">
                  <a:moveTo>
                    <a:pt x="232206" y="970267"/>
                  </a:moveTo>
                  <a:lnTo>
                    <a:pt x="215328" y="965136"/>
                  </a:lnTo>
                  <a:lnTo>
                    <a:pt x="215049" y="965225"/>
                  </a:lnTo>
                  <a:lnTo>
                    <a:pt x="214515" y="965606"/>
                  </a:lnTo>
                  <a:lnTo>
                    <a:pt x="213906" y="966597"/>
                  </a:lnTo>
                  <a:lnTo>
                    <a:pt x="213525" y="968006"/>
                  </a:lnTo>
                  <a:lnTo>
                    <a:pt x="213461" y="969124"/>
                  </a:lnTo>
                  <a:lnTo>
                    <a:pt x="213461" y="998004"/>
                  </a:lnTo>
                  <a:lnTo>
                    <a:pt x="230390" y="1002792"/>
                  </a:lnTo>
                  <a:lnTo>
                    <a:pt x="230670" y="1002690"/>
                  </a:lnTo>
                  <a:lnTo>
                    <a:pt x="232206" y="998791"/>
                  </a:lnTo>
                  <a:lnTo>
                    <a:pt x="232206" y="9702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312010" y="1001889"/>
              <a:ext cx="393700" cy="1187450"/>
            </a:xfrm>
            <a:custGeom>
              <a:avLst/>
              <a:gdLst/>
              <a:ahLst/>
              <a:cxnLst/>
              <a:rect l="l" t="t" r="r" b="b"/>
              <a:pathLst>
                <a:path w="393700" h="1187450">
                  <a:moveTo>
                    <a:pt x="19431" y="1150658"/>
                  </a:moveTo>
                  <a:lnTo>
                    <a:pt x="17500" y="1146848"/>
                  </a:lnTo>
                  <a:lnTo>
                    <a:pt x="2184" y="1150302"/>
                  </a:lnTo>
                  <a:lnTo>
                    <a:pt x="1879" y="1150366"/>
                  </a:lnTo>
                  <a:lnTo>
                    <a:pt x="1600" y="1150543"/>
                  </a:lnTo>
                  <a:lnTo>
                    <a:pt x="825" y="1151445"/>
                  </a:lnTo>
                  <a:lnTo>
                    <a:pt x="266" y="1152791"/>
                  </a:lnTo>
                  <a:lnTo>
                    <a:pt x="0" y="1154404"/>
                  </a:lnTo>
                  <a:lnTo>
                    <a:pt x="0" y="1184021"/>
                  </a:lnTo>
                  <a:lnTo>
                    <a:pt x="1879" y="1187259"/>
                  </a:lnTo>
                  <a:lnTo>
                    <a:pt x="17500" y="1184109"/>
                  </a:lnTo>
                  <a:lnTo>
                    <a:pt x="17792" y="1183919"/>
                  </a:lnTo>
                  <a:lnTo>
                    <a:pt x="18567" y="1183043"/>
                  </a:lnTo>
                  <a:lnTo>
                    <a:pt x="19138" y="1181696"/>
                  </a:lnTo>
                  <a:lnTo>
                    <a:pt x="19431" y="1180071"/>
                  </a:lnTo>
                  <a:lnTo>
                    <a:pt x="19431" y="1150658"/>
                  </a:lnTo>
                  <a:close/>
                </a:path>
                <a:path w="393700" h="1187450">
                  <a:moveTo>
                    <a:pt x="29146" y="395795"/>
                  </a:moveTo>
                  <a:lnTo>
                    <a:pt x="27216" y="391795"/>
                  </a:lnTo>
                  <a:lnTo>
                    <a:pt x="11899" y="393738"/>
                  </a:lnTo>
                  <a:lnTo>
                    <a:pt x="11595" y="393776"/>
                  </a:lnTo>
                  <a:lnTo>
                    <a:pt x="9715" y="397624"/>
                  </a:lnTo>
                  <a:lnTo>
                    <a:pt x="9715" y="426656"/>
                  </a:lnTo>
                  <a:lnTo>
                    <a:pt x="11595" y="430657"/>
                  </a:lnTo>
                  <a:lnTo>
                    <a:pt x="27216" y="429056"/>
                  </a:lnTo>
                  <a:lnTo>
                    <a:pt x="27508" y="428891"/>
                  </a:lnTo>
                  <a:lnTo>
                    <a:pt x="28282" y="428078"/>
                  </a:lnTo>
                  <a:lnTo>
                    <a:pt x="28854" y="426808"/>
                  </a:lnTo>
                  <a:lnTo>
                    <a:pt x="29146" y="425208"/>
                  </a:lnTo>
                  <a:lnTo>
                    <a:pt x="29146" y="395795"/>
                  </a:lnTo>
                  <a:close/>
                </a:path>
                <a:path w="393700" h="1187450">
                  <a:moveTo>
                    <a:pt x="29146" y="344347"/>
                  </a:moveTo>
                  <a:lnTo>
                    <a:pt x="27216" y="340436"/>
                  </a:lnTo>
                  <a:lnTo>
                    <a:pt x="11899" y="342874"/>
                  </a:lnTo>
                  <a:lnTo>
                    <a:pt x="9715" y="346798"/>
                  </a:lnTo>
                  <a:lnTo>
                    <a:pt x="9715" y="375843"/>
                  </a:lnTo>
                  <a:lnTo>
                    <a:pt x="11595" y="379780"/>
                  </a:lnTo>
                  <a:lnTo>
                    <a:pt x="27216" y="377659"/>
                  </a:lnTo>
                  <a:lnTo>
                    <a:pt x="27508" y="377494"/>
                  </a:lnTo>
                  <a:lnTo>
                    <a:pt x="28282" y="376656"/>
                  </a:lnTo>
                  <a:lnTo>
                    <a:pt x="28854" y="375348"/>
                  </a:lnTo>
                  <a:lnTo>
                    <a:pt x="29146" y="373735"/>
                  </a:lnTo>
                  <a:lnTo>
                    <a:pt x="29146" y="344347"/>
                  </a:lnTo>
                  <a:close/>
                </a:path>
                <a:path w="393700" h="1187450">
                  <a:moveTo>
                    <a:pt x="29146" y="292912"/>
                  </a:moveTo>
                  <a:lnTo>
                    <a:pt x="27216" y="289039"/>
                  </a:lnTo>
                  <a:lnTo>
                    <a:pt x="11899" y="291985"/>
                  </a:lnTo>
                  <a:lnTo>
                    <a:pt x="9715" y="296024"/>
                  </a:lnTo>
                  <a:lnTo>
                    <a:pt x="9715" y="325056"/>
                  </a:lnTo>
                  <a:lnTo>
                    <a:pt x="11595" y="328891"/>
                  </a:lnTo>
                  <a:lnTo>
                    <a:pt x="27216" y="326263"/>
                  </a:lnTo>
                  <a:lnTo>
                    <a:pt x="27508" y="326097"/>
                  </a:lnTo>
                  <a:lnTo>
                    <a:pt x="28282" y="325234"/>
                  </a:lnTo>
                  <a:lnTo>
                    <a:pt x="28854" y="323913"/>
                  </a:lnTo>
                  <a:lnTo>
                    <a:pt x="29146" y="322300"/>
                  </a:lnTo>
                  <a:lnTo>
                    <a:pt x="29146" y="292912"/>
                  </a:lnTo>
                  <a:close/>
                </a:path>
                <a:path w="393700" h="1187450">
                  <a:moveTo>
                    <a:pt x="29146" y="190017"/>
                  </a:moveTo>
                  <a:lnTo>
                    <a:pt x="27216" y="186258"/>
                  </a:lnTo>
                  <a:lnTo>
                    <a:pt x="11899" y="190207"/>
                  </a:lnTo>
                  <a:lnTo>
                    <a:pt x="11595" y="190284"/>
                  </a:lnTo>
                  <a:lnTo>
                    <a:pt x="11315" y="190474"/>
                  </a:lnTo>
                  <a:lnTo>
                    <a:pt x="10541" y="191401"/>
                  </a:lnTo>
                  <a:lnTo>
                    <a:pt x="10147" y="192265"/>
                  </a:lnTo>
                  <a:lnTo>
                    <a:pt x="9715" y="194373"/>
                  </a:lnTo>
                  <a:lnTo>
                    <a:pt x="9715" y="223418"/>
                  </a:lnTo>
                  <a:lnTo>
                    <a:pt x="11595" y="227164"/>
                  </a:lnTo>
                  <a:lnTo>
                    <a:pt x="27216" y="223520"/>
                  </a:lnTo>
                  <a:lnTo>
                    <a:pt x="27508" y="223329"/>
                  </a:lnTo>
                  <a:lnTo>
                    <a:pt x="28282" y="222402"/>
                  </a:lnTo>
                  <a:lnTo>
                    <a:pt x="28854" y="221056"/>
                  </a:lnTo>
                  <a:lnTo>
                    <a:pt x="29146" y="219405"/>
                  </a:lnTo>
                  <a:lnTo>
                    <a:pt x="29146" y="190017"/>
                  </a:lnTo>
                  <a:close/>
                </a:path>
                <a:path w="393700" h="1187450">
                  <a:moveTo>
                    <a:pt x="29146" y="138557"/>
                  </a:moveTo>
                  <a:lnTo>
                    <a:pt x="27216" y="134874"/>
                  </a:lnTo>
                  <a:lnTo>
                    <a:pt x="11899" y="139319"/>
                  </a:lnTo>
                  <a:lnTo>
                    <a:pt x="11595" y="139395"/>
                  </a:lnTo>
                  <a:lnTo>
                    <a:pt x="11315" y="139611"/>
                  </a:lnTo>
                  <a:lnTo>
                    <a:pt x="10541" y="140563"/>
                  </a:lnTo>
                  <a:lnTo>
                    <a:pt x="10147" y="141427"/>
                  </a:lnTo>
                  <a:lnTo>
                    <a:pt x="9715" y="143573"/>
                  </a:lnTo>
                  <a:lnTo>
                    <a:pt x="9715" y="172593"/>
                  </a:lnTo>
                  <a:lnTo>
                    <a:pt x="11595" y="176288"/>
                  </a:lnTo>
                  <a:lnTo>
                    <a:pt x="27216" y="172123"/>
                  </a:lnTo>
                  <a:lnTo>
                    <a:pt x="27508" y="171932"/>
                  </a:lnTo>
                  <a:lnTo>
                    <a:pt x="28282" y="170980"/>
                  </a:lnTo>
                  <a:lnTo>
                    <a:pt x="28854" y="169608"/>
                  </a:lnTo>
                  <a:lnTo>
                    <a:pt x="29146" y="167957"/>
                  </a:lnTo>
                  <a:lnTo>
                    <a:pt x="29146" y="138557"/>
                  </a:lnTo>
                  <a:close/>
                </a:path>
                <a:path w="393700" h="1187450">
                  <a:moveTo>
                    <a:pt x="29146" y="87096"/>
                  </a:moveTo>
                  <a:lnTo>
                    <a:pt x="27216" y="83502"/>
                  </a:lnTo>
                  <a:lnTo>
                    <a:pt x="11899" y="88455"/>
                  </a:lnTo>
                  <a:lnTo>
                    <a:pt x="9715" y="92760"/>
                  </a:lnTo>
                  <a:lnTo>
                    <a:pt x="9715" y="121780"/>
                  </a:lnTo>
                  <a:lnTo>
                    <a:pt x="11595" y="125412"/>
                  </a:lnTo>
                  <a:lnTo>
                    <a:pt x="27216" y="120726"/>
                  </a:lnTo>
                  <a:lnTo>
                    <a:pt x="27508" y="120523"/>
                  </a:lnTo>
                  <a:lnTo>
                    <a:pt x="28282" y="119545"/>
                  </a:lnTo>
                  <a:lnTo>
                    <a:pt x="28854" y="118160"/>
                  </a:lnTo>
                  <a:lnTo>
                    <a:pt x="29146" y="116484"/>
                  </a:lnTo>
                  <a:lnTo>
                    <a:pt x="29146" y="87096"/>
                  </a:lnTo>
                  <a:close/>
                </a:path>
                <a:path w="393700" h="1187450">
                  <a:moveTo>
                    <a:pt x="29146" y="35674"/>
                  </a:moveTo>
                  <a:lnTo>
                    <a:pt x="27216" y="32105"/>
                  </a:lnTo>
                  <a:lnTo>
                    <a:pt x="11899" y="37566"/>
                  </a:lnTo>
                  <a:lnTo>
                    <a:pt x="9715" y="41948"/>
                  </a:lnTo>
                  <a:lnTo>
                    <a:pt x="9715" y="70993"/>
                  </a:lnTo>
                  <a:lnTo>
                    <a:pt x="11595" y="74523"/>
                  </a:lnTo>
                  <a:lnTo>
                    <a:pt x="27216" y="69342"/>
                  </a:lnTo>
                  <a:lnTo>
                    <a:pt x="27508" y="69113"/>
                  </a:lnTo>
                  <a:lnTo>
                    <a:pt x="28282" y="68135"/>
                  </a:lnTo>
                  <a:lnTo>
                    <a:pt x="28854" y="66713"/>
                  </a:lnTo>
                  <a:lnTo>
                    <a:pt x="29146" y="65062"/>
                  </a:lnTo>
                  <a:lnTo>
                    <a:pt x="29146" y="35674"/>
                  </a:lnTo>
                  <a:close/>
                </a:path>
                <a:path w="393700" h="1187450">
                  <a:moveTo>
                    <a:pt x="58140" y="392201"/>
                  </a:moveTo>
                  <a:lnTo>
                    <a:pt x="56159" y="388137"/>
                  </a:lnTo>
                  <a:lnTo>
                    <a:pt x="40271" y="390144"/>
                  </a:lnTo>
                  <a:lnTo>
                    <a:pt x="39966" y="390182"/>
                  </a:lnTo>
                  <a:lnTo>
                    <a:pt x="39662" y="390334"/>
                  </a:lnTo>
                  <a:lnTo>
                    <a:pt x="38862" y="391185"/>
                  </a:lnTo>
                  <a:lnTo>
                    <a:pt x="38290" y="392493"/>
                  </a:lnTo>
                  <a:lnTo>
                    <a:pt x="37998" y="394119"/>
                  </a:lnTo>
                  <a:lnTo>
                    <a:pt x="37998" y="423672"/>
                  </a:lnTo>
                  <a:lnTo>
                    <a:pt x="39966" y="427736"/>
                  </a:lnTo>
                  <a:lnTo>
                    <a:pt x="56159" y="426072"/>
                  </a:lnTo>
                  <a:lnTo>
                    <a:pt x="58140" y="422148"/>
                  </a:lnTo>
                  <a:lnTo>
                    <a:pt x="58140" y="392201"/>
                  </a:lnTo>
                  <a:close/>
                </a:path>
                <a:path w="393700" h="1187450">
                  <a:moveTo>
                    <a:pt x="58140" y="339788"/>
                  </a:moveTo>
                  <a:lnTo>
                    <a:pt x="56159" y="335813"/>
                  </a:lnTo>
                  <a:lnTo>
                    <a:pt x="40271" y="338353"/>
                  </a:lnTo>
                  <a:lnTo>
                    <a:pt x="37998" y="342353"/>
                  </a:lnTo>
                  <a:lnTo>
                    <a:pt x="37998" y="371932"/>
                  </a:lnTo>
                  <a:lnTo>
                    <a:pt x="39966" y="375932"/>
                  </a:lnTo>
                  <a:lnTo>
                    <a:pt x="56159" y="373722"/>
                  </a:lnTo>
                  <a:lnTo>
                    <a:pt x="56451" y="373583"/>
                  </a:lnTo>
                  <a:lnTo>
                    <a:pt x="57251" y="372706"/>
                  </a:lnTo>
                  <a:lnTo>
                    <a:pt x="57848" y="371386"/>
                  </a:lnTo>
                  <a:lnTo>
                    <a:pt x="58140" y="369735"/>
                  </a:lnTo>
                  <a:lnTo>
                    <a:pt x="58140" y="339788"/>
                  </a:lnTo>
                  <a:close/>
                </a:path>
                <a:path w="393700" h="1187450">
                  <a:moveTo>
                    <a:pt x="58140" y="287413"/>
                  </a:moveTo>
                  <a:lnTo>
                    <a:pt x="56159" y="283464"/>
                  </a:lnTo>
                  <a:lnTo>
                    <a:pt x="40271" y="286524"/>
                  </a:lnTo>
                  <a:lnTo>
                    <a:pt x="37998" y="290639"/>
                  </a:lnTo>
                  <a:lnTo>
                    <a:pt x="37998" y="320192"/>
                  </a:lnTo>
                  <a:lnTo>
                    <a:pt x="39966" y="324116"/>
                  </a:lnTo>
                  <a:lnTo>
                    <a:pt x="56159" y="321386"/>
                  </a:lnTo>
                  <a:lnTo>
                    <a:pt x="58140" y="317347"/>
                  </a:lnTo>
                  <a:lnTo>
                    <a:pt x="58140" y="287413"/>
                  </a:lnTo>
                  <a:close/>
                </a:path>
                <a:path w="393700" h="1187450">
                  <a:moveTo>
                    <a:pt x="58140" y="235000"/>
                  </a:moveTo>
                  <a:lnTo>
                    <a:pt x="56159" y="231127"/>
                  </a:lnTo>
                  <a:lnTo>
                    <a:pt x="40271" y="234708"/>
                  </a:lnTo>
                  <a:lnTo>
                    <a:pt x="39966" y="234772"/>
                  </a:lnTo>
                  <a:lnTo>
                    <a:pt x="37998" y="238887"/>
                  </a:lnTo>
                  <a:lnTo>
                    <a:pt x="37998" y="268465"/>
                  </a:lnTo>
                  <a:lnTo>
                    <a:pt x="39966" y="272338"/>
                  </a:lnTo>
                  <a:lnTo>
                    <a:pt x="56159" y="269087"/>
                  </a:lnTo>
                  <a:lnTo>
                    <a:pt x="58140" y="264947"/>
                  </a:lnTo>
                  <a:lnTo>
                    <a:pt x="58140" y="235000"/>
                  </a:lnTo>
                  <a:close/>
                </a:path>
                <a:path w="393700" h="1187450">
                  <a:moveTo>
                    <a:pt x="58140" y="181991"/>
                  </a:moveTo>
                  <a:lnTo>
                    <a:pt x="56159" y="178790"/>
                  </a:lnTo>
                  <a:lnTo>
                    <a:pt x="40271" y="182880"/>
                  </a:lnTo>
                  <a:lnTo>
                    <a:pt x="39966" y="182956"/>
                  </a:lnTo>
                  <a:lnTo>
                    <a:pt x="39662" y="183159"/>
                  </a:lnTo>
                  <a:lnTo>
                    <a:pt x="38862" y="184111"/>
                  </a:lnTo>
                  <a:lnTo>
                    <a:pt x="38290" y="185483"/>
                  </a:lnTo>
                  <a:lnTo>
                    <a:pt x="37998" y="187147"/>
                  </a:lnTo>
                  <a:lnTo>
                    <a:pt x="37998" y="216712"/>
                  </a:lnTo>
                  <a:lnTo>
                    <a:pt x="39966" y="220522"/>
                  </a:lnTo>
                  <a:lnTo>
                    <a:pt x="56159" y="216725"/>
                  </a:lnTo>
                  <a:lnTo>
                    <a:pt x="56451" y="216535"/>
                  </a:lnTo>
                  <a:lnTo>
                    <a:pt x="57251" y="215607"/>
                  </a:lnTo>
                  <a:lnTo>
                    <a:pt x="57848" y="214210"/>
                  </a:lnTo>
                  <a:lnTo>
                    <a:pt x="58140" y="212547"/>
                  </a:lnTo>
                  <a:lnTo>
                    <a:pt x="58140" y="181991"/>
                  </a:lnTo>
                  <a:close/>
                </a:path>
                <a:path w="393700" h="1187450">
                  <a:moveTo>
                    <a:pt x="58140" y="130200"/>
                  </a:moveTo>
                  <a:lnTo>
                    <a:pt x="56159" y="126453"/>
                  </a:lnTo>
                  <a:lnTo>
                    <a:pt x="40271" y="131064"/>
                  </a:lnTo>
                  <a:lnTo>
                    <a:pt x="39662" y="131356"/>
                  </a:lnTo>
                  <a:lnTo>
                    <a:pt x="38862" y="132334"/>
                  </a:lnTo>
                  <a:lnTo>
                    <a:pt x="38290" y="133731"/>
                  </a:lnTo>
                  <a:lnTo>
                    <a:pt x="37998" y="135394"/>
                  </a:lnTo>
                  <a:lnTo>
                    <a:pt x="37998" y="164960"/>
                  </a:lnTo>
                  <a:lnTo>
                    <a:pt x="39966" y="168706"/>
                  </a:lnTo>
                  <a:lnTo>
                    <a:pt x="56159" y="164388"/>
                  </a:lnTo>
                  <a:lnTo>
                    <a:pt x="58140" y="160147"/>
                  </a:lnTo>
                  <a:lnTo>
                    <a:pt x="58140" y="130200"/>
                  </a:lnTo>
                  <a:close/>
                </a:path>
                <a:path w="393700" h="1187450">
                  <a:moveTo>
                    <a:pt x="58140" y="77190"/>
                  </a:moveTo>
                  <a:lnTo>
                    <a:pt x="56159" y="74142"/>
                  </a:lnTo>
                  <a:lnTo>
                    <a:pt x="40271" y="79273"/>
                  </a:lnTo>
                  <a:lnTo>
                    <a:pt x="37998" y="83654"/>
                  </a:lnTo>
                  <a:lnTo>
                    <a:pt x="37998" y="113220"/>
                  </a:lnTo>
                  <a:lnTo>
                    <a:pt x="39966" y="116903"/>
                  </a:lnTo>
                  <a:lnTo>
                    <a:pt x="56159" y="112052"/>
                  </a:lnTo>
                  <a:lnTo>
                    <a:pt x="56451" y="111836"/>
                  </a:lnTo>
                  <a:lnTo>
                    <a:pt x="57251" y="110858"/>
                  </a:lnTo>
                  <a:lnTo>
                    <a:pt x="57848" y="109435"/>
                  </a:lnTo>
                  <a:lnTo>
                    <a:pt x="58140" y="107734"/>
                  </a:lnTo>
                  <a:lnTo>
                    <a:pt x="58140" y="77190"/>
                  </a:lnTo>
                  <a:close/>
                </a:path>
                <a:path w="393700" h="1187450">
                  <a:moveTo>
                    <a:pt x="58140" y="25412"/>
                  </a:moveTo>
                  <a:lnTo>
                    <a:pt x="56159" y="21805"/>
                  </a:lnTo>
                  <a:lnTo>
                    <a:pt x="40271" y="27457"/>
                  </a:lnTo>
                  <a:lnTo>
                    <a:pt x="37998" y="31940"/>
                  </a:lnTo>
                  <a:lnTo>
                    <a:pt x="37998" y="61506"/>
                  </a:lnTo>
                  <a:lnTo>
                    <a:pt x="39966" y="65100"/>
                  </a:lnTo>
                  <a:lnTo>
                    <a:pt x="56159" y="59702"/>
                  </a:lnTo>
                  <a:lnTo>
                    <a:pt x="56451" y="59499"/>
                  </a:lnTo>
                  <a:lnTo>
                    <a:pt x="57251" y="58483"/>
                  </a:lnTo>
                  <a:lnTo>
                    <a:pt x="57848" y="57048"/>
                  </a:lnTo>
                  <a:lnTo>
                    <a:pt x="58140" y="55359"/>
                  </a:lnTo>
                  <a:lnTo>
                    <a:pt x="58140" y="25412"/>
                  </a:lnTo>
                  <a:close/>
                </a:path>
                <a:path w="393700" h="1187450">
                  <a:moveTo>
                    <a:pt x="88252" y="388467"/>
                  </a:moveTo>
                  <a:lnTo>
                    <a:pt x="86169" y="384314"/>
                  </a:lnTo>
                  <a:lnTo>
                    <a:pt x="69697" y="386410"/>
                  </a:lnTo>
                  <a:lnTo>
                    <a:pt x="67348" y="390448"/>
                  </a:lnTo>
                  <a:lnTo>
                    <a:pt x="67348" y="420573"/>
                  </a:lnTo>
                  <a:lnTo>
                    <a:pt x="69367" y="424713"/>
                  </a:lnTo>
                  <a:lnTo>
                    <a:pt x="86169" y="422973"/>
                  </a:lnTo>
                  <a:lnTo>
                    <a:pt x="88252" y="418973"/>
                  </a:lnTo>
                  <a:lnTo>
                    <a:pt x="88252" y="388467"/>
                  </a:lnTo>
                  <a:close/>
                </a:path>
                <a:path w="393700" h="1187450">
                  <a:moveTo>
                    <a:pt x="88252" y="335076"/>
                  </a:moveTo>
                  <a:lnTo>
                    <a:pt x="86169" y="331025"/>
                  </a:lnTo>
                  <a:lnTo>
                    <a:pt x="69697" y="333654"/>
                  </a:lnTo>
                  <a:lnTo>
                    <a:pt x="69367" y="333705"/>
                  </a:lnTo>
                  <a:lnTo>
                    <a:pt x="69062" y="333883"/>
                  </a:lnTo>
                  <a:lnTo>
                    <a:pt x="68237" y="334746"/>
                  </a:lnTo>
                  <a:lnTo>
                    <a:pt x="67652" y="336092"/>
                  </a:lnTo>
                  <a:lnTo>
                    <a:pt x="67348" y="337743"/>
                  </a:lnTo>
                  <a:lnTo>
                    <a:pt x="67348" y="367868"/>
                  </a:lnTo>
                  <a:lnTo>
                    <a:pt x="69367" y="371932"/>
                  </a:lnTo>
                  <a:lnTo>
                    <a:pt x="86169" y="369646"/>
                  </a:lnTo>
                  <a:lnTo>
                    <a:pt x="86499" y="369481"/>
                  </a:lnTo>
                  <a:lnTo>
                    <a:pt x="87337" y="368604"/>
                  </a:lnTo>
                  <a:lnTo>
                    <a:pt x="87934" y="367245"/>
                  </a:lnTo>
                  <a:lnTo>
                    <a:pt x="88252" y="365582"/>
                  </a:lnTo>
                  <a:lnTo>
                    <a:pt x="88252" y="335076"/>
                  </a:lnTo>
                  <a:close/>
                </a:path>
                <a:path w="393700" h="1187450">
                  <a:moveTo>
                    <a:pt x="88252" y="281711"/>
                  </a:moveTo>
                  <a:lnTo>
                    <a:pt x="86169" y="277698"/>
                  </a:lnTo>
                  <a:lnTo>
                    <a:pt x="69697" y="280873"/>
                  </a:lnTo>
                  <a:lnTo>
                    <a:pt x="69367" y="280936"/>
                  </a:lnTo>
                  <a:lnTo>
                    <a:pt x="69062" y="281114"/>
                  </a:lnTo>
                  <a:lnTo>
                    <a:pt x="68237" y="282028"/>
                  </a:lnTo>
                  <a:lnTo>
                    <a:pt x="67652" y="283413"/>
                  </a:lnTo>
                  <a:lnTo>
                    <a:pt x="67348" y="285076"/>
                  </a:lnTo>
                  <a:lnTo>
                    <a:pt x="67348" y="315188"/>
                  </a:lnTo>
                  <a:lnTo>
                    <a:pt x="69367" y="319151"/>
                  </a:lnTo>
                  <a:lnTo>
                    <a:pt x="86169" y="316331"/>
                  </a:lnTo>
                  <a:lnTo>
                    <a:pt x="86499" y="316141"/>
                  </a:lnTo>
                  <a:lnTo>
                    <a:pt x="87337" y="315252"/>
                  </a:lnTo>
                  <a:lnTo>
                    <a:pt x="87934" y="313880"/>
                  </a:lnTo>
                  <a:lnTo>
                    <a:pt x="88252" y="312204"/>
                  </a:lnTo>
                  <a:lnTo>
                    <a:pt x="88252" y="281711"/>
                  </a:lnTo>
                  <a:close/>
                </a:path>
                <a:path w="393700" h="1187450">
                  <a:moveTo>
                    <a:pt x="88252" y="228320"/>
                  </a:moveTo>
                  <a:lnTo>
                    <a:pt x="86169" y="224383"/>
                  </a:lnTo>
                  <a:lnTo>
                    <a:pt x="69697" y="228092"/>
                  </a:lnTo>
                  <a:lnTo>
                    <a:pt x="69367" y="228155"/>
                  </a:lnTo>
                  <a:lnTo>
                    <a:pt x="69062" y="228358"/>
                  </a:lnTo>
                  <a:lnTo>
                    <a:pt x="68237" y="229298"/>
                  </a:lnTo>
                  <a:lnTo>
                    <a:pt x="67652" y="230695"/>
                  </a:lnTo>
                  <a:lnTo>
                    <a:pt x="67348" y="232359"/>
                  </a:lnTo>
                  <a:lnTo>
                    <a:pt x="67348" y="262483"/>
                  </a:lnTo>
                  <a:lnTo>
                    <a:pt x="69367" y="266420"/>
                  </a:lnTo>
                  <a:lnTo>
                    <a:pt x="86169" y="263042"/>
                  </a:lnTo>
                  <a:lnTo>
                    <a:pt x="88252" y="258826"/>
                  </a:lnTo>
                  <a:lnTo>
                    <a:pt x="88252" y="228320"/>
                  </a:lnTo>
                  <a:close/>
                </a:path>
                <a:path w="393700" h="1187450">
                  <a:moveTo>
                    <a:pt x="88252" y="174917"/>
                  </a:moveTo>
                  <a:lnTo>
                    <a:pt x="86169" y="171043"/>
                  </a:lnTo>
                  <a:lnTo>
                    <a:pt x="69697" y="175298"/>
                  </a:lnTo>
                  <a:lnTo>
                    <a:pt x="69367" y="175374"/>
                  </a:lnTo>
                  <a:lnTo>
                    <a:pt x="69062" y="175577"/>
                  </a:lnTo>
                  <a:lnTo>
                    <a:pt x="68237" y="176555"/>
                  </a:lnTo>
                  <a:lnTo>
                    <a:pt x="67652" y="177965"/>
                  </a:lnTo>
                  <a:lnTo>
                    <a:pt x="67348" y="179641"/>
                  </a:lnTo>
                  <a:lnTo>
                    <a:pt x="67348" y="209765"/>
                  </a:lnTo>
                  <a:lnTo>
                    <a:pt x="69367" y="213639"/>
                  </a:lnTo>
                  <a:lnTo>
                    <a:pt x="86169" y="209702"/>
                  </a:lnTo>
                  <a:lnTo>
                    <a:pt x="86499" y="209511"/>
                  </a:lnTo>
                  <a:lnTo>
                    <a:pt x="87337" y="208546"/>
                  </a:lnTo>
                  <a:lnTo>
                    <a:pt x="87934" y="207137"/>
                  </a:lnTo>
                  <a:lnTo>
                    <a:pt x="88252" y="205422"/>
                  </a:lnTo>
                  <a:lnTo>
                    <a:pt x="88252" y="174917"/>
                  </a:lnTo>
                  <a:close/>
                </a:path>
                <a:path w="393700" h="1187450">
                  <a:moveTo>
                    <a:pt x="88252" y="121526"/>
                  </a:moveTo>
                  <a:lnTo>
                    <a:pt x="86169" y="117729"/>
                  </a:lnTo>
                  <a:lnTo>
                    <a:pt x="69697" y="122516"/>
                  </a:lnTo>
                  <a:lnTo>
                    <a:pt x="67348" y="126949"/>
                  </a:lnTo>
                  <a:lnTo>
                    <a:pt x="67348" y="157048"/>
                  </a:lnTo>
                  <a:lnTo>
                    <a:pt x="69367" y="160858"/>
                  </a:lnTo>
                  <a:lnTo>
                    <a:pt x="86169" y="156387"/>
                  </a:lnTo>
                  <a:lnTo>
                    <a:pt x="86499" y="156171"/>
                  </a:lnTo>
                  <a:lnTo>
                    <a:pt x="87337" y="155194"/>
                  </a:lnTo>
                  <a:lnTo>
                    <a:pt x="87934" y="153758"/>
                  </a:lnTo>
                  <a:lnTo>
                    <a:pt x="88252" y="152031"/>
                  </a:lnTo>
                  <a:lnTo>
                    <a:pt x="88252" y="121526"/>
                  </a:lnTo>
                  <a:close/>
                </a:path>
                <a:path w="393700" h="1187450">
                  <a:moveTo>
                    <a:pt x="88252" y="68122"/>
                  </a:moveTo>
                  <a:lnTo>
                    <a:pt x="86169" y="64427"/>
                  </a:lnTo>
                  <a:lnTo>
                    <a:pt x="69697" y="69761"/>
                  </a:lnTo>
                  <a:lnTo>
                    <a:pt x="69367" y="69862"/>
                  </a:lnTo>
                  <a:lnTo>
                    <a:pt x="69062" y="70091"/>
                  </a:lnTo>
                  <a:lnTo>
                    <a:pt x="68237" y="71094"/>
                  </a:lnTo>
                  <a:lnTo>
                    <a:pt x="67652" y="72555"/>
                  </a:lnTo>
                  <a:lnTo>
                    <a:pt x="67348" y="74244"/>
                  </a:lnTo>
                  <a:lnTo>
                    <a:pt x="67348" y="104343"/>
                  </a:lnTo>
                  <a:lnTo>
                    <a:pt x="69367" y="108089"/>
                  </a:lnTo>
                  <a:lnTo>
                    <a:pt x="86169" y="103060"/>
                  </a:lnTo>
                  <a:lnTo>
                    <a:pt x="86499" y="102844"/>
                  </a:lnTo>
                  <a:lnTo>
                    <a:pt x="87337" y="101815"/>
                  </a:lnTo>
                  <a:lnTo>
                    <a:pt x="87934" y="100355"/>
                  </a:lnTo>
                  <a:lnTo>
                    <a:pt x="88252" y="98640"/>
                  </a:lnTo>
                  <a:lnTo>
                    <a:pt x="88252" y="68122"/>
                  </a:lnTo>
                  <a:close/>
                </a:path>
                <a:path w="393700" h="1187450">
                  <a:moveTo>
                    <a:pt x="88252" y="14770"/>
                  </a:moveTo>
                  <a:lnTo>
                    <a:pt x="86499" y="11112"/>
                  </a:lnTo>
                  <a:lnTo>
                    <a:pt x="86169" y="11112"/>
                  </a:lnTo>
                  <a:lnTo>
                    <a:pt x="69697" y="16979"/>
                  </a:lnTo>
                  <a:lnTo>
                    <a:pt x="69367" y="17094"/>
                  </a:lnTo>
                  <a:lnTo>
                    <a:pt x="69062" y="17322"/>
                  </a:lnTo>
                  <a:lnTo>
                    <a:pt x="68237" y="18364"/>
                  </a:lnTo>
                  <a:lnTo>
                    <a:pt x="67652" y="19837"/>
                  </a:lnTo>
                  <a:lnTo>
                    <a:pt x="67348" y="21551"/>
                  </a:lnTo>
                  <a:lnTo>
                    <a:pt x="67348" y="51676"/>
                  </a:lnTo>
                  <a:lnTo>
                    <a:pt x="69367" y="55321"/>
                  </a:lnTo>
                  <a:lnTo>
                    <a:pt x="86169" y="49733"/>
                  </a:lnTo>
                  <a:lnTo>
                    <a:pt x="86499" y="49504"/>
                  </a:lnTo>
                  <a:lnTo>
                    <a:pt x="87337" y="48463"/>
                  </a:lnTo>
                  <a:lnTo>
                    <a:pt x="87934" y="46990"/>
                  </a:lnTo>
                  <a:lnTo>
                    <a:pt x="88252" y="45275"/>
                  </a:lnTo>
                  <a:lnTo>
                    <a:pt x="88252" y="14770"/>
                  </a:lnTo>
                  <a:close/>
                </a:path>
                <a:path w="393700" h="1187450">
                  <a:moveTo>
                    <a:pt x="119494" y="958354"/>
                  </a:moveTo>
                  <a:lnTo>
                    <a:pt x="117348" y="954239"/>
                  </a:lnTo>
                  <a:lnTo>
                    <a:pt x="100228" y="956970"/>
                  </a:lnTo>
                  <a:lnTo>
                    <a:pt x="99898" y="957021"/>
                  </a:lnTo>
                  <a:lnTo>
                    <a:pt x="97815" y="961136"/>
                  </a:lnTo>
                  <a:lnTo>
                    <a:pt x="97815" y="991831"/>
                  </a:lnTo>
                  <a:lnTo>
                    <a:pt x="99898" y="995972"/>
                  </a:lnTo>
                  <a:lnTo>
                    <a:pt x="117348" y="993597"/>
                  </a:lnTo>
                  <a:lnTo>
                    <a:pt x="117983" y="993178"/>
                  </a:lnTo>
                  <a:lnTo>
                    <a:pt x="118541" y="992543"/>
                  </a:lnTo>
                  <a:lnTo>
                    <a:pt x="119176" y="991146"/>
                  </a:lnTo>
                  <a:lnTo>
                    <a:pt x="119494" y="989444"/>
                  </a:lnTo>
                  <a:lnTo>
                    <a:pt x="119494" y="958354"/>
                  </a:lnTo>
                  <a:close/>
                </a:path>
                <a:path w="393700" h="1187450">
                  <a:moveTo>
                    <a:pt x="119494" y="384594"/>
                  </a:moveTo>
                  <a:lnTo>
                    <a:pt x="117348" y="380377"/>
                  </a:lnTo>
                  <a:lnTo>
                    <a:pt x="100228" y="382549"/>
                  </a:lnTo>
                  <a:lnTo>
                    <a:pt x="97815" y="386664"/>
                  </a:lnTo>
                  <a:lnTo>
                    <a:pt x="97815" y="417360"/>
                  </a:lnTo>
                  <a:lnTo>
                    <a:pt x="99898" y="421576"/>
                  </a:lnTo>
                  <a:lnTo>
                    <a:pt x="117348" y="419785"/>
                  </a:lnTo>
                  <a:lnTo>
                    <a:pt x="117665" y="419620"/>
                  </a:lnTo>
                  <a:lnTo>
                    <a:pt x="118541" y="418757"/>
                  </a:lnTo>
                  <a:lnTo>
                    <a:pt x="119176" y="417385"/>
                  </a:lnTo>
                  <a:lnTo>
                    <a:pt x="119494" y="415696"/>
                  </a:lnTo>
                  <a:lnTo>
                    <a:pt x="119494" y="384594"/>
                  </a:lnTo>
                  <a:close/>
                </a:path>
                <a:path w="393700" h="1187450">
                  <a:moveTo>
                    <a:pt x="119494" y="275793"/>
                  </a:moveTo>
                  <a:lnTo>
                    <a:pt x="117348" y="271716"/>
                  </a:lnTo>
                  <a:lnTo>
                    <a:pt x="100228" y="275005"/>
                  </a:lnTo>
                  <a:lnTo>
                    <a:pt x="97815" y="279285"/>
                  </a:lnTo>
                  <a:lnTo>
                    <a:pt x="97815" y="309968"/>
                  </a:lnTo>
                  <a:lnTo>
                    <a:pt x="99898" y="314020"/>
                  </a:lnTo>
                  <a:lnTo>
                    <a:pt x="117348" y="311073"/>
                  </a:lnTo>
                  <a:lnTo>
                    <a:pt x="119494" y="306882"/>
                  </a:lnTo>
                  <a:lnTo>
                    <a:pt x="119494" y="275793"/>
                  </a:lnTo>
                  <a:close/>
                </a:path>
                <a:path w="393700" h="1187450">
                  <a:moveTo>
                    <a:pt x="119494" y="221373"/>
                  </a:moveTo>
                  <a:lnTo>
                    <a:pt x="117348" y="217360"/>
                  </a:lnTo>
                  <a:lnTo>
                    <a:pt x="100228" y="221221"/>
                  </a:lnTo>
                  <a:lnTo>
                    <a:pt x="97815" y="225590"/>
                  </a:lnTo>
                  <a:lnTo>
                    <a:pt x="97815" y="256260"/>
                  </a:lnTo>
                  <a:lnTo>
                    <a:pt x="99898" y="260286"/>
                  </a:lnTo>
                  <a:lnTo>
                    <a:pt x="117348" y="256768"/>
                  </a:lnTo>
                  <a:lnTo>
                    <a:pt x="119494" y="252463"/>
                  </a:lnTo>
                  <a:lnTo>
                    <a:pt x="119494" y="221373"/>
                  </a:lnTo>
                  <a:close/>
                </a:path>
                <a:path w="393700" h="1187450">
                  <a:moveTo>
                    <a:pt x="119494" y="166954"/>
                  </a:moveTo>
                  <a:lnTo>
                    <a:pt x="117348" y="163004"/>
                  </a:lnTo>
                  <a:lnTo>
                    <a:pt x="100228" y="167424"/>
                  </a:lnTo>
                  <a:lnTo>
                    <a:pt x="99898" y="167500"/>
                  </a:lnTo>
                  <a:lnTo>
                    <a:pt x="99580" y="167716"/>
                  </a:lnTo>
                  <a:lnTo>
                    <a:pt x="98742" y="168694"/>
                  </a:lnTo>
                  <a:lnTo>
                    <a:pt x="98120" y="170141"/>
                  </a:lnTo>
                  <a:lnTo>
                    <a:pt x="97815" y="171869"/>
                  </a:lnTo>
                  <a:lnTo>
                    <a:pt x="97815" y="202552"/>
                  </a:lnTo>
                  <a:lnTo>
                    <a:pt x="99898" y="206489"/>
                  </a:lnTo>
                  <a:lnTo>
                    <a:pt x="117348" y="202399"/>
                  </a:lnTo>
                  <a:lnTo>
                    <a:pt x="117665" y="202209"/>
                  </a:lnTo>
                  <a:lnTo>
                    <a:pt x="118541" y="201231"/>
                  </a:lnTo>
                  <a:lnTo>
                    <a:pt x="119176" y="199771"/>
                  </a:lnTo>
                  <a:lnTo>
                    <a:pt x="119494" y="198043"/>
                  </a:lnTo>
                  <a:lnTo>
                    <a:pt x="119494" y="166954"/>
                  </a:lnTo>
                  <a:close/>
                </a:path>
                <a:path w="393700" h="1187450">
                  <a:moveTo>
                    <a:pt x="119494" y="112522"/>
                  </a:moveTo>
                  <a:lnTo>
                    <a:pt x="117348" y="108673"/>
                  </a:lnTo>
                  <a:lnTo>
                    <a:pt x="100228" y="113639"/>
                  </a:lnTo>
                  <a:lnTo>
                    <a:pt x="97815" y="118173"/>
                  </a:lnTo>
                  <a:lnTo>
                    <a:pt x="97815" y="148844"/>
                  </a:lnTo>
                  <a:lnTo>
                    <a:pt x="99898" y="152717"/>
                  </a:lnTo>
                  <a:lnTo>
                    <a:pt x="117348" y="148069"/>
                  </a:lnTo>
                  <a:lnTo>
                    <a:pt x="117665" y="147853"/>
                  </a:lnTo>
                  <a:lnTo>
                    <a:pt x="118541" y="146837"/>
                  </a:lnTo>
                  <a:lnTo>
                    <a:pt x="119176" y="145364"/>
                  </a:lnTo>
                  <a:lnTo>
                    <a:pt x="119494" y="143611"/>
                  </a:lnTo>
                  <a:lnTo>
                    <a:pt x="119494" y="112522"/>
                  </a:lnTo>
                  <a:close/>
                </a:path>
                <a:path w="393700" h="1187450">
                  <a:moveTo>
                    <a:pt x="119494" y="58102"/>
                  </a:moveTo>
                  <a:lnTo>
                    <a:pt x="117348" y="54343"/>
                  </a:lnTo>
                  <a:lnTo>
                    <a:pt x="100228" y="59880"/>
                  </a:lnTo>
                  <a:lnTo>
                    <a:pt x="97815" y="64452"/>
                  </a:lnTo>
                  <a:lnTo>
                    <a:pt x="97815" y="95135"/>
                  </a:lnTo>
                  <a:lnTo>
                    <a:pt x="99898" y="98945"/>
                  </a:lnTo>
                  <a:lnTo>
                    <a:pt x="117348" y="93713"/>
                  </a:lnTo>
                  <a:lnTo>
                    <a:pt x="117983" y="93179"/>
                  </a:lnTo>
                  <a:lnTo>
                    <a:pt x="118541" y="92443"/>
                  </a:lnTo>
                  <a:lnTo>
                    <a:pt x="119176" y="90957"/>
                  </a:lnTo>
                  <a:lnTo>
                    <a:pt x="119494" y="89204"/>
                  </a:lnTo>
                  <a:lnTo>
                    <a:pt x="119494" y="58102"/>
                  </a:lnTo>
                  <a:close/>
                </a:path>
                <a:path w="393700" h="1187450">
                  <a:moveTo>
                    <a:pt x="119494" y="3721"/>
                  </a:moveTo>
                  <a:lnTo>
                    <a:pt x="117348" y="0"/>
                  </a:lnTo>
                  <a:lnTo>
                    <a:pt x="100228" y="6096"/>
                  </a:lnTo>
                  <a:lnTo>
                    <a:pt x="99898" y="6210"/>
                  </a:lnTo>
                  <a:lnTo>
                    <a:pt x="99580" y="6451"/>
                  </a:lnTo>
                  <a:lnTo>
                    <a:pt x="98742" y="7518"/>
                  </a:lnTo>
                  <a:lnTo>
                    <a:pt x="98120" y="9017"/>
                  </a:lnTo>
                  <a:lnTo>
                    <a:pt x="97815" y="10769"/>
                  </a:lnTo>
                  <a:lnTo>
                    <a:pt x="97815" y="41465"/>
                  </a:lnTo>
                  <a:lnTo>
                    <a:pt x="99898" y="45161"/>
                  </a:lnTo>
                  <a:lnTo>
                    <a:pt x="117348" y="39357"/>
                  </a:lnTo>
                  <a:lnTo>
                    <a:pt x="117665" y="39128"/>
                  </a:lnTo>
                  <a:lnTo>
                    <a:pt x="118541" y="38061"/>
                  </a:lnTo>
                  <a:lnTo>
                    <a:pt x="119176" y="36563"/>
                  </a:lnTo>
                  <a:lnTo>
                    <a:pt x="119494" y="34798"/>
                  </a:lnTo>
                  <a:lnTo>
                    <a:pt x="119494" y="3721"/>
                  </a:lnTo>
                  <a:close/>
                </a:path>
                <a:path w="393700" h="1187450">
                  <a:moveTo>
                    <a:pt x="150241" y="603580"/>
                  </a:moveTo>
                  <a:lnTo>
                    <a:pt x="149936" y="601967"/>
                  </a:lnTo>
                  <a:lnTo>
                    <a:pt x="149313" y="600722"/>
                  </a:lnTo>
                  <a:lnTo>
                    <a:pt x="148488" y="600011"/>
                  </a:lnTo>
                  <a:lnTo>
                    <a:pt x="148158" y="599922"/>
                  </a:lnTo>
                  <a:lnTo>
                    <a:pt x="147828" y="599935"/>
                  </a:lnTo>
                  <a:lnTo>
                    <a:pt x="128562" y="605764"/>
                  </a:lnTo>
                  <a:lnTo>
                    <a:pt x="128562" y="636879"/>
                  </a:lnTo>
                  <a:lnTo>
                    <a:pt x="130708" y="640537"/>
                  </a:lnTo>
                  <a:lnTo>
                    <a:pt x="148158" y="638898"/>
                  </a:lnTo>
                  <a:lnTo>
                    <a:pt x="150241" y="634276"/>
                  </a:lnTo>
                  <a:lnTo>
                    <a:pt x="150241" y="603580"/>
                  </a:lnTo>
                  <a:close/>
                </a:path>
                <a:path w="393700" h="1187450">
                  <a:moveTo>
                    <a:pt x="150241" y="549884"/>
                  </a:moveTo>
                  <a:lnTo>
                    <a:pt x="148158" y="546138"/>
                  </a:lnTo>
                  <a:lnTo>
                    <a:pt x="147828" y="546150"/>
                  </a:lnTo>
                  <a:lnTo>
                    <a:pt x="130708" y="546785"/>
                  </a:lnTo>
                  <a:lnTo>
                    <a:pt x="128562" y="551370"/>
                  </a:lnTo>
                  <a:lnTo>
                    <a:pt x="128562" y="582460"/>
                  </a:lnTo>
                  <a:lnTo>
                    <a:pt x="130708" y="586181"/>
                  </a:lnTo>
                  <a:lnTo>
                    <a:pt x="148158" y="585114"/>
                  </a:lnTo>
                  <a:lnTo>
                    <a:pt x="150241" y="580555"/>
                  </a:lnTo>
                  <a:lnTo>
                    <a:pt x="150241" y="549884"/>
                  </a:lnTo>
                  <a:close/>
                </a:path>
                <a:path w="393700" h="1187450">
                  <a:moveTo>
                    <a:pt x="150241" y="496176"/>
                  </a:moveTo>
                  <a:lnTo>
                    <a:pt x="148158" y="492366"/>
                  </a:lnTo>
                  <a:lnTo>
                    <a:pt x="147828" y="492366"/>
                  </a:lnTo>
                  <a:lnTo>
                    <a:pt x="128562" y="496938"/>
                  </a:lnTo>
                  <a:lnTo>
                    <a:pt x="128562" y="528027"/>
                  </a:lnTo>
                  <a:lnTo>
                    <a:pt x="130708" y="531837"/>
                  </a:lnTo>
                  <a:lnTo>
                    <a:pt x="148158" y="531355"/>
                  </a:lnTo>
                  <a:lnTo>
                    <a:pt x="150241" y="526859"/>
                  </a:lnTo>
                  <a:lnTo>
                    <a:pt x="150241" y="496176"/>
                  </a:lnTo>
                  <a:close/>
                </a:path>
                <a:path w="393700" h="1187450">
                  <a:moveTo>
                    <a:pt x="180708" y="811263"/>
                  </a:moveTo>
                  <a:lnTo>
                    <a:pt x="178689" y="808151"/>
                  </a:lnTo>
                  <a:lnTo>
                    <a:pt x="178358" y="808253"/>
                  </a:lnTo>
                  <a:lnTo>
                    <a:pt x="161886" y="813193"/>
                  </a:lnTo>
                  <a:lnTo>
                    <a:pt x="159804" y="818184"/>
                  </a:lnTo>
                  <a:lnTo>
                    <a:pt x="159804" y="848690"/>
                  </a:lnTo>
                  <a:lnTo>
                    <a:pt x="161886" y="851814"/>
                  </a:lnTo>
                  <a:lnTo>
                    <a:pt x="178689" y="846391"/>
                  </a:lnTo>
                  <a:lnTo>
                    <a:pt x="180708" y="841387"/>
                  </a:lnTo>
                  <a:lnTo>
                    <a:pt x="180708" y="811263"/>
                  </a:lnTo>
                  <a:close/>
                </a:path>
                <a:path w="393700" h="1187450">
                  <a:moveTo>
                    <a:pt x="180708" y="751992"/>
                  </a:moveTo>
                  <a:lnTo>
                    <a:pt x="180403" y="750443"/>
                  </a:lnTo>
                  <a:lnTo>
                    <a:pt x="179819" y="749312"/>
                  </a:lnTo>
                  <a:lnTo>
                    <a:pt x="178993" y="748728"/>
                  </a:lnTo>
                  <a:lnTo>
                    <a:pt x="178689" y="748665"/>
                  </a:lnTo>
                  <a:lnTo>
                    <a:pt x="178358" y="748728"/>
                  </a:lnTo>
                  <a:lnTo>
                    <a:pt x="159804" y="756869"/>
                  </a:lnTo>
                  <a:lnTo>
                    <a:pt x="159804" y="787374"/>
                  </a:lnTo>
                  <a:lnTo>
                    <a:pt x="161886" y="790702"/>
                  </a:lnTo>
                  <a:lnTo>
                    <a:pt x="178689" y="786930"/>
                  </a:lnTo>
                  <a:lnTo>
                    <a:pt x="180708" y="782116"/>
                  </a:lnTo>
                  <a:lnTo>
                    <a:pt x="180708" y="751992"/>
                  </a:lnTo>
                  <a:close/>
                </a:path>
                <a:path w="393700" h="1187450">
                  <a:moveTo>
                    <a:pt x="180708" y="668909"/>
                  </a:moveTo>
                  <a:lnTo>
                    <a:pt x="178689" y="665314"/>
                  </a:lnTo>
                  <a:lnTo>
                    <a:pt x="178358" y="665327"/>
                  </a:lnTo>
                  <a:lnTo>
                    <a:pt x="159804" y="671029"/>
                  </a:lnTo>
                  <a:lnTo>
                    <a:pt x="159804" y="701535"/>
                  </a:lnTo>
                  <a:lnTo>
                    <a:pt x="161886" y="705142"/>
                  </a:lnTo>
                  <a:lnTo>
                    <a:pt x="178689" y="703554"/>
                  </a:lnTo>
                  <a:lnTo>
                    <a:pt x="180708" y="699033"/>
                  </a:lnTo>
                  <a:lnTo>
                    <a:pt x="180708" y="668909"/>
                  </a:lnTo>
                  <a:close/>
                </a:path>
                <a:path w="393700" h="1187450">
                  <a:moveTo>
                    <a:pt x="180708" y="548665"/>
                  </a:moveTo>
                  <a:lnTo>
                    <a:pt x="178689" y="544995"/>
                  </a:lnTo>
                  <a:lnTo>
                    <a:pt x="178358" y="545007"/>
                  </a:lnTo>
                  <a:lnTo>
                    <a:pt x="161886" y="545630"/>
                  </a:lnTo>
                  <a:lnTo>
                    <a:pt x="159804" y="550113"/>
                  </a:lnTo>
                  <a:lnTo>
                    <a:pt x="159804" y="580605"/>
                  </a:lnTo>
                  <a:lnTo>
                    <a:pt x="161886" y="584288"/>
                  </a:lnTo>
                  <a:lnTo>
                    <a:pt x="178689" y="583260"/>
                  </a:lnTo>
                  <a:lnTo>
                    <a:pt x="180708" y="578777"/>
                  </a:lnTo>
                  <a:lnTo>
                    <a:pt x="180708" y="548665"/>
                  </a:lnTo>
                  <a:close/>
                </a:path>
                <a:path w="393700" h="1187450">
                  <a:moveTo>
                    <a:pt x="180708" y="495973"/>
                  </a:moveTo>
                  <a:lnTo>
                    <a:pt x="180403" y="494347"/>
                  </a:lnTo>
                  <a:lnTo>
                    <a:pt x="179819" y="493090"/>
                  </a:lnTo>
                  <a:lnTo>
                    <a:pt x="178993" y="492340"/>
                  </a:lnTo>
                  <a:lnTo>
                    <a:pt x="178689" y="492226"/>
                  </a:lnTo>
                  <a:lnTo>
                    <a:pt x="178358" y="492226"/>
                  </a:lnTo>
                  <a:lnTo>
                    <a:pt x="159804" y="496722"/>
                  </a:lnTo>
                  <a:lnTo>
                    <a:pt x="159804" y="527227"/>
                  </a:lnTo>
                  <a:lnTo>
                    <a:pt x="161886" y="530961"/>
                  </a:lnTo>
                  <a:lnTo>
                    <a:pt x="178689" y="530479"/>
                  </a:lnTo>
                  <a:lnTo>
                    <a:pt x="180708" y="526072"/>
                  </a:lnTo>
                  <a:lnTo>
                    <a:pt x="180708" y="495973"/>
                  </a:lnTo>
                  <a:close/>
                </a:path>
                <a:path w="393700" h="1187450">
                  <a:moveTo>
                    <a:pt x="210058" y="891705"/>
                  </a:moveTo>
                  <a:lnTo>
                    <a:pt x="208089" y="888682"/>
                  </a:lnTo>
                  <a:lnTo>
                    <a:pt x="207784" y="888784"/>
                  </a:lnTo>
                  <a:lnTo>
                    <a:pt x="191897" y="894067"/>
                  </a:lnTo>
                  <a:lnTo>
                    <a:pt x="191046" y="894918"/>
                  </a:lnTo>
                  <a:lnTo>
                    <a:pt x="190398" y="896226"/>
                  </a:lnTo>
                  <a:lnTo>
                    <a:pt x="189979" y="897851"/>
                  </a:lnTo>
                  <a:lnTo>
                    <a:pt x="189915" y="899045"/>
                  </a:lnTo>
                  <a:lnTo>
                    <a:pt x="189915" y="928992"/>
                  </a:lnTo>
                  <a:lnTo>
                    <a:pt x="190207" y="930478"/>
                  </a:lnTo>
                  <a:lnTo>
                    <a:pt x="190804" y="931532"/>
                  </a:lnTo>
                  <a:lnTo>
                    <a:pt x="191046" y="931760"/>
                  </a:lnTo>
                  <a:lnTo>
                    <a:pt x="191604" y="932002"/>
                  </a:lnTo>
                  <a:lnTo>
                    <a:pt x="191897" y="932002"/>
                  </a:lnTo>
                  <a:lnTo>
                    <a:pt x="210058" y="921867"/>
                  </a:lnTo>
                  <a:lnTo>
                    <a:pt x="210058" y="891705"/>
                  </a:lnTo>
                  <a:close/>
                </a:path>
                <a:path w="393700" h="1187450">
                  <a:moveTo>
                    <a:pt x="210058" y="599249"/>
                  </a:moveTo>
                  <a:lnTo>
                    <a:pt x="208089" y="595718"/>
                  </a:lnTo>
                  <a:lnTo>
                    <a:pt x="207784" y="595731"/>
                  </a:lnTo>
                  <a:lnTo>
                    <a:pt x="189915" y="601306"/>
                  </a:lnTo>
                  <a:lnTo>
                    <a:pt x="189915" y="631253"/>
                  </a:lnTo>
                  <a:lnTo>
                    <a:pt x="191897" y="634796"/>
                  </a:lnTo>
                  <a:lnTo>
                    <a:pt x="208089" y="633272"/>
                  </a:lnTo>
                  <a:lnTo>
                    <a:pt x="210058" y="628815"/>
                  </a:lnTo>
                  <a:lnTo>
                    <a:pt x="210058" y="599249"/>
                  </a:lnTo>
                  <a:close/>
                </a:path>
                <a:path w="393700" h="1187450">
                  <a:moveTo>
                    <a:pt x="210058" y="547509"/>
                  </a:moveTo>
                  <a:lnTo>
                    <a:pt x="208089" y="543902"/>
                  </a:lnTo>
                  <a:lnTo>
                    <a:pt x="207784" y="543915"/>
                  </a:lnTo>
                  <a:lnTo>
                    <a:pt x="191897" y="544499"/>
                  </a:lnTo>
                  <a:lnTo>
                    <a:pt x="189915" y="548906"/>
                  </a:lnTo>
                  <a:lnTo>
                    <a:pt x="189915" y="578840"/>
                  </a:lnTo>
                  <a:lnTo>
                    <a:pt x="191897" y="582460"/>
                  </a:lnTo>
                  <a:lnTo>
                    <a:pt x="208089" y="581456"/>
                  </a:lnTo>
                  <a:lnTo>
                    <a:pt x="210058" y="577075"/>
                  </a:lnTo>
                  <a:lnTo>
                    <a:pt x="210058" y="547509"/>
                  </a:lnTo>
                  <a:close/>
                </a:path>
                <a:path w="393700" h="1187450">
                  <a:moveTo>
                    <a:pt x="210058" y="495744"/>
                  </a:moveTo>
                  <a:lnTo>
                    <a:pt x="208089" y="492086"/>
                  </a:lnTo>
                  <a:lnTo>
                    <a:pt x="207784" y="492086"/>
                  </a:lnTo>
                  <a:lnTo>
                    <a:pt x="189915" y="496481"/>
                  </a:lnTo>
                  <a:lnTo>
                    <a:pt x="189915" y="526427"/>
                  </a:lnTo>
                  <a:lnTo>
                    <a:pt x="191897" y="530110"/>
                  </a:lnTo>
                  <a:lnTo>
                    <a:pt x="208089" y="529653"/>
                  </a:lnTo>
                  <a:lnTo>
                    <a:pt x="210058" y="525322"/>
                  </a:lnTo>
                  <a:lnTo>
                    <a:pt x="210058" y="495744"/>
                  </a:lnTo>
                  <a:close/>
                </a:path>
                <a:path w="393700" h="1187450">
                  <a:moveTo>
                    <a:pt x="228295" y="683475"/>
                  </a:moveTo>
                  <a:lnTo>
                    <a:pt x="226479" y="680199"/>
                  </a:lnTo>
                  <a:lnTo>
                    <a:pt x="226187" y="680237"/>
                  </a:lnTo>
                  <a:lnTo>
                    <a:pt x="209550" y="686054"/>
                  </a:lnTo>
                  <a:lnTo>
                    <a:pt x="209550" y="715505"/>
                  </a:lnTo>
                  <a:lnTo>
                    <a:pt x="211416" y="718794"/>
                  </a:lnTo>
                  <a:lnTo>
                    <a:pt x="226479" y="716394"/>
                  </a:lnTo>
                  <a:lnTo>
                    <a:pt x="228295" y="712000"/>
                  </a:lnTo>
                  <a:lnTo>
                    <a:pt x="228295" y="683475"/>
                  </a:lnTo>
                  <a:close/>
                </a:path>
                <a:path w="393700" h="1187450">
                  <a:moveTo>
                    <a:pt x="238340" y="971664"/>
                  </a:moveTo>
                  <a:lnTo>
                    <a:pt x="236461" y="968184"/>
                  </a:lnTo>
                  <a:lnTo>
                    <a:pt x="236156" y="968197"/>
                  </a:lnTo>
                  <a:lnTo>
                    <a:pt x="218909" y="973658"/>
                  </a:lnTo>
                  <a:lnTo>
                    <a:pt x="218909" y="1003046"/>
                  </a:lnTo>
                  <a:lnTo>
                    <a:pt x="219202" y="1004595"/>
                  </a:lnTo>
                  <a:lnTo>
                    <a:pt x="219773" y="1005776"/>
                  </a:lnTo>
                  <a:lnTo>
                    <a:pt x="220548" y="1006424"/>
                  </a:lnTo>
                  <a:lnTo>
                    <a:pt x="220840" y="1006525"/>
                  </a:lnTo>
                  <a:lnTo>
                    <a:pt x="236461" y="1005052"/>
                  </a:lnTo>
                  <a:lnTo>
                    <a:pt x="238340" y="1001268"/>
                  </a:lnTo>
                  <a:lnTo>
                    <a:pt x="238340" y="971664"/>
                  </a:lnTo>
                  <a:close/>
                </a:path>
                <a:path w="393700" h="1187450">
                  <a:moveTo>
                    <a:pt x="238340" y="809205"/>
                  </a:moveTo>
                  <a:lnTo>
                    <a:pt x="236461" y="806107"/>
                  </a:lnTo>
                  <a:lnTo>
                    <a:pt x="236156" y="806183"/>
                  </a:lnTo>
                  <a:lnTo>
                    <a:pt x="218909" y="815022"/>
                  </a:lnTo>
                  <a:lnTo>
                    <a:pt x="218909" y="844410"/>
                  </a:lnTo>
                  <a:lnTo>
                    <a:pt x="219202" y="845908"/>
                  </a:lnTo>
                  <a:lnTo>
                    <a:pt x="219773" y="846950"/>
                  </a:lnTo>
                  <a:lnTo>
                    <a:pt x="220548" y="847458"/>
                  </a:lnTo>
                  <a:lnTo>
                    <a:pt x="220840" y="847483"/>
                  </a:lnTo>
                  <a:lnTo>
                    <a:pt x="236461" y="842962"/>
                  </a:lnTo>
                  <a:lnTo>
                    <a:pt x="237274" y="842175"/>
                  </a:lnTo>
                  <a:lnTo>
                    <a:pt x="237515" y="841806"/>
                  </a:lnTo>
                  <a:lnTo>
                    <a:pt x="238074" y="840447"/>
                  </a:lnTo>
                  <a:lnTo>
                    <a:pt x="238340" y="838822"/>
                  </a:lnTo>
                  <a:lnTo>
                    <a:pt x="238340" y="809205"/>
                  </a:lnTo>
                  <a:close/>
                </a:path>
                <a:path w="393700" h="1187450">
                  <a:moveTo>
                    <a:pt x="238340" y="756881"/>
                  </a:moveTo>
                  <a:lnTo>
                    <a:pt x="236461" y="753884"/>
                  </a:lnTo>
                  <a:lnTo>
                    <a:pt x="236156" y="753986"/>
                  </a:lnTo>
                  <a:lnTo>
                    <a:pt x="220840" y="759066"/>
                  </a:lnTo>
                  <a:lnTo>
                    <a:pt x="220027" y="759904"/>
                  </a:lnTo>
                  <a:lnTo>
                    <a:pt x="219367" y="761199"/>
                  </a:lnTo>
                  <a:lnTo>
                    <a:pt x="218973" y="762800"/>
                  </a:lnTo>
                  <a:lnTo>
                    <a:pt x="218909" y="763955"/>
                  </a:lnTo>
                  <a:lnTo>
                    <a:pt x="218909" y="793356"/>
                  </a:lnTo>
                  <a:lnTo>
                    <a:pt x="219202" y="794829"/>
                  </a:lnTo>
                  <a:lnTo>
                    <a:pt x="219773" y="795858"/>
                  </a:lnTo>
                  <a:lnTo>
                    <a:pt x="220548" y="796315"/>
                  </a:lnTo>
                  <a:lnTo>
                    <a:pt x="220840" y="796340"/>
                  </a:lnTo>
                  <a:lnTo>
                    <a:pt x="236461" y="790765"/>
                  </a:lnTo>
                  <a:lnTo>
                    <a:pt x="237274" y="789952"/>
                  </a:lnTo>
                  <a:lnTo>
                    <a:pt x="237515" y="789559"/>
                  </a:lnTo>
                  <a:lnTo>
                    <a:pt x="238074" y="788149"/>
                  </a:lnTo>
                  <a:lnTo>
                    <a:pt x="238340" y="786485"/>
                  </a:lnTo>
                  <a:lnTo>
                    <a:pt x="238340" y="756881"/>
                  </a:lnTo>
                  <a:close/>
                </a:path>
                <a:path w="393700" h="1187450">
                  <a:moveTo>
                    <a:pt x="238340" y="546379"/>
                  </a:moveTo>
                  <a:lnTo>
                    <a:pt x="236461" y="542836"/>
                  </a:lnTo>
                  <a:lnTo>
                    <a:pt x="236156" y="542848"/>
                  </a:lnTo>
                  <a:lnTo>
                    <a:pt x="220840" y="543420"/>
                  </a:lnTo>
                  <a:lnTo>
                    <a:pt x="218909" y="547738"/>
                  </a:lnTo>
                  <a:lnTo>
                    <a:pt x="218909" y="577138"/>
                  </a:lnTo>
                  <a:lnTo>
                    <a:pt x="220840" y="580669"/>
                  </a:lnTo>
                  <a:lnTo>
                    <a:pt x="236461" y="579729"/>
                  </a:lnTo>
                  <a:lnTo>
                    <a:pt x="238340" y="575995"/>
                  </a:lnTo>
                  <a:lnTo>
                    <a:pt x="238340" y="546379"/>
                  </a:lnTo>
                  <a:close/>
                </a:path>
                <a:path w="393700" h="1187450">
                  <a:moveTo>
                    <a:pt x="238340" y="495554"/>
                  </a:moveTo>
                  <a:lnTo>
                    <a:pt x="236461" y="491959"/>
                  </a:lnTo>
                  <a:lnTo>
                    <a:pt x="236156" y="491959"/>
                  </a:lnTo>
                  <a:lnTo>
                    <a:pt x="218909" y="496277"/>
                  </a:lnTo>
                  <a:lnTo>
                    <a:pt x="218909" y="525678"/>
                  </a:lnTo>
                  <a:lnTo>
                    <a:pt x="219202" y="527253"/>
                  </a:lnTo>
                  <a:lnTo>
                    <a:pt x="219773" y="528459"/>
                  </a:lnTo>
                  <a:lnTo>
                    <a:pt x="220548" y="529183"/>
                  </a:lnTo>
                  <a:lnTo>
                    <a:pt x="220840" y="529272"/>
                  </a:lnTo>
                  <a:lnTo>
                    <a:pt x="236461" y="528840"/>
                  </a:lnTo>
                  <a:lnTo>
                    <a:pt x="238340" y="525170"/>
                  </a:lnTo>
                  <a:lnTo>
                    <a:pt x="238340" y="495554"/>
                  </a:lnTo>
                  <a:close/>
                </a:path>
                <a:path w="393700" h="1187450">
                  <a:moveTo>
                    <a:pt x="265633" y="595223"/>
                  </a:moveTo>
                  <a:lnTo>
                    <a:pt x="263817" y="591807"/>
                  </a:lnTo>
                  <a:lnTo>
                    <a:pt x="263525" y="591820"/>
                  </a:lnTo>
                  <a:lnTo>
                    <a:pt x="246900" y="597154"/>
                  </a:lnTo>
                  <a:lnTo>
                    <a:pt x="246900" y="626033"/>
                  </a:lnTo>
                  <a:lnTo>
                    <a:pt x="248754" y="629450"/>
                  </a:lnTo>
                  <a:lnTo>
                    <a:pt x="263817" y="628040"/>
                  </a:lnTo>
                  <a:lnTo>
                    <a:pt x="265633" y="623747"/>
                  </a:lnTo>
                  <a:lnTo>
                    <a:pt x="265633" y="595223"/>
                  </a:lnTo>
                  <a:close/>
                </a:path>
                <a:path w="393700" h="1187450">
                  <a:moveTo>
                    <a:pt x="265633" y="545299"/>
                  </a:moveTo>
                  <a:lnTo>
                    <a:pt x="263817" y="541820"/>
                  </a:lnTo>
                  <a:lnTo>
                    <a:pt x="263525" y="541832"/>
                  </a:lnTo>
                  <a:lnTo>
                    <a:pt x="248754" y="542391"/>
                  </a:lnTo>
                  <a:lnTo>
                    <a:pt x="246900" y="546620"/>
                  </a:lnTo>
                  <a:lnTo>
                    <a:pt x="246900" y="575500"/>
                  </a:lnTo>
                  <a:lnTo>
                    <a:pt x="248754" y="578967"/>
                  </a:lnTo>
                  <a:lnTo>
                    <a:pt x="263817" y="578053"/>
                  </a:lnTo>
                  <a:lnTo>
                    <a:pt x="265633" y="573824"/>
                  </a:lnTo>
                  <a:lnTo>
                    <a:pt x="265633" y="545299"/>
                  </a:lnTo>
                  <a:close/>
                </a:path>
                <a:path w="393700" h="1187450">
                  <a:moveTo>
                    <a:pt x="265633" y="495376"/>
                  </a:moveTo>
                  <a:lnTo>
                    <a:pt x="263817" y="491845"/>
                  </a:lnTo>
                  <a:lnTo>
                    <a:pt x="263525" y="491845"/>
                  </a:lnTo>
                  <a:lnTo>
                    <a:pt x="246900" y="496100"/>
                  </a:lnTo>
                  <a:lnTo>
                    <a:pt x="246900" y="524967"/>
                  </a:lnTo>
                  <a:lnTo>
                    <a:pt x="248754" y="528510"/>
                  </a:lnTo>
                  <a:lnTo>
                    <a:pt x="263817" y="528078"/>
                  </a:lnTo>
                  <a:lnTo>
                    <a:pt x="265633" y="523913"/>
                  </a:lnTo>
                  <a:lnTo>
                    <a:pt x="265633" y="495376"/>
                  </a:lnTo>
                  <a:close/>
                </a:path>
                <a:path w="393700" h="1187450">
                  <a:moveTo>
                    <a:pt x="291985" y="883564"/>
                  </a:moveTo>
                  <a:lnTo>
                    <a:pt x="290233" y="880656"/>
                  </a:lnTo>
                  <a:lnTo>
                    <a:pt x="289953" y="880757"/>
                  </a:lnTo>
                  <a:lnTo>
                    <a:pt x="275678" y="885494"/>
                  </a:lnTo>
                  <a:lnTo>
                    <a:pt x="274916" y="886282"/>
                  </a:lnTo>
                  <a:lnTo>
                    <a:pt x="274307" y="887526"/>
                  </a:lnTo>
                  <a:lnTo>
                    <a:pt x="273951" y="889063"/>
                  </a:lnTo>
                  <a:lnTo>
                    <a:pt x="273900" y="890193"/>
                  </a:lnTo>
                  <a:lnTo>
                    <a:pt x="273900" y="918565"/>
                  </a:lnTo>
                  <a:lnTo>
                    <a:pt x="275678" y="921461"/>
                  </a:lnTo>
                  <a:lnTo>
                    <a:pt x="290233" y="916279"/>
                  </a:lnTo>
                  <a:lnTo>
                    <a:pt x="290982" y="915479"/>
                  </a:lnTo>
                  <a:lnTo>
                    <a:pt x="291566" y="914247"/>
                  </a:lnTo>
                  <a:lnTo>
                    <a:pt x="291985" y="912152"/>
                  </a:lnTo>
                  <a:lnTo>
                    <a:pt x="291985" y="883564"/>
                  </a:lnTo>
                  <a:close/>
                </a:path>
                <a:path w="393700" h="1187450">
                  <a:moveTo>
                    <a:pt x="291985" y="593318"/>
                  </a:moveTo>
                  <a:lnTo>
                    <a:pt x="290233" y="589953"/>
                  </a:lnTo>
                  <a:lnTo>
                    <a:pt x="289953" y="589965"/>
                  </a:lnTo>
                  <a:lnTo>
                    <a:pt x="273900" y="595185"/>
                  </a:lnTo>
                  <a:lnTo>
                    <a:pt x="273900" y="623557"/>
                  </a:lnTo>
                  <a:lnTo>
                    <a:pt x="275678" y="626922"/>
                  </a:lnTo>
                  <a:lnTo>
                    <a:pt x="290233" y="625551"/>
                  </a:lnTo>
                  <a:lnTo>
                    <a:pt x="290487" y="625424"/>
                  </a:lnTo>
                  <a:lnTo>
                    <a:pt x="290982" y="624967"/>
                  </a:lnTo>
                  <a:lnTo>
                    <a:pt x="291566" y="623887"/>
                  </a:lnTo>
                  <a:lnTo>
                    <a:pt x="291985" y="621906"/>
                  </a:lnTo>
                  <a:lnTo>
                    <a:pt x="291985" y="593318"/>
                  </a:lnTo>
                  <a:close/>
                </a:path>
                <a:path w="393700" h="1187450">
                  <a:moveTo>
                    <a:pt x="291985" y="544258"/>
                  </a:moveTo>
                  <a:lnTo>
                    <a:pt x="291719" y="542772"/>
                  </a:lnTo>
                  <a:lnTo>
                    <a:pt x="291198" y="541604"/>
                  </a:lnTo>
                  <a:lnTo>
                    <a:pt x="290487" y="540943"/>
                  </a:lnTo>
                  <a:lnTo>
                    <a:pt x="290233" y="540829"/>
                  </a:lnTo>
                  <a:lnTo>
                    <a:pt x="289953" y="540842"/>
                  </a:lnTo>
                  <a:lnTo>
                    <a:pt x="275678" y="541388"/>
                  </a:lnTo>
                  <a:lnTo>
                    <a:pt x="273900" y="545528"/>
                  </a:lnTo>
                  <a:lnTo>
                    <a:pt x="273900" y="573913"/>
                  </a:lnTo>
                  <a:lnTo>
                    <a:pt x="275678" y="577329"/>
                  </a:lnTo>
                  <a:lnTo>
                    <a:pt x="290233" y="576440"/>
                  </a:lnTo>
                  <a:lnTo>
                    <a:pt x="291985" y="572846"/>
                  </a:lnTo>
                  <a:lnTo>
                    <a:pt x="291985" y="544258"/>
                  </a:lnTo>
                  <a:close/>
                </a:path>
                <a:path w="393700" h="1187450">
                  <a:moveTo>
                    <a:pt x="291985" y="495198"/>
                  </a:moveTo>
                  <a:lnTo>
                    <a:pt x="291719" y="493699"/>
                  </a:lnTo>
                  <a:lnTo>
                    <a:pt x="291198" y="492531"/>
                  </a:lnTo>
                  <a:lnTo>
                    <a:pt x="290741" y="492023"/>
                  </a:lnTo>
                  <a:lnTo>
                    <a:pt x="290233" y="491718"/>
                  </a:lnTo>
                  <a:lnTo>
                    <a:pt x="289953" y="491718"/>
                  </a:lnTo>
                  <a:lnTo>
                    <a:pt x="273900" y="495884"/>
                  </a:lnTo>
                  <a:lnTo>
                    <a:pt x="273900" y="524268"/>
                  </a:lnTo>
                  <a:lnTo>
                    <a:pt x="275678" y="527723"/>
                  </a:lnTo>
                  <a:lnTo>
                    <a:pt x="290233" y="527316"/>
                  </a:lnTo>
                  <a:lnTo>
                    <a:pt x="291985" y="523786"/>
                  </a:lnTo>
                  <a:lnTo>
                    <a:pt x="291985" y="495198"/>
                  </a:lnTo>
                  <a:close/>
                </a:path>
                <a:path w="393700" h="1187450">
                  <a:moveTo>
                    <a:pt x="309003" y="951661"/>
                  </a:moveTo>
                  <a:lnTo>
                    <a:pt x="307251" y="948639"/>
                  </a:lnTo>
                  <a:lnTo>
                    <a:pt x="306971" y="948715"/>
                  </a:lnTo>
                  <a:lnTo>
                    <a:pt x="292696" y="952525"/>
                  </a:lnTo>
                  <a:lnTo>
                    <a:pt x="290918" y="957097"/>
                  </a:lnTo>
                  <a:lnTo>
                    <a:pt x="290918" y="985456"/>
                  </a:lnTo>
                  <a:lnTo>
                    <a:pt x="292696" y="988453"/>
                  </a:lnTo>
                  <a:lnTo>
                    <a:pt x="307251" y="984211"/>
                  </a:lnTo>
                  <a:lnTo>
                    <a:pt x="308000" y="983488"/>
                  </a:lnTo>
                  <a:lnTo>
                    <a:pt x="308584" y="982294"/>
                  </a:lnTo>
                  <a:lnTo>
                    <a:pt x="309003" y="980249"/>
                  </a:lnTo>
                  <a:lnTo>
                    <a:pt x="309003" y="951661"/>
                  </a:lnTo>
                  <a:close/>
                </a:path>
                <a:path w="393700" h="1187450">
                  <a:moveTo>
                    <a:pt x="317449" y="1074572"/>
                  </a:moveTo>
                  <a:lnTo>
                    <a:pt x="315747" y="1071549"/>
                  </a:lnTo>
                  <a:lnTo>
                    <a:pt x="315468" y="1071613"/>
                  </a:lnTo>
                  <a:lnTo>
                    <a:pt x="299961" y="1079258"/>
                  </a:lnTo>
                  <a:lnTo>
                    <a:pt x="299961" y="1107147"/>
                  </a:lnTo>
                  <a:lnTo>
                    <a:pt x="301688" y="1110170"/>
                  </a:lnTo>
                  <a:lnTo>
                    <a:pt x="315747" y="1106538"/>
                  </a:lnTo>
                  <a:lnTo>
                    <a:pt x="316458" y="1105839"/>
                  </a:lnTo>
                  <a:lnTo>
                    <a:pt x="317042" y="1104684"/>
                  </a:lnTo>
                  <a:lnTo>
                    <a:pt x="317385" y="1103223"/>
                  </a:lnTo>
                  <a:lnTo>
                    <a:pt x="317449" y="1102131"/>
                  </a:lnTo>
                  <a:lnTo>
                    <a:pt x="317449" y="1074572"/>
                  </a:lnTo>
                  <a:close/>
                </a:path>
                <a:path w="393700" h="1187450">
                  <a:moveTo>
                    <a:pt x="317449" y="657860"/>
                  </a:moveTo>
                  <a:lnTo>
                    <a:pt x="315747" y="654558"/>
                  </a:lnTo>
                  <a:lnTo>
                    <a:pt x="315468" y="654570"/>
                  </a:lnTo>
                  <a:lnTo>
                    <a:pt x="299961" y="659130"/>
                  </a:lnTo>
                  <a:lnTo>
                    <a:pt x="299961" y="687578"/>
                  </a:lnTo>
                  <a:lnTo>
                    <a:pt x="300215" y="689025"/>
                  </a:lnTo>
                  <a:lnTo>
                    <a:pt x="300723" y="690156"/>
                  </a:lnTo>
                  <a:lnTo>
                    <a:pt x="301421" y="690778"/>
                  </a:lnTo>
                  <a:lnTo>
                    <a:pt x="301688" y="690880"/>
                  </a:lnTo>
                  <a:lnTo>
                    <a:pt x="315747" y="689546"/>
                  </a:lnTo>
                  <a:lnTo>
                    <a:pt x="317449" y="685419"/>
                  </a:lnTo>
                  <a:lnTo>
                    <a:pt x="317449" y="657860"/>
                  </a:lnTo>
                  <a:close/>
                </a:path>
                <a:path w="393700" h="1187450">
                  <a:moveTo>
                    <a:pt x="317449" y="543242"/>
                  </a:moveTo>
                  <a:lnTo>
                    <a:pt x="315747" y="539877"/>
                  </a:lnTo>
                  <a:lnTo>
                    <a:pt x="315468" y="539889"/>
                  </a:lnTo>
                  <a:lnTo>
                    <a:pt x="301688" y="540397"/>
                  </a:lnTo>
                  <a:lnTo>
                    <a:pt x="299961" y="543941"/>
                  </a:lnTo>
                  <a:lnTo>
                    <a:pt x="299961" y="572363"/>
                  </a:lnTo>
                  <a:lnTo>
                    <a:pt x="301688" y="575741"/>
                  </a:lnTo>
                  <a:lnTo>
                    <a:pt x="315747" y="574890"/>
                  </a:lnTo>
                  <a:lnTo>
                    <a:pt x="316458" y="574319"/>
                  </a:lnTo>
                  <a:lnTo>
                    <a:pt x="317042" y="573265"/>
                  </a:lnTo>
                  <a:lnTo>
                    <a:pt x="317385" y="571881"/>
                  </a:lnTo>
                  <a:lnTo>
                    <a:pt x="317449" y="570801"/>
                  </a:lnTo>
                  <a:lnTo>
                    <a:pt x="317449" y="543242"/>
                  </a:lnTo>
                  <a:close/>
                </a:path>
                <a:path w="393700" h="1187450">
                  <a:moveTo>
                    <a:pt x="317449" y="495020"/>
                  </a:moveTo>
                  <a:lnTo>
                    <a:pt x="317182" y="493547"/>
                  </a:lnTo>
                  <a:lnTo>
                    <a:pt x="316674" y="492404"/>
                  </a:lnTo>
                  <a:lnTo>
                    <a:pt x="316001" y="491718"/>
                  </a:lnTo>
                  <a:lnTo>
                    <a:pt x="315747" y="491604"/>
                  </a:lnTo>
                  <a:lnTo>
                    <a:pt x="315468" y="491604"/>
                  </a:lnTo>
                  <a:lnTo>
                    <a:pt x="299961" y="495693"/>
                  </a:lnTo>
                  <a:lnTo>
                    <a:pt x="299961" y="523570"/>
                  </a:lnTo>
                  <a:lnTo>
                    <a:pt x="300215" y="525068"/>
                  </a:lnTo>
                  <a:lnTo>
                    <a:pt x="300723" y="526211"/>
                  </a:lnTo>
                  <a:lnTo>
                    <a:pt x="301421" y="526897"/>
                  </a:lnTo>
                  <a:lnTo>
                    <a:pt x="301688" y="526986"/>
                  </a:lnTo>
                  <a:lnTo>
                    <a:pt x="315747" y="526605"/>
                  </a:lnTo>
                  <a:lnTo>
                    <a:pt x="317449" y="522579"/>
                  </a:lnTo>
                  <a:lnTo>
                    <a:pt x="317449" y="495020"/>
                  </a:lnTo>
                  <a:close/>
                </a:path>
                <a:path w="393700" h="1187450">
                  <a:moveTo>
                    <a:pt x="317449" y="446811"/>
                  </a:moveTo>
                  <a:lnTo>
                    <a:pt x="315747" y="443344"/>
                  </a:lnTo>
                  <a:lnTo>
                    <a:pt x="315468" y="443344"/>
                  </a:lnTo>
                  <a:lnTo>
                    <a:pt x="301688" y="442950"/>
                  </a:lnTo>
                  <a:lnTo>
                    <a:pt x="299961" y="446913"/>
                  </a:lnTo>
                  <a:lnTo>
                    <a:pt x="299961" y="474776"/>
                  </a:lnTo>
                  <a:lnTo>
                    <a:pt x="315747" y="478320"/>
                  </a:lnTo>
                  <a:lnTo>
                    <a:pt x="316001" y="478205"/>
                  </a:lnTo>
                  <a:lnTo>
                    <a:pt x="316458" y="477812"/>
                  </a:lnTo>
                  <a:lnTo>
                    <a:pt x="317042" y="476808"/>
                  </a:lnTo>
                  <a:lnTo>
                    <a:pt x="317385" y="475424"/>
                  </a:lnTo>
                  <a:lnTo>
                    <a:pt x="317449" y="474345"/>
                  </a:lnTo>
                  <a:lnTo>
                    <a:pt x="317449" y="446811"/>
                  </a:lnTo>
                  <a:close/>
                </a:path>
                <a:path w="393700" h="1187450">
                  <a:moveTo>
                    <a:pt x="322503" y="1013841"/>
                  </a:moveTo>
                  <a:lnTo>
                    <a:pt x="320751" y="1010920"/>
                  </a:lnTo>
                  <a:lnTo>
                    <a:pt x="320471" y="1010996"/>
                  </a:lnTo>
                  <a:lnTo>
                    <a:pt x="304406" y="1019873"/>
                  </a:lnTo>
                  <a:lnTo>
                    <a:pt x="304406" y="1048245"/>
                  </a:lnTo>
                  <a:lnTo>
                    <a:pt x="306197" y="1051191"/>
                  </a:lnTo>
                  <a:lnTo>
                    <a:pt x="320751" y="1046480"/>
                  </a:lnTo>
                  <a:lnTo>
                    <a:pt x="321500" y="1045730"/>
                  </a:lnTo>
                  <a:lnTo>
                    <a:pt x="322084" y="1044498"/>
                  </a:lnTo>
                  <a:lnTo>
                    <a:pt x="322503" y="1042441"/>
                  </a:lnTo>
                  <a:lnTo>
                    <a:pt x="322503" y="1013841"/>
                  </a:lnTo>
                  <a:close/>
                </a:path>
                <a:path w="393700" h="1187450">
                  <a:moveTo>
                    <a:pt x="342023" y="589686"/>
                  </a:moveTo>
                  <a:lnTo>
                    <a:pt x="340398" y="586435"/>
                  </a:lnTo>
                  <a:lnTo>
                    <a:pt x="340131" y="586447"/>
                  </a:lnTo>
                  <a:lnTo>
                    <a:pt x="325145" y="591451"/>
                  </a:lnTo>
                  <a:lnTo>
                    <a:pt x="325145" y="618858"/>
                  </a:lnTo>
                  <a:lnTo>
                    <a:pt x="326809" y="622109"/>
                  </a:lnTo>
                  <a:lnTo>
                    <a:pt x="340398" y="620839"/>
                  </a:lnTo>
                  <a:lnTo>
                    <a:pt x="342023" y="616788"/>
                  </a:lnTo>
                  <a:lnTo>
                    <a:pt x="342023" y="589686"/>
                  </a:lnTo>
                  <a:close/>
                </a:path>
                <a:path w="393700" h="1187450">
                  <a:moveTo>
                    <a:pt x="342023" y="542277"/>
                  </a:moveTo>
                  <a:lnTo>
                    <a:pt x="340398" y="538962"/>
                  </a:lnTo>
                  <a:lnTo>
                    <a:pt x="340131" y="538975"/>
                  </a:lnTo>
                  <a:lnTo>
                    <a:pt x="326809" y="539470"/>
                  </a:lnTo>
                  <a:lnTo>
                    <a:pt x="325145" y="543483"/>
                  </a:lnTo>
                  <a:lnTo>
                    <a:pt x="325145" y="570903"/>
                  </a:lnTo>
                  <a:lnTo>
                    <a:pt x="326809" y="574205"/>
                  </a:lnTo>
                  <a:lnTo>
                    <a:pt x="340398" y="573379"/>
                  </a:lnTo>
                  <a:lnTo>
                    <a:pt x="342023" y="569366"/>
                  </a:lnTo>
                  <a:lnTo>
                    <a:pt x="342023" y="542277"/>
                  </a:lnTo>
                  <a:close/>
                </a:path>
                <a:path w="393700" h="1187450">
                  <a:moveTo>
                    <a:pt x="342023" y="494855"/>
                  </a:moveTo>
                  <a:lnTo>
                    <a:pt x="340398" y="491490"/>
                  </a:lnTo>
                  <a:lnTo>
                    <a:pt x="340131" y="491490"/>
                  </a:lnTo>
                  <a:lnTo>
                    <a:pt x="325145" y="495515"/>
                  </a:lnTo>
                  <a:lnTo>
                    <a:pt x="325145" y="522922"/>
                  </a:lnTo>
                  <a:lnTo>
                    <a:pt x="326809" y="526288"/>
                  </a:lnTo>
                  <a:lnTo>
                    <a:pt x="340398" y="525894"/>
                  </a:lnTo>
                  <a:lnTo>
                    <a:pt x="342023" y="521944"/>
                  </a:lnTo>
                  <a:lnTo>
                    <a:pt x="342023" y="494855"/>
                  </a:lnTo>
                  <a:close/>
                </a:path>
                <a:path w="393700" h="1187450">
                  <a:moveTo>
                    <a:pt x="342023" y="447446"/>
                  </a:moveTo>
                  <a:lnTo>
                    <a:pt x="340398" y="444042"/>
                  </a:lnTo>
                  <a:lnTo>
                    <a:pt x="340131" y="444042"/>
                  </a:lnTo>
                  <a:lnTo>
                    <a:pt x="326809" y="443661"/>
                  </a:lnTo>
                  <a:lnTo>
                    <a:pt x="325145" y="447535"/>
                  </a:lnTo>
                  <a:lnTo>
                    <a:pt x="325145" y="474954"/>
                  </a:lnTo>
                  <a:lnTo>
                    <a:pt x="340398" y="478434"/>
                  </a:lnTo>
                  <a:lnTo>
                    <a:pt x="340639" y="478320"/>
                  </a:lnTo>
                  <a:lnTo>
                    <a:pt x="342023" y="474522"/>
                  </a:lnTo>
                  <a:lnTo>
                    <a:pt x="342023" y="447446"/>
                  </a:lnTo>
                  <a:close/>
                </a:path>
                <a:path w="393700" h="1187450">
                  <a:moveTo>
                    <a:pt x="350494" y="688009"/>
                  </a:moveTo>
                  <a:lnTo>
                    <a:pt x="348843" y="685190"/>
                  </a:lnTo>
                  <a:lnTo>
                    <a:pt x="348576" y="685266"/>
                  </a:lnTo>
                  <a:lnTo>
                    <a:pt x="333590" y="694207"/>
                  </a:lnTo>
                  <a:lnTo>
                    <a:pt x="333590" y="721614"/>
                  </a:lnTo>
                  <a:lnTo>
                    <a:pt x="335254" y="724433"/>
                  </a:lnTo>
                  <a:lnTo>
                    <a:pt x="348843" y="719594"/>
                  </a:lnTo>
                  <a:lnTo>
                    <a:pt x="349542" y="718845"/>
                  </a:lnTo>
                  <a:lnTo>
                    <a:pt x="350100" y="717651"/>
                  </a:lnTo>
                  <a:lnTo>
                    <a:pt x="350494" y="715632"/>
                  </a:lnTo>
                  <a:lnTo>
                    <a:pt x="350494" y="688009"/>
                  </a:lnTo>
                  <a:close/>
                </a:path>
                <a:path w="393700" h="1187450">
                  <a:moveTo>
                    <a:pt x="369468" y="823531"/>
                  </a:moveTo>
                  <a:lnTo>
                    <a:pt x="367830" y="821182"/>
                  </a:lnTo>
                  <a:lnTo>
                    <a:pt x="367550" y="821258"/>
                  </a:lnTo>
                  <a:lnTo>
                    <a:pt x="353771" y="825830"/>
                  </a:lnTo>
                  <a:lnTo>
                    <a:pt x="353021" y="826604"/>
                  </a:lnTo>
                  <a:lnTo>
                    <a:pt x="352450" y="827824"/>
                  </a:lnTo>
                  <a:lnTo>
                    <a:pt x="352082" y="829335"/>
                  </a:lnTo>
                  <a:lnTo>
                    <a:pt x="352082" y="858837"/>
                  </a:lnTo>
                  <a:lnTo>
                    <a:pt x="352450" y="860094"/>
                  </a:lnTo>
                  <a:lnTo>
                    <a:pt x="352806" y="860704"/>
                  </a:lnTo>
                  <a:lnTo>
                    <a:pt x="353504" y="861161"/>
                  </a:lnTo>
                  <a:lnTo>
                    <a:pt x="353771" y="861174"/>
                  </a:lnTo>
                  <a:lnTo>
                    <a:pt x="367830" y="856170"/>
                  </a:lnTo>
                  <a:lnTo>
                    <a:pt x="368541" y="855383"/>
                  </a:lnTo>
                  <a:lnTo>
                    <a:pt x="369125" y="854176"/>
                  </a:lnTo>
                  <a:lnTo>
                    <a:pt x="369468" y="852678"/>
                  </a:lnTo>
                  <a:lnTo>
                    <a:pt x="369468" y="823531"/>
                  </a:lnTo>
                  <a:close/>
                </a:path>
                <a:path w="393700" h="1187450">
                  <a:moveTo>
                    <a:pt x="393534" y="914755"/>
                  </a:moveTo>
                  <a:lnTo>
                    <a:pt x="391718" y="911682"/>
                  </a:lnTo>
                  <a:lnTo>
                    <a:pt x="391426" y="911758"/>
                  </a:lnTo>
                  <a:lnTo>
                    <a:pt x="374802" y="920356"/>
                  </a:lnTo>
                  <a:lnTo>
                    <a:pt x="374802" y="949236"/>
                  </a:lnTo>
                  <a:lnTo>
                    <a:pt x="376643" y="952258"/>
                  </a:lnTo>
                  <a:lnTo>
                    <a:pt x="391718" y="947877"/>
                  </a:lnTo>
                  <a:lnTo>
                    <a:pt x="393534" y="943267"/>
                  </a:lnTo>
                  <a:lnTo>
                    <a:pt x="393534" y="9147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961287" y="1393684"/>
              <a:ext cx="470534" cy="720090"/>
            </a:xfrm>
            <a:custGeom>
              <a:avLst/>
              <a:gdLst/>
              <a:ahLst/>
              <a:cxnLst/>
              <a:rect l="l" t="t" r="r" b="b"/>
              <a:pathLst>
                <a:path w="470534" h="720089">
                  <a:moveTo>
                    <a:pt x="11557" y="447763"/>
                  </a:moveTo>
                  <a:lnTo>
                    <a:pt x="1130" y="444563"/>
                  </a:lnTo>
                  <a:lnTo>
                    <a:pt x="952" y="444614"/>
                  </a:lnTo>
                  <a:lnTo>
                    <a:pt x="635" y="444817"/>
                  </a:lnTo>
                  <a:lnTo>
                    <a:pt x="508" y="444982"/>
                  </a:lnTo>
                  <a:lnTo>
                    <a:pt x="165" y="445655"/>
                  </a:lnTo>
                  <a:lnTo>
                    <a:pt x="0" y="446557"/>
                  </a:lnTo>
                  <a:lnTo>
                    <a:pt x="0" y="463867"/>
                  </a:lnTo>
                  <a:lnTo>
                    <a:pt x="10426" y="467283"/>
                  </a:lnTo>
                  <a:lnTo>
                    <a:pt x="10604" y="467245"/>
                  </a:lnTo>
                  <a:lnTo>
                    <a:pt x="10922" y="467029"/>
                  </a:lnTo>
                  <a:lnTo>
                    <a:pt x="11061" y="466877"/>
                  </a:lnTo>
                  <a:lnTo>
                    <a:pt x="11391" y="466204"/>
                  </a:lnTo>
                  <a:lnTo>
                    <a:pt x="11557" y="465302"/>
                  </a:lnTo>
                  <a:lnTo>
                    <a:pt x="11557" y="447763"/>
                  </a:lnTo>
                  <a:close/>
                </a:path>
                <a:path w="470534" h="720089">
                  <a:moveTo>
                    <a:pt x="11557" y="418020"/>
                  </a:moveTo>
                  <a:lnTo>
                    <a:pt x="1308" y="414820"/>
                  </a:lnTo>
                  <a:lnTo>
                    <a:pt x="1130" y="414807"/>
                  </a:lnTo>
                  <a:lnTo>
                    <a:pt x="0" y="416852"/>
                  </a:lnTo>
                  <a:lnTo>
                    <a:pt x="0" y="434162"/>
                  </a:lnTo>
                  <a:lnTo>
                    <a:pt x="10426" y="437248"/>
                  </a:lnTo>
                  <a:lnTo>
                    <a:pt x="10604" y="437197"/>
                  </a:lnTo>
                  <a:lnTo>
                    <a:pt x="10922" y="436968"/>
                  </a:lnTo>
                  <a:lnTo>
                    <a:pt x="11061" y="436803"/>
                  </a:lnTo>
                  <a:lnTo>
                    <a:pt x="11391" y="436118"/>
                  </a:lnTo>
                  <a:lnTo>
                    <a:pt x="11557" y="435216"/>
                  </a:lnTo>
                  <a:lnTo>
                    <a:pt x="11557" y="418020"/>
                  </a:lnTo>
                  <a:close/>
                </a:path>
                <a:path w="470534" h="720089">
                  <a:moveTo>
                    <a:pt x="11557" y="387578"/>
                  </a:moveTo>
                  <a:lnTo>
                    <a:pt x="1308" y="385064"/>
                  </a:lnTo>
                  <a:lnTo>
                    <a:pt x="1130" y="385064"/>
                  </a:lnTo>
                  <a:lnTo>
                    <a:pt x="0" y="387121"/>
                  </a:lnTo>
                  <a:lnTo>
                    <a:pt x="0" y="404444"/>
                  </a:lnTo>
                  <a:lnTo>
                    <a:pt x="10426" y="407200"/>
                  </a:lnTo>
                  <a:lnTo>
                    <a:pt x="10604" y="407123"/>
                  </a:lnTo>
                  <a:lnTo>
                    <a:pt x="10922" y="406908"/>
                  </a:lnTo>
                  <a:lnTo>
                    <a:pt x="11061" y="406742"/>
                  </a:lnTo>
                  <a:lnTo>
                    <a:pt x="11391" y="406031"/>
                  </a:lnTo>
                  <a:lnTo>
                    <a:pt x="11557" y="405117"/>
                  </a:lnTo>
                  <a:lnTo>
                    <a:pt x="11557" y="387578"/>
                  </a:lnTo>
                  <a:close/>
                </a:path>
                <a:path w="470534" h="720089">
                  <a:moveTo>
                    <a:pt x="11557" y="357479"/>
                  </a:moveTo>
                  <a:lnTo>
                    <a:pt x="1308" y="355295"/>
                  </a:lnTo>
                  <a:lnTo>
                    <a:pt x="1130" y="355295"/>
                  </a:lnTo>
                  <a:lnTo>
                    <a:pt x="0" y="357403"/>
                  </a:lnTo>
                  <a:lnTo>
                    <a:pt x="0" y="374713"/>
                  </a:lnTo>
                  <a:lnTo>
                    <a:pt x="10426" y="377126"/>
                  </a:lnTo>
                  <a:lnTo>
                    <a:pt x="10604" y="377063"/>
                  </a:lnTo>
                  <a:lnTo>
                    <a:pt x="10922" y="376821"/>
                  </a:lnTo>
                  <a:lnTo>
                    <a:pt x="11061" y="376643"/>
                  </a:lnTo>
                  <a:lnTo>
                    <a:pt x="11391" y="375945"/>
                  </a:lnTo>
                  <a:lnTo>
                    <a:pt x="11557" y="375018"/>
                  </a:lnTo>
                  <a:lnTo>
                    <a:pt x="11557" y="357479"/>
                  </a:lnTo>
                  <a:close/>
                </a:path>
                <a:path w="470534" h="720089">
                  <a:moveTo>
                    <a:pt x="11557" y="327393"/>
                  </a:moveTo>
                  <a:lnTo>
                    <a:pt x="10426" y="325297"/>
                  </a:lnTo>
                  <a:lnTo>
                    <a:pt x="1308" y="325564"/>
                  </a:lnTo>
                  <a:lnTo>
                    <a:pt x="1130" y="325564"/>
                  </a:lnTo>
                  <a:lnTo>
                    <a:pt x="0" y="327710"/>
                  </a:lnTo>
                  <a:lnTo>
                    <a:pt x="0" y="345020"/>
                  </a:lnTo>
                  <a:lnTo>
                    <a:pt x="1130" y="347129"/>
                  </a:lnTo>
                  <a:lnTo>
                    <a:pt x="10426" y="347078"/>
                  </a:lnTo>
                  <a:lnTo>
                    <a:pt x="11557" y="344932"/>
                  </a:lnTo>
                  <a:lnTo>
                    <a:pt x="11557" y="327393"/>
                  </a:lnTo>
                  <a:close/>
                </a:path>
                <a:path w="470534" h="720089">
                  <a:moveTo>
                    <a:pt x="11557" y="267563"/>
                  </a:moveTo>
                  <a:lnTo>
                    <a:pt x="10426" y="265188"/>
                  </a:lnTo>
                  <a:lnTo>
                    <a:pt x="1308" y="266039"/>
                  </a:lnTo>
                  <a:lnTo>
                    <a:pt x="1130" y="266052"/>
                  </a:lnTo>
                  <a:lnTo>
                    <a:pt x="0" y="268274"/>
                  </a:lnTo>
                  <a:lnTo>
                    <a:pt x="0" y="285584"/>
                  </a:lnTo>
                  <a:lnTo>
                    <a:pt x="1130" y="287629"/>
                  </a:lnTo>
                  <a:lnTo>
                    <a:pt x="10426" y="286981"/>
                  </a:lnTo>
                  <a:lnTo>
                    <a:pt x="11557" y="284759"/>
                  </a:lnTo>
                  <a:lnTo>
                    <a:pt x="11557" y="267563"/>
                  </a:lnTo>
                  <a:close/>
                </a:path>
                <a:path w="470534" h="720089">
                  <a:moveTo>
                    <a:pt x="11557" y="237121"/>
                  </a:moveTo>
                  <a:lnTo>
                    <a:pt x="10426" y="235127"/>
                  </a:lnTo>
                  <a:lnTo>
                    <a:pt x="1308" y="236283"/>
                  </a:lnTo>
                  <a:lnTo>
                    <a:pt x="1130" y="236296"/>
                  </a:lnTo>
                  <a:lnTo>
                    <a:pt x="952" y="236397"/>
                  </a:lnTo>
                  <a:lnTo>
                    <a:pt x="635" y="236689"/>
                  </a:lnTo>
                  <a:lnTo>
                    <a:pt x="165" y="237617"/>
                  </a:lnTo>
                  <a:lnTo>
                    <a:pt x="0" y="238556"/>
                  </a:lnTo>
                  <a:lnTo>
                    <a:pt x="0" y="255879"/>
                  </a:lnTo>
                  <a:lnTo>
                    <a:pt x="1130" y="257873"/>
                  </a:lnTo>
                  <a:lnTo>
                    <a:pt x="10248" y="256946"/>
                  </a:lnTo>
                  <a:lnTo>
                    <a:pt x="11557" y="254660"/>
                  </a:lnTo>
                  <a:lnTo>
                    <a:pt x="11557" y="237121"/>
                  </a:lnTo>
                  <a:close/>
                </a:path>
                <a:path w="470534" h="720089">
                  <a:moveTo>
                    <a:pt x="11557" y="207035"/>
                  </a:moveTo>
                  <a:lnTo>
                    <a:pt x="10426" y="205079"/>
                  </a:lnTo>
                  <a:lnTo>
                    <a:pt x="1308" y="206540"/>
                  </a:lnTo>
                  <a:lnTo>
                    <a:pt x="0" y="208838"/>
                  </a:lnTo>
                  <a:lnTo>
                    <a:pt x="0" y="226148"/>
                  </a:lnTo>
                  <a:lnTo>
                    <a:pt x="1130" y="228117"/>
                  </a:lnTo>
                  <a:lnTo>
                    <a:pt x="10426" y="226860"/>
                  </a:lnTo>
                  <a:lnTo>
                    <a:pt x="11557" y="224574"/>
                  </a:lnTo>
                  <a:lnTo>
                    <a:pt x="11557" y="207035"/>
                  </a:lnTo>
                  <a:close/>
                </a:path>
                <a:path w="470534" h="720089">
                  <a:moveTo>
                    <a:pt x="11557" y="176949"/>
                  </a:moveTo>
                  <a:lnTo>
                    <a:pt x="10426" y="175031"/>
                  </a:lnTo>
                  <a:lnTo>
                    <a:pt x="1308" y="176784"/>
                  </a:lnTo>
                  <a:lnTo>
                    <a:pt x="0" y="179133"/>
                  </a:lnTo>
                  <a:lnTo>
                    <a:pt x="0" y="196469"/>
                  </a:lnTo>
                  <a:lnTo>
                    <a:pt x="165" y="197332"/>
                  </a:lnTo>
                  <a:lnTo>
                    <a:pt x="266" y="197573"/>
                  </a:lnTo>
                  <a:lnTo>
                    <a:pt x="635" y="198132"/>
                  </a:lnTo>
                  <a:lnTo>
                    <a:pt x="1130" y="198374"/>
                  </a:lnTo>
                  <a:lnTo>
                    <a:pt x="10426" y="196811"/>
                  </a:lnTo>
                  <a:lnTo>
                    <a:pt x="10604" y="196710"/>
                  </a:lnTo>
                  <a:lnTo>
                    <a:pt x="11061" y="196202"/>
                  </a:lnTo>
                  <a:lnTo>
                    <a:pt x="11391" y="195440"/>
                  </a:lnTo>
                  <a:lnTo>
                    <a:pt x="11557" y="194487"/>
                  </a:lnTo>
                  <a:lnTo>
                    <a:pt x="11557" y="176949"/>
                  </a:lnTo>
                  <a:close/>
                </a:path>
                <a:path w="470534" h="720089">
                  <a:moveTo>
                    <a:pt x="11557" y="147193"/>
                  </a:moveTo>
                  <a:lnTo>
                    <a:pt x="10426" y="144957"/>
                  </a:lnTo>
                  <a:lnTo>
                    <a:pt x="1308" y="147015"/>
                  </a:lnTo>
                  <a:lnTo>
                    <a:pt x="0" y="149415"/>
                  </a:lnTo>
                  <a:lnTo>
                    <a:pt x="0" y="166738"/>
                  </a:lnTo>
                  <a:lnTo>
                    <a:pt x="1130" y="168617"/>
                  </a:lnTo>
                  <a:lnTo>
                    <a:pt x="10426" y="166763"/>
                  </a:lnTo>
                  <a:lnTo>
                    <a:pt x="10604" y="166649"/>
                  </a:lnTo>
                  <a:lnTo>
                    <a:pt x="11061" y="166128"/>
                  </a:lnTo>
                  <a:lnTo>
                    <a:pt x="11391" y="165341"/>
                  </a:lnTo>
                  <a:lnTo>
                    <a:pt x="11557" y="164388"/>
                  </a:lnTo>
                  <a:lnTo>
                    <a:pt x="11557" y="147193"/>
                  </a:lnTo>
                  <a:close/>
                </a:path>
                <a:path w="470534" h="720089">
                  <a:moveTo>
                    <a:pt x="11557" y="116751"/>
                  </a:moveTo>
                  <a:lnTo>
                    <a:pt x="10426" y="114909"/>
                  </a:lnTo>
                  <a:lnTo>
                    <a:pt x="1308" y="117259"/>
                  </a:lnTo>
                  <a:lnTo>
                    <a:pt x="0" y="119710"/>
                  </a:lnTo>
                  <a:lnTo>
                    <a:pt x="0" y="137020"/>
                  </a:lnTo>
                  <a:lnTo>
                    <a:pt x="1130" y="138861"/>
                  </a:lnTo>
                  <a:lnTo>
                    <a:pt x="10248" y="136740"/>
                  </a:lnTo>
                  <a:lnTo>
                    <a:pt x="11557" y="134289"/>
                  </a:lnTo>
                  <a:lnTo>
                    <a:pt x="11557" y="116751"/>
                  </a:lnTo>
                  <a:close/>
                </a:path>
                <a:path w="470534" h="720089">
                  <a:moveTo>
                    <a:pt x="11557" y="86652"/>
                  </a:moveTo>
                  <a:lnTo>
                    <a:pt x="10426" y="84861"/>
                  </a:lnTo>
                  <a:lnTo>
                    <a:pt x="1308" y="87503"/>
                  </a:lnTo>
                  <a:lnTo>
                    <a:pt x="1130" y="87553"/>
                  </a:lnTo>
                  <a:lnTo>
                    <a:pt x="952" y="87668"/>
                  </a:lnTo>
                  <a:lnTo>
                    <a:pt x="635" y="88011"/>
                  </a:lnTo>
                  <a:lnTo>
                    <a:pt x="165" y="89039"/>
                  </a:lnTo>
                  <a:lnTo>
                    <a:pt x="0" y="89992"/>
                  </a:lnTo>
                  <a:lnTo>
                    <a:pt x="0" y="107315"/>
                  </a:lnTo>
                  <a:lnTo>
                    <a:pt x="165" y="108178"/>
                  </a:lnTo>
                  <a:lnTo>
                    <a:pt x="266" y="108407"/>
                  </a:lnTo>
                  <a:lnTo>
                    <a:pt x="635" y="108927"/>
                  </a:lnTo>
                  <a:lnTo>
                    <a:pt x="1130" y="109131"/>
                  </a:lnTo>
                  <a:lnTo>
                    <a:pt x="10426" y="106641"/>
                  </a:lnTo>
                  <a:lnTo>
                    <a:pt x="10604" y="106527"/>
                  </a:lnTo>
                  <a:lnTo>
                    <a:pt x="11061" y="105968"/>
                  </a:lnTo>
                  <a:lnTo>
                    <a:pt x="11391" y="105168"/>
                  </a:lnTo>
                  <a:lnTo>
                    <a:pt x="11557" y="104203"/>
                  </a:lnTo>
                  <a:lnTo>
                    <a:pt x="11557" y="86652"/>
                  </a:lnTo>
                  <a:close/>
                </a:path>
                <a:path w="470534" h="720089">
                  <a:moveTo>
                    <a:pt x="11557" y="56908"/>
                  </a:moveTo>
                  <a:lnTo>
                    <a:pt x="11518" y="56261"/>
                  </a:lnTo>
                  <a:lnTo>
                    <a:pt x="11290" y="55473"/>
                  </a:lnTo>
                  <a:lnTo>
                    <a:pt x="10922" y="54965"/>
                  </a:lnTo>
                  <a:lnTo>
                    <a:pt x="10604" y="54813"/>
                  </a:lnTo>
                  <a:lnTo>
                    <a:pt x="10426" y="54813"/>
                  </a:lnTo>
                  <a:lnTo>
                    <a:pt x="0" y="60274"/>
                  </a:lnTo>
                  <a:lnTo>
                    <a:pt x="0" y="77584"/>
                  </a:lnTo>
                  <a:lnTo>
                    <a:pt x="1130" y="79375"/>
                  </a:lnTo>
                  <a:lnTo>
                    <a:pt x="10426" y="76593"/>
                  </a:lnTo>
                  <a:lnTo>
                    <a:pt x="10922" y="76111"/>
                  </a:lnTo>
                  <a:lnTo>
                    <a:pt x="11061" y="75882"/>
                  </a:lnTo>
                  <a:lnTo>
                    <a:pt x="11391" y="75069"/>
                  </a:lnTo>
                  <a:lnTo>
                    <a:pt x="11557" y="74104"/>
                  </a:lnTo>
                  <a:lnTo>
                    <a:pt x="11557" y="56908"/>
                  </a:lnTo>
                  <a:close/>
                </a:path>
                <a:path w="470534" h="720089">
                  <a:moveTo>
                    <a:pt x="28854" y="449948"/>
                  </a:moveTo>
                  <a:lnTo>
                    <a:pt x="18021" y="446303"/>
                  </a:lnTo>
                  <a:lnTo>
                    <a:pt x="17843" y="446354"/>
                  </a:lnTo>
                  <a:lnTo>
                    <a:pt x="17513" y="446557"/>
                  </a:lnTo>
                  <a:lnTo>
                    <a:pt x="17360" y="446735"/>
                  </a:lnTo>
                  <a:lnTo>
                    <a:pt x="17018" y="447433"/>
                  </a:lnTo>
                  <a:lnTo>
                    <a:pt x="16840" y="448322"/>
                  </a:lnTo>
                  <a:lnTo>
                    <a:pt x="16840" y="465963"/>
                  </a:lnTo>
                  <a:lnTo>
                    <a:pt x="27660" y="469480"/>
                  </a:lnTo>
                  <a:lnTo>
                    <a:pt x="27838" y="469430"/>
                  </a:lnTo>
                  <a:lnTo>
                    <a:pt x="28854" y="467461"/>
                  </a:lnTo>
                  <a:lnTo>
                    <a:pt x="28854" y="449948"/>
                  </a:lnTo>
                  <a:close/>
                </a:path>
                <a:path w="470534" h="720089">
                  <a:moveTo>
                    <a:pt x="28854" y="419265"/>
                  </a:moveTo>
                  <a:lnTo>
                    <a:pt x="18199" y="416001"/>
                  </a:lnTo>
                  <a:lnTo>
                    <a:pt x="18021" y="415988"/>
                  </a:lnTo>
                  <a:lnTo>
                    <a:pt x="16840" y="418058"/>
                  </a:lnTo>
                  <a:lnTo>
                    <a:pt x="16840" y="435698"/>
                  </a:lnTo>
                  <a:lnTo>
                    <a:pt x="27660" y="438873"/>
                  </a:lnTo>
                  <a:lnTo>
                    <a:pt x="27838" y="438823"/>
                  </a:lnTo>
                  <a:lnTo>
                    <a:pt x="28854" y="436791"/>
                  </a:lnTo>
                  <a:lnTo>
                    <a:pt x="28854" y="419265"/>
                  </a:lnTo>
                  <a:close/>
                </a:path>
                <a:path w="470534" h="720089">
                  <a:moveTo>
                    <a:pt x="28854" y="388607"/>
                  </a:moveTo>
                  <a:lnTo>
                    <a:pt x="18199" y="385686"/>
                  </a:lnTo>
                  <a:lnTo>
                    <a:pt x="18021" y="385686"/>
                  </a:lnTo>
                  <a:lnTo>
                    <a:pt x="16840" y="387794"/>
                  </a:lnTo>
                  <a:lnTo>
                    <a:pt x="16840" y="405434"/>
                  </a:lnTo>
                  <a:lnTo>
                    <a:pt x="27660" y="408241"/>
                  </a:lnTo>
                  <a:lnTo>
                    <a:pt x="27838" y="408178"/>
                  </a:lnTo>
                  <a:lnTo>
                    <a:pt x="28854" y="406133"/>
                  </a:lnTo>
                  <a:lnTo>
                    <a:pt x="28854" y="388607"/>
                  </a:lnTo>
                  <a:close/>
                </a:path>
                <a:path w="470534" h="720089">
                  <a:moveTo>
                    <a:pt x="28854" y="357962"/>
                  </a:moveTo>
                  <a:lnTo>
                    <a:pt x="18199" y="355384"/>
                  </a:lnTo>
                  <a:lnTo>
                    <a:pt x="18021" y="355384"/>
                  </a:lnTo>
                  <a:lnTo>
                    <a:pt x="17843" y="355447"/>
                  </a:lnTo>
                  <a:lnTo>
                    <a:pt x="17360" y="355892"/>
                  </a:lnTo>
                  <a:lnTo>
                    <a:pt x="17018" y="356616"/>
                  </a:lnTo>
                  <a:lnTo>
                    <a:pt x="16840" y="357530"/>
                  </a:lnTo>
                  <a:lnTo>
                    <a:pt x="16840" y="375183"/>
                  </a:lnTo>
                  <a:lnTo>
                    <a:pt x="27660" y="377634"/>
                  </a:lnTo>
                  <a:lnTo>
                    <a:pt x="27838" y="377571"/>
                  </a:lnTo>
                  <a:lnTo>
                    <a:pt x="28854" y="375488"/>
                  </a:lnTo>
                  <a:lnTo>
                    <a:pt x="28854" y="357962"/>
                  </a:lnTo>
                  <a:close/>
                </a:path>
                <a:path w="470534" h="720089">
                  <a:moveTo>
                    <a:pt x="28854" y="327291"/>
                  </a:moveTo>
                  <a:lnTo>
                    <a:pt x="27660" y="324815"/>
                  </a:lnTo>
                  <a:lnTo>
                    <a:pt x="18199" y="325081"/>
                  </a:lnTo>
                  <a:lnTo>
                    <a:pt x="18021" y="325081"/>
                  </a:lnTo>
                  <a:lnTo>
                    <a:pt x="16840" y="327253"/>
                  </a:lnTo>
                  <a:lnTo>
                    <a:pt x="16840" y="344893"/>
                  </a:lnTo>
                  <a:lnTo>
                    <a:pt x="18021" y="347040"/>
                  </a:lnTo>
                  <a:lnTo>
                    <a:pt x="27660" y="347002"/>
                  </a:lnTo>
                  <a:lnTo>
                    <a:pt x="28854" y="344805"/>
                  </a:lnTo>
                  <a:lnTo>
                    <a:pt x="28854" y="327291"/>
                  </a:lnTo>
                  <a:close/>
                </a:path>
                <a:path w="470534" h="720089">
                  <a:moveTo>
                    <a:pt x="28854" y="296646"/>
                  </a:moveTo>
                  <a:lnTo>
                    <a:pt x="27660" y="294195"/>
                  </a:lnTo>
                  <a:lnTo>
                    <a:pt x="18199" y="294767"/>
                  </a:lnTo>
                  <a:lnTo>
                    <a:pt x="16840" y="297002"/>
                  </a:lnTo>
                  <a:lnTo>
                    <a:pt x="16840" y="314642"/>
                  </a:lnTo>
                  <a:lnTo>
                    <a:pt x="18021" y="316738"/>
                  </a:lnTo>
                  <a:lnTo>
                    <a:pt x="27660" y="316369"/>
                  </a:lnTo>
                  <a:lnTo>
                    <a:pt x="28854" y="314172"/>
                  </a:lnTo>
                  <a:lnTo>
                    <a:pt x="28854" y="296646"/>
                  </a:lnTo>
                  <a:close/>
                </a:path>
                <a:path w="470534" h="720089">
                  <a:moveTo>
                    <a:pt x="28854" y="265988"/>
                  </a:moveTo>
                  <a:lnTo>
                    <a:pt x="27660" y="263563"/>
                  </a:lnTo>
                  <a:lnTo>
                    <a:pt x="18199" y="264452"/>
                  </a:lnTo>
                  <a:lnTo>
                    <a:pt x="18021" y="264464"/>
                  </a:lnTo>
                  <a:lnTo>
                    <a:pt x="17843" y="264553"/>
                  </a:lnTo>
                  <a:lnTo>
                    <a:pt x="17360" y="265036"/>
                  </a:lnTo>
                  <a:lnTo>
                    <a:pt x="17018" y="265785"/>
                  </a:lnTo>
                  <a:lnTo>
                    <a:pt x="16840" y="266725"/>
                  </a:lnTo>
                  <a:lnTo>
                    <a:pt x="16840" y="284378"/>
                  </a:lnTo>
                  <a:lnTo>
                    <a:pt x="18021" y="286435"/>
                  </a:lnTo>
                  <a:lnTo>
                    <a:pt x="27660" y="285762"/>
                  </a:lnTo>
                  <a:lnTo>
                    <a:pt x="28854" y="283489"/>
                  </a:lnTo>
                  <a:lnTo>
                    <a:pt x="28854" y="265988"/>
                  </a:lnTo>
                  <a:close/>
                </a:path>
                <a:path w="470534" h="720089">
                  <a:moveTo>
                    <a:pt x="28854" y="235318"/>
                  </a:moveTo>
                  <a:lnTo>
                    <a:pt x="27660" y="232943"/>
                  </a:lnTo>
                  <a:lnTo>
                    <a:pt x="18199" y="234137"/>
                  </a:lnTo>
                  <a:lnTo>
                    <a:pt x="18021" y="234149"/>
                  </a:lnTo>
                  <a:lnTo>
                    <a:pt x="16840" y="236461"/>
                  </a:lnTo>
                  <a:lnTo>
                    <a:pt x="16840" y="254101"/>
                  </a:lnTo>
                  <a:lnTo>
                    <a:pt x="17018" y="255016"/>
                  </a:lnTo>
                  <a:lnTo>
                    <a:pt x="17360" y="255701"/>
                  </a:lnTo>
                  <a:lnTo>
                    <a:pt x="17513" y="255854"/>
                  </a:lnTo>
                  <a:lnTo>
                    <a:pt x="18021" y="256133"/>
                  </a:lnTo>
                  <a:lnTo>
                    <a:pt x="27660" y="255143"/>
                  </a:lnTo>
                  <a:lnTo>
                    <a:pt x="28854" y="252831"/>
                  </a:lnTo>
                  <a:lnTo>
                    <a:pt x="28854" y="235318"/>
                  </a:lnTo>
                  <a:close/>
                </a:path>
                <a:path w="470534" h="720089">
                  <a:moveTo>
                    <a:pt x="28854" y="204660"/>
                  </a:moveTo>
                  <a:lnTo>
                    <a:pt x="27660" y="202349"/>
                  </a:lnTo>
                  <a:lnTo>
                    <a:pt x="18199" y="203847"/>
                  </a:lnTo>
                  <a:lnTo>
                    <a:pt x="16840" y="206197"/>
                  </a:lnTo>
                  <a:lnTo>
                    <a:pt x="16840" y="223837"/>
                  </a:lnTo>
                  <a:lnTo>
                    <a:pt x="18021" y="225831"/>
                  </a:lnTo>
                  <a:lnTo>
                    <a:pt x="27660" y="224523"/>
                  </a:lnTo>
                  <a:lnTo>
                    <a:pt x="28854" y="222186"/>
                  </a:lnTo>
                  <a:lnTo>
                    <a:pt x="28854" y="204660"/>
                  </a:lnTo>
                  <a:close/>
                </a:path>
                <a:path w="470534" h="720089">
                  <a:moveTo>
                    <a:pt x="28854" y="174002"/>
                  </a:moveTo>
                  <a:lnTo>
                    <a:pt x="27660" y="171716"/>
                  </a:lnTo>
                  <a:lnTo>
                    <a:pt x="18199" y="173532"/>
                  </a:lnTo>
                  <a:lnTo>
                    <a:pt x="16840" y="175933"/>
                  </a:lnTo>
                  <a:lnTo>
                    <a:pt x="16840" y="193573"/>
                  </a:lnTo>
                  <a:lnTo>
                    <a:pt x="18021" y="195516"/>
                  </a:lnTo>
                  <a:lnTo>
                    <a:pt x="27660" y="193903"/>
                  </a:lnTo>
                  <a:lnTo>
                    <a:pt x="28854" y="191528"/>
                  </a:lnTo>
                  <a:lnTo>
                    <a:pt x="28854" y="174002"/>
                  </a:lnTo>
                  <a:close/>
                </a:path>
                <a:path w="470534" h="720089">
                  <a:moveTo>
                    <a:pt x="28854" y="143344"/>
                  </a:moveTo>
                  <a:lnTo>
                    <a:pt x="27660" y="141097"/>
                  </a:lnTo>
                  <a:lnTo>
                    <a:pt x="18199" y="143217"/>
                  </a:lnTo>
                  <a:lnTo>
                    <a:pt x="17843" y="143370"/>
                  </a:lnTo>
                  <a:lnTo>
                    <a:pt x="17360" y="143903"/>
                  </a:lnTo>
                  <a:lnTo>
                    <a:pt x="17018" y="144703"/>
                  </a:lnTo>
                  <a:lnTo>
                    <a:pt x="16840" y="145669"/>
                  </a:lnTo>
                  <a:lnTo>
                    <a:pt x="16840" y="163309"/>
                  </a:lnTo>
                  <a:lnTo>
                    <a:pt x="18021" y="165239"/>
                  </a:lnTo>
                  <a:lnTo>
                    <a:pt x="27660" y="163296"/>
                  </a:lnTo>
                  <a:lnTo>
                    <a:pt x="28854" y="160870"/>
                  </a:lnTo>
                  <a:lnTo>
                    <a:pt x="28854" y="143344"/>
                  </a:lnTo>
                  <a:close/>
                </a:path>
                <a:path w="470534" h="720089">
                  <a:moveTo>
                    <a:pt x="28854" y="130200"/>
                  </a:moveTo>
                  <a:lnTo>
                    <a:pt x="27660" y="110464"/>
                  </a:lnTo>
                  <a:lnTo>
                    <a:pt x="18199" y="112903"/>
                  </a:lnTo>
                  <a:lnTo>
                    <a:pt x="16840" y="115404"/>
                  </a:lnTo>
                  <a:lnTo>
                    <a:pt x="16840" y="133045"/>
                  </a:lnTo>
                  <a:lnTo>
                    <a:pt x="16891" y="133362"/>
                  </a:lnTo>
                  <a:lnTo>
                    <a:pt x="17119" y="134162"/>
                  </a:lnTo>
                  <a:lnTo>
                    <a:pt x="17513" y="134721"/>
                  </a:lnTo>
                  <a:lnTo>
                    <a:pt x="18021" y="134924"/>
                  </a:lnTo>
                  <a:lnTo>
                    <a:pt x="27660" y="132664"/>
                  </a:lnTo>
                  <a:lnTo>
                    <a:pt x="28854" y="130200"/>
                  </a:lnTo>
                  <a:close/>
                </a:path>
                <a:path w="470534" h="720089">
                  <a:moveTo>
                    <a:pt x="28854" y="99542"/>
                  </a:moveTo>
                  <a:lnTo>
                    <a:pt x="27660" y="79844"/>
                  </a:lnTo>
                  <a:lnTo>
                    <a:pt x="18199" y="82588"/>
                  </a:lnTo>
                  <a:lnTo>
                    <a:pt x="18021" y="82638"/>
                  </a:lnTo>
                  <a:lnTo>
                    <a:pt x="17843" y="82765"/>
                  </a:lnTo>
                  <a:lnTo>
                    <a:pt x="17360" y="83337"/>
                  </a:lnTo>
                  <a:lnTo>
                    <a:pt x="17018" y="84162"/>
                  </a:lnTo>
                  <a:lnTo>
                    <a:pt x="16840" y="85140"/>
                  </a:lnTo>
                  <a:lnTo>
                    <a:pt x="16840" y="102768"/>
                  </a:lnTo>
                  <a:lnTo>
                    <a:pt x="18021" y="104609"/>
                  </a:lnTo>
                  <a:lnTo>
                    <a:pt x="27660" y="102044"/>
                  </a:lnTo>
                  <a:lnTo>
                    <a:pt x="28829" y="99885"/>
                  </a:lnTo>
                  <a:lnTo>
                    <a:pt x="28854" y="99542"/>
                  </a:lnTo>
                  <a:close/>
                </a:path>
                <a:path w="470534" h="720089">
                  <a:moveTo>
                    <a:pt x="28854" y="68884"/>
                  </a:moveTo>
                  <a:lnTo>
                    <a:pt x="27838" y="49237"/>
                  </a:lnTo>
                  <a:lnTo>
                    <a:pt x="27660" y="49237"/>
                  </a:lnTo>
                  <a:lnTo>
                    <a:pt x="16840" y="54864"/>
                  </a:lnTo>
                  <a:lnTo>
                    <a:pt x="16840" y="72504"/>
                  </a:lnTo>
                  <a:lnTo>
                    <a:pt x="18021" y="74320"/>
                  </a:lnTo>
                  <a:lnTo>
                    <a:pt x="27660" y="71424"/>
                  </a:lnTo>
                  <a:lnTo>
                    <a:pt x="28854" y="68884"/>
                  </a:lnTo>
                  <a:close/>
                </a:path>
                <a:path w="470534" h="720089">
                  <a:moveTo>
                    <a:pt x="46774" y="44919"/>
                  </a:moveTo>
                  <a:lnTo>
                    <a:pt x="45567" y="43434"/>
                  </a:lnTo>
                  <a:lnTo>
                    <a:pt x="35737" y="46621"/>
                  </a:lnTo>
                  <a:lnTo>
                    <a:pt x="34378" y="48907"/>
                  </a:lnTo>
                  <a:lnTo>
                    <a:pt x="34378" y="67538"/>
                  </a:lnTo>
                  <a:lnTo>
                    <a:pt x="34620" y="68338"/>
                  </a:lnTo>
                  <a:lnTo>
                    <a:pt x="35039" y="68884"/>
                  </a:lnTo>
                  <a:lnTo>
                    <a:pt x="35356" y="69037"/>
                  </a:lnTo>
                  <a:lnTo>
                    <a:pt x="35547" y="69049"/>
                  </a:lnTo>
                  <a:lnTo>
                    <a:pt x="45567" y="66052"/>
                  </a:lnTo>
                  <a:lnTo>
                    <a:pt x="45758" y="65925"/>
                  </a:lnTo>
                  <a:lnTo>
                    <a:pt x="46253" y="65316"/>
                  </a:lnTo>
                  <a:lnTo>
                    <a:pt x="46507" y="64782"/>
                  </a:lnTo>
                  <a:lnTo>
                    <a:pt x="46774" y="63817"/>
                  </a:lnTo>
                  <a:lnTo>
                    <a:pt x="46774" y="44919"/>
                  </a:lnTo>
                  <a:close/>
                </a:path>
                <a:path w="470534" h="720089">
                  <a:moveTo>
                    <a:pt x="46799" y="589229"/>
                  </a:moveTo>
                  <a:lnTo>
                    <a:pt x="35547" y="585863"/>
                  </a:lnTo>
                  <a:lnTo>
                    <a:pt x="35356" y="585927"/>
                  </a:lnTo>
                  <a:lnTo>
                    <a:pt x="34353" y="587971"/>
                  </a:lnTo>
                  <a:lnTo>
                    <a:pt x="34353" y="605586"/>
                  </a:lnTo>
                  <a:lnTo>
                    <a:pt x="45567" y="609180"/>
                  </a:lnTo>
                  <a:lnTo>
                    <a:pt x="45758" y="609130"/>
                  </a:lnTo>
                  <a:lnTo>
                    <a:pt x="46799" y="607098"/>
                  </a:lnTo>
                  <a:lnTo>
                    <a:pt x="46799" y="589229"/>
                  </a:lnTo>
                  <a:close/>
                </a:path>
                <a:path w="470534" h="720089">
                  <a:moveTo>
                    <a:pt x="46799" y="451827"/>
                  </a:moveTo>
                  <a:lnTo>
                    <a:pt x="35547" y="448106"/>
                  </a:lnTo>
                  <a:lnTo>
                    <a:pt x="35356" y="448157"/>
                  </a:lnTo>
                  <a:lnTo>
                    <a:pt x="34886" y="448538"/>
                  </a:lnTo>
                  <a:lnTo>
                    <a:pt x="34620" y="448983"/>
                  </a:lnTo>
                  <a:lnTo>
                    <a:pt x="34378" y="449834"/>
                  </a:lnTo>
                  <a:lnTo>
                    <a:pt x="34353" y="450164"/>
                  </a:lnTo>
                  <a:lnTo>
                    <a:pt x="34353" y="467779"/>
                  </a:lnTo>
                  <a:lnTo>
                    <a:pt x="45567" y="471741"/>
                  </a:lnTo>
                  <a:lnTo>
                    <a:pt x="45758" y="471690"/>
                  </a:lnTo>
                  <a:lnTo>
                    <a:pt x="46799" y="469696"/>
                  </a:lnTo>
                  <a:lnTo>
                    <a:pt x="46799" y="451827"/>
                  </a:lnTo>
                  <a:close/>
                </a:path>
                <a:path w="470534" h="720089">
                  <a:moveTo>
                    <a:pt x="46799" y="389343"/>
                  </a:moveTo>
                  <a:lnTo>
                    <a:pt x="35737" y="386346"/>
                  </a:lnTo>
                  <a:lnTo>
                    <a:pt x="35547" y="386346"/>
                  </a:lnTo>
                  <a:lnTo>
                    <a:pt x="34353" y="388493"/>
                  </a:lnTo>
                  <a:lnTo>
                    <a:pt x="34353" y="406107"/>
                  </a:lnTo>
                  <a:lnTo>
                    <a:pt x="45567" y="409346"/>
                  </a:lnTo>
                  <a:lnTo>
                    <a:pt x="45758" y="409282"/>
                  </a:lnTo>
                  <a:lnTo>
                    <a:pt x="46253" y="408851"/>
                  </a:lnTo>
                  <a:lnTo>
                    <a:pt x="46621" y="408139"/>
                  </a:lnTo>
                  <a:lnTo>
                    <a:pt x="46774" y="407530"/>
                  </a:lnTo>
                  <a:lnTo>
                    <a:pt x="46799" y="407187"/>
                  </a:lnTo>
                  <a:lnTo>
                    <a:pt x="46799" y="389343"/>
                  </a:lnTo>
                  <a:close/>
                </a:path>
                <a:path w="470534" h="720089">
                  <a:moveTo>
                    <a:pt x="46799" y="358089"/>
                  </a:moveTo>
                  <a:lnTo>
                    <a:pt x="35737" y="355460"/>
                  </a:lnTo>
                  <a:lnTo>
                    <a:pt x="35547" y="355460"/>
                  </a:lnTo>
                  <a:lnTo>
                    <a:pt x="34353" y="357644"/>
                  </a:lnTo>
                  <a:lnTo>
                    <a:pt x="34353" y="375272"/>
                  </a:lnTo>
                  <a:lnTo>
                    <a:pt x="45567" y="378129"/>
                  </a:lnTo>
                  <a:lnTo>
                    <a:pt x="45758" y="378066"/>
                  </a:lnTo>
                  <a:lnTo>
                    <a:pt x="46253" y="377621"/>
                  </a:lnTo>
                  <a:lnTo>
                    <a:pt x="46621" y="376885"/>
                  </a:lnTo>
                  <a:lnTo>
                    <a:pt x="46774" y="376288"/>
                  </a:lnTo>
                  <a:lnTo>
                    <a:pt x="46799" y="375945"/>
                  </a:lnTo>
                  <a:lnTo>
                    <a:pt x="46799" y="358089"/>
                  </a:lnTo>
                  <a:close/>
                </a:path>
                <a:path w="470534" h="720089">
                  <a:moveTo>
                    <a:pt x="46799" y="326821"/>
                  </a:moveTo>
                  <a:lnTo>
                    <a:pt x="45567" y="324307"/>
                  </a:lnTo>
                  <a:lnTo>
                    <a:pt x="35737" y="324586"/>
                  </a:lnTo>
                  <a:lnTo>
                    <a:pt x="35547" y="324586"/>
                  </a:lnTo>
                  <a:lnTo>
                    <a:pt x="34353" y="326809"/>
                  </a:lnTo>
                  <a:lnTo>
                    <a:pt x="34353" y="344424"/>
                  </a:lnTo>
                  <a:lnTo>
                    <a:pt x="35547" y="346964"/>
                  </a:lnTo>
                  <a:lnTo>
                    <a:pt x="45567" y="346913"/>
                  </a:lnTo>
                  <a:lnTo>
                    <a:pt x="46799" y="344690"/>
                  </a:lnTo>
                  <a:lnTo>
                    <a:pt x="46799" y="326821"/>
                  </a:lnTo>
                  <a:close/>
                </a:path>
                <a:path w="470534" h="720089">
                  <a:moveTo>
                    <a:pt x="46799" y="295592"/>
                  </a:moveTo>
                  <a:lnTo>
                    <a:pt x="45567" y="293090"/>
                  </a:lnTo>
                  <a:lnTo>
                    <a:pt x="35737" y="293700"/>
                  </a:lnTo>
                  <a:lnTo>
                    <a:pt x="34353" y="295973"/>
                  </a:lnTo>
                  <a:lnTo>
                    <a:pt x="34353" y="313588"/>
                  </a:lnTo>
                  <a:lnTo>
                    <a:pt x="35547" y="316077"/>
                  </a:lnTo>
                  <a:lnTo>
                    <a:pt x="45364" y="315722"/>
                  </a:lnTo>
                  <a:lnTo>
                    <a:pt x="46799" y="313461"/>
                  </a:lnTo>
                  <a:lnTo>
                    <a:pt x="46799" y="295592"/>
                  </a:lnTo>
                  <a:close/>
                </a:path>
                <a:path w="470534" h="720089">
                  <a:moveTo>
                    <a:pt x="46799" y="264350"/>
                  </a:moveTo>
                  <a:lnTo>
                    <a:pt x="45567" y="261899"/>
                  </a:lnTo>
                  <a:lnTo>
                    <a:pt x="35737" y="262813"/>
                  </a:lnTo>
                  <a:lnTo>
                    <a:pt x="35547" y="262826"/>
                  </a:lnTo>
                  <a:lnTo>
                    <a:pt x="34353" y="265137"/>
                  </a:lnTo>
                  <a:lnTo>
                    <a:pt x="34353" y="282752"/>
                  </a:lnTo>
                  <a:lnTo>
                    <a:pt x="35547" y="285229"/>
                  </a:lnTo>
                  <a:lnTo>
                    <a:pt x="45567" y="284518"/>
                  </a:lnTo>
                  <a:lnTo>
                    <a:pt x="46799" y="282219"/>
                  </a:lnTo>
                  <a:lnTo>
                    <a:pt x="46799" y="264350"/>
                  </a:lnTo>
                  <a:close/>
                </a:path>
                <a:path w="470534" h="720089">
                  <a:moveTo>
                    <a:pt x="46799" y="233095"/>
                  </a:moveTo>
                  <a:lnTo>
                    <a:pt x="45567" y="230670"/>
                  </a:lnTo>
                  <a:lnTo>
                    <a:pt x="35737" y="231914"/>
                  </a:lnTo>
                  <a:lnTo>
                    <a:pt x="35547" y="231927"/>
                  </a:lnTo>
                  <a:lnTo>
                    <a:pt x="34353" y="234289"/>
                  </a:lnTo>
                  <a:lnTo>
                    <a:pt x="34353" y="251904"/>
                  </a:lnTo>
                  <a:lnTo>
                    <a:pt x="35547" y="254317"/>
                  </a:lnTo>
                  <a:lnTo>
                    <a:pt x="45567" y="253288"/>
                  </a:lnTo>
                  <a:lnTo>
                    <a:pt x="46799" y="250939"/>
                  </a:lnTo>
                  <a:lnTo>
                    <a:pt x="46799" y="233095"/>
                  </a:lnTo>
                  <a:close/>
                </a:path>
                <a:path w="470534" h="720089">
                  <a:moveTo>
                    <a:pt x="46799" y="170611"/>
                  </a:moveTo>
                  <a:lnTo>
                    <a:pt x="45567" y="168262"/>
                  </a:lnTo>
                  <a:lnTo>
                    <a:pt x="35737" y="170154"/>
                  </a:lnTo>
                  <a:lnTo>
                    <a:pt x="34353" y="172605"/>
                  </a:lnTo>
                  <a:lnTo>
                    <a:pt x="34353" y="190246"/>
                  </a:lnTo>
                  <a:lnTo>
                    <a:pt x="35547" y="192557"/>
                  </a:lnTo>
                  <a:lnTo>
                    <a:pt x="45567" y="190881"/>
                  </a:lnTo>
                  <a:lnTo>
                    <a:pt x="46799" y="188455"/>
                  </a:lnTo>
                  <a:lnTo>
                    <a:pt x="46799" y="170611"/>
                  </a:lnTo>
                  <a:close/>
                </a:path>
                <a:path w="470534" h="720089">
                  <a:moveTo>
                    <a:pt x="46799" y="157213"/>
                  </a:moveTo>
                  <a:lnTo>
                    <a:pt x="45567" y="137058"/>
                  </a:lnTo>
                  <a:lnTo>
                    <a:pt x="35737" y="139268"/>
                  </a:lnTo>
                  <a:lnTo>
                    <a:pt x="34353" y="141770"/>
                  </a:lnTo>
                  <a:lnTo>
                    <a:pt x="34378" y="160070"/>
                  </a:lnTo>
                  <a:lnTo>
                    <a:pt x="35547" y="161696"/>
                  </a:lnTo>
                  <a:lnTo>
                    <a:pt x="45567" y="159689"/>
                  </a:lnTo>
                  <a:lnTo>
                    <a:pt x="46799" y="157213"/>
                  </a:lnTo>
                  <a:close/>
                </a:path>
                <a:path w="470534" h="720089">
                  <a:moveTo>
                    <a:pt x="46799" y="125971"/>
                  </a:moveTo>
                  <a:lnTo>
                    <a:pt x="45567" y="105841"/>
                  </a:lnTo>
                  <a:lnTo>
                    <a:pt x="35737" y="108381"/>
                  </a:lnTo>
                  <a:lnTo>
                    <a:pt x="34353" y="110934"/>
                  </a:lnTo>
                  <a:lnTo>
                    <a:pt x="34378" y="129235"/>
                  </a:lnTo>
                  <a:lnTo>
                    <a:pt x="35547" y="130822"/>
                  </a:lnTo>
                  <a:lnTo>
                    <a:pt x="45567" y="128473"/>
                  </a:lnTo>
                  <a:lnTo>
                    <a:pt x="46799" y="125971"/>
                  </a:lnTo>
                  <a:close/>
                </a:path>
                <a:path w="470534" h="720089">
                  <a:moveTo>
                    <a:pt x="46799" y="94703"/>
                  </a:moveTo>
                  <a:lnTo>
                    <a:pt x="45567" y="74637"/>
                  </a:lnTo>
                  <a:lnTo>
                    <a:pt x="35737" y="77495"/>
                  </a:lnTo>
                  <a:lnTo>
                    <a:pt x="35547" y="77546"/>
                  </a:lnTo>
                  <a:lnTo>
                    <a:pt x="34353" y="80098"/>
                  </a:lnTo>
                  <a:lnTo>
                    <a:pt x="34378" y="98386"/>
                  </a:lnTo>
                  <a:lnTo>
                    <a:pt x="34620" y="99199"/>
                  </a:lnTo>
                  <a:lnTo>
                    <a:pt x="35039" y="99745"/>
                  </a:lnTo>
                  <a:lnTo>
                    <a:pt x="35356" y="99923"/>
                  </a:lnTo>
                  <a:lnTo>
                    <a:pt x="35547" y="99936"/>
                  </a:lnTo>
                  <a:lnTo>
                    <a:pt x="45567" y="97256"/>
                  </a:lnTo>
                  <a:lnTo>
                    <a:pt x="46774" y="95072"/>
                  </a:lnTo>
                  <a:lnTo>
                    <a:pt x="46799" y="94703"/>
                  </a:lnTo>
                  <a:close/>
                </a:path>
                <a:path w="470534" h="720089">
                  <a:moveTo>
                    <a:pt x="379869" y="687158"/>
                  </a:moveTo>
                  <a:lnTo>
                    <a:pt x="362318" y="681685"/>
                  </a:lnTo>
                  <a:lnTo>
                    <a:pt x="362038" y="681774"/>
                  </a:lnTo>
                  <a:lnTo>
                    <a:pt x="360438" y="685165"/>
                  </a:lnTo>
                  <a:lnTo>
                    <a:pt x="360438" y="714197"/>
                  </a:lnTo>
                  <a:lnTo>
                    <a:pt x="377939" y="720026"/>
                  </a:lnTo>
                  <a:lnTo>
                    <a:pt x="378231" y="719924"/>
                  </a:lnTo>
                  <a:lnTo>
                    <a:pt x="379006" y="719277"/>
                  </a:lnTo>
                  <a:lnTo>
                    <a:pt x="379577" y="718096"/>
                  </a:lnTo>
                  <a:lnTo>
                    <a:pt x="379869" y="716546"/>
                  </a:lnTo>
                  <a:lnTo>
                    <a:pt x="379869" y="687158"/>
                  </a:lnTo>
                  <a:close/>
                </a:path>
                <a:path w="470534" h="720089">
                  <a:moveTo>
                    <a:pt x="379869" y="528523"/>
                  </a:moveTo>
                  <a:lnTo>
                    <a:pt x="362318" y="519607"/>
                  </a:lnTo>
                  <a:lnTo>
                    <a:pt x="362038" y="519633"/>
                  </a:lnTo>
                  <a:lnTo>
                    <a:pt x="360438" y="522706"/>
                  </a:lnTo>
                  <a:lnTo>
                    <a:pt x="360438" y="551751"/>
                  </a:lnTo>
                  <a:lnTo>
                    <a:pt x="377939" y="560984"/>
                  </a:lnTo>
                  <a:lnTo>
                    <a:pt x="378231" y="560959"/>
                  </a:lnTo>
                  <a:lnTo>
                    <a:pt x="379006" y="560451"/>
                  </a:lnTo>
                  <a:lnTo>
                    <a:pt x="379577" y="559409"/>
                  </a:lnTo>
                  <a:lnTo>
                    <a:pt x="379869" y="557911"/>
                  </a:lnTo>
                  <a:lnTo>
                    <a:pt x="379869" y="528523"/>
                  </a:lnTo>
                  <a:close/>
                </a:path>
                <a:path w="470534" h="720089">
                  <a:moveTo>
                    <a:pt x="379869" y="477456"/>
                  </a:moveTo>
                  <a:lnTo>
                    <a:pt x="362623" y="467487"/>
                  </a:lnTo>
                  <a:lnTo>
                    <a:pt x="362318" y="467385"/>
                  </a:lnTo>
                  <a:lnTo>
                    <a:pt x="360438" y="470382"/>
                  </a:lnTo>
                  <a:lnTo>
                    <a:pt x="360438" y="499414"/>
                  </a:lnTo>
                  <a:lnTo>
                    <a:pt x="377939" y="509841"/>
                  </a:lnTo>
                  <a:lnTo>
                    <a:pt x="378231" y="509816"/>
                  </a:lnTo>
                  <a:lnTo>
                    <a:pt x="379006" y="509346"/>
                  </a:lnTo>
                  <a:lnTo>
                    <a:pt x="379577" y="508330"/>
                  </a:lnTo>
                  <a:lnTo>
                    <a:pt x="379869" y="506857"/>
                  </a:lnTo>
                  <a:lnTo>
                    <a:pt x="379869" y="477456"/>
                  </a:lnTo>
                  <a:close/>
                </a:path>
                <a:path w="470534" h="720089">
                  <a:moveTo>
                    <a:pt x="379869" y="261251"/>
                  </a:moveTo>
                  <a:lnTo>
                    <a:pt x="362623" y="256362"/>
                  </a:lnTo>
                  <a:lnTo>
                    <a:pt x="362318" y="256349"/>
                  </a:lnTo>
                  <a:lnTo>
                    <a:pt x="360438" y="259892"/>
                  </a:lnTo>
                  <a:lnTo>
                    <a:pt x="360438" y="288925"/>
                  </a:lnTo>
                  <a:lnTo>
                    <a:pt x="377939" y="294182"/>
                  </a:lnTo>
                  <a:lnTo>
                    <a:pt x="378231" y="294081"/>
                  </a:lnTo>
                  <a:lnTo>
                    <a:pt x="378752" y="293700"/>
                  </a:lnTo>
                  <a:lnTo>
                    <a:pt x="379006" y="293395"/>
                  </a:lnTo>
                  <a:lnTo>
                    <a:pt x="379577" y="292214"/>
                  </a:lnTo>
                  <a:lnTo>
                    <a:pt x="379869" y="290652"/>
                  </a:lnTo>
                  <a:lnTo>
                    <a:pt x="379869" y="261251"/>
                  </a:lnTo>
                  <a:close/>
                </a:path>
                <a:path w="470534" h="720089">
                  <a:moveTo>
                    <a:pt x="379869" y="209778"/>
                  </a:moveTo>
                  <a:lnTo>
                    <a:pt x="362623" y="205460"/>
                  </a:lnTo>
                  <a:lnTo>
                    <a:pt x="362318" y="205460"/>
                  </a:lnTo>
                  <a:lnTo>
                    <a:pt x="360438" y="209054"/>
                  </a:lnTo>
                  <a:lnTo>
                    <a:pt x="360438" y="238099"/>
                  </a:lnTo>
                  <a:lnTo>
                    <a:pt x="377939" y="242773"/>
                  </a:lnTo>
                  <a:lnTo>
                    <a:pt x="378231" y="242684"/>
                  </a:lnTo>
                  <a:lnTo>
                    <a:pt x="379006" y="241960"/>
                  </a:lnTo>
                  <a:lnTo>
                    <a:pt x="379577" y="240753"/>
                  </a:lnTo>
                  <a:lnTo>
                    <a:pt x="379869" y="239179"/>
                  </a:lnTo>
                  <a:lnTo>
                    <a:pt x="379869" y="209778"/>
                  </a:lnTo>
                  <a:close/>
                </a:path>
                <a:path w="470534" h="720089">
                  <a:moveTo>
                    <a:pt x="379869" y="158330"/>
                  </a:moveTo>
                  <a:lnTo>
                    <a:pt x="377939" y="154190"/>
                  </a:lnTo>
                  <a:lnTo>
                    <a:pt x="362623" y="154609"/>
                  </a:lnTo>
                  <a:lnTo>
                    <a:pt x="362318" y="154609"/>
                  </a:lnTo>
                  <a:lnTo>
                    <a:pt x="360438" y="158254"/>
                  </a:lnTo>
                  <a:lnTo>
                    <a:pt x="360438" y="187286"/>
                  </a:lnTo>
                  <a:lnTo>
                    <a:pt x="362318" y="191465"/>
                  </a:lnTo>
                  <a:lnTo>
                    <a:pt x="377939" y="191401"/>
                  </a:lnTo>
                  <a:lnTo>
                    <a:pt x="378231" y="191274"/>
                  </a:lnTo>
                  <a:lnTo>
                    <a:pt x="379006" y="190538"/>
                  </a:lnTo>
                  <a:lnTo>
                    <a:pt x="379577" y="189306"/>
                  </a:lnTo>
                  <a:lnTo>
                    <a:pt x="379869" y="187744"/>
                  </a:lnTo>
                  <a:lnTo>
                    <a:pt x="379869" y="158330"/>
                  </a:lnTo>
                  <a:close/>
                </a:path>
                <a:path w="470534" h="720089">
                  <a:moveTo>
                    <a:pt x="379869" y="106908"/>
                  </a:moveTo>
                  <a:lnTo>
                    <a:pt x="377939" y="102793"/>
                  </a:lnTo>
                  <a:lnTo>
                    <a:pt x="362623" y="103720"/>
                  </a:lnTo>
                  <a:lnTo>
                    <a:pt x="362318" y="103733"/>
                  </a:lnTo>
                  <a:lnTo>
                    <a:pt x="360438" y="107467"/>
                  </a:lnTo>
                  <a:lnTo>
                    <a:pt x="360438" y="136499"/>
                  </a:lnTo>
                  <a:lnTo>
                    <a:pt x="362318" y="140601"/>
                  </a:lnTo>
                  <a:lnTo>
                    <a:pt x="377939" y="140004"/>
                  </a:lnTo>
                  <a:lnTo>
                    <a:pt x="378231" y="139877"/>
                  </a:lnTo>
                  <a:lnTo>
                    <a:pt x="379006" y="139128"/>
                  </a:lnTo>
                  <a:lnTo>
                    <a:pt x="379577" y="137883"/>
                  </a:lnTo>
                  <a:lnTo>
                    <a:pt x="379869" y="136309"/>
                  </a:lnTo>
                  <a:lnTo>
                    <a:pt x="379869" y="106908"/>
                  </a:lnTo>
                  <a:close/>
                </a:path>
                <a:path w="470534" h="720089">
                  <a:moveTo>
                    <a:pt x="379869" y="55460"/>
                  </a:moveTo>
                  <a:lnTo>
                    <a:pt x="377939" y="51396"/>
                  </a:lnTo>
                  <a:lnTo>
                    <a:pt x="362623" y="52832"/>
                  </a:lnTo>
                  <a:lnTo>
                    <a:pt x="360438" y="56654"/>
                  </a:lnTo>
                  <a:lnTo>
                    <a:pt x="360438" y="85686"/>
                  </a:lnTo>
                  <a:lnTo>
                    <a:pt x="362318" y="89738"/>
                  </a:lnTo>
                  <a:lnTo>
                    <a:pt x="377939" y="88646"/>
                  </a:lnTo>
                  <a:lnTo>
                    <a:pt x="378231" y="88519"/>
                  </a:lnTo>
                  <a:lnTo>
                    <a:pt x="379006" y="87718"/>
                  </a:lnTo>
                  <a:lnTo>
                    <a:pt x="379577" y="86448"/>
                  </a:lnTo>
                  <a:lnTo>
                    <a:pt x="379869" y="84848"/>
                  </a:lnTo>
                  <a:lnTo>
                    <a:pt x="379869" y="55460"/>
                  </a:lnTo>
                  <a:close/>
                </a:path>
                <a:path w="470534" h="720089">
                  <a:moveTo>
                    <a:pt x="379869" y="4000"/>
                  </a:moveTo>
                  <a:lnTo>
                    <a:pt x="377939" y="0"/>
                  </a:lnTo>
                  <a:lnTo>
                    <a:pt x="362623" y="1943"/>
                  </a:lnTo>
                  <a:lnTo>
                    <a:pt x="362318" y="1981"/>
                  </a:lnTo>
                  <a:lnTo>
                    <a:pt x="360438" y="5829"/>
                  </a:lnTo>
                  <a:lnTo>
                    <a:pt x="360438" y="34861"/>
                  </a:lnTo>
                  <a:lnTo>
                    <a:pt x="362318" y="38862"/>
                  </a:lnTo>
                  <a:lnTo>
                    <a:pt x="377939" y="37261"/>
                  </a:lnTo>
                  <a:lnTo>
                    <a:pt x="378231" y="37096"/>
                  </a:lnTo>
                  <a:lnTo>
                    <a:pt x="379006" y="36283"/>
                  </a:lnTo>
                  <a:lnTo>
                    <a:pt x="379577" y="35013"/>
                  </a:lnTo>
                  <a:lnTo>
                    <a:pt x="379869" y="33413"/>
                  </a:lnTo>
                  <a:lnTo>
                    <a:pt x="379869" y="4000"/>
                  </a:lnTo>
                  <a:close/>
                </a:path>
                <a:path w="470534" h="720089">
                  <a:moveTo>
                    <a:pt x="389229" y="400126"/>
                  </a:moveTo>
                  <a:lnTo>
                    <a:pt x="372300" y="393700"/>
                  </a:lnTo>
                  <a:lnTo>
                    <a:pt x="372021" y="393776"/>
                  </a:lnTo>
                  <a:lnTo>
                    <a:pt x="370484" y="396976"/>
                  </a:lnTo>
                  <a:lnTo>
                    <a:pt x="370484" y="426072"/>
                  </a:lnTo>
                  <a:lnTo>
                    <a:pt x="387362" y="432295"/>
                  </a:lnTo>
                  <a:lnTo>
                    <a:pt x="387642" y="432231"/>
                  </a:lnTo>
                  <a:lnTo>
                    <a:pt x="388175" y="431888"/>
                  </a:lnTo>
                  <a:lnTo>
                    <a:pt x="388404" y="431622"/>
                  </a:lnTo>
                  <a:lnTo>
                    <a:pt x="388937" y="430517"/>
                  </a:lnTo>
                  <a:lnTo>
                    <a:pt x="389229" y="429006"/>
                  </a:lnTo>
                  <a:lnTo>
                    <a:pt x="389229" y="400126"/>
                  </a:lnTo>
                  <a:close/>
                </a:path>
                <a:path w="470534" h="720089">
                  <a:moveTo>
                    <a:pt x="408863" y="612546"/>
                  </a:moveTo>
                  <a:lnTo>
                    <a:pt x="390994" y="602284"/>
                  </a:lnTo>
                  <a:lnTo>
                    <a:pt x="390690" y="602183"/>
                  </a:lnTo>
                  <a:lnTo>
                    <a:pt x="388721" y="605205"/>
                  </a:lnTo>
                  <a:lnTo>
                    <a:pt x="388721" y="635368"/>
                  </a:lnTo>
                  <a:lnTo>
                    <a:pt x="406882" y="645502"/>
                  </a:lnTo>
                  <a:lnTo>
                    <a:pt x="407174" y="645502"/>
                  </a:lnTo>
                  <a:lnTo>
                    <a:pt x="407733" y="645261"/>
                  </a:lnTo>
                  <a:lnTo>
                    <a:pt x="407974" y="645033"/>
                  </a:lnTo>
                  <a:lnTo>
                    <a:pt x="408571" y="643978"/>
                  </a:lnTo>
                  <a:lnTo>
                    <a:pt x="408863" y="642493"/>
                  </a:lnTo>
                  <a:lnTo>
                    <a:pt x="408863" y="612546"/>
                  </a:lnTo>
                  <a:close/>
                </a:path>
                <a:path w="470534" h="720089">
                  <a:moveTo>
                    <a:pt x="408863" y="314807"/>
                  </a:moveTo>
                  <a:lnTo>
                    <a:pt x="390690" y="309219"/>
                  </a:lnTo>
                  <a:lnTo>
                    <a:pt x="390385" y="309308"/>
                  </a:lnTo>
                  <a:lnTo>
                    <a:pt x="388721" y="312750"/>
                  </a:lnTo>
                  <a:lnTo>
                    <a:pt x="388721" y="342315"/>
                  </a:lnTo>
                  <a:lnTo>
                    <a:pt x="406882" y="348284"/>
                  </a:lnTo>
                  <a:lnTo>
                    <a:pt x="407174" y="348195"/>
                  </a:lnTo>
                  <a:lnTo>
                    <a:pt x="407733" y="347802"/>
                  </a:lnTo>
                  <a:lnTo>
                    <a:pt x="407974" y="347510"/>
                  </a:lnTo>
                  <a:lnTo>
                    <a:pt x="408571" y="346316"/>
                  </a:lnTo>
                  <a:lnTo>
                    <a:pt x="408863" y="344754"/>
                  </a:lnTo>
                  <a:lnTo>
                    <a:pt x="408863" y="314807"/>
                  </a:lnTo>
                  <a:close/>
                </a:path>
                <a:path w="470534" h="720089">
                  <a:moveTo>
                    <a:pt x="408863" y="262407"/>
                  </a:moveTo>
                  <a:lnTo>
                    <a:pt x="390994" y="257416"/>
                  </a:lnTo>
                  <a:lnTo>
                    <a:pt x="390690" y="257403"/>
                  </a:lnTo>
                  <a:lnTo>
                    <a:pt x="388721" y="261010"/>
                  </a:lnTo>
                  <a:lnTo>
                    <a:pt x="388721" y="290576"/>
                  </a:lnTo>
                  <a:lnTo>
                    <a:pt x="406882" y="295960"/>
                  </a:lnTo>
                  <a:lnTo>
                    <a:pt x="407174" y="295846"/>
                  </a:lnTo>
                  <a:lnTo>
                    <a:pt x="407733" y="295452"/>
                  </a:lnTo>
                  <a:lnTo>
                    <a:pt x="407974" y="295148"/>
                  </a:lnTo>
                  <a:lnTo>
                    <a:pt x="408571" y="293928"/>
                  </a:lnTo>
                  <a:lnTo>
                    <a:pt x="408863" y="292341"/>
                  </a:lnTo>
                  <a:lnTo>
                    <a:pt x="408863" y="262407"/>
                  </a:lnTo>
                  <a:close/>
                </a:path>
                <a:path w="470534" h="720089">
                  <a:moveTo>
                    <a:pt x="408863" y="209981"/>
                  </a:moveTo>
                  <a:lnTo>
                    <a:pt x="390994" y="205587"/>
                  </a:lnTo>
                  <a:lnTo>
                    <a:pt x="390690" y="205587"/>
                  </a:lnTo>
                  <a:lnTo>
                    <a:pt x="388721" y="209245"/>
                  </a:lnTo>
                  <a:lnTo>
                    <a:pt x="388721" y="238823"/>
                  </a:lnTo>
                  <a:lnTo>
                    <a:pt x="406882" y="243611"/>
                  </a:lnTo>
                  <a:lnTo>
                    <a:pt x="407174" y="243497"/>
                  </a:lnTo>
                  <a:lnTo>
                    <a:pt x="407733" y="243065"/>
                  </a:lnTo>
                  <a:lnTo>
                    <a:pt x="407974" y="242760"/>
                  </a:lnTo>
                  <a:lnTo>
                    <a:pt x="408571" y="241528"/>
                  </a:lnTo>
                  <a:lnTo>
                    <a:pt x="408863" y="239928"/>
                  </a:lnTo>
                  <a:lnTo>
                    <a:pt x="408863" y="209981"/>
                  </a:lnTo>
                  <a:close/>
                </a:path>
                <a:path w="470534" h="720089">
                  <a:moveTo>
                    <a:pt x="408863" y="157607"/>
                  </a:moveTo>
                  <a:lnTo>
                    <a:pt x="406882" y="153365"/>
                  </a:lnTo>
                  <a:lnTo>
                    <a:pt x="390994" y="153809"/>
                  </a:lnTo>
                  <a:lnTo>
                    <a:pt x="390690" y="153809"/>
                  </a:lnTo>
                  <a:lnTo>
                    <a:pt x="388721" y="157530"/>
                  </a:lnTo>
                  <a:lnTo>
                    <a:pt x="388721" y="187083"/>
                  </a:lnTo>
                  <a:lnTo>
                    <a:pt x="390690" y="191338"/>
                  </a:lnTo>
                  <a:lnTo>
                    <a:pt x="406882" y="191274"/>
                  </a:lnTo>
                  <a:lnTo>
                    <a:pt x="408863" y="187528"/>
                  </a:lnTo>
                  <a:lnTo>
                    <a:pt x="408863" y="157607"/>
                  </a:lnTo>
                  <a:close/>
                </a:path>
                <a:path w="470534" h="720089">
                  <a:moveTo>
                    <a:pt x="408863" y="104609"/>
                  </a:moveTo>
                  <a:lnTo>
                    <a:pt x="406882" y="101015"/>
                  </a:lnTo>
                  <a:lnTo>
                    <a:pt x="390994" y="101981"/>
                  </a:lnTo>
                  <a:lnTo>
                    <a:pt x="390690" y="101993"/>
                  </a:lnTo>
                  <a:lnTo>
                    <a:pt x="388721" y="105791"/>
                  </a:lnTo>
                  <a:lnTo>
                    <a:pt x="388721" y="135356"/>
                  </a:lnTo>
                  <a:lnTo>
                    <a:pt x="390690" y="139522"/>
                  </a:lnTo>
                  <a:lnTo>
                    <a:pt x="406882" y="138925"/>
                  </a:lnTo>
                  <a:lnTo>
                    <a:pt x="408863" y="135166"/>
                  </a:lnTo>
                  <a:lnTo>
                    <a:pt x="408863" y="104609"/>
                  </a:lnTo>
                  <a:close/>
                </a:path>
                <a:path w="470534" h="720089">
                  <a:moveTo>
                    <a:pt x="408863" y="52806"/>
                  </a:moveTo>
                  <a:lnTo>
                    <a:pt x="406882" y="48679"/>
                  </a:lnTo>
                  <a:lnTo>
                    <a:pt x="390994" y="50165"/>
                  </a:lnTo>
                  <a:lnTo>
                    <a:pt x="388721" y="54051"/>
                  </a:lnTo>
                  <a:lnTo>
                    <a:pt x="388721" y="83629"/>
                  </a:lnTo>
                  <a:lnTo>
                    <a:pt x="390690" y="87757"/>
                  </a:lnTo>
                  <a:lnTo>
                    <a:pt x="406882" y="86614"/>
                  </a:lnTo>
                  <a:lnTo>
                    <a:pt x="408863" y="82753"/>
                  </a:lnTo>
                  <a:lnTo>
                    <a:pt x="408863" y="52806"/>
                  </a:lnTo>
                  <a:close/>
                </a:path>
                <a:path w="470534" h="720089">
                  <a:moveTo>
                    <a:pt x="438975" y="531698"/>
                  </a:moveTo>
                  <a:lnTo>
                    <a:pt x="420420" y="521754"/>
                  </a:lnTo>
                  <a:lnTo>
                    <a:pt x="420090" y="521652"/>
                  </a:lnTo>
                  <a:lnTo>
                    <a:pt x="418071" y="524764"/>
                  </a:lnTo>
                  <a:lnTo>
                    <a:pt x="418071" y="554888"/>
                  </a:lnTo>
                  <a:lnTo>
                    <a:pt x="436892" y="565315"/>
                  </a:lnTo>
                  <a:lnTo>
                    <a:pt x="437222" y="565302"/>
                  </a:lnTo>
                  <a:lnTo>
                    <a:pt x="437794" y="565035"/>
                  </a:lnTo>
                  <a:lnTo>
                    <a:pt x="438061" y="564794"/>
                  </a:lnTo>
                  <a:lnTo>
                    <a:pt x="438658" y="563727"/>
                  </a:lnTo>
                  <a:lnTo>
                    <a:pt x="438975" y="562190"/>
                  </a:lnTo>
                  <a:lnTo>
                    <a:pt x="438975" y="531698"/>
                  </a:lnTo>
                  <a:close/>
                </a:path>
                <a:path w="470534" h="720089">
                  <a:moveTo>
                    <a:pt x="438975" y="470369"/>
                  </a:moveTo>
                  <a:lnTo>
                    <a:pt x="420090" y="462165"/>
                  </a:lnTo>
                  <a:lnTo>
                    <a:pt x="419785" y="462229"/>
                  </a:lnTo>
                  <a:lnTo>
                    <a:pt x="418960" y="462813"/>
                  </a:lnTo>
                  <a:lnTo>
                    <a:pt x="418376" y="463943"/>
                  </a:lnTo>
                  <a:lnTo>
                    <a:pt x="418071" y="465493"/>
                  </a:lnTo>
                  <a:lnTo>
                    <a:pt x="418071" y="495617"/>
                  </a:lnTo>
                  <a:lnTo>
                    <a:pt x="436892" y="504202"/>
                  </a:lnTo>
                  <a:lnTo>
                    <a:pt x="437222" y="504151"/>
                  </a:lnTo>
                  <a:lnTo>
                    <a:pt x="437794" y="503834"/>
                  </a:lnTo>
                  <a:lnTo>
                    <a:pt x="438061" y="503567"/>
                  </a:lnTo>
                  <a:lnTo>
                    <a:pt x="438658" y="502437"/>
                  </a:lnTo>
                  <a:lnTo>
                    <a:pt x="438975" y="500875"/>
                  </a:lnTo>
                  <a:lnTo>
                    <a:pt x="438975" y="470369"/>
                  </a:lnTo>
                  <a:close/>
                </a:path>
                <a:path w="470534" h="720089">
                  <a:moveTo>
                    <a:pt x="438975" y="384530"/>
                  </a:moveTo>
                  <a:lnTo>
                    <a:pt x="420090" y="378815"/>
                  </a:lnTo>
                  <a:lnTo>
                    <a:pt x="419785" y="378904"/>
                  </a:lnTo>
                  <a:lnTo>
                    <a:pt x="419227" y="379298"/>
                  </a:lnTo>
                  <a:lnTo>
                    <a:pt x="418960" y="379615"/>
                  </a:lnTo>
                  <a:lnTo>
                    <a:pt x="418376" y="380822"/>
                  </a:lnTo>
                  <a:lnTo>
                    <a:pt x="418071" y="382409"/>
                  </a:lnTo>
                  <a:lnTo>
                    <a:pt x="418071" y="412534"/>
                  </a:lnTo>
                  <a:lnTo>
                    <a:pt x="436892" y="418642"/>
                  </a:lnTo>
                  <a:lnTo>
                    <a:pt x="437222" y="418553"/>
                  </a:lnTo>
                  <a:lnTo>
                    <a:pt x="437794" y="418160"/>
                  </a:lnTo>
                  <a:lnTo>
                    <a:pt x="438061" y="417855"/>
                  </a:lnTo>
                  <a:lnTo>
                    <a:pt x="438658" y="416648"/>
                  </a:lnTo>
                  <a:lnTo>
                    <a:pt x="438975" y="415036"/>
                  </a:lnTo>
                  <a:lnTo>
                    <a:pt x="438975" y="384530"/>
                  </a:lnTo>
                  <a:close/>
                </a:path>
                <a:path w="470534" h="720089">
                  <a:moveTo>
                    <a:pt x="438975" y="263613"/>
                  </a:moveTo>
                  <a:lnTo>
                    <a:pt x="420420" y="258508"/>
                  </a:lnTo>
                  <a:lnTo>
                    <a:pt x="420090" y="258495"/>
                  </a:lnTo>
                  <a:lnTo>
                    <a:pt x="418071" y="262166"/>
                  </a:lnTo>
                  <a:lnTo>
                    <a:pt x="418071" y="292277"/>
                  </a:lnTo>
                  <a:lnTo>
                    <a:pt x="436892" y="297789"/>
                  </a:lnTo>
                  <a:lnTo>
                    <a:pt x="437222" y="297675"/>
                  </a:lnTo>
                  <a:lnTo>
                    <a:pt x="437794" y="297268"/>
                  </a:lnTo>
                  <a:lnTo>
                    <a:pt x="438061" y="296951"/>
                  </a:lnTo>
                  <a:lnTo>
                    <a:pt x="438658" y="295732"/>
                  </a:lnTo>
                  <a:lnTo>
                    <a:pt x="438975" y="294106"/>
                  </a:lnTo>
                  <a:lnTo>
                    <a:pt x="438975" y="263613"/>
                  </a:lnTo>
                  <a:close/>
                </a:path>
                <a:path w="470534" h="720089">
                  <a:moveTo>
                    <a:pt x="438975" y="210223"/>
                  </a:moveTo>
                  <a:lnTo>
                    <a:pt x="420420" y="205727"/>
                  </a:lnTo>
                  <a:lnTo>
                    <a:pt x="420090" y="205727"/>
                  </a:lnTo>
                  <a:lnTo>
                    <a:pt x="419785" y="205841"/>
                  </a:lnTo>
                  <a:lnTo>
                    <a:pt x="418960" y="206590"/>
                  </a:lnTo>
                  <a:lnTo>
                    <a:pt x="418376" y="207848"/>
                  </a:lnTo>
                  <a:lnTo>
                    <a:pt x="418071" y="209473"/>
                  </a:lnTo>
                  <a:lnTo>
                    <a:pt x="418071" y="239572"/>
                  </a:lnTo>
                  <a:lnTo>
                    <a:pt x="436892" y="244462"/>
                  </a:lnTo>
                  <a:lnTo>
                    <a:pt x="437222" y="244348"/>
                  </a:lnTo>
                  <a:lnTo>
                    <a:pt x="437794" y="243916"/>
                  </a:lnTo>
                  <a:lnTo>
                    <a:pt x="438061" y="243598"/>
                  </a:lnTo>
                  <a:lnTo>
                    <a:pt x="438658" y="242341"/>
                  </a:lnTo>
                  <a:lnTo>
                    <a:pt x="438975" y="240728"/>
                  </a:lnTo>
                  <a:lnTo>
                    <a:pt x="438975" y="210223"/>
                  </a:lnTo>
                  <a:close/>
                </a:path>
                <a:path w="470534" h="720089">
                  <a:moveTo>
                    <a:pt x="438975" y="156806"/>
                  </a:moveTo>
                  <a:lnTo>
                    <a:pt x="436892" y="152501"/>
                  </a:lnTo>
                  <a:lnTo>
                    <a:pt x="420420" y="152971"/>
                  </a:lnTo>
                  <a:lnTo>
                    <a:pt x="418071" y="156768"/>
                  </a:lnTo>
                  <a:lnTo>
                    <a:pt x="418071" y="186867"/>
                  </a:lnTo>
                  <a:lnTo>
                    <a:pt x="420090" y="191198"/>
                  </a:lnTo>
                  <a:lnTo>
                    <a:pt x="436892" y="191135"/>
                  </a:lnTo>
                  <a:lnTo>
                    <a:pt x="438975" y="187325"/>
                  </a:lnTo>
                  <a:lnTo>
                    <a:pt x="438975" y="156806"/>
                  </a:lnTo>
                  <a:close/>
                </a:path>
                <a:path w="470534" h="720089">
                  <a:moveTo>
                    <a:pt x="438975" y="103454"/>
                  </a:moveTo>
                  <a:lnTo>
                    <a:pt x="436892" y="99174"/>
                  </a:lnTo>
                  <a:lnTo>
                    <a:pt x="420420" y="100190"/>
                  </a:lnTo>
                  <a:lnTo>
                    <a:pt x="420090" y="100203"/>
                  </a:lnTo>
                  <a:lnTo>
                    <a:pt x="419785" y="100355"/>
                  </a:lnTo>
                  <a:lnTo>
                    <a:pt x="418960" y="101155"/>
                  </a:lnTo>
                  <a:lnTo>
                    <a:pt x="418376" y="102450"/>
                  </a:lnTo>
                  <a:lnTo>
                    <a:pt x="418071" y="104076"/>
                  </a:lnTo>
                  <a:lnTo>
                    <a:pt x="418071" y="134188"/>
                  </a:lnTo>
                  <a:lnTo>
                    <a:pt x="420090" y="138442"/>
                  </a:lnTo>
                  <a:lnTo>
                    <a:pt x="436892" y="137807"/>
                  </a:lnTo>
                  <a:lnTo>
                    <a:pt x="438975" y="133959"/>
                  </a:lnTo>
                  <a:lnTo>
                    <a:pt x="438975" y="103454"/>
                  </a:lnTo>
                  <a:close/>
                </a:path>
                <a:path w="470534" h="720089">
                  <a:moveTo>
                    <a:pt x="438975" y="50063"/>
                  </a:moveTo>
                  <a:lnTo>
                    <a:pt x="436892" y="45847"/>
                  </a:lnTo>
                  <a:lnTo>
                    <a:pt x="420420" y="47396"/>
                  </a:lnTo>
                  <a:lnTo>
                    <a:pt x="418071" y="51371"/>
                  </a:lnTo>
                  <a:lnTo>
                    <a:pt x="418071" y="81483"/>
                  </a:lnTo>
                  <a:lnTo>
                    <a:pt x="420090" y="85674"/>
                  </a:lnTo>
                  <a:lnTo>
                    <a:pt x="436892" y="84505"/>
                  </a:lnTo>
                  <a:lnTo>
                    <a:pt x="438975" y="80556"/>
                  </a:lnTo>
                  <a:lnTo>
                    <a:pt x="438975" y="50063"/>
                  </a:lnTo>
                  <a:close/>
                </a:path>
                <a:path w="470534" h="720089">
                  <a:moveTo>
                    <a:pt x="470217" y="427469"/>
                  </a:moveTo>
                  <a:lnTo>
                    <a:pt x="468071" y="423189"/>
                  </a:lnTo>
                  <a:lnTo>
                    <a:pt x="450951" y="424789"/>
                  </a:lnTo>
                  <a:lnTo>
                    <a:pt x="448538" y="428828"/>
                  </a:lnTo>
                  <a:lnTo>
                    <a:pt x="448538" y="459524"/>
                  </a:lnTo>
                  <a:lnTo>
                    <a:pt x="450621" y="463804"/>
                  </a:lnTo>
                  <a:lnTo>
                    <a:pt x="468071" y="462584"/>
                  </a:lnTo>
                  <a:lnTo>
                    <a:pt x="470217" y="458558"/>
                  </a:lnTo>
                  <a:lnTo>
                    <a:pt x="470217" y="427469"/>
                  </a:lnTo>
                  <a:close/>
                </a:path>
                <a:path w="470534" h="720089">
                  <a:moveTo>
                    <a:pt x="470217" y="319265"/>
                  </a:moveTo>
                  <a:lnTo>
                    <a:pt x="450621" y="313423"/>
                  </a:lnTo>
                  <a:lnTo>
                    <a:pt x="450303" y="313512"/>
                  </a:lnTo>
                  <a:lnTo>
                    <a:pt x="449732" y="313931"/>
                  </a:lnTo>
                  <a:lnTo>
                    <a:pt x="449465" y="314236"/>
                  </a:lnTo>
                  <a:lnTo>
                    <a:pt x="448843" y="315468"/>
                  </a:lnTo>
                  <a:lnTo>
                    <a:pt x="448538" y="317080"/>
                  </a:lnTo>
                  <a:lnTo>
                    <a:pt x="448538" y="347776"/>
                  </a:lnTo>
                  <a:lnTo>
                    <a:pt x="468071" y="354037"/>
                  </a:lnTo>
                  <a:lnTo>
                    <a:pt x="468388" y="353936"/>
                  </a:lnTo>
                  <a:lnTo>
                    <a:pt x="468998" y="353542"/>
                  </a:lnTo>
                  <a:lnTo>
                    <a:pt x="469265" y="353237"/>
                  </a:lnTo>
                  <a:lnTo>
                    <a:pt x="469900" y="352005"/>
                  </a:lnTo>
                  <a:lnTo>
                    <a:pt x="470217" y="350380"/>
                  </a:lnTo>
                  <a:lnTo>
                    <a:pt x="470217" y="319265"/>
                  </a:lnTo>
                  <a:close/>
                </a:path>
                <a:path w="470534" h="720089">
                  <a:moveTo>
                    <a:pt x="470217" y="264871"/>
                  </a:moveTo>
                  <a:lnTo>
                    <a:pt x="450951" y="259651"/>
                  </a:lnTo>
                  <a:lnTo>
                    <a:pt x="450621" y="259638"/>
                  </a:lnTo>
                  <a:lnTo>
                    <a:pt x="448538" y="263372"/>
                  </a:lnTo>
                  <a:lnTo>
                    <a:pt x="448538" y="294055"/>
                  </a:lnTo>
                  <a:lnTo>
                    <a:pt x="468071" y="299681"/>
                  </a:lnTo>
                  <a:lnTo>
                    <a:pt x="468388" y="299580"/>
                  </a:lnTo>
                  <a:lnTo>
                    <a:pt x="470217" y="295960"/>
                  </a:lnTo>
                  <a:lnTo>
                    <a:pt x="470217" y="264871"/>
                  </a:lnTo>
                  <a:close/>
                </a:path>
                <a:path w="470534" h="720089">
                  <a:moveTo>
                    <a:pt x="470217" y="210439"/>
                  </a:moveTo>
                  <a:lnTo>
                    <a:pt x="450951" y="205867"/>
                  </a:lnTo>
                  <a:lnTo>
                    <a:pt x="450621" y="205867"/>
                  </a:lnTo>
                  <a:lnTo>
                    <a:pt x="448538" y="209677"/>
                  </a:lnTo>
                  <a:lnTo>
                    <a:pt x="448538" y="240360"/>
                  </a:lnTo>
                  <a:lnTo>
                    <a:pt x="468071" y="245338"/>
                  </a:lnTo>
                  <a:lnTo>
                    <a:pt x="468388" y="245224"/>
                  </a:lnTo>
                  <a:lnTo>
                    <a:pt x="470217" y="241528"/>
                  </a:lnTo>
                  <a:lnTo>
                    <a:pt x="470217" y="210439"/>
                  </a:lnTo>
                  <a:close/>
                </a:path>
                <a:path w="470534" h="720089">
                  <a:moveTo>
                    <a:pt x="470217" y="156019"/>
                  </a:moveTo>
                  <a:lnTo>
                    <a:pt x="470154" y="154825"/>
                  </a:lnTo>
                  <a:lnTo>
                    <a:pt x="469722" y="153289"/>
                  </a:lnTo>
                  <a:lnTo>
                    <a:pt x="468998" y="152171"/>
                  </a:lnTo>
                  <a:lnTo>
                    <a:pt x="468071" y="151612"/>
                  </a:lnTo>
                  <a:lnTo>
                    <a:pt x="450951" y="152107"/>
                  </a:lnTo>
                  <a:lnTo>
                    <a:pt x="448538" y="155968"/>
                  </a:lnTo>
                  <a:lnTo>
                    <a:pt x="448538" y="186639"/>
                  </a:lnTo>
                  <a:lnTo>
                    <a:pt x="450621" y="191071"/>
                  </a:lnTo>
                  <a:lnTo>
                    <a:pt x="468071" y="190995"/>
                  </a:lnTo>
                  <a:lnTo>
                    <a:pt x="470217" y="187121"/>
                  </a:lnTo>
                  <a:lnTo>
                    <a:pt x="470217" y="156019"/>
                  </a:lnTo>
                  <a:close/>
                </a:path>
                <a:path w="470534" h="720089">
                  <a:moveTo>
                    <a:pt x="470217" y="101638"/>
                  </a:moveTo>
                  <a:lnTo>
                    <a:pt x="468071" y="97282"/>
                  </a:lnTo>
                  <a:lnTo>
                    <a:pt x="450951" y="98323"/>
                  </a:lnTo>
                  <a:lnTo>
                    <a:pt x="450621" y="98336"/>
                  </a:lnTo>
                  <a:lnTo>
                    <a:pt x="448538" y="102298"/>
                  </a:lnTo>
                  <a:lnTo>
                    <a:pt x="448538" y="132981"/>
                  </a:lnTo>
                  <a:lnTo>
                    <a:pt x="450621" y="137287"/>
                  </a:lnTo>
                  <a:lnTo>
                    <a:pt x="468071" y="136639"/>
                  </a:lnTo>
                  <a:lnTo>
                    <a:pt x="470217" y="132727"/>
                  </a:lnTo>
                  <a:lnTo>
                    <a:pt x="470217" y="1016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61287" y="1241615"/>
              <a:ext cx="257810" cy="882650"/>
            </a:xfrm>
            <a:custGeom>
              <a:avLst/>
              <a:gdLst/>
              <a:ahLst/>
              <a:cxnLst/>
              <a:rect l="l" t="t" r="r" b="b"/>
              <a:pathLst>
                <a:path w="257809" h="882650">
                  <a:moveTo>
                    <a:pt x="11557" y="743102"/>
                  </a:moveTo>
                  <a:lnTo>
                    <a:pt x="1308" y="737222"/>
                  </a:lnTo>
                  <a:lnTo>
                    <a:pt x="1130" y="737158"/>
                  </a:lnTo>
                  <a:lnTo>
                    <a:pt x="0" y="738911"/>
                  </a:lnTo>
                  <a:lnTo>
                    <a:pt x="0" y="756208"/>
                  </a:lnTo>
                  <a:lnTo>
                    <a:pt x="10426" y="762050"/>
                  </a:lnTo>
                  <a:lnTo>
                    <a:pt x="10604" y="762038"/>
                  </a:lnTo>
                  <a:lnTo>
                    <a:pt x="10922" y="761898"/>
                  </a:lnTo>
                  <a:lnTo>
                    <a:pt x="11061" y="761771"/>
                  </a:lnTo>
                  <a:lnTo>
                    <a:pt x="11391" y="761174"/>
                  </a:lnTo>
                  <a:lnTo>
                    <a:pt x="11557" y="760323"/>
                  </a:lnTo>
                  <a:lnTo>
                    <a:pt x="11557" y="743102"/>
                  </a:lnTo>
                  <a:close/>
                </a:path>
                <a:path w="257809" h="882650">
                  <a:moveTo>
                    <a:pt x="11557" y="629932"/>
                  </a:moveTo>
                  <a:lnTo>
                    <a:pt x="1308" y="626414"/>
                  </a:lnTo>
                  <a:lnTo>
                    <a:pt x="1130" y="626376"/>
                  </a:lnTo>
                  <a:lnTo>
                    <a:pt x="0" y="628345"/>
                  </a:lnTo>
                  <a:lnTo>
                    <a:pt x="0" y="645655"/>
                  </a:lnTo>
                  <a:lnTo>
                    <a:pt x="10426" y="649427"/>
                  </a:lnTo>
                  <a:lnTo>
                    <a:pt x="10604" y="649376"/>
                  </a:lnTo>
                  <a:lnTo>
                    <a:pt x="10922" y="649185"/>
                  </a:lnTo>
                  <a:lnTo>
                    <a:pt x="11061" y="649020"/>
                  </a:lnTo>
                  <a:lnTo>
                    <a:pt x="11391" y="648373"/>
                  </a:lnTo>
                  <a:lnTo>
                    <a:pt x="11557" y="647471"/>
                  </a:lnTo>
                  <a:lnTo>
                    <a:pt x="11557" y="629932"/>
                  </a:lnTo>
                  <a:close/>
                </a:path>
                <a:path w="257809" h="882650">
                  <a:moveTo>
                    <a:pt x="11557" y="599833"/>
                  </a:moveTo>
                  <a:lnTo>
                    <a:pt x="1130" y="596633"/>
                  </a:lnTo>
                  <a:lnTo>
                    <a:pt x="952" y="596684"/>
                  </a:lnTo>
                  <a:lnTo>
                    <a:pt x="635" y="596887"/>
                  </a:lnTo>
                  <a:lnTo>
                    <a:pt x="508" y="597052"/>
                  </a:lnTo>
                  <a:lnTo>
                    <a:pt x="165" y="597725"/>
                  </a:lnTo>
                  <a:lnTo>
                    <a:pt x="0" y="598627"/>
                  </a:lnTo>
                  <a:lnTo>
                    <a:pt x="0" y="615937"/>
                  </a:lnTo>
                  <a:lnTo>
                    <a:pt x="10426" y="619353"/>
                  </a:lnTo>
                  <a:lnTo>
                    <a:pt x="10604" y="619315"/>
                  </a:lnTo>
                  <a:lnTo>
                    <a:pt x="10922" y="619099"/>
                  </a:lnTo>
                  <a:lnTo>
                    <a:pt x="11061" y="618947"/>
                  </a:lnTo>
                  <a:lnTo>
                    <a:pt x="11391" y="618274"/>
                  </a:lnTo>
                  <a:lnTo>
                    <a:pt x="11557" y="617372"/>
                  </a:lnTo>
                  <a:lnTo>
                    <a:pt x="11557" y="599833"/>
                  </a:lnTo>
                  <a:close/>
                </a:path>
                <a:path w="257809" h="882650">
                  <a:moveTo>
                    <a:pt x="28854" y="673531"/>
                  </a:moveTo>
                  <a:lnTo>
                    <a:pt x="18199" y="668858"/>
                  </a:lnTo>
                  <a:lnTo>
                    <a:pt x="18021" y="668820"/>
                  </a:lnTo>
                  <a:lnTo>
                    <a:pt x="16840" y="670737"/>
                  </a:lnTo>
                  <a:lnTo>
                    <a:pt x="16840" y="688378"/>
                  </a:lnTo>
                  <a:lnTo>
                    <a:pt x="27660" y="692962"/>
                  </a:lnTo>
                  <a:lnTo>
                    <a:pt x="27838" y="692937"/>
                  </a:lnTo>
                  <a:lnTo>
                    <a:pt x="28854" y="691057"/>
                  </a:lnTo>
                  <a:lnTo>
                    <a:pt x="28854" y="673531"/>
                  </a:lnTo>
                  <a:close/>
                </a:path>
                <a:path w="257809" h="882650">
                  <a:moveTo>
                    <a:pt x="28854" y="633958"/>
                  </a:moveTo>
                  <a:lnTo>
                    <a:pt x="18199" y="630008"/>
                  </a:lnTo>
                  <a:lnTo>
                    <a:pt x="18021" y="629970"/>
                  </a:lnTo>
                  <a:lnTo>
                    <a:pt x="16840" y="631964"/>
                  </a:lnTo>
                  <a:lnTo>
                    <a:pt x="16840" y="649592"/>
                  </a:lnTo>
                  <a:lnTo>
                    <a:pt x="27660" y="653478"/>
                  </a:lnTo>
                  <a:lnTo>
                    <a:pt x="27838" y="653427"/>
                  </a:lnTo>
                  <a:lnTo>
                    <a:pt x="28854" y="651484"/>
                  </a:lnTo>
                  <a:lnTo>
                    <a:pt x="28854" y="633958"/>
                  </a:lnTo>
                  <a:close/>
                </a:path>
                <a:path w="257809" h="882650">
                  <a:moveTo>
                    <a:pt x="46799" y="670039"/>
                  </a:moveTo>
                  <a:lnTo>
                    <a:pt x="35737" y="665988"/>
                  </a:lnTo>
                  <a:lnTo>
                    <a:pt x="35547" y="665949"/>
                  </a:lnTo>
                  <a:lnTo>
                    <a:pt x="34353" y="667981"/>
                  </a:lnTo>
                  <a:lnTo>
                    <a:pt x="34353" y="685596"/>
                  </a:lnTo>
                  <a:lnTo>
                    <a:pt x="45567" y="689940"/>
                  </a:lnTo>
                  <a:lnTo>
                    <a:pt x="45758" y="689889"/>
                  </a:lnTo>
                  <a:lnTo>
                    <a:pt x="46799" y="687908"/>
                  </a:lnTo>
                  <a:lnTo>
                    <a:pt x="46799" y="670039"/>
                  </a:lnTo>
                  <a:close/>
                </a:path>
                <a:path w="257809" h="882650">
                  <a:moveTo>
                    <a:pt x="46799" y="635139"/>
                  </a:moveTo>
                  <a:lnTo>
                    <a:pt x="35737" y="631088"/>
                  </a:lnTo>
                  <a:lnTo>
                    <a:pt x="35547" y="631050"/>
                  </a:lnTo>
                  <a:lnTo>
                    <a:pt x="34353" y="633082"/>
                  </a:lnTo>
                  <a:lnTo>
                    <a:pt x="34353" y="650697"/>
                  </a:lnTo>
                  <a:lnTo>
                    <a:pt x="45567" y="655040"/>
                  </a:lnTo>
                  <a:lnTo>
                    <a:pt x="45758" y="654989"/>
                  </a:lnTo>
                  <a:lnTo>
                    <a:pt x="46799" y="653008"/>
                  </a:lnTo>
                  <a:lnTo>
                    <a:pt x="46799" y="635139"/>
                  </a:lnTo>
                  <a:close/>
                </a:path>
                <a:path w="257809" h="882650">
                  <a:moveTo>
                    <a:pt x="67271" y="229463"/>
                  </a:moveTo>
                  <a:lnTo>
                    <a:pt x="56083" y="224002"/>
                  </a:lnTo>
                  <a:lnTo>
                    <a:pt x="55892" y="224002"/>
                  </a:lnTo>
                  <a:lnTo>
                    <a:pt x="55549" y="224155"/>
                  </a:lnTo>
                  <a:lnTo>
                    <a:pt x="55397" y="224294"/>
                  </a:lnTo>
                  <a:lnTo>
                    <a:pt x="55029" y="224917"/>
                  </a:lnTo>
                  <a:lnTo>
                    <a:pt x="54851" y="225806"/>
                  </a:lnTo>
                  <a:lnTo>
                    <a:pt x="54851" y="244017"/>
                  </a:lnTo>
                  <a:lnTo>
                    <a:pt x="66103" y="249605"/>
                  </a:lnTo>
                  <a:lnTo>
                    <a:pt x="66294" y="249593"/>
                  </a:lnTo>
                  <a:lnTo>
                    <a:pt x="66611" y="249440"/>
                  </a:lnTo>
                  <a:lnTo>
                    <a:pt x="66776" y="249288"/>
                  </a:lnTo>
                  <a:lnTo>
                    <a:pt x="67119" y="248678"/>
                  </a:lnTo>
                  <a:lnTo>
                    <a:pt x="67271" y="248094"/>
                  </a:lnTo>
                  <a:lnTo>
                    <a:pt x="67271" y="229463"/>
                  </a:lnTo>
                  <a:close/>
                </a:path>
                <a:path w="257809" h="882650">
                  <a:moveTo>
                    <a:pt x="67271" y="198628"/>
                  </a:moveTo>
                  <a:lnTo>
                    <a:pt x="65913" y="196291"/>
                  </a:lnTo>
                  <a:lnTo>
                    <a:pt x="56083" y="192798"/>
                  </a:lnTo>
                  <a:lnTo>
                    <a:pt x="55892" y="192798"/>
                  </a:lnTo>
                  <a:lnTo>
                    <a:pt x="55549" y="192938"/>
                  </a:lnTo>
                  <a:lnTo>
                    <a:pt x="55397" y="193065"/>
                  </a:lnTo>
                  <a:lnTo>
                    <a:pt x="55029" y="193675"/>
                  </a:lnTo>
                  <a:lnTo>
                    <a:pt x="54851" y="194576"/>
                  </a:lnTo>
                  <a:lnTo>
                    <a:pt x="54851" y="212788"/>
                  </a:lnTo>
                  <a:lnTo>
                    <a:pt x="66103" y="218732"/>
                  </a:lnTo>
                  <a:lnTo>
                    <a:pt x="66294" y="218719"/>
                  </a:lnTo>
                  <a:lnTo>
                    <a:pt x="66611" y="218567"/>
                  </a:lnTo>
                  <a:lnTo>
                    <a:pt x="66776" y="218440"/>
                  </a:lnTo>
                  <a:lnTo>
                    <a:pt x="67017" y="218059"/>
                  </a:lnTo>
                  <a:lnTo>
                    <a:pt x="67271" y="217258"/>
                  </a:lnTo>
                  <a:lnTo>
                    <a:pt x="67271" y="198628"/>
                  </a:lnTo>
                  <a:close/>
                </a:path>
                <a:path w="257809" h="882650">
                  <a:moveTo>
                    <a:pt x="67297" y="768540"/>
                  </a:moveTo>
                  <a:lnTo>
                    <a:pt x="66103" y="766432"/>
                  </a:lnTo>
                  <a:lnTo>
                    <a:pt x="65913" y="766445"/>
                  </a:lnTo>
                  <a:lnTo>
                    <a:pt x="54851" y="769442"/>
                  </a:lnTo>
                  <a:lnTo>
                    <a:pt x="54851" y="787666"/>
                  </a:lnTo>
                  <a:lnTo>
                    <a:pt x="56083" y="789749"/>
                  </a:lnTo>
                  <a:lnTo>
                    <a:pt x="66103" y="788822"/>
                  </a:lnTo>
                  <a:lnTo>
                    <a:pt x="67297" y="786155"/>
                  </a:lnTo>
                  <a:lnTo>
                    <a:pt x="67297" y="768540"/>
                  </a:lnTo>
                  <a:close/>
                </a:path>
                <a:path w="257809" h="882650">
                  <a:moveTo>
                    <a:pt x="67297" y="696468"/>
                  </a:moveTo>
                  <a:lnTo>
                    <a:pt x="66103" y="694436"/>
                  </a:lnTo>
                  <a:lnTo>
                    <a:pt x="65913" y="694474"/>
                  </a:lnTo>
                  <a:lnTo>
                    <a:pt x="56083" y="695820"/>
                  </a:lnTo>
                  <a:lnTo>
                    <a:pt x="54851" y="698182"/>
                  </a:lnTo>
                  <a:lnTo>
                    <a:pt x="54851" y="716394"/>
                  </a:lnTo>
                  <a:lnTo>
                    <a:pt x="56083" y="718426"/>
                  </a:lnTo>
                  <a:lnTo>
                    <a:pt x="66103" y="716813"/>
                  </a:lnTo>
                  <a:lnTo>
                    <a:pt x="67297" y="714082"/>
                  </a:lnTo>
                  <a:lnTo>
                    <a:pt x="67297" y="696468"/>
                  </a:lnTo>
                  <a:close/>
                </a:path>
                <a:path w="257809" h="882650">
                  <a:moveTo>
                    <a:pt x="67297" y="661568"/>
                  </a:moveTo>
                  <a:lnTo>
                    <a:pt x="66103" y="659536"/>
                  </a:lnTo>
                  <a:lnTo>
                    <a:pt x="65913" y="659574"/>
                  </a:lnTo>
                  <a:lnTo>
                    <a:pt x="56083" y="660908"/>
                  </a:lnTo>
                  <a:lnTo>
                    <a:pt x="54851" y="663282"/>
                  </a:lnTo>
                  <a:lnTo>
                    <a:pt x="54851" y="681494"/>
                  </a:lnTo>
                  <a:lnTo>
                    <a:pt x="56083" y="683526"/>
                  </a:lnTo>
                  <a:lnTo>
                    <a:pt x="66103" y="681913"/>
                  </a:lnTo>
                  <a:lnTo>
                    <a:pt x="67297" y="679183"/>
                  </a:lnTo>
                  <a:lnTo>
                    <a:pt x="67297" y="661568"/>
                  </a:lnTo>
                  <a:close/>
                </a:path>
                <a:path w="257809" h="882650">
                  <a:moveTo>
                    <a:pt x="67297" y="630732"/>
                  </a:moveTo>
                  <a:lnTo>
                    <a:pt x="66103" y="628675"/>
                  </a:lnTo>
                  <a:lnTo>
                    <a:pt x="65913" y="628688"/>
                  </a:lnTo>
                  <a:lnTo>
                    <a:pt x="54851" y="632053"/>
                  </a:lnTo>
                  <a:lnTo>
                    <a:pt x="54851" y="650265"/>
                  </a:lnTo>
                  <a:lnTo>
                    <a:pt x="56083" y="652310"/>
                  </a:lnTo>
                  <a:lnTo>
                    <a:pt x="66103" y="651027"/>
                  </a:lnTo>
                  <a:lnTo>
                    <a:pt x="67297" y="648347"/>
                  </a:lnTo>
                  <a:lnTo>
                    <a:pt x="67297" y="630732"/>
                  </a:lnTo>
                  <a:close/>
                </a:path>
                <a:path w="257809" h="882650">
                  <a:moveTo>
                    <a:pt x="67297" y="569048"/>
                  </a:moveTo>
                  <a:lnTo>
                    <a:pt x="66103" y="566902"/>
                  </a:lnTo>
                  <a:lnTo>
                    <a:pt x="65913" y="566902"/>
                  </a:lnTo>
                  <a:lnTo>
                    <a:pt x="54851" y="569531"/>
                  </a:lnTo>
                  <a:lnTo>
                    <a:pt x="54851" y="587743"/>
                  </a:lnTo>
                  <a:lnTo>
                    <a:pt x="55029" y="588695"/>
                  </a:lnTo>
                  <a:lnTo>
                    <a:pt x="55397" y="589407"/>
                  </a:lnTo>
                  <a:lnTo>
                    <a:pt x="55892" y="589838"/>
                  </a:lnTo>
                  <a:lnTo>
                    <a:pt x="56083" y="589902"/>
                  </a:lnTo>
                  <a:lnTo>
                    <a:pt x="66103" y="589280"/>
                  </a:lnTo>
                  <a:lnTo>
                    <a:pt x="67297" y="587019"/>
                  </a:lnTo>
                  <a:lnTo>
                    <a:pt x="67297" y="569048"/>
                  </a:lnTo>
                  <a:close/>
                </a:path>
                <a:path w="257809" h="882650">
                  <a:moveTo>
                    <a:pt x="67297" y="538200"/>
                  </a:moveTo>
                  <a:lnTo>
                    <a:pt x="66103" y="536016"/>
                  </a:lnTo>
                  <a:lnTo>
                    <a:pt x="65913" y="536016"/>
                  </a:lnTo>
                  <a:lnTo>
                    <a:pt x="54851" y="538289"/>
                  </a:lnTo>
                  <a:lnTo>
                    <a:pt x="54851" y="556501"/>
                  </a:lnTo>
                  <a:lnTo>
                    <a:pt x="55029" y="557441"/>
                  </a:lnTo>
                  <a:lnTo>
                    <a:pt x="55397" y="558177"/>
                  </a:lnTo>
                  <a:lnTo>
                    <a:pt x="55892" y="558622"/>
                  </a:lnTo>
                  <a:lnTo>
                    <a:pt x="56083" y="558685"/>
                  </a:lnTo>
                  <a:lnTo>
                    <a:pt x="66103" y="558406"/>
                  </a:lnTo>
                  <a:lnTo>
                    <a:pt x="67297" y="555828"/>
                  </a:lnTo>
                  <a:lnTo>
                    <a:pt x="67297" y="538200"/>
                  </a:lnTo>
                  <a:close/>
                </a:path>
                <a:path w="257809" h="882650">
                  <a:moveTo>
                    <a:pt x="67297" y="507365"/>
                  </a:moveTo>
                  <a:lnTo>
                    <a:pt x="66103" y="505142"/>
                  </a:lnTo>
                  <a:lnTo>
                    <a:pt x="65913" y="505142"/>
                  </a:lnTo>
                  <a:lnTo>
                    <a:pt x="56083" y="504863"/>
                  </a:lnTo>
                  <a:lnTo>
                    <a:pt x="54851" y="507034"/>
                  </a:lnTo>
                  <a:lnTo>
                    <a:pt x="54851" y="525246"/>
                  </a:lnTo>
                  <a:lnTo>
                    <a:pt x="66103" y="527519"/>
                  </a:lnTo>
                  <a:lnTo>
                    <a:pt x="66294" y="527456"/>
                  </a:lnTo>
                  <a:lnTo>
                    <a:pt x="66776" y="527011"/>
                  </a:lnTo>
                  <a:lnTo>
                    <a:pt x="67119" y="526275"/>
                  </a:lnTo>
                  <a:lnTo>
                    <a:pt x="67271" y="525653"/>
                  </a:lnTo>
                  <a:lnTo>
                    <a:pt x="67297" y="524979"/>
                  </a:lnTo>
                  <a:lnTo>
                    <a:pt x="67297" y="507365"/>
                  </a:lnTo>
                  <a:close/>
                </a:path>
                <a:path w="257809" h="882650">
                  <a:moveTo>
                    <a:pt x="67297" y="476529"/>
                  </a:moveTo>
                  <a:lnTo>
                    <a:pt x="56083" y="473646"/>
                  </a:lnTo>
                  <a:lnTo>
                    <a:pt x="55892" y="473710"/>
                  </a:lnTo>
                  <a:lnTo>
                    <a:pt x="55549" y="473964"/>
                  </a:lnTo>
                  <a:lnTo>
                    <a:pt x="55143" y="474586"/>
                  </a:lnTo>
                  <a:lnTo>
                    <a:pt x="55029" y="474865"/>
                  </a:lnTo>
                  <a:lnTo>
                    <a:pt x="54851" y="475805"/>
                  </a:lnTo>
                  <a:lnTo>
                    <a:pt x="54851" y="494017"/>
                  </a:lnTo>
                  <a:lnTo>
                    <a:pt x="66103" y="496633"/>
                  </a:lnTo>
                  <a:lnTo>
                    <a:pt x="66294" y="496570"/>
                  </a:lnTo>
                  <a:lnTo>
                    <a:pt x="67297" y="494144"/>
                  </a:lnTo>
                  <a:lnTo>
                    <a:pt x="67297" y="476529"/>
                  </a:lnTo>
                  <a:close/>
                </a:path>
                <a:path w="257809" h="882650">
                  <a:moveTo>
                    <a:pt x="67297" y="445693"/>
                  </a:moveTo>
                  <a:lnTo>
                    <a:pt x="65913" y="443369"/>
                  </a:lnTo>
                  <a:lnTo>
                    <a:pt x="56083" y="442455"/>
                  </a:lnTo>
                  <a:lnTo>
                    <a:pt x="54851" y="444550"/>
                  </a:lnTo>
                  <a:lnTo>
                    <a:pt x="54851" y="462775"/>
                  </a:lnTo>
                  <a:lnTo>
                    <a:pt x="66103" y="465785"/>
                  </a:lnTo>
                  <a:lnTo>
                    <a:pt x="66294" y="465709"/>
                  </a:lnTo>
                  <a:lnTo>
                    <a:pt x="67297" y="463308"/>
                  </a:lnTo>
                  <a:lnTo>
                    <a:pt x="67297" y="445693"/>
                  </a:lnTo>
                  <a:close/>
                </a:path>
                <a:path w="257809" h="882650">
                  <a:moveTo>
                    <a:pt x="67297" y="414858"/>
                  </a:moveTo>
                  <a:lnTo>
                    <a:pt x="56083" y="411238"/>
                  </a:lnTo>
                  <a:lnTo>
                    <a:pt x="55892" y="411289"/>
                  </a:lnTo>
                  <a:lnTo>
                    <a:pt x="55549" y="411505"/>
                  </a:lnTo>
                  <a:lnTo>
                    <a:pt x="55397" y="411670"/>
                  </a:lnTo>
                  <a:lnTo>
                    <a:pt x="55029" y="412369"/>
                  </a:lnTo>
                  <a:lnTo>
                    <a:pt x="54851" y="413296"/>
                  </a:lnTo>
                  <a:lnTo>
                    <a:pt x="54851" y="431507"/>
                  </a:lnTo>
                  <a:lnTo>
                    <a:pt x="66103" y="434898"/>
                  </a:lnTo>
                  <a:lnTo>
                    <a:pt x="66294" y="434848"/>
                  </a:lnTo>
                  <a:lnTo>
                    <a:pt x="66776" y="434454"/>
                  </a:lnTo>
                  <a:lnTo>
                    <a:pt x="67017" y="434009"/>
                  </a:lnTo>
                  <a:lnTo>
                    <a:pt x="67271" y="433158"/>
                  </a:lnTo>
                  <a:lnTo>
                    <a:pt x="67297" y="432473"/>
                  </a:lnTo>
                  <a:lnTo>
                    <a:pt x="67297" y="414858"/>
                  </a:lnTo>
                  <a:close/>
                </a:path>
                <a:path w="257809" h="882650">
                  <a:moveTo>
                    <a:pt x="67297" y="353174"/>
                  </a:moveTo>
                  <a:lnTo>
                    <a:pt x="56083" y="348830"/>
                  </a:lnTo>
                  <a:lnTo>
                    <a:pt x="55549" y="349059"/>
                  </a:lnTo>
                  <a:lnTo>
                    <a:pt x="55143" y="349643"/>
                  </a:lnTo>
                  <a:lnTo>
                    <a:pt x="55029" y="349885"/>
                  </a:lnTo>
                  <a:lnTo>
                    <a:pt x="54851" y="350824"/>
                  </a:lnTo>
                  <a:lnTo>
                    <a:pt x="54851" y="369023"/>
                  </a:lnTo>
                  <a:lnTo>
                    <a:pt x="66103" y="373126"/>
                  </a:lnTo>
                  <a:lnTo>
                    <a:pt x="66294" y="373087"/>
                  </a:lnTo>
                  <a:lnTo>
                    <a:pt x="67297" y="370814"/>
                  </a:lnTo>
                  <a:lnTo>
                    <a:pt x="67297" y="353174"/>
                  </a:lnTo>
                  <a:close/>
                </a:path>
                <a:path w="257809" h="882650">
                  <a:moveTo>
                    <a:pt x="67297" y="322338"/>
                  </a:moveTo>
                  <a:lnTo>
                    <a:pt x="56083" y="317627"/>
                  </a:lnTo>
                  <a:lnTo>
                    <a:pt x="55727" y="317741"/>
                  </a:lnTo>
                  <a:lnTo>
                    <a:pt x="55549" y="317842"/>
                  </a:lnTo>
                  <a:lnTo>
                    <a:pt x="55397" y="317995"/>
                  </a:lnTo>
                  <a:lnTo>
                    <a:pt x="55029" y="318655"/>
                  </a:lnTo>
                  <a:lnTo>
                    <a:pt x="54851" y="319570"/>
                  </a:lnTo>
                  <a:lnTo>
                    <a:pt x="54851" y="337781"/>
                  </a:lnTo>
                  <a:lnTo>
                    <a:pt x="66103" y="342265"/>
                  </a:lnTo>
                  <a:lnTo>
                    <a:pt x="66294" y="342226"/>
                  </a:lnTo>
                  <a:lnTo>
                    <a:pt x="67297" y="340321"/>
                  </a:lnTo>
                  <a:lnTo>
                    <a:pt x="67297" y="322338"/>
                  </a:lnTo>
                  <a:close/>
                </a:path>
                <a:path w="257809" h="882650">
                  <a:moveTo>
                    <a:pt x="67297" y="291503"/>
                  </a:moveTo>
                  <a:lnTo>
                    <a:pt x="56083" y="286410"/>
                  </a:lnTo>
                  <a:lnTo>
                    <a:pt x="55892" y="286435"/>
                  </a:lnTo>
                  <a:lnTo>
                    <a:pt x="55549" y="286613"/>
                  </a:lnTo>
                  <a:lnTo>
                    <a:pt x="55143" y="287147"/>
                  </a:lnTo>
                  <a:lnTo>
                    <a:pt x="55029" y="287413"/>
                  </a:lnTo>
                  <a:lnTo>
                    <a:pt x="54851" y="288315"/>
                  </a:lnTo>
                  <a:lnTo>
                    <a:pt x="54851" y="306539"/>
                  </a:lnTo>
                  <a:lnTo>
                    <a:pt x="66103" y="311391"/>
                  </a:lnTo>
                  <a:lnTo>
                    <a:pt x="66294" y="311353"/>
                  </a:lnTo>
                  <a:lnTo>
                    <a:pt x="67297" y="291503"/>
                  </a:lnTo>
                  <a:close/>
                </a:path>
                <a:path w="257809" h="882650">
                  <a:moveTo>
                    <a:pt x="67297" y="260654"/>
                  </a:moveTo>
                  <a:lnTo>
                    <a:pt x="65913" y="258051"/>
                  </a:lnTo>
                  <a:lnTo>
                    <a:pt x="56083" y="255193"/>
                  </a:lnTo>
                  <a:lnTo>
                    <a:pt x="54851" y="257060"/>
                  </a:lnTo>
                  <a:lnTo>
                    <a:pt x="54851" y="275259"/>
                  </a:lnTo>
                  <a:lnTo>
                    <a:pt x="66103" y="280492"/>
                  </a:lnTo>
                  <a:lnTo>
                    <a:pt x="66294" y="280479"/>
                  </a:lnTo>
                  <a:lnTo>
                    <a:pt x="66611" y="280301"/>
                  </a:lnTo>
                  <a:lnTo>
                    <a:pt x="66776" y="280149"/>
                  </a:lnTo>
                  <a:lnTo>
                    <a:pt x="67119" y="279514"/>
                  </a:lnTo>
                  <a:lnTo>
                    <a:pt x="67271" y="278942"/>
                  </a:lnTo>
                  <a:lnTo>
                    <a:pt x="67297" y="260654"/>
                  </a:lnTo>
                  <a:close/>
                </a:path>
                <a:path w="257809" h="882650">
                  <a:moveTo>
                    <a:pt x="84810" y="699223"/>
                  </a:moveTo>
                  <a:lnTo>
                    <a:pt x="83629" y="697306"/>
                  </a:lnTo>
                  <a:lnTo>
                    <a:pt x="83451" y="697344"/>
                  </a:lnTo>
                  <a:lnTo>
                    <a:pt x="73990" y="699262"/>
                  </a:lnTo>
                  <a:lnTo>
                    <a:pt x="73812" y="699350"/>
                  </a:lnTo>
                  <a:lnTo>
                    <a:pt x="73317" y="699897"/>
                  </a:lnTo>
                  <a:lnTo>
                    <a:pt x="72974" y="700697"/>
                  </a:lnTo>
                  <a:lnTo>
                    <a:pt x="72796" y="701675"/>
                  </a:lnTo>
                  <a:lnTo>
                    <a:pt x="72796" y="719543"/>
                  </a:lnTo>
                  <a:lnTo>
                    <a:pt x="73990" y="721448"/>
                  </a:lnTo>
                  <a:lnTo>
                    <a:pt x="83629" y="719277"/>
                  </a:lnTo>
                  <a:lnTo>
                    <a:pt x="84137" y="718845"/>
                  </a:lnTo>
                  <a:lnTo>
                    <a:pt x="84289" y="718629"/>
                  </a:lnTo>
                  <a:lnTo>
                    <a:pt x="84632" y="717829"/>
                  </a:lnTo>
                  <a:lnTo>
                    <a:pt x="84810" y="716864"/>
                  </a:lnTo>
                  <a:lnTo>
                    <a:pt x="84810" y="699223"/>
                  </a:lnTo>
                  <a:close/>
                </a:path>
                <a:path w="257809" h="882650">
                  <a:moveTo>
                    <a:pt x="84810" y="660463"/>
                  </a:moveTo>
                  <a:lnTo>
                    <a:pt x="83629" y="658469"/>
                  </a:lnTo>
                  <a:lnTo>
                    <a:pt x="83451" y="658507"/>
                  </a:lnTo>
                  <a:lnTo>
                    <a:pt x="73990" y="659803"/>
                  </a:lnTo>
                  <a:lnTo>
                    <a:pt x="73812" y="659879"/>
                  </a:lnTo>
                  <a:lnTo>
                    <a:pt x="73317" y="660387"/>
                  </a:lnTo>
                  <a:lnTo>
                    <a:pt x="72974" y="661174"/>
                  </a:lnTo>
                  <a:lnTo>
                    <a:pt x="72796" y="662114"/>
                  </a:lnTo>
                  <a:lnTo>
                    <a:pt x="72796" y="679983"/>
                  </a:lnTo>
                  <a:lnTo>
                    <a:pt x="73990" y="681977"/>
                  </a:lnTo>
                  <a:lnTo>
                    <a:pt x="83629" y="680427"/>
                  </a:lnTo>
                  <a:lnTo>
                    <a:pt x="84137" y="680034"/>
                  </a:lnTo>
                  <a:lnTo>
                    <a:pt x="84531" y="679335"/>
                  </a:lnTo>
                  <a:lnTo>
                    <a:pt x="84759" y="678434"/>
                  </a:lnTo>
                  <a:lnTo>
                    <a:pt x="84810" y="678091"/>
                  </a:lnTo>
                  <a:lnTo>
                    <a:pt x="84810" y="660463"/>
                  </a:lnTo>
                  <a:close/>
                </a:path>
                <a:path w="257809" h="882650">
                  <a:moveTo>
                    <a:pt x="84810" y="628891"/>
                  </a:moveTo>
                  <a:lnTo>
                    <a:pt x="83629" y="626872"/>
                  </a:lnTo>
                  <a:lnTo>
                    <a:pt x="83451" y="626884"/>
                  </a:lnTo>
                  <a:lnTo>
                    <a:pt x="72796" y="630148"/>
                  </a:lnTo>
                  <a:lnTo>
                    <a:pt x="72796" y="648030"/>
                  </a:lnTo>
                  <a:lnTo>
                    <a:pt x="73990" y="650049"/>
                  </a:lnTo>
                  <a:lnTo>
                    <a:pt x="83629" y="648817"/>
                  </a:lnTo>
                  <a:lnTo>
                    <a:pt x="84137" y="648449"/>
                  </a:lnTo>
                  <a:lnTo>
                    <a:pt x="84531" y="647750"/>
                  </a:lnTo>
                  <a:lnTo>
                    <a:pt x="84632" y="647484"/>
                  </a:lnTo>
                  <a:lnTo>
                    <a:pt x="84810" y="646531"/>
                  </a:lnTo>
                  <a:lnTo>
                    <a:pt x="84810" y="628891"/>
                  </a:lnTo>
                  <a:close/>
                </a:path>
                <a:path w="257809" h="882650">
                  <a:moveTo>
                    <a:pt x="84810" y="598627"/>
                  </a:moveTo>
                  <a:lnTo>
                    <a:pt x="83629" y="596557"/>
                  </a:lnTo>
                  <a:lnTo>
                    <a:pt x="83451" y="596569"/>
                  </a:lnTo>
                  <a:lnTo>
                    <a:pt x="73990" y="597242"/>
                  </a:lnTo>
                  <a:lnTo>
                    <a:pt x="72796" y="599490"/>
                  </a:lnTo>
                  <a:lnTo>
                    <a:pt x="72796" y="617359"/>
                  </a:lnTo>
                  <a:lnTo>
                    <a:pt x="73990" y="619442"/>
                  </a:lnTo>
                  <a:lnTo>
                    <a:pt x="83629" y="618528"/>
                  </a:lnTo>
                  <a:lnTo>
                    <a:pt x="84810" y="616267"/>
                  </a:lnTo>
                  <a:lnTo>
                    <a:pt x="84810" y="598627"/>
                  </a:lnTo>
                  <a:close/>
                </a:path>
                <a:path w="257809" h="882650">
                  <a:moveTo>
                    <a:pt x="84810" y="568363"/>
                  </a:moveTo>
                  <a:lnTo>
                    <a:pt x="83629" y="566254"/>
                  </a:lnTo>
                  <a:lnTo>
                    <a:pt x="83451" y="566254"/>
                  </a:lnTo>
                  <a:lnTo>
                    <a:pt x="72796" y="568833"/>
                  </a:lnTo>
                  <a:lnTo>
                    <a:pt x="72796" y="586701"/>
                  </a:lnTo>
                  <a:lnTo>
                    <a:pt x="73990" y="588810"/>
                  </a:lnTo>
                  <a:lnTo>
                    <a:pt x="83629" y="588225"/>
                  </a:lnTo>
                  <a:lnTo>
                    <a:pt x="84810" y="586003"/>
                  </a:lnTo>
                  <a:lnTo>
                    <a:pt x="84810" y="568363"/>
                  </a:lnTo>
                  <a:close/>
                </a:path>
                <a:path w="257809" h="882650">
                  <a:moveTo>
                    <a:pt x="84810" y="538086"/>
                  </a:moveTo>
                  <a:lnTo>
                    <a:pt x="84632" y="537159"/>
                  </a:lnTo>
                  <a:lnTo>
                    <a:pt x="84289" y="536448"/>
                  </a:lnTo>
                  <a:lnTo>
                    <a:pt x="83807" y="536003"/>
                  </a:lnTo>
                  <a:lnTo>
                    <a:pt x="83629" y="535940"/>
                  </a:lnTo>
                  <a:lnTo>
                    <a:pt x="83451" y="535940"/>
                  </a:lnTo>
                  <a:lnTo>
                    <a:pt x="72796" y="538162"/>
                  </a:lnTo>
                  <a:lnTo>
                    <a:pt x="72796" y="556031"/>
                  </a:lnTo>
                  <a:lnTo>
                    <a:pt x="73990" y="558190"/>
                  </a:lnTo>
                  <a:lnTo>
                    <a:pt x="83629" y="557911"/>
                  </a:lnTo>
                  <a:lnTo>
                    <a:pt x="84810" y="555713"/>
                  </a:lnTo>
                  <a:lnTo>
                    <a:pt x="84810" y="538086"/>
                  </a:lnTo>
                  <a:close/>
                </a:path>
                <a:path w="257809" h="882650">
                  <a:moveTo>
                    <a:pt x="84810" y="507822"/>
                  </a:moveTo>
                  <a:lnTo>
                    <a:pt x="83629" y="505650"/>
                  </a:lnTo>
                  <a:lnTo>
                    <a:pt x="83451" y="505650"/>
                  </a:lnTo>
                  <a:lnTo>
                    <a:pt x="73990" y="505383"/>
                  </a:lnTo>
                  <a:lnTo>
                    <a:pt x="73482" y="505701"/>
                  </a:lnTo>
                  <a:lnTo>
                    <a:pt x="73317" y="505879"/>
                  </a:lnTo>
                  <a:lnTo>
                    <a:pt x="72974" y="506577"/>
                  </a:lnTo>
                  <a:lnTo>
                    <a:pt x="72796" y="507517"/>
                  </a:lnTo>
                  <a:lnTo>
                    <a:pt x="72796" y="525373"/>
                  </a:lnTo>
                  <a:lnTo>
                    <a:pt x="83629" y="527608"/>
                  </a:lnTo>
                  <a:lnTo>
                    <a:pt x="83807" y="527532"/>
                  </a:lnTo>
                  <a:lnTo>
                    <a:pt x="84810" y="525462"/>
                  </a:lnTo>
                  <a:lnTo>
                    <a:pt x="84810" y="507822"/>
                  </a:lnTo>
                  <a:close/>
                </a:path>
                <a:path w="257809" h="882650">
                  <a:moveTo>
                    <a:pt x="84810" y="477570"/>
                  </a:moveTo>
                  <a:lnTo>
                    <a:pt x="73990" y="474764"/>
                  </a:lnTo>
                  <a:lnTo>
                    <a:pt x="73812" y="474814"/>
                  </a:lnTo>
                  <a:lnTo>
                    <a:pt x="73482" y="475056"/>
                  </a:lnTo>
                  <a:lnTo>
                    <a:pt x="73317" y="475221"/>
                  </a:lnTo>
                  <a:lnTo>
                    <a:pt x="72974" y="475945"/>
                  </a:lnTo>
                  <a:lnTo>
                    <a:pt x="72796" y="476859"/>
                  </a:lnTo>
                  <a:lnTo>
                    <a:pt x="72796" y="494741"/>
                  </a:lnTo>
                  <a:lnTo>
                    <a:pt x="83629" y="497306"/>
                  </a:lnTo>
                  <a:lnTo>
                    <a:pt x="83807" y="497243"/>
                  </a:lnTo>
                  <a:lnTo>
                    <a:pt x="84810" y="495211"/>
                  </a:lnTo>
                  <a:lnTo>
                    <a:pt x="84810" y="477570"/>
                  </a:lnTo>
                  <a:close/>
                </a:path>
                <a:path w="257809" h="882650">
                  <a:moveTo>
                    <a:pt x="84810" y="447294"/>
                  </a:moveTo>
                  <a:lnTo>
                    <a:pt x="83451" y="445020"/>
                  </a:lnTo>
                  <a:lnTo>
                    <a:pt x="73990" y="444131"/>
                  </a:lnTo>
                  <a:lnTo>
                    <a:pt x="72796" y="446201"/>
                  </a:lnTo>
                  <a:lnTo>
                    <a:pt x="72796" y="464058"/>
                  </a:lnTo>
                  <a:lnTo>
                    <a:pt x="83629" y="467004"/>
                  </a:lnTo>
                  <a:lnTo>
                    <a:pt x="83807" y="466953"/>
                  </a:lnTo>
                  <a:lnTo>
                    <a:pt x="84137" y="466725"/>
                  </a:lnTo>
                  <a:lnTo>
                    <a:pt x="84289" y="466547"/>
                  </a:lnTo>
                  <a:lnTo>
                    <a:pt x="84632" y="465848"/>
                  </a:lnTo>
                  <a:lnTo>
                    <a:pt x="84810" y="464947"/>
                  </a:lnTo>
                  <a:lnTo>
                    <a:pt x="84810" y="447294"/>
                  </a:lnTo>
                  <a:close/>
                </a:path>
                <a:path w="257809" h="882650">
                  <a:moveTo>
                    <a:pt x="84810" y="417029"/>
                  </a:moveTo>
                  <a:lnTo>
                    <a:pt x="83451" y="414705"/>
                  </a:lnTo>
                  <a:lnTo>
                    <a:pt x="73990" y="413512"/>
                  </a:lnTo>
                  <a:lnTo>
                    <a:pt x="72796" y="415544"/>
                  </a:lnTo>
                  <a:lnTo>
                    <a:pt x="72796" y="433400"/>
                  </a:lnTo>
                  <a:lnTo>
                    <a:pt x="83629" y="436702"/>
                  </a:lnTo>
                  <a:lnTo>
                    <a:pt x="84137" y="436422"/>
                  </a:lnTo>
                  <a:lnTo>
                    <a:pt x="84289" y="436270"/>
                  </a:lnTo>
                  <a:lnTo>
                    <a:pt x="84632" y="435584"/>
                  </a:lnTo>
                  <a:lnTo>
                    <a:pt x="84810" y="434670"/>
                  </a:lnTo>
                  <a:lnTo>
                    <a:pt x="84810" y="417029"/>
                  </a:lnTo>
                  <a:close/>
                </a:path>
                <a:path w="257809" h="882650">
                  <a:moveTo>
                    <a:pt x="84810" y="386753"/>
                  </a:moveTo>
                  <a:lnTo>
                    <a:pt x="73990" y="382905"/>
                  </a:lnTo>
                  <a:lnTo>
                    <a:pt x="73812" y="382930"/>
                  </a:lnTo>
                  <a:lnTo>
                    <a:pt x="72796" y="384860"/>
                  </a:lnTo>
                  <a:lnTo>
                    <a:pt x="72796" y="402742"/>
                  </a:lnTo>
                  <a:lnTo>
                    <a:pt x="83629" y="406387"/>
                  </a:lnTo>
                  <a:lnTo>
                    <a:pt x="83807" y="406336"/>
                  </a:lnTo>
                  <a:lnTo>
                    <a:pt x="84810" y="404393"/>
                  </a:lnTo>
                  <a:lnTo>
                    <a:pt x="84810" y="386753"/>
                  </a:lnTo>
                  <a:close/>
                </a:path>
                <a:path w="257809" h="882650">
                  <a:moveTo>
                    <a:pt x="84810" y="356489"/>
                  </a:moveTo>
                  <a:lnTo>
                    <a:pt x="73990" y="352272"/>
                  </a:lnTo>
                  <a:lnTo>
                    <a:pt x="73812" y="352310"/>
                  </a:lnTo>
                  <a:lnTo>
                    <a:pt x="72796" y="354215"/>
                  </a:lnTo>
                  <a:lnTo>
                    <a:pt x="72796" y="372084"/>
                  </a:lnTo>
                  <a:lnTo>
                    <a:pt x="83629" y="376072"/>
                  </a:lnTo>
                  <a:lnTo>
                    <a:pt x="83807" y="376047"/>
                  </a:lnTo>
                  <a:lnTo>
                    <a:pt x="84137" y="375843"/>
                  </a:lnTo>
                  <a:lnTo>
                    <a:pt x="84531" y="375272"/>
                  </a:lnTo>
                  <a:lnTo>
                    <a:pt x="84632" y="375031"/>
                  </a:lnTo>
                  <a:lnTo>
                    <a:pt x="84810" y="374129"/>
                  </a:lnTo>
                  <a:lnTo>
                    <a:pt x="84810" y="356489"/>
                  </a:lnTo>
                  <a:close/>
                </a:path>
                <a:path w="257809" h="882650">
                  <a:moveTo>
                    <a:pt x="84810" y="326224"/>
                  </a:moveTo>
                  <a:lnTo>
                    <a:pt x="73990" y="321652"/>
                  </a:lnTo>
                  <a:lnTo>
                    <a:pt x="73812" y="321678"/>
                  </a:lnTo>
                  <a:lnTo>
                    <a:pt x="72796" y="323557"/>
                  </a:lnTo>
                  <a:lnTo>
                    <a:pt x="72796" y="341426"/>
                  </a:lnTo>
                  <a:lnTo>
                    <a:pt x="83629" y="345795"/>
                  </a:lnTo>
                  <a:lnTo>
                    <a:pt x="83807" y="345757"/>
                  </a:lnTo>
                  <a:lnTo>
                    <a:pt x="84137" y="345567"/>
                  </a:lnTo>
                  <a:lnTo>
                    <a:pt x="84289" y="345414"/>
                  </a:lnTo>
                  <a:lnTo>
                    <a:pt x="84632" y="344766"/>
                  </a:lnTo>
                  <a:lnTo>
                    <a:pt x="84810" y="343865"/>
                  </a:lnTo>
                  <a:lnTo>
                    <a:pt x="84810" y="326224"/>
                  </a:lnTo>
                  <a:close/>
                </a:path>
                <a:path w="257809" h="882650">
                  <a:moveTo>
                    <a:pt x="84810" y="295960"/>
                  </a:moveTo>
                  <a:lnTo>
                    <a:pt x="73990" y="291020"/>
                  </a:lnTo>
                  <a:lnTo>
                    <a:pt x="73812" y="291045"/>
                  </a:lnTo>
                  <a:lnTo>
                    <a:pt x="72796" y="292887"/>
                  </a:lnTo>
                  <a:lnTo>
                    <a:pt x="72796" y="310769"/>
                  </a:lnTo>
                  <a:lnTo>
                    <a:pt x="83629" y="315480"/>
                  </a:lnTo>
                  <a:lnTo>
                    <a:pt x="84137" y="315277"/>
                  </a:lnTo>
                  <a:lnTo>
                    <a:pt x="84531" y="314718"/>
                  </a:lnTo>
                  <a:lnTo>
                    <a:pt x="84759" y="313918"/>
                  </a:lnTo>
                  <a:lnTo>
                    <a:pt x="84810" y="313601"/>
                  </a:lnTo>
                  <a:lnTo>
                    <a:pt x="84810" y="295960"/>
                  </a:lnTo>
                  <a:close/>
                </a:path>
                <a:path w="257809" h="882650">
                  <a:moveTo>
                    <a:pt x="84810" y="265696"/>
                  </a:moveTo>
                  <a:lnTo>
                    <a:pt x="83451" y="263144"/>
                  </a:lnTo>
                  <a:lnTo>
                    <a:pt x="73990" y="260400"/>
                  </a:lnTo>
                  <a:lnTo>
                    <a:pt x="72796" y="262229"/>
                  </a:lnTo>
                  <a:lnTo>
                    <a:pt x="72796" y="280098"/>
                  </a:lnTo>
                  <a:lnTo>
                    <a:pt x="83629" y="285165"/>
                  </a:lnTo>
                  <a:lnTo>
                    <a:pt x="83807" y="285140"/>
                  </a:lnTo>
                  <a:lnTo>
                    <a:pt x="84137" y="284975"/>
                  </a:lnTo>
                  <a:lnTo>
                    <a:pt x="84289" y="284835"/>
                  </a:lnTo>
                  <a:lnTo>
                    <a:pt x="84632" y="284213"/>
                  </a:lnTo>
                  <a:lnTo>
                    <a:pt x="84810" y="283324"/>
                  </a:lnTo>
                  <a:lnTo>
                    <a:pt x="84810" y="265696"/>
                  </a:lnTo>
                  <a:close/>
                </a:path>
                <a:path w="257809" h="882650">
                  <a:moveTo>
                    <a:pt x="84810" y="235432"/>
                  </a:moveTo>
                  <a:lnTo>
                    <a:pt x="73990" y="229793"/>
                  </a:lnTo>
                  <a:lnTo>
                    <a:pt x="73812" y="229793"/>
                  </a:lnTo>
                  <a:lnTo>
                    <a:pt x="73482" y="229958"/>
                  </a:lnTo>
                  <a:lnTo>
                    <a:pt x="73317" y="230085"/>
                  </a:lnTo>
                  <a:lnTo>
                    <a:pt x="72974" y="230695"/>
                  </a:lnTo>
                  <a:lnTo>
                    <a:pt x="72796" y="231584"/>
                  </a:lnTo>
                  <a:lnTo>
                    <a:pt x="72796" y="249440"/>
                  </a:lnTo>
                  <a:lnTo>
                    <a:pt x="83629" y="254876"/>
                  </a:lnTo>
                  <a:lnTo>
                    <a:pt x="83807" y="254850"/>
                  </a:lnTo>
                  <a:lnTo>
                    <a:pt x="84810" y="253060"/>
                  </a:lnTo>
                  <a:lnTo>
                    <a:pt x="84810" y="235432"/>
                  </a:lnTo>
                  <a:close/>
                </a:path>
                <a:path w="257809" h="882650">
                  <a:moveTo>
                    <a:pt x="84810" y="205168"/>
                  </a:moveTo>
                  <a:lnTo>
                    <a:pt x="73990" y="199174"/>
                  </a:lnTo>
                  <a:lnTo>
                    <a:pt x="73812" y="199174"/>
                  </a:lnTo>
                  <a:lnTo>
                    <a:pt x="72796" y="200926"/>
                  </a:lnTo>
                  <a:lnTo>
                    <a:pt x="72796" y="218782"/>
                  </a:lnTo>
                  <a:lnTo>
                    <a:pt x="83629" y="224561"/>
                  </a:lnTo>
                  <a:lnTo>
                    <a:pt x="84137" y="224409"/>
                  </a:lnTo>
                  <a:lnTo>
                    <a:pt x="84289" y="224269"/>
                  </a:lnTo>
                  <a:lnTo>
                    <a:pt x="84531" y="223901"/>
                  </a:lnTo>
                  <a:lnTo>
                    <a:pt x="84632" y="223672"/>
                  </a:lnTo>
                  <a:lnTo>
                    <a:pt x="84810" y="222808"/>
                  </a:lnTo>
                  <a:lnTo>
                    <a:pt x="84810" y="205168"/>
                  </a:lnTo>
                  <a:close/>
                </a:path>
                <a:path w="257809" h="882650">
                  <a:moveTo>
                    <a:pt x="101650" y="859459"/>
                  </a:moveTo>
                  <a:lnTo>
                    <a:pt x="100520" y="857707"/>
                  </a:lnTo>
                  <a:lnTo>
                    <a:pt x="100342" y="857770"/>
                  </a:lnTo>
                  <a:lnTo>
                    <a:pt x="91224" y="860793"/>
                  </a:lnTo>
                  <a:lnTo>
                    <a:pt x="91046" y="860920"/>
                  </a:lnTo>
                  <a:lnTo>
                    <a:pt x="90728" y="861288"/>
                  </a:lnTo>
                  <a:lnTo>
                    <a:pt x="90360" y="862037"/>
                  </a:lnTo>
                  <a:lnTo>
                    <a:pt x="90081" y="863307"/>
                  </a:lnTo>
                  <a:lnTo>
                    <a:pt x="90081" y="880872"/>
                  </a:lnTo>
                  <a:lnTo>
                    <a:pt x="91224" y="882599"/>
                  </a:lnTo>
                  <a:lnTo>
                    <a:pt x="100520" y="879284"/>
                  </a:lnTo>
                  <a:lnTo>
                    <a:pt x="101015" y="878789"/>
                  </a:lnTo>
                  <a:lnTo>
                    <a:pt x="101371" y="878039"/>
                  </a:lnTo>
                  <a:lnTo>
                    <a:pt x="101650" y="876769"/>
                  </a:lnTo>
                  <a:lnTo>
                    <a:pt x="101650" y="859459"/>
                  </a:lnTo>
                  <a:close/>
                </a:path>
                <a:path w="257809" h="882650">
                  <a:moveTo>
                    <a:pt x="101650" y="656831"/>
                  </a:moveTo>
                  <a:lnTo>
                    <a:pt x="100342" y="654900"/>
                  </a:lnTo>
                  <a:lnTo>
                    <a:pt x="91224" y="656145"/>
                  </a:lnTo>
                  <a:lnTo>
                    <a:pt x="90081" y="658418"/>
                  </a:lnTo>
                  <a:lnTo>
                    <a:pt x="90081" y="675957"/>
                  </a:lnTo>
                  <a:lnTo>
                    <a:pt x="91224" y="677913"/>
                  </a:lnTo>
                  <a:lnTo>
                    <a:pt x="100520" y="676427"/>
                  </a:lnTo>
                  <a:lnTo>
                    <a:pt x="101015" y="676033"/>
                  </a:lnTo>
                  <a:lnTo>
                    <a:pt x="101371" y="675347"/>
                  </a:lnTo>
                  <a:lnTo>
                    <a:pt x="101600" y="674471"/>
                  </a:lnTo>
                  <a:lnTo>
                    <a:pt x="101650" y="674141"/>
                  </a:lnTo>
                  <a:lnTo>
                    <a:pt x="101650" y="656831"/>
                  </a:lnTo>
                  <a:close/>
                </a:path>
                <a:path w="257809" h="882650">
                  <a:moveTo>
                    <a:pt x="101650" y="627126"/>
                  </a:moveTo>
                  <a:lnTo>
                    <a:pt x="100520" y="625132"/>
                  </a:lnTo>
                  <a:lnTo>
                    <a:pt x="100342" y="625144"/>
                  </a:lnTo>
                  <a:lnTo>
                    <a:pt x="90081" y="628332"/>
                  </a:lnTo>
                  <a:lnTo>
                    <a:pt x="90081" y="645871"/>
                  </a:lnTo>
                  <a:lnTo>
                    <a:pt x="91224" y="647852"/>
                  </a:lnTo>
                  <a:lnTo>
                    <a:pt x="100520" y="646671"/>
                  </a:lnTo>
                  <a:lnTo>
                    <a:pt x="101650" y="644448"/>
                  </a:lnTo>
                  <a:lnTo>
                    <a:pt x="101650" y="627126"/>
                  </a:lnTo>
                  <a:close/>
                </a:path>
                <a:path w="257809" h="882650">
                  <a:moveTo>
                    <a:pt x="101650" y="597408"/>
                  </a:moveTo>
                  <a:lnTo>
                    <a:pt x="100520" y="595363"/>
                  </a:lnTo>
                  <a:lnTo>
                    <a:pt x="100342" y="595376"/>
                  </a:lnTo>
                  <a:lnTo>
                    <a:pt x="91224" y="596011"/>
                  </a:lnTo>
                  <a:lnTo>
                    <a:pt x="91046" y="596099"/>
                  </a:lnTo>
                  <a:lnTo>
                    <a:pt x="90728" y="596366"/>
                  </a:lnTo>
                  <a:lnTo>
                    <a:pt x="90360" y="597027"/>
                  </a:lnTo>
                  <a:lnTo>
                    <a:pt x="90081" y="598233"/>
                  </a:lnTo>
                  <a:lnTo>
                    <a:pt x="90081" y="615772"/>
                  </a:lnTo>
                  <a:lnTo>
                    <a:pt x="91224" y="617804"/>
                  </a:lnTo>
                  <a:lnTo>
                    <a:pt x="100520" y="616940"/>
                  </a:lnTo>
                  <a:lnTo>
                    <a:pt x="101015" y="616572"/>
                  </a:lnTo>
                  <a:lnTo>
                    <a:pt x="101371" y="615911"/>
                  </a:lnTo>
                  <a:lnTo>
                    <a:pt x="101473" y="615645"/>
                  </a:lnTo>
                  <a:lnTo>
                    <a:pt x="101650" y="614718"/>
                  </a:lnTo>
                  <a:lnTo>
                    <a:pt x="101650" y="597408"/>
                  </a:lnTo>
                  <a:close/>
                </a:path>
                <a:path w="257809" h="882650">
                  <a:moveTo>
                    <a:pt x="101650" y="567677"/>
                  </a:moveTo>
                  <a:lnTo>
                    <a:pt x="100520" y="565619"/>
                  </a:lnTo>
                  <a:lnTo>
                    <a:pt x="100342" y="565619"/>
                  </a:lnTo>
                  <a:lnTo>
                    <a:pt x="90081" y="568134"/>
                  </a:lnTo>
                  <a:lnTo>
                    <a:pt x="90081" y="585673"/>
                  </a:lnTo>
                  <a:lnTo>
                    <a:pt x="90258" y="586587"/>
                  </a:lnTo>
                  <a:lnTo>
                    <a:pt x="90589" y="587298"/>
                  </a:lnTo>
                  <a:lnTo>
                    <a:pt x="91046" y="587679"/>
                  </a:lnTo>
                  <a:lnTo>
                    <a:pt x="91224" y="587756"/>
                  </a:lnTo>
                  <a:lnTo>
                    <a:pt x="100520" y="587184"/>
                  </a:lnTo>
                  <a:lnTo>
                    <a:pt x="101015" y="586841"/>
                  </a:lnTo>
                  <a:lnTo>
                    <a:pt x="101371" y="586181"/>
                  </a:lnTo>
                  <a:lnTo>
                    <a:pt x="101473" y="585927"/>
                  </a:lnTo>
                  <a:lnTo>
                    <a:pt x="101650" y="585000"/>
                  </a:lnTo>
                  <a:lnTo>
                    <a:pt x="101650" y="567677"/>
                  </a:lnTo>
                  <a:close/>
                </a:path>
                <a:path w="257809" h="882650">
                  <a:moveTo>
                    <a:pt x="101650" y="537972"/>
                  </a:moveTo>
                  <a:lnTo>
                    <a:pt x="100520" y="535863"/>
                  </a:lnTo>
                  <a:lnTo>
                    <a:pt x="100342" y="535863"/>
                  </a:lnTo>
                  <a:lnTo>
                    <a:pt x="90081" y="538048"/>
                  </a:lnTo>
                  <a:lnTo>
                    <a:pt x="90081" y="555586"/>
                  </a:lnTo>
                  <a:lnTo>
                    <a:pt x="91224" y="557695"/>
                  </a:lnTo>
                  <a:lnTo>
                    <a:pt x="100520" y="557441"/>
                  </a:lnTo>
                  <a:lnTo>
                    <a:pt x="101015" y="557098"/>
                  </a:lnTo>
                  <a:lnTo>
                    <a:pt x="101371" y="556475"/>
                  </a:lnTo>
                  <a:lnTo>
                    <a:pt x="101600" y="555612"/>
                  </a:lnTo>
                  <a:lnTo>
                    <a:pt x="101650" y="555282"/>
                  </a:lnTo>
                  <a:lnTo>
                    <a:pt x="101650" y="537972"/>
                  </a:lnTo>
                  <a:close/>
                </a:path>
                <a:path w="257809" h="882650">
                  <a:moveTo>
                    <a:pt x="101650" y="508266"/>
                  </a:moveTo>
                  <a:lnTo>
                    <a:pt x="100520" y="506120"/>
                  </a:lnTo>
                  <a:lnTo>
                    <a:pt x="100342" y="506120"/>
                  </a:lnTo>
                  <a:lnTo>
                    <a:pt x="91224" y="505853"/>
                  </a:lnTo>
                  <a:lnTo>
                    <a:pt x="90081" y="507949"/>
                  </a:lnTo>
                  <a:lnTo>
                    <a:pt x="90081" y="525487"/>
                  </a:lnTo>
                  <a:lnTo>
                    <a:pt x="100520" y="527685"/>
                  </a:lnTo>
                  <a:lnTo>
                    <a:pt x="101015" y="527367"/>
                  </a:lnTo>
                  <a:lnTo>
                    <a:pt x="101371" y="526745"/>
                  </a:lnTo>
                  <a:lnTo>
                    <a:pt x="101600" y="525894"/>
                  </a:lnTo>
                  <a:lnTo>
                    <a:pt x="101650" y="525576"/>
                  </a:lnTo>
                  <a:lnTo>
                    <a:pt x="101650" y="508266"/>
                  </a:lnTo>
                  <a:close/>
                </a:path>
                <a:path w="257809" h="882650">
                  <a:moveTo>
                    <a:pt x="101650" y="448830"/>
                  </a:moveTo>
                  <a:lnTo>
                    <a:pt x="100342" y="446595"/>
                  </a:lnTo>
                  <a:lnTo>
                    <a:pt x="91224" y="445744"/>
                  </a:lnTo>
                  <a:lnTo>
                    <a:pt x="90081" y="447776"/>
                  </a:lnTo>
                  <a:lnTo>
                    <a:pt x="90081" y="465315"/>
                  </a:lnTo>
                  <a:lnTo>
                    <a:pt x="100520" y="468185"/>
                  </a:lnTo>
                  <a:lnTo>
                    <a:pt x="101015" y="467893"/>
                  </a:lnTo>
                  <a:lnTo>
                    <a:pt x="101371" y="467309"/>
                  </a:lnTo>
                  <a:lnTo>
                    <a:pt x="101600" y="466471"/>
                  </a:lnTo>
                  <a:lnTo>
                    <a:pt x="101650" y="466140"/>
                  </a:lnTo>
                  <a:lnTo>
                    <a:pt x="101650" y="448830"/>
                  </a:lnTo>
                  <a:close/>
                </a:path>
                <a:path w="257809" h="882650">
                  <a:moveTo>
                    <a:pt x="101650" y="419112"/>
                  </a:moveTo>
                  <a:lnTo>
                    <a:pt x="101473" y="418185"/>
                  </a:lnTo>
                  <a:lnTo>
                    <a:pt x="101015" y="417233"/>
                  </a:lnTo>
                  <a:lnTo>
                    <a:pt x="100520" y="416852"/>
                  </a:lnTo>
                  <a:lnTo>
                    <a:pt x="100342" y="416839"/>
                  </a:lnTo>
                  <a:lnTo>
                    <a:pt x="91224" y="415683"/>
                  </a:lnTo>
                  <a:lnTo>
                    <a:pt x="90081" y="417677"/>
                  </a:lnTo>
                  <a:lnTo>
                    <a:pt x="90081" y="435216"/>
                  </a:lnTo>
                  <a:lnTo>
                    <a:pt x="100520" y="438429"/>
                  </a:lnTo>
                  <a:lnTo>
                    <a:pt x="100685" y="438378"/>
                  </a:lnTo>
                  <a:lnTo>
                    <a:pt x="101015" y="438175"/>
                  </a:lnTo>
                  <a:lnTo>
                    <a:pt x="101371" y="437578"/>
                  </a:lnTo>
                  <a:lnTo>
                    <a:pt x="101600" y="436753"/>
                  </a:lnTo>
                  <a:lnTo>
                    <a:pt x="101650" y="436435"/>
                  </a:lnTo>
                  <a:lnTo>
                    <a:pt x="101650" y="419112"/>
                  </a:lnTo>
                  <a:close/>
                </a:path>
                <a:path w="257809" h="882650">
                  <a:moveTo>
                    <a:pt x="101650" y="389394"/>
                  </a:moveTo>
                  <a:lnTo>
                    <a:pt x="91224" y="385635"/>
                  </a:lnTo>
                  <a:lnTo>
                    <a:pt x="91046" y="385686"/>
                  </a:lnTo>
                  <a:lnTo>
                    <a:pt x="90728" y="385889"/>
                  </a:lnTo>
                  <a:lnTo>
                    <a:pt x="90589" y="386029"/>
                  </a:lnTo>
                  <a:lnTo>
                    <a:pt x="90258" y="386689"/>
                  </a:lnTo>
                  <a:lnTo>
                    <a:pt x="90081" y="387591"/>
                  </a:lnTo>
                  <a:lnTo>
                    <a:pt x="90081" y="405130"/>
                  </a:lnTo>
                  <a:lnTo>
                    <a:pt x="100520" y="408673"/>
                  </a:lnTo>
                  <a:lnTo>
                    <a:pt x="100685" y="408622"/>
                  </a:lnTo>
                  <a:lnTo>
                    <a:pt x="101015" y="408432"/>
                  </a:lnTo>
                  <a:lnTo>
                    <a:pt x="101371" y="407860"/>
                  </a:lnTo>
                  <a:lnTo>
                    <a:pt x="101473" y="407606"/>
                  </a:lnTo>
                  <a:lnTo>
                    <a:pt x="101650" y="406704"/>
                  </a:lnTo>
                  <a:lnTo>
                    <a:pt x="101650" y="389394"/>
                  </a:lnTo>
                  <a:close/>
                </a:path>
                <a:path w="257809" h="882650">
                  <a:moveTo>
                    <a:pt x="101650" y="359714"/>
                  </a:moveTo>
                  <a:lnTo>
                    <a:pt x="91224" y="355587"/>
                  </a:lnTo>
                  <a:lnTo>
                    <a:pt x="91046" y="355625"/>
                  </a:lnTo>
                  <a:lnTo>
                    <a:pt x="90728" y="355815"/>
                  </a:lnTo>
                  <a:lnTo>
                    <a:pt x="90474" y="356158"/>
                  </a:lnTo>
                  <a:lnTo>
                    <a:pt x="90258" y="356616"/>
                  </a:lnTo>
                  <a:lnTo>
                    <a:pt x="90081" y="357505"/>
                  </a:lnTo>
                  <a:lnTo>
                    <a:pt x="90081" y="375043"/>
                  </a:lnTo>
                  <a:lnTo>
                    <a:pt x="100520" y="378929"/>
                  </a:lnTo>
                  <a:lnTo>
                    <a:pt x="101015" y="378688"/>
                  </a:lnTo>
                  <a:lnTo>
                    <a:pt x="101371" y="378129"/>
                  </a:lnTo>
                  <a:lnTo>
                    <a:pt x="101473" y="377888"/>
                  </a:lnTo>
                  <a:lnTo>
                    <a:pt x="101650" y="377024"/>
                  </a:lnTo>
                  <a:lnTo>
                    <a:pt x="101650" y="359714"/>
                  </a:lnTo>
                  <a:close/>
                </a:path>
                <a:path w="257809" h="882650">
                  <a:moveTo>
                    <a:pt x="101650" y="329984"/>
                  </a:moveTo>
                  <a:lnTo>
                    <a:pt x="100342" y="327583"/>
                  </a:lnTo>
                  <a:lnTo>
                    <a:pt x="91224" y="325526"/>
                  </a:lnTo>
                  <a:lnTo>
                    <a:pt x="90081" y="327418"/>
                  </a:lnTo>
                  <a:lnTo>
                    <a:pt x="90081" y="344957"/>
                  </a:lnTo>
                  <a:lnTo>
                    <a:pt x="100520" y="349199"/>
                  </a:lnTo>
                  <a:lnTo>
                    <a:pt x="100685" y="349161"/>
                  </a:lnTo>
                  <a:lnTo>
                    <a:pt x="101015" y="348983"/>
                  </a:lnTo>
                  <a:lnTo>
                    <a:pt x="101371" y="348424"/>
                  </a:lnTo>
                  <a:lnTo>
                    <a:pt x="101473" y="348183"/>
                  </a:lnTo>
                  <a:lnTo>
                    <a:pt x="101650" y="347306"/>
                  </a:lnTo>
                  <a:lnTo>
                    <a:pt x="101650" y="329984"/>
                  </a:lnTo>
                  <a:close/>
                </a:path>
                <a:path w="257809" h="882650">
                  <a:moveTo>
                    <a:pt x="101650" y="300266"/>
                  </a:moveTo>
                  <a:lnTo>
                    <a:pt x="91224" y="295465"/>
                  </a:lnTo>
                  <a:lnTo>
                    <a:pt x="91046" y="295490"/>
                  </a:lnTo>
                  <a:lnTo>
                    <a:pt x="90728" y="295656"/>
                  </a:lnTo>
                  <a:lnTo>
                    <a:pt x="90360" y="296202"/>
                  </a:lnTo>
                  <a:lnTo>
                    <a:pt x="90258" y="296430"/>
                  </a:lnTo>
                  <a:lnTo>
                    <a:pt x="90081" y="297307"/>
                  </a:lnTo>
                  <a:lnTo>
                    <a:pt x="90081" y="314845"/>
                  </a:lnTo>
                  <a:lnTo>
                    <a:pt x="100520" y="319443"/>
                  </a:lnTo>
                  <a:lnTo>
                    <a:pt x="101015" y="319227"/>
                  </a:lnTo>
                  <a:lnTo>
                    <a:pt x="101371" y="318693"/>
                  </a:lnTo>
                  <a:lnTo>
                    <a:pt x="101600" y="317906"/>
                  </a:lnTo>
                  <a:lnTo>
                    <a:pt x="101650" y="317576"/>
                  </a:lnTo>
                  <a:lnTo>
                    <a:pt x="101650" y="300266"/>
                  </a:lnTo>
                  <a:close/>
                </a:path>
                <a:path w="257809" h="882650">
                  <a:moveTo>
                    <a:pt x="101650" y="270548"/>
                  </a:moveTo>
                  <a:lnTo>
                    <a:pt x="100342" y="268058"/>
                  </a:lnTo>
                  <a:lnTo>
                    <a:pt x="91224" y="265417"/>
                  </a:lnTo>
                  <a:lnTo>
                    <a:pt x="90081" y="267208"/>
                  </a:lnTo>
                  <a:lnTo>
                    <a:pt x="90081" y="284746"/>
                  </a:lnTo>
                  <a:lnTo>
                    <a:pt x="100520" y="289687"/>
                  </a:lnTo>
                  <a:lnTo>
                    <a:pt x="101015" y="289483"/>
                  </a:lnTo>
                  <a:lnTo>
                    <a:pt x="101371" y="288963"/>
                  </a:lnTo>
                  <a:lnTo>
                    <a:pt x="101473" y="288734"/>
                  </a:lnTo>
                  <a:lnTo>
                    <a:pt x="101650" y="287870"/>
                  </a:lnTo>
                  <a:lnTo>
                    <a:pt x="101650" y="270548"/>
                  </a:lnTo>
                  <a:close/>
                </a:path>
                <a:path w="257809" h="882650">
                  <a:moveTo>
                    <a:pt x="101650" y="240830"/>
                  </a:moveTo>
                  <a:lnTo>
                    <a:pt x="91224" y="235369"/>
                  </a:lnTo>
                  <a:lnTo>
                    <a:pt x="91046" y="235369"/>
                  </a:lnTo>
                  <a:lnTo>
                    <a:pt x="90728" y="235521"/>
                  </a:lnTo>
                  <a:lnTo>
                    <a:pt x="90360" y="236029"/>
                  </a:lnTo>
                  <a:lnTo>
                    <a:pt x="90131" y="236816"/>
                  </a:lnTo>
                  <a:lnTo>
                    <a:pt x="90081" y="237121"/>
                  </a:lnTo>
                  <a:lnTo>
                    <a:pt x="90081" y="254660"/>
                  </a:lnTo>
                  <a:lnTo>
                    <a:pt x="100520" y="259930"/>
                  </a:lnTo>
                  <a:lnTo>
                    <a:pt x="101015" y="259765"/>
                  </a:lnTo>
                  <a:lnTo>
                    <a:pt x="101371" y="259232"/>
                  </a:lnTo>
                  <a:lnTo>
                    <a:pt x="101600" y="258457"/>
                  </a:lnTo>
                  <a:lnTo>
                    <a:pt x="101650" y="258140"/>
                  </a:lnTo>
                  <a:lnTo>
                    <a:pt x="101650" y="240830"/>
                  </a:lnTo>
                  <a:close/>
                </a:path>
                <a:path w="257809" h="882650">
                  <a:moveTo>
                    <a:pt x="101650" y="211137"/>
                  </a:moveTo>
                  <a:lnTo>
                    <a:pt x="91224" y="205308"/>
                  </a:lnTo>
                  <a:lnTo>
                    <a:pt x="91046" y="205320"/>
                  </a:lnTo>
                  <a:lnTo>
                    <a:pt x="90728" y="205447"/>
                  </a:lnTo>
                  <a:lnTo>
                    <a:pt x="90360" y="205943"/>
                  </a:lnTo>
                  <a:lnTo>
                    <a:pt x="90131" y="206730"/>
                  </a:lnTo>
                  <a:lnTo>
                    <a:pt x="90081" y="207035"/>
                  </a:lnTo>
                  <a:lnTo>
                    <a:pt x="90081" y="224574"/>
                  </a:lnTo>
                  <a:lnTo>
                    <a:pt x="100520" y="230174"/>
                  </a:lnTo>
                  <a:lnTo>
                    <a:pt x="100685" y="230174"/>
                  </a:lnTo>
                  <a:lnTo>
                    <a:pt x="101015" y="230022"/>
                  </a:lnTo>
                  <a:lnTo>
                    <a:pt x="101371" y="229527"/>
                  </a:lnTo>
                  <a:lnTo>
                    <a:pt x="101600" y="228765"/>
                  </a:lnTo>
                  <a:lnTo>
                    <a:pt x="101650" y="228447"/>
                  </a:lnTo>
                  <a:lnTo>
                    <a:pt x="101650" y="211137"/>
                  </a:lnTo>
                  <a:close/>
                </a:path>
                <a:path w="257809" h="882650">
                  <a:moveTo>
                    <a:pt x="131914" y="48780"/>
                  </a:moveTo>
                  <a:lnTo>
                    <a:pt x="130848" y="45986"/>
                  </a:lnTo>
                  <a:lnTo>
                    <a:pt x="122351" y="49110"/>
                  </a:lnTo>
                  <a:lnTo>
                    <a:pt x="121145" y="74574"/>
                  </a:lnTo>
                  <a:lnTo>
                    <a:pt x="121285" y="75692"/>
                  </a:lnTo>
                  <a:lnTo>
                    <a:pt x="121386" y="75996"/>
                  </a:lnTo>
                  <a:lnTo>
                    <a:pt x="121729" y="76682"/>
                  </a:lnTo>
                  <a:lnTo>
                    <a:pt x="122021" y="76898"/>
                  </a:lnTo>
                  <a:lnTo>
                    <a:pt x="122186" y="76936"/>
                  </a:lnTo>
                  <a:lnTo>
                    <a:pt x="130670" y="74066"/>
                  </a:lnTo>
                  <a:lnTo>
                    <a:pt x="131013" y="73875"/>
                  </a:lnTo>
                  <a:lnTo>
                    <a:pt x="131305" y="73444"/>
                  </a:lnTo>
                  <a:lnTo>
                    <a:pt x="131673" y="72517"/>
                  </a:lnTo>
                  <a:lnTo>
                    <a:pt x="131914" y="70904"/>
                  </a:lnTo>
                  <a:lnTo>
                    <a:pt x="131914" y="48780"/>
                  </a:lnTo>
                  <a:close/>
                </a:path>
                <a:path w="257809" h="882650">
                  <a:moveTo>
                    <a:pt x="147980" y="82308"/>
                  </a:moveTo>
                  <a:lnTo>
                    <a:pt x="146875" y="79438"/>
                  </a:lnTo>
                  <a:lnTo>
                    <a:pt x="138087" y="82296"/>
                  </a:lnTo>
                  <a:lnTo>
                    <a:pt x="137909" y="82346"/>
                  </a:lnTo>
                  <a:lnTo>
                    <a:pt x="137744" y="82486"/>
                  </a:lnTo>
                  <a:lnTo>
                    <a:pt x="137452" y="82918"/>
                  </a:lnTo>
                  <a:lnTo>
                    <a:pt x="137096" y="83845"/>
                  </a:lnTo>
                  <a:lnTo>
                    <a:pt x="136855" y="85039"/>
                  </a:lnTo>
                  <a:lnTo>
                    <a:pt x="136855" y="108559"/>
                  </a:lnTo>
                  <a:lnTo>
                    <a:pt x="137096" y="109613"/>
                  </a:lnTo>
                  <a:lnTo>
                    <a:pt x="137452" y="110312"/>
                  </a:lnTo>
                  <a:lnTo>
                    <a:pt x="137909" y="110591"/>
                  </a:lnTo>
                  <a:lnTo>
                    <a:pt x="146875" y="107937"/>
                  </a:lnTo>
                  <a:lnTo>
                    <a:pt x="147040" y="107797"/>
                  </a:lnTo>
                  <a:lnTo>
                    <a:pt x="147358" y="107365"/>
                  </a:lnTo>
                  <a:lnTo>
                    <a:pt x="147726" y="106438"/>
                  </a:lnTo>
                  <a:lnTo>
                    <a:pt x="147980" y="104800"/>
                  </a:lnTo>
                  <a:lnTo>
                    <a:pt x="147980" y="82308"/>
                  </a:lnTo>
                  <a:close/>
                </a:path>
                <a:path w="257809" h="882650">
                  <a:moveTo>
                    <a:pt x="147980" y="42938"/>
                  </a:moveTo>
                  <a:lnTo>
                    <a:pt x="146875" y="40093"/>
                  </a:lnTo>
                  <a:lnTo>
                    <a:pt x="138087" y="43332"/>
                  </a:lnTo>
                  <a:lnTo>
                    <a:pt x="137909" y="43395"/>
                  </a:lnTo>
                  <a:lnTo>
                    <a:pt x="137744" y="43548"/>
                  </a:lnTo>
                  <a:lnTo>
                    <a:pt x="137452" y="43980"/>
                  </a:lnTo>
                  <a:lnTo>
                    <a:pt x="137096" y="44932"/>
                  </a:lnTo>
                  <a:lnTo>
                    <a:pt x="136855" y="46126"/>
                  </a:lnTo>
                  <a:lnTo>
                    <a:pt x="136855" y="69646"/>
                  </a:lnTo>
                  <a:lnTo>
                    <a:pt x="137096" y="70675"/>
                  </a:lnTo>
                  <a:lnTo>
                    <a:pt x="137452" y="71386"/>
                  </a:lnTo>
                  <a:lnTo>
                    <a:pt x="137744" y="71589"/>
                  </a:lnTo>
                  <a:lnTo>
                    <a:pt x="137909" y="71628"/>
                  </a:lnTo>
                  <a:lnTo>
                    <a:pt x="146875" y="68605"/>
                  </a:lnTo>
                  <a:lnTo>
                    <a:pt x="147358" y="68033"/>
                  </a:lnTo>
                  <a:lnTo>
                    <a:pt x="147726" y="67081"/>
                  </a:lnTo>
                  <a:lnTo>
                    <a:pt x="147980" y="65430"/>
                  </a:lnTo>
                  <a:lnTo>
                    <a:pt x="147980" y="42938"/>
                  </a:lnTo>
                  <a:close/>
                </a:path>
                <a:path w="257809" h="882650">
                  <a:moveTo>
                    <a:pt x="164617" y="648779"/>
                  </a:moveTo>
                  <a:lnTo>
                    <a:pt x="163474" y="645883"/>
                  </a:lnTo>
                  <a:lnTo>
                    <a:pt x="154368" y="649236"/>
                  </a:lnTo>
                  <a:lnTo>
                    <a:pt x="154190" y="649300"/>
                  </a:lnTo>
                  <a:lnTo>
                    <a:pt x="154025" y="649452"/>
                  </a:lnTo>
                  <a:lnTo>
                    <a:pt x="153568" y="650189"/>
                  </a:lnTo>
                  <a:lnTo>
                    <a:pt x="153238" y="651243"/>
                  </a:lnTo>
                  <a:lnTo>
                    <a:pt x="153073" y="652526"/>
                  </a:lnTo>
                  <a:lnTo>
                    <a:pt x="153073" y="675589"/>
                  </a:lnTo>
                  <a:lnTo>
                    <a:pt x="154190" y="678014"/>
                  </a:lnTo>
                  <a:lnTo>
                    <a:pt x="163474" y="674903"/>
                  </a:lnTo>
                  <a:lnTo>
                    <a:pt x="163639" y="674751"/>
                  </a:lnTo>
                  <a:lnTo>
                    <a:pt x="164096" y="674014"/>
                  </a:lnTo>
                  <a:lnTo>
                    <a:pt x="164439" y="672947"/>
                  </a:lnTo>
                  <a:lnTo>
                    <a:pt x="164617" y="671664"/>
                  </a:lnTo>
                  <a:lnTo>
                    <a:pt x="164617" y="648779"/>
                  </a:lnTo>
                  <a:close/>
                </a:path>
                <a:path w="257809" h="882650">
                  <a:moveTo>
                    <a:pt x="164617" y="76949"/>
                  </a:moveTo>
                  <a:lnTo>
                    <a:pt x="164579" y="76073"/>
                  </a:lnTo>
                  <a:lnTo>
                    <a:pt x="164338" y="75006"/>
                  </a:lnTo>
                  <a:lnTo>
                    <a:pt x="163957" y="74295"/>
                  </a:lnTo>
                  <a:lnTo>
                    <a:pt x="163474" y="74015"/>
                  </a:lnTo>
                  <a:lnTo>
                    <a:pt x="154368" y="76987"/>
                  </a:lnTo>
                  <a:lnTo>
                    <a:pt x="153073" y="80225"/>
                  </a:lnTo>
                  <a:lnTo>
                    <a:pt x="153073" y="102831"/>
                  </a:lnTo>
                  <a:lnTo>
                    <a:pt x="154190" y="105765"/>
                  </a:lnTo>
                  <a:lnTo>
                    <a:pt x="163474" y="103022"/>
                  </a:lnTo>
                  <a:lnTo>
                    <a:pt x="163639" y="102882"/>
                  </a:lnTo>
                  <a:lnTo>
                    <a:pt x="164096" y="102171"/>
                  </a:lnTo>
                  <a:lnTo>
                    <a:pt x="164439" y="101117"/>
                  </a:lnTo>
                  <a:lnTo>
                    <a:pt x="164617" y="99834"/>
                  </a:lnTo>
                  <a:lnTo>
                    <a:pt x="164617" y="76949"/>
                  </a:lnTo>
                  <a:close/>
                </a:path>
                <a:path w="257809" h="882650">
                  <a:moveTo>
                    <a:pt x="181813" y="70497"/>
                  </a:moveTo>
                  <a:lnTo>
                    <a:pt x="181559" y="69418"/>
                  </a:lnTo>
                  <a:lnTo>
                    <a:pt x="181178" y="68681"/>
                  </a:lnTo>
                  <a:lnTo>
                    <a:pt x="180848" y="68453"/>
                  </a:lnTo>
                  <a:lnTo>
                    <a:pt x="180670" y="68414"/>
                  </a:lnTo>
                  <a:lnTo>
                    <a:pt x="171234" y="71488"/>
                  </a:lnTo>
                  <a:lnTo>
                    <a:pt x="169887" y="74790"/>
                  </a:lnTo>
                  <a:lnTo>
                    <a:pt x="169887" y="98259"/>
                  </a:lnTo>
                  <a:lnTo>
                    <a:pt x="171056" y="100774"/>
                  </a:lnTo>
                  <a:lnTo>
                    <a:pt x="180670" y="97929"/>
                  </a:lnTo>
                  <a:lnTo>
                    <a:pt x="180848" y="97790"/>
                  </a:lnTo>
                  <a:lnTo>
                    <a:pt x="181178" y="97345"/>
                  </a:lnTo>
                  <a:lnTo>
                    <a:pt x="181559" y="96380"/>
                  </a:lnTo>
                  <a:lnTo>
                    <a:pt x="181813" y="95135"/>
                  </a:lnTo>
                  <a:lnTo>
                    <a:pt x="181813" y="70497"/>
                  </a:lnTo>
                  <a:close/>
                </a:path>
                <a:path w="257809" h="882650">
                  <a:moveTo>
                    <a:pt x="181813" y="29730"/>
                  </a:moveTo>
                  <a:lnTo>
                    <a:pt x="181559" y="28638"/>
                  </a:lnTo>
                  <a:lnTo>
                    <a:pt x="181178" y="27927"/>
                  </a:lnTo>
                  <a:lnTo>
                    <a:pt x="180670" y="27686"/>
                  </a:lnTo>
                  <a:lnTo>
                    <a:pt x="171234" y="31153"/>
                  </a:lnTo>
                  <a:lnTo>
                    <a:pt x="171056" y="31216"/>
                  </a:lnTo>
                  <a:lnTo>
                    <a:pt x="170878" y="31381"/>
                  </a:lnTo>
                  <a:lnTo>
                    <a:pt x="170395" y="32131"/>
                  </a:lnTo>
                  <a:lnTo>
                    <a:pt x="170053" y="33210"/>
                  </a:lnTo>
                  <a:lnTo>
                    <a:pt x="169887" y="34505"/>
                  </a:lnTo>
                  <a:lnTo>
                    <a:pt x="169887" y="57975"/>
                  </a:lnTo>
                  <a:lnTo>
                    <a:pt x="171056" y="60464"/>
                  </a:lnTo>
                  <a:lnTo>
                    <a:pt x="180670" y="57213"/>
                  </a:lnTo>
                  <a:lnTo>
                    <a:pt x="180848" y="57061"/>
                  </a:lnTo>
                  <a:lnTo>
                    <a:pt x="181178" y="56603"/>
                  </a:lnTo>
                  <a:lnTo>
                    <a:pt x="181559" y="55626"/>
                  </a:lnTo>
                  <a:lnTo>
                    <a:pt x="181813" y="54368"/>
                  </a:lnTo>
                  <a:lnTo>
                    <a:pt x="181813" y="29730"/>
                  </a:lnTo>
                  <a:close/>
                </a:path>
                <a:path w="257809" h="882650">
                  <a:moveTo>
                    <a:pt x="199656" y="64719"/>
                  </a:moveTo>
                  <a:lnTo>
                    <a:pt x="198462" y="62611"/>
                  </a:lnTo>
                  <a:lnTo>
                    <a:pt x="188683" y="65798"/>
                  </a:lnTo>
                  <a:lnTo>
                    <a:pt x="187325" y="68707"/>
                  </a:lnTo>
                  <a:lnTo>
                    <a:pt x="187325" y="93484"/>
                  </a:lnTo>
                  <a:lnTo>
                    <a:pt x="187566" y="94602"/>
                  </a:lnTo>
                  <a:lnTo>
                    <a:pt x="187960" y="95338"/>
                  </a:lnTo>
                  <a:lnTo>
                    <a:pt x="188302" y="95580"/>
                  </a:lnTo>
                  <a:lnTo>
                    <a:pt x="188493" y="95618"/>
                  </a:lnTo>
                  <a:lnTo>
                    <a:pt x="198462" y="92671"/>
                  </a:lnTo>
                  <a:lnTo>
                    <a:pt x="198640" y="92519"/>
                  </a:lnTo>
                  <a:lnTo>
                    <a:pt x="199148" y="91770"/>
                  </a:lnTo>
                  <a:lnTo>
                    <a:pt x="199390" y="91084"/>
                  </a:lnTo>
                  <a:lnTo>
                    <a:pt x="199656" y="89814"/>
                  </a:lnTo>
                  <a:lnTo>
                    <a:pt x="199656" y="64719"/>
                  </a:lnTo>
                  <a:close/>
                </a:path>
                <a:path w="257809" h="882650">
                  <a:moveTo>
                    <a:pt x="199656" y="23215"/>
                  </a:moveTo>
                  <a:lnTo>
                    <a:pt x="198462" y="21145"/>
                  </a:lnTo>
                  <a:lnTo>
                    <a:pt x="188683" y="24739"/>
                  </a:lnTo>
                  <a:lnTo>
                    <a:pt x="188493" y="24803"/>
                  </a:lnTo>
                  <a:lnTo>
                    <a:pt x="188302" y="24968"/>
                  </a:lnTo>
                  <a:lnTo>
                    <a:pt x="187960" y="25438"/>
                  </a:lnTo>
                  <a:lnTo>
                    <a:pt x="187566" y="26441"/>
                  </a:lnTo>
                  <a:lnTo>
                    <a:pt x="187325" y="27711"/>
                  </a:lnTo>
                  <a:lnTo>
                    <a:pt x="187325" y="52489"/>
                  </a:lnTo>
                  <a:lnTo>
                    <a:pt x="187566" y="53568"/>
                  </a:lnTo>
                  <a:lnTo>
                    <a:pt x="187960" y="54305"/>
                  </a:lnTo>
                  <a:lnTo>
                    <a:pt x="188302" y="54533"/>
                  </a:lnTo>
                  <a:lnTo>
                    <a:pt x="188493" y="54571"/>
                  </a:lnTo>
                  <a:lnTo>
                    <a:pt x="198462" y="51206"/>
                  </a:lnTo>
                  <a:lnTo>
                    <a:pt x="198640" y="51041"/>
                  </a:lnTo>
                  <a:lnTo>
                    <a:pt x="199148" y="50292"/>
                  </a:lnTo>
                  <a:lnTo>
                    <a:pt x="199390" y="49568"/>
                  </a:lnTo>
                  <a:lnTo>
                    <a:pt x="199656" y="48310"/>
                  </a:lnTo>
                  <a:lnTo>
                    <a:pt x="199656" y="23215"/>
                  </a:lnTo>
                  <a:close/>
                </a:path>
                <a:path w="257809" h="882650">
                  <a:moveTo>
                    <a:pt x="218186" y="59194"/>
                  </a:moveTo>
                  <a:lnTo>
                    <a:pt x="216928" y="56591"/>
                  </a:lnTo>
                  <a:lnTo>
                    <a:pt x="206794" y="59893"/>
                  </a:lnTo>
                  <a:lnTo>
                    <a:pt x="205384" y="62865"/>
                  </a:lnTo>
                  <a:lnTo>
                    <a:pt x="205384" y="88099"/>
                  </a:lnTo>
                  <a:lnTo>
                    <a:pt x="205536" y="88887"/>
                  </a:lnTo>
                  <a:lnTo>
                    <a:pt x="205892" y="89776"/>
                  </a:lnTo>
                  <a:lnTo>
                    <a:pt x="206235" y="90106"/>
                  </a:lnTo>
                  <a:lnTo>
                    <a:pt x="206603" y="90258"/>
                  </a:lnTo>
                  <a:lnTo>
                    <a:pt x="216928" y="87210"/>
                  </a:lnTo>
                  <a:lnTo>
                    <a:pt x="217119" y="87045"/>
                  </a:lnTo>
                  <a:lnTo>
                    <a:pt x="217627" y="86296"/>
                  </a:lnTo>
                  <a:lnTo>
                    <a:pt x="218008" y="85178"/>
                  </a:lnTo>
                  <a:lnTo>
                    <a:pt x="218186" y="83820"/>
                  </a:lnTo>
                  <a:lnTo>
                    <a:pt x="218186" y="59194"/>
                  </a:lnTo>
                  <a:close/>
                </a:path>
                <a:path w="257809" h="882650">
                  <a:moveTo>
                    <a:pt x="218186" y="16903"/>
                  </a:moveTo>
                  <a:lnTo>
                    <a:pt x="216928" y="14351"/>
                  </a:lnTo>
                  <a:lnTo>
                    <a:pt x="206794" y="18084"/>
                  </a:lnTo>
                  <a:lnTo>
                    <a:pt x="206603" y="18148"/>
                  </a:lnTo>
                  <a:lnTo>
                    <a:pt x="206400" y="18326"/>
                  </a:lnTo>
                  <a:lnTo>
                    <a:pt x="205892" y="19113"/>
                  </a:lnTo>
                  <a:lnTo>
                    <a:pt x="205651" y="19837"/>
                  </a:lnTo>
                  <a:lnTo>
                    <a:pt x="205384" y="21107"/>
                  </a:lnTo>
                  <a:lnTo>
                    <a:pt x="205384" y="46342"/>
                  </a:lnTo>
                  <a:lnTo>
                    <a:pt x="206603" y="48450"/>
                  </a:lnTo>
                  <a:lnTo>
                    <a:pt x="216928" y="44970"/>
                  </a:lnTo>
                  <a:lnTo>
                    <a:pt x="217119" y="44805"/>
                  </a:lnTo>
                  <a:lnTo>
                    <a:pt x="217627" y="44018"/>
                  </a:lnTo>
                  <a:lnTo>
                    <a:pt x="218008" y="42900"/>
                  </a:lnTo>
                  <a:lnTo>
                    <a:pt x="218186" y="41541"/>
                  </a:lnTo>
                  <a:lnTo>
                    <a:pt x="218186" y="16903"/>
                  </a:lnTo>
                  <a:close/>
                </a:path>
                <a:path w="257809" h="882650">
                  <a:moveTo>
                    <a:pt x="237401" y="53467"/>
                  </a:moveTo>
                  <a:lnTo>
                    <a:pt x="236080" y="50342"/>
                  </a:lnTo>
                  <a:lnTo>
                    <a:pt x="225564" y="53771"/>
                  </a:lnTo>
                  <a:lnTo>
                    <a:pt x="225348" y="53835"/>
                  </a:lnTo>
                  <a:lnTo>
                    <a:pt x="225158" y="54000"/>
                  </a:lnTo>
                  <a:lnTo>
                    <a:pt x="224637" y="54787"/>
                  </a:lnTo>
                  <a:lnTo>
                    <a:pt x="224256" y="55918"/>
                  </a:lnTo>
                  <a:lnTo>
                    <a:pt x="224066" y="57289"/>
                  </a:lnTo>
                  <a:lnTo>
                    <a:pt x="224066" y="81572"/>
                  </a:lnTo>
                  <a:lnTo>
                    <a:pt x="225348" y="84696"/>
                  </a:lnTo>
                  <a:lnTo>
                    <a:pt x="235864" y="81597"/>
                  </a:lnTo>
                  <a:lnTo>
                    <a:pt x="236283" y="81381"/>
                  </a:lnTo>
                  <a:lnTo>
                    <a:pt x="236804" y="80594"/>
                  </a:lnTo>
                  <a:lnTo>
                    <a:pt x="237197" y="79451"/>
                  </a:lnTo>
                  <a:lnTo>
                    <a:pt x="237401" y="78079"/>
                  </a:lnTo>
                  <a:lnTo>
                    <a:pt x="237401" y="53467"/>
                  </a:lnTo>
                  <a:close/>
                </a:path>
                <a:path w="257809" h="882650">
                  <a:moveTo>
                    <a:pt x="237401" y="10388"/>
                  </a:moveTo>
                  <a:lnTo>
                    <a:pt x="236080" y="7327"/>
                  </a:lnTo>
                  <a:lnTo>
                    <a:pt x="225564" y="11188"/>
                  </a:lnTo>
                  <a:lnTo>
                    <a:pt x="225348" y="11264"/>
                  </a:lnTo>
                  <a:lnTo>
                    <a:pt x="225158" y="11430"/>
                  </a:lnTo>
                  <a:lnTo>
                    <a:pt x="224637" y="12230"/>
                  </a:lnTo>
                  <a:lnTo>
                    <a:pt x="224256" y="13398"/>
                  </a:lnTo>
                  <a:lnTo>
                    <a:pt x="224066" y="14770"/>
                  </a:lnTo>
                  <a:lnTo>
                    <a:pt x="224066" y="39052"/>
                  </a:lnTo>
                  <a:lnTo>
                    <a:pt x="225348" y="42125"/>
                  </a:lnTo>
                  <a:lnTo>
                    <a:pt x="236080" y="38519"/>
                  </a:lnTo>
                  <a:lnTo>
                    <a:pt x="236283" y="38341"/>
                  </a:lnTo>
                  <a:lnTo>
                    <a:pt x="236651" y="37858"/>
                  </a:lnTo>
                  <a:lnTo>
                    <a:pt x="237197" y="36398"/>
                  </a:lnTo>
                  <a:lnTo>
                    <a:pt x="237401" y="35001"/>
                  </a:lnTo>
                  <a:lnTo>
                    <a:pt x="237401" y="10388"/>
                  </a:lnTo>
                  <a:close/>
                </a:path>
                <a:path w="257809" h="882650">
                  <a:moveTo>
                    <a:pt x="257340" y="47028"/>
                  </a:moveTo>
                  <a:lnTo>
                    <a:pt x="255968" y="43853"/>
                  </a:lnTo>
                  <a:lnTo>
                    <a:pt x="245046" y="47421"/>
                  </a:lnTo>
                  <a:lnTo>
                    <a:pt x="244830" y="47485"/>
                  </a:lnTo>
                  <a:lnTo>
                    <a:pt x="244640" y="47650"/>
                  </a:lnTo>
                  <a:lnTo>
                    <a:pt x="244094" y="48450"/>
                  </a:lnTo>
                  <a:lnTo>
                    <a:pt x="243700" y="49606"/>
                  </a:lnTo>
                  <a:lnTo>
                    <a:pt x="243509" y="51003"/>
                  </a:lnTo>
                  <a:lnTo>
                    <a:pt x="243509" y="75768"/>
                  </a:lnTo>
                  <a:lnTo>
                    <a:pt x="244830" y="78930"/>
                  </a:lnTo>
                  <a:lnTo>
                    <a:pt x="255968" y="75653"/>
                  </a:lnTo>
                  <a:lnTo>
                    <a:pt x="256184" y="75488"/>
                  </a:lnTo>
                  <a:lnTo>
                    <a:pt x="256730" y="74688"/>
                  </a:lnTo>
                  <a:lnTo>
                    <a:pt x="257136" y="73520"/>
                  </a:lnTo>
                  <a:lnTo>
                    <a:pt x="257340" y="72123"/>
                  </a:lnTo>
                  <a:lnTo>
                    <a:pt x="257340" y="47028"/>
                  </a:lnTo>
                  <a:close/>
                </a:path>
                <a:path w="257809" h="882650">
                  <a:moveTo>
                    <a:pt x="257340" y="3124"/>
                  </a:moveTo>
                  <a:lnTo>
                    <a:pt x="255968" y="0"/>
                  </a:lnTo>
                  <a:lnTo>
                    <a:pt x="245046" y="4025"/>
                  </a:lnTo>
                  <a:lnTo>
                    <a:pt x="244830" y="4102"/>
                  </a:lnTo>
                  <a:lnTo>
                    <a:pt x="244640" y="4267"/>
                  </a:lnTo>
                  <a:lnTo>
                    <a:pt x="244094" y="5105"/>
                  </a:lnTo>
                  <a:lnTo>
                    <a:pt x="243700" y="6286"/>
                  </a:lnTo>
                  <a:lnTo>
                    <a:pt x="243509" y="7670"/>
                  </a:lnTo>
                  <a:lnTo>
                    <a:pt x="243509" y="32931"/>
                  </a:lnTo>
                  <a:lnTo>
                    <a:pt x="243700" y="34188"/>
                  </a:lnTo>
                  <a:lnTo>
                    <a:pt x="244094" y="35077"/>
                  </a:lnTo>
                  <a:lnTo>
                    <a:pt x="244436" y="35407"/>
                  </a:lnTo>
                  <a:lnTo>
                    <a:pt x="244830" y="35560"/>
                  </a:lnTo>
                  <a:lnTo>
                    <a:pt x="255968" y="31800"/>
                  </a:lnTo>
                  <a:lnTo>
                    <a:pt x="256184" y="31623"/>
                  </a:lnTo>
                  <a:lnTo>
                    <a:pt x="256730" y="30797"/>
                  </a:lnTo>
                  <a:lnTo>
                    <a:pt x="257136" y="29629"/>
                  </a:lnTo>
                  <a:lnTo>
                    <a:pt x="257340" y="28219"/>
                  </a:lnTo>
                  <a:lnTo>
                    <a:pt x="257340" y="31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70469" y="1321053"/>
              <a:ext cx="148590" cy="791210"/>
            </a:xfrm>
            <a:custGeom>
              <a:avLst/>
              <a:gdLst/>
              <a:ahLst/>
              <a:cxnLst/>
              <a:rect l="l" t="t" r="r" b="b"/>
              <a:pathLst>
                <a:path w="148590" h="791210">
                  <a:moveTo>
                    <a:pt x="11925" y="701535"/>
                  </a:moveTo>
                  <a:lnTo>
                    <a:pt x="11785" y="700747"/>
                  </a:lnTo>
                  <a:lnTo>
                    <a:pt x="11290" y="699592"/>
                  </a:lnTo>
                  <a:lnTo>
                    <a:pt x="10782" y="699223"/>
                  </a:lnTo>
                  <a:lnTo>
                    <a:pt x="1346" y="700341"/>
                  </a:lnTo>
                  <a:lnTo>
                    <a:pt x="1168" y="700354"/>
                  </a:lnTo>
                  <a:lnTo>
                    <a:pt x="990" y="700468"/>
                  </a:lnTo>
                  <a:lnTo>
                    <a:pt x="508" y="701103"/>
                  </a:lnTo>
                  <a:lnTo>
                    <a:pt x="165" y="702106"/>
                  </a:lnTo>
                  <a:lnTo>
                    <a:pt x="0" y="703364"/>
                  </a:lnTo>
                  <a:lnTo>
                    <a:pt x="0" y="726833"/>
                  </a:lnTo>
                  <a:lnTo>
                    <a:pt x="165" y="728052"/>
                  </a:lnTo>
                  <a:lnTo>
                    <a:pt x="508" y="728980"/>
                  </a:lnTo>
                  <a:lnTo>
                    <a:pt x="660" y="729208"/>
                  </a:lnTo>
                  <a:lnTo>
                    <a:pt x="1168" y="729602"/>
                  </a:lnTo>
                  <a:lnTo>
                    <a:pt x="10782" y="728751"/>
                  </a:lnTo>
                  <a:lnTo>
                    <a:pt x="10960" y="728637"/>
                  </a:lnTo>
                  <a:lnTo>
                    <a:pt x="11430" y="728002"/>
                  </a:lnTo>
                  <a:lnTo>
                    <a:pt x="11785" y="726998"/>
                  </a:lnTo>
                  <a:lnTo>
                    <a:pt x="11925" y="726186"/>
                  </a:lnTo>
                  <a:lnTo>
                    <a:pt x="11925" y="701535"/>
                  </a:lnTo>
                  <a:close/>
                </a:path>
                <a:path w="148590" h="791210">
                  <a:moveTo>
                    <a:pt x="22733" y="509651"/>
                  </a:moveTo>
                  <a:lnTo>
                    <a:pt x="21666" y="506768"/>
                  </a:lnTo>
                  <a:lnTo>
                    <a:pt x="13169" y="509181"/>
                  </a:lnTo>
                  <a:lnTo>
                    <a:pt x="11988" y="511810"/>
                  </a:lnTo>
                  <a:lnTo>
                    <a:pt x="11988" y="534936"/>
                  </a:lnTo>
                  <a:lnTo>
                    <a:pt x="12204" y="535990"/>
                  </a:lnTo>
                  <a:lnTo>
                    <a:pt x="12547" y="536689"/>
                  </a:lnTo>
                  <a:lnTo>
                    <a:pt x="12839" y="536930"/>
                  </a:lnTo>
                  <a:lnTo>
                    <a:pt x="13004" y="536981"/>
                  </a:lnTo>
                  <a:lnTo>
                    <a:pt x="21666" y="534784"/>
                  </a:lnTo>
                  <a:lnTo>
                    <a:pt x="21831" y="534644"/>
                  </a:lnTo>
                  <a:lnTo>
                    <a:pt x="22263" y="533996"/>
                  </a:lnTo>
                  <a:lnTo>
                    <a:pt x="22491" y="533361"/>
                  </a:lnTo>
                  <a:lnTo>
                    <a:pt x="22733" y="531774"/>
                  </a:lnTo>
                  <a:lnTo>
                    <a:pt x="22733" y="509651"/>
                  </a:lnTo>
                  <a:close/>
                </a:path>
                <a:path w="148590" h="791210">
                  <a:moveTo>
                    <a:pt x="22733" y="317182"/>
                  </a:moveTo>
                  <a:lnTo>
                    <a:pt x="13169" y="314375"/>
                  </a:lnTo>
                  <a:lnTo>
                    <a:pt x="13004" y="314375"/>
                  </a:lnTo>
                  <a:lnTo>
                    <a:pt x="11963" y="339382"/>
                  </a:lnTo>
                  <a:lnTo>
                    <a:pt x="12103" y="340563"/>
                  </a:lnTo>
                  <a:lnTo>
                    <a:pt x="21666" y="342442"/>
                  </a:lnTo>
                  <a:lnTo>
                    <a:pt x="21983" y="342214"/>
                  </a:lnTo>
                  <a:lnTo>
                    <a:pt x="22263" y="341820"/>
                  </a:lnTo>
                  <a:lnTo>
                    <a:pt x="22491" y="341249"/>
                  </a:lnTo>
                  <a:lnTo>
                    <a:pt x="22733" y="339737"/>
                  </a:lnTo>
                  <a:lnTo>
                    <a:pt x="22733" y="317182"/>
                  </a:lnTo>
                  <a:close/>
                </a:path>
                <a:path w="148590" h="791210">
                  <a:moveTo>
                    <a:pt x="22733" y="278485"/>
                  </a:moveTo>
                  <a:lnTo>
                    <a:pt x="22491" y="276987"/>
                  </a:lnTo>
                  <a:lnTo>
                    <a:pt x="22123" y="276199"/>
                  </a:lnTo>
                  <a:lnTo>
                    <a:pt x="21831" y="275882"/>
                  </a:lnTo>
                  <a:lnTo>
                    <a:pt x="21666" y="275793"/>
                  </a:lnTo>
                  <a:lnTo>
                    <a:pt x="13169" y="276098"/>
                  </a:lnTo>
                  <a:lnTo>
                    <a:pt x="13004" y="276098"/>
                  </a:lnTo>
                  <a:lnTo>
                    <a:pt x="11988" y="278434"/>
                  </a:lnTo>
                  <a:lnTo>
                    <a:pt x="11988" y="301548"/>
                  </a:lnTo>
                  <a:lnTo>
                    <a:pt x="12204" y="302641"/>
                  </a:lnTo>
                  <a:lnTo>
                    <a:pt x="12547" y="303441"/>
                  </a:lnTo>
                  <a:lnTo>
                    <a:pt x="12839" y="303758"/>
                  </a:lnTo>
                  <a:lnTo>
                    <a:pt x="13004" y="303834"/>
                  </a:lnTo>
                  <a:lnTo>
                    <a:pt x="21488" y="303809"/>
                  </a:lnTo>
                  <a:lnTo>
                    <a:pt x="21831" y="303707"/>
                  </a:lnTo>
                  <a:lnTo>
                    <a:pt x="22263" y="303149"/>
                  </a:lnTo>
                  <a:lnTo>
                    <a:pt x="22491" y="302564"/>
                  </a:lnTo>
                  <a:lnTo>
                    <a:pt x="22733" y="301040"/>
                  </a:lnTo>
                  <a:lnTo>
                    <a:pt x="22733" y="278485"/>
                  </a:lnTo>
                  <a:close/>
                </a:path>
                <a:path w="148590" h="791210">
                  <a:moveTo>
                    <a:pt x="22733" y="240245"/>
                  </a:moveTo>
                  <a:lnTo>
                    <a:pt x="21666" y="237147"/>
                  </a:lnTo>
                  <a:lnTo>
                    <a:pt x="13169" y="237794"/>
                  </a:lnTo>
                  <a:lnTo>
                    <a:pt x="11963" y="262902"/>
                  </a:lnTo>
                  <a:lnTo>
                    <a:pt x="12103" y="264058"/>
                  </a:lnTo>
                  <a:lnTo>
                    <a:pt x="12547" y="265176"/>
                  </a:lnTo>
                  <a:lnTo>
                    <a:pt x="12839" y="265468"/>
                  </a:lnTo>
                  <a:lnTo>
                    <a:pt x="13004" y="265544"/>
                  </a:lnTo>
                  <a:lnTo>
                    <a:pt x="21666" y="265137"/>
                  </a:lnTo>
                  <a:lnTo>
                    <a:pt x="21831" y="265049"/>
                  </a:lnTo>
                  <a:lnTo>
                    <a:pt x="22123" y="264718"/>
                  </a:lnTo>
                  <a:lnTo>
                    <a:pt x="22491" y="263880"/>
                  </a:lnTo>
                  <a:lnTo>
                    <a:pt x="22733" y="262356"/>
                  </a:lnTo>
                  <a:lnTo>
                    <a:pt x="22733" y="240245"/>
                  </a:lnTo>
                  <a:close/>
                </a:path>
                <a:path w="148590" h="791210">
                  <a:moveTo>
                    <a:pt x="22733" y="201536"/>
                  </a:moveTo>
                  <a:lnTo>
                    <a:pt x="21666" y="198462"/>
                  </a:lnTo>
                  <a:lnTo>
                    <a:pt x="13169" y="199478"/>
                  </a:lnTo>
                  <a:lnTo>
                    <a:pt x="13004" y="199491"/>
                  </a:lnTo>
                  <a:lnTo>
                    <a:pt x="11963" y="224637"/>
                  </a:lnTo>
                  <a:lnTo>
                    <a:pt x="12103" y="225793"/>
                  </a:lnTo>
                  <a:lnTo>
                    <a:pt x="12204" y="226123"/>
                  </a:lnTo>
                  <a:lnTo>
                    <a:pt x="12547" y="226885"/>
                  </a:lnTo>
                  <a:lnTo>
                    <a:pt x="12839" y="227190"/>
                  </a:lnTo>
                  <a:lnTo>
                    <a:pt x="13004" y="227266"/>
                  </a:lnTo>
                  <a:lnTo>
                    <a:pt x="21666" y="226504"/>
                  </a:lnTo>
                  <a:lnTo>
                    <a:pt x="21831" y="226390"/>
                  </a:lnTo>
                  <a:lnTo>
                    <a:pt x="22263" y="225793"/>
                  </a:lnTo>
                  <a:lnTo>
                    <a:pt x="22491" y="225209"/>
                  </a:lnTo>
                  <a:lnTo>
                    <a:pt x="22733" y="223659"/>
                  </a:lnTo>
                  <a:lnTo>
                    <a:pt x="22733" y="201536"/>
                  </a:lnTo>
                  <a:close/>
                </a:path>
                <a:path w="148590" h="791210">
                  <a:moveTo>
                    <a:pt x="22733" y="162839"/>
                  </a:moveTo>
                  <a:lnTo>
                    <a:pt x="21666" y="159816"/>
                  </a:lnTo>
                  <a:lnTo>
                    <a:pt x="13169" y="161175"/>
                  </a:lnTo>
                  <a:lnTo>
                    <a:pt x="11988" y="163677"/>
                  </a:lnTo>
                  <a:lnTo>
                    <a:pt x="11988" y="186791"/>
                  </a:lnTo>
                  <a:lnTo>
                    <a:pt x="12204" y="187871"/>
                  </a:lnTo>
                  <a:lnTo>
                    <a:pt x="12547" y="188620"/>
                  </a:lnTo>
                  <a:lnTo>
                    <a:pt x="12839" y="188899"/>
                  </a:lnTo>
                  <a:lnTo>
                    <a:pt x="13004" y="188963"/>
                  </a:lnTo>
                  <a:lnTo>
                    <a:pt x="21666" y="187833"/>
                  </a:lnTo>
                  <a:lnTo>
                    <a:pt x="21831" y="187718"/>
                  </a:lnTo>
                  <a:lnTo>
                    <a:pt x="22123" y="187363"/>
                  </a:lnTo>
                  <a:lnTo>
                    <a:pt x="22491" y="186512"/>
                  </a:lnTo>
                  <a:lnTo>
                    <a:pt x="22733" y="184937"/>
                  </a:lnTo>
                  <a:lnTo>
                    <a:pt x="22733" y="162839"/>
                  </a:lnTo>
                  <a:close/>
                </a:path>
                <a:path w="148590" h="791210">
                  <a:moveTo>
                    <a:pt x="22733" y="123698"/>
                  </a:moveTo>
                  <a:lnTo>
                    <a:pt x="22491" y="122224"/>
                  </a:lnTo>
                  <a:lnTo>
                    <a:pt x="22123" y="121488"/>
                  </a:lnTo>
                  <a:lnTo>
                    <a:pt x="21666" y="121183"/>
                  </a:lnTo>
                  <a:lnTo>
                    <a:pt x="13169" y="122897"/>
                  </a:lnTo>
                  <a:lnTo>
                    <a:pt x="11988" y="125412"/>
                  </a:lnTo>
                  <a:lnTo>
                    <a:pt x="11988" y="148539"/>
                  </a:lnTo>
                  <a:lnTo>
                    <a:pt x="12204" y="149606"/>
                  </a:lnTo>
                  <a:lnTo>
                    <a:pt x="12547" y="150342"/>
                  </a:lnTo>
                  <a:lnTo>
                    <a:pt x="12839" y="150609"/>
                  </a:lnTo>
                  <a:lnTo>
                    <a:pt x="13004" y="150672"/>
                  </a:lnTo>
                  <a:lnTo>
                    <a:pt x="21666" y="149186"/>
                  </a:lnTo>
                  <a:lnTo>
                    <a:pt x="21831" y="149072"/>
                  </a:lnTo>
                  <a:lnTo>
                    <a:pt x="22123" y="148691"/>
                  </a:lnTo>
                  <a:lnTo>
                    <a:pt x="22491" y="147828"/>
                  </a:lnTo>
                  <a:lnTo>
                    <a:pt x="22733" y="146253"/>
                  </a:lnTo>
                  <a:lnTo>
                    <a:pt x="22733" y="123698"/>
                  </a:lnTo>
                  <a:close/>
                </a:path>
                <a:path w="148590" h="791210">
                  <a:moveTo>
                    <a:pt x="22733" y="85013"/>
                  </a:moveTo>
                  <a:lnTo>
                    <a:pt x="22491" y="83553"/>
                  </a:lnTo>
                  <a:lnTo>
                    <a:pt x="22123" y="82829"/>
                  </a:lnTo>
                  <a:lnTo>
                    <a:pt x="21831" y="82588"/>
                  </a:lnTo>
                  <a:lnTo>
                    <a:pt x="21666" y="82537"/>
                  </a:lnTo>
                  <a:lnTo>
                    <a:pt x="13169" y="84594"/>
                  </a:lnTo>
                  <a:lnTo>
                    <a:pt x="11963" y="109893"/>
                  </a:lnTo>
                  <a:lnTo>
                    <a:pt x="12103" y="111023"/>
                  </a:lnTo>
                  <a:lnTo>
                    <a:pt x="12547" y="112077"/>
                  </a:lnTo>
                  <a:lnTo>
                    <a:pt x="12839" y="112318"/>
                  </a:lnTo>
                  <a:lnTo>
                    <a:pt x="13004" y="112382"/>
                  </a:lnTo>
                  <a:lnTo>
                    <a:pt x="21666" y="110528"/>
                  </a:lnTo>
                  <a:lnTo>
                    <a:pt x="21831" y="110401"/>
                  </a:lnTo>
                  <a:lnTo>
                    <a:pt x="22263" y="109753"/>
                  </a:lnTo>
                  <a:lnTo>
                    <a:pt x="22491" y="109131"/>
                  </a:lnTo>
                  <a:lnTo>
                    <a:pt x="22733" y="107556"/>
                  </a:lnTo>
                  <a:lnTo>
                    <a:pt x="22733" y="85013"/>
                  </a:lnTo>
                  <a:close/>
                </a:path>
                <a:path w="148590" h="791210">
                  <a:moveTo>
                    <a:pt x="22733" y="7607"/>
                  </a:moveTo>
                  <a:lnTo>
                    <a:pt x="22491" y="6172"/>
                  </a:lnTo>
                  <a:lnTo>
                    <a:pt x="22123" y="5473"/>
                  </a:lnTo>
                  <a:lnTo>
                    <a:pt x="21831" y="5257"/>
                  </a:lnTo>
                  <a:lnTo>
                    <a:pt x="21666" y="5207"/>
                  </a:lnTo>
                  <a:lnTo>
                    <a:pt x="13169" y="7988"/>
                  </a:lnTo>
                  <a:lnTo>
                    <a:pt x="13004" y="8039"/>
                  </a:lnTo>
                  <a:lnTo>
                    <a:pt x="11963" y="33388"/>
                  </a:lnTo>
                  <a:lnTo>
                    <a:pt x="12103" y="34518"/>
                  </a:lnTo>
                  <a:lnTo>
                    <a:pt x="12547" y="35534"/>
                  </a:lnTo>
                  <a:lnTo>
                    <a:pt x="12839" y="35763"/>
                  </a:lnTo>
                  <a:lnTo>
                    <a:pt x="13004" y="35814"/>
                  </a:lnTo>
                  <a:lnTo>
                    <a:pt x="21666" y="33235"/>
                  </a:lnTo>
                  <a:lnTo>
                    <a:pt x="21831" y="33108"/>
                  </a:lnTo>
                  <a:lnTo>
                    <a:pt x="22123" y="32689"/>
                  </a:lnTo>
                  <a:lnTo>
                    <a:pt x="22491" y="31775"/>
                  </a:lnTo>
                  <a:lnTo>
                    <a:pt x="22733" y="30175"/>
                  </a:lnTo>
                  <a:lnTo>
                    <a:pt x="22733" y="7607"/>
                  </a:lnTo>
                  <a:close/>
                </a:path>
                <a:path w="148590" h="791210">
                  <a:moveTo>
                    <a:pt x="38798" y="317766"/>
                  </a:moveTo>
                  <a:lnTo>
                    <a:pt x="28905" y="314464"/>
                  </a:lnTo>
                  <a:lnTo>
                    <a:pt x="28727" y="314464"/>
                  </a:lnTo>
                  <a:lnTo>
                    <a:pt x="28562" y="314540"/>
                  </a:lnTo>
                  <a:lnTo>
                    <a:pt x="28270" y="314871"/>
                  </a:lnTo>
                  <a:lnTo>
                    <a:pt x="27914" y="315696"/>
                  </a:lnTo>
                  <a:lnTo>
                    <a:pt x="27673" y="316801"/>
                  </a:lnTo>
                  <a:lnTo>
                    <a:pt x="27673" y="340321"/>
                  </a:lnTo>
                  <a:lnTo>
                    <a:pt x="37693" y="343014"/>
                  </a:lnTo>
                  <a:lnTo>
                    <a:pt x="37858" y="342938"/>
                  </a:lnTo>
                  <a:lnTo>
                    <a:pt x="38176" y="342607"/>
                  </a:lnTo>
                  <a:lnTo>
                    <a:pt x="38303" y="342379"/>
                  </a:lnTo>
                  <a:lnTo>
                    <a:pt x="38633" y="341464"/>
                  </a:lnTo>
                  <a:lnTo>
                    <a:pt x="38798" y="340258"/>
                  </a:lnTo>
                  <a:lnTo>
                    <a:pt x="38798" y="317766"/>
                  </a:lnTo>
                  <a:close/>
                </a:path>
                <a:path w="148590" h="791210">
                  <a:moveTo>
                    <a:pt x="38798" y="278409"/>
                  </a:moveTo>
                  <a:lnTo>
                    <a:pt x="37693" y="275221"/>
                  </a:lnTo>
                  <a:lnTo>
                    <a:pt x="28905" y="275526"/>
                  </a:lnTo>
                  <a:lnTo>
                    <a:pt x="28727" y="275526"/>
                  </a:lnTo>
                  <a:lnTo>
                    <a:pt x="28562" y="275628"/>
                  </a:lnTo>
                  <a:lnTo>
                    <a:pt x="28270" y="275971"/>
                  </a:lnTo>
                  <a:lnTo>
                    <a:pt x="27914" y="276783"/>
                  </a:lnTo>
                  <a:lnTo>
                    <a:pt x="27673" y="277901"/>
                  </a:lnTo>
                  <a:lnTo>
                    <a:pt x="27673" y="301396"/>
                  </a:lnTo>
                  <a:lnTo>
                    <a:pt x="27914" y="302514"/>
                  </a:lnTo>
                  <a:lnTo>
                    <a:pt x="28270" y="303326"/>
                  </a:lnTo>
                  <a:lnTo>
                    <a:pt x="28562" y="303657"/>
                  </a:lnTo>
                  <a:lnTo>
                    <a:pt x="28727" y="303733"/>
                  </a:lnTo>
                  <a:lnTo>
                    <a:pt x="37693" y="303695"/>
                  </a:lnTo>
                  <a:lnTo>
                    <a:pt x="37858" y="303606"/>
                  </a:lnTo>
                  <a:lnTo>
                    <a:pt x="38176" y="303276"/>
                  </a:lnTo>
                  <a:lnTo>
                    <a:pt x="38544" y="302450"/>
                  </a:lnTo>
                  <a:lnTo>
                    <a:pt x="38798" y="300901"/>
                  </a:lnTo>
                  <a:lnTo>
                    <a:pt x="38798" y="278409"/>
                  </a:lnTo>
                  <a:close/>
                </a:path>
                <a:path w="148590" h="791210">
                  <a:moveTo>
                    <a:pt x="38798" y="239064"/>
                  </a:moveTo>
                  <a:lnTo>
                    <a:pt x="37693" y="235889"/>
                  </a:lnTo>
                  <a:lnTo>
                    <a:pt x="28905" y="236575"/>
                  </a:lnTo>
                  <a:lnTo>
                    <a:pt x="28727" y="236588"/>
                  </a:lnTo>
                  <a:lnTo>
                    <a:pt x="28562" y="236689"/>
                  </a:lnTo>
                  <a:lnTo>
                    <a:pt x="28270" y="237032"/>
                  </a:lnTo>
                  <a:lnTo>
                    <a:pt x="27914" y="237883"/>
                  </a:lnTo>
                  <a:lnTo>
                    <a:pt x="27673" y="239014"/>
                  </a:lnTo>
                  <a:lnTo>
                    <a:pt x="27673" y="262534"/>
                  </a:lnTo>
                  <a:lnTo>
                    <a:pt x="27813" y="263283"/>
                  </a:lnTo>
                  <a:lnTo>
                    <a:pt x="28143" y="264185"/>
                  </a:lnTo>
                  <a:lnTo>
                    <a:pt x="28409" y="264579"/>
                  </a:lnTo>
                  <a:lnTo>
                    <a:pt x="28727" y="264807"/>
                  </a:lnTo>
                  <a:lnTo>
                    <a:pt x="37693" y="264375"/>
                  </a:lnTo>
                  <a:lnTo>
                    <a:pt x="38798" y="261556"/>
                  </a:lnTo>
                  <a:lnTo>
                    <a:pt x="38798" y="239064"/>
                  </a:lnTo>
                  <a:close/>
                </a:path>
                <a:path w="148590" h="791210">
                  <a:moveTo>
                    <a:pt x="38798" y="199682"/>
                  </a:moveTo>
                  <a:lnTo>
                    <a:pt x="37693" y="196570"/>
                  </a:lnTo>
                  <a:lnTo>
                    <a:pt x="28905" y="197612"/>
                  </a:lnTo>
                  <a:lnTo>
                    <a:pt x="28727" y="197624"/>
                  </a:lnTo>
                  <a:lnTo>
                    <a:pt x="28562" y="197739"/>
                  </a:lnTo>
                  <a:lnTo>
                    <a:pt x="28270" y="198107"/>
                  </a:lnTo>
                  <a:lnTo>
                    <a:pt x="27914" y="198970"/>
                  </a:lnTo>
                  <a:lnTo>
                    <a:pt x="27673" y="200101"/>
                  </a:lnTo>
                  <a:lnTo>
                    <a:pt x="27673" y="223621"/>
                  </a:lnTo>
                  <a:lnTo>
                    <a:pt x="27914" y="224713"/>
                  </a:lnTo>
                  <a:lnTo>
                    <a:pt x="28270" y="225501"/>
                  </a:lnTo>
                  <a:lnTo>
                    <a:pt x="28562" y="225793"/>
                  </a:lnTo>
                  <a:lnTo>
                    <a:pt x="28727" y="225869"/>
                  </a:lnTo>
                  <a:lnTo>
                    <a:pt x="37693" y="225069"/>
                  </a:lnTo>
                  <a:lnTo>
                    <a:pt x="38798" y="222173"/>
                  </a:lnTo>
                  <a:lnTo>
                    <a:pt x="38798" y="199682"/>
                  </a:lnTo>
                  <a:close/>
                </a:path>
                <a:path w="148590" h="791210">
                  <a:moveTo>
                    <a:pt x="38798" y="160324"/>
                  </a:moveTo>
                  <a:lnTo>
                    <a:pt x="38760" y="159448"/>
                  </a:lnTo>
                  <a:lnTo>
                    <a:pt x="38544" y="158369"/>
                  </a:lnTo>
                  <a:lnTo>
                    <a:pt x="38176" y="157594"/>
                  </a:lnTo>
                  <a:lnTo>
                    <a:pt x="37693" y="157251"/>
                  </a:lnTo>
                  <a:lnTo>
                    <a:pt x="28905" y="158661"/>
                  </a:lnTo>
                  <a:lnTo>
                    <a:pt x="27673" y="161201"/>
                  </a:lnTo>
                  <a:lnTo>
                    <a:pt x="27673" y="184721"/>
                  </a:lnTo>
                  <a:lnTo>
                    <a:pt x="27914" y="185813"/>
                  </a:lnTo>
                  <a:lnTo>
                    <a:pt x="28270" y="186563"/>
                  </a:lnTo>
                  <a:lnTo>
                    <a:pt x="28562" y="186855"/>
                  </a:lnTo>
                  <a:lnTo>
                    <a:pt x="28727" y="186918"/>
                  </a:lnTo>
                  <a:lnTo>
                    <a:pt x="37693" y="185762"/>
                  </a:lnTo>
                  <a:lnTo>
                    <a:pt x="37858" y="185648"/>
                  </a:lnTo>
                  <a:lnTo>
                    <a:pt x="38303" y="185026"/>
                  </a:lnTo>
                  <a:lnTo>
                    <a:pt x="38633" y="184048"/>
                  </a:lnTo>
                  <a:lnTo>
                    <a:pt x="38798" y="182816"/>
                  </a:lnTo>
                  <a:lnTo>
                    <a:pt x="38798" y="160324"/>
                  </a:lnTo>
                  <a:close/>
                </a:path>
                <a:path w="148590" h="791210">
                  <a:moveTo>
                    <a:pt x="38798" y="120942"/>
                  </a:moveTo>
                  <a:lnTo>
                    <a:pt x="37693" y="117957"/>
                  </a:lnTo>
                  <a:lnTo>
                    <a:pt x="28905" y="119722"/>
                  </a:lnTo>
                  <a:lnTo>
                    <a:pt x="27673" y="122288"/>
                  </a:lnTo>
                  <a:lnTo>
                    <a:pt x="27673" y="145808"/>
                  </a:lnTo>
                  <a:lnTo>
                    <a:pt x="27914" y="146888"/>
                  </a:lnTo>
                  <a:lnTo>
                    <a:pt x="28270" y="147637"/>
                  </a:lnTo>
                  <a:lnTo>
                    <a:pt x="28562" y="147904"/>
                  </a:lnTo>
                  <a:lnTo>
                    <a:pt x="28727" y="147967"/>
                  </a:lnTo>
                  <a:lnTo>
                    <a:pt x="37693" y="146431"/>
                  </a:lnTo>
                  <a:lnTo>
                    <a:pt x="37858" y="146316"/>
                  </a:lnTo>
                  <a:lnTo>
                    <a:pt x="38176" y="145923"/>
                  </a:lnTo>
                  <a:lnTo>
                    <a:pt x="38633" y="144678"/>
                  </a:lnTo>
                  <a:lnTo>
                    <a:pt x="38798" y="143433"/>
                  </a:lnTo>
                  <a:lnTo>
                    <a:pt x="38798" y="120942"/>
                  </a:lnTo>
                  <a:close/>
                </a:path>
                <a:path w="148590" h="791210">
                  <a:moveTo>
                    <a:pt x="38798" y="81610"/>
                  </a:moveTo>
                  <a:lnTo>
                    <a:pt x="37693" y="78625"/>
                  </a:lnTo>
                  <a:lnTo>
                    <a:pt x="28905" y="80772"/>
                  </a:lnTo>
                  <a:lnTo>
                    <a:pt x="27673" y="83400"/>
                  </a:lnTo>
                  <a:lnTo>
                    <a:pt x="27673" y="106921"/>
                  </a:lnTo>
                  <a:lnTo>
                    <a:pt x="27914" y="107975"/>
                  </a:lnTo>
                  <a:lnTo>
                    <a:pt x="28270" y="108712"/>
                  </a:lnTo>
                  <a:lnTo>
                    <a:pt x="28562" y="108966"/>
                  </a:lnTo>
                  <a:lnTo>
                    <a:pt x="28727" y="109029"/>
                  </a:lnTo>
                  <a:lnTo>
                    <a:pt x="37693" y="107124"/>
                  </a:lnTo>
                  <a:lnTo>
                    <a:pt x="38176" y="106603"/>
                  </a:lnTo>
                  <a:lnTo>
                    <a:pt x="38544" y="105702"/>
                  </a:lnTo>
                  <a:lnTo>
                    <a:pt x="38798" y="104101"/>
                  </a:lnTo>
                  <a:lnTo>
                    <a:pt x="38798" y="81610"/>
                  </a:lnTo>
                  <a:close/>
                </a:path>
                <a:path w="148590" h="791210">
                  <a:moveTo>
                    <a:pt x="38798" y="42227"/>
                  </a:moveTo>
                  <a:lnTo>
                    <a:pt x="37693" y="39306"/>
                  </a:lnTo>
                  <a:lnTo>
                    <a:pt x="28905" y="41808"/>
                  </a:lnTo>
                  <a:lnTo>
                    <a:pt x="27673" y="44488"/>
                  </a:lnTo>
                  <a:lnTo>
                    <a:pt x="27673" y="68008"/>
                  </a:lnTo>
                  <a:lnTo>
                    <a:pt x="27914" y="69075"/>
                  </a:lnTo>
                  <a:lnTo>
                    <a:pt x="28270" y="69786"/>
                  </a:lnTo>
                  <a:lnTo>
                    <a:pt x="28562" y="70040"/>
                  </a:lnTo>
                  <a:lnTo>
                    <a:pt x="28727" y="70091"/>
                  </a:lnTo>
                  <a:lnTo>
                    <a:pt x="37693" y="67818"/>
                  </a:lnTo>
                  <a:lnTo>
                    <a:pt x="37858" y="67678"/>
                  </a:lnTo>
                  <a:lnTo>
                    <a:pt x="38176" y="67271"/>
                  </a:lnTo>
                  <a:lnTo>
                    <a:pt x="38633" y="65989"/>
                  </a:lnTo>
                  <a:lnTo>
                    <a:pt x="38798" y="64719"/>
                  </a:lnTo>
                  <a:lnTo>
                    <a:pt x="38798" y="42227"/>
                  </a:lnTo>
                  <a:close/>
                </a:path>
                <a:path w="148590" h="791210">
                  <a:moveTo>
                    <a:pt x="38798" y="2870"/>
                  </a:moveTo>
                  <a:lnTo>
                    <a:pt x="37693" y="0"/>
                  </a:lnTo>
                  <a:lnTo>
                    <a:pt x="28905" y="2857"/>
                  </a:lnTo>
                  <a:lnTo>
                    <a:pt x="28727" y="2908"/>
                  </a:lnTo>
                  <a:lnTo>
                    <a:pt x="28562" y="3048"/>
                  </a:lnTo>
                  <a:lnTo>
                    <a:pt x="28270" y="3479"/>
                  </a:lnTo>
                  <a:lnTo>
                    <a:pt x="27914" y="4406"/>
                  </a:lnTo>
                  <a:lnTo>
                    <a:pt x="27673" y="5600"/>
                  </a:lnTo>
                  <a:lnTo>
                    <a:pt x="27673" y="29121"/>
                  </a:lnTo>
                  <a:lnTo>
                    <a:pt x="27914" y="30175"/>
                  </a:lnTo>
                  <a:lnTo>
                    <a:pt x="28270" y="30873"/>
                  </a:lnTo>
                  <a:lnTo>
                    <a:pt x="28727" y="31153"/>
                  </a:lnTo>
                  <a:lnTo>
                    <a:pt x="37693" y="28498"/>
                  </a:lnTo>
                  <a:lnTo>
                    <a:pt x="37858" y="28359"/>
                  </a:lnTo>
                  <a:lnTo>
                    <a:pt x="38176" y="27927"/>
                  </a:lnTo>
                  <a:lnTo>
                    <a:pt x="38544" y="27000"/>
                  </a:lnTo>
                  <a:lnTo>
                    <a:pt x="38798" y="25361"/>
                  </a:lnTo>
                  <a:lnTo>
                    <a:pt x="38798" y="2870"/>
                  </a:lnTo>
                  <a:close/>
                </a:path>
                <a:path w="148590" h="791210">
                  <a:moveTo>
                    <a:pt x="55435" y="489699"/>
                  </a:moveTo>
                  <a:lnTo>
                    <a:pt x="54292" y="486460"/>
                  </a:lnTo>
                  <a:lnTo>
                    <a:pt x="45186" y="486791"/>
                  </a:lnTo>
                  <a:lnTo>
                    <a:pt x="45008" y="486791"/>
                  </a:lnTo>
                  <a:lnTo>
                    <a:pt x="44843" y="486892"/>
                  </a:lnTo>
                  <a:lnTo>
                    <a:pt x="44386" y="487476"/>
                  </a:lnTo>
                  <a:lnTo>
                    <a:pt x="44056" y="488429"/>
                  </a:lnTo>
                  <a:lnTo>
                    <a:pt x="43891" y="489635"/>
                  </a:lnTo>
                  <a:lnTo>
                    <a:pt x="43891" y="512241"/>
                  </a:lnTo>
                  <a:lnTo>
                    <a:pt x="45008" y="515493"/>
                  </a:lnTo>
                  <a:lnTo>
                    <a:pt x="54292" y="515442"/>
                  </a:lnTo>
                  <a:lnTo>
                    <a:pt x="55435" y="512584"/>
                  </a:lnTo>
                  <a:lnTo>
                    <a:pt x="55435" y="489699"/>
                  </a:lnTo>
                  <a:close/>
                </a:path>
                <a:path w="148590" h="791210">
                  <a:moveTo>
                    <a:pt x="55435" y="317931"/>
                  </a:moveTo>
                  <a:lnTo>
                    <a:pt x="45186" y="314566"/>
                  </a:lnTo>
                  <a:lnTo>
                    <a:pt x="45008" y="314566"/>
                  </a:lnTo>
                  <a:lnTo>
                    <a:pt x="44843" y="314642"/>
                  </a:lnTo>
                  <a:lnTo>
                    <a:pt x="44386" y="315214"/>
                  </a:lnTo>
                  <a:lnTo>
                    <a:pt x="44056" y="316166"/>
                  </a:lnTo>
                  <a:lnTo>
                    <a:pt x="43891" y="317373"/>
                  </a:lnTo>
                  <a:lnTo>
                    <a:pt x="43891" y="339979"/>
                  </a:lnTo>
                  <a:lnTo>
                    <a:pt x="54292" y="343623"/>
                  </a:lnTo>
                  <a:lnTo>
                    <a:pt x="54457" y="343535"/>
                  </a:lnTo>
                  <a:lnTo>
                    <a:pt x="54775" y="343217"/>
                  </a:lnTo>
                  <a:lnTo>
                    <a:pt x="54914" y="342976"/>
                  </a:lnTo>
                  <a:lnTo>
                    <a:pt x="55257" y="342023"/>
                  </a:lnTo>
                  <a:lnTo>
                    <a:pt x="55435" y="340817"/>
                  </a:lnTo>
                  <a:lnTo>
                    <a:pt x="55435" y="317931"/>
                  </a:lnTo>
                  <a:close/>
                </a:path>
                <a:path w="148590" h="791210">
                  <a:moveTo>
                    <a:pt x="55435" y="237832"/>
                  </a:moveTo>
                  <a:lnTo>
                    <a:pt x="54292" y="234619"/>
                  </a:lnTo>
                  <a:lnTo>
                    <a:pt x="45186" y="235318"/>
                  </a:lnTo>
                  <a:lnTo>
                    <a:pt x="45008" y="235331"/>
                  </a:lnTo>
                  <a:lnTo>
                    <a:pt x="44843" y="235432"/>
                  </a:lnTo>
                  <a:lnTo>
                    <a:pt x="44386" y="236042"/>
                  </a:lnTo>
                  <a:lnTo>
                    <a:pt x="44056" y="237007"/>
                  </a:lnTo>
                  <a:lnTo>
                    <a:pt x="43891" y="238226"/>
                  </a:lnTo>
                  <a:lnTo>
                    <a:pt x="43891" y="260845"/>
                  </a:lnTo>
                  <a:lnTo>
                    <a:pt x="45008" y="264033"/>
                  </a:lnTo>
                  <a:lnTo>
                    <a:pt x="54292" y="263601"/>
                  </a:lnTo>
                  <a:lnTo>
                    <a:pt x="54457" y="263499"/>
                  </a:lnTo>
                  <a:lnTo>
                    <a:pt x="54914" y="262915"/>
                  </a:lnTo>
                  <a:lnTo>
                    <a:pt x="55257" y="261950"/>
                  </a:lnTo>
                  <a:lnTo>
                    <a:pt x="55435" y="260718"/>
                  </a:lnTo>
                  <a:lnTo>
                    <a:pt x="55435" y="237832"/>
                  </a:lnTo>
                  <a:close/>
                </a:path>
                <a:path w="148590" h="791210">
                  <a:moveTo>
                    <a:pt x="55435" y="197777"/>
                  </a:moveTo>
                  <a:lnTo>
                    <a:pt x="54292" y="194602"/>
                  </a:lnTo>
                  <a:lnTo>
                    <a:pt x="45186" y="195681"/>
                  </a:lnTo>
                  <a:lnTo>
                    <a:pt x="45008" y="195694"/>
                  </a:lnTo>
                  <a:lnTo>
                    <a:pt x="44843" y="195808"/>
                  </a:lnTo>
                  <a:lnTo>
                    <a:pt x="44386" y="196430"/>
                  </a:lnTo>
                  <a:lnTo>
                    <a:pt x="44056" y="197408"/>
                  </a:lnTo>
                  <a:lnTo>
                    <a:pt x="43891" y="198640"/>
                  </a:lnTo>
                  <a:lnTo>
                    <a:pt x="43891" y="221259"/>
                  </a:lnTo>
                  <a:lnTo>
                    <a:pt x="45008" y="224434"/>
                  </a:lnTo>
                  <a:lnTo>
                    <a:pt x="54292" y="223596"/>
                  </a:lnTo>
                  <a:lnTo>
                    <a:pt x="54457" y="223507"/>
                  </a:lnTo>
                  <a:lnTo>
                    <a:pt x="54914" y="222885"/>
                  </a:lnTo>
                  <a:lnTo>
                    <a:pt x="55257" y="221894"/>
                  </a:lnTo>
                  <a:lnTo>
                    <a:pt x="55435" y="220662"/>
                  </a:lnTo>
                  <a:lnTo>
                    <a:pt x="55435" y="197777"/>
                  </a:lnTo>
                  <a:close/>
                </a:path>
                <a:path w="148590" h="791210">
                  <a:moveTo>
                    <a:pt x="55435" y="157721"/>
                  </a:moveTo>
                  <a:lnTo>
                    <a:pt x="55397" y="156845"/>
                  </a:lnTo>
                  <a:lnTo>
                    <a:pt x="55156" y="155727"/>
                  </a:lnTo>
                  <a:lnTo>
                    <a:pt x="54775" y="154940"/>
                  </a:lnTo>
                  <a:lnTo>
                    <a:pt x="54292" y="154597"/>
                  </a:lnTo>
                  <a:lnTo>
                    <a:pt x="45186" y="156057"/>
                  </a:lnTo>
                  <a:lnTo>
                    <a:pt x="43891" y="159080"/>
                  </a:lnTo>
                  <a:lnTo>
                    <a:pt x="43891" y="181686"/>
                  </a:lnTo>
                  <a:lnTo>
                    <a:pt x="45008" y="184810"/>
                  </a:lnTo>
                  <a:lnTo>
                    <a:pt x="54292" y="183603"/>
                  </a:lnTo>
                  <a:lnTo>
                    <a:pt x="54622" y="183311"/>
                  </a:lnTo>
                  <a:lnTo>
                    <a:pt x="54914" y="182841"/>
                  </a:lnTo>
                  <a:lnTo>
                    <a:pt x="55257" y="181851"/>
                  </a:lnTo>
                  <a:lnTo>
                    <a:pt x="55435" y="180606"/>
                  </a:lnTo>
                  <a:lnTo>
                    <a:pt x="55435" y="157721"/>
                  </a:lnTo>
                  <a:close/>
                </a:path>
                <a:path w="148590" h="791210">
                  <a:moveTo>
                    <a:pt x="55435" y="117652"/>
                  </a:moveTo>
                  <a:lnTo>
                    <a:pt x="54292" y="114617"/>
                  </a:lnTo>
                  <a:lnTo>
                    <a:pt x="45186" y="116446"/>
                  </a:lnTo>
                  <a:lnTo>
                    <a:pt x="43891" y="119507"/>
                  </a:lnTo>
                  <a:lnTo>
                    <a:pt x="43891" y="142113"/>
                  </a:lnTo>
                  <a:lnTo>
                    <a:pt x="45008" y="145186"/>
                  </a:lnTo>
                  <a:lnTo>
                    <a:pt x="54292" y="143598"/>
                  </a:lnTo>
                  <a:lnTo>
                    <a:pt x="54457" y="143471"/>
                  </a:lnTo>
                  <a:lnTo>
                    <a:pt x="54914" y="142811"/>
                  </a:lnTo>
                  <a:lnTo>
                    <a:pt x="55257" y="141795"/>
                  </a:lnTo>
                  <a:lnTo>
                    <a:pt x="55435" y="140550"/>
                  </a:lnTo>
                  <a:lnTo>
                    <a:pt x="55435" y="117652"/>
                  </a:lnTo>
                  <a:close/>
                </a:path>
                <a:path w="148590" h="791210">
                  <a:moveTo>
                    <a:pt x="55435" y="77622"/>
                  </a:moveTo>
                  <a:lnTo>
                    <a:pt x="54292" y="74599"/>
                  </a:lnTo>
                  <a:lnTo>
                    <a:pt x="45186" y="76809"/>
                  </a:lnTo>
                  <a:lnTo>
                    <a:pt x="43891" y="79933"/>
                  </a:lnTo>
                  <a:lnTo>
                    <a:pt x="43891" y="102552"/>
                  </a:lnTo>
                  <a:lnTo>
                    <a:pt x="45008" y="105562"/>
                  </a:lnTo>
                  <a:lnTo>
                    <a:pt x="54292" y="103581"/>
                  </a:lnTo>
                  <a:lnTo>
                    <a:pt x="54457" y="103454"/>
                  </a:lnTo>
                  <a:lnTo>
                    <a:pt x="54914" y="102781"/>
                  </a:lnTo>
                  <a:lnTo>
                    <a:pt x="55257" y="101752"/>
                  </a:lnTo>
                  <a:lnTo>
                    <a:pt x="55435" y="100507"/>
                  </a:lnTo>
                  <a:lnTo>
                    <a:pt x="55435" y="77622"/>
                  </a:lnTo>
                  <a:close/>
                </a:path>
                <a:path w="148590" h="791210">
                  <a:moveTo>
                    <a:pt x="55435" y="37566"/>
                  </a:moveTo>
                  <a:lnTo>
                    <a:pt x="54292" y="34594"/>
                  </a:lnTo>
                  <a:lnTo>
                    <a:pt x="45186" y="37172"/>
                  </a:lnTo>
                  <a:lnTo>
                    <a:pt x="43891" y="40360"/>
                  </a:lnTo>
                  <a:lnTo>
                    <a:pt x="43891" y="63423"/>
                  </a:lnTo>
                  <a:lnTo>
                    <a:pt x="45008" y="65938"/>
                  </a:lnTo>
                  <a:lnTo>
                    <a:pt x="54292" y="63588"/>
                  </a:lnTo>
                  <a:lnTo>
                    <a:pt x="54457" y="63461"/>
                  </a:lnTo>
                  <a:lnTo>
                    <a:pt x="54914" y="62750"/>
                  </a:lnTo>
                  <a:lnTo>
                    <a:pt x="55257" y="61722"/>
                  </a:lnTo>
                  <a:lnTo>
                    <a:pt x="55435" y="60452"/>
                  </a:lnTo>
                  <a:lnTo>
                    <a:pt x="55435" y="37566"/>
                  </a:lnTo>
                  <a:close/>
                </a:path>
                <a:path w="148590" h="791210">
                  <a:moveTo>
                    <a:pt x="72631" y="357949"/>
                  </a:moveTo>
                  <a:lnTo>
                    <a:pt x="72377" y="356768"/>
                  </a:lnTo>
                  <a:lnTo>
                    <a:pt x="71996" y="355892"/>
                  </a:lnTo>
                  <a:lnTo>
                    <a:pt x="71488" y="355434"/>
                  </a:lnTo>
                  <a:lnTo>
                    <a:pt x="62052" y="354990"/>
                  </a:lnTo>
                  <a:lnTo>
                    <a:pt x="61874" y="354990"/>
                  </a:lnTo>
                  <a:lnTo>
                    <a:pt x="60706" y="357784"/>
                  </a:lnTo>
                  <a:lnTo>
                    <a:pt x="60706" y="381254"/>
                  </a:lnTo>
                  <a:lnTo>
                    <a:pt x="71488" y="384949"/>
                  </a:lnTo>
                  <a:lnTo>
                    <a:pt x="71666" y="384873"/>
                  </a:lnTo>
                  <a:lnTo>
                    <a:pt x="71996" y="384556"/>
                  </a:lnTo>
                  <a:lnTo>
                    <a:pt x="72377" y="383743"/>
                  </a:lnTo>
                  <a:lnTo>
                    <a:pt x="72631" y="382587"/>
                  </a:lnTo>
                  <a:lnTo>
                    <a:pt x="72631" y="357949"/>
                  </a:lnTo>
                  <a:close/>
                </a:path>
                <a:path w="148590" h="791210">
                  <a:moveTo>
                    <a:pt x="72631" y="317169"/>
                  </a:moveTo>
                  <a:lnTo>
                    <a:pt x="62052" y="314655"/>
                  </a:lnTo>
                  <a:lnTo>
                    <a:pt x="61874" y="314655"/>
                  </a:lnTo>
                  <a:lnTo>
                    <a:pt x="60706" y="317512"/>
                  </a:lnTo>
                  <a:lnTo>
                    <a:pt x="60706" y="340982"/>
                  </a:lnTo>
                  <a:lnTo>
                    <a:pt x="71488" y="344220"/>
                  </a:lnTo>
                  <a:lnTo>
                    <a:pt x="71666" y="344144"/>
                  </a:lnTo>
                  <a:lnTo>
                    <a:pt x="71996" y="343814"/>
                  </a:lnTo>
                  <a:lnTo>
                    <a:pt x="72377" y="342976"/>
                  </a:lnTo>
                  <a:lnTo>
                    <a:pt x="72631" y="341820"/>
                  </a:lnTo>
                  <a:lnTo>
                    <a:pt x="72631" y="317169"/>
                  </a:lnTo>
                  <a:close/>
                </a:path>
                <a:path w="148590" h="791210">
                  <a:moveTo>
                    <a:pt x="72631" y="276402"/>
                  </a:moveTo>
                  <a:lnTo>
                    <a:pt x="72377" y="275259"/>
                  </a:lnTo>
                  <a:lnTo>
                    <a:pt x="71996" y="274421"/>
                  </a:lnTo>
                  <a:lnTo>
                    <a:pt x="71488" y="274002"/>
                  </a:lnTo>
                  <a:lnTo>
                    <a:pt x="62052" y="274345"/>
                  </a:lnTo>
                  <a:lnTo>
                    <a:pt x="61874" y="274345"/>
                  </a:lnTo>
                  <a:lnTo>
                    <a:pt x="61696" y="274459"/>
                  </a:lnTo>
                  <a:lnTo>
                    <a:pt x="61214" y="275043"/>
                  </a:lnTo>
                  <a:lnTo>
                    <a:pt x="60871" y="276009"/>
                  </a:lnTo>
                  <a:lnTo>
                    <a:pt x="60706" y="277241"/>
                  </a:lnTo>
                  <a:lnTo>
                    <a:pt x="60706" y="300253"/>
                  </a:lnTo>
                  <a:lnTo>
                    <a:pt x="61874" y="303555"/>
                  </a:lnTo>
                  <a:lnTo>
                    <a:pt x="71488" y="303504"/>
                  </a:lnTo>
                  <a:lnTo>
                    <a:pt x="71666" y="303403"/>
                  </a:lnTo>
                  <a:lnTo>
                    <a:pt x="71996" y="303060"/>
                  </a:lnTo>
                  <a:lnTo>
                    <a:pt x="72377" y="302209"/>
                  </a:lnTo>
                  <a:lnTo>
                    <a:pt x="72631" y="301040"/>
                  </a:lnTo>
                  <a:lnTo>
                    <a:pt x="72631" y="276402"/>
                  </a:lnTo>
                  <a:close/>
                </a:path>
                <a:path w="148590" h="791210">
                  <a:moveTo>
                    <a:pt x="72631" y="235648"/>
                  </a:moveTo>
                  <a:lnTo>
                    <a:pt x="72377" y="234505"/>
                  </a:lnTo>
                  <a:lnTo>
                    <a:pt x="71996" y="233680"/>
                  </a:lnTo>
                  <a:lnTo>
                    <a:pt x="71488" y="233273"/>
                  </a:lnTo>
                  <a:lnTo>
                    <a:pt x="62052" y="234010"/>
                  </a:lnTo>
                  <a:lnTo>
                    <a:pt x="61874" y="234022"/>
                  </a:lnTo>
                  <a:lnTo>
                    <a:pt x="60706" y="236969"/>
                  </a:lnTo>
                  <a:lnTo>
                    <a:pt x="60706" y="260438"/>
                  </a:lnTo>
                  <a:lnTo>
                    <a:pt x="61874" y="263232"/>
                  </a:lnTo>
                  <a:lnTo>
                    <a:pt x="71488" y="262775"/>
                  </a:lnTo>
                  <a:lnTo>
                    <a:pt x="71666" y="262686"/>
                  </a:lnTo>
                  <a:lnTo>
                    <a:pt x="72136" y="262077"/>
                  </a:lnTo>
                  <a:lnTo>
                    <a:pt x="72377" y="261454"/>
                  </a:lnTo>
                  <a:lnTo>
                    <a:pt x="72631" y="260299"/>
                  </a:lnTo>
                  <a:lnTo>
                    <a:pt x="72631" y="235648"/>
                  </a:lnTo>
                  <a:close/>
                </a:path>
                <a:path w="148590" h="791210">
                  <a:moveTo>
                    <a:pt x="72631" y="154114"/>
                  </a:moveTo>
                  <a:lnTo>
                    <a:pt x="72377" y="152996"/>
                  </a:lnTo>
                  <a:lnTo>
                    <a:pt x="71996" y="152196"/>
                  </a:lnTo>
                  <a:lnTo>
                    <a:pt x="71666" y="151917"/>
                  </a:lnTo>
                  <a:lnTo>
                    <a:pt x="71488" y="151853"/>
                  </a:lnTo>
                  <a:lnTo>
                    <a:pt x="62052" y="153352"/>
                  </a:lnTo>
                  <a:lnTo>
                    <a:pt x="60706" y="156425"/>
                  </a:lnTo>
                  <a:lnTo>
                    <a:pt x="60706" y="179438"/>
                  </a:lnTo>
                  <a:lnTo>
                    <a:pt x="61874" y="182613"/>
                  </a:lnTo>
                  <a:lnTo>
                    <a:pt x="71488" y="181368"/>
                  </a:lnTo>
                  <a:lnTo>
                    <a:pt x="71666" y="181241"/>
                  </a:lnTo>
                  <a:lnTo>
                    <a:pt x="71996" y="180860"/>
                  </a:lnTo>
                  <a:lnTo>
                    <a:pt x="72377" y="179959"/>
                  </a:lnTo>
                  <a:lnTo>
                    <a:pt x="72631" y="178752"/>
                  </a:lnTo>
                  <a:lnTo>
                    <a:pt x="72631" y="154114"/>
                  </a:lnTo>
                  <a:close/>
                </a:path>
                <a:path w="148590" h="791210">
                  <a:moveTo>
                    <a:pt x="72631" y="113334"/>
                  </a:moveTo>
                  <a:lnTo>
                    <a:pt x="72377" y="112229"/>
                  </a:lnTo>
                  <a:lnTo>
                    <a:pt x="71996" y="111467"/>
                  </a:lnTo>
                  <a:lnTo>
                    <a:pt x="71666" y="111201"/>
                  </a:lnTo>
                  <a:lnTo>
                    <a:pt x="71488" y="111150"/>
                  </a:lnTo>
                  <a:lnTo>
                    <a:pt x="62052" y="113042"/>
                  </a:lnTo>
                  <a:lnTo>
                    <a:pt x="60706" y="116154"/>
                  </a:lnTo>
                  <a:lnTo>
                    <a:pt x="60706" y="139623"/>
                  </a:lnTo>
                  <a:lnTo>
                    <a:pt x="60871" y="140830"/>
                  </a:lnTo>
                  <a:lnTo>
                    <a:pt x="61214" y="141732"/>
                  </a:lnTo>
                  <a:lnTo>
                    <a:pt x="61366" y="141947"/>
                  </a:lnTo>
                  <a:lnTo>
                    <a:pt x="61874" y="142278"/>
                  </a:lnTo>
                  <a:lnTo>
                    <a:pt x="71488" y="140627"/>
                  </a:lnTo>
                  <a:lnTo>
                    <a:pt x="71666" y="140525"/>
                  </a:lnTo>
                  <a:lnTo>
                    <a:pt x="72136" y="139852"/>
                  </a:lnTo>
                  <a:lnTo>
                    <a:pt x="72377" y="139192"/>
                  </a:lnTo>
                  <a:lnTo>
                    <a:pt x="72631" y="137985"/>
                  </a:lnTo>
                  <a:lnTo>
                    <a:pt x="72631" y="113334"/>
                  </a:lnTo>
                  <a:close/>
                </a:path>
                <a:path w="148590" h="791210">
                  <a:moveTo>
                    <a:pt x="72631" y="72593"/>
                  </a:moveTo>
                  <a:lnTo>
                    <a:pt x="72377" y="71475"/>
                  </a:lnTo>
                  <a:lnTo>
                    <a:pt x="71996" y="70726"/>
                  </a:lnTo>
                  <a:lnTo>
                    <a:pt x="71666" y="70472"/>
                  </a:lnTo>
                  <a:lnTo>
                    <a:pt x="71488" y="70421"/>
                  </a:lnTo>
                  <a:lnTo>
                    <a:pt x="62052" y="72707"/>
                  </a:lnTo>
                  <a:lnTo>
                    <a:pt x="60706" y="75895"/>
                  </a:lnTo>
                  <a:lnTo>
                    <a:pt x="60706" y="99364"/>
                  </a:lnTo>
                  <a:lnTo>
                    <a:pt x="61874" y="101968"/>
                  </a:lnTo>
                  <a:lnTo>
                    <a:pt x="71488" y="99910"/>
                  </a:lnTo>
                  <a:lnTo>
                    <a:pt x="71666" y="99771"/>
                  </a:lnTo>
                  <a:lnTo>
                    <a:pt x="71996" y="99364"/>
                  </a:lnTo>
                  <a:lnTo>
                    <a:pt x="72377" y="98437"/>
                  </a:lnTo>
                  <a:lnTo>
                    <a:pt x="72631" y="97231"/>
                  </a:lnTo>
                  <a:lnTo>
                    <a:pt x="72631" y="72593"/>
                  </a:lnTo>
                  <a:close/>
                </a:path>
                <a:path w="148590" h="791210">
                  <a:moveTo>
                    <a:pt x="72631" y="31826"/>
                  </a:moveTo>
                  <a:lnTo>
                    <a:pt x="72377" y="30734"/>
                  </a:lnTo>
                  <a:lnTo>
                    <a:pt x="71996" y="29997"/>
                  </a:lnTo>
                  <a:lnTo>
                    <a:pt x="71488" y="29705"/>
                  </a:lnTo>
                  <a:lnTo>
                    <a:pt x="62052" y="32385"/>
                  </a:lnTo>
                  <a:lnTo>
                    <a:pt x="60706" y="35623"/>
                  </a:lnTo>
                  <a:lnTo>
                    <a:pt x="60706" y="58635"/>
                  </a:lnTo>
                  <a:lnTo>
                    <a:pt x="61874" y="61671"/>
                  </a:lnTo>
                  <a:lnTo>
                    <a:pt x="71488" y="59220"/>
                  </a:lnTo>
                  <a:lnTo>
                    <a:pt x="71666" y="59080"/>
                  </a:lnTo>
                  <a:lnTo>
                    <a:pt x="71996" y="58648"/>
                  </a:lnTo>
                  <a:lnTo>
                    <a:pt x="72377" y="57708"/>
                  </a:lnTo>
                  <a:lnTo>
                    <a:pt x="72631" y="56476"/>
                  </a:lnTo>
                  <a:lnTo>
                    <a:pt x="72631" y="31826"/>
                  </a:lnTo>
                  <a:close/>
                </a:path>
                <a:path w="148590" h="791210">
                  <a:moveTo>
                    <a:pt x="84277" y="760298"/>
                  </a:moveTo>
                  <a:lnTo>
                    <a:pt x="84112" y="759536"/>
                  </a:lnTo>
                  <a:lnTo>
                    <a:pt x="83769" y="758634"/>
                  </a:lnTo>
                  <a:lnTo>
                    <a:pt x="83604" y="758431"/>
                  </a:lnTo>
                  <a:lnTo>
                    <a:pt x="83083" y="758139"/>
                  </a:lnTo>
                  <a:lnTo>
                    <a:pt x="73304" y="760920"/>
                  </a:lnTo>
                  <a:lnTo>
                    <a:pt x="73113" y="760971"/>
                  </a:lnTo>
                  <a:lnTo>
                    <a:pt x="72923" y="761123"/>
                  </a:lnTo>
                  <a:lnTo>
                    <a:pt x="72440" y="761847"/>
                  </a:lnTo>
                  <a:lnTo>
                    <a:pt x="72186" y="762533"/>
                  </a:lnTo>
                  <a:lnTo>
                    <a:pt x="71945" y="763778"/>
                  </a:lnTo>
                  <a:lnTo>
                    <a:pt x="71945" y="788555"/>
                  </a:lnTo>
                  <a:lnTo>
                    <a:pt x="72186" y="789673"/>
                  </a:lnTo>
                  <a:lnTo>
                    <a:pt x="72605" y="790422"/>
                  </a:lnTo>
                  <a:lnTo>
                    <a:pt x="72923" y="790689"/>
                  </a:lnTo>
                  <a:lnTo>
                    <a:pt x="73113" y="790740"/>
                  </a:lnTo>
                  <a:lnTo>
                    <a:pt x="83083" y="788200"/>
                  </a:lnTo>
                  <a:lnTo>
                    <a:pt x="83261" y="788047"/>
                  </a:lnTo>
                  <a:lnTo>
                    <a:pt x="83769" y="787336"/>
                  </a:lnTo>
                  <a:lnTo>
                    <a:pt x="84010" y="786650"/>
                  </a:lnTo>
                  <a:lnTo>
                    <a:pt x="84277" y="785393"/>
                  </a:lnTo>
                  <a:lnTo>
                    <a:pt x="84277" y="760298"/>
                  </a:lnTo>
                  <a:close/>
                </a:path>
                <a:path w="148590" h="791210">
                  <a:moveTo>
                    <a:pt x="90474" y="358838"/>
                  </a:moveTo>
                  <a:lnTo>
                    <a:pt x="79502" y="355815"/>
                  </a:lnTo>
                  <a:lnTo>
                    <a:pt x="79311" y="355803"/>
                  </a:lnTo>
                  <a:lnTo>
                    <a:pt x="79121" y="355892"/>
                  </a:lnTo>
                  <a:lnTo>
                    <a:pt x="78778" y="356222"/>
                  </a:lnTo>
                  <a:lnTo>
                    <a:pt x="78384" y="357060"/>
                  </a:lnTo>
                  <a:lnTo>
                    <a:pt x="78143" y="358216"/>
                  </a:lnTo>
                  <a:lnTo>
                    <a:pt x="78143" y="382993"/>
                  </a:lnTo>
                  <a:lnTo>
                    <a:pt x="89281" y="386334"/>
                  </a:lnTo>
                  <a:lnTo>
                    <a:pt x="89458" y="386245"/>
                  </a:lnTo>
                  <a:lnTo>
                    <a:pt x="89966" y="385699"/>
                  </a:lnTo>
                  <a:lnTo>
                    <a:pt x="90322" y="384733"/>
                  </a:lnTo>
                  <a:lnTo>
                    <a:pt x="90474" y="383933"/>
                  </a:lnTo>
                  <a:lnTo>
                    <a:pt x="90474" y="358838"/>
                  </a:lnTo>
                  <a:close/>
                </a:path>
                <a:path w="148590" h="791210">
                  <a:moveTo>
                    <a:pt x="90474" y="317322"/>
                  </a:moveTo>
                  <a:lnTo>
                    <a:pt x="79502" y="314756"/>
                  </a:lnTo>
                  <a:lnTo>
                    <a:pt x="79311" y="314756"/>
                  </a:lnTo>
                  <a:lnTo>
                    <a:pt x="79121" y="314858"/>
                  </a:lnTo>
                  <a:lnTo>
                    <a:pt x="78778" y="315188"/>
                  </a:lnTo>
                  <a:lnTo>
                    <a:pt x="78384" y="316052"/>
                  </a:lnTo>
                  <a:lnTo>
                    <a:pt x="78143" y="317220"/>
                  </a:lnTo>
                  <a:lnTo>
                    <a:pt x="78143" y="342011"/>
                  </a:lnTo>
                  <a:lnTo>
                    <a:pt x="89281" y="344868"/>
                  </a:lnTo>
                  <a:lnTo>
                    <a:pt x="89636" y="344627"/>
                  </a:lnTo>
                  <a:lnTo>
                    <a:pt x="89966" y="344195"/>
                  </a:lnTo>
                  <a:lnTo>
                    <a:pt x="90322" y="343230"/>
                  </a:lnTo>
                  <a:lnTo>
                    <a:pt x="90474" y="342417"/>
                  </a:lnTo>
                  <a:lnTo>
                    <a:pt x="90474" y="317322"/>
                  </a:lnTo>
                  <a:close/>
                </a:path>
                <a:path w="148590" h="791210">
                  <a:moveTo>
                    <a:pt x="90474" y="275818"/>
                  </a:moveTo>
                  <a:lnTo>
                    <a:pt x="89281" y="273380"/>
                  </a:lnTo>
                  <a:lnTo>
                    <a:pt x="79502" y="273723"/>
                  </a:lnTo>
                  <a:lnTo>
                    <a:pt x="79311" y="273723"/>
                  </a:lnTo>
                  <a:lnTo>
                    <a:pt x="79121" y="273837"/>
                  </a:lnTo>
                  <a:lnTo>
                    <a:pt x="78778" y="274180"/>
                  </a:lnTo>
                  <a:lnTo>
                    <a:pt x="78384" y="275043"/>
                  </a:lnTo>
                  <a:lnTo>
                    <a:pt x="78143" y="276225"/>
                  </a:lnTo>
                  <a:lnTo>
                    <a:pt x="78143" y="301002"/>
                  </a:lnTo>
                  <a:lnTo>
                    <a:pt x="78384" y="302171"/>
                  </a:lnTo>
                  <a:lnTo>
                    <a:pt x="78778" y="303034"/>
                  </a:lnTo>
                  <a:lnTo>
                    <a:pt x="79121" y="303377"/>
                  </a:lnTo>
                  <a:lnTo>
                    <a:pt x="79311" y="303453"/>
                  </a:lnTo>
                  <a:lnTo>
                    <a:pt x="89281" y="303403"/>
                  </a:lnTo>
                  <a:lnTo>
                    <a:pt x="90474" y="300901"/>
                  </a:lnTo>
                  <a:lnTo>
                    <a:pt x="90474" y="275818"/>
                  </a:lnTo>
                  <a:close/>
                </a:path>
                <a:path w="148590" h="791210">
                  <a:moveTo>
                    <a:pt x="90474" y="234315"/>
                  </a:moveTo>
                  <a:lnTo>
                    <a:pt x="89281" y="231914"/>
                  </a:lnTo>
                  <a:lnTo>
                    <a:pt x="79502" y="232664"/>
                  </a:lnTo>
                  <a:lnTo>
                    <a:pt x="79311" y="232676"/>
                  </a:lnTo>
                  <a:lnTo>
                    <a:pt x="79121" y="232791"/>
                  </a:lnTo>
                  <a:lnTo>
                    <a:pt x="78778" y="233159"/>
                  </a:lnTo>
                  <a:lnTo>
                    <a:pt x="78384" y="234048"/>
                  </a:lnTo>
                  <a:lnTo>
                    <a:pt x="78143" y="235229"/>
                  </a:lnTo>
                  <a:lnTo>
                    <a:pt x="78143" y="260007"/>
                  </a:lnTo>
                  <a:lnTo>
                    <a:pt x="78384" y="261175"/>
                  </a:lnTo>
                  <a:lnTo>
                    <a:pt x="78778" y="262001"/>
                  </a:lnTo>
                  <a:lnTo>
                    <a:pt x="79121" y="262331"/>
                  </a:lnTo>
                  <a:lnTo>
                    <a:pt x="79311" y="262407"/>
                  </a:lnTo>
                  <a:lnTo>
                    <a:pt x="89281" y="261937"/>
                  </a:lnTo>
                  <a:lnTo>
                    <a:pt x="89458" y="261835"/>
                  </a:lnTo>
                  <a:lnTo>
                    <a:pt x="89966" y="261213"/>
                  </a:lnTo>
                  <a:lnTo>
                    <a:pt x="90208" y="260604"/>
                  </a:lnTo>
                  <a:lnTo>
                    <a:pt x="90474" y="259410"/>
                  </a:lnTo>
                  <a:lnTo>
                    <a:pt x="90474" y="234315"/>
                  </a:lnTo>
                  <a:close/>
                </a:path>
                <a:path w="148590" h="791210">
                  <a:moveTo>
                    <a:pt x="90474" y="192811"/>
                  </a:moveTo>
                  <a:lnTo>
                    <a:pt x="89281" y="190461"/>
                  </a:lnTo>
                  <a:lnTo>
                    <a:pt x="79502" y="191617"/>
                  </a:lnTo>
                  <a:lnTo>
                    <a:pt x="79311" y="191630"/>
                  </a:lnTo>
                  <a:lnTo>
                    <a:pt x="79121" y="191744"/>
                  </a:lnTo>
                  <a:lnTo>
                    <a:pt x="78778" y="192138"/>
                  </a:lnTo>
                  <a:lnTo>
                    <a:pt x="78384" y="193040"/>
                  </a:lnTo>
                  <a:lnTo>
                    <a:pt x="78143" y="194246"/>
                  </a:lnTo>
                  <a:lnTo>
                    <a:pt x="78143" y="219024"/>
                  </a:lnTo>
                  <a:lnTo>
                    <a:pt x="78384" y="220192"/>
                  </a:lnTo>
                  <a:lnTo>
                    <a:pt x="78778" y="221005"/>
                  </a:lnTo>
                  <a:lnTo>
                    <a:pt x="79121" y="221322"/>
                  </a:lnTo>
                  <a:lnTo>
                    <a:pt x="79311" y="221399"/>
                  </a:lnTo>
                  <a:lnTo>
                    <a:pt x="89281" y="220522"/>
                  </a:lnTo>
                  <a:lnTo>
                    <a:pt x="89458" y="220395"/>
                  </a:lnTo>
                  <a:lnTo>
                    <a:pt x="89966" y="219760"/>
                  </a:lnTo>
                  <a:lnTo>
                    <a:pt x="90208" y="219125"/>
                  </a:lnTo>
                  <a:lnTo>
                    <a:pt x="90474" y="217906"/>
                  </a:lnTo>
                  <a:lnTo>
                    <a:pt x="90474" y="192811"/>
                  </a:lnTo>
                  <a:close/>
                </a:path>
                <a:path w="148590" h="791210">
                  <a:moveTo>
                    <a:pt x="90474" y="151307"/>
                  </a:moveTo>
                  <a:lnTo>
                    <a:pt x="90322" y="150507"/>
                  </a:lnTo>
                  <a:lnTo>
                    <a:pt x="89966" y="149580"/>
                  </a:lnTo>
                  <a:lnTo>
                    <a:pt x="89801" y="149352"/>
                  </a:lnTo>
                  <a:lnTo>
                    <a:pt x="89281" y="148983"/>
                  </a:lnTo>
                  <a:lnTo>
                    <a:pt x="79502" y="150558"/>
                  </a:lnTo>
                  <a:lnTo>
                    <a:pt x="78143" y="153238"/>
                  </a:lnTo>
                  <a:lnTo>
                    <a:pt x="78143" y="178041"/>
                  </a:lnTo>
                  <a:lnTo>
                    <a:pt x="78384" y="179158"/>
                  </a:lnTo>
                  <a:lnTo>
                    <a:pt x="78778" y="179984"/>
                  </a:lnTo>
                  <a:lnTo>
                    <a:pt x="79121" y="180276"/>
                  </a:lnTo>
                  <a:lnTo>
                    <a:pt x="79311" y="180340"/>
                  </a:lnTo>
                  <a:lnTo>
                    <a:pt x="89281" y="179044"/>
                  </a:lnTo>
                  <a:lnTo>
                    <a:pt x="89458" y="178930"/>
                  </a:lnTo>
                  <a:lnTo>
                    <a:pt x="89966" y="178269"/>
                  </a:lnTo>
                  <a:lnTo>
                    <a:pt x="90208" y="177609"/>
                  </a:lnTo>
                  <a:lnTo>
                    <a:pt x="90474" y="176403"/>
                  </a:lnTo>
                  <a:lnTo>
                    <a:pt x="90474" y="151307"/>
                  </a:lnTo>
                  <a:close/>
                </a:path>
                <a:path w="148590" h="791210">
                  <a:moveTo>
                    <a:pt x="90474" y="109791"/>
                  </a:moveTo>
                  <a:lnTo>
                    <a:pt x="89281" y="107543"/>
                  </a:lnTo>
                  <a:lnTo>
                    <a:pt x="79502" y="109524"/>
                  </a:lnTo>
                  <a:lnTo>
                    <a:pt x="79311" y="109562"/>
                  </a:lnTo>
                  <a:lnTo>
                    <a:pt x="79121" y="109689"/>
                  </a:lnTo>
                  <a:lnTo>
                    <a:pt x="78778" y="110096"/>
                  </a:lnTo>
                  <a:lnTo>
                    <a:pt x="78384" y="111023"/>
                  </a:lnTo>
                  <a:lnTo>
                    <a:pt x="78143" y="112242"/>
                  </a:lnTo>
                  <a:lnTo>
                    <a:pt x="78143" y="137020"/>
                  </a:lnTo>
                  <a:lnTo>
                    <a:pt x="78384" y="138163"/>
                  </a:lnTo>
                  <a:lnTo>
                    <a:pt x="78778" y="138950"/>
                  </a:lnTo>
                  <a:lnTo>
                    <a:pt x="79121" y="139230"/>
                  </a:lnTo>
                  <a:lnTo>
                    <a:pt x="79311" y="139293"/>
                  </a:lnTo>
                  <a:lnTo>
                    <a:pt x="89281" y="137591"/>
                  </a:lnTo>
                  <a:lnTo>
                    <a:pt x="89458" y="137464"/>
                  </a:lnTo>
                  <a:lnTo>
                    <a:pt x="89966" y="136779"/>
                  </a:lnTo>
                  <a:lnTo>
                    <a:pt x="90208" y="136118"/>
                  </a:lnTo>
                  <a:lnTo>
                    <a:pt x="90474" y="134874"/>
                  </a:lnTo>
                  <a:lnTo>
                    <a:pt x="90474" y="109791"/>
                  </a:lnTo>
                  <a:close/>
                </a:path>
                <a:path w="148590" h="791210">
                  <a:moveTo>
                    <a:pt x="90474" y="68300"/>
                  </a:moveTo>
                  <a:lnTo>
                    <a:pt x="89281" y="66090"/>
                  </a:lnTo>
                  <a:lnTo>
                    <a:pt x="79502" y="68465"/>
                  </a:lnTo>
                  <a:lnTo>
                    <a:pt x="78143" y="71259"/>
                  </a:lnTo>
                  <a:lnTo>
                    <a:pt x="78143" y="96037"/>
                  </a:lnTo>
                  <a:lnTo>
                    <a:pt x="78384" y="97155"/>
                  </a:lnTo>
                  <a:lnTo>
                    <a:pt x="78778" y="97917"/>
                  </a:lnTo>
                  <a:lnTo>
                    <a:pt x="79121" y="98183"/>
                  </a:lnTo>
                  <a:lnTo>
                    <a:pt x="79311" y="98247"/>
                  </a:lnTo>
                  <a:lnTo>
                    <a:pt x="89281" y="96126"/>
                  </a:lnTo>
                  <a:lnTo>
                    <a:pt x="89458" y="95986"/>
                  </a:lnTo>
                  <a:lnTo>
                    <a:pt x="89966" y="95288"/>
                  </a:lnTo>
                  <a:lnTo>
                    <a:pt x="90208" y="94615"/>
                  </a:lnTo>
                  <a:lnTo>
                    <a:pt x="90474" y="93370"/>
                  </a:lnTo>
                  <a:lnTo>
                    <a:pt x="90474" y="68300"/>
                  </a:lnTo>
                  <a:close/>
                </a:path>
                <a:path w="148590" h="791210">
                  <a:moveTo>
                    <a:pt x="109004" y="360210"/>
                  </a:moveTo>
                  <a:lnTo>
                    <a:pt x="97612" y="356666"/>
                  </a:lnTo>
                  <a:lnTo>
                    <a:pt x="97421" y="356654"/>
                  </a:lnTo>
                  <a:lnTo>
                    <a:pt x="96202" y="359117"/>
                  </a:lnTo>
                  <a:lnTo>
                    <a:pt x="96202" y="384352"/>
                  </a:lnTo>
                  <a:lnTo>
                    <a:pt x="107746" y="387756"/>
                  </a:lnTo>
                  <a:lnTo>
                    <a:pt x="107937" y="387680"/>
                  </a:lnTo>
                  <a:lnTo>
                    <a:pt x="108445" y="387108"/>
                  </a:lnTo>
                  <a:lnTo>
                    <a:pt x="108826" y="386118"/>
                  </a:lnTo>
                  <a:lnTo>
                    <a:pt x="109004" y="384848"/>
                  </a:lnTo>
                  <a:lnTo>
                    <a:pt x="109004" y="360210"/>
                  </a:lnTo>
                  <a:close/>
                </a:path>
                <a:path w="148590" h="791210">
                  <a:moveTo>
                    <a:pt x="109004" y="318401"/>
                  </a:moveTo>
                  <a:lnTo>
                    <a:pt x="97612" y="314858"/>
                  </a:lnTo>
                  <a:lnTo>
                    <a:pt x="97421" y="314858"/>
                  </a:lnTo>
                  <a:lnTo>
                    <a:pt x="97218" y="314960"/>
                  </a:lnTo>
                  <a:lnTo>
                    <a:pt x="96710" y="315544"/>
                  </a:lnTo>
                  <a:lnTo>
                    <a:pt x="96469" y="316166"/>
                  </a:lnTo>
                  <a:lnTo>
                    <a:pt x="96202" y="317360"/>
                  </a:lnTo>
                  <a:lnTo>
                    <a:pt x="96202" y="342595"/>
                  </a:lnTo>
                  <a:lnTo>
                    <a:pt x="107746" y="345516"/>
                  </a:lnTo>
                  <a:lnTo>
                    <a:pt x="107937" y="345440"/>
                  </a:lnTo>
                  <a:lnTo>
                    <a:pt x="108445" y="344855"/>
                  </a:lnTo>
                  <a:lnTo>
                    <a:pt x="108826" y="343852"/>
                  </a:lnTo>
                  <a:lnTo>
                    <a:pt x="109004" y="342569"/>
                  </a:lnTo>
                  <a:lnTo>
                    <a:pt x="109004" y="318401"/>
                  </a:lnTo>
                  <a:close/>
                </a:path>
                <a:path w="148590" h="791210">
                  <a:moveTo>
                    <a:pt x="109004" y="276136"/>
                  </a:moveTo>
                  <a:lnTo>
                    <a:pt x="107746" y="272719"/>
                  </a:lnTo>
                  <a:lnTo>
                    <a:pt x="97612" y="273075"/>
                  </a:lnTo>
                  <a:lnTo>
                    <a:pt x="97421" y="273075"/>
                  </a:lnTo>
                  <a:lnTo>
                    <a:pt x="97218" y="273189"/>
                  </a:lnTo>
                  <a:lnTo>
                    <a:pt x="96710" y="273799"/>
                  </a:lnTo>
                  <a:lnTo>
                    <a:pt x="96354" y="274802"/>
                  </a:lnTo>
                  <a:lnTo>
                    <a:pt x="96202" y="275628"/>
                  </a:lnTo>
                  <a:lnTo>
                    <a:pt x="96202" y="300850"/>
                  </a:lnTo>
                  <a:lnTo>
                    <a:pt x="97421" y="303364"/>
                  </a:lnTo>
                  <a:lnTo>
                    <a:pt x="107746" y="303301"/>
                  </a:lnTo>
                  <a:lnTo>
                    <a:pt x="107937" y="303199"/>
                  </a:lnTo>
                  <a:lnTo>
                    <a:pt x="108445" y="302590"/>
                  </a:lnTo>
                  <a:lnTo>
                    <a:pt x="108826" y="301586"/>
                  </a:lnTo>
                  <a:lnTo>
                    <a:pt x="109004" y="300291"/>
                  </a:lnTo>
                  <a:lnTo>
                    <a:pt x="109004" y="276136"/>
                  </a:lnTo>
                  <a:close/>
                </a:path>
                <a:path w="148590" h="791210">
                  <a:moveTo>
                    <a:pt x="109004" y="233870"/>
                  </a:moveTo>
                  <a:lnTo>
                    <a:pt x="107746" y="230479"/>
                  </a:lnTo>
                  <a:lnTo>
                    <a:pt x="97612" y="231267"/>
                  </a:lnTo>
                  <a:lnTo>
                    <a:pt x="97421" y="231279"/>
                  </a:lnTo>
                  <a:lnTo>
                    <a:pt x="97218" y="231394"/>
                  </a:lnTo>
                  <a:lnTo>
                    <a:pt x="96710" y="232029"/>
                  </a:lnTo>
                  <a:lnTo>
                    <a:pt x="96354" y="233045"/>
                  </a:lnTo>
                  <a:lnTo>
                    <a:pt x="96202" y="233883"/>
                  </a:lnTo>
                  <a:lnTo>
                    <a:pt x="96202" y="259118"/>
                  </a:lnTo>
                  <a:lnTo>
                    <a:pt x="97421" y="261556"/>
                  </a:lnTo>
                  <a:lnTo>
                    <a:pt x="107556" y="261086"/>
                  </a:lnTo>
                  <a:lnTo>
                    <a:pt x="107937" y="260972"/>
                  </a:lnTo>
                  <a:lnTo>
                    <a:pt x="108445" y="260350"/>
                  </a:lnTo>
                  <a:lnTo>
                    <a:pt x="108826" y="259334"/>
                  </a:lnTo>
                  <a:lnTo>
                    <a:pt x="109004" y="258025"/>
                  </a:lnTo>
                  <a:lnTo>
                    <a:pt x="109004" y="233870"/>
                  </a:lnTo>
                  <a:close/>
                </a:path>
                <a:path w="148590" h="791210">
                  <a:moveTo>
                    <a:pt x="109004" y="191604"/>
                  </a:moveTo>
                  <a:lnTo>
                    <a:pt x="107746" y="188252"/>
                  </a:lnTo>
                  <a:lnTo>
                    <a:pt x="97612" y="189458"/>
                  </a:lnTo>
                  <a:lnTo>
                    <a:pt x="97421" y="189471"/>
                  </a:lnTo>
                  <a:lnTo>
                    <a:pt x="97218" y="189611"/>
                  </a:lnTo>
                  <a:lnTo>
                    <a:pt x="96710" y="190258"/>
                  </a:lnTo>
                  <a:lnTo>
                    <a:pt x="96469" y="190919"/>
                  </a:lnTo>
                  <a:lnTo>
                    <a:pt x="96202" y="192138"/>
                  </a:lnTo>
                  <a:lnTo>
                    <a:pt x="96202" y="217373"/>
                  </a:lnTo>
                  <a:lnTo>
                    <a:pt x="97421" y="219773"/>
                  </a:lnTo>
                  <a:lnTo>
                    <a:pt x="107746" y="218859"/>
                  </a:lnTo>
                  <a:lnTo>
                    <a:pt x="109004" y="215760"/>
                  </a:lnTo>
                  <a:lnTo>
                    <a:pt x="109004" y="191604"/>
                  </a:lnTo>
                  <a:close/>
                </a:path>
                <a:path w="148590" h="791210">
                  <a:moveTo>
                    <a:pt x="109004" y="149326"/>
                  </a:moveTo>
                  <a:lnTo>
                    <a:pt x="107746" y="146050"/>
                  </a:lnTo>
                  <a:lnTo>
                    <a:pt x="97612" y="147662"/>
                  </a:lnTo>
                  <a:lnTo>
                    <a:pt x="96202" y="150406"/>
                  </a:lnTo>
                  <a:lnTo>
                    <a:pt x="96202" y="175628"/>
                  </a:lnTo>
                  <a:lnTo>
                    <a:pt x="96354" y="176441"/>
                  </a:lnTo>
                  <a:lnTo>
                    <a:pt x="96710" y="177393"/>
                  </a:lnTo>
                  <a:lnTo>
                    <a:pt x="96875" y="177622"/>
                  </a:lnTo>
                  <a:lnTo>
                    <a:pt x="97421" y="178003"/>
                  </a:lnTo>
                  <a:lnTo>
                    <a:pt x="107746" y="176644"/>
                  </a:lnTo>
                  <a:lnTo>
                    <a:pt x="107937" y="176530"/>
                  </a:lnTo>
                  <a:lnTo>
                    <a:pt x="108445" y="175856"/>
                  </a:lnTo>
                  <a:lnTo>
                    <a:pt x="108826" y="174790"/>
                  </a:lnTo>
                  <a:lnTo>
                    <a:pt x="109004" y="173494"/>
                  </a:lnTo>
                  <a:lnTo>
                    <a:pt x="109004" y="149326"/>
                  </a:lnTo>
                  <a:close/>
                </a:path>
                <a:path w="148590" h="791210">
                  <a:moveTo>
                    <a:pt x="109004" y="107035"/>
                  </a:moveTo>
                  <a:lnTo>
                    <a:pt x="107746" y="103835"/>
                  </a:lnTo>
                  <a:lnTo>
                    <a:pt x="97612" y="105879"/>
                  </a:lnTo>
                  <a:lnTo>
                    <a:pt x="97218" y="106057"/>
                  </a:lnTo>
                  <a:lnTo>
                    <a:pt x="96710" y="106743"/>
                  </a:lnTo>
                  <a:lnTo>
                    <a:pt x="96469" y="107416"/>
                  </a:lnTo>
                  <a:lnTo>
                    <a:pt x="96202" y="108661"/>
                  </a:lnTo>
                  <a:lnTo>
                    <a:pt x="96202" y="133896"/>
                  </a:lnTo>
                  <a:lnTo>
                    <a:pt x="97421" y="136194"/>
                  </a:lnTo>
                  <a:lnTo>
                    <a:pt x="107746" y="134416"/>
                  </a:lnTo>
                  <a:lnTo>
                    <a:pt x="107937" y="134289"/>
                  </a:lnTo>
                  <a:lnTo>
                    <a:pt x="108445" y="133604"/>
                  </a:lnTo>
                  <a:lnTo>
                    <a:pt x="108826" y="132524"/>
                  </a:lnTo>
                  <a:lnTo>
                    <a:pt x="109004" y="131203"/>
                  </a:lnTo>
                  <a:lnTo>
                    <a:pt x="109004" y="107035"/>
                  </a:lnTo>
                  <a:close/>
                </a:path>
                <a:path w="148590" h="791210">
                  <a:moveTo>
                    <a:pt x="109004" y="64795"/>
                  </a:moveTo>
                  <a:lnTo>
                    <a:pt x="107746" y="61607"/>
                  </a:lnTo>
                  <a:lnTo>
                    <a:pt x="97612" y="64071"/>
                  </a:lnTo>
                  <a:lnTo>
                    <a:pt x="96202" y="66929"/>
                  </a:lnTo>
                  <a:lnTo>
                    <a:pt x="96202" y="92151"/>
                  </a:lnTo>
                  <a:lnTo>
                    <a:pt x="97421" y="94386"/>
                  </a:lnTo>
                  <a:lnTo>
                    <a:pt x="107746" y="92202"/>
                  </a:lnTo>
                  <a:lnTo>
                    <a:pt x="107937" y="92049"/>
                  </a:lnTo>
                  <a:lnTo>
                    <a:pt x="108445" y="91338"/>
                  </a:lnTo>
                  <a:lnTo>
                    <a:pt x="108826" y="90258"/>
                  </a:lnTo>
                  <a:lnTo>
                    <a:pt x="109004" y="88938"/>
                  </a:lnTo>
                  <a:lnTo>
                    <a:pt x="109004" y="64795"/>
                  </a:lnTo>
                  <a:close/>
                </a:path>
                <a:path w="148590" h="791210">
                  <a:moveTo>
                    <a:pt x="109004" y="22021"/>
                  </a:moveTo>
                  <a:lnTo>
                    <a:pt x="108826" y="20789"/>
                  </a:lnTo>
                  <a:lnTo>
                    <a:pt x="108445" y="19875"/>
                  </a:lnTo>
                  <a:lnTo>
                    <a:pt x="107937" y="19418"/>
                  </a:lnTo>
                  <a:lnTo>
                    <a:pt x="107746" y="19380"/>
                  </a:lnTo>
                  <a:lnTo>
                    <a:pt x="97612" y="22263"/>
                  </a:lnTo>
                  <a:lnTo>
                    <a:pt x="97421" y="22313"/>
                  </a:lnTo>
                  <a:lnTo>
                    <a:pt x="97218" y="22479"/>
                  </a:lnTo>
                  <a:lnTo>
                    <a:pt x="96710" y="23215"/>
                  </a:lnTo>
                  <a:lnTo>
                    <a:pt x="96469" y="23914"/>
                  </a:lnTo>
                  <a:lnTo>
                    <a:pt x="96202" y="25171"/>
                  </a:lnTo>
                  <a:lnTo>
                    <a:pt x="96202" y="50406"/>
                  </a:lnTo>
                  <a:lnTo>
                    <a:pt x="97421" y="52616"/>
                  </a:lnTo>
                  <a:lnTo>
                    <a:pt x="107746" y="49987"/>
                  </a:lnTo>
                  <a:lnTo>
                    <a:pt x="107937" y="49834"/>
                  </a:lnTo>
                  <a:lnTo>
                    <a:pt x="108445" y="49098"/>
                  </a:lnTo>
                  <a:lnTo>
                    <a:pt x="108826" y="48006"/>
                  </a:lnTo>
                  <a:lnTo>
                    <a:pt x="109004" y="46672"/>
                  </a:lnTo>
                  <a:lnTo>
                    <a:pt x="109004" y="22021"/>
                  </a:lnTo>
                  <a:close/>
                </a:path>
                <a:path w="148590" h="791210">
                  <a:moveTo>
                    <a:pt x="128219" y="361670"/>
                  </a:moveTo>
                  <a:lnTo>
                    <a:pt x="116382" y="357555"/>
                  </a:lnTo>
                  <a:lnTo>
                    <a:pt x="116166" y="357543"/>
                  </a:lnTo>
                  <a:lnTo>
                    <a:pt x="115976" y="357632"/>
                  </a:lnTo>
                  <a:lnTo>
                    <a:pt x="115455" y="358228"/>
                  </a:lnTo>
                  <a:lnTo>
                    <a:pt x="115074" y="359219"/>
                  </a:lnTo>
                  <a:lnTo>
                    <a:pt x="114884" y="360514"/>
                  </a:lnTo>
                  <a:lnTo>
                    <a:pt x="114884" y="385292"/>
                  </a:lnTo>
                  <a:lnTo>
                    <a:pt x="126898" y="389229"/>
                  </a:lnTo>
                  <a:lnTo>
                    <a:pt x="127101" y="389153"/>
                  </a:lnTo>
                  <a:lnTo>
                    <a:pt x="127469" y="388823"/>
                  </a:lnTo>
                  <a:lnTo>
                    <a:pt x="127622" y="388581"/>
                  </a:lnTo>
                  <a:lnTo>
                    <a:pt x="128016" y="387578"/>
                  </a:lnTo>
                  <a:lnTo>
                    <a:pt x="128219" y="386270"/>
                  </a:lnTo>
                  <a:lnTo>
                    <a:pt x="128219" y="361670"/>
                  </a:lnTo>
                  <a:close/>
                </a:path>
                <a:path w="148590" h="791210">
                  <a:moveTo>
                    <a:pt x="128219" y="318566"/>
                  </a:moveTo>
                  <a:lnTo>
                    <a:pt x="116382" y="314960"/>
                  </a:lnTo>
                  <a:lnTo>
                    <a:pt x="116166" y="314960"/>
                  </a:lnTo>
                  <a:lnTo>
                    <a:pt x="114884" y="317969"/>
                  </a:lnTo>
                  <a:lnTo>
                    <a:pt x="114884" y="342277"/>
                  </a:lnTo>
                  <a:lnTo>
                    <a:pt x="126898" y="346214"/>
                  </a:lnTo>
                  <a:lnTo>
                    <a:pt x="127101" y="346113"/>
                  </a:lnTo>
                  <a:lnTo>
                    <a:pt x="127469" y="345770"/>
                  </a:lnTo>
                  <a:lnTo>
                    <a:pt x="127622" y="345516"/>
                  </a:lnTo>
                  <a:lnTo>
                    <a:pt x="128016" y="344500"/>
                  </a:lnTo>
                  <a:lnTo>
                    <a:pt x="128219" y="343192"/>
                  </a:lnTo>
                  <a:lnTo>
                    <a:pt x="128219" y="318566"/>
                  </a:lnTo>
                  <a:close/>
                </a:path>
                <a:path w="148590" h="791210">
                  <a:moveTo>
                    <a:pt x="128219" y="275513"/>
                  </a:moveTo>
                  <a:lnTo>
                    <a:pt x="126898" y="272021"/>
                  </a:lnTo>
                  <a:lnTo>
                    <a:pt x="116382" y="272402"/>
                  </a:lnTo>
                  <a:lnTo>
                    <a:pt x="116166" y="272402"/>
                  </a:lnTo>
                  <a:lnTo>
                    <a:pt x="114884" y="275463"/>
                  </a:lnTo>
                  <a:lnTo>
                    <a:pt x="114884" y="299745"/>
                  </a:lnTo>
                  <a:lnTo>
                    <a:pt x="116166" y="303250"/>
                  </a:lnTo>
                  <a:lnTo>
                    <a:pt x="126898" y="303187"/>
                  </a:lnTo>
                  <a:lnTo>
                    <a:pt x="128219" y="300126"/>
                  </a:lnTo>
                  <a:lnTo>
                    <a:pt x="128219" y="275513"/>
                  </a:lnTo>
                  <a:close/>
                </a:path>
                <a:path w="148590" h="791210">
                  <a:moveTo>
                    <a:pt x="128219" y="232448"/>
                  </a:moveTo>
                  <a:lnTo>
                    <a:pt x="126898" y="229006"/>
                  </a:lnTo>
                  <a:lnTo>
                    <a:pt x="116382" y="229819"/>
                  </a:lnTo>
                  <a:lnTo>
                    <a:pt x="116166" y="229831"/>
                  </a:lnTo>
                  <a:lnTo>
                    <a:pt x="114884" y="232956"/>
                  </a:lnTo>
                  <a:lnTo>
                    <a:pt x="114884" y="257251"/>
                  </a:lnTo>
                  <a:lnTo>
                    <a:pt x="114922" y="258191"/>
                  </a:lnTo>
                  <a:lnTo>
                    <a:pt x="115189" y="259384"/>
                  </a:lnTo>
                  <a:lnTo>
                    <a:pt x="115620" y="260248"/>
                  </a:lnTo>
                  <a:lnTo>
                    <a:pt x="116166" y="260680"/>
                  </a:lnTo>
                  <a:lnTo>
                    <a:pt x="126898" y="260172"/>
                  </a:lnTo>
                  <a:lnTo>
                    <a:pt x="127101" y="260057"/>
                  </a:lnTo>
                  <a:lnTo>
                    <a:pt x="127622" y="259422"/>
                  </a:lnTo>
                  <a:lnTo>
                    <a:pt x="128016" y="258394"/>
                  </a:lnTo>
                  <a:lnTo>
                    <a:pt x="128219" y="257073"/>
                  </a:lnTo>
                  <a:lnTo>
                    <a:pt x="128219" y="232448"/>
                  </a:lnTo>
                  <a:close/>
                </a:path>
                <a:path w="148590" h="791210">
                  <a:moveTo>
                    <a:pt x="128219" y="189382"/>
                  </a:moveTo>
                  <a:lnTo>
                    <a:pt x="126898" y="185991"/>
                  </a:lnTo>
                  <a:lnTo>
                    <a:pt x="116382" y="187236"/>
                  </a:lnTo>
                  <a:lnTo>
                    <a:pt x="114884" y="190436"/>
                  </a:lnTo>
                  <a:lnTo>
                    <a:pt x="114884" y="214731"/>
                  </a:lnTo>
                  <a:lnTo>
                    <a:pt x="116166" y="218135"/>
                  </a:lnTo>
                  <a:lnTo>
                    <a:pt x="126898" y="217182"/>
                  </a:lnTo>
                  <a:lnTo>
                    <a:pt x="128219" y="213995"/>
                  </a:lnTo>
                  <a:lnTo>
                    <a:pt x="128219" y="189382"/>
                  </a:lnTo>
                  <a:close/>
                </a:path>
                <a:path w="148590" h="791210">
                  <a:moveTo>
                    <a:pt x="128219" y="146304"/>
                  </a:moveTo>
                  <a:lnTo>
                    <a:pt x="126898" y="142963"/>
                  </a:lnTo>
                  <a:lnTo>
                    <a:pt x="116382" y="144653"/>
                  </a:lnTo>
                  <a:lnTo>
                    <a:pt x="114884" y="147916"/>
                  </a:lnTo>
                  <a:lnTo>
                    <a:pt x="114884" y="172707"/>
                  </a:lnTo>
                  <a:lnTo>
                    <a:pt x="116166" y="175539"/>
                  </a:lnTo>
                  <a:lnTo>
                    <a:pt x="126898" y="174155"/>
                  </a:lnTo>
                  <a:lnTo>
                    <a:pt x="128219" y="170916"/>
                  </a:lnTo>
                  <a:lnTo>
                    <a:pt x="128219" y="146304"/>
                  </a:lnTo>
                  <a:close/>
                </a:path>
                <a:path w="148590" h="791210">
                  <a:moveTo>
                    <a:pt x="128219" y="103238"/>
                  </a:moveTo>
                  <a:lnTo>
                    <a:pt x="126898" y="99974"/>
                  </a:lnTo>
                  <a:lnTo>
                    <a:pt x="116382" y="102095"/>
                  </a:lnTo>
                  <a:lnTo>
                    <a:pt x="114884" y="105397"/>
                  </a:lnTo>
                  <a:lnTo>
                    <a:pt x="114884" y="129692"/>
                  </a:lnTo>
                  <a:lnTo>
                    <a:pt x="116166" y="132969"/>
                  </a:lnTo>
                  <a:lnTo>
                    <a:pt x="126898" y="131140"/>
                  </a:lnTo>
                  <a:lnTo>
                    <a:pt x="128219" y="127850"/>
                  </a:lnTo>
                  <a:lnTo>
                    <a:pt x="128219" y="103238"/>
                  </a:lnTo>
                  <a:close/>
                </a:path>
                <a:path w="148590" h="791210">
                  <a:moveTo>
                    <a:pt x="128219" y="60172"/>
                  </a:moveTo>
                  <a:lnTo>
                    <a:pt x="126898" y="56946"/>
                  </a:lnTo>
                  <a:lnTo>
                    <a:pt x="116382" y="59499"/>
                  </a:lnTo>
                  <a:lnTo>
                    <a:pt x="116166" y="59550"/>
                  </a:lnTo>
                  <a:lnTo>
                    <a:pt x="115976" y="59690"/>
                  </a:lnTo>
                  <a:lnTo>
                    <a:pt x="115455" y="60426"/>
                  </a:lnTo>
                  <a:lnTo>
                    <a:pt x="115074" y="61544"/>
                  </a:lnTo>
                  <a:lnTo>
                    <a:pt x="114884" y="62877"/>
                  </a:lnTo>
                  <a:lnTo>
                    <a:pt x="114884" y="87185"/>
                  </a:lnTo>
                  <a:lnTo>
                    <a:pt x="114922" y="88099"/>
                  </a:lnTo>
                  <a:lnTo>
                    <a:pt x="115189" y="89268"/>
                  </a:lnTo>
                  <a:lnTo>
                    <a:pt x="115620" y="90055"/>
                  </a:lnTo>
                  <a:lnTo>
                    <a:pt x="116166" y="90385"/>
                  </a:lnTo>
                  <a:lnTo>
                    <a:pt x="126898" y="88099"/>
                  </a:lnTo>
                  <a:lnTo>
                    <a:pt x="128219" y="84785"/>
                  </a:lnTo>
                  <a:lnTo>
                    <a:pt x="128219" y="60172"/>
                  </a:lnTo>
                  <a:close/>
                </a:path>
                <a:path w="148590" h="791210">
                  <a:moveTo>
                    <a:pt x="128219" y="17094"/>
                  </a:moveTo>
                  <a:lnTo>
                    <a:pt x="126898" y="13931"/>
                  </a:lnTo>
                  <a:lnTo>
                    <a:pt x="116382" y="16916"/>
                  </a:lnTo>
                  <a:lnTo>
                    <a:pt x="114884" y="20370"/>
                  </a:lnTo>
                  <a:lnTo>
                    <a:pt x="114884" y="44653"/>
                  </a:lnTo>
                  <a:lnTo>
                    <a:pt x="116166" y="47840"/>
                  </a:lnTo>
                  <a:lnTo>
                    <a:pt x="126898" y="45110"/>
                  </a:lnTo>
                  <a:lnTo>
                    <a:pt x="127101" y="44970"/>
                  </a:lnTo>
                  <a:lnTo>
                    <a:pt x="127469" y="44513"/>
                  </a:lnTo>
                  <a:lnTo>
                    <a:pt x="128016" y="43091"/>
                  </a:lnTo>
                  <a:lnTo>
                    <a:pt x="128219" y="41719"/>
                  </a:lnTo>
                  <a:lnTo>
                    <a:pt x="128219" y="17094"/>
                  </a:lnTo>
                  <a:close/>
                </a:path>
                <a:path w="148590" h="791210">
                  <a:moveTo>
                    <a:pt x="148158" y="606056"/>
                  </a:moveTo>
                  <a:lnTo>
                    <a:pt x="146786" y="602742"/>
                  </a:lnTo>
                  <a:lnTo>
                    <a:pt x="135864" y="604951"/>
                  </a:lnTo>
                  <a:lnTo>
                    <a:pt x="134327" y="608317"/>
                  </a:lnTo>
                  <a:lnTo>
                    <a:pt x="134327" y="633082"/>
                  </a:lnTo>
                  <a:lnTo>
                    <a:pt x="134366" y="634034"/>
                  </a:lnTo>
                  <a:lnTo>
                    <a:pt x="134632" y="635228"/>
                  </a:lnTo>
                  <a:lnTo>
                    <a:pt x="135077" y="636054"/>
                  </a:lnTo>
                  <a:lnTo>
                    <a:pt x="135648" y="636422"/>
                  </a:lnTo>
                  <a:lnTo>
                    <a:pt x="146786" y="634504"/>
                  </a:lnTo>
                  <a:lnTo>
                    <a:pt x="147002" y="634377"/>
                  </a:lnTo>
                  <a:lnTo>
                    <a:pt x="147548" y="633641"/>
                  </a:lnTo>
                  <a:lnTo>
                    <a:pt x="147955" y="632523"/>
                  </a:lnTo>
                  <a:lnTo>
                    <a:pt x="148158" y="631151"/>
                  </a:lnTo>
                  <a:lnTo>
                    <a:pt x="148158" y="606056"/>
                  </a:lnTo>
                  <a:close/>
                </a:path>
                <a:path w="148590" h="791210">
                  <a:moveTo>
                    <a:pt x="148158" y="493864"/>
                  </a:moveTo>
                  <a:lnTo>
                    <a:pt x="146786" y="490410"/>
                  </a:lnTo>
                  <a:lnTo>
                    <a:pt x="135864" y="491705"/>
                  </a:lnTo>
                  <a:lnTo>
                    <a:pt x="134327" y="494969"/>
                  </a:lnTo>
                  <a:lnTo>
                    <a:pt x="134327" y="519722"/>
                  </a:lnTo>
                  <a:lnTo>
                    <a:pt x="134366" y="520687"/>
                  </a:lnTo>
                  <a:lnTo>
                    <a:pt x="134632" y="521893"/>
                  </a:lnTo>
                  <a:lnTo>
                    <a:pt x="135077" y="522782"/>
                  </a:lnTo>
                  <a:lnTo>
                    <a:pt x="135648" y="523189"/>
                  </a:lnTo>
                  <a:lnTo>
                    <a:pt x="146786" y="522185"/>
                  </a:lnTo>
                  <a:lnTo>
                    <a:pt x="147002" y="522071"/>
                  </a:lnTo>
                  <a:lnTo>
                    <a:pt x="147548" y="521385"/>
                  </a:lnTo>
                  <a:lnTo>
                    <a:pt x="147955" y="520306"/>
                  </a:lnTo>
                  <a:lnTo>
                    <a:pt x="148158" y="518960"/>
                  </a:lnTo>
                  <a:lnTo>
                    <a:pt x="148158" y="493864"/>
                  </a:lnTo>
                  <a:close/>
                </a:path>
                <a:path w="148590" h="791210">
                  <a:moveTo>
                    <a:pt x="148158" y="362673"/>
                  </a:moveTo>
                  <a:lnTo>
                    <a:pt x="135864" y="358470"/>
                  </a:lnTo>
                  <a:lnTo>
                    <a:pt x="135648" y="358457"/>
                  </a:lnTo>
                  <a:lnTo>
                    <a:pt x="135255" y="358711"/>
                  </a:lnTo>
                  <a:lnTo>
                    <a:pt x="134912" y="359156"/>
                  </a:lnTo>
                  <a:lnTo>
                    <a:pt x="134518" y="360172"/>
                  </a:lnTo>
                  <a:lnTo>
                    <a:pt x="134327" y="361480"/>
                  </a:lnTo>
                  <a:lnTo>
                    <a:pt x="134327" y="386727"/>
                  </a:lnTo>
                  <a:lnTo>
                    <a:pt x="146786" y="390766"/>
                  </a:lnTo>
                  <a:lnTo>
                    <a:pt x="147002" y="390690"/>
                  </a:lnTo>
                  <a:lnTo>
                    <a:pt x="147548" y="390093"/>
                  </a:lnTo>
                  <a:lnTo>
                    <a:pt x="147955" y="389089"/>
                  </a:lnTo>
                  <a:lnTo>
                    <a:pt x="148158" y="387756"/>
                  </a:lnTo>
                  <a:lnTo>
                    <a:pt x="148158" y="362673"/>
                  </a:lnTo>
                  <a:close/>
                </a:path>
                <a:path w="148590" h="791210">
                  <a:moveTo>
                    <a:pt x="148158" y="318770"/>
                  </a:moveTo>
                  <a:lnTo>
                    <a:pt x="135864" y="315074"/>
                  </a:lnTo>
                  <a:lnTo>
                    <a:pt x="135648" y="315074"/>
                  </a:lnTo>
                  <a:lnTo>
                    <a:pt x="134327" y="318147"/>
                  </a:lnTo>
                  <a:lnTo>
                    <a:pt x="134327" y="342912"/>
                  </a:lnTo>
                  <a:lnTo>
                    <a:pt x="146786" y="346913"/>
                  </a:lnTo>
                  <a:lnTo>
                    <a:pt x="147002" y="346837"/>
                  </a:lnTo>
                  <a:lnTo>
                    <a:pt x="147548" y="346214"/>
                  </a:lnTo>
                  <a:lnTo>
                    <a:pt x="147955" y="345186"/>
                  </a:lnTo>
                  <a:lnTo>
                    <a:pt x="148158" y="343839"/>
                  </a:lnTo>
                  <a:lnTo>
                    <a:pt x="148158" y="318770"/>
                  </a:lnTo>
                  <a:close/>
                </a:path>
                <a:path w="148590" h="791210">
                  <a:moveTo>
                    <a:pt x="148158" y="274866"/>
                  </a:moveTo>
                  <a:lnTo>
                    <a:pt x="146786" y="271322"/>
                  </a:lnTo>
                  <a:lnTo>
                    <a:pt x="135864" y="271716"/>
                  </a:lnTo>
                  <a:lnTo>
                    <a:pt x="135648" y="271716"/>
                  </a:lnTo>
                  <a:lnTo>
                    <a:pt x="135255" y="272008"/>
                  </a:lnTo>
                  <a:lnTo>
                    <a:pt x="134912" y="272465"/>
                  </a:lnTo>
                  <a:lnTo>
                    <a:pt x="134518" y="273519"/>
                  </a:lnTo>
                  <a:lnTo>
                    <a:pt x="134327" y="274840"/>
                  </a:lnTo>
                  <a:lnTo>
                    <a:pt x="134327" y="299580"/>
                  </a:lnTo>
                  <a:lnTo>
                    <a:pt x="134366" y="300545"/>
                  </a:lnTo>
                  <a:lnTo>
                    <a:pt x="134632" y="301790"/>
                  </a:lnTo>
                  <a:lnTo>
                    <a:pt x="135077" y="302691"/>
                  </a:lnTo>
                  <a:lnTo>
                    <a:pt x="135648" y="303149"/>
                  </a:lnTo>
                  <a:lnTo>
                    <a:pt x="146786" y="303085"/>
                  </a:lnTo>
                  <a:lnTo>
                    <a:pt x="147002" y="302983"/>
                  </a:lnTo>
                  <a:lnTo>
                    <a:pt x="147548" y="302348"/>
                  </a:lnTo>
                  <a:lnTo>
                    <a:pt x="147955" y="301307"/>
                  </a:lnTo>
                  <a:lnTo>
                    <a:pt x="148158" y="299961"/>
                  </a:lnTo>
                  <a:lnTo>
                    <a:pt x="148158" y="274866"/>
                  </a:lnTo>
                  <a:close/>
                </a:path>
                <a:path w="148590" h="791210">
                  <a:moveTo>
                    <a:pt x="148158" y="230987"/>
                  </a:moveTo>
                  <a:lnTo>
                    <a:pt x="146786" y="227469"/>
                  </a:lnTo>
                  <a:lnTo>
                    <a:pt x="135864" y="228320"/>
                  </a:lnTo>
                  <a:lnTo>
                    <a:pt x="135648" y="228333"/>
                  </a:lnTo>
                  <a:lnTo>
                    <a:pt x="135458" y="228447"/>
                  </a:lnTo>
                  <a:lnTo>
                    <a:pt x="134912" y="229120"/>
                  </a:lnTo>
                  <a:lnTo>
                    <a:pt x="134518" y="230187"/>
                  </a:lnTo>
                  <a:lnTo>
                    <a:pt x="134327" y="231521"/>
                  </a:lnTo>
                  <a:lnTo>
                    <a:pt x="134327" y="256755"/>
                  </a:lnTo>
                  <a:lnTo>
                    <a:pt x="134518" y="258089"/>
                  </a:lnTo>
                  <a:lnTo>
                    <a:pt x="134912" y="259080"/>
                  </a:lnTo>
                  <a:lnTo>
                    <a:pt x="135255" y="259511"/>
                  </a:lnTo>
                  <a:lnTo>
                    <a:pt x="135648" y="259765"/>
                  </a:lnTo>
                  <a:lnTo>
                    <a:pt x="146786" y="259232"/>
                  </a:lnTo>
                  <a:lnTo>
                    <a:pt x="147002" y="259130"/>
                  </a:lnTo>
                  <a:lnTo>
                    <a:pt x="147548" y="258483"/>
                  </a:lnTo>
                  <a:lnTo>
                    <a:pt x="147955" y="257416"/>
                  </a:lnTo>
                  <a:lnTo>
                    <a:pt x="148158" y="256070"/>
                  </a:lnTo>
                  <a:lnTo>
                    <a:pt x="148158" y="230987"/>
                  </a:lnTo>
                  <a:close/>
                </a:path>
                <a:path w="148590" h="791210">
                  <a:moveTo>
                    <a:pt x="148158" y="143179"/>
                  </a:moveTo>
                  <a:lnTo>
                    <a:pt x="146786" y="139776"/>
                  </a:lnTo>
                  <a:lnTo>
                    <a:pt x="135864" y="141528"/>
                  </a:lnTo>
                  <a:lnTo>
                    <a:pt x="134327" y="144868"/>
                  </a:lnTo>
                  <a:lnTo>
                    <a:pt x="134327" y="169608"/>
                  </a:lnTo>
                  <a:lnTo>
                    <a:pt x="135648" y="173012"/>
                  </a:lnTo>
                  <a:lnTo>
                    <a:pt x="146786" y="171577"/>
                  </a:lnTo>
                  <a:lnTo>
                    <a:pt x="147002" y="171437"/>
                  </a:lnTo>
                  <a:lnTo>
                    <a:pt x="147548" y="170738"/>
                  </a:lnTo>
                  <a:lnTo>
                    <a:pt x="147955" y="169646"/>
                  </a:lnTo>
                  <a:lnTo>
                    <a:pt x="148158" y="168275"/>
                  </a:lnTo>
                  <a:lnTo>
                    <a:pt x="148158" y="143179"/>
                  </a:lnTo>
                  <a:close/>
                </a:path>
                <a:path w="148590" h="791210">
                  <a:moveTo>
                    <a:pt x="148158" y="55410"/>
                  </a:moveTo>
                  <a:lnTo>
                    <a:pt x="146786" y="52133"/>
                  </a:lnTo>
                  <a:lnTo>
                    <a:pt x="135864" y="54775"/>
                  </a:lnTo>
                  <a:lnTo>
                    <a:pt x="135648" y="54825"/>
                  </a:lnTo>
                  <a:lnTo>
                    <a:pt x="135458" y="54978"/>
                  </a:lnTo>
                  <a:lnTo>
                    <a:pt x="134912" y="55727"/>
                  </a:lnTo>
                  <a:lnTo>
                    <a:pt x="134518" y="56857"/>
                  </a:lnTo>
                  <a:lnTo>
                    <a:pt x="134327" y="58229"/>
                  </a:lnTo>
                  <a:lnTo>
                    <a:pt x="134327" y="82981"/>
                  </a:lnTo>
                  <a:lnTo>
                    <a:pt x="134366" y="83934"/>
                  </a:lnTo>
                  <a:lnTo>
                    <a:pt x="134632" y="85090"/>
                  </a:lnTo>
                  <a:lnTo>
                    <a:pt x="135077" y="85915"/>
                  </a:lnTo>
                  <a:lnTo>
                    <a:pt x="135648" y="86258"/>
                  </a:lnTo>
                  <a:lnTo>
                    <a:pt x="146786" y="83883"/>
                  </a:lnTo>
                  <a:lnTo>
                    <a:pt x="147002" y="83743"/>
                  </a:lnTo>
                  <a:lnTo>
                    <a:pt x="147548" y="82981"/>
                  </a:lnTo>
                  <a:lnTo>
                    <a:pt x="147955" y="81864"/>
                  </a:lnTo>
                  <a:lnTo>
                    <a:pt x="148158" y="80492"/>
                  </a:lnTo>
                  <a:lnTo>
                    <a:pt x="148158" y="55410"/>
                  </a:lnTo>
                  <a:close/>
                </a:path>
                <a:path w="148590" h="791210">
                  <a:moveTo>
                    <a:pt x="148158" y="11493"/>
                  </a:moveTo>
                  <a:lnTo>
                    <a:pt x="146786" y="8267"/>
                  </a:lnTo>
                  <a:lnTo>
                    <a:pt x="135864" y="11379"/>
                  </a:lnTo>
                  <a:lnTo>
                    <a:pt x="134327" y="14897"/>
                  </a:lnTo>
                  <a:lnTo>
                    <a:pt x="134327" y="39662"/>
                  </a:lnTo>
                  <a:lnTo>
                    <a:pt x="135648" y="42887"/>
                  </a:lnTo>
                  <a:lnTo>
                    <a:pt x="146786" y="40055"/>
                  </a:lnTo>
                  <a:lnTo>
                    <a:pt x="147002" y="39903"/>
                  </a:lnTo>
                  <a:lnTo>
                    <a:pt x="147548" y="39128"/>
                  </a:lnTo>
                  <a:lnTo>
                    <a:pt x="147955" y="37985"/>
                  </a:lnTo>
                  <a:lnTo>
                    <a:pt x="148158" y="36588"/>
                  </a:lnTo>
                  <a:lnTo>
                    <a:pt x="148158" y="11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049565" y="1238922"/>
              <a:ext cx="251460" cy="958215"/>
            </a:xfrm>
            <a:custGeom>
              <a:avLst/>
              <a:gdLst/>
              <a:ahLst/>
              <a:cxnLst/>
              <a:rect l="l" t="t" r="r" b="b"/>
              <a:pathLst>
                <a:path w="251459" h="958214">
                  <a:moveTo>
                    <a:pt x="11925" y="741578"/>
                  </a:moveTo>
                  <a:lnTo>
                    <a:pt x="11671" y="740333"/>
                  </a:lnTo>
                  <a:lnTo>
                    <a:pt x="11290" y="739355"/>
                  </a:lnTo>
                  <a:lnTo>
                    <a:pt x="10782" y="738746"/>
                  </a:lnTo>
                  <a:lnTo>
                    <a:pt x="1346" y="735558"/>
                  </a:lnTo>
                  <a:lnTo>
                    <a:pt x="1168" y="735495"/>
                  </a:lnTo>
                  <a:lnTo>
                    <a:pt x="990" y="735520"/>
                  </a:lnTo>
                  <a:lnTo>
                    <a:pt x="508" y="735952"/>
                  </a:lnTo>
                  <a:lnTo>
                    <a:pt x="165" y="736803"/>
                  </a:lnTo>
                  <a:lnTo>
                    <a:pt x="0" y="737958"/>
                  </a:lnTo>
                  <a:lnTo>
                    <a:pt x="0" y="761428"/>
                  </a:lnTo>
                  <a:lnTo>
                    <a:pt x="266" y="763104"/>
                  </a:lnTo>
                  <a:lnTo>
                    <a:pt x="660" y="764095"/>
                  </a:lnTo>
                  <a:lnTo>
                    <a:pt x="1168" y="764705"/>
                  </a:lnTo>
                  <a:lnTo>
                    <a:pt x="10782" y="768235"/>
                  </a:lnTo>
                  <a:lnTo>
                    <a:pt x="10960" y="768197"/>
                  </a:lnTo>
                  <a:lnTo>
                    <a:pt x="11290" y="767994"/>
                  </a:lnTo>
                  <a:lnTo>
                    <a:pt x="11671" y="767283"/>
                  </a:lnTo>
                  <a:lnTo>
                    <a:pt x="11925" y="766216"/>
                  </a:lnTo>
                  <a:lnTo>
                    <a:pt x="11925" y="741578"/>
                  </a:lnTo>
                  <a:close/>
                </a:path>
                <a:path w="251459" h="958214">
                  <a:moveTo>
                    <a:pt x="26492" y="669505"/>
                  </a:moveTo>
                  <a:lnTo>
                    <a:pt x="16421" y="662482"/>
                  </a:lnTo>
                  <a:lnTo>
                    <a:pt x="16243" y="662495"/>
                  </a:lnTo>
                  <a:lnTo>
                    <a:pt x="15951" y="662698"/>
                  </a:lnTo>
                  <a:lnTo>
                    <a:pt x="15595" y="663346"/>
                  </a:lnTo>
                  <a:lnTo>
                    <a:pt x="15354" y="664375"/>
                  </a:lnTo>
                  <a:lnTo>
                    <a:pt x="15328" y="687451"/>
                  </a:lnTo>
                  <a:lnTo>
                    <a:pt x="15494" y="688721"/>
                  </a:lnTo>
                  <a:lnTo>
                    <a:pt x="15951" y="690092"/>
                  </a:lnTo>
                  <a:lnTo>
                    <a:pt x="16421" y="690714"/>
                  </a:lnTo>
                  <a:lnTo>
                    <a:pt x="25374" y="694740"/>
                  </a:lnTo>
                  <a:lnTo>
                    <a:pt x="25539" y="694728"/>
                  </a:lnTo>
                  <a:lnTo>
                    <a:pt x="25857" y="694550"/>
                  </a:lnTo>
                  <a:lnTo>
                    <a:pt x="25996" y="694372"/>
                  </a:lnTo>
                  <a:lnTo>
                    <a:pt x="26225" y="693877"/>
                  </a:lnTo>
                  <a:lnTo>
                    <a:pt x="26492" y="692442"/>
                  </a:lnTo>
                  <a:lnTo>
                    <a:pt x="26492" y="669505"/>
                  </a:lnTo>
                  <a:close/>
                </a:path>
                <a:path w="251459" h="958214">
                  <a:moveTo>
                    <a:pt x="38252" y="559600"/>
                  </a:moveTo>
                  <a:lnTo>
                    <a:pt x="28524" y="552767"/>
                  </a:lnTo>
                  <a:lnTo>
                    <a:pt x="28359" y="552780"/>
                  </a:lnTo>
                  <a:lnTo>
                    <a:pt x="27482" y="577329"/>
                  </a:lnTo>
                  <a:lnTo>
                    <a:pt x="27622" y="578573"/>
                  </a:lnTo>
                  <a:lnTo>
                    <a:pt x="28067" y="579920"/>
                  </a:lnTo>
                  <a:lnTo>
                    <a:pt x="28524" y="580517"/>
                  </a:lnTo>
                  <a:lnTo>
                    <a:pt x="37185" y="584428"/>
                  </a:lnTo>
                  <a:lnTo>
                    <a:pt x="37350" y="584415"/>
                  </a:lnTo>
                  <a:lnTo>
                    <a:pt x="37782" y="584047"/>
                  </a:lnTo>
                  <a:lnTo>
                    <a:pt x="38100" y="583260"/>
                  </a:lnTo>
                  <a:lnTo>
                    <a:pt x="38252" y="582155"/>
                  </a:lnTo>
                  <a:lnTo>
                    <a:pt x="38252" y="559600"/>
                  </a:lnTo>
                  <a:close/>
                </a:path>
                <a:path w="251459" h="958214">
                  <a:moveTo>
                    <a:pt x="43637" y="476707"/>
                  </a:moveTo>
                  <a:lnTo>
                    <a:pt x="33909" y="473100"/>
                  </a:lnTo>
                  <a:lnTo>
                    <a:pt x="33743" y="473176"/>
                  </a:lnTo>
                  <a:lnTo>
                    <a:pt x="33451" y="473468"/>
                  </a:lnTo>
                  <a:lnTo>
                    <a:pt x="33324" y="473684"/>
                  </a:lnTo>
                  <a:lnTo>
                    <a:pt x="33007" y="474573"/>
                  </a:lnTo>
                  <a:lnTo>
                    <a:pt x="32893" y="475322"/>
                  </a:lnTo>
                  <a:lnTo>
                    <a:pt x="32893" y="498436"/>
                  </a:lnTo>
                  <a:lnTo>
                    <a:pt x="42570" y="501891"/>
                  </a:lnTo>
                  <a:lnTo>
                    <a:pt x="42735" y="501815"/>
                  </a:lnTo>
                  <a:lnTo>
                    <a:pt x="43027" y="501535"/>
                  </a:lnTo>
                  <a:lnTo>
                    <a:pt x="43395" y="500773"/>
                  </a:lnTo>
                  <a:lnTo>
                    <a:pt x="43637" y="499262"/>
                  </a:lnTo>
                  <a:lnTo>
                    <a:pt x="43637" y="476707"/>
                  </a:lnTo>
                  <a:close/>
                </a:path>
                <a:path w="251459" h="958214">
                  <a:moveTo>
                    <a:pt x="43637" y="438010"/>
                  </a:moveTo>
                  <a:lnTo>
                    <a:pt x="43395" y="436473"/>
                  </a:lnTo>
                  <a:lnTo>
                    <a:pt x="43027" y="435648"/>
                  </a:lnTo>
                  <a:lnTo>
                    <a:pt x="42570" y="435216"/>
                  </a:lnTo>
                  <a:lnTo>
                    <a:pt x="34074" y="434809"/>
                  </a:lnTo>
                  <a:lnTo>
                    <a:pt x="33909" y="434809"/>
                  </a:lnTo>
                  <a:lnTo>
                    <a:pt x="32867" y="459765"/>
                  </a:lnTo>
                  <a:lnTo>
                    <a:pt x="33007" y="460946"/>
                  </a:lnTo>
                  <a:lnTo>
                    <a:pt x="33451" y="462127"/>
                  </a:lnTo>
                  <a:lnTo>
                    <a:pt x="33743" y="462470"/>
                  </a:lnTo>
                  <a:lnTo>
                    <a:pt x="33909" y="462559"/>
                  </a:lnTo>
                  <a:lnTo>
                    <a:pt x="42570" y="463232"/>
                  </a:lnTo>
                  <a:lnTo>
                    <a:pt x="42735" y="463156"/>
                  </a:lnTo>
                  <a:lnTo>
                    <a:pt x="43167" y="462635"/>
                  </a:lnTo>
                  <a:lnTo>
                    <a:pt x="43395" y="462076"/>
                  </a:lnTo>
                  <a:lnTo>
                    <a:pt x="43637" y="460565"/>
                  </a:lnTo>
                  <a:lnTo>
                    <a:pt x="43637" y="438010"/>
                  </a:lnTo>
                  <a:close/>
                </a:path>
                <a:path w="251459" h="958214">
                  <a:moveTo>
                    <a:pt x="56857" y="822794"/>
                  </a:moveTo>
                  <a:lnTo>
                    <a:pt x="46431" y="815568"/>
                  </a:lnTo>
                  <a:lnTo>
                    <a:pt x="46266" y="815581"/>
                  </a:lnTo>
                  <a:lnTo>
                    <a:pt x="45948" y="815797"/>
                  </a:lnTo>
                  <a:lnTo>
                    <a:pt x="45821" y="815975"/>
                  </a:lnTo>
                  <a:lnTo>
                    <a:pt x="45478" y="816787"/>
                  </a:lnTo>
                  <a:lnTo>
                    <a:pt x="45313" y="817930"/>
                  </a:lnTo>
                  <a:lnTo>
                    <a:pt x="45313" y="840994"/>
                  </a:lnTo>
                  <a:lnTo>
                    <a:pt x="45478" y="842276"/>
                  </a:lnTo>
                  <a:lnTo>
                    <a:pt x="45948" y="843648"/>
                  </a:lnTo>
                  <a:lnTo>
                    <a:pt x="46431" y="844270"/>
                  </a:lnTo>
                  <a:lnTo>
                    <a:pt x="55714" y="848067"/>
                  </a:lnTo>
                  <a:lnTo>
                    <a:pt x="55892" y="848042"/>
                  </a:lnTo>
                  <a:lnTo>
                    <a:pt x="56349" y="847648"/>
                  </a:lnTo>
                  <a:lnTo>
                    <a:pt x="56680" y="846836"/>
                  </a:lnTo>
                  <a:lnTo>
                    <a:pt x="56857" y="845680"/>
                  </a:lnTo>
                  <a:lnTo>
                    <a:pt x="56857" y="822794"/>
                  </a:lnTo>
                  <a:close/>
                </a:path>
                <a:path w="251459" h="958214">
                  <a:moveTo>
                    <a:pt x="59702" y="870242"/>
                  </a:moveTo>
                  <a:lnTo>
                    <a:pt x="49631" y="864476"/>
                  </a:lnTo>
                  <a:lnTo>
                    <a:pt x="49466" y="864514"/>
                  </a:lnTo>
                  <a:lnTo>
                    <a:pt x="49174" y="864755"/>
                  </a:lnTo>
                  <a:lnTo>
                    <a:pt x="48818" y="865454"/>
                  </a:lnTo>
                  <a:lnTo>
                    <a:pt x="48577" y="866508"/>
                  </a:lnTo>
                  <a:lnTo>
                    <a:pt x="48577" y="890028"/>
                  </a:lnTo>
                  <a:lnTo>
                    <a:pt x="48717" y="890828"/>
                  </a:lnTo>
                  <a:lnTo>
                    <a:pt x="49174" y="892149"/>
                  </a:lnTo>
                  <a:lnTo>
                    <a:pt x="49631" y="892708"/>
                  </a:lnTo>
                  <a:lnTo>
                    <a:pt x="58597" y="895629"/>
                  </a:lnTo>
                  <a:lnTo>
                    <a:pt x="58762" y="895604"/>
                  </a:lnTo>
                  <a:lnTo>
                    <a:pt x="59080" y="895375"/>
                  </a:lnTo>
                  <a:lnTo>
                    <a:pt x="59207" y="895172"/>
                  </a:lnTo>
                  <a:lnTo>
                    <a:pt x="59537" y="894346"/>
                  </a:lnTo>
                  <a:lnTo>
                    <a:pt x="59702" y="893203"/>
                  </a:lnTo>
                  <a:lnTo>
                    <a:pt x="59702" y="870242"/>
                  </a:lnTo>
                  <a:close/>
                </a:path>
                <a:path w="251459" h="958214">
                  <a:moveTo>
                    <a:pt x="59702" y="532193"/>
                  </a:moveTo>
                  <a:lnTo>
                    <a:pt x="49631" y="528066"/>
                  </a:lnTo>
                  <a:lnTo>
                    <a:pt x="49466" y="528142"/>
                  </a:lnTo>
                  <a:lnTo>
                    <a:pt x="49174" y="528434"/>
                  </a:lnTo>
                  <a:lnTo>
                    <a:pt x="48818" y="529221"/>
                  </a:lnTo>
                  <a:lnTo>
                    <a:pt x="48577" y="530313"/>
                  </a:lnTo>
                  <a:lnTo>
                    <a:pt x="48577" y="553834"/>
                  </a:lnTo>
                  <a:lnTo>
                    <a:pt x="58597" y="557364"/>
                  </a:lnTo>
                  <a:lnTo>
                    <a:pt x="58762" y="557288"/>
                  </a:lnTo>
                  <a:lnTo>
                    <a:pt x="59080" y="556996"/>
                  </a:lnTo>
                  <a:lnTo>
                    <a:pt x="59207" y="556780"/>
                  </a:lnTo>
                  <a:lnTo>
                    <a:pt x="59537" y="555879"/>
                  </a:lnTo>
                  <a:lnTo>
                    <a:pt x="59702" y="554710"/>
                  </a:lnTo>
                  <a:lnTo>
                    <a:pt x="59702" y="532193"/>
                  </a:lnTo>
                  <a:close/>
                </a:path>
                <a:path w="251459" h="958214">
                  <a:moveTo>
                    <a:pt x="59702" y="439267"/>
                  </a:moveTo>
                  <a:lnTo>
                    <a:pt x="49809" y="435559"/>
                  </a:lnTo>
                  <a:lnTo>
                    <a:pt x="49631" y="435559"/>
                  </a:lnTo>
                  <a:lnTo>
                    <a:pt x="49466" y="435635"/>
                  </a:lnTo>
                  <a:lnTo>
                    <a:pt x="49174" y="435952"/>
                  </a:lnTo>
                  <a:lnTo>
                    <a:pt x="48818" y="436740"/>
                  </a:lnTo>
                  <a:lnTo>
                    <a:pt x="48577" y="437845"/>
                  </a:lnTo>
                  <a:lnTo>
                    <a:pt x="48577" y="461365"/>
                  </a:lnTo>
                  <a:lnTo>
                    <a:pt x="58597" y="464477"/>
                  </a:lnTo>
                  <a:lnTo>
                    <a:pt x="58762" y="464413"/>
                  </a:lnTo>
                  <a:lnTo>
                    <a:pt x="59080" y="464096"/>
                  </a:lnTo>
                  <a:lnTo>
                    <a:pt x="59207" y="463867"/>
                  </a:lnTo>
                  <a:lnTo>
                    <a:pt x="59537" y="462953"/>
                  </a:lnTo>
                  <a:lnTo>
                    <a:pt x="59702" y="461759"/>
                  </a:lnTo>
                  <a:lnTo>
                    <a:pt x="59702" y="439267"/>
                  </a:lnTo>
                  <a:close/>
                </a:path>
                <a:path w="251459" h="958214">
                  <a:moveTo>
                    <a:pt x="65481" y="771690"/>
                  </a:moveTo>
                  <a:lnTo>
                    <a:pt x="55232" y="765378"/>
                  </a:lnTo>
                  <a:lnTo>
                    <a:pt x="55054" y="765314"/>
                  </a:lnTo>
                  <a:lnTo>
                    <a:pt x="53936" y="767753"/>
                  </a:lnTo>
                  <a:lnTo>
                    <a:pt x="53936" y="790816"/>
                  </a:lnTo>
                  <a:lnTo>
                    <a:pt x="54203" y="792467"/>
                  </a:lnTo>
                  <a:lnTo>
                    <a:pt x="54571" y="793432"/>
                  </a:lnTo>
                  <a:lnTo>
                    <a:pt x="55054" y="794016"/>
                  </a:lnTo>
                  <a:lnTo>
                    <a:pt x="64338" y="797433"/>
                  </a:lnTo>
                  <a:lnTo>
                    <a:pt x="64668" y="797306"/>
                  </a:lnTo>
                  <a:lnTo>
                    <a:pt x="64973" y="796988"/>
                  </a:lnTo>
                  <a:lnTo>
                    <a:pt x="65303" y="796175"/>
                  </a:lnTo>
                  <a:lnTo>
                    <a:pt x="65481" y="795007"/>
                  </a:lnTo>
                  <a:lnTo>
                    <a:pt x="65481" y="771690"/>
                  </a:lnTo>
                  <a:close/>
                </a:path>
                <a:path w="251459" h="958214">
                  <a:moveTo>
                    <a:pt x="76339" y="717715"/>
                  </a:moveTo>
                  <a:lnTo>
                    <a:pt x="76161" y="716407"/>
                  </a:lnTo>
                  <a:lnTo>
                    <a:pt x="75679" y="715010"/>
                  </a:lnTo>
                  <a:lnTo>
                    <a:pt x="75196" y="714375"/>
                  </a:lnTo>
                  <a:lnTo>
                    <a:pt x="66090" y="710552"/>
                  </a:lnTo>
                  <a:lnTo>
                    <a:pt x="65913" y="710476"/>
                  </a:lnTo>
                  <a:lnTo>
                    <a:pt x="65747" y="710501"/>
                  </a:lnTo>
                  <a:lnTo>
                    <a:pt x="65290" y="710882"/>
                  </a:lnTo>
                  <a:lnTo>
                    <a:pt x="64960" y="711682"/>
                  </a:lnTo>
                  <a:lnTo>
                    <a:pt x="64795" y="712825"/>
                  </a:lnTo>
                  <a:lnTo>
                    <a:pt x="64795" y="735888"/>
                  </a:lnTo>
                  <a:lnTo>
                    <a:pt x="64960" y="737184"/>
                  </a:lnTo>
                  <a:lnTo>
                    <a:pt x="65430" y="738568"/>
                  </a:lnTo>
                  <a:lnTo>
                    <a:pt x="65913" y="739203"/>
                  </a:lnTo>
                  <a:lnTo>
                    <a:pt x="75196" y="743369"/>
                  </a:lnTo>
                  <a:lnTo>
                    <a:pt x="75361" y="743369"/>
                  </a:lnTo>
                  <a:lnTo>
                    <a:pt x="75526" y="743280"/>
                  </a:lnTo>
                  <a:lnTo>
                    <a:pt x="75819" y="743000"/>
                  </a:lnTo>
                  <a:lnTo>
                    <a:pt x="76161" y="742200"/>
                  </a:lnTo>
                  <a:lnTo>
                    <a:pt x="76339" y="741057"/>
                  </a:lnTo>
                  <a:lnTo>
                    <a:pt x="76339" y="717715"/>
                  </a:lnTo>
                  <a:close/>
                </a:path>
                <a:path w="251459" h="958214">
                  <a:moveTo>
                    <a:pt x="76339" y="480174"/>
                  </a:moveTo>
                  <a:lnTo>
                    <a:pt x="65913" y="475945"/>
                  </a:lnTo>
                  <a:lnTo>
                    <a:pt x="65747" y="476021"/>
                  </a:lnTo>
                  <a:lnTo>
                    <a:pt x="65430" y="476313"/>
                  </a:lnTo>
                  <a:lnTo>
                    <a:pt x="65290" y="476542"/>
                  </a:lnTo>
                  <a:lnTo>
                    <a:pt x="64960" y="477456"/>
                  </a:lnTo>
                  <a:lnTo>
                    <a:pt x="64795" y="478650"/>
                  </a:lnTo>
                  <a:lnTo>
                    <a:pt x="64795" y="501281"/>
                  </a:lnTo>
                  <a:lnTo>
                    <a:pt x="75196" y="505777"/>
                  </a:lnTo>
                  <a:lnTo>
                    <a:pt x="75361" y="505688"/>
                  </a:lnTo>
                  <a:lnTo>
                    <a:pt x="75819" y="505180"/>
                  </a:lnTo>
                  <a:lnTo>
                    <a:pt x="76161" y="504266"/>
                  </a:lnTo>
                  <a:lnTo>
                    <a:pt x="76339" y="503059"/>
                  </a:lnTo>
                  <a:lnTo>
                    <a:pt x="76339" y="480174"/>
                  </a:lnTo>
                  <a:close/>
                </a:path>
                <a:path w="251459" h="958214">
                  <a:moveTo>
                    <a:pt x="76339" y="439661"/>
                  </a:moveTo>
                  <a:lnTo>
                    <a:pt x="66090" y="436321"/>
                  </a:lnTo>
                  <a:lnTo>
                    <a:pt x="65913" y="436321"/>
                  </a:lnTo>
                  <a:lnTo>
                    <a:pt x="65747" y="436397"/>
                  </a:lnTo>
                  <a:lnTo>
                    <a:pt x="65290" y="436943"/>
                  </a:lnTo>
                  <a:lnTo>
                    <a:pt x="64960" y="437870"/>
                  </a:lnTo>
                  <a:lnTo>
                    <a:pt x="64795" y="439064"/>
                  </a:lnTo>
                  <a:lnTo>
                    <a:pt x="64795" y="461683"/>
                  </a:lnTo>
                  <a:lnTo>
                    <a:pt x="75196" y="465759"/>
                  </a:lnTo>
                  <a:lnTo>
                    <a:pt x="75361" y="465683"/>
                  </a:lnTo>
                  <a:lnTo>
                    <a:pt x="75819" y="465137"/>
                  </a:lnTo>
                  <a:lnTo>
                    <a:pt x="76161" y="464210"/>
                  </a:lnTo>
                  <a:lnTo>
                    <a:pt x="76339" y="462991"/>
                  </a:lnTo>
                  <a:lnTo>
                    <a:pt x="76339" y="439661"/>
                  </a:lnTo>
                  <a:close/>
                </a:path>
                <a:path w="251459" h="958214">
                  <a:moveTo>
                    <a:pt x="93535" y="480847"/>
                  </a:moveTo>
                  <a:lnTo>
                    <a:pt x="82778" y="477431"/>
                  </a:lnTo>
                  <a:lnTo>
                    <a:pt x="82600" y="477507"/>
                  </a:lnTo>
                  <a:lnTo>
                    <a:pt x="82118" y="478053"/>
                  </a:lnTo>
                  <a:lnTo>
                    <a:pt x="81775" y="478967"/>
                  </a:lnTo>
                  <a:lnTo>
                    <a:pt x="81610" y="480187"/>
                  </a:lnTo>
                  <a:lnTo>
                    <a:pt x="81610" y="503199"/>
                  </a:lnTo>
                  <a:lnTo>
                    <a:pt x="92392" y="507796"/>
                  </a:lnTo>
                  <a:lnTo>
                    <a:pt x="92570" y="507733"/>
                  </a:lnTo>
                  <a:lnTo>
                    <a:pt x="92900" y="507415"/>
                  </a:lnTo>
                  <a:lnTo>
                    <a:pt x="93281" y="506615"/>
                  </a:lnTo>
                  <a:lnTo>
                    <a:pt x="93535" y="505472"/>
                  </a:lnTo>
                  <a:lnTo>
                    <a:pt x="93535" y="480847"/>
                  </a:lnTo>
                  <a:close/>
                </a:path>
                <a:path w="251459" h="958214">
                  <a:moveTo>
                    <a:pt x="93535" y="440080"/>
                  </a:moveTo>
                  <a:lnTo>
                    <a:pt x="93281" y="438899"/>
                  </a:lnTo>
                  <a:lnTo>
                    <a:pt x="92900" y="438023"/>
                  </a:lnTo>
                  <a:lnTo>
                    <a:pt x="92392" y="437565"/>
                  </a:lnTo>
                  <a:lnTo>
                    <a:pt x="82956" y="437121"/>
                  </a:lnTo>
                  <a:lnTo>
                    <a:pt x="82778" y="437121"/>
                  </a:lnTo>
                  <a:lnTo>
                    <a:pt x="81610" y="439915"/>
                  </a:lnTo>
                  <a:lnTo>
                    <a:pt x="81610" y="463384"/>
                  </a:lnTo>
                  <a:lnTo>
                    <a:pt x="92392" y="467080"/>
                  </a:lnTo>
                  <a:lnTo>
                    <a:pt x="92570" y="467004"/>
                  </a:lnTo>
                  <a:lnTo>
                    <a:pt x="92900" y="466686"/>
                  </a:lnTo>
                  <a:lnTo>
                    <a:pt x="93281" y="465874"/>
                  </a:lnTo>
                  <a:lnTo>
                    <a:pt x="93535" y="464718"/>
                  </a:lnTo>
                  <a:lnTo>
                    <a:pt x="93535" y="440080"/>
                  </a:lnTo>
                  <a:close/>
                </a:path>
                <a:path w="251459" h="958214">
                  <a:moveTo>
                    <a:pt x="111379" y="784555"/>
                  </a:moveTo>
                  <a:lnTo>
                    <a:pt x="100215" y="781075"/>
                  </a:lnTo>
                  <a:lnTo>
                    <a:pt x="100025" y="781151"/>
                  </a:lnTo>
                  <a:lnTo>
                    <a:pt x="99682" y="781469"/>
                  </a:lnTo>
                  <a:lnTo>
                    <a:pt x="99288" y="782281"/>
                  </a:lnTo>
                  <a:lnTo>
                    <a:pt x="99047" y="783437"/>
                  </a:lnTo>
                  <a:lnTo>
                    <a:pt x="99047" y="808215"/>
                  </a:lnTo>
                  <a:lnTo>
                    <a:pt x="110185" y="812012"/>
                  </a:lnTo>
                  <a:lnTo>
                    <a:pt x="110363" y="811936"/>
                  </a:lnTo>
                  <a:lnTo>
                    <a:pt x="110705" y="811644"/>
                  </a:lnTo>
                  <a:lnTo>
                    <a:pt x="110871" y="811390"/>
                  </a:lnTo>
                  <a:lnTo>
                    <a:pt x="111226" y="810463"/>
                  </a:lnTo>
                  <a:lnTo>
                    <a:pt x="111379" y="809650"/>
                  </a:lnTo>
                  <a:lnTo>
                    <a:pt x="111379" y="784555"/>
                  </a:lnTo>
                  <a:close/>
                </a:path>
                <a:path w="251459" h="958214">
                  <a:moveTo>
                    <a:pt x="111379" y="656590"/>
                  </a:moveTo>
                  <a:lnTo>
                    <a:pt x="100215" y="650328"/>
                  </a:lnTo>
                  <a:lnTo>
                    <a:pt x="100025" y="650354"/>
                  </a:lnTo>
                  <a:lnTo>
                    <a:pt x="99682" y="650595"/>
                  </a:lnTo>
                  <a:lnTo>
                    <a:pt x="99288" y="651306"/>
                  </a:lnTo>
                  <a:lnTo>
                    <a:pt x="99047" y="652399"/>
                  </a:lnTo>
                  <a:lnTo>
                    <a:pt x="99047" y="677176"/>
                  </a:lnTo>
                  <a:lnTo>
                    <a:pt x="110185" y="683717"/>
                  </a:lnTo>
                  <a:lnTo>
                    <a:pt x="110363" y="683691"/>
                  </a:lnTo>
                  <a:lnTo>
                    <a:pt x="110871" y="683285"/>
                  </a:lnTo>
                  <a:lnTo>
                    <a:pt x="111226" y="682434"/>
                  </a:lnTo>
                  <a:lnTo>
                    <a:pt x="111379" y="681672"/>
                  </a:lnTo>
                  <a:lnTo>
                    <a:pt x="111379" y="656590"/>
                  </a:lnTo>
                  <a:close/>
                </a:path>
                <a:path w="251459" h="958214">
                  <a:moveTo>
                    <a:pt x="111379" y="615391"/>
                  </a:moveTo>
                  <a:lnTo>
                    <a:pt x="100215" y="608203"/>
                  </a:lnTo>
                  <a:lnTo>
                    <a:pt x="100025" y="608215"/>
                  </a:lnTo>
                  <a:lnTo>
                    <a:pt x="99682" y="608406"/>
                  </a:lnTo>
                  <a:lnTo>
                    <a:pt x="99288" y="609117"/>
                  </a:lnTo>
                  <a:lnTo>
                    <a:pt x="99047" y="610171"/>
                  </a:lnTo>
                  <a:lnTo>
                    <a:pt x="99047" y="634961"/>
                  </a:lnTo>
                  <a:lnTo>
                    <a:pt x="110185" y="642442"/>
                  </a:lnTo>
                  <a:lnTo>
                    <a:pt x="110363" y="642429"/>
                  </a:lnTo>
                  <a:lnTo>
                    <a:pt x="110705" y="642239"/>
                  </a:lnTo>
                  <a:lnTo>
                    <a:pt x="110871" y="642061"/>
                  </a:lnTo>
                  <a:lnTo>
                    <a:pt x="111226" y="641235"/>
                  </a:lnTo>
                  <a:lnTo>
                    <a:pt x="111379" y="640473"/>
                  </a:lnTo>
                  <a:lnTo>
                    <a:pt x="111379" y="615391"/>
                  </a:lnTo>
                  <a:close/>
                </a:path>
                <a:path w="251459" h="958214">
                  <a:moveTo>
                    <a:pt x="117360" y="553034"/>
                  </a:moveTo>
                  <a:lnTo>
                    <a:pt x="117106" y="551840"/>
                  </a:lnTo>
                  <a:lnTo>
                    <a:pt x="116713" y="550926"/>
                  </a:lnTo>
                  <a:lnTo>
                    <a:pt x="116217" y="550392"/>
                  </a:lnTo>
                  <a:lnTo>
                    <a:pt x="106781" y="548779"/>
                  </a:lnTo>
                  <a:lnTo>
                    <a:pt x="106603" y="548741"/>
                  </a:lnTo>
                  <a:lnTo>
                    <a:pt x="106426" y="548817"/>
                  </a:lnTo>
                  <a:lnTo>
                    <a:pt x="105943" y="549300"/>
                  </a:lnTo>
                  <a:lnTo>
                    <a:pt x="105600" y="550202"/>
                  </a:lnTo>
                  <a:lnTo>
                    <a:pt x="105422" y="551395"/>
                  </a:lnTo>
                  <a:lnTo>
                    <a:pt x="105422" y="574865"/>
                  </a:lnTo>
                  <a:lnTo>
                    <a:pt x="105702" y="576503"/>
                  </a:lnTo>
                  <a:lnTo>
                    <a:pt x="106095" y="577430"/>
                  </a:lnTo>
                  <a:lnTo>
                    <a:pt x="106603" y="577951"/>
                  </a:lnTo>
                  <a:lnTo>
                    <a:pt x="116217" y="579907"/>
                  </a:lnTo>
                  <a:lnTo>
                    <a:pt x="116395" y="579831"/>
                  </a:lnTo>
                  <a:lnTo>
                    <a:pt x="116865" y="579348"/>
                  </a:lnTo>
                  <a:lnTo>
                    <a:pt x="117106" y="578789"/>
                  </a:lnTo>
                  <a:lnTo>
                    <a:pt x="117360" y="577659"/>
                  </a:lnTo>
                  <a:lnTo>
                    <a:pt x="117360" y="553034"/>
                  </a:lnTo>
                  <a:close/>
                </a:path>
                <a:path w="251459" h="958214">
                  <a:moveTo>
                    <a:pt x="129908" y="724827"/>
                  </a:moveTo>
                  <a:lnTo>
                    <a:pt x="118325" y="716953"/>
                  </a:lnTo>
                  <a:lnTo>
                    <a:pt x="118122" y="716965"/>
                  </a:lnTo>
                  <a:lnTo>
                    <a:pt x="117779" y="717156"/>
                  </a:lnTo>
                  <a:lnTo>
                    <a:pt x="117614" y="717359"/>
                  </a:lnTo>
                  <a:lnTo>
                    <a:pt x="117259" y="718185"/>
                  </a:lnTo>
                  <a:lnTo>
                    <a:pt x="117106" y="718959"/>
                  </a:lnTo>
                  <a:lnTo>
                    <a:pt x="117106" y="744194"/>
                  </a:lnTo>
                  <a:lnTo>
                    <a:pt x="117259" y="745083"/>
                  </a:lnTo>
                  <a:lnTo>
                    <a:pt x="117779" y="746569"/>
                  </a:lnTo>
                  <a:lnTo>
                    <a:pt x="118325" y="747255"/>
                  </a:lnTo>
                  <a:lnTo>
                    <a:pt x="128651" y="751890"/>
                  </a:lnTo>
                  <a:lnTo>
                    <a:pt x="128841" y="751890"/>
                  </a:lnTo>
                  <a:lnTo>
                    <a:pt x="129349" y="751522"/>
                  </a:lnTo>
                  <a:lnTo>
                    <a:pt x="129730" y="750671"/>
                  </a:lnTo>
                  <a:lnTo>
                    <a:pt x="129908" y="749452"/>
                  </a:lnTo>
                  <a:lnTo>
                    <a:pt x="129908" y="724827"/>
                  </a:lnTo>
                  <a:close/>
                </a:path>
                <a:path w="251459" h="958214">
                  <a:moveTo>
                    <a:pt x="129908" y="484632"/>
                  </a:moveTo>
                  <a:lnTo>
                    <a:pt x="118325" y="480593"/>
                  </a:lnTo>
                  <a:lnTo>
                    <a:pt x="118122" y="480669"/>
                  </a:lnTo>
                  <a:lnTo>
                    <a:pt x="117779" y="480987"/>
                  </a:lnTo>
                  <a:lnTo>
                    <a:pt x="117614" y="481228"/>
                  </a:lnTo>
                  <a:lnTo>
                    <a:pt x="117373" y="481838"/>
                  </a:lnTo>
                  <a:lnTo>
                    <a:pt x="117106" y="482993"/>
                  </a:lnTo>
                  <a:lnTo>
                    <a:pt x="117106" y="508228"/>
                  </a:lnTo>
                  <a:lnTo>
                    <a:pt x="128651" y="512114"/>
                  </a:lnTo>
                  <a:lnTo>
                    <a:pt x="128841" y="512038"/>
                  </a:lnTo>
                  <a:lnTo>
                    <a:pt x="129349" y="511505"/>
                  </a:lnTo>
                  <a:lnTo>
                    <a:pt x="129730" y="510540"/>
                  </a:lnTo>
                  <a:lnTo>
                    <a:pt x="129908" y="509257"/>
                  </a:lnTo>
                  <a:lnTo>
                    <a:pt x="129908" y="484632"/>
                  </a:lnTo>
                  <a:close/>
                </a:path>
                <a:path w="251459" h="958214">
                  <a:moveTo>
                    <a:pt x="149123" y="660082"/>
                  </a:moveTo>
                  <a:lnTo>
                    <a:pt x="137071" y="651992"/>
                  </a:lnTo>
                  <a:lnTo>
                    <a:pt x="136880" y="652018"/>
                  </a:lnTo>
                  <a:lnTo>
                    <a:pt x="136359" y="652411"/>
                  </a:lnTo>
                  <a:lnTo>
                    <a:pt x="135978" y="653275"/>
                  </a:lnTo>
                  <a:lnTo>
                    <a:pt x="135788" y="654507"/>
                  </a:lnTo>
                  <a:lnTo>
                    <a:pt x="135788" y="678789"/>
                  </a:lnTo>
                  <a:lnTo>
                    <a:pt x="147802" y="687209"/>
                  </a:lnTo>
                  <a:lnTo>
                    <a:pt x="148005" y="687197"/>
                  </a:lnTo>
                  <a:lnTo>
                    <a:pt x="148374" y="686981"/>
                  </a:lnTo>
                  <a:lnTo>
                    <a:pt x="148526" y="686803"/>
                  </a:lnTo>
                  <a:lnTo>
                    <a:pt x="148920" y="685939"/>
                  </a:lnTo>
                  <a:lnTo>
                    <a:pt x="149123" y="684695"/>
                  </a:lnTo>
                  <a:lnTo>
                    <a:pt x="149123" y="660082"/>
                  </a:lnTo>
                  <a:close/>
                </a:path>
                <a:path w="251459" h="958214">
                  <a:moveTo>
                    <a:pt x="149123" y="610603"/>
                  </a:moveTo>
                  <a:lnTo>
                    <a:pt x="137071" y="603986"/>
                  </a:lnTo>
                  <a:lnTo>
                    <a:pt x="136880" y="604037"/>
                  </a:lnTo>
                  <a:lnTo>
                    <a:pt x="136359" y="604507"/>
                  </a:lnTo>
                  <a:lnTo>
                    <a:pt x="135978" y="605421"/>
                  </a:lnTo>
                  <a:lnTo>
                    <a:pt x="135788" y="606679"/>
                  </a:lnTo>
                  <a:lnTo>
                    <a:pt x="135788" y="630974"/>
                  </a:lnTo>
                  <a:lnTo>
                    <a:pt x="147802" y="637908"/>
                  </a:lnTo>
                  <a:lnTo>
                    <a:pt x="148005" y="637857"/>
                  </a:lnTo>
                  <a:lnTo>
                    <a:pt x="148374" y="637616"/>
                  </a:lnTo>
                  <a:lnTo>
                    <a:pt x="148526" y="637400"/>
                  </a:lnTo>
                  <a:lnTo>
                    <a:pt x="148920" y="636485"/>
                  </a:lnTo>
                  <a:lnTo>
                    <a:pt x="149123" y="635203"/>
                  </a:lnTo>
                  <a:lnTo>
                    <a:pt x="149123" y="610603"/>
                  </a:lnTo>
                  <a:close/>
                </a:path>
                <a:path w="251459" h="958214">
                  <a:moveTo>
                    <a:pt x="149123" y="541362"/>
                  </a:moveTo>
                  <a:lnTo>
                    <a:pt x="137071" y="536740"/>
                  </a:lnTo>
                  <a:lnTo>
                    <a:pt x="136880" y="536816"/>
                  </a:lnTo>
                  <a:lnTo>
                    <a:pt x="136359" y="537375"/>
                  </a:lnTo>
                  <a:lnTo>
                    <a:pt x="135978" y="538353"/>
                  </a:lnTo>
                  <a:lnTo>
                    <a:pt x="135788" y="539648"/>
                  </a:lnTo>
                  <a:lnTo>
                    <a:pt x="135788" y="564426"/>
                  </a:lnTo>
                  <a:lnTo>
                    <a:pt x="147802" y="568871"/>
                  </a:lnTo>
                  <a:lnTo>
                    <a:pt x="148005" y="568807"/>
                  </a:lnTo>
                  <a:lnTo>
                    <a:pt x="148374" y="568477"/>
                  </a:lnTo>
                  <a:lnTo>
                    <a:pt x="148526" y="568236"/>
                  </a:lnTo>
                  <a:lnTo>
                    <a:pt x="148920" y="567270"/>
                  </a:lnTo>
                  <a:lnTo>
                    <a:pt x="149123" y="565962"/>
                  </a:lnTo>
                  <a:lnTo>
                    <a:pt x="149123" y="541362"/>
                  </a:lnTo>
                  <a:close/>
                </a:path>
                <a:path w="251459" h="958214">
                  <a:moveTo>
                    <a:pt x="169062" y="488708"/>
                  </a:moveTo>
                  <a:lnTo>
                    <a:pt x="156552" y="483984"/>
                  </a:lnTo>
                  <a:lnTo>
                    <a:pt x="156362" y="484060"/>
                  </a:lnTo>
                  <a:lnTo>
                    <a:pt x="156159" y="484225"/>
                  </a:lnTo>
                  <a:lnTo>
                    <a:pt x="155816" y="484632"/>
                  </a:lnTo>
                  <a:lnTo>
                    <a:pt x="155422" y="485635"/>
                  </a:lnTo>
                  <a:lnTo>
                    <a:pt x="155232" y="486943"/>
                  </a:lnTo>
                  <a:lnTo>
                    <a:pt x="155232" y="511708"/>
                  </a:lnTo>
                  <a:lnTo>
                    <a:pt x="167690" y="516750"/>
                  </a:lnTo>
                  <a:lnTo>
                    <a:pt x="167906" y="516674"/>
                  </a:lnTo>
                  <a:lnTo>
                    <a:pt x="168452" y="516115"/>
                  </a:lnTo>
                  <a:lnTo>
                    <a:pt x="168859" y="515124"/>
                  </a:lnTo>
                  <a:lnTo>
                    <a:pt x="169062" y="513791"/>
                  </a:lnTo>
                  <a:lnTo>
                    <a:pt x="169062" y="488708"/>
                  </a:lnTo>
                  <a:close/>
                </a:path>
                <a:path w="251459" h="958214">
                  <a:moveTo>
                    <a:pt x="188683" y="775398"/>
                  </a:moveTo>
                  <a:lnTo>
                    <a:pt x="176212" y="769823"/>
                  </a:lnTo>
                  <a:lnTo>
                    <a:pt x="176009" y="769886"/>
                  </a:lnTo>
                  <a:lnTo>
                    <a:pt x="175628" y="770166"/>
                  </a:lnTo>
                  <a:lnTo>
                    <a:pt x="175298" y="770686"/>
                  </a:lnTo>
                  <a:lnTo>
                    <a:pt x="175056" y="771347"/>
                  </a:lnTo>
                  <a:lnTo>
                    <a:pt x="174840" y="772655"/>
                  </a:lnTo>
                  <a:lnTo>
                    <a:pt x="174840" y="798233"/>
                  </a:lnTo>
                  <a:lnTo>
                    <a:pt x="187350" y="803503"/>
                  </a:lnTo>
                  <a:lnTo>
                    <a:pt x="187921" y="803135"/>
                  </a:lnTo>
                  <a:lnTo>
                    <a:pt x="188366" y="802309"/>
                  </a:lnTo>
                  <a:lnTo>
                    <a:pt x="188493" y="801941"/>
                  </a:lnTo>
                  <a:lnTo>
                    <a:pt x="188683" y="800658"/>
                  </a:lnTo>
                  <a:lnTo>
                    <a:pt x="188683" y="775398"/>
                  </a:lnTo>
                  <a:close/>
                </a:path>
                <a:path w="251459" h="958214">
                  <a:moveTo>
                    <a:pt x="188683" y="662051"/>
                  </a:moveTo>
                  <a:lnTo>
                    <a:pt x="176212" y="657491"/>
                  </a:lnTo>
                  <a:lnTo>
                    <a:pt x="176009" y="657555"/>
                  </a:lnTo>
                  <a:lnTo>
                    <a:pt x="175628" y="657885"/>
                  </a:lnTo>
                  <a:lnTo>
                    <a:pt x="175171" y="658749"/>
                  </a:lnTo>
                  <a:lnTo>
                    <a:pt x="174891" y="659980"/>
                  </a:lnTo>
                  <a:lnTo>
                    <a:pt x="174840" y="660946"/>
                  </a:lnTo>
                  <a:lnTo>
                    <a:pt x="174840" y="686041"/>
                  </a:lnTo>
                  <a:lnTo>
                    <a:pt x="187350" y="690270"/>
                  </a:lnTo>
                  <a:lnTo>
                    <a:pt x="187921" y="689864"/>
                  </a:lnTo>
                  <a:lnTo>
                    <a:pt x="188366" y="688975"/>
                  </a:lnTo>
                  <a:lnTo>
                    <a:pt x="188493" y="688606"/>
                  </a:lnTo>
                  <a:lnTo>
                    <a:pt x="188683" y="687311"/>
                  </a:lnTo>
                  <a:lnTo>
                    <a:pt x="188683" y="662051"/>
                  </a:lnTo>
                  <a:close/>
                </a:path>
                <a:path w="251459" h="958214">
                  <a:moveTo>
                    <a:pt x="188683" y="485228"/>
                  </a:moveTo>
                  <a:lnTo>
                    <a:pt x="187350" y="482155"/>
                  </a:lnTo>
                  <a:lnTo>
                    <a:pt x="187134" y="482155"/>
                  </a:lnTo>
                  <a:lnTo>
                    <a:pt x="174840" y="485343"/>
                  </a:lnTo>
                  <a:lnTo>
                    <a:pt x="174840" y="510921"/>
                  </a:lnTo>
                  <a:lnTo>
                    <a:pt x="176212" y="513994"/>
                  </a:lnTo>
                  <a:lnTo>
                    <a:pt x="187350" y="513600"/>
                  </a:lnTo>
                  <a:lnTo>
                    <a:pt x="187921" y="513130"/>
                  </a:lnTo>
                  <a:lnTo>
                    <a:pt x="188366" y="512203"/>
                  </a:lnTo>
                  <a:lnTo>
                    <a:pt x="188493" y="511810"/>
                  </a:lnTo>
                  <a:lnTo>
                    <a:pt x="188683" y="510476"/>
                  </a:lnTo>
                  <a:lnTo>
                    <a:pt x="188683" y="485228"/>
                  </a:lnTo>
                  <a:close/>
                </a:path>
                <a:path w="251459" h="958214">
                  <a:moveTo>
                    <a:pt x="188683" y="441921"/>
                  </a:moveTo>
                  <a:lnTo>
                    <a:pt x="188493" y="440601"/>
                  </a:lnTo>
                  <a:lnTo>
                    <a:pt x="188087" y="439547"/>
                  </a:lnTo>
                  <a:lnTo>
                    <a:pt x="187553" y="438912"/>
                  </a:lnTo>
                  <a:lnTo>
                    <a:pt x="187350" y="438797"/>
                  </a:lnTo>
                  <a:lnTo>
                    <a:pt x="187134" y="438797"/>
                  </a:lnTo>
                  <a:lnTo>
                    <a:pt x="176212" y="438404"/>
                  </a:lnTo>
                  <a:lnTo>
                    <a:pt x="175628" y="438848"/>
                  </a:lnTo>
                  <a:lnTo>
                    <a:pt x="175171" y="439750"/>
                  </a:lnTo>
                  <a:lnTo>
                    <a:pt x="174891" y="440982"/>
                  </a:lnTo>
                  <a:lnTo>
                    <a:pt x="174840" y="441947"/>
                  </a:lnTo>
                  <a:lnTo>
                    <a:pt x="174840" y="467042"/>
                  </a:lnTo>
                  <a:lnTo>
                    <a:pt x="187350" y="470230"/>
                  </a:lnTo>
                  <a:lnTo>
                    <a:pt x="187553" y="470128"/>
                  </a:lnTo>
                  <a:lnTo>
                    <a:pt x="187921" y="469773"/>
                  </a:lnTo>
                  <a:lnTo>
                    <a:pt x="188366" y="468871"/>
                  </a:lnTo>
                  <a:lnTo>
                    <a:pt x="188493" y="468477"/>
                  </a:lnTo>
                  <a:lnTo>
                    <a:pt x="188683" y="467156"/>
                  </a:lnTo>
                  <a:lnTo>
                    <a:pt x="188683" y="441921"/>
                  </a:lnTo>
                  <a:close/>
                </a:path>
                <a:path w="251459" h="958214">
                  <a:moveTo>
                    <a:pt x="188683" y="398602"/>
                  </a:moveTo>
                  <a:lnTo>
                    <a:pt x="187134" y="395401"/>
                  </a:lnTo>
                  <a:lnTo>
                    <a:pt x="176212" y="394550"/>
                  </a:lnTo>
                  <a:lnTo>
                    <a:pt x="175628" y="394982"/>
                  </a:lnTo>
                  <a:lnTo>
                    <a:pt x="175171" y="395859"/>
                  </a:lnTo>
                  <a:lnTo>
                    <a:pt x="174891" y="397103"/>
                  </a:lnTo>
                  <a:lnTo>
                    <a:pt x="174840" y="398068"/>
                  </a:lnTo>
                  <a:lnTo>
                    <a:pt x="174840" y="423151"/>
                  </a:lnTo>
                  <a:lnTo>
                    <a:pt x="187350" y="426847"/>
                  </a:lnTo>
                  <a:lnTo>
                    <a:pt x="187553" y="426758"/>
                  </a:lnTo>
                  <a:lnTo>
                    <a:pt x="187921" y="426415"/>
                  </a:lnTo>
                  <a:lnTo>
                    <a:pt x="188366" y="425538"/>
                  </a:lnTo>
                  <a:lnTo>
                    <a:pt x="188493" y="425170"/>
                  </a:lnTo>
                  <a:lnTo>
                    <a:pt x="188683" y="423862"/>
                  </a:lnTo>
                  <a:lnTo>
                    <a:pt x="188683" y="398602"/>
                  </a:lnTo>
                  <a:close/>
                </a:path>
                <a:path w="251459" h="958214">
                  <a:moveTo>
                    <a:pt x="188683" y="311950"/>
                  </a:moveTo>
                  <a:lnTo>
                    <a:pt x="176212" y="306857"/>
                  </a:lnTo>
                  <a:lnTo>
                    <a:pt x="176009" y="306920"/>
                  </a:lnTo>
                  <a:lnTo>
                    <a:pt x="175628" y="307238"/>
                  </a:lnTo>
                  <a:lnTo>
                    <a:pt x="175298" y="307771"/>
                  </a:lnTo>
                  <a:lnTo>
                    <a:pt x="175056" y="308444"/>
                  </a:lnTo>
                  <a:lnTo>
                    <a:pt x="174840" y="309753"/>
                  </a:lnTo>
                  <a:lnTo>
                    <a:pt x="174840" y="335356"/>
                  </a:lnTo>
                  <a:lnTo>
                    <a:pt x="187350" y="340093"/>
                  </a:lnTo>
                  <a:lnTo>
                    <a:pt x="187553" y="340029"/>
                  </a:lnTo>
                  <a:lnTo>
                    <a:pt x="187921" y="339699"/>
                  </a:lnTo>
                  <a:lnTo>
                    <a:pt x="188366" y="338848"/>
                  </a:lnTo>
                  <a:lnTo>
                    <a:pt x="188493" y="338493"/>
                  </a:lnTo>
                  <a:lnTo>
                    <a:pt x="188683" y="337185"/>
                  </a:lnTo>
                  <a:lnTo>
                    <a:pt x="188683" y="311950"/>
                  </a:lnTo>
                  <a:close/>
                </a:path>
                <a:path w="251459" h="958214">
                  <a:moveTo>
                    <a:pt x="188683" y="225310"/>
                  </a:moveTo>
                  <a:lnTo>
                    <a:pt x="187134" y="221856"/>
                  </a:lnTo>
                  <a:lnTo>
                    <a:pt x="176212" y="219214"/>
                  </a:lnTo>
                  <a:lnTo>
                    <a:pt x="174840" y="222491"/>
                  </a:lnTo>
                  <a:lnTo>
                    <a:pt x="174840" y="247573"/>
                  </a:lnTo>
                  <a:lnTo>
                    <a:pt x="187350" y="253339"/>
                  </a:lnTo>
                  <a:lnTo>
                    <a:pt x="187553" y="253276"/>
                  </a:lnTo>
                  <a:lnTo>
                    <a:pt x="187921" y="252996"/>
                  </a:lnTo>
                  <a:lnTo>
                    <a:pt x="188366" y="252171"/>
                  </a:lnTo>
                  <a:lnTo>
                    <a:pt x="188493" y="251828"/>
                  </a:lnTo>
                  <a:lnTo>
                    <a:pt x="188683" y="250558"/>
                  </a:lnTo>
                  <a:lnTo>
                    <a:pt x="188683" y="225310"/>
                  </a:lnTo>
                  <a:close/>
                </a:path>
                <a:path w="251459" h="958214">
                  <a:moveTo>
                    <a:pt x="188683" y="181978"/>
                  </a:moveTo>
                  <a:lnTo>
                    <a:pt x="176212" y="175348"/>
                  </a:lnTo>
                  <a:lnTo>
                    <a:pt x="176009" y="175387"/>
                  </a:lnTo>
                  <a:lnTo>
                    <a:pt x="174840" y="178574"/>
                  </a:lnTo>
                  <a:lnTo>
                    <a:pt x="174840" y="203669"/>
                  </a:lnTo>
                  <a:lnTo>
                    <a:pt x="187350" y="209969"/>
                  </a:lnTo>
                  <a:lnTo>
                    <a:pt x="187553" y="209931"/>
                  </a:lnTo>
                  <a:lnTo>
                    <a:pt x="187921" y="209651"/>
                  </a:lnTo>
                  <a:lnTo>
                    <a:pt x="188366" y="208864"/>
                  </a:lnTo>
                  <a:lnTo>
                    <a:pt x="188493" y="208508"/>
                  </a:lnTo>
                  <a:lnTo>
                    <a:pt x="188683" y="207225"/>
                  </a:lnTo>
                  <a:lnTo>
                    <a:pt x="188683" y="181978"/>
                  </a:lnTo>
                  <a:close/>
                </a:path>
                <a:path w="251459" h="958214">
                  <a:moveTo>
                    <a:pt x="188683" y="138645"/>
                  </a:moveTo>
                  <a:lnTo>
                    <a:pt x="187134" y="135064"/>
                  </a:lnTo>
                  <a:lnTo>
                    <a:pt x="176212" y="131495"/>
                  </a:lnTo>
                  <a:lnTo>
                    <a:pt x="174840" y="134670"/>
                  </a:lnTo>
                  <a:lnTo>
                    <a:pt x="174840" y="159766"/>
                  </a:lnTo>
                  <a:lnTo>
                    <a:pt x="187350" y="166573"/>
                  </a:lnTo>
                  <a:lnTo>
                    <a:pt x="187553" y="166547"/>
                  </a:lnTo>
                  <a:lnTo>
                    <a:pt x="187921" y="166281"/>
                  </a:lnTo>
                  <a:lnTo>
                    <a:pt x="188087" y="166090"/>
                  </a:lnTo>
                  <a:lnTo>
                    <a:pt x="188493" y="165176"/>
                  </a:lnTo>
                  <a:lnTo>
                    <a:pt x="188683" y="163893"/>
                  </a:lnTo>
                  <a:lnTo>
                    <a:pt x="188683" y="138645"/>
                  </a:lnTo>
                  <a:close/>
                </a:path>
                <a:path w="251459" h="958214">
                  <a:moveTo>
                    <a:pt x="188683" y="95313"/>
                  </a:moveTo>
                  <a:lnTo>
                    <a:pt x="187134" y="91668"/>
                  </a:lnTo>
                  <a:lnTo>
                    <a:pt x="176212" y="87642"/>
                  </a:lnTo>
                  <a:lnTo>
                    <a:pt x="174840" y="90284"/>
                  </a:lnTo>
                  <a:lnTo>
                    <a:pt x="174840" y="115862"/>
                  </a:lnTo>
                  <a:lnTo>
                    <a:pt x="187350" y="123202"/>
                  </a:lnTo>
                  <a:lnTo>
                    <a:pt x="187553" y="123164"/>
                  </a:lnTo>
                  <a:lnTo>
                    <a:pt x="187921" y="122923"/>
                  </a:lnTo>
                  <a:lnTo>
                    <a:pt x="188366" y="122174"/>
                  </a:lnTo>
                  <a:lnTo>
                    <a:pt x="188493" y="121831"/>
                  </a:lnTo>
                  <a:lnTo>
                    <a:pt x="188683" y="120573"/>
                  </a:lnTo>
                  <a:lnTo>
                    <a:pt x="188683" y="95313"/>
                  </a:lnTo>
                  <a:close/>
                </a:path>
                <a:path w="251459" h="958214">
                  <a:moveTo>
                    <a:pt x="188683" y="51993"/>
                  </a:moveTo>
                  <a:lnTo>
                    <a:pt x="187134" y="48298"/>
                  </a:lnTo>
                  <a:lnTo>
                    <a:pt x="176212" y="43840"/>
                  </a:lnTo>
                  <a:lnTo>
                    <a:pt x="174840" y="46863"/>
                  </a:lnTo>
                  <a:lnTo>
                    <a:pt x="174840" y="71945"/>
                  </a:lnTo>
                  <a:lnTo>
                    <a:pt x="187350" y="79806"/>
                  </a:lnTo>
                  <a:lnTo>
                    <a:pt x="187553" y="79781"/>
                  </a:lnTo>
                  <a:lnTo>
                    <a:pt x="187921" y="79565"/>
                  </a:lnTo>
                  <a:lnTo>
                    <a:pt x="188366" y="78828"/>
                  </a:lnTo>
                  <a:lnTo>
                    <a:pt x="188493" y="78486"/>
                  </a:lnTo>
                  <a:lnTo>
                    <a:pt x="188683" y="77228"/>
                  </a:lnTo>
                  <a:lnTo>
                    <a:pt x="188683" y="51993"/>
                  </a:lnTo>
                  <a:close/>
                </a:path>
                <a:path w="251459" h="958214">
                  <a:moveTo>
                    <a:pt x="188683" y="8686"/>
                  </a:moveTo>
                  <a:lnTo>
                    <a:pt x="176212" y="0"/>
                  </a:lnTo>
                  <a:lnTo>
                    <a:pt x="176009" y="0"/>
                  </a:lnTo>
                  <a:lnTo>
                    <a:pt x="175628" y="190"/>
                  </a:lnTo>
                  <a:lnTo>
                    <a:pt x="175171" y="914"/>
                  </a:lnTo>
                  <a:lnTo>
                    <a:pt x="174891" y="2032"/>
                  </a:lnTo>
                  <a:lnTo>
                    <a:pt x="174840" y="2997"/>
                  </a:lnTo>
                  <a:lnTo>
                    <a:pt x="174840" y="28079"/>
                  </a:lnTo>
                  <a:lnTo>
                    <a:pt x="187350" y="36423"/>
                  </a:lnTo>
                  <a:lnTo>
                    <a:pt x="187553" y="36410"/>
                  </a:lnTo>
                  <a:lnTo>
                    <a:pt x="187921" y="36220"/>
                  </a:lnTo>
                  <a:lnTo>
                    <a:pt x="188366" y="35496"/>
                  </a:lnTo>
                  <a:lnTo>
                    <a:pt x="188493" y="35166"/>
                  </a:lnTo>
                  <a:lnTo>
                    <a:pt x="188683" y="33934"/>
                  </a:lnTo>
                  <a:lnTo>
                    <a:pt x="188683" y="8686"/>
                  </a:lnTo>
                  <a:close/>
                </a:path>
                <a:path w="251459" h="958214">
                  <a:moveTo>
                    <a:pt x="208114" y="485063"/>
                  </a:moveTo>
                  <a:lnTo>
                    <a:pt x="206832" y="482053"/>
                  </a:lnTo>
                  <a:lnTo>
                    <a:pt x="206616" y="482053"/>
                  </a:lnTo>
                  <a:lnTo>
                    <a:pt x="194779" y="485660"/>
                  </a:lnTo>
                  <a:lnTo>
                    <a:pt x="194779" y="510286"/>
                  </a:lnTo>
                  <a:lnTo>
                    <a:pt x="196100" y="513308"/>
                  </a:lnTo>
                  <a:lnTo>
                    <a:pt x="206832" y="512914"/>
                  </a:lnTo>
                  <a:lnTo>
                    <a:pt x="208114" y="509371"/>
                  </a:lnTo>
                  <a:lnTo>
                    <a:pt x="208114" y="485063"/>
                  </a:lnTo>
                  <a:close/>
                </a:path>
                <a:path w="251459" h="958214">
                  <a:moveTo>
                    <a:pt x="208114" y="442544"/>
                  </a:moveTo>
                  <a:lnTo>
                    <a:pt x="206832" y="439483"/>
                  </a:lnTo>
                  <a:lnTo>
                    <a:pt x="206616" y="439483"/>
                  </a:lnTo>
                  <a:lnTo>
                    <a:pt x="196100" y="439102"/>
                  </a:lnTo>
                  <a:lnTo>
                    <a:pt x="194779" y="442595"/>
                  </a:lnTo>
                  <a:lnTo>
                    <a:pt x="194779" y="467207"/>
                  </a:lnTo>
                  <a:lnTo>
                    <a:pt x="206832" y="470331"/>
                  </a:lnTo>
                  <a:lnTo>
                    <a:pt x="207022" y="470230"/>
                  </a:lnTo>
                  <a:lnTo>
                    <a:pt x="207378" y="469887"/>
                  </a:lnTo>
                  <a:lnTo>
                    <a:pt x="207810" y="468985"/>
                  </a:lnTo>
                  <a:lnTo>
                    <a:pt x="208076" y="467779"/>
                  </a:lnTo>
                  <a:lnTo>
                    <a:pt x="208114" y="466826"/>
                  </a:lnTo>
                  <a:lnTo>
                    <a:pt x="208114" y="442544"/>
                  </a:lnTo>
                  <a:close/>
                </a:path>
                <a:path w="251459" h="958214">
                  <a:moveTo>
                    <a:pt x="208114" y="400037"/>
                  </a:moveTo>
                  <a:lnTo>
                    <a:pt x="206616" y="396900"/>
                  </a:lnTo>
                  <a:lnTo>
                    <a:pt x="196100" y="396087"/>
                  </a:lnTo>
                  <a:lnTo>
                    <a:pt x="194779" y="399529"/>
                  </a:lnTo>
                  <a:lnTo>
                    <a:pt x="194779" y="424154"/>
                  </a:lnTo>
                  <a:lnTo>
                    <a:pt x="206832" y="427761"/>
                  </a:lnTo>
                  <a:lnTo>
                    <a:pt x="207378" y="427329"/>
                  </a:lnTo>
                  <a:lnTo>
                    <a:pt x="207810" y="426466"/>
                  </a:lnTo>
                  <a:lnTo>
                    <a:pt x="207924" y="426110"/>
                  </a:lnTo>
                  <a:lnTo>
                    <a:pt x="208114" y="424815"/>
                  </a:lnTo>
                  <a:lnTo>
                    <a:pt x="208114" y="400037"/>
                  </a:lnTo>
                  <a:close/>
                </a:path>
                <a:path w="251459" h="958214">
                  <a:moveTo>
                    <a:pt x="208114" y="357517"/>
                  </a:moveTo>
                  <a:lnTo>
                    <a:pt x="196100" y="353072"/>
                  </a:lnTo>
                  <a:lnTo>
                    <a:pt x="195897" y="353136"/>
                  </a:lnTo>
                  <a:lnTo>
                    <a:pt x="195529" y="353466"/>
                  </a:lnTo>
                  <a:lnTo>
                    <a:pt x="195097" y="354317"/>
                  </a:lnTo>
                  <a:lnTo>
                    <a:pt x="194818" y="355511"/>
                  </a:lnTo>
                  <a:lnTo>
                    <a:pt x="194779" y="356463"/>
                  </a:lnTo>
                  <a:lnTo>
                    <a:pt x="194779" y="381076"/>
                  </a:lnTo>
                  <a:lnTo>
                    <a:pt x="206832" y="385216"/>
                  </a:lnTo>
                  <a:lnTo>
                    <a:pt x="207022" y="385127"/>
                  </a:lnTo>
                  <a:lnTo>
                    <a:pt x="207378" y="384797"/>
                  </a:lnTo>
                  <a:lnTo>
                    <a:pt x="207810" y="383946"/>
                  </a:lnTo>
                  <a:lnTo>
                    <a:pt x="208076" y="382765"/>
                  </a:lnTo>
                  <a:lnTo>
                    <a:pt x="208114" y="381812"/>
                  </a:lnTo>
                  <a:lnTo>
                    <a:pt x="208114" y="357517"/>
                  </a:lnTo>
                  <a:close/>
                </a:path>
                <a:path w="251459" h="958214">
                  <a:moveTo>
                    <a:pt x="208114" y="314998"/>
                  </a:moveTo>
                  <a:lnTo>
                    <a:pt x="196100" y="310045"/>
                  </a:lnTo>
                  <a:lnTo>
                    <a:pt x="195897" y="310121"/>
                  </a:lnTo>
                  <a:lnTo>
                    <a:pt x="195529" y="310413"/>
                  </a:lnTo>
                  <a:lnTo>
                    <a:pt x="195097" y="311238"/>
                  </a:lnTo>
                  <a:lnTo>
                    <a:pt x="194818" y="312432"/>
                  </a:lnTo>
                  <a:lnTo>
                    <a:pt x="194779" y="313385"/>
                  </a:lnTo>
                  <a:lnTo>
                    <a:pt x="194779" y="337997"/>
                  </a:lnTo>
                  <a:lnTo>
                    <a:pt x="206832" y="342633"/>
                  </a:lnTo>
                  <a:lnTo>
                    <a:pt x="207022" y="342557"/>
                  </a:lnTo>
                  <a:lnTo>
                    <a:pt x="207378" y="342252"/>
                  </a:lnTo>
                  <a:lnTo>
                    <a:pt x="207543" y="342023"/>
                  </a:lnTo>
                  <a:lnTo>
                    <a:pt x="207924" y="341058"/>
                  </a:lnTo>
                  <a:lnTo>
                    <a:pt x="208114" y="339788"/>
                  </a:lnTo>
                  <a:lnTo>
                    <a:pt x="208114" y="314998"/>
                  </a:lnTo>
                  <a:close/>
                </a:path>
                <a:path w="251459" h="958214">
                  <a:moveTo>
                    <a:pt x="208114" y="272478"/>
                  </a:moveTo>
                  <a:lnTo>
                    <a:pt x="196100" y="267055"/>
                  </a:lnTo>
                  <a:lnTo>
                    <a:pt x="195897" y="267119"/>
                  </a:lnTo>
                  <a:lnTo>
                    <a:pt x="195529" y="267398"/>
                  </a:lnTo>
                  <a:lnTo>
                    <a:pt x="195097" y="268198"/>
                  </a:lnTo>
                  <a:lnTo>
                    <a:pt x="194818" y="269379"/>
                  </a:lnTo>
                  <a:lnTo>
                    <a:pt x="194779" y="270319"/>
                  </a:lnTo>
                  <a:lnTo>
                    <a:pt x="194779" y="294932"/>
                  </a:lnTo>
                  <a:lnTo>
                    <a:pt x="206832" y="300050"/>
                  </a:lnTo>
                  <a:lnTo>
                    <a:pt x="207022" y="299986"/>
                  </a:lnTo>
                  <a:lnTo>
                    <a:pt x="207378" y="299694"/>
                  </a:lnTo>
                  <a:lnTo>
                    <a:pt x="207810" y="298881"/>
                  </a:lnTo>
                  <a:lnTo>
                    <a:pt x="208076" y="297713"/>
                  </a:lnTo>
                  <a:lnTo>
                    <a:pt x="208114" y="296773"/>
                  </a:lnTo>
                  <a:lnTo>
                    <a:pt x="208114" y="272478"/>
                  </a:lnTo>
                  <a:close/>
                </a:path>
                <a:path w="251459" h="958214">
                  <a:moveTo>
                    <a:pt x="208114" y="229958"/>
                  </a:moveTo>
                  <a:lnTo>
                    <a:pt x="206616" y="226580"/>
                  </a:lnTo>
                  <a:lnTo>
                    <a:pt x="196100" y="224028"/>
                  </a:lnTo>
                  <a:lnTo>
                    <a:pt x="194779" y="227253"/>
                  </a:lnTo>
                  <a:lnTo>
                    <a:pt x="194779" y="251866"/>
                  </a:lnTo>
                  <a:lnTo>
                    <a:pt x="206832" y="257479"/>
                  </a:lnTo>
                  <a:lnTo>
                    <a:pt x="207378" y="257136"/>
                  </a:lnTo>
                  <a:lnTo>
                    <a:pt x="207810" y="256349"/>
                  </a:lnTo>
                  <a:lnTo>
                    <a:pt x="208076" y="255181"/>
                  </a:lnTo>
                  <a:lnTo>
                    <a:pt x="208114" y="254266"/>
                  </a:lnTo>
                  <a:lnTo>
                    <a:pt x="208114" y="229958"/>
                  </a:lnTo>
                  <a:close/>
                </a:path>
                <a:path w="251459" h="958214">
                  <a:moveTo>
                    <a:pt x="208114" y="187452"/>
                  </a:moveTo>
                  <a:lnTo>
                    <a:pt x="196100" y="181000"/>
                  </a:lnTo>
                  <a:lnTo>
                    <a:pt x="195897" y="181051"/>
                  </a:lnTo>
                  <a:lnTo>
                    <a:pt x="195529" y="181305"/>
                  </a:lnTo>
                  <a:lnTo>
                    <a:pt x="195097" y="182079"/>
                  </a:lnTo>
                  <a:lnTo>
                    <a:pt x="194818" y="183235"/>
                  </a:lnTo>
                  <a:lnTo>
                    <a:pt x="194779" y="184175"/>
                  </a:lnTo>
                  <a:lnTo>
                    <a:pt x="194779" y="208788"/>
                  </a:lnTo>
                  <a:lnTo>
                    <a:pt x="206832" y="214922"/>
                  </a:lnTo>
                  <a:lnTo>
                    <a:pt x="207022" y="214871"/>
                  </a:lnTo>
                  <a:lnTo>
                    <a:pt x="207378" y="214617"/>
                  </a:lnTo>
                  <a:lnTo>
                    <a:pt x="207810" y="213829"/>
                  </a:lnTo>
                  <a:lnTo>
                    <a:pt x="208076" y="212686"/>
                  </a:lnTo>
                  <a:lnTo>
                    <a:pt x="208114" y="211734"/>
                  </a:lnTo>
                  <a:lnTo>
                    <a:pt x="208114" y="187452"/>
                  </a:lnTo>
                  <a:close/>
                </a:path>
                <a:path w="251459" h="958214">
                  <a:moveTo>
                    <a:pt x="208114" y="144932"/>
                  </a:moveTo>
                  <a:lnTo>
                    <a:pt x="206616" y="141414"/>
                  </a:lnTo>
                  <a:lnTo>
                    <a:pt x="196100" y="137985"/>
                  </a:lnTo>
                  <a:lnTo>
                    <a:pt x="194779" y="141109"/>
                  </a:lnTo>
                  <a:lnTo>
                    <a:pt x="194779" y="165722"/>
                  </a:lnTo>
                  <a:lnTo>
                    <a:pt x="206832" y="172339"/>
                  </a:lnTo>
                  <a:lnTo>
                    <a:pt x="207022" y="172300"/>
                  </a:lnTo>
                  <a:lnTo>
                    <a:pt x="207378" y="172059"/>
                  </a:lnTo>
                  <a:lnTo>
                    <a:pt x="207810" y="171297"/>
                  </a:lnTo>
                  <a:lnTo>
                    <a:pt x="208076" y="170154"/>
                  </a:lnTo>
                  <a:lnTo>
                    <a:pt x="208114" y="169214"/>
                  </a:lnTo>
                  <a:lnTo>
                    <a:pt x="208114" y="144932"/>
                  </a:lnTo>
                  <a:close/>
                </a:path>
                <a:path w="251459" h="958214">
                  <a:moveTo>
                    <a:pt x="208114" y="102412"/>
                  </a:moveTo>
                  <a:lnTo>
                    <a:pt x="206616" y="98831"/>
                  </a:lnTo>
                  <a:lnTo>
                    <a:pt x="196100" y="94970"/>
                  </a:lnTo>
                  <a:lnTo>
                    <a:pt x="194779" y="98031"/>
                  </a:lnTo>
                  <a:lnTo>
                    <a:pt x="194779" y="122643"/>
                  </a:lnTo>
                  <a:lnTo>
                    <a:pt x="206832" y="129768"/>
                  </a:lnTo>
                  <a:lnTo>
                    <a:pt x="207022" y="129743"/>
                  </a:lnTo>
                  <a:lnTo>
                    <a:pt x="207378" y="129514"/>
                  </a:lnTo>
                  <a:lnTo>
                    <a:pt x="207810" y="128765"/>
                  </a:lnTo>
                  <a:lnTo>
                    <a:pt x="208076" y="127635"/>
                  </a:lnTo>
                  <a:lnTo>
                    <a:pt x="208114" y="126695"/>
                  </a:lnTo>
                  <a:lnTo>
                    <a:pt x="208114" y="102412"/>
                  </a:lnTo>
                  <a:close/>
                </a:path>
                <a:path w="251459" h="958214">
                  <a:moveTo>
                    <a:pt x="208114" y="59880"/>
                  </a:moveTo>
                  <a:lnTo>
                    <a:pt x="206616" y="56273"/>
                  </a:lnTo>
                  <a:lnTo>
                    <a:pt x="196100" y="51968"/>
                  </a:lnTo>
                  <a:lnTo>
                    <a:pt x="194779" y="54965"/>
                  </a:lnTo>
                  <a:lnTo>
                    <a:pt x="194779" y="79565"/>
                  </a:lnTo>
                  <a:lnTo>
                    <a:pt x="206832" y="87198"/>
                  </a:lnTo>
                  <a:lnTo>
                    <a:pt x="207022" y="87185"/>
                  </a:lnTo>
                  <a:lnTo>
                    <a:pt x="207378" y="86956"/>
                  </a:lnTo>
                  <a:lnTo>
                    <a:pt x="207810" y="86233"/>
                  </a:lnTo>
                  <a:lnTo>
                    <a:pt x="208076" y="85102"/>
                  </a:lnTo>
                  <a:lnTo>
                    <a:pt x="208114" y="84175"/>
                  </a:lnTo>
                  <a:lnTo>
                    <a:pt x="208114" y="59880"/>
                  </a:lnTo>
                  <a:close/>
                </a:path>
                <a:path w="251459" h="958214">
                  <a:moveTo>
                    <a:pt x="208114" y="17386"/>
                  </a:moveTo>
                  <a:lnTo>
                    <a:pt x="196100" y="8953"/>
                  </a:lnTo>
                  <a:lnTo>
                    <a:pt x="195897" y="8966"/>
                  </a:lnTo>
                  <a:lnTo>
                    <a:pt x="195529" y="9156"/>
                  </a:lnTo>
                  <a:lnTo>
                    <a:pt x="195097" y="9867"/>
                  </a:lnTo>
                  <a:lnTo>
                    <a:pt x="194818" y="10972"/>
                  </a:lnTo>
                  <a:lnTo>
                    <a:pt x="194779" y="11912"/>
                  </a:lnTo>
                  <a:lnTo>
                    <a:pt x="194779" y="36512"/>
                  </a:lnTo>
                  <a:lnTo>
                    <a:pt x="206832" y="44615"/>
                  </a:lnTo>
                  <a:lnTo>
                    <a:pt x="207022" y="44602"/>
                  </a:lnTo>
                  <a:lnTo>
                    <a:pt x="207378" y="44399"/>
                  </a:lnTo>
                  <a:lnTo>
                    <a:pt x="207810" y="43700"/>
                  </a:lnTo>
                  <a:lnTo>
                    <a:pt x="208076" y="42608"/>
                  </a:lnTo>
                  <a:lnTo>
                    <a:pt x="208114" y="41694"/>
                  </a:lnTo>
                  <a:lnTo>
                    <a:pt x="208114" y="17386"/>
                  </a:lnTo>
                  <a:close/>
                </a:path>
                <a:path w="251459" h="958214">
                  <a:moveTo>
                    <a:pt x="226847" y="443166"/>
                  </a:moveTo>
                  <a:lnTo>
                    <a:pt x="226644" y="441883"/>
                  </a:lnTo>
                  <a:lnTo>
                    <a:pt x="226288" y="440880"/>
                  </a:lnTo>
                  <a:lnTo>
                    <a:pt x="225780" y="440270"/>
                  </a:lnTo>
                  <a:lnTo>
                    <a:pt x="225577" y="440156"/>
                  </a:lnTo>
                  <a:lnTo>
                    <a:pt x="225386" y="440156"/>
                  </a:lnTo>
                  <a:lnTo>
                    <a:pt x="215252" y="439801"/>
                  </a:lnTo>
                  <a:lnTo>
                    <a:pt x="215061" y="439877"/>
                  </a:lnTo>
                  <a:lnTo>
                    <a:pt x="214706" y="440220"/>
                  </a:lnTo>
                  <a:lnTo>
                    <a:pt x="214287" y="441083"/>
                  </a:lnTo>
                  <a:lnTo>
                    <a:pt x="214020" y="442277"/>
                  </a:lnTo>
                  <a:lnTo>
                    <a:pt x="214020" y="467829"/>
                  </a:lnTo>
                  <a:lnTo>
                    <a:pt x="225577" y="470446"/>
                  </a:lnTo>
                  <a:lnTo>
                    <a:pt x="225780" y="470344"/>
                  </a:lnTo>
                  <a:lnTo>
                    <a:pt x="226123" y="470001"/>
                  </a:lnTo>
                  <a:lnTo>
                    <a:pt x="226288" y="469747"/>
                  </a:lnTo>
                  <a:lnTo>
                    <a:pt x="226644" y="468757"/>
                  </a:lnTo>
                  <a:lnTo>
                    <a:pt x="226847" y="467487"/>
                  </a:lnTo>
                  <a:lnTo>
                    <a:pt x="226847" y="443166"/>
                  </a:lnTo>
                  <a:close/>
                </a:path>
                <a:path w="251459" h="958214">
                  <a:moveTo>
                    <a:pt x="226847" y="401421"/>
                  </a:moveTo>
                  <a:lnTo>
                    <a:pt x="225386" y="398348"/>
                  </a:lnTo>
                  <a:lnTo>
                    <a:pt x="215252" y="397560"/>
                  </a:lnTo>
                  <a:lnTo>
                    <a:pt x="215061" y="397649"/>
                  </a:lnTo>
                  <a:lnTo>
                    <a:pt x="214706" y="397967"/>
                  </a:lnTo>
                  <a:lnTo>
                    <a:pt x="214287" y="398818"/>
                  </a:lnTo>
                  <a:lnTo>
                    <a:pt x="214020" y="400011"/>
                  </a:lnTo>
                  <a:lnTo>
                    <a:pt x="214020" y="425564"/>
                  </a:lnTo>
                  <a:lnTo>
                    <a:pt x="225577" y="428637"/>
                  </a:lnTo>
                  <a:lnTo>
                    <a:pt x="225780" y="428548"/>
                  </a:lnTo>
                  <a:lnTo>
                    <a:pt x="226123" y="428231"/>
                  </a:lnTo>
                  <a:lnTo>
                    <a:pt x="226288" y="427977"/>
                  </a:lnTo>
                  <a:lnTo>
                    <a:pt x="226644" y="427024"/>
                  </a:lnTo>
                  <a:lnTo>
                    <a:pt x="226847" y="425754"/>
                  </a:lnTo>
                  <a:lnTo>
                    <a:pt x="226847" y="401421"/>
                  </a:lnTo>
                  <a:close/>
                </a:path>
                <a:path w="251459" h="958214">
                  <a:moveTo>
                    <a:pt x="226847" y="359676"/>
                  </a:moveTo>
                  <a:lnTo>
                    <a:pt x="225386" y="356539"/>
                  </a:lnTo>
                  <a:lnTo>
                    <a:pt x="215252" y="355333"/>
                  </a:lnTo>
                  <a:lnTo>
                    <a:pt x="215061" y="355409"/>
                  </a:lnTo>
                  <a:lnTo>
                    <a:pt x="214706" y="355727"/>
                  </a:lnTo>
                  <a:lnTo>
                    <a:pt x="214287" y="356552"/>
                  </a:lnTo>
                  <a:lnTo>
                    <a:pt x="214020" y="357733"/>
                  </a:lnTo>
                  <a:lnTo>
                    <a:pt x="214020" y="383298"/>
                  </a:lnTo>
                  <a:lnTo>
                    <a:pt x="225577" y="386854"/>
                  </a:lnTo>
                  <a:lnTo>
                    <a:pt x="225780" y="386778"/>
                  </a:lnTo>
                  <a:lnTo>
                    <a:pt x="226123" y="386473"/>
                  </a:lnTo>
                  <a:lnTo>
                    <a:pt x="226542" y="385635"/>
                  </a:lnTo>
                  <a:lnTo>
                    <a:pt x="226796" y="384454"/>
                  </a:lnTo>
                  <a:lnTo>
                    <a:pt x="226847" y="383527"/>
                  </a:lnTo>
                  <a:lnTo>
                    <a:pt x="226847" y="359676"/>
                  </a:lnTo>
                  <a:close/>
                </a:path>
                <a:path w="251459" h="958214">
                  <a:moveTo>
                    <a:pt x="226847" y="317931"/>
                  </a:moveTo>
                  <a:lnTo>
                    <a:pt x="215252" y="313118"/>
                  </a:lnTo>
                  <a:lnTo>
                    <a:pt x="215061" y="313182"/>
                  </a:lnTo>
                  <a:lnTo>
                    <a:pt x="214706" y="313474"/>
                  </a:lnTo>
                  <a:lnTo>
                    <a:pt x="214287" y="314286"/>
                  </a:lnTo>
                  <a:lnTo>
                    <a:pt x="214020" y="315455"/>
                  </a:lnTo>
                  <a:lnTo>
                    <a:pt x="214020" y="341020"/>
                  </a:lnTo>
                  <a:lnTo>
                    <a:pt x="225577" y="345071"/>
                  </a:lnTo>
                  <a:lnTo>
                    <a:pt x="226123" y="344690"/>
                  </a:lnTo>
                  <a:lnTo>
                    <a:pt x="226288" y="344462"/>
                  </a:lnTo>
                  <a:lnTo>
                    <a:pt x="226542" y="343877"/>
                  </a:lnTo>
                  <a:lnTo>
                    <a:pt x="226796" y="342696"/>
                  </a:lnTo>
                  <a:lnTo>
                    <a:pt x="226847" y="341782"/>
                  </a:lnTo>
                  <a:lnTo>
                    <a:pt x="226847" y="317931"/>
                  </a:lnTo>
                  <a:close/>
                </a:path>
                <a:path w="251459" h="958214">
                  <a:moveTo>
                    <a:pt x="226847" y="276199"/>
                  </a:moveTo>
                  <a:lnTo>
                    <a:pt x="215252" y="270916"/>
                  </a:lnTo>
                  <a:lnTo>
                    <a:pt x="215061" y="270979"/>
                  </a:lnTo>
                  <a:lnTo>
                    <a:pt x="214706" y="271259"/>
                  </a:lnTo>
                  <a:lnTo>
                    <a:pt x="214287" y="272046"/>
                  </a:lnTo>
                  <a:lnTo>
                    <a:pt x="214020" y="273189"/>
                  </a:lnTo>
                  <a:lnTo>
                    <a:pt x="214020" y="298754"/>
                  </a:lnTo>
                  <a:lnTo>
                    <a:pt x="225577" y="303276"/>
                  </a:lnTo>
                  <a:lnTo>
                    <a:pt x="225780" y="303212"/>
                  </a:lnTo>
                  <a:lnTo>
                    <a:pt x="226847" y="300050"/>
                  </a:lnTo>
                  <a:lnTo>
                    <a:pt x="226847" y="276199"/>
                  </a:lnTo>
                  <a:close/>
                </a:path>
                <a:path w="251459" h="958214">
                  <a:moveTo>
                    <a:pt x="226847" y="234467"/>
                  </a:moveTo>
                  <a:lnTo>
                    <a:pt x="215252" y="228688"/>
                  </a:lnTo>
                  <a:lnTo>
                    <a:pt x="215061" y="228739"/>
                  </a:lnTo>
                  <a:lnTo>
                    <a:pt x="214706" y="229006"/>
                  </a:lnTo>
                  <a:lnTo>
                    <a:pt x="214287" y="229793"/>
                  </a:lnTo>
                  <a:lnTo>
                    <a:pt x="214020" y="230936"/>
                  </a:lnTo>
                  <a:lnTo>
                    <a:pt x="214020" y="256489"/>
                  </a:lnTo>
                  <a:lnTo>
                    <a:pt x="225577" y="261467"/>
                  </a:lnTo>
                  <a:lnTo>
                    <a:pt x="225780" y="261429"/>
                  </a:lnTo>
                  <a:lnTo>
                    <a:pt x="226123" y="261150"/>
                  </a:lnTo>
                  <a:lnTo>
                    <a:pt x="226288" y="260934"/>
                  </a:lnTo>
                  <a:lnTo>
                    <a:pt x="226644" y="260019"/>
                  </a:lnTo>
                  <a:lnTo>
                    <a:pt x="226847" y="258787"/>
                  </a:lnTo>
                  <a:lnTo>
                    <a:pt x="226847" y="234467"/>
                  </a:lnTo>
                  <a:close/>
                </a:path>
                <a:path w="251459" h="958214">
                  <a:moveTo>
                    <a:pt x="226847" y="192722"/>
                  </a:moveTo>
                  <a:lnTo>
                    <a:pt x="215252" y="186461"/>
                  </a:lnTo>
                  <a:lnTo>
                    <a:pt x="215061" y="186499"/>
                  </a:lnTo>
                  <a:lnTo>
                    <a:pt x="214706" y="186766"/>
                  </a:lnTo>
                  <a:lnTo>
                    <a:pt x="214287" y="187515"/>
                  </a:lnTo>
                  <a:lnTo>
                    <a:pt x="214020" y="188658"/>
                  </a:lnTo>
                  <a:lnTo>
                    <a:pt x="214020" y="214223"/>
                  </a:lnTo>
                  <a:lnTo>
                    <a:pt x="225577" y="219697"/>
                  </a:lnTo>
                  <a:lnTo>
                    <a:pt x="225780" y="219646"/>
                  </a:lnTo>
                  <a:lnTo>
                    <a:pt x="226123" y="219392"/>
                  </a:lnTo>
                  <a:lnTo>
                    <a:pt x="226288" y="219176"/>
                  </a:lnTo>
                  <a:lnTo>
                    <a:pt x="226644" y="218274"/>
                  </a:lnTo>
                  <a:lnTo>
                    <a:pt x="226847" y="217055"/>
                  </a:lnTo>
                  <a:lnTo>
                    <a:pt x="226847" y="192722"/>
                  </a:lnTo>
                  <a:close/>
                </a:path>
                <a:path w="251459" h="958214">
                  <a:moveTo>
                    <a:pt x="226847" y="150964"/>
                  </a:moveTo>
                  <a:lnTo>
                    <a:pt x="215252" y="144233"/>
                  </a:lnTo>
                  <a:lnTo>
                    <a:pt x="215061" y="144272"/>
                  </a:lnTo>
                  <a:lnTo>
                    <a:pt x="214706" y="144513"/>
                  </a:lnTo>
                  <a:lnTo>
                    <a:pt x="214287" y="145249"/>
                  </a:lnTo>
                  <a:lnTo>
                    <a:pt x="214020" y="146380"/>
                  </a:lnTo>
                  <a:lnTo>
                    <a:pt x="214020" y="171945"/>
                  </a:lnTo>
                  <a:lnTo>
                    <a:pt x="225577" y="177901"/>
                  </a:lnTo>
                  <a:lnTo>
                    <a:pt x="225958" y="177749"/>
                  </a:lnTo>
                  <a:lnTo>
                    <a:pt x="226288" y="177419"/>
                  </a:lnTo>
                  <a:lnTo>
                    <a:pt x="226644" y="176517"/>
                  </a:lnTo>
                  <a:lnTo>
                    <a:pt x="226847" y="175310"/>
                  </a:lnTo>
                  <a:lnTo>
                    <a:pt x="226847" y="150964"/>
                  </a:lnTo>
                  <a:close/>
                </a:path>
                <a:path w="251459" h="958214">
                  <a:moveTo>
                    <a:pt x="226847" y="109220"/>
                  </a:moveTo>
                  <a:lnTo>
                    <a:pt x="215252" y="102006"/>
                  </a:lnTo>
                  <a:lnTo>
                    <a:pt x="215061" y="102031"/>
                  </a:lnTo>
                  <a:lnTo>
                    <a:pt x="214706" y="102247"/>
                  </a:lnTo>
                  <a:lnTo>
                    <a:pt x="214287" y="102984"/>
                  </a:lnTo>
                  <a:lnTo>
                    <a:pt x="214020" y="104089"/>
                  </a:lnTo>
                  <a:lnTo>
                    <a:pt x="214020" y="129654"/>
                  </a:lnTo>
                  <a:lnTo>
                    <a:pt x="225577" y="136093"/>
                  </a:lnTo>
                  <a:lnTo>
                    <a:pt x="225780" y="136067"/>
                  </a:lnTo>
                  <a:lnTo>
                    <a:pt x="226123" y="135839"/>
                  </a:lnTo>
                  <a:lnTo>
                    <a:pt x="226288" y="135636"/>
                  </a:lnTo>
                  <a:lnTo>
                    <a:pt x="226644" y="134772"/>
                  </a:lnTo>
                  <a:lnTo>
                    <a:pt x="226847" y="133553"/>
                  </a:lnTo>
                  <a:lnTo>
                    <a:pt x="226847" y="109220"/>
                  </a:lnTo>
                  <a:close/>
                </a:path>
                <a:path w="251459" h="958214">
                  <a:moveTo>
                    <a:pt x="226847" y="67487"/>
                  </a:moveTo>
                  <a:lnTo>
                    <a:pt x="225386" y="63944"/>
                  </a:lnTo>
                  <a:lnTo>
                    <a:pt x="215252" y="59791"/>
                  </a:lnTo>
                  <a:lnTo>
                    <a:pt x="214706" y="60020"/>
                  </a:lnTo>
                  <a:lnTo>
                    <a:pt x="214287" y="60744"/>
                  </a:lnTo>
                  <a:lnTo>
                    <a:pt x="214020" y="61836"/>
                  </a:lnTo>
                  <a:lnTo>
                    <a:pt x="214020" y="87388"/>
                  </a:lnTo>
                  <a:lnTo>
                    <a:pt x="214287" y="88696"/>
                  </a:lnTo>
                  <a:lnTo>
                    <a:pt x="214706" y="89738"/>
                  </a:lnTo>
                  <a:lnTo>
                    <a:pt x="215252" y="90385"/>
                  </a:lnTo>
                  <a:lnTo>
                    <a:pt x="225577" y="94297"/>
                  </a:lnTo>
                  <a:lnTo>
                    <a:pt x="225780" y="94284"/>
                  </a:lnTo>
                  <a:lnTo>
                    <a:pt x="226123" y="94056"/>
                  </a:lnTo>
                  <a:lnTo>
                    <a:pt x="226288" y="93878"/>
                  </a:lnTo>
                  <a:lnTo>
                    <a:pt x="226542" y="93345"/>
                  </a:lnTo>
                  <a:lnTo>
                    <a:pt x="226847" y="91808"/>
                  </a:lnTo>
                  <a:lnTo>
                    <a:pt x="226847" y="67487"/>
                  </a:lnTo>
                  <a:close/>
                </a:path>
                <a:path w="251459" h="958214">
                  <a:moveTo>
                    <a:pt x="226847" y="25742"/>
                  </a:moveTo>
                  <a:lnTo>
                    <a:pt x="215252" y="17576"/>
                  </a:lnTo>
                  <a:lnTo>
                    <a:pt x="215061" y="17576"/>
                  </a:lnTo>
                  <a:lnTo>
                    <a:pt x="214706" y="17767"/>
                  </a:lnTo>
                  <a:lnTo>
                    <a:pt x="214287" y="18478"/>
                  </a:lnTo>
                  <a:lnTo>
                    <a:pt x="214020" y="19570"/>
                  </a:lnTo>
                  <a:lnTo>
                    <a:pt x="214020" y="45123"/>
                  </a:lnTo>
                  <a:lnTo>
                    <a:pt x="225577" y="52501"/>
                  </a:lnTo>
                  <a:lnTo>
                    <a:pt x="225780" y="52489"/>
                  </a:lnTo>
                  <a:lnTo>
                    <a:pt x="226123" y="52273"/>
                  </a:lnTo>
                  <a:lnTo>
                    <a:pt x="226288" y="52095"/>
                  </a:lnTo>
                  <a:lnTo>
                    <a:pt x="226644" y="51269"/>
                  </a:lnTo>
                  <a:lnTo>
                    <a:pt x="226847" y="50076"/>
                  </a:lnTo>
                  <a:lnTo>
                    <a:pt x="226847" y="25742"/>
                  </a:lnTo>
                  <a:close/>
                </a:path>
                <a:path w="251459" h="958214">
                  <a:moveTo>
                    <a:pt x="244856" y="443306"/>
                  </a:moveTo>
                  <a:lnTo>
                    <a:pt x="244614" y="442125"/>
                  </a:lnTo>
                  <a:lnTo>
                    <a:pt x="244360" y="441528"/>
                  </a:lnTo>
                  <a:lnTo>
                    <a:pt x="243878" y="440918"/>
                  </a:lnTo>
                  <a:lnTo>
                    <a:pt x="243687" y="440804"/>
                  </a:lnTo>
                  <a:lnTo>
                    <a:pt x="243497" y="440804"/>
                  </a:lnTo>
                  <a:lnTo>
                    <a:pt x="233718" y="440461"/>
                  </a:lnTo>
                  <a:lnTo>
                    <a:pt x="232498" y="443344"/>
                  </a:lnTo>
                  <a:lnTo>
                    <a:pt x="232498" y="467525"/>
                  </a:lnTo>
                  <a:lnTo>
                    <a:pt x="243687" y="470535"/>
                  </a:lnTo>
                  <a:lnTo>
                    <a:pt x="243878" y="470458"/>
                  </a:lnTo>
                  <a:lnTo>
                    <a:pt x="244195" y="470115"/>
                  </a:lnTo>
                  <a:lnTo>
                    <a:pt x="244360" y="469861"/>
                  </a:lnTo>
                  <a:lnTo>
                    <a:pt x="244614" y="469239"/>
                  </a:lnTo>
                  <a:lnTo>
                    <a:pt x="244856" y="468083"/>
                  </a:lnTo>
                  <a:lnTo>
                    <a:pt x="244856" y="443306"/>
                  </a:lnTo>
                  <a:close/>
                </a:path>
                <a:path w="251459" h="958214">
                  <a:moveTo>
                    <a:pt x="244856" y="402310"/>
                  </a:moveTo>
                  <a:lnTo>
                    <a:pt x="243497" y="399745"/>
                  </a:lnTo>
                  <a:lnTo>
                    <a:pt x="233718" y="398995"/>
                  </a:lnTo>
                  <a:lnTo>
                    <a:pt x="232498" y="401840"/>
                  </a:lnTo>
                  <a:lnTo>
                    <a:pt x="232498" y="426046"/>
                  </a:lnTo>
                  <a:lnTo>
                    <a:pt x="243687" y="429488"/>
                  </a:lnTo>
                  <a:lnTo>
                    <a:pt x="243878" y="429412"/>
                  </a:lnTo>
                  <a:lnTo>
                    <a:pt x="244360" y="428840"/>
                  </a:lnTo>
                  <a:lnTo>
                    <a:pt x="244614" y="428256"/>
                  </a:lnTo>
                  <a:lnTo>
                    <a:pt x="244856" y="427088"/>
                  </a:lnTo>
                  <a:lnTo>
                    <a:pt x="244856" y="402310"/>
                  </a:lnTo>
                  <a:close/>
                </a:path>
                <a:path w="251459" h="958214">
                  <a:moveTo>
                    <a:pt x="244856" y="361327"/>
                  </a:moveTo>
                  <a:lnTo>
                    <a:pt x="243497" y="358698"/>
                  </a:lnTo>
                  <a:lnTo>
                    <a:pt x="233718" y="357543"/>
                  </a:lnTo>
                  <a:lnTo>
                    <a:pt x="232498" y="360349"/>
                  </a:lnTo>
                  <a:lnTo>
                    <a:pt x="232498" y="384543"/>
                  </a:lnTo>
                  <a:lnTo>
                    <a:pt x="243687" y="388480"/>
                  </a:lnTo>
                  <a:lnTo>
                    <a:pt x="243878" y="388404"/>
                  </a:lnTo>
                  <a:lnTo>
                    <a:pt x="244360" y="387858"/>
                  </a:lnTo>
                  <a:lnTo>
                    <a:pt x="244614" y="387273"/>
                  </a:lnTo>
                  <a:lnTo>
                    <a:pt x="244856" y="386105"/>
                  </a:lnTo>
                  <a:lnTo>
                    <a:pt x="244856" y="361327"/>
                  </a:lnTo>
                  <a:close/>
                </a:path>
                <a:path w="251459" h="958214">
                  <a:moveTo>
                    <a:pt x="244856" y="320319"/>
                  </a:moveTo>
                  <a:lnTo>
                    <a:pt x="233718" y="316064"/>
                  </a:lnTo>
                  <a:lnTo>
                    <a:pt x="233197" y="316433"/>
                  </a:lnTo>
                  <a:lnTo>
                    <a:pt x="233032" y="316661"/>
                  </a:lnTo>
                  <a:lnTo>
                    <a:pt x="232676" y="317588"/>
                  </a:lnTo>
                  <a:lnTo>
                    <a:pt x="232498" y="318833"/>
                  </a:lnTo>
                  <a:lnTo>
                    <a:pt x="232498" y="343027"/>
                  </a:lnTo>
                  <a:lnTo>
                    <a:pt x="243687" y="347421"/>
                  </a:lnTo>
                  <a:lnTo>
                    <a:pt x="243878" y="347357"/>
                  </a:lnTo>
                  <a:lnTo>
                    <a:pt x="244195" y="347065"/>
                  </a:lnTo>
                  <a:lnTo>
                    <a:pt x="244360" y="346837"/>
                  </a:lnTo>
                  <a:lnTo>
                    <a:pt x="244614" y="346240"/>
                  </a:lnTo>
                  <a:lnTo>
                    <a:pt x="244856" y="345122"/>
                  </a:lnTo>
                  <a:lnTo>
                    <a:pt x="244856" y="320319"/>
                  </a:lnTo>
                  <a:close/>
                </a:path>
                <a:path w="251459" h="958214">
                  <a:moveTo>
                    <a:pt x="244856" y="279323"/>
                  </a:moveTo>
                  <a:lnTo>
                    <a:pt x="243497" y="276606"/>
                  </a:lnTo>
                  <a:lnTo>
                    <a:pt x="233718" y="274624"/>
                  </a:lnTo>
                  <a:lnTo>
                    <a:pt x="232498" y="277304"/>
                  </a:lnTo>
                  <a:lnTo>
                    <a:pt x="232498" y="301498"/>
                  </a:lnTo>
                  <a:lnTo>
                    <a:pt x="243687" y="306374"/>
                  </a:lnTo>
                  <a:lnTo>
                    <a:pt x="243878" y="306311"/>
                  </a:lnTo>
                  <a:lnTo>
                    <a:pt x="244195" y="306031"/>
                  </a:lnTo>
                  <a:lnTo>
                    <a:pt x="244360" y="305803"/>
                  </a:lnTo>
                  <a:lnTo>
                    <a:pt x="244614" y="305244"/>
                  </a:lnTo>
                  <a:lnTo>
                    <a:pt x="244856" y="304101"/>
                  </a:lnTo>
                  <a:lnTo>
                    <a:pt x="244856" y="279323"/>
                  </a:lnTo>
                  <a:close/>
                </a:path>
                <a:path w="251459" h="958214">
                  <a:moveTo>
                    <a:pt x="244856" y="238340"/>
                  </a:moveTo>
                  <a:lnTo>
                    <a:pt x="233718" y="233172"/>
                  </a:lnTo>
                  <a:lnTo>
                    <a:pt x="233540" y="233222"/>
                  </a:lnTo>
                  <a:lnTo>
                    <a:pt x="233197" y="233489"/>
                  </a:lnTo>
                  <a:lnTo>
                    <a:pt x="233032" y="233705"/>
                  </a:lnTo>
                  <a:lnTo>
                    <a:pt x="232676" y="234594"/>
                  </a:lnTo>
                  <a:lnTo>
                    <a:pt x="232498" y="235826"/>
                  </a:lnTo>
                  <a:lnTo>
                    <a:pt x="232498" y="260019"/>
                  </a:lnTo>
                  <a:lnTo>
                    <a:pt x="243687" y="265328"/>
                  </a:lnTo>
                  <a:lnTo>
                    <a:pt x="243878" y="265264"/>
                  </a:lnTo>
                  <a:lnTo>
                    <a:pt x="244360" y="264795"/>
                  </a:lnTo>
                  <a:lnTo>
                    <a:pt x="244614" y="264236"/>
                  </a:lnTo>
                  <a:lnTo>
                    <a:pt x="244856" y="263118"/>
                  </a:lnTo>
                  <a:lnTo>
                    <a:pt x="244856" y="238340"/>
                  </a:lnTo>
                  <a:close/>
                </a:path>
                <a:path w="251459" h="958214">
                  <a:moveTo>
                    <a:pt x="244856" y="156349"/>
                  </a:moveTo>
                  <a:lnTo>
                    <a:pt x="233718" y="150253"/>
                  </a:lnTo>
                  <a:lnTo>
                    <a:pt x="233540" y="150291"/>
                  </a:lnTo>
                  <a:lnTo>
                    <a:pt x="233197" y="150533"/>
                  </a:lnTo>
                  <a:lnTo>
                    <a:pt x="233032" y="150723"/>
                  </a:lnTo>
                  <a:lnTo>
                    <a:pt x="232676" y="151599"/>
                  </a:lnTo>
                  <a:lnTo>
                    <a:pt x="232498" y="152806"/>
                  </a:lnTo>
                  <a:lnTo>
                    <a:pt x="232498" y="176999"/>
                  </a:lnTo>
                  <a:lnTo>
                    <a:pt x="243687" y="183261"/>
                  </a:lnTo>
                  <a:lnTo>
                    <a:pt x="243878" y="183222"/>
                  </a:lnTo>
                  <a:lnTo>
                    <a:pt x="244195" y="182981"/>
                  </a:lnTo>
                  <a:lnTo>
                    <a:pt x="244360" y="182778"/>
                  </a:lnTo>
                  <a:lnTo>
                    <a:pt x="244614" y="182245"/>
                  </a:lnTo>
                  <a:lnTo>
                    <a:pt x="244856" y="181127"/>
                  </a:lnTo>
                  <a:lnTo>
                    <a:pt x="244856" y="156349"/>
                  </a:lnTo>
                  <a:close/>
                </a:path>
                <a:path w="251459" h="958214">
                  <a:moveTo>
                    <a:pt x="244856" y="115354"/>
                  </a:moveTo>
                  <a:lnTo>
                    <a:pt x="243497" y="112382"/>
                  </a:lnTo>
                  <a:lnTo>
                    <a:pt x="233718" y="108788"/>
                  </a:lnTo>
                  <a:lnTo>
                    <a:pt x="232498" y="111290"/>
                  </a:lnTo>
                  <a:lnTo>
                    <a:pt x="232498" y="135483"/>
                  </a:lnTo>
                  <a:lnTo>
                    <a:pt x="243687" y="142214"/>
                  </a:lnTo>
                  <a:lnTo>
                    <a:pt x="243878" y="142176"/>
                  </a:lnTo>
                  <a:lnTo>
                    <a:pt x="244195" y="141947"/>
                  </a:lnTo>
                  <a:lnTo>
                    <a:pt x="244360" y="141757"/>
                  </a:lnTo>
                  <a:lnTo>
                    <a:pt x="244614" y="141211"/>
                  </a:lnTo>
                  <a:lnTo>
                    <a:pt x="244856" y="140131"/>
                  </a:lnTo>
                  <a:lnTo>
                    <a:pt x="244856" y="115354"/>
                  </a:lnTo>
                  <a:close/>
                </a:path>
                <a:path w="251459" h="958214">
                  <a:moveTo>
                    <a:pt x="244856" y="74358"/>
                  </a:moveTo>
                  <a:lnTo>
                    <a:pt x="243497" y="71348"/>
                  </a:lnTo>
                  <a:lnTo>
                    <a:pt x="233718" y="67360"/>
                  </a:lnTo>
                  <a:lnTo>
                    <a:pt x="232498" y="69773"/>
                  </a:lnTo>
                  <a:lnTo>
                    <a:pt x="232498" y="93967"/>
                  </a:lnTo>
                  <a:lnTo>
                    <a:pt x="243687" y="101168"/>
                  </a:lnTo>
                  <a:lnTo>
                    <a:pt x="243878" y="101130"/>
                  </a:lnTo>
                  <a:lnTo>
                    <a:pt x="244195" y="100914"/>
                  </a:lnTo>
                  <a:lnTo>
                    <a:pt x="244360" y="100723"/>
                  </a:lnTo>
                  <a:lnTo>
                    <a:pt x="244614" y="100215"/>
                  </a:lnTo>
                  <a:lnTo>
                    <a:pt x="244856" y="99136"/>
                  </a:lnTo>
                  <a:lnTo>
                    <a:pt x="244856" y="74358"/>
                  </a:lnTo>
                  <a:close/>
                </a:path>
                <a:path w="251459" h="958214">
                  <a:moveTo>
                    <a:pt x="244856" y="33362"/>
                  </a:moveTo>
                  <a:lnTo>
                    <a:pt x="243497" y="30289"/>
                  </a:lnTo>
                  <a:lnTo>
                    <a:pt x="233718" y="25895"/>
                  </a:lnTo>
                  <a:lnTo>
                    <a:pt x="233362" y="25984"/>
                  </a:lnTo>
                  <a:lnTo>
                    <a:pt x="233032" y="26263"/>
                  </a:lnTo>
                  <a:lnTo>
                    <a:pt x="232676" y="27101"/>
                  </a:lnTo>
                  <a:lnTo>
                    <a:pt x="232498" y="28282"/>
                  </a:lnTo>
                  <a:lnTo>
                    <a:pt x="232498" y="52476"/>
                  </a:lnTo>
                  <a:lnTo>
                    <a:pt x="243687" y="60109"/>
                  </a:lnTo>
                  <a:lnTo>
                    <a:pt x="243878" y="60083"/>
                  </a:lnTo>
                  <a:lnTo>
                    <a:pt x="244195" y="59893"/>
                  </a:lnTo>
                  <a:lnTo>
                    <a:pt x="244360" y="59715"/>
                  </a:lnTo>
                  <a:lnTo>
                    <a:pt x="244614" y="59207"/>
                  </a:lnTo>
                  <a:lnTo>
                    <a:pt x="244856" y="58140"/>
                  </a:lnTo>
                  <a:lnTo>
                    <a:pt x="244856" y="33362"/>
                  </a:lnTo>
                  <a:close/>
                </a:path>
                <a:path w="251459" h="958214">
                  <a:moveTo>
                    <a:pt x="251053" y="930859"/>
                  </a:moveTo>
                  <a:lnTo>
                    <a:pt x="249694" y="928001"/>
                  </a:lnTo>
                  <a:lnTo>
                    <a:pt x="239915" y="925220"/>
                  </a:lnTo>
                  <a:lnTo>
                    <a:pt x="239395" y="925512"/>
                  </a:lnTo>
                  <a:lnTo>
                    <a:pt x="238988" y="926274"/>
                  </a:lnTo>
                  <a:lnTo>
                    <a:pt x="238696" y="927823"/>
                  </a:lnTo>
                  <a:lnTo>
                    <a:pt x="238696" y="952017"/>
                  </a:lnTo>
                  <a:lnTo>
                    <a:pt x="238874" y="953338"/>
                  </a:lnTo>
                  <a:lnTo>
                    <a:pt x="239395" y="954697"/>
                  </a:lnTo>
                  <a:lnTo>
                    <a:pt x="239915" y="955281"/>
                  </a:lnTo>
                  <a:lnTo>
                    <a:pt x="249885" y="957821"/>
                  </a:lnTo>
                  <a:lnTo>
                    <a:pt x="250075" y="957770"/>
                  </a:lnTo>
                  <a:lnTo>
                    <a:pt x="250393" y="957503"/>
                  </a:lnTo>
                  <a:lnTo>
                    <a:pt x="250812" y="956754"/>
                  </a:lnTo>
                  <a:lnTo>
                    <a:pt x="251053" y="955636"/>
                  </a:lnTo>
                  <a:lnTo>
                    <a:pt x="251053" y="930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151205" y="1050149"/>
              <a:ext cx="1143635" cy="1313815"/>
            </a:xfrm>
            <a:custGeom>
              <a:avLst/>
              <a:gdLst/>
              <a:ahLst/>
              <a:cxnLst/>
              <a:rect l="l" t="t" r="r" b="b"/>
              <a:pathLst>
                <a:path w="1143634" h="1313814">
                  <a:moveTo>
                    <a:pt x="26365" y="1124089"/>
                  </a:moveTo>
                  <a:lnTo>
                    <a:pt x="2616" y="1118311"/>
                  </a:lnTo>
                  <a:lnTo>
                    <a:pt x="2197" y="1118374"/>
                  </a:lnTo>
                  <a:lnTo>
                    <a:pt x="0" y="1121232"/>
                  </a:lnTo>
                  <a:lnTo>
                    <a:pt x="0" y="1147851"/>
                  </a:lnTo>
                  <a:lnTo>
                    <a:pt x="23825" y="1153299"/>
                  </a:lnTo>
                  <a:lnTo>
                    <a:pt x="24218" y="1153236"/>
                  </a:lnTo>
                  <a:lnTo>
                    <a:pt x="26365" y="1150340"/>
                  </a:lnTo>
                  <a:lnTo>
                    <a:pt x="26365" y="1124089"/>
                  </a:lnTo>
                  <a:close/>
                </a:path>
                <a:path w="1143634" h="1313814">
                  <a:moveTo>
                    <a:pt x="26365" y="234251"/>
                  </a:moveTo>
                  <a:lnTo>
                    <a:pt x="23418" y="230657"/>
                  </a:lnTo>
                  <a:lnTo>
                    <a:pt x="2616" y="227901"/>
                  </a:lnTo>
                  <a:lnTo>
                    <a:pt x="0" y="230784"/>
                  </a:lnTo>
                  <a:lnTo>
                    <a:pt x="0" y="257378"/>
                  </a:lnTo>
                  <a:lnTo>
                    <a:pt x="23825" y="263385"/>
                  </a:lnTo>
                  <a:lnTo>
                    <a:pt x="24218" y="263321"/>
                  </a:lnTo>
                  <a:lnTo>
                    <a:pt x="26365" y="260489"/>
                  </a:lnTo>
                  <a:lnTo>
                    <a:pt x="26365" y="234251"/>
                  </a:lnTo>
                  <a:close/>
                </a:path>
                <a:path w="1143634" h="1313814">
                  <a:moveTo>
                    <a:pt x="26365" y="189204"/>
                  </a:moveTo>
                  <a:lnTo>
                    <a:pt x="2616" y="182308"/>
                  </a:lnTo>
                  <a:lnTo>
                    <a:pt x="2197" y="182359"/>
                  </a:lnTo>
                  <a:lnTo>
                    <a:pt x="0" y="185153"/>
                  </a:lnTo>
                  <a:lnTo>
                    <a:pt x="0" y="211747"/>
                  </a:lnTo>
                  <a:lnTo>
                    <a:pt x="23825" y="218300"/>
                  </a:lnTo>
                  <a:lnTo>
                    <a:pt x="24218" y="218249"/>
                  </a:lnTo>
                  <a:lnTo>
                    <a:pt x="26365" y="215455"/>
                  </a:lnTo>
                  <a:lnTo>
                    <a:pt x="26365" y="189204"/>
                  </a:lnTo>
                  <a:close/>
                </a:path>
                <a:path w="1143634" h="1313814">
                  <a:moveTo>
                    <a:pt x="26365" y="144157"/>
                  </a:moveTo>
                  <a:lnTo>
                    <a:pt x="23418" y="140436"/>
                  </a:lnTo>
                  <a:lnTo>
                    <a:pt x="2616" y="136740"/>
                  </a:lnTo>
                  <a:lnTo>
                    <a:pt x="0" y="139522"/>
                  </a:lnTo>
                  <a:lnTo>
                    <a:pt x="0" y="166116"/>
                  </a:lnTo>
                  <a:lnTo>
                    <a:pt x="23825" y="173215"/>
                  </a:lnTo>
                  <a:lnTo>
                    <a:pt x="24218" y="173164"/>
                  </a:lnTo>
                  <a:lnTo>
                    <a:pt x="26365" y="170408"/>
                  </a:lnTo>
                  <a:lnTo>
                    <a:pt x="26365" y="144157"/>
                  </a:lnTo>
                  <a:close/>
                </a:path>
                <a:path w="1143634" h="1313814">
                  <a:moveTo>
                    <a:pt x="26365" y="99110"/>
                  </a:moveTo>
                  <a:lnTo>
                    <a:pt x="23418" y="95313"/>
                  </a:lnTo>
                  <a:lnTo>
                    <a:pt x="2616" y="91147"/>
                  </a:lnTo>
                  <a:lnTo>
                    <a:pt x="0" y="93853"/>
                  </a:lnTo>
                  <a:lnTo>
                    <a:pt x="0" y="120472"/>
                  </a:lnTo>
                  <a:lnTo>
                    <a:pt x="23825" y="128092"/>
                  </a:lnTo>
                  <a:lnTo>
                    <a:pt x="24218" y="128054"/>
                  </a:lnTo>
                  <a:lnTo>
                    <a:pt x="26365" y="125361"/>
                  </a:lnTo>
                  <a:lnTo>
                    <a:pt x="26365" y="99110"/>
                  </a:lnTo>
                  <a:close/>
                </a:path>
                <a:path w="1143634" h="1313814">
                  <a:moveTo>
                    <a:pt x="26365" y="54063"/>
                  </a:moveTo>
                  <a:lnTo>
                    <a:pt x="23418" y="50228"/>
                  </a:lnTo>
                  <a:lnTo>
                    <a:pt x="2616" y="45580"/>
                  </a:lnTo>
                  <a:lnTo>
                    <a:pt x="0" y="48221"/>
                  </a:lnTo>
                  <a:lnTo>
                    <a:pt x="0" y="74815"/>
                  </a:lnTo>
                  <a:lnTo>
                    <a:pt x="23825" y="82981"/>
                  </a:lnTo>
                  <a:lnTo>
                    <a:pt x="24218" y="82969"/>
                  </a:lnTo>
                  <a:lnTo>
                    <a:pt x="26365" y="80314"/>
                  </a:lnTo>
                  <a:lnTo>
                    <a:pt x="26365" y="54063"/>
                  </a:lnTo>
                  <a:close/>
                </a:path>
                <a:path w="1143634" h="1313814">
                  <a:moveTo>
                    <a:pt x="26365" y="9042"/>
                  </a:moveTo>
                  <a:lnTo>
                    <a:pt x="2616" y="0"/>
                  </a:lnTo>
                  <a:lnTo>
                    <a:pt x="2197" y="12"/>
                  </a:lnTo>
                  <a:lnTo>
                    <a:pt x="0" y="2603"/>
                  </a:lnTo>
                  <a:lnTo>
                    <a:pt x="0" y="29197"/>
                  </a:lnTo>
                  <a:lnTo>
                    <a:pt x="23825" y="37896"/>
                  </a:lnTo>
                  <a:lnTo>
                    <a:pt x="24218" y="37871"/>
                  </a:lnTo>
                  <a:lnTo>
                    <a:pt x="26365" y="35293"/>
                  </a:lnTo>
                  <a:lnTo>
                    <a:pt x="26365" y="9042"/>
                  </a:lnTo>
                  <a:close/>
                </a:path>
                <a:path w="1143634" h="1313814">
                  <a:moveTo>
                    <a:pt x="63411" y="283286"/>
                  </a:moveTo>
                  <a:lnTo>
                    <a:pt x="40513" y="277647"/>
                  </a:lnTo>
                  <a:lnTo>
                    <a:pt x="40119" y="277710"/>
                  </a:lnTo>
                  <a:lnTo>
                    <a:pt x="37998" y="280530"/>
                  </a:lnTo>
                  <a:lnTo>
                    <a:pt x="37998" y="306628"/>
                  </a:lnTo>
                  <a:lnTo>
                    <a:pt x="60947" y="311962"/>
                  </a:lnTo>
                  <a:lnTo>
                    <a:pt x="61315" y="311899"/>
                  </a:lnTo>
                  <a:lnTo>
                    <a:pt x="63411" y="309054"/>
                  </a:lnTo>
                  <a:lnTo>
                    <a:pt x="63411" y="283286"/>
                  </a:lnTo>
                  <a:close/>
                </a:path>
                <a:path w="1143634" h="1313814">
                  <a:moveTo>
                    <a:pt x="63411" y="239102"/>
                  </a:moveTo>
                  <a:lnTo>
                    <a:pt x="60553" y="235585"/>
                  </a:lnTo>
                  <a:lnTo>
                    <a:pt x="40513" y="232918"/>
                  </a:lnTo>
                  <a:lnTo>
                    <a:pt x="37998" y="235788"/>
                  </a:lnTo>
                  <a:lnTo>
                    <a:pt x="37998" y="261874"/>
                  </a:lnTo>
                  <a:lnTo>
                    <a:pt x="60947" y="267703"/>
                  </a:lnTo>
                  <a:lnTo>
                    <a:pt x="61315" y="267639"/>
                  </a:lnTo>
                  <a:lnTo>
                    <a:pt x="63411" y="264858"/>
                  </a:lnTo>
                  <a:lnTo>
                    <a:pt x="63411" y="239102"/>
                  </a:lnTo>
                  <a:close/>
                </a:path>
                <a:path w="1143634" h="1313814">
                  <a:moveTo>
                    <a:pt x="63411" y="194894"/>
                  </a:moveTo>
                  <a:lnTo>
                    <a:pt x="40513" y="188201"/>
                  </a:lnTo>
                  <a:lnTo>
                    <a:pt x="40119" y="188239"/>
                  </a:lnTo>
                  <a:lnTo>
                    <a:pt x="37998" y="190982"/>
                  </a:lnTo>
                  <a:lnTo>
                    <a:pt x="37998" y="217093"/>
                  </a:lnTo>
                  <a:lnTo>
                    <a:pt x="60947" y="223469"/>
                  </a:lnTo>
                  <a:lnTo>
                    <a:pt x="61315" y="223418"/>
                  </a:lnTo>
                  <a:lnTo>
                    <a:pt x="63411" y="220675"/>
                  </a:lnTo>
                  <a:lnTo>
                    <a:pt x="63411" y="194894"/>
                  </a:lnTo>
                  <a:close/>
                </a:path>
                <a:path w="1143634" h="1313814">
                  <a:moveTo>
                    <a:pt x="63411" y="150685"/>
                  </a:moveTo>
                  <a:lnTo>
                    <a:pt x="60553" y="147040"/>
                  </a:lnTo>
                  <a:lnTo>
                    <a:pt x="40513" y="143471"/>
                  </a:lnTo>
                  <a:lnTo>
                    <a:pt x="37998" y="146202"/>
                  </a:lnTo>
                  <a:lnTo>
                    <a:pt x="37998" y="172313"/>
                  </a:lnTo>
                  <a:lnTo>
                    <a:pt x="60947" y="179209"/>
                  </a:lnTo>
                  <a:lnTo>
                    <a:pt x="61315" y="179158"/>
                  </a:lnTo>
                  <a:lnTo>
                    <a:pt x="63411" y="176466"/>
                  </a:lnTo>
                  <a:lnTo>
                    <a:pt x="63411" y="150685"/>
                  </a:lnTo>
                  <a:close/>
                </a:path>
                <a:path w="1143634" h="1313814">
                  <a:moveTo>
                    <a:pt x="63411" y="106476"/>
                  </a:moveTo>
                  <a:lnTo>
                    <a:pt x="60553" y="102768"/>
                  </a:lnTo>
                  <a:lnTo>
                    <a:pt x="40513" y="98742"/>
                  </a:lnTo>
                  <a:lnTo>
                    <a:pt x="37998" y="101422"/>
                  </a:lnTo>
                  <a:lnTo>
                    <a:pt x="37998" y="127533"/>
                  </a:lnTo>
                  <a:lnTo>
                    <a:pt x="60947" y="134937"/>
                  </a:lnTo>
                  <a:lnTo>
                    <a:pt x="61315" y="134899"/>
                  </a:lnTo>
                  <a:lnTo>
                    <a:pt x="63411" y="132257"/>
                  </a:lnTo>
                  <a:lnTo>
                    <a:pt x="63411" y="106476"/>
                  </a:lnTo>
                  <a:close/>
                </a:path>
                <a:path w="1143634" h="1313814">
                  <a:moveTo>
                    <a:pt x="63411" y="62268"/>
                  </a:moveTo>
                  <a:lnTo>
                    <a:pt x="60553" y="58508"/>
                  </a:lnTo>
                  <a:lnTo>
                    <a:pt x="40513" y="54025"/>
                  </a:lnTo>
                  <a:lnTo>
                    <a:pt x="37998" y="56642"/>
                  </a:lnTo>
                  <a:lnTo>
                    <a:pt x="37998" y="82727"/>
                  </a:lnTo>
                  <a:lnTo>
                    <a:pt x="60947" y="90665"/>
                  </a:lnTo>
                  <a:lnTo>
                    <a:pt x="61315" y="90627"/>
                  </a:lnTo>
                  <a:lnTo>
                    <a:pt x="63411" y="88023"/>
                  </a:lnTo>
                  <a:lnTo>
                    <a:pt x="63411" y="62268"/>
                  </a:lnTo>
                  <a:close/>
                </a:path>
                <a:path w="1143634" h="1313814">
                  <a:moveTo>
                    <a:pt x="63411" y="18072"/>
                  </a:moveTo>
                  <a:lnTo>
                    <a:pt x="40513" y="9321"/>
                  </a:lnTo>
                  <a:lnTo>
                    <a:pt x="40119" y="9321"/>
                  </a:lnTo>
                  <a:lnTo>
                    <a:pt x="37998" y="11887"/>
                  </a:lnTo>
                  <a:lnTo>
                    <a:pt x="37998" y="37973"/>
                  </a:lnTo>
                  <a:lnTo>
                    <a:pt x="60947" y="46393"/>
                  </a:lnTo>
                  <a:lnTo>
                    <a:pt x="61315" y="46393"/>
                  </a:lnTo>
                  <a:lnTo>
                    <a:pt x="63411" y="43840"/>
                  </a:lnTo>
                  <a:lnTo>
                    <a:pt x="63411" y="18072"/>
                  </a:lnTo>
                  <a:close/>
                </a:path>
                <a:path w="1143634" h="1313814">
                  <a:moveTo>
                    <a:pt x="99085" y="287159"/>
                  </a:moveTo>
                  <a:lnTo>
                    <a:pt x="77012" y="281673"/>
                  </a:lnTo>
                  <a:lnTo>
                    <a:pt x="76631" y="281736"/>
                  </a:lnTo>
                  <a:lnTo>
                    <a:pt x="74587" y="284492"/>
                  </a:lnTo>
                  <a:lnTo>
                    <a:pt x="74587" y="310121"/>
                  </a:lnTo>
                  <a:lnTo>
                    <a:pt x="96697" y="315302"/>
                  </a:lnTo>
                  <a:lnTo>
                    <a:pt x="97066" y="315239"/>
                  </a:lnTo>
                  <a:lnTo>
                    <a:pt x="99085" y="312445"/>
                  </a:lnTo>
                  <a:lnTo>
                    <a:pt x="99085" y="287159"/>
                  </a:lnTo>
                  <a:close/>
                </a:path>
                <a:path w="1143634" h="1313814">
                  <a:moveTo>
                    <a:pt x="99085" y="243789"/>
                  </a:moveTo>
                  <a:lnTo>
                    <a:pt x="77012" y="237769"/>
                  </a:lnTo>
                  <a:lnTo>
                    <a:pt x="76631" y="237832"/>
                  </a:lnTo>
                  <a:lnTo>
                    <a:pt x="74587" y="240576"/>
                  </a:lnTo>
                  <a:lnTo>
                    <a:pt x="74587" y="266192"/>
                  </a:lnTo>
                  <a:lnTo>
                    <a:pt x="96697" y="271868"/>
                  </a:lnTo>
                  <a:lnTo>
                    <a:pt x="97066" y="271805"/>
                  </a:lnTo>
                  <a:lnTo>
                    <a:pt x="99085" y="269074"/>
                  </a:lnTo>
                  <a:lnTo>
                    <a:pt x="99085" y="243789"/>
                  </a:lnTo>
                  <a:close/>
                </a:path>
                <a:path w="1143634" h="1313814">
                  <a:moveTo>
                    <a:pt x="99085" y="200380"/>
                  </a:moveTo>
                  <a:lnTo>
                    <a:pt x="77012" y="193865"/>
                  </a:lnTo>
                  <a:lnTo>
                    <a:pt x="76631" y="193903"/>
                  </a:lnTo>
                  <a:lnTo>
                    <a:pt x="74587" y="196621"/>
                  </a:lnTo>
                  <a:lnTo>
                    <a:pt x="74587" y="222224"/>
                  </a:lnTo>
                  <a:lnTo>
                    <a:pt x="96697" y="228422"/>
                  </a:lnTo>
                  <a:lnTo>
                    <a:pt x="97066" y="228371"/>
                  </a:lnTo>
                  <a:lnTo>
                    <a:pt x="99085" y="225666"/>
                  </a:lnTo>
                  <a:lnTo>
                    <a:pt x="99085" y="200380"/>
                  </a:lnTo>
                  <a:close/>
                </a:path>
                <a:path w="1143634" h="1313814">
                  <a:moveTo>
                    <a:pt x="99085" y="156984"/>
                  </a:moveTo>
                  <a:lnTo>
                    <a:pt x="96316" y="153403"/>
                  </a:lnTo>
                  <a:lnTo>
                    <a:pt x="77012" y="149974"/>
                  </a:lnTo>
                  <a:lnTo>
                    <a:pt x="74587" y="152666"/>
                  </a:lnTo>
                  <a:lnTo>
                    <a:pt x="74587" y="178282"/>
                  </a:lnTo>
                  <a:lnTo>
                    <a:pt x="96697" y="184988"/>
                  </a:lnTo>
                  <a:lnTo>
                    <a:pt x="97066" y="184937"/>
                  </a:lnTo>
                  <a:lnTo>
                    <a:pt x="99085" y="182270"/>
                  </a:lnTo>
                  <a:lnTo>
                    <a:pt x="99085" y="156984"/>
                  </a:lnTo>
                  <a:close/>
                </a:path>
                <a:path w="1143634" h="1313814">
                  <a:moveTo>
                    <a:pt x="99085" y="113576"/>
                  </a:moveTo>
                  <a:lnTo>
                    <a:pt x="96316" y="109931"/>
                  </a:lnTo>
                  <a:lnTo>
                    <a:pt x="77012" y="106057"/>
                  </a:lnTo>
                  <a:lnTo>
                    <a:pt x="74587" y="108699"/>
                  </a:lnTo>
                  <a:lnTo>
                    <a:pt x="74587" y="134315"/>
                  </a:lnTo>
                  <a:lnTo>
                    <a:pt x="96697" y="141516"/>
                  </a:lnTo>
                  <a:lnTo>
                    <a:pt x="97066" y="141478"/>
                  </a:lnTo>
                  <a:lnTo>
                    <a:pt x="99085" y="138861"/>
                  </a:lnTo>
                  <a:lnTo>
                    <a:pt x="99085" y="113576"/>
                  </a:lnTo>
                  <a:close/>
                </a:path>
                <a:path w="1143634" h="1313814">
                  <a:moveTo>
                    <a:pt x="99085" y="70180"/>
                  </a:moveTo>
                  <a:lnTo>
                    <a:pt x="96316" y="66497"/>
                  </a:lnTo>
                  <a:lnTo>
                    <a:pt x="77012" y="62179"/>
                  </a:lnTo>
                  <a:lnTo>
                    <a:pt x="74587" y="64770"/>
                  </a:lnTo>
                  <a:lnTo>
                    <a:pt x="74587" y="90360"/>
                  </a:lnTo>
                  <a:lnTo>
                    <a:pt x="96697" y="98056"/>
                  </a:lnTo>
                  <a:lnTo>
                    <a:pt x="97066" y="98031"/>
                  </a:lnTo>
                  <a:lnTo>
                    <a:pt x="99085" y="95465"/>
                  </a:lnTo>
                  <a:lnTo>
                    <a:pt x="99085" y="70180"/>
                  </a:lnTo>
                  <a:close/>
                </a:path>
                <a:path w="1143634" h="1313814">
                  <a:moveTo>
                    <a:pt x="99085" y="26784"/>
                  </a:moveTo>
                  <a:lnTo>
                    <a:pt x="77012" y="18288"/>
                  </a:lnTo>
                  <a:lnTo>
                    <a:pt x="76631" y="18288"/>
                  </a:lnTo>
                  <a:lnTo>
                    <a:pt x="74587" y="20815"/>
                  </a:lnTo>
                  <a:lnTo>
                    <a:pt x="74587" y="46418"/>
                  </a:lnTo>
                  <a:lnTo>
                    <a:pt x="96697" y="54584"/>
                  </a:lnTo>
                  <a:lnTo>
                    <a:pt x="97066" y="54571"/>
                  </a:lnTo>
                  <a:lnTo>
                    <a:pt x="99085" y="52070"/>
                  </a:lnTo>
                  <a:lnTo>
                    <a:pt x="99085" y="26784"/>
                  </a:lnTo>
                  <a:close/>
                </a:path>
                <a:path w="1143634" h="1313814">
                  <a:moveTo>
                    <a:pt x="133489" y="290893"/>
                  </a:moveTo>
                  <a:lnTo>
                    <a:pt x="130822" y="287591"/>
                  </a:lnTo>
                  <a:lnTo>
                    <a:pt x="112204" y="285546"/>
                  </a:lnTo>
                  <a:lnTo>
                    <a:pt x="109867" y="288823"/>
                  </a:lnTo>
                  <a:lnTo>
                    <a:pt x="109867" y="313486"/>
                  </a:lnTo>
                  <a:lnTo>
                    <a:pt x="131203" y="318554"/>
                  </a:lnTo>
                  <a:lnTo>
                    <a:pt x="131546" y="318490"/>
                  </a:lnTo>
                  <a:lnTo>
                    <a:pt x="133489" y="315722"/>
                  </a:lnTo>
                  <a:lnTo>
                    <a:pt x="133489" y="290893"/>
                  </a:lnTo>
                  <a:close/>
                </a:path>
                <a:path w="1143634" h="1313814">
                  <a:moveTo>
                    <a:pt x="133489" y="248285"/>
                  </a:moveTo>
                  <a:lnTo>
                    <a:pt x="112204" y="242443"/>
                  </a:lnTo>
                  <a:lnTo>
                    <a:pt x="111848" y="242481"/>
                  </a:lnTo>
                  <a:lnTo>
                    <a:pt x="109867" y="245694"/>
                  </a:lnTo>
                  <a:lnTo>
                    <a:pt x="109867" y="270344"/>
                  </a:lnTo>
                  <a:lnTo>
                    <a:pt x="131203" y="275869"/>
                  </a:lnTo>
                  <a:lnTo>
                    <a:pt x="131546" y="275818"/>
                  </a:lnTo>
                  <a:lnTo>
                    <a:pt x="133489" y="273113"/>
                  </a:lnTo>
                  <a:lnTo>
                    <a:pt x="133489" y="248285"/>
                  </a:lnTo>
                  <a:close/>
                </a:path>
                <a:path w="1143634" h="1313814">
                  <a:moveTo>
                    <a:pt x="133489" y="163029"/>
                  </a:moveTo>
                  <a:lnTo>
                    <a:pt x="130822" y="159537"/>
                  </a:lnTo>
                  <a:lnTo>
                    <a:pt x="112204" y="156222"/>
                  </a:lnTo>
                  <a:lnTo>
                    <a:pt x="109867" y="159372"/>
                  </a:lnTo>
                  <a:lnTo>
                    <a:pt x="109867" y="184023"/>
                  </a:lnTo>
                  <a:lnTo>
                    <a:pt x="131203" y="190538"/>
                  </a:lnTo>
                  <a:lnTo>
                    <a:pt x="131546" y="190500"/>
                  </a:lnTo>
                  <a:lnTo>
                    <a:pt x="133489" y="187883"/>
                  </a:lnTo>
                  <a:lnTo>
                    <a:pt x="133489" y="163029"/>
                  </a:lnTo>
                  <a:close/>
                </a:path>
                <a:path w="1143634" h="1313814">
                  <a:moveTo>
                    <a:pt x="133489" y="120421"/>
                  </a:moveTo>
                  <a:lnTo>
                    <a:pt x="112204" y="113131"/>
                  </a:lnTo>
                  <a:lnTo>
                    <a:pt x="111848" y="113144"/>
                  </a:lnTo>
                  <a:lnTo>
                    <a:pt x="109867" y="116217"/>
                  </a:lnTo>
                  <a:lnTo>
                    <a:pt x="109867" y="140868"/>
                  </a:lnTo>
                  <a:lnTo>
                    <a:pt x="131203" y="147853"/>
                  </a:lnTo>
                  <a:lnTo>
                    <a:pt x="131546" y="147828"/>
                  </a:lnTo>
                  <a:lnTo>
                    <a:pt x="133489" y="145262"/>
                  </a:lnTo>
                  <a:lnTo>
                    <a:pt x="133489" y="120421"/>
                  </a:lnTo>
                  <a:close/>
                </a:path>
                <a:path w="1143634" h="1313814">
                  <a:moveTo>
                    <a:pt x="133489" y="77787"/>
                  </a:moveTo>
                  <a:lnTo>
                    <a:pt x="130822" y="74193"/>
                  </a:lnTo>
                  <a:lnTo>
                    <a:pt x="112204" y="70040"/>
                  </a:lnTo>
                  <a:lnTo>
                    <a:pt x="109867" y="73050"/>
                  </a:lnTo>
                  <a:lnTo>
                    <a:pt x="109867" y="97713"/>
                  </a:lnTo>
                  <a:lnTo>
                    <a:pt x="131203" y="105181"/>
                  </a:lnTo>
                  <a:lnTo>
                    <a:pt x="131546" y="105168"/>
                  </a:lnTo>
                  <a:lnTo>
                    <a:pt x="133489" y="102628"/>
                  </a:lnTo>
                  <a:lnTo>
                    <a:pt x="133489" y="77787"/>
                  </a:lnTo>
                  <a:close/>
                </a:path>
                <a:path w="1143634" h="1313814">
                  <a:moveTo>
                    <a:pt x="133489" y="35191"/>
                  </a:moveTo>
                  <a:lnTo>
                    <a:pt x="130822" y="31508"/>
                  </a:lnTo>
                  <a:lnTo>
                    <a:pt x="112204" y="26936"/>
                  </a:lnTo>
                  <a:lnTo>
                    <a:pt x="109867" y="29921"/>
                  </a:lnTo>
                  <a:lnTo>
                    <a:pt x="109867" y="54571"/>
                  </a:lnTo>
                  <a:lnTo>
                    <a:pt x="131203" y="62509"/>
                  </a:lnTo>
                  <a:lnTo>
                    <a:pt x="131546" y="62496"/>
                  </a:lnTo>
                  <a:lnTo>
                    <a:pt x="133489" y="60032"/>
                  </a:lnTo>
                  <a:lnTo>
                    <a:pt x="133489" y="35191"/>
                  </a:lnTo>
                  <a:close/>
                </a:path>
                <a:path w="1143634" h="1313814">
                  <a:moveTo>
                    <a:pt x="145300" y="1286217"/>
                  </a:moveTo>
                  <a:lnTo>
                    <a:pt x="124015" y="1279867"/>
                  </a:lnTo>
                  <a:lnTo>
                    <a:pt x="123659" y="1279918"/>
                  </a:lnTo>
                  <a:lnTo>
                    <a:pt x="121678" y="1283068"/>
                  </a:lnTo>
                  <a:lnTo>
                    <a:pt x="121678" y="1307719"/>
                  </a:lnTo>
                  <a:lnTo>
                    <a:pt x="142989" y="1313751"/>
                  </a:lnTo>
                  <a:lnTo>
                    <a:pt x="143357" y="1313700"/>
                  </a:lnTo>
                  <a:lnTo>
                    <a:pt x="145300" y="1311046"/>
                  </a:lnTo>
                  <a:lnTo>
                    <a:pt x="145300" y="1286217"/>
                  </a:lnTo>
                  <a:close/>
                </a:path>
                <a:path w="1143634" h="1313814">
                  <a:moveTo>
                    <a:pt x="166662" y="294487"/>
                  </a:moveTo>
                  <a:lnTo>
                    <a:pt x="146138" y="289267"/>
                  </a:lnTo>
                  <a:lnTo>
                    <a:pt x="145796" y="289331"/>
                  </a:lnTo>
                  <a:lnTo>
                    <a:pt x="143878" y="292011"/>
                  </a:lnTo>
                  <a:lnTo>
                    <a:pt x="143878" y="316712"/>
                  </a:lnTo>
                  <a:lnTo>
                    <a:pt x="164439" y="321652"/>
                  </a:lnTo>
                  <a:lnTo>
                    <a:pt x="164782" y="321589"/>
                  </a:lnTo>
                  <a:lnTo>
                    <a:pt x="166662" y="318884"/>
                  </a:lnTo>
                  <a:lnTo>
                    <a:pt x="166662" y="294487"/>
                  </a:lnTo>
                  <a:close/>
                </a:path>
                <a:path w="1143634" h="1313814">
                  <a:moveTo>
                    <a:pt x="166662" y="252628"/>
                  </a:moveTo>
                  <a:lnTo>
                    <a:pt x="146138" y="246926"/>
                  </a:lnTo>
                  <a:lnTo>
                    <a:pt x="145796" y="246976"/>
                  </a:lnTo>
                  <a:lnTo>
                    <a:pt x="143878" y="249643"/>
                  </a:lnTo>
                  <a:lnTo>
                    <a:pt x="143878" y="274332"/>
                  </a:lnTo>
                  <a:lnTo>
                    <a:pt x="164439" y="279730"/>
                  </a:lnTo>
                  <a:lnTo>
                    <a:pt x="164782" y="279666"/>
                  </a:lnTo>
                  <a:lnTo>
                    <a:pt x="166662" y="277025"/>
                  </a:lnTo>
                  <a:lnTo>
                    <a:pt x="166662" y="252628"/>
                  </a:lnTo>
                  <a:close/>
                </a:path>
                <a:path w="1143634" h="1313814">
                  <a:moveTo>
                    <a:pt x="166662" y="210756"/>
                  </a:moveTo>
                  <a:lnTo>
                    <a:pt x="164096" y="207391"/>
                  </a:lnTo>
                  <a:lnTo>
                    <a:pt x="146138" y="204597"/>
                  </a:lnTo>
                  <a:lnTo>
                    <a:pt x="143878" y="207746"/>
                  </a:lnTo>
                  <a:lnTo>
                    <a:pt x="143878" y="231978"/>
                  </a:lnTo>
                  <a:lnTo>
                    <a:pt x="164439" y="237845"/>
                  </a:lnTo>
                  <a:lnTo>
                    <a:pt x="164782" y="237794"/>
                  </a:lnTo>
                  <a:lnTo>
                    <a:pt x="166662" y="235165"/>
                  </a:lnTo>
                  <a:lnTo>
                    <a:pt x="166662" y="210756"/>
                  </a:lnTo>
                  <a:close/>
                </a:path>
                <a:path w="1143634" h="1313814">
                  <a:moveTo>
                    <a:pt x="166662" y="168884"/>
                  </a:moveTo>
                  <a:lnTo>
                    <a:pt x="146138" y="162267"/>
                  </a:lnTo>
                  <a:lnTo>
                    <a:pt x="145796" y="162306"/>
                  </a:lnTo>
                  <a:lnTo>
                    <a:pt x="143878" y="165354"/>
                  </a:lnTo>
                  <a:lnTo>
                    <a:pt x="143878" y="189585"/>
                  </a:lnTo>
                  <a:lnTo>
                    <a:pt x="164439" y="195910"/>
                  </a:lnTo>
                  <a:lnTo>
                    <a:pt x="164782" y="195872"/>
                  </a:lnTo>
                  <a:lnTo>
                    <a:pt x="166662" y="193294"/>
                  </a:lnTo>
                  <a:lnTo>
                    <a:pt x="166662" y="168884"/>
                  </a:lnTo>
                  <a:close/>
                </a:path>
                <a:path w="1143634" h="1313814">
                  <a:moveTo>
                    <a:pt x="166662" y="127012"/>
                  </a:moveTo>
                  <a:lnTo>
                    <a:pt x="164096" y="123520"/>
                  </a:lnTo>
                  <a:lnTo>
                    <a:pt x="146138" y="119926"/>
                  </a:lnTo>
                  <a:lnTo>
                    <a:pt x="143878" y="122961"/>
                  </a:lnTo>
                  <a:lnTo>
                    <a:pt x="143878" y="147193"/>
                  </a:lnTo>
                  <a:lnTo>
                    <a:pt x="164439" y="153987"/>
                  </a:lnTo>
                  <a:lnTo>
                    <a:pt x="164782" y="153962"/>
                  </a:lnTo>
                  <a:lnTo>
                    <a:pt x="166662" y="151409"/>
                  </a:lnTo>
                  <a:lnTo>
                    <a:pt x="166662" y="127012"/>
                  </a:lnTo>
                  <a:close/>
                </a:path>
                <a:path w="1143634" h="1313814">
                  <a:moveTo>
                    <a:pt x="166662" y="85153"/>
                  </a:moveTo>
                  <a:lnTo>
                    <a:pt x="164096" y="81622"/>
                  </a:lnTo>
                  <a:lnTo>
                    <a:pt x="146138" y="77622"/>
                  </a:lnTo>
                  <a:lnTo>
                    <a:pt x="143878" y="80581"/>
                  </a:lnTo>
                  <a:lnTo>
                    <a:pt x="143878" y="104800"/>
                  </a:lnTo>
                  <a:lnTo>
                    <a:pt x="164439" y="112077"/>
                  </a:lnTo>
                  <a:lnTo>
                    <a:pt x="164782" y="112039"/>
                  </a:lnTo>
                  <a:lnTo>
                    <a:pt x="166662" y="109537"/>
                  </a:lnTo>
                  <a:lnTo>
                    <a:pt x="166662" y="85153"/>
                  </a:lnTo>
                  <a:close/>
                </a:path>
                <a:path w="1143634" h="1313814">
                  <a:moveTo>
                    <a:pt x="166662" y="43294"/>
                  </a:moveTo>
                  <a:lnTo>
                    <a:pt x="164096" y="39687"/>
                  </a:lnTo>
                  <a:lnTo>
                    <a:pt x="146138" y="35267"/>
                  </a:lnTo>
                  <a:lnTo>
                    <a:pt x="143878" y="38214"/>
                  </a:lnTo>
                  <a:lnTo>
                    <a:pt x="143878" y="62420"/>
                  </a:lnTo>
                  <a:lnTo>
                    <a:pt x="164439" y="70142"/>
                  </a:lnTo>
                  <a:lnTo>
                    <a:pt x="165100" y="70027"/>
                  </a:lnTo>
                  <a:lnTo>
                    <a:pt x="166662" y="67691"/>
                  </a:lnTo>
                  <a:lnTo>
                    <a:pt x="166662" y="43294"/>
                  </a:lnTo>
                  <a:close/>
                </a:path>
                <a:path w="1143634" h="1313814">
                  <a:moveTo>
                    <a:pt x="198704" y="1087475"/>
                  </a:moveTo>
                  <a:lnTo>
                    <a:pt x="196240" y="1084059"/>
                  </a:lnTo>
                  <a:lnTo>
                    <a:pt x="178892" y="1080579"/>
                  </a:lnTo>
                  <a:lnTo>
                    <a:pt x="176720" y="1083106"/>
                  </a:lnTo>
                  <a:lnTo>
                    <a:pt x="176720" y="1107363"/>
                  </a:lnTo>
                  <a:lnTo>
                    <a:pt x="196583" y="1113993"/>
                  </a:lnTo>
                  <a:lnTo>
                    <a:pt x="196913" y="1113955"/>
                  </a:lnTo>
                  <a:lnTo>
                    <a:pt x="198704" y="1111453"/>
                  </a:lnTo>
                  <a:lnTo>
                    <a:pt x="198704" y="1087475"/>
                  </a:lnTo>
                  <a:close/>
                </a:path>
                <a:path w="1143634" h="1313814">
                  <a:moveTo>
                    <a:pt x="198704" y="297954"/>
                  </a:moveTo>
                  <a:lnTo>
                    <a:pt x="178892" y="292862"/>
                  </a:lnTo>
                  <a:lnTo>
                    <a:pt x="177965" y="293204"/>
                  </a:lnTo>
                  <a:lnTo>
                    <a:pt x="176720" y="295567"/>
                  </a:lnTo>
                  <a:lnTo>
                    <a:pt x="176720" y="319836"/>
                  </a:lnTo>
                  <a:lnTo>
                    <a:pt x="196583" y="324662"/>
                  </a:lnTo>
                  <a:lnTo>
                    <a:pt x="196913" y="324599"/>
                  </a:lnTo>
                  <a:lnTo>
                    <a:pt x="198704" y="321932"/>
                  </a:lnTo>
                  <a:lnTo>
                    <a:pt x="198704" y="297954"/>
                  </a:lnTo>
                  <a:close/>
                </a:path>
                <a:path w="1143634" h="1313814">
                  <a:moveTo>
                    <a:pt x="198704" y="256832"/>
                  </a:moveTo>
                  <a:lnTo>
                    <a:pt x="178892" y="251282"/>
                  </a:lnTo>
                  <a:lnTo>
                    <a:pt x="178574" y="251320"/>
                  </a:lnTo>
                  <a:lnTo>
                    <a:pt x="176720" y="253961"/>
                  </a:lnTo>
                  <a:lnTo>
                    <a:pt x="176720" y="278218"/>
                  </a:lnTo>
                  <a:lnTo>
                    <a:pt x="196583" y="283464"/>
                  </a:lnTo>
                  <a:lnTo>
                    <a:pt x="196913" y="283413"/>
                  </a:lnTo>
                  <a:lnTo>
                    <a:pt x="198704" y="280809"/>
                  </a:lnTo>
                  <a:lnTo>
                    <a:pt x="198704" y="256832"/>
                  </a:lnTo>
                  <a:close/>
                </a:path>
                <a:path w="1143634" h="1313814">
                  <a:moveTo>
                    <a:pt x="198704" y="215684"/>
                  </a:moveTo>
                  <a:lnTo>
                    <a:pt x="196240" y="212382"/>
                  </a:lnTo>
                  <a:lnTo>
                    <a:pt x="178892" y="209689"/>
                  </a:lnTo>
                  <a:lnTo>
                    <a:pt x="176720" y="212788"/>
                  </a:lnTo>
                  <a:lnTo>
                    <a:pt x="176720" y="236575"/>
                  </a:lnTo>
                  <a:lnTo>
                    <a:pt x="196583" y="242290"/>
                  </a:lnTo>
                  <a:lnTo>
                    <a:pt x="196913" y="242239"/>
                  </a:lnTo>
                  <a:lnTo>
                    <a:pt x="198704" y="239661"/>
                  </a:lnTo>
                  <a:lnTo>
                    <a:pt x="198704" y="215684"/>
                  </a:lnTo>
                  <a:close/>
                </a:path>
                <a:path w="1143634" h="1313814">
                  <a:moveTo>
                    <a:pt x="198704" y="174536"/>
                  </a:moveTo>
                  <a:lnTo>
                    <a:pt x="178892" y="168084"/>
                  </a:lnTo>
                  <a:lnTo>
                    <a:pt x="177965" y="168363"/>
                  </a:lnTo>
                  <a:lnTo>
                    <a:pt x="176720" y="171132"/>
                  </a:lnTo>
                  <a:lnTo>
                    <a:pt x="176720" y="194919"/>
                  </a:lnTo>
                  <a:lnTo>
                    <a:pt x="196583" y="201104"/>
                  </a:lnTo>
                  <a:lnTo>
                    <a:pt x="196913" y="201053"/>
                  </a:lnTo>
                  <a:lnTo>
                    <a:pt x="198704" y="198513"/>
                  </a:lnTo>
                  <a:lnTo>
                    <a:pt x="198704" y="174536"/>
                  </a:lnTo>
                  <a:close/>
                </a:path>
                <a:path w="1143634" h="1313814">
                  <a:moveTo>
                    <a:pt x="198704" y="92240"/>
                  </a:moveTo>
                  <a:lnTo>
                    <a:pt x="196240" y="88785"/>
                  </a:lnTo>
                  <a:lnTo>
                    <a:pt x="178892" y="84912"/>
                  </a:lnTo>
                  <a:lnTo>
                    <a:pt x="176720" y="87833"/>
                  </a:lnTo>
                  <a:lnTo>
                    <a:pt x="176720" y="111633"/>
                  </a:lnTo>
                  <a:lnTo>
                    <a:pt x="196583" y="118694"/>
                  </a:lnTo>
                  <a:lnTo>
                    <a:pt x="196913" y="118668"/>
                  </a:lnTo>
                  <a:lnTo>
                    <a:pt x="198704" y="116217"/>
                  </a:lnTo>
                  <a:lnTo>
                    <a:pt x="198704" y="92240"/>
                  </a:lnTo>
                  <a:close/>
                </a:path>
                <a:path w="1143634" h="1313814">
                  <a:moveTo>
                    <a:pt x="198704" y="51117"/>
                  </a:moveTo>
                  <a:lnTo>
                    <a:pt x="196240" y="47586"/>
                  </a:lnTo>
                  <a:lnTo>
                    <a:pt x="178892" y="43319"/>
                  </a:lnTo>
                  <a:lnTo>
                    <a:pt x="176720" y="46228"/>
                  </a:lnTo>
                  <a:lnTo>
                    <a:pt x="176720" y="70015"/>
                  </a:lnTo>
                  <a:lnTo>
                    <a:pt x="196583" y="77520"/>
                  </a:lnTo>
                  <a:lnTo>
                    <a:pt x="196913" y="77482"/>
                  </a:lnTo>
                  <a:lnTo>
                    <a:pt x="198704" y="75095"/>
                  </a:lnTo>
                  <a:lnTo>
                    <a:pt x="198704" y="51117"/>
                  </a:lnTo>
                  <a:close/>
                </a:path>
                <a:path w="1143634" h="1313814">
                  <a:moveTo>
                    <a:pt x="229654" y="260883"/>
                  </a:moveTo>
                  <a:lnTo>
                    <a:pt x="210515" y="255473"/>
                  </a:lnTo>
                  <a:lnTo>
                    <a:pt x="210185" y="255524"/>
                  </a:lnTo>
                  <a:lnTo>
                    <a:pt x="208407" y="258102"/>
                  </a:lnTo>
                  <a:lnTo>
                    <a:pt x="208407" y="281952"/>
                  </a:lnTo>
                  <a:lnTo>
                    <a:pt x="227596" y="287070"/>
                  </a:lnTo>
                  <a:lnTo>
                    <a:pt x="227926" y="287020"/>
                  </a:lnTo>
                  <a:lnTo>
                    <a:pt x="228498" y="286740"/>
                  </a:lnTo>
                  <a:lnTo>
                    <a:pt x="229184" y="285978"/>
                  </a:lnTo>
                  <a:lnTo>
                    <a:pt x="229590" y="284873"/>
                  </a:lnTo>
                  <a:lnTo>
                    <a:pt x="229654" y="284454"/>
                  </a:lnTo>
                  <a:lnTo>
                    <a:pt x="229654" y="260883"/>
                  </a:lnTo>
                  <a:close/>
                </a:path>
                <a:path w="1143634" h="1313814">
                  <a:moveTo>
                    <a:pt x="229654" y="220446"/>
                  </a:moveTo>
                  <a:lnTo>
                    <a:pt x="227266" y="217195"/>
                  </a:lnTo>
                  <a:lnTo>
                    <a:pt x="210515" y="214591"/>
                  </a:lnTo>
                  <a:lnTo>
                    <a:pt x="208407" y="217182"/>
                  </a:lnTo>
                  <a:lnTo>
                    <a:pt x="208407" y="241033"/>
                  </a:lnTo>
                  <a:lnTo>
                    <a:pt x="227596" y="246595"/>
                  </a:lnTo>
                  <a:lnTo>
                    <a:pt x="227926" y="246557"/>
                  </a:lnTo>
                  <a:lnTo>
                    <a:pt x="229654" y="244017"/>
                  </a:lnTo>
                  <a:lnTo>
                    <a:pt x="229654" y="220446"/>
                  </a:lnTo>
                  <a:close/>
                </a:path>
                <a:path w="1143634" h="1313814">
                  <a:moveTo>
                    <a:pt x="229654" y="179984"/>
                  </a:moveTo>
                  <a:lnTo>
                    <a:pt x="210515" y="173710"/>
                  </a:lnTo>
                  <a:lnTo>
                    <a:pt x="210185" y="173736"/>
                  </a:lnTo>
                  <a:lnTo>
                    <a:pt x="208407" y="176695"/>
                  </a:lnTo>
                  <a:lnTo>
                    <a:pt x="208407" y="200088"/>
                  </a:lnTo>
                  <a:lnTo>
                    <a:pt x="227596" y="206108"/>
                  </a:lnTo>
                  <a:lnTo>
                    <a:pt x="227926" y="206057"/>
                  </a:lnTo>
                  <a:lnTo>
                    <a:pt x="228498" y="205816"/>
                  </a:lnTo>
                  <a:lnTo>
                    <a:pt x="229184" y="205079"/>
                  </a:lnTo>
                  <a:lnTo>
                    <a:pt x="229590" y="203974"/>
                  </a:lnTo>
                  <a:lnTo>
                    <a:pt x="229654" y="203555"/>
                  </a:lnTo>
                  <a:lnTo>
                    <a:pt x="229654" y="179984"/>
                  </a:lnTo>
                  <a:close/>
                </a:path>
                <a:path w="1143634" h="1313814">
                  <a:moveTo>
                    <a:pt x="229654" y="139534"/>
                  </a:moveTo>
                  <a:lnTo>
                    <a:pt x="227266" y="136182"/>
                  </a:lnTo>
                  <a:lnTo>
                    <a:pt x="210515" y="132816"/>
                  </a:lnTo>
                  <a:lnTo>
                    <a:pt x="208407" y="135775"/>
                  </a:lnTo>
                  <a:lnTo>
                    <a:pt x="208407" y="159169"/>
                  </a:lnTo>
                  <a:lnTo>
                    <a:pt x="227596" y="165608"/>
                  </a:lnTo>
                  <a:lnTo>
                    <a:pt x="227926" y="165569"/>
                  </a:lnTo>
                  <a:lnTo>
                    <a:pt x="228498" y="165341"/>
                  </a:lnTo>
                  <a:lnTo>
                    <a:pt x="229184" y="164630"/>
                  </a:lnTo>
                  <a:lnTo>
                    <a:pt x="229590" y="163525"/>
                  </a:lnTo>
                  <a:lnTo>
                    <a:pt x="229654" y="163106"/>
                  </a:lnTo>
                  <a:lnTo>
                    <a:pt x="229654" y="139534"/>
                  </a:lnTo>
                  <a:close/>
                </a:path>
                <a:path w="1143634" h="1313814">
                  <a:moveTo>
                    <a:pt x="229654" y="99085"/>
                  </a:moveTo>
                  <a:lnTo>
                    <a:pt x="210515" y="91960"/>
                  </a:lnTo>
                  <a:lnTo>
                    <a:pt x="210185" y="91998"/>
                  </a:lnTo>
                  <a:lnTo>
                    <a:pt x="208407" y="94856"/>
                  </a:lnTo>
                  <a:lnTo>
                    <a:pt x="208407" y="118237"/>
                  </a:lnTo>
                  <a:lnTo>
                    <a:pt x="227596" y="125107"/>
                  </a:lnTo>
                  <a:lnTo>
                    <a:pt x="227926" y="125082"/>
                  </a:lnTo>
                  <a:lnTo>
                    <a:pt x="228498" y="124866"/>
                  </a:lnTo>
                  <a:lnTo>
                    <a:pt x="229184" y="124167"/>
                  </a:lnTo>
                  <a:lnTo>
                    <a:pt x="229590" y="123088"/>
                  </a:lnTo>
                  <a:lnTo>
                    <a:pt x="229654" y="122199"/>
                  </a:lnTo>
                  <a:lnTo>
                    <a:pt x="229654" y="99085"/>
                  </a:lnTo>
                  <a:close/>
                </a:path>
                <a:path w="1143634" h="1313814">
                  <a:moveTo>
                    <a:pt x="229654" y="58674"/>
                  </a:moveTo>
                  <a:lnTo>
                    <a:pt x="227266" y="55206"/>
                  </a:lnTo>
                  <a:lnTo>
                    <a:pt x="210515" y="51092"/>
                  </a:lnTo>
                  <a:lnTo>
                    <a:pt x="208407" y="53949"/>
                  </a:lnTo>
                  <a:lnTo>
                    <a:pt x="208407" y="77317"/>
                  </a:lnTo>
                  <a:lnTo>
                    <a:pt x="227596" y="84607"/>
                  </a:lnTo>
                  <a:lnTo>
                    <a:pt x="227926" y="84594"/>
                  </a:lnTo>
                  <a:lnTo>
                    <a:pt x="228498" y="84404"/>
                  </a:lnTo>
                  <a:lnTo>
                    <a:pt x="229184" y="83718"/>
                  </a:lnTo>
                  <a:lnTo>
                    <a:pt x="229590" y="82651"/>
                  </a:lnTo>
                  <a:lnTo>
                    <a:pt x="229654" y="82245"/>
                  </a:lnTo>
                  <a:lnTo>
                    <a:pt x="229654" y="58674"/>
                  </a:lnTo>
                  <a:close/>
                </a:path>
                <a:path w="1143634" h="1313814">
                  <a:moveTo>
                    <a:pt x="259562" y="1024216"/>
                  </a:moveTo>
                  <a:lnTo>
                    <a:pt x="257238" y="1021029"/>
                  </a:lnTo>
                  <a:lnTo>
                    <a:pt x="241046" y="1018514"/>
                  </a:lnTo>
                  <a:lnTo>
                    <a:pt x="239014" y="1021067"/>
                  </a:lnTo>
                  <a:lnTo>
                    <a:pt x="239014" y="1044498"/>
                  </a:lnTo>
                  <a:lnTo>
                    <a:pt x="257568" y="1049947"/>
                  </a:lnTo>
                  <a:lnTo>
                    <a:pt x="257860" y="1049896"/>
                  </a:lnTo>
                  <a:lnTo>
                    <a:pt x="259562" y="1047394"/>
                  </a:lnTo>
                  <a:lnTo>
                    <a:pt x="259562" y="1024216"/>
                  </a:lnTo>
                  <a:close/>
                </a:path>
                <a:path w="1143634" h="1313814">
                  <a:moveTo>
                    <a:pt x="259562" y="264807"/>
                  </a:moveTo>
                  <a:lnTo>
                    <a:pt x="241046" y="259524"/>
                  </a:lnTo>
                  <a:lnTo>
                    <a:pt x="240728" y="259575"/>
                  </a:lnTo>
                  <a:lnTo>
                    <a:pt x="239014" y="262115"/>
                  </a:lnTo>
                  <a:lnTo>
                    <a:pt x="239014" y="285546"/>
                  </a:lnTo>
                  <a:lnTo>
                    <a:pt x="257568" y="290550"/>
                  </a:lnTo>
                  <a:lnTo>
                    <a:pt x="257860" y="290499"/>
                  </a:lnTo>
                  <a:lnTo>
                    <a:pt x="259562" y="287972"/>
                  </a:lnTo>
                  <a:lnTo>
                    <a:pt x="259562" y="264807"/>
                  </a:lnTo>
                  <a:close/>
                </a:path>
                <a:path w="1143634" h="1313814">
                  <a:moveTo>
                    <a:pt x="259562" y="185254"/>
                  </a:moveTo>
                  <a:lnTo>
                    <a:pt x="257238" y="182016"/>
                  </a:lnTo>
                  <a:lnTo>
                    <a:pt x="241046" y="179133"/>
                  </a:lnTo>
                  <a:lnTo>
                    <a:pt x="239014" y="181635"/>
                  </a:lnTo>
                  <a:lnTo>
                    <a:pt x="239014" y="205079"/>
                  </a:lnTo>
                  <a:lnTo>
                    <a:pt x="257568" y="210934"/>
                  </a:lnTo>
                  <a:lnTo>
                    <a:pt x="257860" y="210896"/>
                  </a:lnTo>
                  <a:lnTo>
                    <a:pt x="259562" y="208432"/>
                  </a:lnTo>
                  <a:lnTo>
                    <a:pt x="259562" y="185254"/>
                  </a:lnTo>
                  <a:close/>
                </a:path>
                <a:path w="1143634" h="1313814">
                  <a:moveTo>
                    <a:pt x="259562" y="145491"/>
                  </a:moveTo>
                  <a:lnTo>
                    <a:pt x="257238" y="142201"/>
                  </a:lnTo>
                  <a:lnTo>
                    <a:pt x="241046" y="138950"/>
                  </a:lnTo>
                  <a:lnTo>
                    <a:pt x="239014" y="141401"/>
                  </a:lnTo>
                  <a:lnTo>
                    <a:pt x="239014" y="164858"/>
                  </a:lnTo>
                  <a:lnTo>
                    <a:pt x="257568" y="171132"/>
                  </a:lnTo>
                  <a:lnTo>
                    <a:pt x="257860" y="171107"/>
                  </a:lnTo>
                  <a:lnTo>
                    <a:pt x="259562" y="168668"/>
                  </a:lnTo>
                  <a:lnTo>
                    <a:pt x="259562" y="145491"/>
                  </a:lnTo>
                  <a:close/>
                </a:path>
                <a:path w="1143634" h="1313814">
                  <a:moveTo>
                    <a:pt x="259562" y="105714"/>
                  </a:moveTo>
                  <a:lnTo>
                    <a:pt x="257238" y="102400"/>
                  </a:lnTo>
                  <a:lnTo>
                    <a:pt x="241046" y="98793"/>
                  </a:lnTo>
                  <a:lnTo>
                    <a:pt x="239014" y="101180"/>
                  </a:lnTo>
                  <a:lnTo>
                    <a:pt x="239014" y="124612"/>
                  </a:lnTo>
                  <a:lnTo>
                    <a:pt x="257568" y="131318"/>
                  </a:lnTo>
                  <a:lnTo>
                    <a:pt x="257860" y="131279"/>
                  </a:lnTo>
                  <a:lnTo>
                    <a:pt x="259562" y="128892"/>
                  </a:lnTo>
                  <a:lnTo>
                    <a:pt x="259562" y="105714"/>
                  </a:lnTo>
                  <a:close/>
                </a:path>
                <a:path w="1143634" h="1313814">
                  <a:moveTo>
                    <a:pt x="259562" y="65976"/>
                  </a:moveTo>
                  <a:lnTo>
                    <a:pt x="257238" y="62572"/>
                  </a:lnTo>
                  <a:lnTo>
                    <a:pt x="241046" y="58597"/>
                  </a:lnTo>
                  <a:lnTo>
                    <a:pt x="239014" y="61417"/>
                  </a:lnTo>
                  <a:lnTo>
                    <a:pt x="239014" y="84391"/>
                  </a:lnTo>
                  <a:lnTo>
                    <a:pt x="257568" y="91490"/>
                  </a:lnTo>
                  <a:lnTo>
                    <a:pt x="257860" y="91478"/>
                  </a:lnTo>
                  <a:lnTo>
                    <a:pt x="259562" y="88696"/>
                  </a:lnTo>
                  <a:lnTo>
                    <a:pt x="259562" y="65976"/>
                  </a:lnTo>
                  <a:close/>
                </a:path>
                <a:path w="1143634" h="1313814">
                  <a:moveTo>
                    <a:pt x="1087043" y="760666"/>
                  </a:moveTo>
                  <a:lnTo>
                    <a:pt x="1086853" y="759358"/>
                  </a:lnTo>
                  <a:lnTo>
                    <a:pt x="1086446" y="758355"/>
                  </a:lnTo>
                  <a:lnTo>
                    <a:pt x="1085913" y="757783"/>
                  </a:lnTo>
                  <a:lnTo>
                    <a:pt x="1085710" y="757707"/>
                  </a:lnTo>
                  <a:lnTo>
                    <a:pt x="1085494" y="757720"/>
                  </a:lnTo>
                  <a:lnTo>
                    <a:pt x="1073200" y="762431"/>
                  </a:lnTo>
                  <a:lnTo>
                    <a:pt x="1073200" y="787514"/>
                  </a:lnTo>
                  <a:lnTo>
                    <a:pt x="1073416" y="788847"/>
                  </a:lnTo>
                  <a:lnTo>
                    <a:pt x="1073810" y="789838"/>
                  </a:lnTo>
                  <a:lnTo>
                    <a:pt x="1074369" y="790397"/>
                  </a:lnTo>
                  <a:lnTo>
                    <a:pt x="1074572" y="790473"/>
                  </a:lnTo>
                  <a:lnTo>
                    <a:pt x="1085710" y="789152"/>
                  </a:lnTo>
                  <a:lnTo>
                    <a:pt x="1087043" y="785914"/>
                  </a:lnTo>
                  <a:lnTo>
                    <a:pt x="1087043" y="760666"/>
                  </a:lnTo>
                  <a:close/>
                </a:path>
                <a:path w="1143634" h="1313814">
                  <a:moveTo>
                    <a:pt x="1087043" y="717334"/>
                  </a:moveTo>
                  <a:lnTo>
                    <a:pt x="1085710" y="714311"/>
                  </a:lnTo>
                  <a:lnTo>
                    <a:pt x="1085494" y="714324"/>
                  </a:lnTo>
                  <a:lnTo>
                    <a:pt x="1074572" y="714832"/>
                  </a:lnTo>
                  <a:lnTo>
                    <a:pt x="1074166" y="715137"/>
                  </a:lnTo>
                  <a:lnTo>
                    <a:pt x="1073810" y="715594"/>
                  </a:lnTo>
                  <a:lnTo>
                    <a:pt x="1073416" y="716673"/>
                  </a:lnTo>
                  <a:lnTo>
                    <a:pt x="1073200" y="718019"/>
                  </a:lnTo>
                  <a:lnTo>
                    <a:pt x="1073200" y="743610"/>
                  </a:lnTo>
                  <a:lnTo>
                    <a:pt x="1074572" y="746620"/>
                  </a:lnTo>
                  <a:lnTo>
                    <a:pt x="1085710" y="745756"/>
                  </a:lnTo>
                  <a:lnTo>
                    <a:pt x="1087043" y="742581"/>
                  </a:lnTo>
                  <a:lnTo>
                    <a:pt x="1087043" y="717334"/>
                  </a:lnTo>
                  <a:close/>
                </a:path>
                <a:path w="1143634" h="1313814">
                  <a:moveTo>
                    <a:pt x="1106474" y="928217"/>
                  </a:moveTo>
                  <a:lnTo>
                    <a:pt x="1106284" y="926985"/>
                  </a:lnTo>
                  <a:lnTo>
                    <a:pt x="1105903" y="926122"/>
                  </a:lnTo>
                  <a:lnTo>
                    <a:pt x="1105382" y="925728"/>
                  </a:lnTo>
                  <a:lnTo>
                    <a:pt x="1105192" y="925703"/>
                  </a:lnTo>
                  <a:lnTo>
                    <a:pt x="1104976" y="925779"/>
                  </a:lnTo>
                  <a:lnTo>
                    <a:pt x="1093139" y="933792"/>
                  </a:lnTo>
                  <a:lnTo>
                    <a:pt x="1093139" y="958405"/>
                  </a:lnTo>
                  <a:lnTo>
                    <a:pt x="1094460" y="960920"/>
                  </a:lnTo>
                  <a:lnTo>
                    <a:pt x="1105192" y="956538"/>
                  </a:lnTo>
                  <a:lnTo>
                    <a:pt x="1105738" y="955852"/>
                  </a:lnTo>
                  <a:lnTo>
                    <a:pt x="1106170" y="954798"/>
                  </a:lnTo>
                  <a:lnTo>
                    <a:pt x="1106436" y="953465"/>
                  </a:lnTo>
                  <a:lnTo>
                    <a:pt x="1106474" y="952500"/>
                  </a:lnTo>
                  <a:lnTo>
                    <a:pt x="1106474" y="928217"/>
                  </a:lnTo>
                  <a:close/>
                </a:path>
                <a:path w="1143634" h="1313814">
                  <a:moveTo>
                    <a:pt x="1106474" y="880389"/>
                  </a:moveTo>
                  <a:lnTo>
                    <a:pt x="1106284" y="879132"/>
                  </a:lnTo>
                  <a:lnTo>
                    <a:pt x="1105903" y="878217"/>
                  </a:lnTo>
                  <a:lnTo>
                    <a:pt x="1105382" y="877747"/>
                  </a:lnTo>
                  <a:lnTo>
                    <a:pt x="1105192" y="877697"/>
                  </a:lnTo>
                  <a:lnTo>
                    <a:pt x="1104976" y="877747"/>
                  </a:lnTo>
                  <a:lnTo>
                    <a:pt x="1093139" y="884313"/>
                  </a:lnTo>
                  <a:lnTo>
                    <a:pt x="1093139" y="908913"/>
                  </a:lnTo>
                  <a:lnTo>
                    <a:pt x="1094460" y="911618"/>
                  </a:lnTo>
                  <a:lnTo>
                    <a:pt x="1105192" y="908558"/>
                  </a:lnTo>
                  <a:lnTo>
                    <a:pt x="1105738" y="907948"/>
                  </a:lnTo>
                  <a:lnTo>
                    <a:pt x="1106170" y="906945"/>
                  </a:lnTo>
                  <a:lnTo>
                    <a:pt x="1106436" y="905649"/>
                  </a:lnTo>
                  <a:lnTo>
                    <a:pt x="1106474" y="904684"/>
                  </a:lnTo>
                  <a:lnTo>
                    <a:pt x="1106474" y="880389"/>
                  </a:lnTo>
                  <a:close/>
                </a:path>
                <a:path w="1143634" h="1313814">
                  <a:moveTo>
                    <a:pt x="1106474" y="813358"/>
                  </a:moveTo>
                  <a:lnTo>
                    <a:pt x="1106284" y="812063"/>
                  </a:lnTo>
                  <a:lnTo>
                    <a:pt x="1105903" y="811085"/>
                  </a:lnTo>
                  <a:lnTo>
                    <a:pt x="1105382" y="810526"/>
                  </a:lnTo>
                  <a:lnTo>
                    <a:pt x="1105192" y="810450"/>
                  </a:lnTo>
                  <a:lnTo>
                    <a:pt x="1104976" y="810463"/>
                  </a:lnTo>
                  <a:lnTo>
                    <a:pt x="1093139" y="815073"/>
                  </a:lnTo>
                  <a:lnTo>
                    <a:pt x="1093139" y="839673"/>
                  </a:lnTo>
                  <a:lnTo>
                    <a:pt x="1094460" y="842581"/>
                  </a:lnTo>
                  <a:lnTo>
                    <a:pt x="1105192" y="841311"/>
                  </a:lnTo>
                  <a:lnTo>
                    <a:pt x="1105382" y="841197"/>
                  </a:lnTo>
                  <a:lnTo>
                    <a:pt x="1105903" y="840524"/>
                  </a:lnTo>
                  <a:lnTo>
                    <a:pt x="1106284" y="839457"/>
                  </a:lnTo>
                  <a:lnTo>
                    <a:pt x="1106474" y="838136"/>
                  </a:lnTo>
                  <a:lnTo>
                    <a:pt x="1106474" y="813358"/>
                  </a:lnTo>
                  <a:close/>
                </a:path>
                <a:path w="1143634" h="1313814">
                  <a:moveTo>
                    <a:pt x="1106474" y="716368"/>
                  </a:moveTo>
                  <a:lnTo>
                    <a:pt x="1106284" y="715073"/>
                  </a:lnTo>
                  <a:lnTo>
                    <a:pt x="1105903" y="714082"/>
                  </a:lnTo>
                  <a:lnTo>
                    <a:pt x="1105382" y="713486"/>
                  </a:lnTo>
                  <a:lnTo>
                    <a:pt x="1105192" y="713397"/>
                  </a:lnTo>
                  <a:lnTo>
                    <a:pt x="1104976" y="713409"/>
                  </a:lnTo>
                  <a:lnTo>
                    <a:pt x="1094460" y="713905"/>
                  </a:lnTo>
                  <a:lnTo>
                    <a:pt x="1093139" y="717524"/>
                  </a:lnTo>
                  <a:lnTo>
                    <a:pt x="1093139" y="742124"/>
                  </a:lnTo>
                  <a:lnTo>
                    <a:pt x="1094460" y="745083"/>
                  </a:lnTo>
                  <a:lnTo>
                    <a:pt x="1105192" y="744270"/>
                  </a:lnTo>
                  <a:lnTo>
                    <a:pt x="1106474" y="740664"/>
                  </a:lnTo>
                  <a:lnTo>
                    <a:pt x="1106474" y="716368"/>
                  </a:lnTo>
                  <a:close/>
                </a:path>
                <a:path w="1143634" h="1313814">
                  <a:moveTo>
                    <a:pt x="1106474" y="673836"/>
                  </a:moveTo>
                  <a:lnTo>
                    <a:pt x="1105192" y="670826"/>
                  </a:lnTo>
                  <a:lnTo>
                    <a:pt x="1104976" y="670826"/>
                  </a:lnTo>
                  <a:lnTo>
                    <a:pt x="1093139" y="674433"/>
                  </a:lnTo>
                  <a:lnTo>
                    <a:pt x="1093139" y="699058"/>
                  </a:lnTo>
                  <a:lnTo>
                    <a:pt x="1094460" y="702081"/>
                  </a:lnTo>
                  <a:lnTo>
                    <a:pt x="1105192" y="701687"/>
                  </a:lnTo>
                  <a:lnTo>
                    <a:pt x="1106474" y="698144"/>
                  </a:lnTo>
                  <a:lnTo>
                    <a:pt x="1106474" y="673836"/>
                  </a:lnTo>
                  <a:close/>
                </a:path>
                <a:path w="1143634" h="1313814">
                  <a:moveTo>
                    <a:pt x="1125207" y="993101"/>
                  </a:moveTo>
                  <a:lnTo>
                    <a:pt x="1123937" y="990676"/>
                  </a:lnTo>
                  <a:lnTo>
                    <a:pt x="1123746" y="990752"/>
                  </a:lnTo>
                  <a:lnTo>
                    <a:pt x="1112380" y="998080"/>
                  </a:lnTo>
                  <a:lnTo>
                    <a:pt x="1112380" y="1023620"/>
                  </a:lnTo>
                  <a:lnTo>
                    <a:pt x="1112532" y="1024394"/>
                  </a:lnTo>
                  <a:lnTo>
                    <a:pt x="1112913" y="1025245"/>
                  </a:lnTo>
                  <a:lnTo>
                    <a:pt x="1113066" y="1025423"/>
                  </a:lnTo>
                  <a:lnTo>
                    <a:pt x="1113421" y="1025613"/>
                  </a:lnTo>
                  <a:lnTo>
                    <a:pt x="1113612" y="1025613"/>
                  </a:lnTo>
                  <a:lnTo>
                    <a:pt x="1123937" y="1020978"/>
                  </a:lnTo>
                  <a:lnTo>
                    <a:pt x="1124483" y="1020292"/>
                  </a:lnTo>
                  <a:lnTo>
                    <a:pt x="1124902" y="1019225"/>
                  </a:lnTo>
                  <a:lnTo>
                    <a:pt x="1125207" y="1017447"/>
                  </a:lnTo>
                  <a:lnTo>
                    <a:pt x="1125207" y="993101"/>
                  </a:lnTo>
                  <a:close/>
                </a:path>
                <a:path w="1143634" h="1313814">
                  <a:moveTo>
                    <a:pt x="1125207" y="757174"/>
                  </a:moveTo>
                  <a:lnTo>
                    <a:pt x="1124902" y="755535"/>
                  </a:lnTo>
                  <a:lnTo>
                    <a:pt x="1124648" y="754951"/>
                  </a:lnTo>
                  <a:lnTo>
                    <a:pt x="1124140" y="754392"/>
                  </a:lnTo>
                  <a:lnTo>
                    <a:pt x="1123937" y="754316"/>
                  </a:lnTo>
                  <a:lnTo>
                    <a:pt x="1123746" y="754329"/>
                  </a:lnTo>
                  <a:lnTo>
                    <a:pt x="1112380" y="757872"/>
                  </a:lnTo>
                  <a:lnTo>
                    <a:pt x="1112380" y="783437"/>
                  </a:lnTo>
                  <a:lnTo>
                    <a:pt x="1113612" y="785837"/>
                  </a:lnTo>
                  <a:lnTo>
                    <a:pt x="1123937" y="784618"/>
                  </a:lnTo>
                  <a:lnTo>
                    <a:pt x="1125207" y="781494"/>
                  </a:lnTo>
                  <a:lnTo>
                    <a:pt x="1125207" y="757174"/>
                  </a:lnTo>
                  <a:close/>
                </a:path>
                <a:path w="1143634" h="1313814">
                  <a:moveTo>
                    <a:pt x="1125207" y="715416"/>
                  </a:moveTo>
                  <a:lnTo>
                    <a:pt x="1124902" y="713778"/>
                  </a:lnTo>
                  <a:lnTo>
                    <a:pt x="1124648" y="713168"/>
                  </a:lnTo>
                  <a:lnTo>
                    <a:pt x="1124140" y="712597"/>
                  </a:lnTo>
                  <a:lnTo>
                    <a:pt x="1123937" y="712508"/>
                  </a:lnTo>
                  <a:lnTo>
                    <a:pt x="1123746" y="712520"/>
                  </a:lnTo>
                  <a:lnTo>
                    <a:pt x="1113612" y="712990"/>
                  </a:lnTo>
                  <a:lnTo>
                    <a:pt x="1112380" y="715606"/>
                  </a:lnTo>
                  <a:lnTo>
                    <a:pt x="1112380" y="741159"/>
                  </a:lnTo>
                  <a:lnTo>
                    <a:pt x="1112647" y="742353"/>
                  </a:lnTo>
                  <a:lnTo>
                    <a:pt x="1113066" y="743204"/>
                  </a:lnTo>
                  <a:lnTo>
                    <a:pt x="1113421" y="743521"/>
                  </a:lnTo>
                  <a:lnTo>
                    <a:pt x="1113612" y="743610"/>
                  </a:lnTo>
                  <a:lnTo>
                    <a:pt x="1123937" y="742810"/>
                  </a:lnTo>
                  <a:lnTo>
                    <a:pt x="1124140" y="742696"/>
                  </a:lnTo>
                  <a:lnTo>
                    <a:pt x="1124648" y="742061"/>
                  </a:lnTo>
                  <a:lnTo>
                    <a:pt x="1125004" y="741045"/>
                  </a:lnTo>
                  <a:lnTo>
                    <a:pt x="1125207" y="739749"/>
                  </a:lnTo>
                  <a:lnTo>
                    <a:pt x="1125207" y="715416"/>
                  </a:lnTo>
                  <a:close/>
                </a:path>
                <a:path w="1143634" h="1313814">
                  <a:moveTo>
                    <a:pt x="1125207" y="673671"/>
                  </a:moveTo>
                  <a:lnTo>
                    <a:pt x="1125004" y="672401"/>
                  </a:lnTo>
                  <a:lnTo>
                    <a:pt x="1124648" y="671398"/>
                  </a:lnTo>
                  <a:lnTo>
                    <a:pt x="1124140" y="670814"/>
                  </a:lnTo>
                  <a:lnTo>
                    <a:pt x="1123937" y="670712"/>
                  </a:lnTo>
                  <a:lnTo>
                    <a:pt x="1123746" y="670712"/>
                  </a:lnTo>
                  <a:lnTo>
                    <a:pt x="1113612" y="670763"/>
                  </a:lnTo>
                  <a:lnTo>
                    <a:pt x="1113066" y="671220"/>
                  </a:lnTo>
                  <a:lnTo>
                    <a:pt x="1112647" y="672122"/>
                  </a:lnTo>
                  <a:lnTo>
                    <a:pt x="1112380" y="673328"/>
                  </a:lnTo>
                  <a:lnTo>
                    <a:pt x="1112380" y="698881"/>
                  </a:lnTo>
                  <a:lnTo>
                    <a:pt x="1113612" y="701370"/>
                  </a:lnTo>
                  <a:lnTo>
                    <a:pt x="1123937" y="701014"/>
                  </a:lnTo>
                  <a:lnTo>
                    <a:pt x="1125207" y="697992"/>
                  </a:lnTo>
                  <a:lnTo>
                    <a:pt x="1125207" y="673671"/>
                  </a:lnTo>
                  <a:close/>
                </a:path>
                <a:path w="1143634" h="1313814">
                  <a:moveTo>
                    <a:pt x="1136840" y="825106"/>
                  </a:moveTo>
                  <a:lnTo>
                    <a:pt x="1136675" y="823912"/>
                  </a:lnTo>
                  <a:lnTo>
                    <a:pt x="1136332" y="823010"/>
                  </a:lnTo>
                  <a:lnTo>
                    <a:pt x="1135849" y="822528"/>
                  </a:lnTo>
                  <a:lnTo>
                    <a:pt x="1135672" y="822452"/>
                  </a:lnTo>
                  <a:lnTo>
                    <a:pt x="1135494" y="822490"/>
                  </a:lnTo>
                  <a:lnTo>
                    <a:pt x="1126058" y="824103"/>
                  </a:lnTo>
                  <a:lnTo>
                    <a:pt x="1125550" y="824636"/>
                  </a:lnTo>
                  <a:lnTo>
                    <a:pt x="1125054" y="825919"/>
                  </a:lnTo>
                  <a:lnTo>
                    <a:pt x="1124915" y="826744"/>
                  </a:lnTo>
                  <a:lnTo>
                    <a:pt x="1124915" y="851369"/>
                  </a:lnTo>
                  <a:lnTo>
                    <a:pt x="1126058" y="853617"/>
                  </a:lnTo>
                  <a:lnTo>
                    <a:pt x="1135672" y="851662"/>
                  </a:lnTo>
                  <a:lnTo>
                    <a:pt x="1136180" y="851141"/>
                  </a:lnTo>
                  <a:lnTo>
                    <a:pt x="1136573" y="850214"/>
                  </a:lnTo>
                  <a:lnTo>
                    <a:pt x="1136802" y="849020"/>
                  </a:lnTo>
                  <a:lnTo>
                    <a:pt x="1136840" y="848106"/>
                  </a:lnTo>
                  <a:lnTo>
                    <a:pt x="1136840" y="825106"/>
                  </a:lnTo>
                  <a:close/>
                </a:path>
                <a:path w="1143634" h="1313814">
                  <a:moveTo>
                    <a:pt x="1143215" y="1057160"/>
                  </a:moveTo>
                  <a:lnTo>
                    <a:pt x="1142974" y="1056005"/>
                  </a:lnTo>
                  <a:lnTo>
                    <a:pt x="1142720" y="1055420"/>
                  </a:lnTo>
                  <a:lnTo>
                    <a:pt x="1142238" y="1054874"/>
                  </a:lnTo>
                  <a:lnTo>
                    <a:pt x="1142047" y="1054798"/>
                  </a:lnTo>
                  <a:lnTo>
                    <a:pt x="1141857" y="1054811"/>
                  </a:lnTo>
                  <a:lnTo>
                    <a:pt x="1130858" y="1058735"/>
                  </a:lnTo>
                  <a:lnTo>
                    <a:pt x="1130858" y="1082929"/>
                  </a:lnTo>
                  <a:lnTo>
                    <a:pt x="1132078" y="1085735"/>
                  </a:lnTo>
                  <a:lnTo>
                    <a:pt x="1142047" y="1084541"/>
                  </a:lnTo>
                  <a:lnTo>
                    <a:pt x="1142238" y="1084427"/>
                  </a:lnTo>
                  <a:lnTo>
                    <a:pt x="1142720" y="1083792"/>
                  </a:lnTo>
                  <a:lnTo>
                    <a:pt x="1142974" y="1083132"/>
                  </a:lnTo>
                  <a:lnTo>
                    <a:pt x="1143215" y="1081938"/>
                  </a:lnTo>
                  <a:lnTo>
                    <a:pt x="1143215" y="1057160"/>
                  </a:lnTo>
                  <a:close/>
                </a:path>
                <a:path w="1143634" h="1313814">
                  <a:moveTo>
                    <a:pt x="1143215" y="926122"/>
                  </a:moveTo>
                  <a:lnTo>
                    <a:pt x="1142974" y="925029"/>
                  </a:lnTo>
                  <a:lnTo>
                    <a:pt x="1142720" y="924509"/>
                  </a:lnTo>
                  <a:lnTo>
                    <a:pt x="1142238" y="924077"/>
                  </a:lnTo>
                  <a:lnTo>
                    <a:pt x="1142047" y="924052"/>
                  </a:lnTo>
                  <a:lnTo>
                    <a:pt x="1141857" y="924115"/>
                  </a:lnTo>
                  <a:lnTo>
                    <a:pt x="1130858" y="930783"/>
                  </a:lnTo>
                  <a:lnTo>
                    <a:pt x="1130858" y="954963"/>
                  </a:lnTo>
                  <a:lnTo>
                    <a:pt x="1131036" y="956157"/>
                  </a:lnTo>
                  <a:lnTo>
                    <a:pt x="1131392" y="957008"/>
                  </a:lnTo>
                  <a:lnTo>
                    <a:pt x="1131900" y="957414"/>
                  </a:lnTo>
                  <a:lnTo>
                    <a:pt x="1132078" y="957440"/>
                  </a:lnTo>
                  <a:lnTo>
                    <a:pt x="1142047" y="953782"/>
                  </a:lnTo>
                  <a:lnTo>
                    <a:pt x="1142238" y="953617"/>
                  </a:lnTo>
                  <a:lnTo>
                    <a:pt x="1142720" y="952855"/>
                  </a:lnTo>
                  <a:lnTo>
                    <a:pt x="1143063" y="951750"/>
                  </a:lnTo>
                  <a:lnTo>
                    <a:pt x="1143215" y="950899"/>
                  </a:lnTo>
                  <a:lnTo>
                    <a:pt x="1143215" y="926122"/>
                  </a:lnTo>
                  <a:close/>
                </a:path>
                <a:path w="1143634" h="1313814">
                  <a:moveTo>
                    <a:pt x="1143215" y="883894"/>
                  </a:moveTo>
                  <a:lnTo>
                    <a:pt x="1142047" y="881926"/>
                  </a:lnTo>
                  <a:lnTo>
                    <a:pt x="1141857" y="882002"/>
                  </a:lnTo>
                  <a:lnTo>
                    <a:pt x="1130858" y="889571"/>
                  </a:lnTo>
                  <a:lnTo>
                    <a:pt x="1130858" y="913765"/>
                  </a:lnTo>
                  <a:lnTo>
                    <a:pt x="1132078" y="916165"/>
                  </a:lnTo>
                  <a:lnTo>
                    <a:pt x="1142047" y="911669"/>
                  </a:lnTo>
                  <a:lnTo>
                    <a:pt x="1142238" y="911504"/>
                  </a:lnTo>
                  <a:lnTo>
                    <a:pt x="1142720" y="910691"/>
                  </a:lnTo>
                  <a:lnTo>
                    <a:pt x="1143063" y="909561"/>
                  </a:lnTo>
                  <a:lnTo>
                    <a:pt x="1143215" y="908672"/>
                  </a:lnTo>
                  <a:lnTo>
                    <a:pt x="1143215" y="883894"/>
                  </a:lnTo>
                  <a:close/>
                </a:path>
                <a:path w="1143634" h="1313814">
                  <a:moveTo>
                    <a:pt x="1143215" y="714070"/>
                  </a:moveTo>
                  <a:lnTo>
                    <a:pt x="1142974" y="712914"/>
                  </a:lnTo>
                  <a:lnTo>
                    <a:pt x="1142720" y="712304"/>
                  </a:lnTo>
                  <a:lnTo>
                    <a:pt x="1142238" y="711746"/>
                  </a:lnTo>
                  <a:lnTo>
                    <a:pt x="1142047" y="711669"/>
                  </a:lnTo>
                  <a:lnTo>
                    <a:pt x="1141857" y="711669"/>
                  </a:lnTo>
                  <a:lnTo>
                    <a:pt x="1130858" y="715137"/>
                  </a:lnTo>
                  <a:lnTo>
                    <a:pt x="1130858" y="739330"/>
                  </a:lnTo>
                  <a:lnTo>
                    <a:pt x="1131036" y="740587"/>
                  </a:lnTo>
                  <a:lnTo>
                    <a:pt x="1131392" y="741553"/>
                  </a:lnTo>
                  <a:lnTo>
                    <a:pt x="1131900" y="742099"/>
                  </a:lnTo>
                  <a:lnTo>
                    <a:pt x="1132078" y="742188"/>
                  </a:lnTo>
                  <a:lnTo>
                    <a:pt x="1142047" y="741413"/>
                  </a:lnTo>
                  <a:lnTo>
                    <a:pt x="1142238" y="741299"/>
                  </a:lnTo>
                  <a:lnTo>
                    <a:pt x="1142720" y="740689"/>
                  </a:lnTo>
                  <a:lnTo>
                    <a:pt x="1142974" y="740041"/>
                  </a:lnTo>
                  <a:lnTo>
                    <a:pt x="1143215" y="738847"/>
                  </a:lnTo>
                  <a:lnTo>
                    <a:pt x="1143215" y="714070"/>
                  </a:lnTo>
                  <a:close/>
                </a:path>
                <a:path w="1143634" h="1313814">
                  <a:moveTo>
                    <a:pt x="1143215" y="673074"/>
                  </a:moveTo>
                  <a:lnTo>
                    <a:pt x="1142974" y="671906"/>
                  </a:lnTo>
                  <a:lnTo>
                    <a:pt x="1142720" y="671296"/>
                  </a:lnTo>
                  <a:lnTo>
                    <a:pt x="1142238" y="670712"/>
                  </a:lnTo>
                  <a:lnTo>
                    <a:pt x="1142047" y="670610"/>
                  </a:lnTo>
                  <a:lnTo>
                    <a:pt x="1141857" y="670610"/>
                  </a:lnTo>
                  <a:lnTo>
                    <a:pt x="1130858" y="673620"/>
                  </a:lnTo>
                  <a:lnTo>
                    <a:pt x="1130858" y="697814"/>
                  </a:lnTo>
                  <a:lnTo>
                    <a:pt x="1131036" y="699084"/>
                  </a:lnTo>
                  <a:lnTo>
                    <a:pt x="1131392" y="700049"/>
                  </a:lnTo>
                  <a:lnTo>
                    <a:pt x="1131722" y="700481"/>
                  </a:lnTo>
                  <a:lnTo>
                    <a:pt x="1132078" y="700722"/>
                  </a:lnTo>
                  <a:lnTo>
                    <a:pt x="1142047" y="700354"/>
                  </a:lnTo>
                  <a:lnTo>
                    <a:pt x="1143215" y="697865"/>
                  </a:lnTo>
                  <a:lnTo>
                    <a:pt x="1143215" y="6730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51205" y="1343011"/>
              <a:ext cx="282575" cy="958215"/>
            </a:xfrm>
            <a:custGeom>
              <a:avLst/>
              <a:gdLst/>
              <a:ahLst/>
              <a:cxnLst/>
              <a:rect l="l" t="t" r="r" b="b"/>
              <a:pathLst>
                <a:path w="282575" h="958214">
                  <a:moveTo>
                    <a:pt x="26365" y="391807"/>
                  </a:moveTo>
                  <a:lnTo>
                    <a:pt x="23825" y="388861"/>
                  </a:lnTo>
                  <a:lnTo>
                    <a:pt x="23418" y="388899"/>
                  </a:lnTo>
                  <a:lnTo>
                    <a:pt x="2616" y="390842"/>
                  </a:lnTo>
                  <a:lnTo>
                    <a:pt x="0" y="394309"/>
                  </a:lnTo>
                  <a:lnTo>
                    <a:pt x="0" y="420903"/>
                  </a:lnTo>
                  <a:lnTo>
                    <a:pt x="2616" y="423862"/>
                  </a:lnTo>
                  <a:lnTo>
                    <a:pt x="23825" y="421525"/>
                  </a:lnTo>
                  <a:lnTo>
                    <a:pt x="26365" y="418045"/>
                  </a:lnTo>
                  <a:lnTo>
                    <a:pt x="26365" y="391807"/>
                  </a:lnTo>
                  <a:close/>
                </a:path>
                <a:path w="282575" h="958214">
                  <a:moveTo>
                    <a:pt x="26365" y="346773"/>
                  </a:moveTo>
                  <a:lnTo>
                    <a:pt x="23825" y="343738"/>
                  </a:lnTo>
                  <a:lnTo>
                    <a:pt x="23418" y="343776"/>
                  </a:lnTo>
                  <a:lnTo>
                    <a:pt x="2616" y="345249"/>
                  </a:lnTo>
                  <a:lnTo>
                    <a:pt x="0" y="348678"/>
                  </a:lnTo>
                  <a:lnTo>
                    <a:pt x="0" y="375285"/>
                  </a:lnTo>
                  <a:lnTo>
                    <a:pt x="2616" y="378269"/>
                  </a:lnTo>
                  <a:lnTo>
                    <a:pt x="23825" y="376415"/>
                  </a:lnTo>
                  <a:lnTo>
                    <a:pt x="26365" y="373024"/>
                  </a:lnTo>
                  <a:lnTo>
                    <a:pt x="26365" y="346773"/>
                  </a:lnTo>
                  <a:close/>
                </a:path>
                <a:path w="282575" h="958214">
                  <a:moveTo>
                    <a:pt x="26365" y="301726"/>
                  </a:moveTo>
                  <a:lnTo>
                    <a:pt x="23825" y="298653"/>
                  </a:lnTo>
                  <a:lnTo>
                    <a:pt x="23418" y="298665"/>
                  </a:lnTo>
                  <a:lnTo>
                    <a:pt x="0" y="303047"/>
                  </a:lnTo>
                  <a:lnTo>
                    <a:pt x="0" y="329641"/>
                  </a:lnTo>
                  <a:lnTo>
                    <a:pt x="2616" y="332714"/>
                  </a:lnTo>
                  <a:lnTo>
                    <a:pt x="23825" y="331343"/>
                  </a:lnTo>
                  <a:lnTo>
                    <a:pt x="26365" y="327977"/>
                  </a:lnTo>
                  <a:lnTo>
                    <a:pt x="26365" y="301726"/>
                  </a:lnTo>
                  <a:close/>
                </a:path>
                <a:path w="282575" h="958214">
                  <a:moveTo>
                    <a:pt x="26365" y="256679"/>
                  </a:moveTo>
                  <a:lnTo>
                    <a:pt x="23825" y="253542"/>
                  </a:lnTo>
                  <a:lnTo>
                    <a:pt x="23418" y="253555"/>
                  </a:lnTo>
                  <a:lnTo>
                    <a:pt x="2616" y="254101"/>
                  </a:lnTo>
                  <a:lnTo>
                    <a:pt x="0" y="257390"/>
                  </a:lnTo>
                  <a:lnTo>
                    <a:pt x="0" y="284010"/>
                  </a:lnTo>
                  <a:lnTo>
                    <a:pt x="2616" y="287134"/>
                  </a:lnTo>
                  <a:lnTo>
                    <a:pt x="23825" y="286245"/>
                  </a:lnTo>
                  <a:lnTo>
                    <a:pt x="26365" y="282930"/>
                  </a:lnTo>
                  <a:lnTo>
                    <a:pt x="26365" y="256679"/>
                  </a:lnTo>
                  <a:close/>
                </a:path>
                <a:path w="282575" h="958214">
                  <a:moveTo>
                    <a:pt x="26365" y="211620"/>
                  </a:moveTo>
                  <a:lnTo>
                    <a:pt x="23825" y="208432"/>
                  </a:lnTo>
                  <a:lnTo>
                    <a:pt x="23418" y="208432"/>
                  </a:lnTo>
                  <a:lnTo>
                    <a:pt x="0" y="211747"/>
                  </a:lnTo>
                  <a:lnTo>
                    <a:pt x="0" y="238340"/>
                  </a:lnTo>
                  <a:lnTo>
                    <a:pt x="2616" y="241554"/>
                  </a:lnTo>
                  <a:lnTo>
                    <a:pt x="23825" y="241122"/>
                  </a:lnTo>
                  <a:lnTo>
                    <a:pt x="26365" y="237883"/>
                  </a:lnTo>
                  <a:lnTo>
                    <a:pt x="26365" y="211620"/>
                  </a:lnTo>
                  <a:close/>
                </a:path>
                <a:path w="282575" h="958214">
                  <a:moveTo>
                    <a:pt x="26365" y="166585"/>
                  </a:moveTo>
                  <a:lnTo>
                    <a:pt x="23825" y="163347"/>
                  </a:lnTo>
                  <a:lnTo>
                    <a:pt x="23418" y="163347"/>
                  </a:lnTo>
                  <a:lnTo>
                    <a:pt x="2616" y="162941"/>
                  </a:lnTo>
                  <a:lnTo>
                    <a:pt x="0" y="166116"/>
                  </a:lnTo>
                  <a:lnTo>
                    <a:pt x="0" y="192709"/>
                  </a:lnTo>
                  <a:lnTo>
                    <a:pt x="23825" y="196024"/>
                  </a:lnTo>
                  <a:lnTo>
                    <a:pt x="24218" y="195922"/>
                  </a:lnTo>
                  <a:lnTo>
                    <a:pt x="26365" y="192836"/>
                  </a:lnTo>
                  <a:lnTo>
                    <a:pt x="26365" y="166585"/>
                  </a:lnTo>
                  <a:close/>
                </a:path>
                <a:path w="282575" h="958214">
                  <a:moveTo>
                    <a:pt x="26365" y="121551"/>
                  </a:moveTo>
                  <a:lnTo>
                    <a:pt x="23418" y="118237"/>
                  </a:lnTo>
                  <a:lnTo>
                    <a:pt x="2616" y="117348"/>
                  </a:lnTo>
                  <a:lnTo>
                    <a:pt x="0" y="120497"/>
                  </a:lnTo>
                  <a:lnTo>
                    <a:pt x="0" y="147091"/>
                  </a:lnTo>
                  <a:lnTo>
                    <a:pt x="23825" y="150926"/>
                  </a:lnTo>
                  <a:lnTo>
                    <a:pt x="24218" y="150825"/>
                  </a:lnTo>
                  <a:lnTo>
                    <a:pt x="26365" y="147828"/>
                  </a:lnTo>
                  <a:lnTo>
                    <a:pt x="26365" y="121551"/>
                  </a:lnTo>
                  <a:close/>
                </a:path>
                <a:path w="282575" h="958214">
                  <a:moveTo>
                    <a:pt x="26365" y="76517"/>
                  </a:moveTo>
                  <a:lnTo>
                    <a:pt x="2616" y="71780"/>
                  </a:lnTo>
                  <a:lnTo>
                    <a:pt x="2197" y="71843"/>
                  </a:lnTo>
                  <a:lnTo>
                    <a:pt x="0" y="74841"/>
                  </a:lnTo>
                  <a:lnTo>
                    <a:pt x="0" y="101434"/>
                  </a:lnTo>
                  <a:lnTo>
                    <a:pt x="23825" y="105841"/>
                  </a:lnTo>
                  <a:lnTo>
                    <a:pt x="24218" y="105752"/>
                  </a:lnTo>
                  <a:lnTo>
                    <a:pt x="26365" y="102768"/>
                  </a:lnTo>
                  <a:lnTo>
                    <a:pt x="26365" y="76517"/>
                  </a:lnTo>
                  <a:close/>
                </a:path>
                <a:path w="282575" h="958214">
                  <a:moveTo>
                    <a:pt x="26365" y="31470"/>
                  </a:moveTo>
                  <a:lnTo>
                    <a:pt x="2616" y="26187"/>
                  </a:lnTo>
                  <a:lnTo>
                    <a:pt x="2197" y="26250"/>
                  </a:lnTo>
                  <a:lnTo>
                    <a:pt x="0" y="29197"/>
                  </a:lnTo>
                  <a:lnTo>
                    <a:pt x="0" y="55803"/>
                  </a:lnTo>
                  <a:lnTo>
                    <a:pt x="23825" y="60744"/>
                  </a:lnTo>
                  <a:lnTo>
                    <a:pt x="24218" y="60667"/>
                  </a:lnTo>
                  <a:lnTo>
                    <a:pt x="26365" y="57721"/>
                  </a:lnTo>
                  <a:lnTo>
                    <a:pt x="26365" y="31470"/>
                  </a:lnTo>
                  <a:close/>
                </a:path>
                <a:path w="282575" h="958214">
                  <a:moveTo>
                    <a:pt x="63411" y="388277"/>
                  </a:moveTo>
                  <a:lnTo>
                    <a:pt x="60947" y="385381"/>
                  </a:lnTo>
                  <a:lnTo>
                    <a:pt x="60553" y="385419"/>
                  </a:lnTo>
                  <a:lnTo>
                    <a:pt x="40513" y="387299"/>
                  </a:lnTo>
                  <a:lnTo>
                    <a:pt x="37998" y="390702"/>
                  </a:lnTo>
                  <a:lnTo>
                    <a:pt x="37998" y="416788"/>
                  </a:lnTo>
                  <a:lnTo>
                    <a:pt x="40513" y="419696"/>
                  </a:lnTo>
                  <a:lnTo>
                    <a:pt x="60947" y="417436"/>
                  </a:lnTo>
                  <a:lnTo>
                    <a:pt x="63411" y="414020"/>
                  </a:lnTo>
                  <a:lnTo>
                    <a:pt x="63411" y="388277"/>
                  </a:lnTo>
                  <a:close/>
                </a:path>
                <a:path w="282575" h="958214">
                  <a:moveTo>
                    <a:pt x="63411" y="344093"/>
                  </a:moveTo>
                  <a:lnTo>
                    <a:pt x="60947" y="341109"/>
                  </a:lnTo>
                  <a:lnTo>
                    <a:pt x="60553" y="341147"/>
                  </a:lnTo>
                  <a:lnTo>
                    <a:pt x="40513" y="342569"/>
                  </a:lnTo>
                  <a:lnTo>
                    <a:pt x="37998" y="345935"/>
                  </a:lnTo>
                  <a:lnTo>
                    <a:pt x="37998" y="372021"/>
                  </a:lnTo>
                  <a:lnTo>
                    <a:pt x="40513" y="374967"/>
                  </a:lnTo>
                  <a:lnTo>
                    <a:pt x="60947" y="373189"/>
                  </a:lnTo>
                  <a:lnTo>
                    <a:pt x="63411" y="369849"/>
                  </a:lnTo>
                  <a:lnTo>
                    <a:pt x="63411" y="344093"/>
                  </a:lnTo>
                  <a:close/>
                </a:path>
                <a:path w="282575" h="958214">
                  <a:moveTo>
                    <a:pt x="63411" y="299872"/>
                  </a:moveTo>
                  <a:lnTo>
                    <a:pt x="60947" y="296849"/>
                  </a:lnTo>
                  <a:lnTo>
                    <a:pt x="60553" y="296862"/>
                  </a:lnTo>
                  <a:lnTo>
                    <a:pt x="37998" y="301129"/>
                  </a:lnTo>
                  <a:lnTo>
                    <a:pt x="37998" y="327228"/>
                  </a:lnTo>
                  <a:lnTo>
                    <a:pt x="40513" y="330263"/>
                  </a:lnTo>
                  <a:lnTo>
                    <a:pt x="60947" y="328930"/>
                  </a:lnTo>
                  <a:lnTo>
                    <a:pt x="63411" y="325628"/>
                  </a:lnTo>
                  <a:lnTo>
                    <a:pt x="63411" y="299872"/>
                  </a:lnTo>
                  <a:close/>
                </a:path>
                <a:path w="282575" h="958214">
                  <a:moveTo>
                    <a:pt x="63411" y="255663"/>
                  </a:moveTo>
                  <a:lnTo>
                    <a:pt x="60947" y="252577"/>
                  </a:lnTo>
                  <a:lnTo>
                    <a:pt x="60553" y="252590"/>
                  </a:lnTo>
                  <a:lnTo>
                    <a:pt x="40513" y="253111"/>
                  </a:lnTo>
                  <a:lnTo>
                    <a:pt x="37998" y="256349"/>
                  </a:lnTo>
                  <a:lnTo>
                    <a:pt x="37998" y="282448"/>
                  </a:lnTo>
                  <a:lnTo>
                    <a:pt x="40513" y="285521"/>
                  </a:lnTo>
                  <a:lnTo>
                    <a:pt x="60947" y="284670"/>
                  </a:lnTo>
                  <a:lnTo>
                    <a:pt x="63411" y="281419"/>
                  </a:lnTo>
                  <a:lnTo>
                    <a:pt x="63411" y="255663"/>
                  </a:lnTo>
                  <a:close/>
                </a:path>
                <a:path w="282575" h="958214">
                  <a:moveTo>
                    <a:pt x="63411" y="211455"/>
                  </a:moveTo>
                  <a:lnTo>
                    <a:pt x="60947" y="208318"/>
                  </a:lnTo>
                  <a:lnTo>
                    <a:pt x="60553" y="208318"/>
                  </a:lnTo>
                  <a:lnTo>
                    <a:pt x="37998" y="211569"/>
                  </a:lnTo>
                  <a:lnTo>
                    <a:pt x="37998" y="237680"/>
                  </a:lnTo>
                  <a:lnTo>
                    <a:pt x="40513" y="240792"/>
                  </a:lnTo>
                  <a:lnTo>
                    <a:pt x="60947" y="240398"/>
                  </a:lnTo>
                  <a:lnTo>
                    <a:pt x="63411" y="237223"/>
                  </a:lnTo>
                  <a:lnTo>
                    <a:pt x="63411" y="211455"/>
                  </a:lnTo>
                  <a:close/>
                </a:path>
                <a:path w="282575" h="958214">
                  <a:moveTo>
                    <a:pt x="63411" y="167246"/>
                  </a:moveTo>
                  <a:lnTo>
                    <a:pt x="60947" y="164071"/>
                  </a:lnTo>
                  <a:lnTo>
                    <a:pt x="60553" y="164071"/>
                  </a:lnTo>
                  <a:lnTo>
                    <a:pt x="40513" y="163677"/>
                  </a:lnTo>
                  <a:lnTo>
                    <a:pt x="37998" y="166801"/>
                  </a:lnTo>
                  <a:lnTo>
                    <a:pt x="37998" y="192887"/>
                  </a:lnTo>
                  <a:lnTo>
                    <a:pt x="60947" y="196138"/>
                  </a:lnTo>
                  <a:lnTo>
                    <a:pt x="61315" y="196037"/>
                  </a:lnTo>
                  <a:lnTo>
                    <a:pt x="63411" y="193001"/>
                  </a:lnTo>
                  <a:lnTo>
                    <a:pt x="63411" y="167246"/>
                  </a:lnTo>
                  <a:close/>
                </a:path>
                <a:path w="282575" h="958214">
                  <a:moveTo>
                    <a:pt x="63411" y="123063"/>
                  </a:moveTo>
                  <a:lnTo>
                    <a:pt x="60553" y="119799"/>
                  </a:lnTo>
                  <a:lnTo>
                    <a:pt x="40513" y="118948"/>
                  </a:lnTo>
                  <a:lnTo>
                    <a:pt x="37998" y="122034"/>
                  </a:lnTo>
                  <a:lnTo>
                    <a:pt x="37998" y="148120"/>
                  </a:lnTo>
                  <a:lnTo>
                    <a:pt x="60947" y="151879"/>
                  </a:lnTo>
                  <a:lnTo>
                    <a:pt x="61315" y="151790"/>
                  </a:lnTo>
                  <a:lnTo>
                    <a:pt x="63411" y="148831"/>
                  </a:lnTo>
                  <a:lnTo>
                    <a:pt x="63411" y="123063"/>
                  </a:lnTo>
                  <a:close/>
                </a:path>
                <a:path w="282575" h="958214">
                  <a:moveTo>
                    <a:pt x="63411" y="78867"/>
                  </a:moveTo>
                  <a:lnTo>
                    <a:pt x="40513" y="74231"/>
                  </a:lnTo>
                  <a:lnTo>
                    <a:pt x="40119" y="74295"/>
                  </a:lnTo>
                  <a:lnTo>
                    <a:pt x="37998" y="77241"/>
                  </a:lnTo>
                  <a:lnTo>
                    <a:pt x="37998" y="103352"/>
                  </a:lnTo>
                  <a:lnTo>
                    <a:pt x="60947" y="107645"/>
                  </a:lnTo>
                  <a:lnTo>
                    <a:pt x="61315" y="107569"/>
                  </a:lnTo>
                  <a:lnTo>
                    <a:pt x="63411" y="104622"/>
                  </a:lnTo>
                  <a:lnTo>
                    <a:pt x="63411" y="78867"/>
                  </a:lnTo>
                  <a:close/>
                </a:path>
                <a:path w="282575" h="958214">
                  <a:moveTo>
                    <a:pt x="63411" y="34645"/>
                  </a:moveTo>
                  <a:lnTo>
                    <a:pt x="40513" y="29489"/>
                  </a:lnTo>
                  <a:lnTo>
                    <a:pt x="40119" y="29552"/>
                  </a:lnTo>
                  <a:lnTo>
                    <a:pt x="37998" y="32448"/>
                  </a:lnTo>
                  <a:lnTo>
                    <a:pt x="37998" y="58559"/>
                  </a:lnTo>
                  <a:lnTo>
                    <a:pt x="60947" y="63360"/>
                  </a:lnTo>
                  <a:lnTo>
                    <a:pt x="61315" y="63296"/>
                  </a:lnTo>
                  <a:lnTo>
                    <a:pt x="63411" y="60401"/>
                  </a:lnTo>
                  <a:lnTo>
                    <a:pt x="63411" y="34645"/>
                  </a:lnTo>
                  <a:close/>
                </a:path>
                <a:path w="282575" h="958214">
                  <a:moveTo>
                    <a:pt x="99085" y="384873"/>
                  </a:moveTo>
                  <a:lnTo>
                    <a:pt x="96697" y="382028"/>
                  </a:lnTo>
                  <a:lnTo>
                    <a:pt x="96316" y="382066"/>
                  </a:lnTo>
                  <a:lnTo>
                    <a:pt x="77012" y="383882"/>
                  </a:lnTo>
                  <a:lnTo>
                    <a:pt x="74587" y="387197"/>
                  </a:lnTo>
                  <a:lnTo>
                    <a:pt x="74587" y="412813"/>
                  </a:lnTo>
                  <a:lnTo>
                    <a:pt x="77012" y="415671"/>
                  </a:lnTo>
                  <a:lnTo>
                    <a:pt x="96697" y="413512"/>
                  </a:lnTo>
                  <a:lnTo>
                    <a:pt x="99085" y="410159"/>
                  </a:lnTo>
                  <a:lnTo>
                    <a:pt x="99085" y="384873"/>
                  </a:lnTo>
                  <a:close/>
                </a:path>
                <a:path w="282575" h="958214">
                  <a:moveTo>
                    <a:pt x="99085" y="341503"/>
                  </a:moveTo>
                  <a:lnTo>
                    <a:pt x="96697" y="338569"/>
                  </a:lnTo>
                  <a:lnTo>
                    <a:pt x="96316" y="338607"/>
                  </a:lnTo>
                  <a:lnTo>
                    <a:pt x="77012" y="339979"/>
                  </a:lnTo>
                  <a:lnTo>
                    <a:pt x="74587" y="343268"/>
                  </a:lnTo>
                  <a:lnTo>
                    <a:pt x="74587" y="368896"/>
                  </a:lnTo>
                  <a:lnTo>
                    <a:pt x="77012" y="371767"/>
                  </a:lnTo>
                  <a:lnTo>
                    <a:pt x="96697" y="370052"/>
                  </a:lnTo>
                  <a:lnTo>
                    <a:pt x="99085" y="366788"/>
                  </a:lnTo>
                  <a:lnTo>
                    <a:pt x="99085" y="341503"/>
                  </a:lnTo>
                  <a:close/>
                </a:path>
                <a:path w="282575" h="958214">
                  <a:moveTo>
                    <a:pt x="99085" y="298094"/>
                  </a:moveTo>
                  <a:lnTo>
                    <a:pt x="96697" y="295122"/>
                  </a:lnTo>
                  <a:lnTo>
                    <a:pt x="96316" y="295135"/>
                  </a:lnTo>
                  <a:lnTo>
                    <a:pt x="74587" y="299300"/>
                  </a:lnTo>
                  <a:lnTo>
                    <a:pt x="74587" y="324929"/>
                  </a:lnTo>
                  <a:lnTo>
                    <a:pt x="77012" y="327888"/>
                  </a:lnTo>
                  <a:lnTo>
                    <a:pt x="96697" y="326618"/>
                  </a:lnTo>
                  <a:lnTo>
                    <a:pt x="99085" y="323380"/>
                  </a:lnTo>
                  <a:lnTo>
                    <a:pt x="99085" y="298094"/>
                  </a:lnTo>
                  <a:close/>
                </a:path>
                <a:path w="282575" h="958214">
                  <a:moveTo>
                    <a:pt x="99085" y="254685"/>
                  </a:moveTo>
                  <a:lnTo>
                    <a:pt x="96697" y="251663"/>
                  </a:lnTo>
                  <a:lnTo>
                    <a:pt x="96316" y="251675"/>
                  </a:lnTo>
                  <a:lnTo>
                    <a:pt x="77012" y="252171"/>
                  </a:lnTo>
                  <a:lnTo>
                    <a:pt x="74587" y="255358"/>
                  </a:lnTo>
                  <a:lnTo>
                    <a:pt x="74587" y="280987"/>
                  </a:lnTo>
                  <a:lnTo>
                    <a:pt x="77012" y="283984"/>
                  </a:lnTo>
                  <a:lnTo>
                    <a:pt x="96697" y="283171"/>
                  </a:lnTo>
                  <a:lnTo>
                    <a:pt x="99085" y="279984"/>
                  </a:lnTo>
                  <a:lnTo>
                    <a:pt x="99085" y="254685"/>
                  </a:lnTo>
                  <a:close/>
                </a:path>
                <a:path w="282575" h="958214">
                  <a:moveTo>
                    <a:pt x="99085" y="211277"/>
                  </a:moveTo>
                  <a:lnTo>
                    <a:pt x="96697" y="208203"/>
                  </a:lnTo>
                  <a:lnTo>
                    <a:pt x="96316" y="208203"/>
                  </a:lnTo>
                  <a:lnTo>
                    <a:pt x="74587" y="211391"/>
                  </a:lnTo>
                  <a:lnTo>
                    <a:pt x="74587" y="237007"/>
                  </a:lnTo>
                  <a:lnTo>
                    <a:pt x="77012" y="240093"/>
                  </a:lnTo>
                  <a:lnTo>
                    <a:pt x="96697" y="239699"/>
                  </a:lnTo>
                  <a:lnTo>
                    <a:pt x="99085" y="236575"/>
                  </a:lnTo>
                  <a:lnTo>
                    <a:pt x="99085" y="211277"/>
                  </a:lnTo>
                  <a:close/>
                </a:path>
                <a:path w="282575" h="958214">
                  <a:moveTo>
                    <a:pt x="99085" y="167894"/>
                  </a:moveTo>
                  <a:lnTo>
                    <a:pt x="96697" y="164769"/>
                  </a:lnTo>
                  <a:lnTo>
                    <a:pt x="96316" y="164769"/>
                  </a:lnTo>
                  <a:lnTo>
                    <a:pt x="77012" y="164388"/>
                  </a:lnTo>
                  <a:lnTo>
                    <a:pt x="74587" y="167449"/>
                  </a:lnTo>
                  <a:lnTo>
                    <a:pt x="74587" y="193065"/>
                  </a:lnTo>
                  <a:lnTo>
                    <a:pt x="96697" y="196253"/>
                  </a:lnTo>
                  <a:lnTo>
                    <a:pt x="97066" y="196151"/>
                  </a:lnTo>
                  <a:lnTo>
                    <a:pt x="99085" y="193179"/>
                  </a:lnTo>
                  <a:lnTo>
                    <a:pt x="99085" y="167894"/>
                  </a:lnTo>
                  <a:close/>
                </a:path>
                <a:path w="282575" h="958214">
                  <a:moveTo>
                    <a:pt x="99085" y="124510"/>
                  </a:moveTo>
                  <a:lnTo>
                    <a:pt x="96316" y="121310"/>
                  </a:lnTo>
                  <a:lnTo>
                    <a:pt x="77012" y="120497"/>
                  </a:lnTo>
                  <a:lnTo>
                    <a:pt x="74587" y="123520"/>
                  </a:lnTo>
                  <a:lnTo>
                    <a:pt x="74587" y="149136"/>
                  </a:lnTo>
                  <a:lnTo>
                    <a:pt x="96697" y="152806"/>
                  </a:lnTo>
                  <a:lnTo>
                    <a:pt x="97396" y="152552"/>
                  </a:lnTo>
                  <a:lnTo>
                    <a:pt x="99085" y="149796"/>
                  </a:lnTo>
                  <a:lnTo>
                    <a:pt x="99085" y="124510"/>
                  </a:lnTo>
                  <a:close/>
                </a:path>
                <a:path w="282575" h="958214">
                  <a:moveTo>
                    <a:pt x="99085" y="81102"/>
                  </a:moveTo>
                  <a:lnTo>
                    <a:pt x="96316" y="77838"/>
                  </a:lnTo>
                  <a:lnTo>
                    <a:pt x="77012" y="76581"/>
                  </a:lnTo>
                  <a:lnTo>
                    <a:pt x="74587" y="79552"/>
                  </a:lnTo>
                  <a:lnTo>
                    <a:pt x="74587" y="105168"/>
                  </a:lnTo>
                  <a:lnTo>
                    <a:pt x="96697" y="109372"/>
                  </a:lnTo>
                  <a:lnTo>
                    <a:pt x="97066" y="109283"/>
                  </a:lnTo>
                  <a:lnTo>
                    <a:pt x="99085" y="106387"/>
                  </a:lnTo>
                  <a:lnTo>
                    <a:pt x="99085" y="81102"/>
                  </a:lnTo>
                  <a:close/>
                </a:path>
                <a:path w="282575" h="958214">
                  <a:moveTo>
                    <a:pt x="99085" y="37680"/>
                  </a:moveTo>
                  <a:lnTo>
                    <a:pt x="77012" y="32677"/>
                  </a:lnTo>
                  <a:lnTo>
                    <a:pt x="76631" y="32753"/>
                  </a:lnTo>
                  <a:lnTo>
                    <a:pt x="74587" y="35598"/>
                  </a:lnTo>
                  <a:lnTo>
                    <a:pt x="74587" y="61201"/>
                  </a:lnTo>
                  <a:lnTo>
                    <a:pt x="96697" y="65900"/>
                  </a:lnTo>
                  <a:lnTo>
                    <a:pt x="97066" y="65836"/>
                  </a:lnTo>
                  <a:lnTo>
                    <a:pt x="99085" y="62992"/>
                  </a:lnTo>
                  <a:lnTo>
                    <a:pt x="99085" y="37680"/>
                  </a:lnTo>
                  <a:close/>
                </a:path>
                <a:path w="282575" h="958214">
                  <a:moveTo>
                    <a:pt x="133489" y="928382"/>
                  </a:moveTo>
                  <a:lnTo>
                    <a:pt x="131203" y="925461"/>
                  </a:lnTo>
                  <a:lnTo>
                    <a:pt x="130822" y="925474"/>
                  </a:lnTo>
                  <a:lnTo>
                    <a:pt x="109867" y="930046"/>
                  </a:lnTo>
                  <a:lnTo>
                    <a:pt x="109867" y="954697"/>
                  </a:lnTo>
                  <a:lnTo>
                    <a:pt x="112204" y="957630"/>
                  </a:lnTo>
                  <a:lnTo>
                    <a:pt x="131203" y="956398"/>
                  </a:lnTo>
                  <a:lnTo>
                    <a:pt x="133489" y="953211"/>
                  </a:lnTo>
                  <a:lnTo>
                    <a:pt x="133489" y="928382"/>
                  </a:lnTo>
                  <a:close/>
                </a:path>
                <a:path w="282575" h="958214">
                  <a:moveTo>
                    <a:pt x="133489" y="381609"/>
                  </a:moveTo>
                  <a:lnTo>
                    <a:pt x="131203" y="378802"/>
                  </a:lnTo>
                  <a:lnTo>
                    <a:pt x="130822" y="378841"/>
                  </a:lnTo>
                  <a:lnTo>
                    <a:pt x="112204" y="380593"/>
                  </a:lnTo>
                  <a:lnTo>
                    <a:pt x="109867" y="384327"/>
                  </a:lnTo>
                  <a:lnTo>
                    <a:pt x="109867" y="409003"/>
                  </a:lnTo>
                  <a:lnTo>
                    <a:pt x="112204" y="411810"/>
                  </a:lnTo>
                  <a:lnTo>
                    <a:pt x="131203" y="409714"/>
                  </a:lnTo>
                  <a:lnTo>
                    <a:pt x="133489" y="406438"/>
                  </a:lnTo>
                  <a:lnTo>
                    <a:pt x="133489" y="381609"/>
                  </a:lnTo>
                  <a:close/>
                </a:path>
                <a:path w="282575" h="958214">
                  <a:moveTo>
                    <a:pt x="133489" y="339001"/>
                  </a:moveTo>
                  <a:lnTo>
                    <a:pt x="131203" y="336118"/>
                  </a:lnTo>
                  <a:lnTo>
                    <a:pt x="130822" y="336156"/>
                  </a:lnTo>
                  <a:lnTo>
                    <a:pt x="112204" y="337477"/>
                  </a:lnTo>
                  <a:lnTo>
                    <a:pt x="109867" y="341210"/>
                  </a:lnTo>
                  <a:lnTo>
                    <a:pt x="109867" y="365861"/>
                  </a:lnTo>
                  <a:lnTo>
                    <a:pt x="112204" y="368706"/>
                  </a:lnTo>
                  <a:lnTo>
                    <a:pt x="131203" y="367055"/>
                  </a:lnTo>
                  <a:lnTo>
                    <a:pt x="133489" y="363829"/>
                  </a:lnTo>
                  <a:lnTo>
                    <a:pt x="133489" y="339001"/>
                  </a:lnTo>
                  <a:close/>
                </a:path>
                <a:path w="282575" h="958214">
                  <a:moveTo>
                    <a:pt x="133489" y="253746"/>
                  </a:moveTo>
                  <a:lnTo>
                    <a:pt x="131203" y="250774"/>
                  </a:lnTo>
                  <a:lnTo>
                    <a:pt x="130822" y="250786"/>
                  </a:lnTo>
                  <a:lnTo>
                    <a:pt x="112204" y="251256"/>
                  </a:lnTo>
                  <a:lnTo>
                    <a:pt x="109867" y="254393"/>
                  </a:lnTo>
                  <a:lnTo>
                    <a:pt x="109867" y="279539"/>
                  </a:lnTo>
                  <a:lnTo>
                    <a:pt x="112204" y="282511"/>
                  </a:lnTo>
                  <a:lnTo>
                    <a:pt x="131203" y="281711"/>
                  </a:lnTo>
                  <a:lnTo>
                    <a:pt x="133489" y="278587"/>
                  </a:lnTo>
                  <a:lnTo>
                    <a:pt x="133489" y="253746"/>
                  </a:lnTo>
                  <a:close/>
                </a:path>
                <a:path w="282575" h="958214">
                  <a:moveTo>
                    <a:pt x="133489" y="211124"/>
                  </a:moveTo>
                  <a:lnTo>
                    <a:pt x="131203" y="208102"/>
                  </a:lnTo>
                  <a:lnTo>
                    <a:pt x="130822" y="208102"/>
                  </a:lnTo>
                  <a:lnTo>
                    <a:pt x="109867" y="211239"/>
                  </a:lnTo>
                  <a:lnTo>
                    <a:pt x="109867" y="236385"/>
                  </a:lnTo>
                  <a:lnTo>
                    <a:pt x="112204" y="239407"/>
                  </a:lnTo>
                  <a:lnTo>
                    <a:pt x="131203" y="239039"/>
                  </a:lnTo>
                  <a:lnTo>
                    <a:pt x="133489" y="235966"/>
                  </a:lnTo>
                  <a:lnTo>
                    <a:pt x="133489" y="211124"/>
                  </a:lnTo>
                  <a:close/>
                </a:path>
                <a:path w="282575" h="958214">
                  <a:moveTo>
                    <a:pt x="133489" y="168503"/>
                  </a:moveTo>
                  <a:lnTo>
                    <a:pt x="131203" y="165442"/>
                  </a:lnTo>
                  <a:lnTo>
                    <a:pt x="130822" y="165442"/>
                  </a:lnTo>
                  <a:lnTo>
                    <a:pt x="112204" y="165087"/>
                  </a:lnTo>
                  <a:lnTo>
                    <a:pt x="109867" y="168071"/>
                  </a:lnTo>
                  <a:lnTo>
                    <a:pt x="109867" y="193230"/>
                  </a:lnTo>
                  <a:lnTo>
                    <a:pt x="131203" y="196367"/>
                  </a:lnTo>
                  <a:lnTo>
                    <a:pt x="131546" y="196265"/>
                  </a:lnTo>
                  <a:lnTo>
                    <a:pt x="132181" y="195910"/>
                  </a:lnTo>
                  <a:lnTo>
                    <a:pt x="132943" y="195008"/>
                  </a:lnTo>
                  <a:lnTo>
                    <a:pt x="133146" y="194640"/>
                  </a:lnTo>
                  <a:lnTo>
                    <a:pt x="133489" y="193344"/>
                  </a:lnTo>
                  <a:lnTo>
                    <a:pt x="133489" y="168503"/>
                  </a:lnTo>
                  <a:close/>
                </a:path>
                <a:path w="282575" h="958214">
                  <a:moveTo>
                    <a:pt x="133489" y="125895"/>
                  </a:moveTo>
                  <a:lnTo>
                    <a:pt x="130822" y="122758"/>
                  </a:lnTo>
                  <a:lnTo>
                    <a:pt x="112204" y="121970"/>
                  </a:lnTo>
                  <a:lnTo>
                    <a:pt x="109867" y="124942"/>
                  </a:lnTo>
                  <a:lnTo>
                    <a:pt x="109867" y="150088"/>
                  </a:lnTo>
                  <a:lnTo>
                    <a:pt x="131203" y="153682"/>
                  </a:lnTo>
                  <a:lnTo>
                    <a:pt x="131546" y="153606"/>
                  </a:lnTo>
                  <a:lnTo>
                    <a:pt x="132181" y="153263"/>
                  </a:lnTo>
                  <a:lnTo>
                    <a:pt x="132943" y="152387"/>
                  </a:lnTo>
                  <a:lnTo>
                    <a:pt x="133146" y="152031"/>
                  </a:lnTo>
                  <a:lnTo>
                    <a:pt x="133489" y="150736"/>
                  </a:lnTo>
                  <a:lnTo>
                    <a:pt x="133489" y="125895"/>
                  </a:lnTo>
                  <a:close/>
                </a:path>
                <a:path w="282575" h="958214">
                  <a:moveTo>
                    <a:pt x="133489" y="83273"/>
                  </a:moveTo>
                  <a:lnTo>
                    <a:pt x="130822" y="80073"/>
                  </a:lnTo>
                  <a:lnTo>
                    <a:pt x="112204" y="78867"/>
                  </a:lnTo>
                  <a:lnTo>
                    <a:pt x="109867" y="81788"/>
                  </a:lnTo>
                  <a:lnTo>
                    <a:pt x="109867" y="106934"/>
                  </a:lnTo>
                  <a:lnTo>
                    <a:pt x="131203" y="111036"/>
                  </a:lnTo>
                  <a:lnTo>
                    <a:pt x="131546" y="110947"/>
                  </a:lnTo>
                  <a:lnTo>
                    <a:pt x="133489" y="108127"/>
                  </a:lnTo>
                  <a:lnTo>
                    <a:pt x="133489" y="83273"/>
                  </a:lnTo>
                  <a:close/>
                </a:path>
                <a:path w="282575" h="958214">
                  <a:moveTo>
                    <a:pt x="133489" y="40652"/>
                  </a:moveTo>
                  <a:lnTo>
                    <a:pt x="112204" y="35775"/>
                  </a:lnTo>
                  <a:lnTo>
                    <a:pt x="111848" y="35839"/>
                  </a:lnTo>
                  <a:lnTo>
                    <a:pt x="109867" y="39116"/>
                  </a:lnTo>
                  <a:lnTo>
                    <a:pt x="109867" y="63766"/>
                  </a:lnTo>
                  <a:lnTo>
                    <a:pt x="131203" y="68364"/>
                  </a:lnTo>
                  <a:lnTo>
                    <a:pt x="131546" y="68287"/>
                  </a:lnTo>
                  <a:lnTo>
                    <a:pt x="133489" y="65481"/>
                  </a:lnTo>
                  <a:lnTo>
                    <a:pt x="133489" y="40652"/>
                  </a:lnTo>
                  <a:close/>
                </a:path>
                <a:path w="282575" h="958214">
                  <a:moveTo>
                    <a:pt x="166662" y="336588"/>
                  </a:moveTo>
                  <a:lnTo>
                    <a:pt x="164439" y="333756"/>
                  </a:lnTo>
                  <a:lnTo>
                    <a:pt x="164096" y="333794"/>
                  </a:lnTo>
                  <a:lnTo>
                    <a:pt x="146138" y="335064"/>
                  </a:lnTo>
                  <a:lnTo>
                    <a:pt x="143878" y="338239"/>
                  </a:lnTo>
                  <a:lnTo>
                    <a:pt x="143878" y="362940"/>
                  </a:lnTo>
                  <a:lnTo>
                    <a:pt x="146138" y="365734"/>
                  </a:lnTo>
                  <a:lnTo>
                    <a:pt x="164439" y="364134"/>
                  </a:lnTo>
                  <a:lnTo>
                    <a:pt x="166662" y="360997"/>
                  </a:lnTo>
                  <a:lnTo>
                    <a:pt x="166662" y="336588"/>
                  </a:lnTo>
                  <a:close/>
                </a:path>
                <a:path w="282575" h="958214">
                  <a:moveTo>
                    <a:pt x="166662" y="294703"/>
                  </a:moveTo>
                  <a:lnTo>
                    <a:pt x="164439" y="291846"/>
                  </a:lnTo>
                  <a:lnTo>
                    <a:pt x="164096" y="291858"/>
                  </a:lnTo>
                  <a:lnTo>
                    <a:pt x="143878" y="295846"/>
                  </a:lnTo>
                  <a:lnTo>
                    <a:pt x="143878" y="320548"/>
                  </a:lnTo>
                  <a:lnTo>
                    <a:pt x="146138" y="323418"/>
                  </a:lnTo>
                  <a:lnTo>
                    <a:pt x="164439" y="322224"/>
                  </a:lnTo>
                  <a:lnTo>
                    <a:pt x="166662" y="319112"/>
                  </a:lnTo>
                  <a:lnTo>
                    <a:pt x="166662" y="294703"/>
                  </a:lnTo>
                  <a:close/>
                </a:path>
                <a:path w="282575" h="958214">
                  <a:moveTo>
                    <a:pt x="166662" y="252831"/>
                  </a:moveTo>
                  <a:lnTo>
                    <a:pt x="164439" y="249910"/>
                  </a:lnTo>
                  <a:lnTo>
                    <a:pt x="164096" y="249923"/>
                  </a:lnTo>
                  <a:lnTo>
                    <a:pt x="146138" y="250380"/>
                  </a:lnTo>
                  <a:lnTo>
                    <a:pt x="143878" y="253453"/>
                  </a:lnTo>
                  <a:lnTo>
                    <a:pt x="143878" y="278155"/>
                  </a:lnTo>
                  <a:lnTo>
                    <a:pt x="146138" y="281076"/>
                  </a:lnTo>
                  <a:lnTo>
                    <a:pt x="164439" y="280314"/>
                  </a:lnTo>
                  <a:lnTo>
                    <a:pt x="166662" y="277241"/>
                  </a:lnTo>
                  <a:lnTo>
                    <a:pt x="166662" y="252831"/>
                  </a:lnTo>
                  <a:close/>
                </a:path>
                <a:path w="282575" h="958214">
                  <a:moveTo>
                    <a:pt x="166662" y="210972"/>
                  </a:moveTo>
                  <a:lnTo>
                    <a:pt x="164439" y="208000"/>
                  </a:lnTo>
                  <a:lnTo>
                    <a:pt x="164096" y="208000"/>
                  </a:lnTo>
                  <a:lnTo>
                    <a:pt x="143878" y="211074"/>
                  </a:lnTo>
                  <a:lnTo>
                    <a:pt x="143878" y="235788"/>
                  </a:lnTo>
                  <a:lnTo>
                    <a:pt x="146138" y="238747"/>
                  </a:lnTo>
                  <a:lnTo>
                    <a:pt x="164439" y="238391"/>
                  </a:lnTo>
                  <a:lnTo>
                    <a:pt x="166662" y="235381"/>
                  </a:lnTo>
                  <a:lnTo>
                    <a:pt x="166662" y="210972"/>
                  </a:lnTo>
                  <a:close/>
                </a:path>
                <a:path w="282575" h="958214">
                  <a:moveTo>
                    <a:pt x="166662" y="169100"/>
                  </a:moveTo>
                  <a:lnTo>
                    <a:pt x="164439" y="166090"/>
                  </a:lnTo>
                  <a:lnTo>
                    <a:pt x="164096" y="166090"/>
                  </a:lnTo>
                  <a:lnTo>
                    <a:pt x="146138" y="165747"/>
                  </a:lnTo>
                  <a:lnTo>
                    <a:pt x="143878" y="168694"/>
                  </a:lnTo>
                  <a:lnTo>
                    <a:pt x="143878" y="193382"/>
                  </a:lnTo>
                  <a:lnTo>
                    <a:pt x="164439" y="196456"/>
                  </a:lnTo>
                  <a:lnTo>
                    <a:pt x="164782" y="196367"/>
                  </a:lnTo>
                  <a:lnTo>
                    <a:pt x="166662" y="193497"/>
                  </a:lnTo>
                  <a:lnTo>
                    <a:pt x="166662" y="169100"/>
                  </a:lnTo>
                  <a:close/>
                </a:path>
                <a:path w="282575" h="958214">
                  <a:moveTo>
                    <a:pt x="166662" y="127241"/>
                  </a:moveTo>
                  <a:lnTo>
                    <a:pt x="164096" y="124155"/>
                  </a:lnTo>
                  <a:lnTo>
                    <a:pt x="146138" y="123405"/>
                  </a:lnTo>
                  <a:lnTo>
                    <a:pt x="143878" y="126314"/>
                  </a:lnTo>
                  <a:lnTo>
                    <a:pt x="143878" y="151015"/>
                  </a:lnTo>
                  <a:lnTo>
                    <a:pt x="164439" y="154546"/>
                  </a:lnTo>
                  <a:lnTo>
                    <a:pt x="164782" y="154444"/>
                  </a:lnTo>
                  <a:lnTo>
                    <a:pt x="166662" y="151650"/>
                  </a:lnTo>
                  <a:lnTo>
                    <a:pt x="166662" y="127241"/>
                  </a:lnTo>
                  <a:close/>
                </a:path>
                <a:path w="282575" h="958214">
                  <a:moveTo>
                    <a:pt x="166662" y="43497"/>
                  </a:moveTo>
                  <a:lnTo>
                    <a:pt x="146138" y="38722"/>
                  </a:lnTo>
                  <a:lnTo>
                    <a:pt x="145796" y="38798"/>
                  </a:lnTo>
                  <a:lnTo>
                    <a:pt x="143878" y="41541"/>
                  </a:lnTo>
                  <a:lnTo>
                    <a:pt x="143878" y="66255"/>
                  </a:lnTo>
                  <a:lnTo>
                    <a:pt x="164439" y="70713"/>
                  </a:lnTo>
                  <a:lnTo>
                    <a:pt x="164782" y="70650"/>
                  </a:lnTo>
                  <a:lnTo>
                    <a:pt x="166662" y="67906"/>
                  </a:lnTo>
                  <a:lnTo>
                    <a:pt x="166662" y="43497"/>
                  </a:lnTo>
                  <a:close/>
                </a:path>
                <a:path w="282575" h="958214">
                  <a:moveTo>
                    <a:pt x="198704" y="707847"/>
                  </a:moveTo>
                  <a:lnTo>
                    <a:pt x="196583" y="704888"/>
                  </a:lnTo>
                  <a:lnTo>
                    <a:pt x="196240" y="704888"/>
                  </a:lnTo>
                  <a:lnTo>
                    <a:pt x="178892" y="704545"/>
                  </a:lnTo>
                  <a:lnTo>
                    <a:pt x="176720" y="707453"/>
                  </a:lnTo>
                  <a:lnTo>
                    <a:pt x="176720" y="731710"/>
                  </a:lnTo>
                  <a:lnTo>
                    <a:pt x="196583" y="734733"/>
                  </a:lnTo>
                  <a:lnTo>
                    <a:pt x="196913" y="734631"/>
                  </a:lnTo>
                  <a:lnTo>
                    <a:pt x="198704" y="731812"/>
                  </a:lnTo>
                  <a:lnTo>
                    <a:pt x="198704" y="707847"/>
                  </a:lnTo>
                  <a:close/>
                </a:path>
                <a:path w="282575" h="958214">
                  <a:moveTo>
                    <a:pt x="198704" y="334251"/>
                  </a:moveTo>
                  <a:lnTo>
                    <a:pt x="196583" y="331495"/>
                  </a:lnTo>
                  <a:lnTo>
                    <a:pt x="196240" y="331508"/>
                  </a:lnTo>
                  <a:lnTo>
                    <a:pt x="176720" y="335851"/>
                  </a:lnTo>
                  <a:lnTo>
                    <a:pt x="176720" y="360133"/>
                  </a:lnTo>
                  <a:lnTo>
                    <a:pt x="178892" y="362877"/>
                  </a:lnTo>
                  <a:lnTo>
                    <a:pt x="196583" y="361327"/>
                  </a:lnTo>
                  <a:lnTo>
                    <a:pt x="198704" y="358228"/>
                  </a:lnTo>
                  <a:lnTo>
                    <a:pt x="198704" y="334251"/>
                  </a:lnTo>
                  <a:close/>
                </a:path>
                <a:path w="282575" h="958214">
                  <a:moveTo>
                    <a:pt x="198704" y="293116"/>
                  </a:moveTo>
                  <a:lnTo>
                    <a:pt x="196583" y="290296"/>
                  </a:lnTo>
                  <a:lnTo>
                    <a:pt x="196240" y="290309"/>
                  </a:lnTo>
                  <a:lnTo>
                    <a:pt x="176720" y="294220"/>
                  </a:lnTo>
                  <a:lnTo>
                    <a:pt x="176720" y="318490"/>
                  </a:lnTo>
                  <a:lnTo>
                    <a:pt x="178892" y="321297"/>
                  </a:lnTo>
                  <a:lnTo>
                    <a:pt x="196583" y="320154"/>
                  </a:lnTo>
                  <a:lnTo>
                    <a:pt x="198704" y="317093"/>
                  </a:lnTo>
                  <a:lnTo>
                    <a:pt x="198704" y="293116"/>
                  </a:lnTo>
                  <a:close/>
                </a:path>
                <a:path w="282575" h="958214">
                  <a:moveTo>
                    <a:pt x="198704" y="251955"/>
                  </a:moveTo>
                  <a:lnTo>
                    <a:pt x="196583" y="249085"/>
                  </a:lnTo>
                  <a:lnTo>
                    <a:pt x="196240" y="249097"/>
                  </a:lnTo>
                  <a:lnTo>
                    <a:pt x="178892" y="249542"/>
                  </a:lnTo>
                  <a:lnTo>
                    <a:pt x="176720" y="252564"/>
                  </a:lnTo>
                  <a:lnTo>
                    <a:pt x="176720" y="276834"/>
                  </a:lnTo>
                  <a:lnTo>
                    <a:pt x="178892" y="279692"/>
                  </a:lnTo>
                  <a:lnTo>
                    <a:pt x="196583" y="278942"/>
                  </a:lnTo>
                  <a:lnTo>
                    <a:pt x="198704" y="275932"/>
                  </a:lnTo>
                  <a:lnTo>
                    <a:pt x="198704" y="251955"/>
                  </a:lnTo>
                  <a:close/>
                </a:path>
                <a:path w="282575" h="958214">
                  <a:moveTo>
                    <a:pt x="198704" y="210807"/>
                  </a:moveTo>
                  <a:lnTo>
                    <a:pt x="196583" y="207899"/>
                  </a:lnTo>
                  <a:lnTo>
                    <a:pt x="196240" y="207899"/>
                  </a:lnTo>
                  <a:lnTo>
                    <a:pt x="176720" y="210921"/>
                  </a:lnTo>
                  <a:lnTo>
                    <a:pt x="176720" y="235191"/>
                  </a:lnTo>
                  <a:lnTo>
                    <a:pt x="178892" y="238112"/>
                  </a:lnTo>
                  <a:lnTo>
                    <a:pt x="196583" y="237769"/>
                  </a:lnTo>
                  <a:lnTo>
                    <a:pt x="198704" y="234810"/>
                  </a:lnTo>
                  <a:lnTo>
                    <a:pt x="198704" y="210807"/>
                  </a:lnTo>
                  <a:close/>
                </a:path>
                <a:path w="282575" h="958214">
                  <a:moveTo>
                    <a:pt x="198704" y="128536"/>
                  </a:moveTo>
                  <a:lnTo>
                    <a:pt x="196240" y="125514"/>
                  </a:lnTo>
                  <a:lnTo>
                    <a:pt x="178892" y="124777"/>
                  </a:lnTo>
                  <a:lnTo>
                    <a:pt x="176720" y="127660"/>
                  </a:lnTo>
                  <a:lnTo>
                    <a:pt x="176720" y="151930"/>
                  </a:lnTo>
                  <a:lnTo>
                    <a:pt x="196583" y="155359"/>
                  </a:lnTo>
                  <a:lnTo>
                    <a:pt x="196913" y="155282"/>
                  </a:lnTo>
                  <a:lnTo>
                    <a:pt x="198704" y="152514"/>
                  </a:lnTo>
                  <a:lnTo>
                    <a:pt x="198704" y="128536"/>
                  </a:lnTo>
                  <a:close/>
                </a:path>
                <a:path w="282575" h="958214">
                  <a:moveTo>
                    <a:pt x="198704" y="87388"/>
                  </a:moveTo>
                  <a:lnTo>
                    <a:pt x="196240" y="84302"/>
                  </a:lnTo>
                  <a:lnTo>
                    <a:pt x="178892" y="83172"/>
                  </a:lnTo>
                  <a:lnTo>
                    <a:pt x="176720" y="86004"/>
                  </a:lnTo>
                  <a:lnTo>
                    <a:pt x="176720" y="110274"/>
                  </a:lnTo>
                  <a:lnTo>
                    <a:pt x="196583" y="114185"/>
                  </a:lnTo>
                  <a:lnTo>
                    <a:pt x="196913" y="114122"/>
                  </a:lnTo>
                  <a:lnTo>
                    <a:pt x="198704" y="111366"/>
                  </a:lnTo>
                  <a:lnTo>
                    <a:pt x="198704" y="87388"/>
                  </a:lnTo>
                  <a:close/>
                </a:path>
                <a:path w="282575" h="958214">
                  <a:moveTo>
                    <a:pt x="198704" y="46240"/>
                  </a:moveTo>
                  <a:lnTo>
                    <a:pt x="178892" y="41579"/>
                  </a:lnTo>
                  <a:lnTo>
                    <a:pt x="178574" y="41643"/>
                  </a:lnTo>
                  <a:lnTo>
                    <a:pt x="176720" y="44361"/>
                  </a:lnTo>
                  <a:lnTo>
                    <a:pt x="176720" y="68630"/>
                  </a:lnTo>
                  <a:lnTo>
                    <a:pt x="196583" y="72999"/>
                  </a:lnTo>
                  <a:lnTo>
                    <a:pt x="196913" y="72923"/>
                  </a:lnTo>
                  <a:lnTo>
                    <a:pt x="198704" y="70218"/>
                  </a:lnTo>
                  <a:lnTo>
                    <a:pt x="198704" y="46240"/>
                  </a:lnTo>
                  <a:close/>
                </a:path>
                <a:path w="282575" h="958214">
                  <a:moveTo>
                    <a:pt x="198704" y="5092"/>
                  </a:moveTo>
                  <a:lnTo>
                    <a:pt x="178892" y="0"/>
                  </a:lnTo>
                  <a:lnTo>
                    <a:pt x="177965" y="342"/>
                  </a:lnTo>
                  <a:lnTo>
                    <a:pt x="176720" y="2705"/>
                  </a:lnTo>
                  <a:lnTo>
                    <a:pt x="176720" y="26974"/>
                  </a:lnTo>
                  <a:lnTo>
                    <a:pt x="196583" y="31800"/>
                  </a:lnTo>
                  <a:lnTo>
                    <a:pt x="196913" y="31737"/>
                  </a:lnTo>
                  <a:lnTo>
                    <a:pt x="198704" y="29070"/>
                  </a:lnTo>
                  <a:lnTo>
                    <a:pt x="198704" y="5092"/>
                  </a:lnTo>
                  <a:close/>
                </a:path>
                <a:path w="282575" h="958214">
                  <a:moveTo>
                    <a:pt x="229654" y="332003"/>
                  </a:moveTo>
                  <a:lnTo>
                    <a:pt x="227596" y="329298"/>
                  </a:lnTo>
                  <a:lnTo>
                    <a:pt x="227266" y="329311"/>
                  </a:lnTo>
                  <a:lnTo>
                    <a:pt x="208407" y="333565"/>
                  </a:lnTo>
                  <a:lnTo>
                    <a:pt x="208407" y="357403"/>
                  </a:lnTo>
                  <a:lnTo>
                    <a:pt x="210515" y="360108"/>
                  </a:lnTo>
                  <a:lnTo>
                    <a:pt x="227596" y="358622"/>
                  </a:lnTo>
                  <a:lnTo>
                    <a:pt x="229654" y="355600"/>
                  </a:lnTo>
                  <a:lnTo>
                    <a:pt x="229654" y="332003"/>
                  </a:lnTo>
                  <a:close/>
                </a:path>
                <a:path w="282575" h="958214">
                  <a:moveTo>
                    <a:pt x="229654" y="291579"/>
                  </a:moveTo>
                  <a:lnTo>
                    <a:pt x="227596" y="288798"/>
                  </a:lnTo>
                  <a:lnTo>
                    <a:pt x="227266" y="288810"/>
                  </a:lnTo>
                  <a:lnTo>
                    <a:pt x="208407" y="292633"/>
                  </a:lnTo>
                  <a:lnTo>
                    <a:pt x="208407" y="316484"/>
                  </a:lnTo>
                  <a:lnTo>
                    <a:pt x="210515" y="319265"/>
                  </a:lnTo>
                  <a:lnTo>
                    <a:pt x="227596" y="318147"/>
                  </a:lnTo>
                  <a:lnTo>
                    <a:pt x="229654" y="315137"/>
                  </a:lnTo>
                  <a:lnTo>
                    <a:pt x="229654" y="291579"/>
                  </a:lnTo>
                  <a:close/>
                </a:path>
                <a:path w="282575" h="958214">
                  <a:moveTo>
                    <a:pt x="229654" y="251117"/>
                  </a:moveTo>
                  <a:lnTo>
                    <a:pt x="227596" y="248297"/>
                  </a:lnTo>
                  <a:lnTo>
                    <a:pt x="227266" y="248310"/>
                  </a:lnTo>
                  <a:lnTo>
                    <a:pt x="210515" y="248729"/>
                  </a:lnTo>
                  <a:lnTo>
                    <a:pt x="208407" y="251714"/>
                  </a:lnTo>
                  <a:lnTo>
                    <a:pt x="208407" y="275564"/>
                  </a:lnTo>
                  <a:lnTo>
                    <a:pt x="210515" y="278371"/>
                  </a:lnTo>
                  <a:lnTo>
                    <a:pt x="227596" y="277647"/>
                  </a:lnTo>
                  <a:lnTo>
                    <a:pt x="229654" y="274688"/>
                  </a:lnTo>
                  <a:lnTo>
                    <a:pt x="229654" y="251117"/>
                  </a:lnTo>
                  <a:close/>
                </a:path>
                <a:path w="282575" h="958214">
                  <a:moveTo>
                    <a:pt x="229654" y="210654"/>
                  </a:moveTo>
                  <a:lnTo>
                    <a:pt x="227596" y="207797"/>
                  </a:lnTo>
                  <a:lnTo>
                    <a:pt x="227266" y="207797"/>
                  </a:lnTo>
                  <a:lnTo>
                    <a:pt x="208407" y="210769"/>
                  </a:lnTo>
                  <a:lnTo>
                    <a:pt x="208407" y="234619"/>
                  </a:lnTo>
                  <a:lnTo>
                    <a:pt x="210515" y="237477"/>
                  </a:lnTo>
                  <a:lnTo>
                    <a:pt x="227596" y="237159"/>
                  </a:lnTo>
                  <a:lnTo>
                    <a:pt x="229654" y="234238"/>
                  </a:lnTo>
                  <a:lnTo>
                    <a:pt x="229654" y="210654"/>
                  </a:lnTo>
                  <a:close/>
                </a:path>
                <a:path w="282575" h="958214">
                  <a:moveTo>
                    <a:pt x="229654" y="170230"/>
                  </a:moveTo>
                  <a:lnTo>
                    <a:pt x="227596" y="167322"/>
                  </a:lnTo>
                  <a:lnTo>
                    <a:pt x="227266" y="167322"/>
                  </a:lnTo>
                  <a:lnTo>
                    <a:pt x="210515" y="166992"/>
                  </a:lnTo>
                  <a:lnTo>
                    <a:pt x="208407" y="169837"/>
                  </a:lnTo>
                  <a:lnTo>
                    <a:pt x="208407" y="193687"/>
                  </a:lnTo>
                  <a:lnTo>
                    <a:pt x="227596" y="196659"/>
                  </a:lnTo>
                  <a:lnTo>
                    <a:pt x="227926" y="196570"/>
                  </a:lnTo>
                  <a:lnTo>
                    <a:pt x="228498" y="196240"/>
                  </a:lnTo>
                  <a:lnTo>
                    <a:pt x="229184" y="195389"/>
                  </a:lnTo>
                  <a:lnTo>
                    <a:pt x="229590" y="194233"/>
                  </a:lnTo>
                  <a:lnTo>
                    <a:pt x="229654" y="193789"/>
                  </a:lnTo>
                  <a:lnTo>
                    <a:pt x="229654" y="170230"/>
                  </a:lnTo>
                  <a:close/>
                </a:path>
                <a:path w="282575" h="958214">
                  <a:moveTo>
                    <a:pt x="229654" y="129794"/>
                  </a:moveTo>
                  <a:lnTo>
                    <a:pt x="227266" y="126822"/>
                  </a:lnTo>
                  <a:lnTo>
                    <a:pt x="210515" y="126123"/>
                  </a:lnTo>
                  <a:lnTo>
                    <a:pt x="208407" y="128930"/>
                  </a:lnTo>
                  <a:lnTo>
                    <a:pt x="208407" y="152793"/>
                  </a:lnTo>
                  <a:lnTo>
                    <a:pt x="227596" y="156159"/>
                  </a:lnTo>
                  <a:lnTo>
                    <a:pt x="227926" y="156083"/>
                  </a:lnTo>
                  <a:lnTo>
                    <a:pt x="228498" y="155765"/>
                  </a:lnTo>
                  <a:lnTo>
                    <a:pt x="229184" y="154952"/>
                  </a:lnTo>
                  <a:lnTo>
                    <a:pt x="229590" y="153809"/>
                  </a:lnTo>
                  <a:lnTo>
                    <a:pt x="229654" y="153365"/>
                  </a:lnTo>
                  <a:lnTo>
                    <a:pt x="229654" y="129794"/>
                  </a:lnTo>
                  <a:close/>
                </a:path>
                <a:path w="282575" h="958214">
                  <a:moveTo>
                    <a:pt x="229654" y="89331"/>
                  </a:moveTo>
                  <a:lnTo>
                    <a:pt x="227266" y="86309"/>
                  </a:lnTo>
                  <a:lnTo>
                    <a:pt x="210515" y="85229"/>
                  </a:lnTo>
                  <a:lnTo>
                    <a:pt x="208407" y="87998"/>
                  </a:lnTo>
                  <a:lnTo>
                    <a:pt x="208407" y="111861"/>
                  </a:lnTo>
                  <a:lnTo>
                    <a:pt x="227596" y="115684"/>
                  </a:lnTo>
                  <a:lnTo>
                    <a:pt x="227926" y="115620"/>
                  </a:lnTo>
                  <a:lnTo>
                    <a:pt x="228498" y="115303"/>
                  </a:lnTo>
                  <a:lnTo>
                    <a:pt x="229184" y="114490"/>
                  </a:lnTo>
                  <a:lnTo>
                    <a:pt x="229590" y="113347"/>
                  </a:lnTo>
                  <a:lnTo>
                    <a:pt x="229654" y="112915"/>
                  </a:lnTo>
                  <a:lnTo>
                    <a:pt x="229654" y="89331"/>
                  </a:lnTo>
                  <a:close/>
                </a:path>
                <a:path w="282575" h="958214">
                  <a:moveTo>
                    <a:pt x="229654" y="48895"/>
                  </a:moveTo>
                  <a:lnTo>
                    <a:pt x="210515" y="44335"/>
                  </a:lnTo>
                  <a:lnTo>
                    <a:pt x="210185" y="44399"/>
                  </a:lnTo>
                  <a:lnTo>
                    <a:pt x="208407" y="47066"/>
                  </a:lnTo>
                  <a:lnTo>
                    <a:pt x="208407" y="70916"/>
                  </a:lnTo>
                  <a:lnTo>
                    <a:pt x="227596" y="75196"/>
                  </a:lnTo>
                  <a:lnTo>
                    <a:pt x="227926" y="75120"/>
                  </a:lnTo>
                  <a:lnTo>
                    <a:pt x="229654" y="72466"/>
                  </a:lnTo>
                  <a:lnTo>
                    <a:pt x="229654" y="48895"/>
                  </a:lnTo>
                  <a:close/>
                </a:path>
                <a:path w="282575" h="958214">
                  <a:moveTo>
                    <a:pt x="229654" y="8458"/>
                  </a:moveTo>
                  <a:lnTo>
                    <a:pt x="210515" y="3492"/>
                  </a:lnTo>
                  <a:lnTo>
                    <a:pt x="210185" y="3556"/>
                  </a:lnTo>
                  <a:lnTo>
                    <a:pt x="208407" y="6146"/>
                  </a:lnTo>
                  <a:lnTo>
                    <a:pt x="208407" y="29997"/>
                  </a:lnTo>
                  <a:lnTo>
                    <a:pt x="227596" y="34709"/>
                  </a:lnTo>
                  <a:lnTo>
                    <a:pt x="227926" y="34645"/>
                  </a:lnTo>
                  <a:lnTo>
                    <a:pt x="228498" y="34353"/>
                  </a:lnTo>
                  <a:lnTo>
                    <a:pt x="229184" y="33578"/>
                  </a:lnTo>
                  <a:lnTo>
                    <a:pt x="229590" y="32448"/>
                  </a:lnTo>
                  <a:lnTo>
                    <a:pt x="229654" y="32029"/>
                  </a:lnTo>
                  <a:lnTo>
                    <a:pt x="229654" y="8458"/>
                  </a:lnTo>
                  <a:close/>
                </a:path>
                <a:path w="282575" h="958214">
                  <a:moveTo>
                    <a:pt x="259562" y="329844"/>
                  </a:moveTo>
                  <a:lnTo>
                    <a:pt x="257568" y="327164"/>
                  </a:lnTo>
                  <a:lnTo>
                    <a:pt x="257238" y="327177"/>
                  </a:lnTo>
                  <a:lnTo>
                    <a:pt x="239014" y="331330"/>
                  </a:lnTo>
                  <a:lnTo>
                    <a:pt x="239014" y="354787"/>
                  </a:lnTo>
                  <a:lnTo>
                    <a:pt x="241046" y="357428"/>
                  </a:lnTo>
                  <a:lnTo>
                    <a:pt x="257568" y="355993"/>
                  </a:lnTo>
                  <a:lnTo>
                    <a:pt x="259562" y="353021"/>
                  </a:lnTo>
                  <a:lnTo>
                    <a:pt x="259562" y="329844"/>
                  </a:lnTo>
                  <a:close/>
                </a:path>
                <a:path w="282575" h="958214">
                  <a:moveTo>
                    <a:pt x="259562" y="290080"/>
                  </a:moveTo>
                  <a:lnTo>
                    <a:pt x="257568" y="287350"/>
                  </a:lnTo>
                  <a:lnTo>
                    <a:pt x="257238" y="287362"/>
                  </a:lnTo>
                  <a:lnTo>
                    <a:pt x="239014" y="291109"/>
                  </a:lnTo>
                  <a:lnTo>
                    <a:pt x="239014" y="314566"/>
                  </a:lnTo>
                  <a:lnTo>
                    <a:pt x="241046" y="317271"/>
                  </a:lnTo>
                  <a:lnTo>
                    <a:pt x="257568" y="316217"/>
                  </a:lnTo>
                  <a:lnTo>
                    <a:pt x="259562" y="313258"/>
                  </a:lnTo>
                  <a:lnTo>
                    <a:pt x="259562" y="290080"/>
                  </a:lnTo>
                  <a:close/>
                </a:path>
                <a:path w="282575" h="958214">
                  <a:moveTo>
                    <a:pt x="259562" y="250304"/>
                  </a:moveTo>
                  <a:lnTo>
                    <a:pt x="257568" y="247523"/>
                  </a:lnTo>
                  <a:lnTo>
                    <a:pt x="257238" y="247535"/>
                  </a:lnTo>
                  <a:lnTo>
                    <a:pt x="241046" y="247954"/>
                  </a:lnTo>
                  <a:lnTo>
                    <a:pt x="239014" y="250875"/>
                  </a:lnTo>
                  <a:lnTo>
                    <a:pt x="239014" y="274307"/>
                  </a:lnTo>
                  <a:lnTo>
                    <a:pt x="241046" y="277088"/>
                  </a:lnTo>
                  <a:lnTo>
                    <a:pt x="257568" y="276390"/>
                  </a:lnTo>
                  <a:lnTo>
                    <a:pt x="259562" y="273481"/>
                  </a:lnTo>
                  <a:lnTo>
                    <a:pt x="259562" y="250304"/>
                  </a:lnTo>
                  <a:close/>
                </a:path>
                <a:path w="282575" h="958214">
                  <a:moveTo>
                    <a:pt x="259562" y="210515"/>
                  </a:moveTo>
                  <a:lnTo>
                    <a:pt x="257568" y="207708"/>
                  </a:lnTo>
                  <a:lnTo>
                    <a:pt x="257238" y="207708"/>
                  </a:lnTo>
                  <a:lnTo>
                    <a:pt x="239014" y="210616"/>
                  </a:lnTo>
                  <a:lnTo>
                    <a:pt x="239014" y="234073"/>
                  </a:lnTo>
                  <a:lnTo>
                    <a:pt x="241046" y="236905"/>
                  </a:lnTo>
                  <a:lnTo>
                    <a:pt x="257568" y="236575"/>
                  </a:lnTo>
                  <a:lnTo>
                    <a:pt x="259562" y="233718"/>
                  </a:lnTo>
                  <a:lnTo>
                    <a:pt x="259562" y="210515"/>
                  </a:lnTo>
                  <a:close/>
                </a:path>
                <a:path w="282575" h="958214">
                  <a:moveTo>
                    <a:pt x="259562" y="170764"/>
                  </a:moveTo>
                  <a:lnTo>
                    <a:pt x="257568" y="167906"/>
                  </a:lnTo>
                  <a:lnTo>
                    <a:pt x="257238" y="167906"/>
                  </a:lnTo>
                  <a:lnTo>
                    <a:pt x="241046" y="167601"/>
                  </a:lnTo>
                  <a:lnTo>
                    <a:pt x="239014" y="170395"/>
                  </a:lnTo>
                  <a:lnTo>
                    <a:pt x="239014" y="193827"/>
                  </a:lnTo>
                  <a:lnTo>
                    <a:pt x="257568" y="196761"/>
                  </a:lnTo>
                  <a:lnTo>
                    <a:pt x="257860" y="196659"/>
                  </a:lnTo>
                  <a:lnTo>
                    <a:pt x="259562" y="193929"/>
                  </a:lnTo>
                  <a:lnTo>
                    <a:pt x="259562" y="170764"/>
                  </a:lnTo>
                  <a:close/>
                </a:path>
                <a:path w="282575" h="958214">
                  <a:moveTo>
                    <a:pt x="259562" y="131000"/>
                  </a:moveTo>
                  <a:lnTo>
                    <a:pt x="257238" y="128079"/>
                  </a:lnTo>
                  <a:lnTo>
                    <a:pt x="241046" y="127393"/>
                  </a:lnTo>
                  <a:lnTo>
                    <a:pt x="239014" y="130175"/>
                  </a:lnTo>
                  <a:lnTo>
                    <a:pt x="239014" y="153631"/>
                  </a:lnTo>
                  <a:lnTo>
                    <a:pt x="257568" y="156933"/>
                  </a:lnTo>
                  <a:lnTo>
                    <a:pt x="258140" y="156705"/>
                  </a:lnTo>
                  <a:lnTo>
                    <a:pt x="259562" y="154178"/>
                  </a:lnTo>
                  <a:lnTo>
                    <a:pt x="259562" y="131000"/>
                  </a:lnTo>
                  <a:close/>
                </a:path>
                <a:path w="282575" h="958214">
                  <a:moveTo>
                    <a:pt x="259562" y="91224"/>
                  </a:moveTo>
                  <a:lnTo>
                    <a:pt x="257238" y="88252"/>
                  </a:lnTo>
                  <a:lnTo>
                    <a:pt x="241046" y="87210"/>
                  </a:lnTo>
                  <a:lnTo>
                    <a:pt x="239014" y="89941"/>
                  </a:lnTo>
                  <a:lnTo>
                    <a:pt x="239014" y="113372"/>
                  </a:lnTo>
                  <a:lnTo>
                    <a:pt x="257568" y="117132"/>
                  </a:lnTo>
                  <a:lnTo>
                    <a:pt x="257860" y="117068"/>
                  </a:lnTo>
                  <a:lnTo>
                    <a:pt x="259562" y="114401"/>
                  </a:lnTo>
                  <a:lnTo>
                    <a:pt x="259562" y="91224"/>
                  </a:lnTo>
                  <a:close/>
                </a:path>
                <a:path w="282575" h="958214">
                  <a:moveTo>
                    <a:pt x="259562" y="51460"/>
                  </a:moveTo>
                  <a:lnTo>
                    <a:pt x="241046" y="47015"/>
                  </a:lnTo>
                  <a:lnTo>
                    <a:pt x="240728" y="47078"/>
                  </a:lnTo>
                  <a:lnTo>
                    <a:pt x="239014" y="49707"/>
                  </a:lnTo>
                  <a:lnTo>
                    <a:pt x="239014" y="73152"/>
                  </a:lnTo>
                  <a:lnTo>
                    <a:pt x="257568" y="77343"/>
                  </a:lnTo>
                  <a:lnTo>
                    <a:pt x="258419" y="76962"/>
                  </a:lnTo>
                  <a:lnTo>
                    <a:pt x="258673" y="76746"/>
                  </a:lnTo>
                  <a:lnTo>
                    <a:pt x="259080" y="76174"/>
                  </a:lnTo>
                  <a:lnTo>
                    <a:pt x="259499" y="75069"/>
                  </a:lnTo>
                  <a:lnTo>
                    <a:pt x="259562" y="74637"/>
                  </a:lnTo>
                  <a:lnTo>
                    <a:pt x="259562" y="51460"/>
                  </a:lnTo>
                  <a:close/>
                </a:path>
                <a:path w="282575" h="958214">
                  <a:moveTo>
                    <a:pt x="259562" y="11696"/>
                  </a:moveTo>
                  <a:lnTo>
                    <a:pt x="241046" y="6858"/>
                  </a:lnTo>
                  <a:lnTo>
                    <a:pt x="240728" y="6921"/>
                  </a:lnTo>
                  <a:lnTo>
                    <a:pt x="239014" y="9474"/>
                  </a:lnTo>
                  <a:lnTo>
                    <a:pt x="239014" y="32905"/>
                  </a:lnTo>
                  <a:lnTo>
                    <a:pt x="257568" y="37515"/>
                  </a:lnTo>
                  <a:lnTo>
                    <a:pt x="257860" y="37452"/>
                  </a:lnTo>
                  <a:lnTo>
                    <a:pt x="259562" y="34874"/>
                  </a:lnTo>
                  <a:lnTo>
                    <a:pt x="259562" y="11696"/>
                  </a:lnTo>
                  <a:close/>
                </a:path>
                <a:path w="282575" h="958214">
                  <a:moveTo>
                    <a:pt x="282346" y="930046"/>
                  </a:moveTo>
                  <a:lnTo>
                    <a:pt x="279781" y="926909"/>
                  </a:lnTo>
                  <a:lnTo>
                    <a:pt x="261823" y="925753"/>
                  </a:lnTo>
                  <a:lnTo>
                    <a:pt x="259562" y="928611"/>
                  </a:lnTo>
                  <a:lnTo>
                    <a:pt x="259562" y="953312"/>
                  </a:lnTo>
                  <a:lnTo>
                    <a:pt x="280123" y="957326"/>
                  </a:lnTo>
                  <a:lnTo>
                    <a:pt x="280466" y="957249"/>
                  </a:lnTo>
                  <a:lnTo>
                    <a:pt x="282346" y="954455"/>
                  </a:lnTo>
                  <a:lnTo>
                    <a:pt x="282346" y="930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051154" y="1107744"/>
              <a:ext cx="370205" cy="1280160"/>
            </a:xfrm>
            <a:custGeom>
              <a:avLst/>
              <a:gdLst/>
              <a:ahLst/>
              <a:cxnLst/>
              <a:rect l="l" t="t" r="r" b="b"/>
              <a:pathLst>
                <a:path w="370204" h="1280160">
                  <a:moveTo>
                    <a:pt x="9258" y="952525"/>
                  </a:moveTo>
                  <a:lnTo>
                    <a:pt x="0" y="940054"/>
                  </a:lnTo>
                  <a:lnTo>
                    <a:pt x="0" y="959777"/>
                  </a:lnTo>
                  <a:lnTo>
                    <a:pt x="8470" y="975931"/>
                  </a:lnTo>
                  <a:lnTo>
                    <a:pt x="8724" y="975880"/>
                  </a:lnTo>
                  <a:lnTo>
                    <a:pt x="9042" y="975271"/>
                  </a:lnTo>
                  <a:lnTo>
                    <a:pt x="9232" y="974115"/>
                  </a:lnTo>
                  <a:lnTo>
                    <a:pt x="9258" y="952525"/>
                  </a:lnTo>
                  <a:close/>
                </a:path>
                <a:path w="370204" h="1280160">
                  <a:moveTo>
                    <a:pt x="9258" y="821690"/>
                  </a:moveTo>
                  <a:lnTo>
                    <a:pt x="9220" y="60960"/>
                  </a:lnTo>
                  <a:lnTo>
                    <a:pt x="9182" y="55880"/>
                  </a:lnTo>
                  <a:lnTo>
                    <a:pt x="9182" y="45720"/>
                  </a:lnTo>
                  <a:lnTo>
                    <a:pt x="9004" y="45720"/>
                  </a:lnTo>
                  <a:lnTo>
                    <a:pt x="9004" y="44450"/>
                  </a:lnTo>
                  <a:lnTo>
                    <a:pt x="7886" y="44450"/>
                  </a:lnTo>
                  <a:lnTo>
                    <a:pt x="7886" y="45720"/>
                  </a:lnTo>
                  <a:lnTo>
                    <a:pt x="4114" y="45720"/>
                  </a:lnTo>
                  <a:lnTo>
                    <a:pt x="4114" y="55880"/>
                  </a:lnTo>
                  <a:lnTo>
                    <a:pt x="254" y="55880"/>
                  </a:lnTo>
                  <a:lnTo>
                    <a:pt x="254" y="60960"/>
                  </a:lnTo>
                  <a:lnTo>
                    <a:pt x="12" y="60960"/>
                  </a:lnTo>
                  <a:lnTo>
                    <a:pt x="12" y="821690"/>
                  </a:lnTo>
                  <a:lnTo>
                    <a:pt x="4584" y="821690"/>
                  </a:lnTo>
                  <a:lnTo>
                    <a:pt x="4584" y="833120"/>
                  </a:lnTo>
                  <a:lnTo>
                    <a:pt x="9258" y="833120"/>
                  </a:lnTo>
                  <a:lnTo>
                    <a:pt x="9258" y="821690"/>
                  </a:lnTo>
                  <a:close/>
                </a:path>
                <a:path w="370204" h="1280160">
                  <a:moveTo>
                    <a:pt x="23901" y="849528"/>
                  </a:moveTo>
                  <a:lnTo>
                    <a:pt x="13639" y="835698"/>
                  </a:lnTo>
                  <a:lnTo>
                    <a:pt x="13639" y="856589"/>
                  </a:lnTo>
                  <a:lnTo>
                    <a:pt x="23025" y="874280"/>
                  </a:lnTo>
                  <a:lnTo>
                    <a:pt x="23317" y="874242"/>
                  </a:lnTo>
                  <a:lnTo>
                    <a:pt x="23660" y="873633"/>
                  </a:lnTo>
                  <a:lnTo>
                    <a:pt x="23876" y="872426"/>
                  </a:lnTo>
                  <a:lnTo>
                    <a:pt x="23901" y="849528"/>
                  </a:lnTo>
                  <a:close/>
                </a:path>
                <a:path w="370204" h="1280160">
                  <a:moveTo>
                    <a:pt x="23914" y="760018"/>
                  </a:moveTo>
                  <a:lnTo>
                    <a:pt x="23863" y="41198"/>
                  </a:lnTo>
                  <a:lnTo>
                    <a:pt x="23812" y="36118"/>
                  </a:lnTo>
                  <a:lnTo>
                    <a:pt x="23812" y="24688"/>
                  </a:lnTo>
                  <a:lnTo>
                    <a:pt x="23520" y="24688"/>
                  </a:lnTo>
                  <a:lnTo>
                    <a:pt x="23520" y="23418"/>
                  </a:lnTo>
                  <a:lnTo>
                    <a:pt x="22402" y="23418"/>
                  </a:lnTo>
                  <a:lnTo>
                    <a:pt x="22402" y="24688"/>
                  </a:lnTo>
                  <a:lnTo>
                    <a:pt x="18199" y="24688"/>
                  </a:lnTo>
                  <a:lnTo>
                    <a:pt x="18199" y="36118"/>
                  </a:lnTo>
                  <a:lnTo>
                    <a:pt x="13919" y="36118"/>
                  </a:lnTo>
                  <a:lnTo>
                    <a:pt x="13919" y="41198"/>
                  </a:lnTo>
                  <a:lnTo>
                    <a:pt x="13639" y="41198"/>
                  </a:lnTo>
                  <a:lnTo>
                    <a:pt x="13639" y="760018"/>
                  </a:lnTo>
                  <a:lnTo>
                    <a:pt x="18745" y="760018"/>
                  </a:lnTo>
                  <a:lnTo>
                    <a:pt x="18745" y="773988"/>
                  </a:lnTo>
                  <a:lnTo>
                    <a:pt x="23914" y="773988"/>
                  </a:lnTo>
                  <a:lnTo>
                    <a:pt x="23914" y="760018"/>
                  </a:lnTo>
                  <a:close/>
                </a:path>
                <a:path w="370204" h="1280160">
                  <a:moveTo>
                    <a:pt x="40208" y="899337"/>
                  </a:moveTo>
                  <a:lnTo>
                    <a:pt x="28765" y="883932"/>
                  </a:lnTo>
                  <a:lnTo>
                    <a:pt x="28765" y="906119"/>
                  </a:lnTo>
                  <a:lnTo>
                    <a:pt x="39204" y="925576"/>
                  </a:lnTo>
                  <a:lnTo>
                    <a:pt x="39535" y="925576"/>
                  </a:lnTo>
                  <a:lnTo>
                    <a:pt x="39687" y="925436"/>
                  </a:lnTo>
                  <a:lnTo>
                    <a:pt x="39928" y="924953"/>
                  </a:lnTo>
                  <a:lnTo>
                    <a:pt x="40208" y="923137"/>
                  </a:lnTo>
                  <a:lnTo>
                    <a:pt x="40208" y="899337"/>
                  </a:lnTo>
                  <a:close/>
                </a:path>
                <a:path w="370204" h="1280160">
                  <a:moveTo>
                    <a:pt x="40208" y="833120"/>
                  </a:moveTo>
                  <a:lnTo>
                    <a:pt x="40144" y="19050"/>
                  </a:lnTo>
                  <a:lnTo>
                    <a:pt x="40093" y="13970"/>
                  </a:lnTo>
                  <a:lnTo>
                    <a:pt x="40093" y="1270"/>
                  </a:lnTo>
                  <a:lnTo>
                    <a:pt x="39839" y="1270"/>
                  </a:lnTo>
                  <a:lnTo>
                    <a:pt x="39839" y="0"/>
                  </a:lnTo>
                  <a:lnTo>
                    <a:pt x="38595" y="0"/>
                  </a:lnTo>
                  <a:lnTo>
                    <a:pt x="38595" y="1270"/>
                  </a:lnTo>
                  <a:lnTo>
                    <a:pt x="33807" y="1270"/>
                  </a:lnTo>
                  <a:lnTo>
                    <a:pt x="33807" y="13970"/>
                  </a:lnTo>
                  <a:lnTo>
                    <a:pt x="29210" y="13970"/>
                  </a:lnTo>
                  <a:lnTo>
                    <a:pt x="29210" y="19050"/>
                  </a:lnTo>
                  <a:lnTo>
                    <a:pt x="28765" y="19050"/>
                  </a:lnTo>
                  <a:lnTo>
                    <a:pt x="28765" y="833120"/>
                  </a:lnTo>
                  <a:lnTo>
                    <a:pt x="34112" y="833120"/>
                  </a:lnTo>
                  <a:lnTo>
                    <a:pt x="34112" y="848360"/>
                  </a:lnTo>
                  <a:lnTo>
                    <a:pt x="40208" y="848360"/>
                  </a:lnTo>
                  <a:lnTo>
                    <a:pt x="40208" y="833120"/>
                  </a:lnTo>
                  <a:close/>
                </a:path>
                <a:path w="370204" h="1280160">
                  <a:moveTo>
                    <a:pt x="126415" y="897343"/>
                  </a:moveTo>
                  <a:lnTo>
                    <a:pt x="123875" y="894702"/>
                  </a:lnTo>
                  <a:lnTo>
                    <a:pt x="123469" y="894803"/>
                  </a:lnTo>
                  <a:lnTo>
                    <a:pt x="102666" y="899579"/>
                  </a:lnTo>
                  <a:lnTo>
                    <a:pt x="100050" y="903414"/>
                  </a:lnTo>
                  <a:lnTo>
                    <a:pt x="100050" y="930033"/>
                  </a:lnTo>
                  <a:lnTo>
                    <a:pt x="102666" y="932624"/>
                  </a:lnTo>
                  <a:lnTo>
                    <a:pt x="123875" y="927417"/>
                  </a:lnTo>
                  <a:lnTo>
                    <a:pt x="126415" y="923582"/>
                  </a:lnTo>
                  <a:lnTo>
                    <a:pt x="126415" y="897343"/>
                  </a:lnTo>
                  <a:close/>
                </a:path>
                <a:path w="370204" h="1280160">
                  <a:moveTo>
                    <a:pt x="126415" y="852271"/>
                  </a:moveTo>
                  <a:lnTo>
                    <a:pt x="123875" y="849630"/>
                  </a:lnTo>
                  <a:lnTo>
                    <a:pt x="123469" y="849706"/>
                  </a:lnTo>
                  <a:lnTo>
                    <a:pt x="100050" y="857758"/>
                  </a:lnTo>
                  <a:lnTo>
                    <a:pt x="100050" y="884364"/>
                  </a:lnTo>
                  <a:lnTo>
                    <a:pt x="102666" y="887018"/>
                  </a:lnTo>
                  <a:lnTo>
                    <a:pt x="123875" y="882294"/>
                  </a:lnTo>
                  <a:lnTo>
                    <a:pt x="126415" y="878522"/>
                  </a:lnTo>
                  <a:lnTo>
                    <a:pt x="126415" y="852271"/>
                  </a:lnTo>
                  <a:close/>
                </a:path>
                <a:path w="370204" h="1280160">
                  <a:moveTo>
                    <a:pt x="126415" y="807262"/>
                  </a:moveTo>
                  <a:lnTo>
                    <a:pt x="123875" y="804519"/>
                  </a:lnTo>
                  <a:lnTo>
                    <a:pt x="123469" y="804595"/>
                  </a:lnTo>
                  <a:lnTo>
                    <a:pt x="102666" y="808418"/>
                  </a:lnTo>
                  <a:lnTo>
                    <a:pt x="100050" y="812152"/>
                  </a:lnTo>
                  <a:lnTo>
                    <a:pt x="100050" y="838746"/>
                  </a:lnTo>
                  <a:lnTo>
                    <a:pt x="102666" y="841438"/>
                  </a:lnTo>
                  <a:lnTo>
                    <a:pt x="123875" y="837184"/>
                  </a:lnTo>
                  <a:lnTo>
                    <a:pt x="126415" y="833501"/>
                  </a:lnTo>
                  <a:lnTo>
                    <a:pt x="126415" y="807262"/>
                  </a:lnTo>
                  <a:close/>
                </a:path>
                <a:path w="370204" h="1280160">
                  <a:moveTo>
                    <a:pt x="126415" y="762215"/>
                  </a:moveTo>
                  <a:lnTo>
                    <a:pt x="123875" y="759421"/>
                  </a:lnTo>
                  <a:lnTo>
                    <a:pt x="123469" y="759485"/>
                  </a:lnTo>
                  <a:lnTo>
                    <a:pt x="100050" y="766508"/>
                  </a:lnTo>
                  <a:lnTo>
                    <a:pt x="100050" y="793102"/>
                  </a:lnTo>
                  <a:lnTo>
                    <a:pt x="102666" y="795883"/>
                  </a:lnTo>
                  <a:lnTo>
                    <a:pt x="123875" y="792111"/>
                  </a:lnTo>
                  <a:lnTo>
                    <a:pt x="126415" y="788466"/>
                  </a:lnTo>
                  <a:lnTo>
                    <a:pt x="126415" y="762215"/>
                  </a:lnTo>
                  <a:close/>
                </a:path>
                <a:path w="370204" h="1280160">
                  <a:moveTo>
                    <a:pt x="126415" y="717156"/>
                  </a:moveTo>
                  <a:lnTo>
                    <a:pt x="123875" y="714311"/>
                  </a:lnTo>
                  <a:lnTo>
                    <a:pt x="123469" y="714362"/>
                  </a:lnTo>
                  <a:lnTo>
                    <a:pt x="100050" y="720864"/>
                  </a:lnTo>
                  <a:lnTo>
                    <a:pt x="100050" y="747458"/>
                  </a:lnTo>
                  <a:lnTo>
                    <a:pt x="102666" y="750290"/>
                  </a:lnTo>
                  <a:lnTo>
                    <a:pt x="123875" y="747001"/>
                  </a:lnTo>
                  <a:lnTo>
                    <a:pt x="126415" y="743407"/>
                  </a:lnTo>
                  <a:lnTo>
                    <a:pt x="126415" y="717156"/>
                  </a:lnTo>
                  <a:close/>
                </a:path>
                <a:path w="370204" h="1280160">
                  <a:moveTo>
                    <a:pt x="126415" y="672109"/>
                  </a:moveTo>
                  <a:lnTo>
                    <a:pt x="123875" y="669201"/>
                  </a:lnTo>
                  <a:lnTo>
                    <a:pt x="123469" y="669251"/>
                  </a:lnTo>
                  <a:lnTo>
                    <a:pt x="102666" y="671664"/>
                  </a:lnTo>
                  <a:lnTo>
                    <a:pt x="100050" y="675220"/>
                  </a:lnTo>
                  <a:lnTo>
                    <a:pt x="100050" y="701814"/>
                  </a:lnTo>
                  <a:lnTo>
                    <a:pt x="102666" y="704723"/>
                  </a:lnTo>
                  <a:lnTo>
                    <a:pt x="123875" y="701890"/>
                  </a:lnTo>
                  <a:lnTo>
                    <a:pt x="126415" y="698360"/>
                  </a:lnTo>
                  <a:lnTo>
                    <a:pt x="126415" y="672109"/>
                  </a:lnTo>
                  <a:close/>
                </a:path>
                <a:path w="370204" h="1280160">
                  <a:moveTo>
                    <a:pt x="163461" y="1029131"/>
                  </a:moveTo>
                  <a:lnTo>
                    <a:pt x="160997" y="1026515"/>
                  </a:lnTo>
                  <a:lnTo>
                    <a:pt x="160604" y="1026591"/>
                  </a:lnTo>
                  <a:lnTo>
                    <a:pt x="138049" y="1034427"/>
                  </a:lnTo>
                  <a:lnTo>
                    <a:pt x="138049" y="1060513"/>
                  </a:lnTo>
                  <a:lnTo>
                    <a:pt x="140563" y="1063129"/>
                  </a:lnTo>
                  <a:lnTo>
                    <a:pt x="160997" y="1058583"/>
                  </a:lnTo>
                  <a:lnTo>
                    <a:pt x="162064" y="1057859"/>
                  </a:lnTo>
                  <a:lnTo>
                    <a:pt x="162890" y="1056754"/>
                  </a:lnTo>
                  <a:lnTo>
                    <a:pt x="163385" y="1055370"/>
                  </a:lnTo>
                  <a:lnTo>
                    <a:pt x="163461" y="1054887"/>
                  </a:lnTo>
                  <a:lnTo>
                    <a:pt x="163461" y="1029131"/>
                  </a:lnTo>
                  <a:close/>
                </a:path>
                <a:path w="370204" h="1280160">
                  <a:moveTo>
                    <a:pt x="163461" y="979398"/>
                  </a:moveTo>
                  <a:lnTo>
                    <a:pt x="160997" y="976604"/>
                  </a:lnTo>
                  <a:lnTo>
                    <a:pt x="160604" y="976655"/>
                  </a:lnTo>
                  <a:lnTo>
                    <a:pt x="138049" y="982967"/>
                  </a:lnTo>
                  <a:lnTo>
                    <a:pt x="138049" y="1009065"/>
                  </a:lnTo>
                  <a:lnTo>
                    <a:pt x="140563" y="1011859"/>
                  </a:lnTo>
                  <a:lnTo>
                    <a:pt x="160997" y="1008697"/>
                  </a:lnTo>
                  <a:lnTo>
                    <a:pt x="163461" y="1005166"/>
                  </a:lnTo>
                  <a:lnTo>
                    <a:pt x="163461" y="979398"/>
                  </a:lnTo>
                  <a:close/>
                </a:path>
                <a:path w="370204" h="1280160">
                  <a:moveTo>
                    <a:pt x="163461" y="888771"/>
                  </a:moveTo>
                  <a:lnTo>
                    <a:pt x="160997" y="886180"/>
                  </a:lnTo>
                  <a:lnTo>
                    <a:pt x="160604" y="886282"/>
                  </a:lnTo>
                  <a:lnTo>
                    <a:pt x="140563" y="890879"/>
                  </a:lnTo>
                  <a:lnTo>
                    <a:pt x="138049" y="894638"/>
                  </a:lnTo>
                  <a:lnTo>
                    <a:pt x="138049" y="920737"/>
                  </a:lnTo>
                  <a:lnTo>
                    <a:pt x="140563" y="923302"/>
                  </a:lnTo>
                  <a:lnTo>
                    <a:pt x="160997" y="918286"/>
                  </a:lnTo>
                  <a:lnTo>
                    <a:pt x="163461" y="914527"/>
                  </a:lnTo>
                  <a:lnTo>
                    <a:pt x="163461" y="888771"/>
                  </a:lnTo>
                  <a:close/>
                </a:path>
                <a:path w="370204" h="1280160">
                  <a:moveTo>
                    <a:pt x="163461" y="800379"/>
                  </a:moveTo>
                  <a:lnTo>
                    <a:pt x="160997" y="797699"/>
                  </a:lnTo>
                  <a:lnTo>
                    <a:pt x="160604" y="797763"/>
                  </a:lnTo>
                  <a:lnTo>
                    <a:pt x="138049" y="805103"/>
                  </a:lnTo>
                  <a:lnTo>
                    <a:pt x="138049" y="831189"/>
                  </a:lnTo>
                  <a:lnTo>
                    <a:pt x="140563" y="833856"/>
                  </a:lnTo>
                  <a:lnTo>
                    <a:pt x="160997" y="829754"/>
                  </a:lnTo>
                  <a:lnTo>
                    <a:pt x="163461" y="826135"/>
                  </a:lnTo>
                  <a:lnTo>
                    <a:pt x="163461" y="800379"/>
                  </a:lnTo>
                  <a:close/>
                </a:path>
                <a:path w="370204" h="1280160">
                  <a:moveTo>
                    <a:pt x="163461" y="756170"/>
                  </a:moveTo>
                  <a:lnTo>
                    <a:pt x="160997" y="753427"/>
                  </a:lnTo>
                  <a:lnTo>
                    <a:pt x="160604" y="753491"/>
                  </a:lnTo>
                  <a:lnTo>
                    <a:pt x="138049" y="760323"/>
                  </a:lnTo>
                  <a:lnTo>
                    <a:pt x="138049" y="786409"/>
                  </a:lnTo>
                  <a:lnTo>
                    <a:pt x="140563" y="789152"/>
                  </a:lnTo>
                  <a:lnTo>
                    <a:pt x="160997" y="785507"/>
                  </a:lnTo>
                  <a:lnTo>
                    <a:pt x="163461" y="781939"/>
                  </a:lnTo>
                  <a:lnTo>
                    <a:pt x="163461" y="756170"/>
                  </a:lnTo>
                  <a:close/>
                </a:path>
                <a:path w="370204" h="1280160">
                  <a:moveTo>
                    <a:pt x="163461" y="667740"/>
                  </a:moveTo>
                  <a:lnTo>
                    <a:pt x="160997" y="664883"/>
                  </a:lnTo>
                  <a:lnTo>
                    <a:pt x="160604" y="664933"/>
                  </a:lnTo>
                  <a:lnTo>
                    <a:pt x="140563" y="667258"/>
                  </a:lnTo>
                  <a:lnTo>
                    <a:pt x="138049" y="670737"/>
                  </a:lnTo>
                  <a:lnTo>
                    <a:pt x="138049" y="696836"/>
                  </a:lnTo>
                  <a:lnTo>
                    <a:pt x="140563" y="699681"/>
                  </a:lnTo>
                  <a:lnTo>
                    <a:pt x="160997" y="696976"/>
                  </a:lnTo>
                  <a:lnTo>
                    <a:pt x="163461" y="693508"/>
                  </a:lnTo>
                  <a:lnTo>
                    <a:pt x="163461" y="667740"/>
                  </a:lnTo>
                  <a:close/>
                </a:path>
                <a:path w="370204" h="1280160">
                  <a:moveTo>
                    <a:pt x="199136" y="1096581"/>
                  </a:moveTo>
                  <a:lnTo>
                    <a:pt x="196748" y="1094054"/>
                  </a:lnTo>
                  <a:lnTo>
                    <a:pt x="196367" y="1094130"/>
                  </a:lnTo>
                  <a:lnTo>
                    <a:pt x="174637" y="1102233"/>
                  </a:lnTo>
                  <a:lnTo>
                    <a:pt x="174637" y="1127848"/>
                  </a:lnTo>
                  <a:lnTo>
                    <a:pt x="177063" y="1130388"/>
                  </a:lnTo>
                  <a:lnTo>
                    <a:pt x="196748" y="1125550"/>
                  </a:lnTo>
                  <a:lnTo>
                    <a:pt x="197777" y="1124826"/>
                  </a:lnTo>
                  <a:lnTo>
                    <a:pt x="198069" y="1124496"/>
                  </a:lnTo>
                  <a:lnTo>
                    <a:pt x="198767" y="1123289"/>
                  </a:lnTo>
                  <a:lnTo>
                    <a:pt x="199136" y="1121879"/>
                  </a:lnTo>
                  <a:lnTo>
                    <a:pt x="199136" y="1096581"/>
                  </a:lnTo>
                  <a:close/>
                </a:path>
                <a:path w="370204" h="1280160">
                  <a:moveTo>
                    <a:pt x="199136" y="837133"/>
                  </a:moveTo>
                  <a:lnTo>
                    <a:pt x="196748" y="834567"/>
                  </a:lnTo>
                  <a:lnTo>
                    <a:pt x="196367" y="834644"/>
                  </a:lnTo>
                  <a:lnTo>
                    <a:pt x="174637" y="842225"/>
                  </a:lnTo>
                  <a:lnTo>
                    <a:pt x="174637" y="867841"/>
                  </a:lnTo>
                  <a:lnTo>
                    <a:pt x="177063" y="870445"/>
                  </a:lnTo>
                  <a:lnTo>
                    <a:pt x="196748" y="866038"/>
                  </a:lnTo>
                  <a:lnTo>
                    <a:pt x="199136" y="862431"/>
                  </a:lnTo>
                  <a:lnTo>
                    <a:pt x="199136" y="837133"/>
                  </a:lnTo>
                  <a:close/>
                </a:path>
                <a:path w="370204" h="1280160">
                  <a:moveTo>
                    <a:pt x="199136" y="793750"/>
                  </a:moveTo>
                  <a:lnTo>
                    <a:pt x="196748" y="791108"/>
                  </a:lnTo>
                  <a:lnTo>
                    <a:pt x="196367" y="791171"/>
                  </a:lnTo>
                  <a:lnTo>
                    <a:pt x="174637" y="798296"/>
                  </a:lnTo>
                  <a:lnTo>
                    <a:pt x="174637" y="823912"/>
                  </a:lnTo>
                  <a:lnTo>
                    <a:pt x="177063" y="826528"/>
                  </a:lnTo>
                  <a:lnTo>
                    <a:pt x="196748" y="822566"/>
                  </a:lnTo>
                  <a:lnTo>
                    <a:pt x="199136" y="819035"/>
                  </a:lnTo>
                  <a:lnTo>
                    <a:pt x="199136" y="793750"/>
                  </a:lnTo>
                  <a:close/>
                </a:path>
                <a:path w="370204" h="1280160">
                  <a:moveTo>
                    <a:pt x="199136" y="750341"/>
                  </a:moveTo>
                  <a:lnTo>
                    <a:pt x="196748" y="747649"/>
                  </a:lnTo>
                  <a:lnTo>
                    <a:pt x="196367" y="747712"/>
                  </a:lnTo>
                  <a:lnTo>
                    <a:pt x="177063" y="750836"/>
                  </a:lnTo>
                  <a:lnTo>
                    <a:pt x="174637" y="754354"/>
                  </a:lnTo>
                  <a:lnTo>
                    <a:pt x="174637" y="779957"/>
                  </a:lnTo>
                  <a:lnTo>
                    <a:pt x="177063" y="782662"/>
                  </a:lnTo>
                  <a:lnTo>
                    <a:pt x="196748" y="779157"/>
                  </a:lnTo>
                  <a:lnTo>
                    <a:pt x="199136" y="775652"/>
                  </a:lnTo>
                  <a:lnTo>
                    <a:pt x="199136" y="750341"/>
                  </a:lnTo>
                  <a:close/>
                </a:path>
                <a:path w="370204" h="1280160">
                  <a:moveTo>
                    <a:pt x="199136" y="706932"/>
                  </a:moveTo>
                  <a:lnTo>
                    <a:pt x="196748" y="704189"/>
                  </a:lnTo>
                  <a:lnTo>
                    <a:pt x="196367" y="704240"/>
                  </a:lnTo>
                  <a:lnTo>
                    <a:pt x="174637" y="710387"/>
                  </a:lnTo>
                  <a:lnTo>
                    <a:pt x="174637" y="736003"/>
                  </a:lnTo>
                  <a:lnTo>
                    <a:pt x="177063" y="738746"/>
                  </a:lnTo>
                  <a:lnTo>
                    <a:pt x="196748" y="735685"/>
                  </a:lnTo>
                  <a:lnTo>
                    <a:pt x="199136" y="732243"/>
                  </a:lnTo>
                  <a:lnTo>
                    <a:pt x="199136" y="706932"/>
                  </a:lnTo>
                  <a:close/>
                </a:path>
                <a:path w="370204" h="1280160">
                  <a:moveTo>
                    <a:pt x="199136" y="663549"/>
                  </a:moveTo>
                  <a:lnTo>
                    <a:pt x="196748" y="660730"/>
                  </a:lnTo>
                  <a:lnTo>
                    <a:pt x="196367" y="660781"/>
                  </a:lnTo>
                  <a:lnTo>
                    <a:pt x="177063" y="663016"/>
                  </a:lnTo>
                  <a:lnTo>
                    <a:pt x="174637" y="666432"/>
                  </a:lnTo>
                  <a:lnTo>
                    <a:pt x="174637" y="692048"/>
                  </a:lnTo>
                  <a:lnTo>
                    <a:pt x="177063" y="694842"/>
                  </a:lnTo>
                  <a:lnTo>
                    <a:pt x="196748" y="692251"/>
                  </a:lnTo>
                  <a:lnTo>
                    <a:pt x="199136" y="688848"/>
                  </a:lnTo>
                  <a:lnTo>
                    <a:pt x="199136" y="663549"/>
                  </a:lnTo>
                  <a:close/>
                </a:path>
                <a:path w="370204" h="1280160">
                  <a:moveTo>
                    <a:pt x="233540" y="1027391"/>
                  </a:moveTo>
                  <a:lnTo>
                    <a:pt x="233197" y="1026147"/>
                  </a:lnTo>
                  <a:lnTo>
                    <a:pt x="232511" y="1025258"/>
                  </a:lnTo>
                  <a:lnTo>
                    <a:pt x="231597" y="1024813"/>
                  </a:lnTo>
                  <a:lnTo>
                    <a:pt x="231254" y="1024788"/>
                  </a:lnTo>
                  <a:lnTo>
                    <a:pt x="230873" y="1024851"/>
                  </a:lnTo>
                  <a:lnTo>
                    <a:pt x="209918" y="1032268"/>
                  </a:lnTo>
                  <a:lnTo>
                    <a:pt x="209918" y="1056919"/>
                  </a:lnTo>
                  <a:lnTo>
                    <a:pt x="212255" y="1059510"/>
                  </a:lnTo>
                  <a:lnTo>
                    <a:pt x="231254" y="1055700"/>
                  </a:lnTo>
                  <a:lnTo>
                    <a:pt x="233540" y="1052233"/>
                  </a:lnTo>
                  <a:lnTo>
                    <a:pt x="233540" y="1027391"/>
                  </a:lnTo>
                  <a:close/>
                </a:path>
                <a:path w="370204" h="1280160">
                  <a:moveTo>
                    <a:pt x="233540" y="983488"/>
                  </a:moveTo>
                  <a:lnTo>
                    <a:pt x="231254" y="980998"/>
                  </a:lnTo>
                  <a:lnTo>
                    <a:pt x="230873" y="981075"/>
                  </a:lnTo>
                  <a:lnTo>
                    <a:pt x="209918" y="989444"/>
                  </a:lnTo>
                  <a:lnTo>
                    <a:pt x="209918" y="1014107"/>
                  </a:lnTo>
                  <a:lnTo>
                    <a:pt x="212255" y="1016596"/>
                  </a:lnTo>
                  <a:lnTo>
                    <a:pt x="231254" y="1011936"/>
                  </a:lnTo>
                  <a:lnTo>
                    <a:pt x="232232" y="1011237"/>
                  </a:lnTo>
                  <a:lnTo>
                    <a:pt x="232994" y="1010158"/>
                  </a:lnTo>
                  <a:lnTo>
                    <a:pt x="233197" y="1009726"/>
                  </a:lnTo>
                  <a:lnTo>
                    <a:pt x="233540" y="1008341"/>
                  </a:lnTo>
                  <a:lnTo>
                    <a:pt x="233540" y="983488"/>
                  </a:lnTo>
                  <a:close/>
                </a:path>
                <a:path w="370204" h="1280160">
                  <a:moveTo>
                    <a:pt x="233540" y="829957"/>
                  </a:moveTo>
                  <a:lnTo>
                    <a:pt x="231254" y="827430"/>
                  </a:lnTo>
                  <a:lnTo>
                    <a:pt x="230873" y="827506"/>
                  </a:lnTo>
                  <a:lnTo>
                    <a:pt x="209918" y="835367"/>
                  </a:lnTo>
                  <a:lnTo>
                    <a:pt x="209918" y="860031"/>
                  </a:lnTo>
                  <a:lnTo>
                    <a:pt x="212255" y="862584"/>
                  </a:lnTo>
                  <a:lnTo>
                    <a:pt x="231254" y="858329"/>
                  </a:lnTo>
                  <a:lnTo>
                    <a:pt x="233540" y="854798"/>
                  </a:lnTo>
                  <a:lnTo>
                    <a:pt x="233540" y="829957"/>
                  </a:lnTo>
                  <a:close/>
                </a:path>
                <a:path w="370204" h="1280160">
                  <a:moveTo>
                    <a:pt x="233540" y="744740"/>
                  </a:moveTo>
                  <a:lnTo>
                    <a:pt x="231254" y="742073"/>
                  </a:lnTo>
                  <a:lnTo>
                    <a:pt x="230873" y="742137"/>
                  </a:lnTo>
                  <a:lnTo>
                    <a:pt x="212255" y="745147"/>
                  </a:lnTo>
                  <a:lnTo>
                    <a:pt x="209918" y="749084"/>
                  </a:lnTo>
                  <a:lnTo>
                    <a:pt x="209918" y="773734"/>
                  </a:lnTo>
                  <a:lnTo>
                    <a:pt x="212255" y="776401"/>
                  </a:lnTo>
                  <a:lnTo>
                    <a:pt x="231254" y="773010"/>
                  </a:lnTo>
                  <a:lnTo>
                    <a:pt x="233540" y="769581"/>
                  </a:lnTo>
                  <a:lnTo>
                    <a:pt x="233540" y="744740"/>
                  </a:lnTo>
                  <a:close/>
                </a:path>
                <a:path w="370204" h="1280160">
                  <a:moveTo>
                    <a:pt x="233540" y="702119"/>
                  </a:moveTo>
                  <a:lnTo>
                    <a:pt x="231254" y="699401"/>
                  </a:lnTo>
                  <a:lnTo>
                    <a:pt x="230873" y="699452"/>
                  </a:lnTo>
                  <a:lnTo>
                    <a:pt x="209918" y="705929"/>
                  </a:lnTo>
                  <a:lnTo>
                    <a:pt x="209918" y="730580"/>
                  </a:lnTo>
                  <a:lnTo>
                    <a:pt x="212255" y="733285"/>
                  </a:lnTo>
                  <a:lnTo>
                    <a:pt x="231254" y="730351"/>
                  </a:lnTo>
                  <a:lnTo>
                    <a:pt x="233540" y="726948"/>
                  </a:lnTo>
                  <a:lnTo>
                    <a:pt x="233540" y="702119"/>
                  </a:lnTo>
                  <a:close/>
                </a:path>
                <a:path w="370204" h="1280160">
                  <a:moveTo>
                    <a:pt x="233540" y="659498"/>
                  </a:moveTo>
                  <a:lnTo>
                    <a:pt x="231254" y="656717"/>
                  </a:lnTo>
                  <a:lnTo>
                    <a:pt x="230873" y="656767"/>
                  </a:lnTo>
                  <a:lnTo>
                    <a:pt x="212255" y="658926"/>
                  </a:lnTo>
                  <a:lnTo>
                    <a:pt x="209918" y="662762"/>
                  </a:lnTo>
                  <a:lnTo>
                    <a:pt x="209918" y="687412"/>
                  </a:lnTo>
                  <a:lnTo>
                    <a:pt x="212255" y="690181"/>
                  </a:lnTo>
                  <a:lnTo>
                    <a:pt x="231254" y="687666"/>
                  </a:lnTo>
                  <a:lnTo>
                    <a:pt x="233540" y="684326"/>
                  </a:lnTo>
                  <a:lnTo>
                    <a:pt x="233540" y="659498"/>
                  </a:lnTo>
                  <a:close/>
                </a:path>
                <a:path w="370204" h="1280160">
                  <a:moveTo>
                    <a:pt x="233540" y="616877"/>
                  </a:moveTo>
                  <a:lnTo>
                    <a:pt x="231254" y="614070"/>
                  </a:lnTo>
                  <a:lnTo>
                    <a:pt x="230873" y="614108"/>
                  </a:lnTo>
                  <a:lnTo>
                    <a:pt x="212255" y="615861"/>
                  </a:lnTo>
                  <a:lnTo>
                    <a:pt x="209918" y="619594"/>
                  </a:lnTo>
                  <a:lnTo>
                    <a:pt x="209918" y="644271"/>
                  </a:lnTo>
                  <a:lnTo>
                    <a:pt x="212255" y="647077"/>
                  </a:lnTo>
                  <a:lnTo>
                    <a:pt x="231254" y="644982"/>
                  </a:lnTo>
                  <a:lnTo>
                    <a:pt x="233540" y="641705"/>
                  </a:lnTo>
                  <a:lnTo>
                    <a:pt x="233540" y="616877"/>
                  </a:lnTo>
                  <a:close/>
                </a:path>
                <a:path w="370204" h="1280160">
                  <a:moveTo>
                    <a:pt x="266712" y="950836"/>
                  </a:moveTo>
                  <a:lnTo>
                    <a:pt x="264490" y="948080"/>
                  </a:lnTo>
                  <a:lnTo>
                    <a:pt x="264147" y="948118"/>
                  </a:lnTo>
                  <a:lnTo>
                    <a:pt x="246189" y="949807"/>
                  </a:lnTo>
                  <a:lnTo>
                    <a:pt x="243928" y="953477"/>
                  </a:lnTo>
                  <a:lnTo>
                    <a:pt x="243928" y="977709"/>
                  </a:lnTo>
                  <a:lnTo>
                    <a:pt x="246189" y="980465"/>
                  </a:lnTo>
                  <a:lnTo>
                    <a:pt x="264490" y="978458"/>
                  </a:lnTo>
                  <a:lnTo>
                    <a:pt x="266712" y="975233"/>
                  </a:lnTo>
                  <a:lnTo>
                    <a:pt x="266712" y="950836"/>
                  </a:lnTo>
                  <a:close/>
                </a:path>
                <a:path w="370204" h="1280160">
                  <a:moveTo>
                    <a:pt x="266712" y="864920"/>
                  </a:moveTo>
                  <a:lnTo>
                    <a:pt x="264490" y="862457"/>
                  </a:lnTo>
                  <a:lnTo>
                    <a:pt x="264147" y="862533"/>
                  </a:lnTo>
                  <a:lnTo>
                    <a:pt x="243928" y="870673"/>
                  </a:lnTo>
                  <a:lnTo>
                    <a:pt x="243928" y="894880"/>
                  </a:lnTo>
                  <a:lnTo>
                    <a:pt x="246189" y="897343"/>
                  </a:lnTo>
                  <a:lnTo>
                    <a:pt x="264490" y="892835"/>
                  </a:lnTo>
                  <a:lnTo>
                    <a:pt x="266712" y="889317"/>
                  </a:lnTo>
                  <a:lnTo>
                    <a:pt x="266712" y="864920"/>
                  </a:lnTo>
                  <a:close/>
                </a:path>
                <a:path w="370204" h="1280160">
                  <a:moveTo>
                    <a:pt x="266712" y="823036"/>
                  </a:moveTo>
                  <a:lnTo>
                    <a:pt x="264490" y="820547"/>
                  </a:lnTo>
                  <a:lnTo>
                    <a:pt x="264147" y="820623"/>
                  </a:lnTo>
                  <a:lnTo>
                    <a:pt x="246189" y="824331"/>
                  </a:lnTo>
                  <a:lnTo>
                    <a:pt x="243928" y="828268"/>
                  </a:lnTo>
                  <a:lnTo>
                    <a:pt x="243928" y="852500"/>
                  </a:lnTo>
                  <a:lnTo>
                    <a:pt x="246189" y="855002"/>
                  </a:lnTo>
                  <a:lnTo>
                    <a:pt x="264490" y="850912"/>
                  </a:lnTo>
                  <a:lnTo>
                    <a:pt x="266712" y="847445"/>
                  </a:lnTo>
                  <a:lnTo>
                    <a:pt x="266712" y="823036"/>
                  </a:lnTo>
                  <a:close/>
                </a:path>
                <a:path w="370204" h="1280160">
                  <a:moveTo>
                    <a:pt x="266712" y="739330"/>
                  </a:moveTo>
                  <a:lnTo>
                    <a:pt x="264490" y="736714"/>
                  </a:lnTo>
                  <a:lnTo>
                    <a:pt x="264147" y="736765"/>
                  </a:lnTo>
                  <a:lnTo>
                    <a:pt x="243928" y="743534"/>
                  </a:lnTo>
                  <a:lnTo>
                    <a:pt x="243928" y="767740"/>
                  </a:lnTo>
                  <a:lnTo>
                    <a:pt x="246189" y="770356"/>
                  </a:lnTo>
                  <a:lnTo>
                    <a:pt x="264490" y="767105"/>
                  </a:lnTo>
                  <a:lnTo>
                    <a:pt x="266712" y="763739"/>
                  </a:lnTo>
                  <a:lnTo>
                    <a:pt x="266712" y="739330"/>
                  </a:lnTo>
                  <a:close/>
                </a:path>
                <a:path w="370204" h="1280160">
                  <a:moveTo>
                    <a:pt x="266712" y="697445"/>
                  </a:moveTo>
                  <a:lnTo>
                    <a:pt x="264490" y="694778"/>
                  </a:lnTo>
                  <a:lnTo>
                    <a:pt x="264147" y="694829"/>
                  </a:lnTo>
                  <a:lnTo>
                    <a:pt x="246189" y="697331"/>
                  </a:lnTo>
                  <a:lnTo>
                    <a:pt x="243928" y="701141"/>
                  </a:lnTo>
                  <a:lnTo>
                    <a:pt x="243928" y="725347"/>
                  </a:lnTo>
                  <a:lnTo>
                    <a:pt x="246189" y="728014"/>
                  </a:lnTo>
                  <a:lnTo>
                    <a:pt x="264490" y="725170"/>
                  </a:lnTo>
                  <a:lnTo>
                    <a:pt x="266712" y="721855"/>
                  </a:lnTo>
                  <a:lnTo>
                    <a:pt x="266712" y="697445"/>
                  </a:lnTo>
                  <a:close/>
                </a:path>
                <a:path w="370204" h="1280160">
                  <a:moveTo>
                    <a:pt x="266712" y="655586"/>
                  </a:moveTo>
                  <a:lnTo>
                    <a:pt x="264490" y="652856"/>
                  </a:lnTo>
                  <a:lnTo>
                    <a:pt x="264147" y="652907"/>
                  </a:lnTo>
                  <a:lnTo>
                    <a:pt x="246189" y="655002"/>
                  </a:lnTo>
                  <a:lnTo>
                    <a:pt x="243928" y="658761"/>
                  </a:lnTo>
                  <a:lnTo>
                    <a:pt x="243928" y="682967"/>
                  </a:lnTo>
                  <a:lnTo>
                    <a:pt x="246189" y="685685"/>
                  </a:lnTo>
                  <a:lnTo>
                    <a:pt x="264490" y="683260"/>
                  </a:lnTo>
                  <a:lnTo>
                    <a:pt x="266712" y="679996"/>
                  </a:lnTo>
                  <a:lnTo>
                    <a:pt x="266712" y="655586"/>
                  </a:lnTo>
                  <a:close/>
                </a:path>
                <a:path w="370204" h="1280160">
                  <a:moveTo>
                    <a:pt x="298754" y="1089787"/>
                  </a:moveTo>
                  <a:lnTo>
                    <a:pt x="296633" y="1087335"/>
                  </a:lnTo>
                  <a:lnTo>
                    <a:pt x="296291" y="1087412"/>
                  </a:lnTo>
                  <a:lnTo>
                    <a:pt x="276771" y="1095324"/>
                  </a:lnTo>
                  <a:lnTo>
                    <a:pt x="276771" y="1119124"/>
                  </a:lnTo>
                  <a:lnTo>
                    <a:pt x="278942" y="1121537"/>
                  </a:lnTo>
                  <a:lnTo>
                    <a:pt x="296633" y="1117193"/>
                  </a:lnTo>
                  <a:lnTo>
                    <a:pt x="298754" y="1113764"/>
                  </a:lnTo>
                  <a:lnTo>
                    <a:pt x="298754" y="1089787"/>
                  </a:lnTo>
                  <a:close/>
                </a:path>
                <a:path w="370204" h="1280160">
                  <a:moveTo>
                    <a:pt x="298754" y="734110"/>
                  </a:moveTo>
                  <a:lnTo>
                    <a:pt x="296633" y="731520"/>
                  </a:lnTo>
                  <a:lnTo>
                    <a:pt x="296291" y="731570"/>
                  </a:lnTo>
                  <a:lnTo>
                    <a:pt x="276771" y="738162"/>
                  </a:lnTo>
                  <a:lnTo>
                    <a:pt x="276771" y="761961"/>
                  </a:lnTo>
                  <a:lnTo>
                    <a:pt x="278942" y="764527"/>
                  </a:lnTo>
                  <a:lnTo>
                    <a:pt x="296633" y="761390"/>
                  </a:lnTo>
                  <a:lnTo>
                    <a:pt x="298754" y="758088"/>
                  </a:lnTo>
                  <a:lnTo>
                    <a:pt x="298754" y="734110"/>
                  </a:lnTo>
                  <a:close/>
                </a:path>
                <a:path w="370204" h="1280160">
                  <a:moveTo>
                    <a:pt x="298754" y="692950"/>
                  </a:moveTo>
                  <a:lnTo>
                    <a:pt x="296633" y="690321"/>
                  </a:lnTo>
                  <a:lnTo>
                    <a:pt x="296291" y="690372"/>
                  </a:lnTo>
                  <a:lnTo>
                    <a:pt x="278942" y="692772"/>
                  </a:lnTo>
                  <a:lnTo>
                    <a:pt x="276771" y="696518"/>
                  </a:lnTo>
                  <a:lnTo>
                    <a:pt x="276771" y="720318"/>
                  </a:lnTo>
                  <a:lnTo>
                    <a:pt x="278942" y="722934"/>
                  </a:lnTo>
                  <a:lnTo>
                    <a:pt x="296633" y="720191"/>
                  </a:lnTo>
                  <a:lnTo>
                    <a:pt x="298754" y="716927"/>
                  </a:lnTo>
                  <a:lnTo>
                    <a:pt x="298754" y="692950"/>
                  </a:lnTo>
                  <a:close/>
                </a:path>
                <a:path w="370204" h="1280160">
                  <a:moveTo>
                    <a:pt x="298754" y="651789"/>
                  </a:moveTo>
                  <a:lnTo>
                    <a:pt x="296633" y="649122"/>
                  </a:lnTo>
                  <a:lnTo>
                    <a:pt x="296291" y="649160"/>
                  </a:lnTo>
                  <a:lnTo>
                    <a:pt x="276771" y="654862"/>
                  </a:lnTo>
                  <a:lnTo>
                    <a:pt x="276771" y="678662"/>
                  </a:lnTo>
                  <a:lnTo>
                    <a:pt x="278942" y="681329"/>
                  </a:lnTo>
                  <a:lnTo>
                    <a:pt x="296633" y="678992"/>
                  </a:lnTo>
                  <a:lnTo>
                    <a:pt x="298754" y="675792"/>
                  </a:lnTo>
                  <a:lnTo>
                    <a:pt x="298754" y="651789"/>
                  </a:lnTo>
                  <a:close/>
                </a:path>
                <a:path w="370204" h="1280160">
                  <a:moveTo>
                    <a:pt x="298754" y="610666"/>
                  </a:moveTo>
                  <a:lnTo>
                    <a:pt x="296633" y="607949"/>
                  </a:lnTo>
                  <a:lnTo>
                    <a:pt x="296291" y="607987"/>
                  </a:lnTo>
                  <a:lnTo>
                    <a:pt x="278942" y="609600"/>
                  </a:lnTo>
                  <a:lnTo>
                    <a:pt x="276771" y="613219"/>
                  </a:lnTo>
                  <a:lnTo>
                    <a:pt x="276771" y="637019"/>
                  </a:lnTo>
                  <a:lnTo>
                    <a:pt x="278942" y="639749"/>
                  </a:lnTo>
                  <a:lnTo>
                    <a:pt x="296633" y="637806"/>
                  </a:lnTo>
                  <a:lnTo>
                    <a:pt x="298754" y="634631"/>
                  </a:lnTo>
                  <a:lnTo>
                    <a:pt x="298754" y="610666"/>
                  </a:lnTo>
                  <a:close/>
                </a:path>
                <a:path w="370204" h="1280160">
                  <a:moveTo>
                    <a:pt x="303834" y="1163853"/>
                  </a:moveTo>
                  <a:lnTo>
                    <a:pt x="301625" y="1161288"/>
                  </a:lnTo>
                  <a:lnTo>
                    <a:pt x="301269" y="1161351"/>
                  </a:lnTo>
                  <a:lnTo>
                    <a:pt x="281051" y="1168577"/>
                  </a:lnTo>
                  <a:lnTo>
                    <a:pt x="281051" y="1192784"/>
                  </a:lnTo>
                  <a:lnTo>
                    <a:pt x="283311" y="1195311"/>
                  </a:lnTo>
                  <a:lnTo>
                    <a:pt x="301625" y="1191653"/>
                  </a:lnTo>
                  <a:lnTo>
                    <a:pt x="303834" y="1188262"/>
                  </a:lnTo>
                  <a:lnTo>
                    <a:pt x="303834" y="1163853"/>
                  </a:lnTo>
                  <a:close/>
                </a:path>
                <a:path w="370204" h="1280160">
                  <a:moveTo>
                    <a:pt x="329704" y="1249984"/>
                  </a:moveTo>
                  <a:lnTo>
                    <a:pt x="327647" y="1247444"/>
                  </a:lnTo>
                  <a:lnTo>
                    <a:pt x="327317" y="1247495"/>
                  </a:lnTo>
                  <a:lnTo>
                    <a:pt x="308457" y="1253921"/>
                  </a:lnTo>
                  <a:lnTo>
                    <a:pt x="308457" y="1277289"/>
                  </a:lnTo>
                  <a:lnTo>
                    <a:pt x="310565" y="1279842"/>
                  </a:lnTo>
                  <a:lnTo>
                    <a:pt x="327647" y="1276807"/>
                  </a:lnTo>
                  <a:lnTo>
                    <a:pt x="329704" y="1273098"/>
                  </a:lnTo>
                  <a:lnTo>
                    <a:pt x="329704" y="1249984"/>
                  </a:lnTo>
                  <a:close/>
                </a:path>
                <a:path w="370204" h="1280160">
                  <a:moveTo>
                    <a:pt x="329704" y="1047203"/>
                  </a:moveTo>
                  <a:lnTo>
                    <a:pt x="327647" y="1044803"/>
                  </a:lnTo>
                  <a:lnTo>
                    <a:pt x="327317" y="1044879"/>
                  </a:lnTo>
                  <a:lnTo>
                    <a:pt x="310565" y="1048715"/>
                  </a:lnTo>
                  <a:lnTo>
                    <a:pt x="308457" y="1052576"/>
                  </a:lnTo>
                  <a:lnTo>
                    <a:pt x="308457" y="1075969"/>
                  </a:lnTo>
                  <a:lnTo>
                    <a:pt x="310565" y="1078357"/>
                  </a:lnTo>
                  <a:lnTo>
                    <a:pt x="327647" y="1074153"/>
                  </a:lnTo>
                  <a:lnTo>
                    <a:pt x="329704" y="1070317"/>
                  </a:lnTo>
                  <a:lnTo>
                    <a:pt x="329704" y="1047203"/>
                  </a:lnTo>
                  <a:close/>
                </a:path>
                <a:path w="370204" h="1280160">
                  <a:moveTo>
                    <a:pt x="329704" y="809917"/>
                  </a:moveTo>
                  <a:lnTo>
                    <a:pt x="327647" y="807504"/>
                  </a:lnTo>
                  <a:lnTo>
                    <a:pt x="327317" y="807567"/>
                  </a:lnTo>
                  <a:lnTo>
                    <a:pt x="308457" y="814819"/>
                  </a:lnTo>
                  <a:lnTo>
                    <a:pt x="308457" y="838200"/>
                  </a:lnTo>
                  <a:lnTo>
                    <a:pt x="310565" y="840638"/>
                  </a:lnTo>
                  <a:lnTo>
                    <a:pt x="327647" y="836828"/>
                  </a:lnTo>
                  <a:lnTo>
                    <a:pt x="329704" y="833031"/>
                  </a:lnTo>
                  <a:lnTo>
                    <a:pt x="329704" y="809917"/>
                  </a:lnTo>
                  <a:close/>
                </a:path>
                <a:path w="370204" h="1280160">
                  <a:moveTo>
                    <a:pt x="329704" y="769505"/>
                  </a:moveTo>
                  <a:lnTo>
                    <a:pt x="327647" y="767003"/>
                  </a:lnTo>
                  <a:lnTo>
                    <a:pt x="327317" y="767067"/>
                  </a:lnTo>
                  <a:lnTo>
                    <a:pt x="310565" y="770153"/>
                  </a:lnTo>
                  <a:lnTo>
                    <a:pt x="308457" y="773912"/>
                  </a:lnTo>
                  <a:lnTo>
                    <a:pt x="308457" y="797293"/>
                  </a:lnTo>
                  <a:lnTo>
                    <a:pt x="310565" y="799757"/>
                  </a:lnTo>
                  <a:lnTo>
                    <a:pt x="327647" y="796340"/>
                  </a:lnTo>
                  <a:lnTo>
                    <a:pt x="329704" y="792619"/>
                  </a:lnTo>
                  <a:lnTo>
                    <a:pt x="329704" y="769505"/>
                  </a:lnTo>
                  <a:close/>
                </a:path>
                <a:path w="370204" h="1280160">
                  <a:moveTo>
                    <a:pt x="329704" y="688619"/>
                  </a:moveTo>
                  <a:lnTo>
                    <a:pt x="327647" y="686015"/>
                  </a:lnTo>
                  <a:lnTo>
                    <a:pt x="327317" y="686066"/>
                  </a:lnTo>
                  <a:lnTo>
                    <a:pt x="310565" y="688390"/>
                  </a:lnTo>
                  <a:lnTo>
                    <a:pt x="308457" y="691591"/>
                  </a:lnTo>
                  <a:lnTo>
                    <a:pt x="308457" y="715441"/>
                  </a:lnTo>
                  <a:lnTo>
                    <a:pt x="310565" y="718019"/>
                  </a:lnTo>
                  <a:lnTo>
                    <a:pt x="327647" y="715378"/>
                  </a:lnTo>
                  <a:lnTo>
                    <a:pt x="329704" y="712190"/>
                  </a:lnTo>
                  <a:lnTo>
                    <a:pt x="329704" y="688619"/>
                  </a:lnTo>
                  <a:close/>
                </a:path>
                <a:path w="370204" h="1280160">
                  <a:moveTo>
                    <a:pt x="329704" y="648157"/>
                  </a:moveTo>
                  <a:lnTo>
                    <a:pt x="327647" y="645515"/>
                  </a:lnTo>
                  <a:lnTo>
                    <a:pt x="327317" y="645553"/>
                  </a:lnTo>
                  <a:lnTo>
                    <a:pt x="308457" y="650659"/>
                  </a:lnTo>
                  <a:lnTo>
                    <a:pt x="308457" y="674497"/>
                  </a:lnTo>
                  <a:lnTo>
                    <a:pt x="310565" y="677138"/>
                  </a:lnTo>
                  <a:lnTo>
                    <a:pt x="327647" y="674878"/>
                  </a:lnTo>
                  <a:lnTo>
                    <a:pt x="329704" y="671728"/>
                  </a:lnTo>
                  <a:lnTo>
                    <a:pt x="329704" y="648157"/>
                  </a:lnTo>
                  <a:close/>
                </a:path>
                <a:path w="370204" h="1280160">
                  <a:moveTo>
                    <a:pt x="329704" y="607707"/>
                  </a:moveTo>
                  <a:lnTo>
                    <a:pt x="327647" y="605040"/>
                  </a:lnTo>
                  <a:lnTo>
                    <a:pt x="327317" y="605078"/>
                  </a:lnTo>
                  <a:lnTo>
                    <a:pt x="310565" y="606653"/>
                  </a:lnTo>
                  <a:lnTo>
                    <a:pt x="308457" y="609739"/>
                  </a:lnTo>
                  <a:lnTo>
                    <a:pt x="308457" y="633590"/>
                  </a:lnTo>
                  <a:lnTo>
                    <a:pt x="310565" y="636270"/>
                  </a:lnTo>
                  <a:lnTo>
                    <a:pt x="327647" y="634390"/>
                  </a:lnTo>
                  <a:lnTo>
                    <a:pt x="329704" y="631278"/>
                  </a:lnTo>
                  <a:lnTo>
                    <a:pt x="329704" y="607707"/>
                  </a:lnTo>
                  <a:close/>
                </a:path>
                <a:path w="370204" h="1280160">
                  <a:moveTo>
                    <a:pt x="335851" y="1199032"/>
                  </a:moveTo>
                  <a:lnTo>
                    <a:pt x="335546" y="1197851"/>
                  </a:lnTo>
                  <a:lnTo>
                    <a:pt x="334924" y="1197000"/>
                  </a:lnTo>
                  <a:lnTo>
                    <a:pt x="334060" y="1196594"/>
                  </a:lnTo>
                  <a:lnTo>
                    <a:pt x="333743" y="1196581"/>
                  </a:lnTo>
                  <a:lnTo>
                    <a:pt x="333400" y="1196644"/>
                  </a:lnTo>
                  <a:lnTo>
                    <a:pt x="313867" y="1203629"/>
                  </a:lnTo>
                  <a:lnTo>
                    <a:pt x="313867" y="1227886"/>
                  </a:lnTo>
                  <a:lnTo>
                    <a:pt x="316052" y="1230363"/>
                  </a:lnTo>
                  <a:lnTo>
                    <a:pt x="333743" y="1226413"/>
                  </a:lnTo>
                  <a:lnTo>
                    <a:pt x="335851" y="1222552"/>
                  </a:lnTo>
                  <a:lnTo>
                    <a:pt x="335851" y="1199032"/>
                  </a:lnTo>
                  <a:close/>
                </a:path>
                <a:path w="370204" h="1280160">
                  <a:moveTo>
                    <a:pt x="335851" y="1157909"/>
                  </a:moveTo>
                  <a:lnTo>
                    <a:pt x="333743" y="1155382"/>
                  </a:lnTo>
                  <a:lnTo>
                    <a:pt x="333400" y="1155446"/>
                  </a:lnTo>
                  <a:lnTo>
                    <a:pt x="316052" y="1158633"/>
                  </a:lnTo>
                  <a:lnTo>
                    <a:pt x="313867" y="1161999"/>
                  </a:lnTo>
                  <a:lnTo>
                    <a:pt x="313867" y="1186256"/>
                  </a:lnTo>
                  <a:lnTo>
                    <a:pt x="316052" y="1188770"/>
                  </a:lnTo>
                  <a:lnTo>
                    <a:pt x="333743" y="1185227"/>
                  </a:lnTo>
                  <a:lnTo>
                    <a:pt x="335851" y="1181430"/>
                  </a:lnTo>
                  <a:lnTo>
                    <a:pt x="335851" y="1157909"/>
                  </a:lnTo>
                  <a:close/>
                </a:path>
                <a:path w="370204" h="1280160">
                  <a:moveTo>
                    <a:pt x="359613" y="803694"/>
                  </a:moveTo>
                  <a:lnTo>
                    <a:pt x="357619" y="801306"/>
                  </a:lnTo>
                  <a:lnTo>
                    <a:pt x="357289" y="801370"/>
                  </a:lnTo>
                  <a:lnTo>
                    <a:pt x="339064" y="808431"/>
                  </a:lnTo>
                  <a:lnTo>
                    <a:pt x="339064" y="831430"/>
                  </a:lnTo>
                  <a:lnTo>
                    <a:pt x="341096" y="833831"/>
                  </a:lnTo>
                  <a:lnTo>
                    <a:pt x="357619" y="830135"/>
                  </a:lnTo>
                  <a:lnTo>
                    <a:pt x="359613" y="826427"/>
                  </a:lnTo>
                  <a:lnTo>
                    <a:pt x="359613" y="803694"/>
                  </a:lnTo>
                  <a:close/>
                </a:path>
                <a:path w="370204" h="1280160">
                  <a:moveTo>
                    <a:pt x="359613" y="763943"/>
                  </a:moveTo>
                  <a:lnTo>
                    <a:pt x="357619" y="761479"/>
                  </a:lnTo>
                  <a:lnTo>
                    <a:pt x="357289" y="761542"/>
                  </a:lnTo>
                  <a:lnTo>
                    <a:pt x="341096" y="764514"/>
                  </a:lnTo>
                  <a:lnTo>
                    <a:pt x="340220" y="765111"/>
                  </a:lnTo>
                  <a:lnTo>
                    <a:pt x="339534" y="766089"/>
                  </a:lnTo>
                  <a:lnTo>
                    <a:pt x="339128" y="767308"/>
                  </a:lnTo>
                  <a:lnTo>
                    <a:pt x="339064" y="768210"/>
                  </a:lnTo>
                  <a:lnTo>
                    <a:pt x="339064" y="791197"/>
                  </a:lnTo>
                  <a:lnTo>
                    <a:pt x="341096" y="793623"/>
                  </a:lnTo>
                  <a:lnTo>
                    <a:pt x="357619" y="790321"/>
                  </a:lnTo>
                  <a:lnTo>
                    <a:pt x="359613" y="786663"/>
                  </a:lnTo>
                  <a:lnTo>
                    <a:pt x="359613" y="763943"/>
                  </a:lnTo>
                  <a:close/>
                </a:path>
                <a:path w="370204" h="1280160">
                  <a:moveTo>
                    <a:pt x="359613" y="724179"/>
                  </a:moveTo>
                  <a:lnTo>
                    <a:pt x="357619" y="721677"/>
                  </a:lnTo>
                  <a:lnTo>
                    <a:pt x="357289" y="721728"/>
                  </a:lnTo>
                  <a:lnTo>
                    <a:pt x="339064" y="727532"/>
                  </a:lnTo>
                  <a:lnTo>
                    <a:pt x="339064" y="750989"/>
                  </a:lnTo>
                  <a:lnTo>
                    <a:pt x="341096" y="753478"/>
                  </a:lnTo>
                  <a:lnTo>
                    <a:pt x="357619" y="750544"/>
                  </a:lnTo>
                  <a:lnTo>
                    <a:pt x="359613" y="747356"/>
                  </a:lnTo>
                  <a:lnTo>
                    <a:pt x="359613" y="724179"/>
                  </a:lnTo>
                  <a:close/>
                </a:path>
                <a:path w="370204" h="1280160">
                  <a:moveTo>
                    <a:pt x="359613" y="684403"/>
                  </a:moveTo>
                  <a:lnTo>
                    <a:pt x="357619" y="681850"/>
                  </a:lnTo>
                  <a:lnTo>
                    <a:pt x="357289" y="681901"/>
                  </a:lnTo>
                  <a:lnTo>
                    <a:pt x="341096" y="684161"/>
                  </a:lnTo>
                  <a:lnTo>
                    <a:pt x="339064" y="687298"/>
                  </a:lnTo>
                  <a:lnTo>
                    <a:pt x="339064" y="710730"/>
                  </a:lnTo>
                  <a:lnTo>
                    <a:pt x="341096" y="713282"/>
                  </a:lnTo>
                  <a:lnTo>
                    <a:pt x="357619" y="710717"/>
                  </a:lnTo>
                  <a:lnTo>
                    <a:pt x="359613" y="707580"/>
                  </a:lnTo>
                  <a:lnTo>
                    <a:pt x="359613" y="684403"/>
                  </a:lnTo>
                  <a:close/>
                </a:path>
                <a:path w="370204" h="1280160">
                  <a:moveTo>
                    <a:pt x="359613" y="644639"/>
                  </a:moveTo>
                  <a:lnTo>
                    <a:pt x="357619" y="642035"/>
                  </a:lnTo>
                  <a:lnTo>
                    <a:pt x="357289" y="642073"/>
                  </a:lnTo>
                  <a:lnTo>
                    <a:pt x="339064" y="647065"/>
                  </a:lnTo>
                  <a:lnTo>
                    <a:pt x="339064" y="670496"/>
                  </a:lnTo>
                  <a:lnTo>
                    <a:pt x="341096" y="673100"/>
                  </a:lnTo>
                  <a:lnTo>
                    <a:pt x="357619" y="670902"/>
                  </a:lnTo>
                  <a:lnTo>
                    <a:pt x="359613" y="667816"/>
                  </a:lnTo>
                  <a:lnTo>
                    <a:pt x="359613" y="644639"/>
                  </a:lnTo>
                  <a:close/>
                </a:path>
                <a:path w="370204" h="1280160">
                  <a:moveTo>
                    <a:pt x="359613" y="604875"/>
                  </a:moveTo>
                  <a:lnTo>
                    <a:pt x="357619" y="602234"/>
                  </a:lnTo>
                  <a:lnTo>
                    <a:pt x="357289" y="602272"/>
                  </a:lnTo>
                  <a:lnTo>
                    <a:pt x="341096" y="603796"/>
                  </a:lnTo>
                  <a:lnTo>
                    <a:pt x="339064" y="606818"/>
                  </a:lnTo>
                  <a:lnTo>
                    <a:pt x="339064" y="630250"/>
                  </a:lnTo>
                  <a:lnTo>
                    <a:pt x="341096" y="632904"/>
                  </a:lnTo>
                  <a:lnTo>
                    <a:pt x="357619" y="631088"/>
                  </a:lnTo>
                  <a:lnTo>
                    <a:pt x="359613" y="628027"/>
                  </a:lnTo>
                  <a:lnTo>
                    <a:pt x="359613" y="604875"/>
                  </a:lnTo>
                  <a:close/>
                </a:path>
                <a:path w="370204" h="1280160">
                  <a:moveTo>
                    <a:pt x="369887" y="925728"/>
                  </a:moveTo>
                  <a:lnTo>
                    <a:pt x="367893" y="923353"/>
                  </a:lnTo>
                  <a:lnTo>
                    <a:pt x="367563" y="923429"/>
                  </a:lnTo>
                  <a:lnTo>
                    <a:pt x="351370" y="927138"/>
                  </a:lnTo>
                  <a:lnTo>
                    <a:pt x="349338" y="930935"/>
                  </a:lnTo>
                  <a:lnTo>
                    <a:pt x="349338" y="953909"/>
                  </a:lnTo>
                  <a:lnTo>
                    <a:pt x="351370" y="956284"/>
                  </a:lnTo>
                  <a:lnTo>
                    <a:pt x="367893" y="952207"/>
                  </a:lnTo>
                  <a:lnTo>
                    <a:pt x="369887" y="948918"/>
                  </a:lnTo>
                  <a:lnTo>
                    <a:pt x="369887" y="9257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51154" y="623061"/>
              <a:ext cx="896619" cy="1656080"/>
            </a:xfrm>
            <a:custGeom>
              <a:avLst/>
              <a:gdLst/>
              <a:ahLst/>
              <a:cxnLst/>
              <a:rect l="l" t="t" r="r" b="b"/>
              <a:pathLst>
                <a:path w="896620" h="1656080">
                  <a:moveTo>
                    <a:pt x="9258" y="1571739"/>
                  </a:moveTo>
                  <a:lnTo>
                    <a:pt x="0" y="1559267"/>
                  </a:lnTo>
                  <a:lnTo>
                    <a:pt x="0" y="1578991"/>
                  </a:lnTo>
                  <a:lnTo>
                    <a:pt x="8470" y="1595145"/>
                  </a:lnTo>
                  <a:lnTo>
                    <a:pt x="8724" y="1595094"/>
                  </a:lnTo>
                  <a:lnTo>
                    <a:pt x="9042" y="1594485"/>
                  </a:lnTo>
                  <a:lnTo>
                    <a:pt x="9232" y="1593329"/>
                  </a:lnTo>
                  <a:lnTo>
                    <a:pt x="9258" y="1571739"/>
                  </a:lnTo>
                  <a:close/>
                </a:path>
                <a:path w="896620" h="1656080">
                  <a:moveTo>
                    <a:pt x="23901" y="1402499"/>
                  </a:moveTo>
                  <a:lnTo>
                    <a:pt x="13639" y="1388668"/>
                  </a:lnTo>
                  <a:lnTo>
                    <a:pt x="13639" y="1409560"/>
                  </a:lnTo>
                  <a:lnTo>
                    <a:pt x="23025" y="1427251"/>
                  </a:lnTo>
                  <a:lnTo>
                    <a:pt x="23317" y="1427213"/>
                  </a:lnTo>
                  <a:lnTo>
                    <a:pt x="23660" y="1426603"/>
                  </a:lnTo>
                  <a:lnTo>
                    <a:pt x="23876" y="1425397"/>
                  </a:lnTo>
                  <a:lnTo>
                    <a:pt x="23901" y="1402499"/>
                  </a:lnTo>
                  <a:close/>
                </a:path>
                <a:path w="896620" h="1656080">
                  <a:moveTo>
                    <a:pt x="39839" y="484682"/>
                  </a:moveTo>
                  <a:lnTo>
                    <a:pt x="38595" y="484682"/>
                  </a:lnTo>
                  <a:lnTo>
                    <a:pt x="38595" y="485952"/>
                  </a:lnTo>
                  <a:lnTo>
                    <a:pt x="39839" y="485952"/>
                  </a:lnTo>
                  <a:lnTo>
                    <a:pt x="39839" y="484682"/>
                  </a:lnTo>
                  <a:close/>
                </a:path>
                <a:path w="896620" h="1656080">
                  <a:moveTo>
                    <a:pt x="40208" y="1473504"/>
                  </a:moveTo>
                  <a:lnTo>
                    <a:pt x="28765" y="1458099"/>
                  </a:lnTo>
                  <a:lnTo>
                    <a:pt x="28765" y="1480286"/>
                  </a:lnTo>
                  <a:lnTo>
                    <a:pt x="39204" y="1499743"/>
                  </a:lnTo>
                  <a:lnTo>
                    <a:pt x="39535" y="1499743"/>
                  </a:lnTo>
                  <a:lnTo>
                    <a:pt x="39687" y="1499603"/>
                  </a:lnTo>
                  <a:lnTo>
                    <a:pt x="39928" y="1499120"/>
                  </a:lnTo>
                  <a:lnTo>
                    <a:pt x="40208" y="1497304"/>
                  </a:lnTo>
                  <a:lnTo>
                    <a:pt x="40208" y="1473504"/>
                  </a:lnTo>
                  <a:close/>
                </a:path>
                <a:path w="896620" h="1656080">
                  <a:moveTo>
                    <a:pt x="58458" y="1573250"/>
                  </a:moveTo>
                  <a:lnTo>
                    <a:pt x="45631" y="1555965"/>
                  </a:lnTo>
                  <a:lnTo>
                    <a:pt x="45631" y="1579587"/>
                  </a:lnTo>
                  <a:lnTo>
                    <a:pt x="57721" y="1601165"/>
                  </a:lnTo>
                  <a:lnTo>
                    <a:pt x="57886" y="1601038"/>
                  </a:lnTo>
                  <a:lnTo>
                    <a:pt x="58267" y="1600187"/>
                  </a:lnTo>
                  <a:lnTo>
                    <a:pt x="58458" y="1598650"/>
                  </a:lnTo>
                  <a:lnTo>
                    <a:pt x="58458" y="1573250"/>
                  </a:lnTo>
                  <a:close/>
                </a:path>
                <a:path w="896620" h="1656080">
                  <a:moveTo>
                    <a:pt x="58458" y="1438719"/>
                  </a:moveTo>
                  <a:lnTo>
                    <a:pt x="45631" y="1421434"/>
                  </a:lnTo>
                  <a:lnTo>
                    <a:pt x="45631" y="1445056"/>
                  </a:lnTo>
                  <a:lnTo>
                    <a:pt x="57721" y="1466634"/>
                  </a:lnTo>
                  <a:lnTo>
                    <a:pt x="57886" y="1466507"/>
                  </a:lnTo>
                  <a:lnTo>
                    <a:pt x="58267" y="1465656"/>
                  </a:lnTo>
                  <a:lnTo>
                    <a:pt x="58458" y="1464119"/>
                  </a:lnTo>
                  <a:lnTo>
                    <a:pt x="58458" y="1438719"/>
                  </a:lnTo>
                  <a:close/>
                </a:path>
                <a:path w="896620" h="1656080">
                  <a:moveTo>
                    <a:pt x="58458" y="1300454"/>
                  </a:moveTo>
                  <a:lnTo>
                    <a:pt x="58394" y="480034"/>
                  </a:lnTo>
                  <a:lnTo>
                    <a:pt x="58343" y="473684"/>
                  </a:lnTo>
                  <a:lnTo>
                    <a:pt x="58343" y="459714"/>
                  </a:lnTo>
                  <a:lnTo>
                    <a:pt x="58064" y="459714"/>
                  </a:lnTo>
                  <a:lnTo>
                    <a:pt x="58064" y="458444"/>
                  </a:lnTo>
                  <a:lnTo>
                    <a:pt x="56705" y="458444"/>
                  </a:lnTo>
                  <a:lnTo>
                    <a:pt x="56705" y="459714"/>
                  </a:lnTo>
                  <a:lnTo>
                    <a:pt x="51498" y="459714"/>
                  </a:lnTo>
                  <a:lnTo>
                    <a:pt x="51498" y="473684"/>
                  </a:lnTo>
                  <a:lnTo>
                    <a:pt x="46126" y="473684"/>
                  </a:lnTo>
                  <a:lnTo>
                    <a:pt x="46126" y="480034"/>
                  </a:lnTo>
                  <a:lnTo>
                    <a:pt x="45631" y="480034"/>
                  </a:lnTo>
                  <a:lnTo>
                    <a:pt x="45631" y="1300454"/>
                  </a:lnTo>
                  <a:lnTo>
                    <a:pt x="52006" y="1300454"/>
                  </a:lnTo>
                  <a:lnTo>
                    <a:pt x="52006" y="1316964"/>
                  </a:lnTo>
                  <a:lnTo>
                    <a:pt x="58458" y="1316964"/>
                  </a:lnTo>
                  <a:lnTo>
                    <a:pt x="58458" y="1300454"/>
                  </a:lnTo>
                  <a:close/>
                </a:path>
                <a:path w="896620" h="1656080">
                  <a:moveTo>
                    <a:pt x="79057" y="1625917"/>
                  </a:moveTo>
                  <a:lnTo>
                    <a:pt x="64554" y="1606397"/>
                  </a:lnTo>
                  <a:lnTo>
                    <a:pt x="64554" y="1632343"/>
                  </a:lnTo>
                  <a:lnTo>
                    <a:pt x="78206" y="1655711"/>
                  </a:lnTo>
                  <a:lnTo>
                    <a:pt x="78689" y="1655102"/>
                  </a:lnTo>
                  <a:lnTo>
                    <a:pt x="79006" y="1653730"/>
                  </a:lnTo>
                  <a:lnTo>
                    <a:pt x="79057" y="1625917"/>
                  </a:lnTo>
                  <a:close/>
                </a:path>
                <a:path w="896620" h="1656080">
                  <a:moveTo>
                    <a:pt x="79057" y="1539024"/>
                  </a:moveTo>
                  <a:lnTo>
                    <a:pt x="64554" y="1519504"/>
                  </a:lnTo>
                  <a:lnTo>
                    <a:pt x="64554" y="1545450"/>
                  </a:lnTo>
                  <a:lnTo>
                    <a:pt x="78206" y="1568818"/>
                  </a:lnTo>
                  <a:lnTo>
                    <a:pt x="78689" y="1568208"/>
                  </a:lnTo>
                  <a:lnTo>
                    <a:pt x="79006" y="1566837"/>
                  </a:lnTo>
                  <a:lnTo>
                    <a:pt x="79057" y="1539024"/>
                  </a:lnTo>
                  <a:close/>
                </a:path>
                <a:path w="896620" h="1656080">
                  <a:moveTo>
                    <a:pt x="79057" y="431977"/>
                  </a:moveTo>
                  <a:lnTo>
                    <a:pt x="78397" y="428752"/>
                  </a:lnTo>
                  <a:lnTo>
                    <a:pt x="77800" y="428713"/>
                  </a:lnTo>
                  <a:lnTo>
                    <a:pt x="65519" y="446722"/>
                  </a:lnTo>
                  <a:lnTo>
                    <a:pt x="64554" y="452716"/>
                  </a:lnTo>
                  <a:lnTo>
                    <a:pt x="64554" y="1407515"/>
                  </a:lnTo>
                  <a:lnTo>
                    <a:pt x="79057" y="1427022"/>
                  </a:lnTo>
                  <a:lnTo>
                    <a:pt x="79057" y="431977"/>
                  </a:lnTo>
                  <a:close/>
                </a:path>
                <a:path w="896620" h="1656080">
                  <a:moveTo>
                    <a:pt x="804494" y="602145"/>
                  </a:moveTo>
                  <a:lnTo>
                    <a:pt x="802551" y="597865"/>
                  </a:lnTo>
                  <a:lnTo>
                    <a:pt x="785990" y="598119"/>
                  </a:lnTo>
                  <a:lnTo>
                    <a:pt x="783894" y="602030"/>
                  </a:lnTo>
                  <a:lnTo>
                    <a:pt x="783894" y="633222"/>
                  </a:lnTo>
                  <a:lnTo>
                    <a:pt x="785990" y="637514"/>
                  </a:lnTo>
                  <a:lnTo>
                    <a:pt x="802551" y="635914"/>
                  </a:lnTo>
                  <a:lnTo>
                    <a:pt x="803122" y="635520"/>
                  </a:lnTo>
                  <a:lnTo>
                    <a:pt x="803630" y="634936"/>
                  </a:lnTo>
                  <a:lnTo>
                    <a:pt x="804202" y="633628"/>
                  </a:lnTo>
                  <a:lnTo>
                    <a:pt x="804494" y="632015"/>
                  </a:lnTo>
                  <a:lnTo>
                    <a:pt x="804494" y="602145"/>
                  </a:lnTo>
                  <a:close/>
                </a:path>
                <a:path w="896620" h="1656080">
                  <a:moveTo>
                    <a:pt x="804494" y="549884"/>
                  </a:moveTo>
                  <a:lnTo>
                    <a:pt x="785990" y="543788"/>
                  </a:lnTo>
                  <a:lnTo>
                    <a:pt x="785685" y="543890"/>
                  </a:lnTo>
                  <a:lnTo>
                    <a:pt x="783894" y="547471"/>
                  </a:lnTo>
                  <a:lnTo>
                    <a:pt x="783894" y="578637"/>
                  </a:lnTo>
                  <a:lnTo>
                    <a:pt x="802551" y="583425"/>
                  </a:lnTo>
                  <a:lnTo>
                    <a:pt x="802843" y="583311"/>
                  </a:lnTo>
                  <a:lnTo>
                    <a:pt x="804494" y="579755"/>
                  </a:lnTo>
                  <a:lnTo>
                    <a:pt x="804494" y="549884"/>
                  </a:lnTo>
                  <a:close/>
                </a:path>
                <a:path w="896620" h="1656080">
                  <a:moveTo>
                    <a:pt x="804494" y="497039"/>
                  </a:moveTo>
                  <a:lnTo>
                    <a:pt x="785990" y="489483"/>
                  </a:lnTo>
                  <a:lnTo>
                    <a:pt x="785685" y="489534"/>
                  </a:lnTo>
                  <a:lnTo>
                    <a:pt x="783894" y="492899"/>
                  </a:lnTo>
                  <a:lnTo>
                    <a:pt x="783894" y="524065"/>
                  </a:lnTo>
                  <a:lnTo>
                    <a:pt x="802551" y="530948"/>
                  </a:lnTo>
                  <a:lnTo>
                    <a:pt x="802843" y="530872"/>
                  </a:lnTo>
                  <a:lnTo>
                    <a:pt x="803122" y="530694"/>
                  </a:lnTo>
                  <a:lnTo>
                    <a:pt x="803630" y="530212"/>
                  </a:lnTo>
                  <a:lnTo>
                    <a:pt x="804202" y="529043"/>
                  </a:lnTo>
                  <a:lnTo>
                    <a:pt x="804494" y="527481"/>
                  </a:lnTo>
                  <a:lnTo>
                    <a:pt x="804494" y="497624"/>
                  </a:lnTo>
                  <a:lnTo>
                    <a:pt x="804494" y="497039"/>
                  </a:lnTo>
                  <a:close/>
                </a:path>
                <a:path w="896620" h="1656080">
                  <a:moveTo>
                    <a:pt x="804494" y="445389"/>
                  </a:moveTo>
                  <a:lnTo>
                    <a:pt x="785990" y="435140"/>
                  </a:lnTo>
                  <a:lnTo>
                    <a:pt x="785685" y="435178"/>
                  </a:lnTo>
                  <a:lnTo>
                    <a:pt x="783894" y="438340"/>
                  </a:lnTo>
                  <a:lnTo>
                    <a:pt x="783894" y="469531"/>
                  </a:lnTo>
                  <a:lnTo>
                    <a:pt x="802551" y="478472"/>
                  </a:lnTo>
                  <a:lnTo>
                    <a:pt x="802843" y="478421"/>
                  </a:lnTo>
                  <a:lnTo>
                    <a:pt x="803376" y="478116"/>
                  </a:lnTo>
                  <a:lnTo>
                    <a:pt x="803630" y="477850"/>
                  </a:lnTo>
                  <a:lnTo>
                    <a:pt x="804202" y="476758"/>
                  </a:lnTo>
                  <a:lnTo>
                    <a:pt x="804494" y="475234"/>
                  </a:lnTo>
                  <a:lnTo>
                    <a:pt x="804494" y="445389"/>
                  </a:lnTo>
                  <a:close/>
                </a:path>
                <a:path w="896620" h="1656080">
                  <a:moveTo>
                    <a:pt x="804494" y="393128"/>
                  </a:moveTo>
                  <a:lnTo>
                    <a:pt x="785990" y="380796"/>
                  </a:lnTo>
                  <a:lnTo>
                    <a:pt x="785685" y="380796"/>
                  </a:lnTo>
                  <a:lnTo>
                    <a:pt x="785088" y="381000"/>
                  </a:lnTo>
                  <a:lnTo>
                    <a:pt x="784834" y="381215"/>
                  </a:lnTo>
                  <a:lnTo>
                    <a:pt x="784212" y="382244"/>
                  </a:lnTo>
                  <a:lnTo>
                    <a:pt x="783894" y="383781"/>
                  </a:lnTo>
                  <a:lnTo>
                    <a:pt x="783894" y="414959"/>
                  </a:lnTo>
                  <a:lnTo>
                    <a:pt x="802551" y="426021"/>
                  </a:lnTo>
                  <a:lnTo>
                    <a:pt x="802843" y="425996"/>
                  </a:lnTo>
                  <a:lnTo>
                    <a:pt x="803630" y="425526"/>
                  </a:lnTo>
                  <a:lnTo>
                    <a:pt x="804202" y="424484"/>
                  </a:lnTo>
                  <a:lnTo>
                    <a:pt x="804494" y="422986"/>
                  </a:lnTo>
                  <a:lnTo>
                    <a:pt x="804494" y="393128"/>
                  </a:lnTo>
                  <a:close/>
                </a:path>
                <a:path w="896620" h="1656080">
                  <a:moveTo>
                    <a:pt x="804494" y="340868"/>
                  </a:moveTo>
                  <a:lnTo>
                    <a:pt x="785685" y="326415"/>
                  </a:lnTo>
                  <a:lnTo>
                    <a:pt x="785088" y="326567"/>
                  </a:lnTo>
                  <a:lnTo>
                    <a:pt x="784834" y="326745"/>
                  </a:lnTo>
                  <a:lnTo>
                    <a:pt x="784390" y="327317"/>
                  </a:lnTo>
                  <a:lnTo>
                    <a:pt x="784212" y="327710"/>
                  </a:lnTo>
                  <a:lnTo>
                    <a:pt x="783894" y="329209"/>
                  </a:lnTo>
                  <a:lnTo>
                    <a:pt x="783894" y="360387"/>
                  </a:lnTo>
                  <a:lnTo>
                    <a:pt x="802843" y="373557"/>
                  </a:lnTo>
                  <a:lnTo>
                    <a:pt x="803376" y="373380"/>
                  </a:lnTo>
                  <a:lnTo>
                    <a:pt x="803630" y="373164"/>
                  </a:lnTo>
                  <a:lnTo>
                    <a:pt x="804202" y="372186"/>
                  </a:lnTo>
                  <a:lnTo>
                    <a:pt x="804494" y="370738"/>
                  </a:lnTo>
                  <a:lnTo>
                    <a:pt x="804494" y="340868"/>
                  </a:lnTo>
                  <a:close/>
                </a:path>
                <a:path w="896620" h="1656080">
                  <a:moveTo>
                    <a:pt x="804494" y="288607"/>
                  </a:moveTo>
                  <a:lnTo>
                    <a:pt x="785685" y="272046"/>
                  </a:lnTo>
                  <a:lnTo>
                    <a:pt x="785088" y="272135"/>
                  </a:lnTo>
                  <a:lnTo>
                    <a:pt x="784834" y="272275"/>
                  </a:lnTo>
                  <a:lnTo>
                    <a:pt x="784390" y="272796"/>
                  </a:lnTo>
                  <a:lnTo>
                    <a:pt x="784212" y="273177"/>
                  </a:lnTo>
                  <a:lnTo>
                    <a:pt x="783894" y="274637"/>
                  </a:lnTo>
                  <a:lnTo>
                    <a:pt x="783894" y="305816"/>
                  </a:lnTo>
                  <a:lnTo>
                    <a:pt x="802843" y="321119"/>
                  </a:lnTo>
                  <a:lnTo>
                    <a:pt x="803376" y="320992"/>
                  </a:lnTo>
                  <a:lnTo>
                    <a:pt x="803630" y="320802"/>
                  </a:lnTo>
                  <a:lnTo>
                    <a:pt x="804202" y="319887"/>
                  </a:lnTo>
                  <a:lnTo>
                    <a:pt x="804494" y="318465"/>
                  </a:lnTo>
                  <a:lnTo>
                    <a:pt x="804494" y="288607"/>
                  </a:lnTo>
                  <a:close/>
                </a:path>
                <a:path w="896620" h="1656080">
                  <a:moveTo>
                    <a:pt x="804494" y="236347"/>
                  </a:moveTo>
                  <a:lnTo>
                    <a:pt x="785685" y="217716"/>
                  </a:lnTo>
                  <a:lnTo>
                    <a:pt x="785088" y="217716"/>
                  </a:lnTo>
                  <a:lnTo>
                    <a:pt x="784834" y="217843"/>
                  </a:lnTo>
                  <a:lnTo>
                    <a:pt x="784390" y="218313"/>
                  </a:lnTo>
                  <a:lnTo>
                    <a:pt x="784212" y="218655"/>
                  </a:lnTo>
                  <a:lnTo>
                    <a:pt x="783894" y="220078"/>
                  </a:lnTo>
                  <a:lnTo>
                    <a:pt x="783894" y="251256"/>
                  </a:lnTo>
                  <a:lnTo>
                    <a:pt x="802843" y="268655"/>
                  </a:lnTo>
                  <a:lnTo>
                    <a:pt x="803630" y="268452"/>
                  </a:lnTo>
                  <a:lnTo>
                    <a:pt x="804202" y="267601"/>
                  </a:lnTo>
                  <a:lnTo>
                    <a:pt x="804494" y="266217"/>
                  </a:lnTo>
                  <a:lnTo>
                    <a:pt x="804494" y="236347"/>
                  </a:lnTo>
                  <a:close/>
                </a:path>
                <a:path w="896620" h="1656080">
                  <a:moveTo>
                    <a:pt x="804494" y="183527"/>
                  </a:moveTo>
                  <a:lnTo>
                    <a:pt x="785088" y="163283"/>
                  </a:lnTo>
                  <a:lnTo>
                    <a:pt x="784834" y="163385"/>
                  </a:lnTo>
                  <a:lnTo>
                    <a:pt x="784390" y="163804"/>
                  </a:lnTo>
                  <a:lnTo>
                    <a:pt x="784212" y="164134"/>
                  </a:lnTo>
                  <a:lnTo>
                    <a:pt x="783894" y="165531"/>
                  </a:lnTo>
                  <a:lnTo>
                    <a:pt x="783894" y="196697"/>
                  </a:lnTo>
                  <a:lnTo>
                    <a:pt x="803376" y="216230"/>
                  </a:lnTo>
                  <a:lnTo>
                    <a:pt x="803630" y="216103"/>
                  </a:lnTo>
                  <a:lnTo>
                    <a:pt x="804202" y="215328"/>
                  </a:lnTo>
                  <a:lnTo>
                    <a:pt x="804494" y="213982"/>
                  </a:lnTo>
                  <a:lnTo>
                    <a:pt x="804494" y="184111"/>
                  </a:lnTo>
                  <a:lnTo>
                    <a:pt x="804494" y="183527"/>
                  </a:lnTo>
                  <a:close/>
                </a:path>
                <a:path w="896620" h="1656080">
                  <a:moveTo>
                    <a:pt x="804494" y="131267"/>
                  </a:moveTo>
                  <a:lnTo>
                    <a:pt x="785088" y="108851"/>
                  </a:lnTo>
                  <a:lnTo>
                    <a:pt x="784834" y="108915"/>
                  </a:lnTo>
                  <a:lnTo>
                    <a:pt x="784212" y="109601"/>
                  </a:lnTo>
                  <a:lnTo>
                    <a:pt x="783894" y="110959"/>
                  </a:lnTo>
                  <a:lnTo>
                    <a:pt x="783894" y="142748"/>
                  </a:lnTo>
                  <a:lnTo>
                    <a:pt x="802843" y="163804"/>
                  </a:lnTo>
                  <a:lnTo>
                    <a:pt x="803630" y="163779"/>
                  </a:lnTo>
                  <a:lnTo>
                    <a:pt x="804202" y="163042"/>
                  </a:lnTo>
                  <a:lnTo>
                    <a:pt x="804494" y="161709"/>
                  </a:lnTo>
                  <a:lnTo>
                    <a:pt x="804494" y="131851"/>
                  </a:lnTo>
                  <a:lnTo>
                    <a:pt x="804494" y="131267"/>
                  </a:lnTo>
                  <a:close/>
                </a:path>
                <a:path w="896620" h="1656080">
                  <a:moveTo>
                    <a:pt x="804494" y="79006"/>
                  </a:moveTo>
                  <a:lnTo>
                    <a:pt x="784834" y="54444"/>
                  </a:lnTo>
                  <a:lnTo>
                    <a:pt x="784390" y="54775"/>
                  </a:lnTo>
                  <a:lnTo>
                    <a:pt x="784212" y="55054"/>
                  </a:lnTo>
                  <a:lnTo>
                    <a:pt x="783894" y="56375"/>
                  </a:lnTo>
                  <a:lnTo>
                    <a:pt x="783894" y="88188"/>
                  </a:lnTo>
                  <a:lnTo>
                    <a:pt x="803376" y="111480"/>
                  </a:lnTo>
                  <a:lnTo>
                    <a:pt x="803630" y="111417"/>
                  </a:lnTo>
                  <a:lnTo>
                    <a:pt x="804202" y="110744"/>
                  </a:lnTo>
                  <a:lnTo>
                    <a:pt x="804494" y="109448"/>
                  </a:lnTo>
                  <a:lnTo>
                    <a:pt x="804494" y="79590"/>
                  </a:lnTo>
                  <a:lnTo>
                    <a:pt x="804494" y="79006"/>
                  </a:lnTo>
                  <a:close/>
                </a:path>
                <a:path w="896620" h="1656080">
                  <a:moveTo>
                    <a:pt x="804494" y="26746"/>
                  </a:moveTo>
                  <a:lnTo>
                    <a:pt x="784834" y="0"/>
                  </a:lnTo>
                  <a:lnTo>
                    <a:pt x="784212" y="546"/>
                  </a:lnTo>
                  <a:lnTo>
                    <a:pt x="783894" y="1816"/>
                  </a:lnTo>
                  <a:lnTo>
                    <a:pt x="783894" y="33629"/>
                  </a:lnTo>
                  <a:lnTo>
                    <a:pt x="803376" y="59093"/>
                  </a:lnTo>
                  <a:lnTo>
                    <a:pt x="803630" y="59055"/>
                  </a:lnTo>
                  <a:lnTo>
                    <a:pt x="804202" y="58458"/>
                  </a:lnTo>
                  <a:lnTo>
                    <a:pt x="804494" y="57200"/>
                  </a:lnTo>
                  <a:lnTo>
                    <a:pt x="804494" y="27330"/>
                  </a:lnTo>
                  <a:lnTo>
                    <a:pt x="804494" y="26746"/>
                  </a:lnTo>
                  <a:close/>
                </a:path>
                <a:path w="896620" h="1656080">
                  <a:moveTo>
                    <a:pt x="831405" y="1295514"/>
                  </a:moveTo>
                  <a:lnTo>
                    <a:pt x="814730" y="1278775"/>
                  </a:lnTo>
                  <a:lnTo>
                    <a:pt x="814222" y="1278813"/>
                  </a:lnTo>
                  <a:lnTo>
                    <a:pt x="813993" y="1278940"/>
                  </a:lnTo>
                  <a:lnTo>
                    <a:pt x="813600" y="1279398"/>
                  </a:lnTo>
                  <a:lnTo>
                    <a:pt x="813447" y="1279728"/>
                  </a:lnTo>
                  <a:lnTo>
                    <a:pt x="813168" y="1281061"/>
                  </a:lnTo>
                  <a:lnTo>
                    <a:pt x="813168" y="1310957"/>
                  </a:lnTo>
                  <a:lnTo>
                    <a:pt x="829945" y="1326032"/>
                  </a:lnTo>
                  <a:lnTo>
                    <a:pt x="830427" y="1325956"/>
                  </a:lnTo>
                  <a:lnTo>
                    <a:pt x="830643" y="1325803"/>
                  </a:lnTo>
                  <a:lnTo>
                    <a:pt x="831138" y="1324991"/>
                  </a:lnTo>
                  <a:lnTo>
                    <a:pt x="831405" y="1323644"/>
                  </a:lnTo>
                  <a:lnTo>
                    <a:pt x="831405" y="1295514"/>
                  </a:lnTo>
                  <a:close/>
                </a:path>
                <a:path w="896620" h="1656080">
                  <a:moveTo>
                    <a:pt x="831405" y="601484"/>
                  </a:moveTo>
                  <a:lnTo>
                    <a:pt x="829678" y="597446"/>
                  </a:lnTo>
                  <a:lnTo>
                    <a:pt x="815022" y="597674"/>
                  </a:lnTo>
                  <a:lnTo>
                    <a:pt x="813168" y="601357"/>
                  </a:lnTo>
                  <a:lnTo>
                    <a:pt x="813168" y="630656"/>
                  </a:lnTo>
                  <a:lnTo>
                    <a:pt x="815022" y="634695"/>
                  </a:lnTo>
                  <a:lnTo>
                    <a:pt x="829678" y="633298"/>
                  </a:lnTo>
                  <a:lnTo>
                    <a:pt x="831405" y="629615"/>
                  </a:lnTo>
                  <a:lnTo>
                    <a:pt x="831405" y="601484"/>
                  </a:lnTo>
                  <a:close/>
                </a:path>
                <a:path w="896620" h="1656080">
                  <a:moveTo>
                    <a:pt x="831405" y="552246"/>
                  </a:moveTo>
                  <a:lnTo>
                    <a:pt x="815022" y="546608"/>
                  </a:lnTo>
                  <a:lnTo>
                    <a:pt x="814730" y="546684"/>
                  </a:lnTo>
                  <a:lnTo>
                    <a:pt x="813168" y="550075"/>
                  </a:lnTo>
                  <a:lnTo>
                    <a:pt x="813168" y="579361"/>
                  </a:lnTo>
                  <a:lnTo>
                    <a:pt x="829678" y="583857"/>
                  </a:lnTo>
                  <a:lnTo>
                    <a:pt x="829945" y="583742"/>
                  </a:lnTo>
                  <a:lnTo>
                    <a:pt x="830427" y="583336"/>
                  </a:lnTo>
                  <a:lnTo>
                    <a:pt x="830643" y="583044"/>
                  </a:lnTo>
                  <a:lnTo>
                    <a:pt x="831138" y="581875"/>
                  </a:lnTo>
                  <a:lnTo>
                    <a:pt x="831405" y="580377"/>
                  </a:lnTo>
                  <a:lnTo>
                    <a:pt x="831405" y="552246"/>
                  </a:lnTo>
                  <a:close/>
                </a:path>
                <a:path w="896620" h="1656080">
                  <a:moveTo>
                    <a:pt x="831405" y="502996"/>
                  </a:moveTo>
                  <a:lnTo>
                    <a:pt x="815022" y="495541"/>
                  </a:lnTo>
                  <a:lnTo>
                    <a:pt x="814730" y="495604"/>
                  </a:lnTo>
                  <a:lnTo>
                    <a:pt x="813168" y="498779"/>
                  </a:lnTo>
                  <a:lnTo>
                    <a:pt x="813168" y="528066"/>
                  </a:lnTo>
                  <a:lnTo>
                    <a:pt x="829678" y="534416"/>
                  </a:lnTo>
                  <a:lnTo>
                    <a:pt x="829945" y="534327"/>
                  </a:lnTo>
                  <a:lnTo>
                    <a:pt x="830427" y="533984"/>
                  </a:lnTo>
                  <a:lnTo>
                    <a:pt x="830643" y="533704"/>
                  </a:lnTo>
                  <a:lnTo>
                    <a:pt x="831138" y="532599"/>
                  </a:lnTo>
                  <a:lnTo>
                    <a:pt x="831405" y="531126"/>
                  </a:lnTo>
                  <a:lnTo>
                    <a:pt x="831405" y="502996"/>
                  </a:lnTo>
                  <a:close/>
                </a:path>
                <a:path w="896620" h="1656080">
                  <a:moveTo>
                    <a:pt x="831405" y="453783"/>
                  </a:moveTo>
                  <a:lnTo>
                    <a:pt x="815022" y="444461"/>
                  </a:lnTo>
                  <a:lnTo>
                    <a:pt x="814730" y="444487"/>
                  </a:lnTo>
                  <a:lnTo>
                    <a:pt x="814222" y="444766"/>
                  </a:lnTo>
                  <a:lnTo>
                    <a:pt x="813993" y="444995"/>
                  </a:lnTo>
                  <a:lnTo>
                    <a:pt x="813447" y="446036"/>
                  </a:lnTo>
                  <a:lnTo>
                    <a:pt x="813168" y="447509"/>
                  </a:lnTo>
                  <a:lnTo>
                    <a:pt x="813168" y="476808"/>
                  </a:lnTo>
                  <a:lnTo>
                    <a:pt x="829678" y="484974"/>
                  </a:lnTo>
                  <a:lnTo>
                    <a:pt x="829945" y="484924"/>
                  </a:lnTo>
                  <a:lnTo>
                    <a:pt x="830427" y="484632"/>
                  </a:lnTo>
                  <a:lnTo>
                    <a:pt x="830643" y="484378"/>
                  </a:lnTo>
                  <a:lnTo>
                    <a:pt x="831138" y="483336"/>
                  </a:lnTo>
                  <a:lnTo>
                    <a:pt x="831405" y="481914"/>
                  </a:lnTo>
                  <a:lnTo>
                    <a:pt x="831405" y="453783"/>
                  </a:lnTo>
                  <a:close/>
                </a:path>
                <a:path w="896620" h="1656080">
                  <a:moveTo>
                    <a:pt x="831405" y="404533"/>
                  </a:moveTo>
                  <a:lnTo>
                    <a:pt x="815022" y="393369"/>
                  </a:lnTo>
                  <a:lnTo>
                    <a:pt x="814730" y="393369"/>
                  </a:lnTo>
                  <a:lnTo>
                    <a:pt x="813168" y="396214"/>
                  </a:lnTo>
                  <a:lnTo>
                    <a:pt x="813168" y="425526"/>
                  </a:lnTo>
                  <a:lnTo>
                    <a:pt x="829678" y="435559"/>
                  </a:lnTo>
                  <a:lnTo>
                    <a:pt x="829945" y="435546"/>
                  </a:lnTo>
                  <a:lnTo>
                    <a:pt x="830643" y="435089"/>
                  </a:lnTo>
                  <a:lnTo>
                    <a:pt x="831138" y="434086"/>
                  </a:lnTo>
                  <a:lnTo>
                    <a:pt x="831405" y="432663"/>
                  </a:lnTo>
                  <a:lnTo>
                    <a:pt x="831405" y="404533"/>
                  </a:lnTo>
                  <a:close/>
                </a:path>
                <a:path w="896620" h="1656080">
                  <a:moveTo>
                    <a:pt x="831405" y="355295"/>
                  </a:moveTo>
                  <a:lnTo>
                    <a:pt x="814730" y="342265"/>
                  </a:lnTo>
                  <a:lnTo>
                    <a:pt x="814222" y="342417"/>
                  </a:lnTo>
                  <a:lnTo>
                    <a:pt x="813993" y="342595"/>
                  </a:lnTo>
                  <a:lnTo>
                    <a:pt x="813447" y="343509"/>
                  </a:lnTo>
                  <a:lnTo>
                    <a:pt x="813168" y="344932"/>
                  </a:lnTo>
                  <a:lnTo>
                    <a:pt x="813168" y="374243"/>
                  </a:lnTo>
                  <a:lnTo>
                    <a:pt x="829678" y="386143"/>
                  </a:lnTo>
                  <a:lnTo>
                    <a:pt x="829945" y="386143"/>
                  </a:lnTo>
                  <a:lnTo>
                    <a:pt x="830427" y="385953"/>
                  </a:lnTo>
                  <a:lnTo>
                    <a:pt x="830643" y="385749"/>
                  </a:lnTo>
                  <a:lnTo>
                    <a:pt x="831138" y="384810"/>
                  </a:lnTo>
                  <a:lnTo>
                    <a:pt x="831405" y="383425"/>
                  </a:lnTo>
                  <a:lnTo>
                    <a:pt x="831405" y="355295"/>
                  </a:lnTo>
                  <a:close/>
                </a:path>
                <a:path w="896620" h="1656080">
                  <a:moveTo>
                    <a:pt x="831405" y="306044"/>
                  </a:moveTo>
                  <a:lnTo>
                    <a:pt x="814730" y="291134"/>
                  </a:lnTo>
                  <a:lnTo>
                    <a:pt x="814222" y="291236"/>
                  </a:lnTo>
                  <a:lnTo>
                    <a:pt x="813993" y="291401"/>
                  </a:lnTo>
                  <a:lnTo>
                    <a:pt x="813447" y="292252"/>
                  </a:lnTo>
                  <a:lnTo>
                    <a:pt x="813168" y="293636"/>
                  </a:lnTo>
                  <a:lnTo>
                    <a:pt x="813168" y="322948"/>
                  </a:lnTo>
                  <a:lnTo>
                    <a:pt x="829945" y="336727"/>
                  </a:lnTo>
                  <a:lnTo>
                    <a:pt x="830427" y="336600"/>
                  </a:lnTo>
                  <a:lnTo>
                    <a:pt x="830643" y="336410"/>
                  </a:lnTo>
                  <a:lnTo>
                    <a:pt x="831138" y="335534"/>
                  </a:lnTo>
                  <a:lnTo>
                    <a:pt x="831405" y="334175"/>
                  </a:lnTo>
                  <a:lnTo>
                    <a:pt x="831405" y="306044"/>
                  </a:lnTo>
                  <a:close/>
                </a:path>
                <a:path w="896620" h="1656080">
                  <a:moveTo>
                    <a:pt x="831405" y="207594"/>
                  </a:moveTo>
                  <a:lnTo>
                    <a:pt x="814222" y="188925"/>
                  </a:lnTo>
                  <a:lnTo>
                    <a:pt x="813993" y="189039"/>
                  </a:lnTo>
                  <a:lnTo>
                    <a:pt x="813600" y="189445"/>
                  </a:lnTo>
                  <a:lnTo>
                    <a:pt x="813447" y="189776"/>
                  </a:lnTo>
                  <a:lnTo>
                    <a:pt x="813168" y="191096"/>
                  </a:lnTo>
                  <a:lnTo>
                    <a:pt x="813168" y="220980"/>
                  </a:lnTo>
                  <a:lnTo>
                    <a:pt x="829945" y="237909"/>
                  </a:lnTo>
                  <a:lnTo>
                    <a:pt x="830427" y="237896"/>
                  </a:lnTo>
                  <a:lnTo>
                    <a:pt x="830643" y="237782"/>
                  </a:lnTo>
                  <a:lnTo>
                    <a:pt x="831138" y="237020"/>
                  </a:lnTo>
                  <a:lnTo>
                    <a:pt x="831405" y="235724"/>
                  </a:lnTo>
                  <a:lnTo>
                    <a:pt x="831405" y="207594"/>
                  </a:lnTo>
                  <a:close/>
                </a:path>
                <a:path w="896620" h="1656080">
                  <a:moveTo>
                    <a:pt x="831405" y="157784"/>
                  </a:moveTo>
                  <a:lnTo>
                    <a:pt x="814222" y="137744"/>
                  </a:lnTo>
                  <a:lnTo>
                    <a:pt x="813993" y="137833"/>
                  </a:lnTo>
                  <a:lnTo>
                    <a:pt x="813600" y="138201"/>
                  </a:lnTo>
                  <a:lnTo>
                    <a:pt x="813447" y="138518"/>
                  </a:lnTo>
                  <a:lnTo>
                    <a:pt x="813168" y="139814"/>
                  </a:lnTo>
                  <a:lnTo>
                    <a:pt x="813168" y="169684"/>
                  </a:lnTo>
                  <a:lnTo>
                    <a:pt x="830427" y="188569"/>
                  </a:lnTo>
                  <a:lnTo>
                    <a:pt x="830643" y="188455"/>
                  </a:lnTo>
                  <a:lnTo>
                    <a:pt x="830999" y="188061"/>
                  </a:lnTo>
                  <a:lnTo>
                    <a:pt x="831354" y="186969"/>
                  </a:lnTo>
                  <a:lnTo>
                    <a:pt x="831405" y="158343"/>
                  </a:lnTo>
                  <a:lnTo>
                    <a:pt x="831405" y="157784"/>
                  </a:lnTo>
                  <a:close/>
                </a:path>
                <a:path w="896620" h="1656080">
                  <a:moveTo>
                    <a:pt x="831405" y="109105"/>
                  </a:moveTo>
                  <a:lnTo>
                    <a:pt x="814222" y="86575"/>
                  </a:lnTo>
                  <a:lnTo>
                    <a:pt x="813993" y="86652"/>
                  </a:lnTo>
                  <a:lnTo>
                    <a:pt x="813600" y="86969"/>
                  </a:lnTo>
                  <a:lnTo>
                    <a:pt x="813447" y="87249"/>
                  </a:lnTo>
                  <a:lnTo>
                    <a:pt x="813168" y="88531"/>
                  </a:lnTo>
                  <a:lnTo>
                    <a:pt x="813168" y="118402"/>
                  </a:lnTo>
                  <a:lnTo>
                    <a:pt x="830427" y="139217"/>
                  </a:lnTo>
                  <a:lnTo>
                    <a:pt x="830643" y="139128"/>
                  </a:lnTo>
                  <a:lnTo>
                    <a:pt x="830999" y="138772"/>
                  </a:lnTo>
                  <a:lnTo>
                    <a:pt x="831354" y="137706"/>
                  </a:lnTo>
                  <a:lnTo>
                    <a:pt x="831405" y="109105"/>
                  </a:lnTo>
                  <a:close/>
                </a:path>
                <a:path w="896620" h="1656080">
                  <a:moveTo>
                    <a:pt x="831405" y="59855"/>
                  </a:moveTo>
                  <a:lnTo>
                    <a:pt x="813993" y="35445"/>
                  </a:lnTo>
                  <a:lnTo>
                    <a:pt x="813447" y="36004"/>
                  </a:lnTo>
                  <a:lnTo>
                    <a:pt x="813168" y="37211"/>
                  </a:lnTo>
                  <a:lnTo>
                    <a:pt x="813168" y="67106"/>
                  </a:lnTo>
                  <a:lnTo>
                    <a:pt x="830427" y="89852"/>
                  </a:lnTo>
                  <a:lnTo>
                    <a:pt x="830643" y="89801"/>
                  </a:lnTo>
                  <a:lnTo>
                    <a:pt x="830999" y="89471"/>
                  </a:lnTo>
                  <a:lnTo>
                    <a:pt x="831354" y="88455"/>
                  </a:lnTo>
                  <a:lnTo>
                    <a:pt x="831405" y="59855"/>
                  </a:lnTo>
                  <a:close/>
                </a:path>
                <a:path w="896620" h="1656080">
                  <a:moveTo>
                    <a:pt x="855370" y="600887"/>
                  </a:moveTo>
                  <a:lnTo>
                    <a:pt x="853846" y="597077"/>
                  </a:lnTo>
                  <a:lnTo>
                    <a:pt x="840778" y="597281"/>
                  </a:lnTo>
                  <a:lnTo>
                    <a:pt x="839127" y="600735"/>
                  </a:lnTo>
                  <a:lnTo>
                    <a:pt x="839127" y="628383"/>
                  </a:lnTo>
                  <a:lnTo>
                    <a:pt x="840778" y="632206"/>
                  </a:lnTo>
                  <a:lnTo>
                    <a:pt x="853846" y="630948"/>
                  </a:lnTo>
                  <a:lnTo>
                    <a:pt x="855370" y="627481"/>
                  </a:lnTo>
                  <a:lnTo>
                    <a:pt x="855370" y="600887"/>
                  </a:lnTo>
                  <a:close/>
                </a:path>
                <a:path w="896620" h="1656080">
                  <a:moveTo>
                    <a:pt x="855370" y="554342"/>
                  </a:moveTo>
                  <a:lnTo>
                    <a:pt x="840778" y="549097"/>
                  </a:lnTo>
                  <a:lnTo>
                    <a:pt x="840524" y="549173"/>
                  </a:lnTo>
                  <a:lnTo>
                    <a:pt x="840054" y="549541"/>
                  </a:lnTo>
                  <a:lnTo>
                    <a:pt x="839863" y="549808"/>
                  </a:lnTo>
                  <a:lnTo>
                    <a:pt x="839368" y="550913"/>
                  </a:lnTo>
                  <a:lnTo>
                    <a:pt x="839127" y="552361"/>
                  </a:lnTo>
                  <a:lnTo>
                    <a:pt x="839127" y="580555"/>
                  </a:lnTo>
                  <a:lnTo>
                    <a:pt x="853846" y="584225"/>
                  </a:lnTo>
                  <a:lnTo>
                    <a:pt x="854075" y="584123"/>
                  </a:lnTo>
                  <a:lnTo>
                    <a:pt x="854506" y="583742"/>
                  </a:lnTo>
                  <a:lnTo>
                    <a:pt x="854697" y="583463"/>
                  </a:lnTo>
                  <a:lnTo>
                    <a:pt x="855141" y="582358"/>
                  </a:lnTo>
                  <a:lnTo>
                    <a:pt x="855370" y="580936"/>
                  </a:lnTo>
                  <a:lnTo>
                    <a:pt x="855370" y="554342"/>
                  </a:lnTo>
                  <a:close/>
                </a:path>
                <a:path w="896620" h="1656080">
                  <a:moveTo>
                    <a:pt x="855370" y="507784"/>
                  </a:moveTo>
                  <a:lnTo>
                    <a:pt x="840778" y="500913"/>
                  </a:lnTo>
                  <a:lnTo>
                    <a:pt x="840524" y="500989"/>
                  </a:lnTo>
                  <a:lnTo>
                    <a:pt x="840054" y="501294"/>
                  </a:lnTo>
                  <a:lnTo>
                    <a:pt x="839863" y="501535"/>
                  </a:lnTo>
                  <a:lnTo>
                    <a:pt x="839368" y="502589"/>
                  </a:lnTo>
                  <a:lnTo>
                    <a:pt x="839127" y="503986"/>
                  </a:lnTo>
                  <a:lnTo>
                    <a:pt x="839127" y="531634"/>
                  </a:lnTo>
                  <a:lnTo>
                    <a:pt x="853846" y="537502"/>
                  </a:lnTo>
                  <a:lnTo>
                    <a:pt x="854075" y="537413"/>
                  </a:lnTo>
                  <a:lnTo>
                    <a:pt x="854506" y="537095"/>
                  </a:lnTo>
                  <a:lnTo>
                    <a:pt x="854697" y="536829"/>
                  </a:lnTo>
                  <a:lnTo>
                    <a:pt x="855141" y="535787"/>
                  </a:lnTo>
                  <a:lnTo>
                    <a:pt x="855370" y="534377"/>
                  </a:lnTo>
                  <a:lnTo>
                    <a:pt x="855370" y="507784"/>
                  </a:lnTo>
                  <a:close/>
                </a:path>
                <a:path w="896620" h="1656080">
                  <a:moveTo>
                    <a:pt x="855370" y="461251"/>
                  </a:moveTo>
                  <a:lnTo>
                    <a:pt x="840778" y="452716"/>
                  </a:lnTo>
                  <a:lnTo>
                    <a:pt x="840524" y="452755"/>
                  </a:lnTo>
                  <a:lnTo>
                    <a:pt x="840054" y="453009"/>
                  </a:lnTo>
                  <a:lnTo>
                    <a:pt x="839863" y="453237"/>
                  </a:lnTo>
                  <a:lnTo>
                    <a:pt x="839368" y="454240"/>
                  </a:lnTo>
                  <a:lnTo>
                    <a:pt x="839127" y="455625"/>
                  </a:lnTo>
                  <a:lnTo>
                    <a:pt x="839127" y="483273"/>
                  </a:lnTo>
                  <a:lnTo>
                    <a:pt x="853846" y="490766"/>
                  </a:lnTo>
                  <a:lnTo>
                    <a:pt x="854075" y="490715"/>
                  </a:lnTo>
                  <a:lnTo>
                    <a:pt x="854697" y="490194"/>
                  </a:lnTo>
                  <a:lnTo>
                    <a:pt x="855141" y="489204"/>
                  </a:lnTo>
                  <a:lnTo>
                    <a:pt x="855370" y="487845"/>
                  </a:lnTo>
                  <a:lnTo>
                    <a:pt x="855370" y="461251"/>
                  </a:lnTo>
                  <a:close/>
                </a:path>
                <a:path w="896620" h="1656080">
                  <a:moveTo>
                    <a:pt x="855370" y="414172"/>
                  </a:moveTo>
                  <a:lnTo>
                    <a:pt x="840778" y="404520"/>
                  </a:lnTo>
                  <a:lnTo>
                    <a:pt x="840524" y="404520"/>
                  </a:lnTo>
                  <a:lnTo>
                    <a:pt x="840054" y="404736"/>
                  </a:lnTo>
                  <a:lnTo>
                    <a:pt x="839863" y="404939"/>
                  </a:lnTo>
                  <a:lnTo>
                    <a:pt x="839368" y="405879"/>
                  </a:lnTo>
                  <a:lnTo>
                    <a:pt x="839127" y="407250"/>
                  </a:lnTo>
                  <a:lnTo>
                    <a:pt x="839127" y="435457"/>
                  </a:lnTo>
                  <a:lnTo>
                    <a:pt x="839368" y="437019"/>
                  </a:lnTo>
                  <a:lnTo>
                    <a:pt x="840054" y="438708"/>
                  </a:lnTo>
                  <a:lnTo>
                    <a:pt x="840778" y="439470"/>
                  </a:lnTo>
                  <a:lnTo>
                    <a:pt x="853846" y="444068"/>
                  </a:lnTo>
                  <a:lnTo>
                    <a:pt x="854075" y="444030"/>
                  </a:lnTo>
                  <a:lnTo>
                    <a:pt x="854506" y="443801"/>
                  </a:lnTo>
                  <a:lnTo>
                    <a:pt x="854697" y="443598"/>
                  </a:lnTo>
                  <a:lnTo>
                    <a:pt x="855141" y="442645"/>
                  </a:lnTo>
                  <a:lnTo>
                    <a:pt x="855370" y="441286"/>
                  </a:lnTo>
                  <a:lnTo>
                    <a:pt x="855370" y="414693"/>
                  </a:lnTo>
                  <a:lnTo>
                    <a:pt x="855370" y="414172"/>
                  </a:lnTo>
                  <a:close/>
                </a:path>
                <a:path w="896620" h="1656080">
                  <a:moveTo>
                    <a:pt x="855370" y="368147"/>
                  </a:moveTo>
                  <a:lnTo>
                    <a:pt x="840524" y="356323"/>
                  </a:lnTo>
                  <a:lnTo>
                    <a:pt x="840054" y="356476"/>
                  </a:lnTo>
                  <a:lnTo>
                    <a:pt x="839863" y="356654"/>
                  </a:lnTo>
                  <a:lnTo>
                    <a:pt x="839368" y="357543"/>
                  </a:lnTo>
                  <a:lnTo>
                    <a:pt x="839127" y="358876"/>
                  </a:lnTo>
                  <a:lnTo>
                    <a:pt x="839127" y="387070"/>
                  </a:lnTo>
                  <a:lnTo>
                    <a:pt x="854075" y="397357"/>
                  </a:lnTo>
                  <a:lnTo>
                    <a:pt x="854506" y="397167"/>
                  </a:lnTo>
                  <a:lnTo>
                    <a:pt x="854697" y="396963"/>
                  </a:lnTo>
                  <a:lnTo>
                    <a:pt x="855141" y="396062"/>
                  </a:lnTo>
                  <a:lnTo>
                    <a:pt x="855370" y="394741"/>
                  </a:lnTo>
                  <a:lnTo>
                    <a:pt x="855370" y="368147"/>
                  </a:lnTo>
                  <a:close/>
                </a:path>
                <a:path w="896620" h="1656080">
                  <a:moveTo>
                    <a:pt x="855370" y="321068"/>
                  </a:moveTo>
                  <a:lnTo>
                    <a:pt x="840524" y="308102"/>
                  </a:lnTo>
                  <a:lnTo>
                    <a:pt x="840054" y="308203"/>
                  </a:lnTo>
                  <a:lnTo>
                    <a:pt x="839863" y="308343"/>
                  </a:lnTo>
                  <a:lnTo>
                    <a:pt x="839368" y="309181"/>
                  </a:lnTo>
                  <a:lnTo>
                    <a:pt x="839127" y="310502"/>
                  </a:lnTo>
                  <a:lnTo>
                    <a:pt x="839127" y="338709"/>
                  </a:lnTo>
                  <a:lnTo>
                    <a:pt x="854075" y="350647"/>
                  </a:lnTo>
                  <a:lnTo>
                    <a:pt x="854506" y="350507"/>
                  </a:lnTo>
                  <a:lnTo>
                    <a:pt x="854697" y="350329"/>
                  </a:lnTo>
                  <a:lnTo>
                    <a:pt x="855141" y="349478"/>
                  </a:lnTo>
                  <a:lnTo>
                    <a:pt x="855370" y="348183"/>
                  </a:lnTo>
                  <a:lnTo>
                    <a:pt x="855370" y="321589"/>
                  </a:lnTo>
                  <a:lnTo>
                    <a:pt x="855370" y="321068"/>
                  </a:lnTo>
                  <a:close/>
                </a:path>
                <a:path w="896620" h="1656080">
                  <a:moveTo>
                    <a:pt x="855370" y="274510"/>
                  </a:moveTo>
                  <a:lnTo>
                    <a:pt x="840524" y="259892"/>
                  </a:lnTo>
                  <a:lnTo>
                    <a:pt x="840054" y="259943"/>
                  </a:lnTo>
                  <a:lnTo>
                    <a:pt x="839673" y="260299"/>
                  </a:lnTo>
                  <a:lnTo>
                    <a:pt x="839368" y="260858"/>
                  </a:lnTo>
                  <a:lnTo>
                    <a:pt x="839127" y="262128"/>
                  </a:lnTo>
                  <a:lnTo>
                    <a:pt x="839127" y="290309"/>
                  </a:lnTo>
                  <a:lnTo>
                    <a:pt x="854075" y="303949"/>
                  </a:lnTo>
                  <a:lnTo>
                    <a:pt x="854506" y="303847"/>
                  </a:lnTo>
                  <a:lnTo>
                    <a:pt x="854697" y="303707"/>
                  </a:lnTo>
                  <a:lnTo>
                    <a:pt x="855141" y="302895"/>
                  </a:lnTo>
                  <a:lnTo>
                    <a:pt x="855370" y="301625"/>
                  </a:lnTo>
                  <a:lnTo>
                    <a:pt x="855370" y="275031"/>
                  </a:lnTo>
                  <a:lnTo>
                    <a:pt x="855370" y="274510"/>
                  </a:lnTo>
                  <a:close/>
                </a:path>
                <a:path w="896620" h="1656080">
                  <a:moveTo>
                    <a:pt x="855370" y="227977"/>
                  </a:moveTo>
                  <a:lnTo>
                    <a:pt x="840524" y="211683"/>
                  </a:lnTo>
                  <a:lnTo>
                    <a:pt x="840054" y="211683"/>
                  </a:lnTo>
                  <a:lnTo>
                    <a:pt x="839673" y="211988"/>
                  </a:lnTo>
                  <a:lnTo>
                    <a:pt x="839368" y="212509"/>
                  </a:lnTo>
                  <a:lnTo>
                    <a:pt x="839127" y="213766"/>
                  </a:lnTo>
                  <a:lnTo>
                    <a:pt x="839127" y="241960"/>
                  </a:lnTo>
                  <a:lnTo>
                    <a:pt x="854075" y="257238"/>
                  </a:lnTo>
                  <a:lnTo>
                    <a:pt x="854506" y="257200"/>
                  </a:lnTo>
                  <a:lnTo>
                    <a:pt x="854697" y="257073"/>
                  </a:lnTo>
                  <a:lnTo>
                    <a:pt x="855141" y="256336"/>
                  </a:lnTo>
                  <a:lnTo>
                    <a:pt x="855370" y="255092"/>
                  </a:lnTo>
                  <a:lnTo>
                    <a:pt x="855370" y="228498"/>
                  </a:lnTo>
                  <a:lnTo>
                    <a:pt x="855370" y="227977"/>
                  </a:lnTo>
                  <a:close/>
                </a:path>
                <a:path w="896620" h="1656080">
                  <a:moveTo>
                    <a:pt x="855370" y="181419"/>
                  </a:moveTo>
                  <a:lnTo>
                    <a:pt x="840524" y="163449"/>
                  </a:lnTo>
                  <a:lnTo>
                    <a:pt x="839863" y="163487"/>
                  </a:lnTo>
                  <a:lnTo>
                    <a:pt x="839368" y="164160"/>
                  </a:lnTo>
                  <a:lnTo>
                    <a:pt x="839127" y="165379"/>
                  </a:lnTo>
                  <a:lnTo>
                    <a:pt x="839127" y="193573"/>
                  </a:lnTo>
                  <a:lnTo>
                    <a:pt x="854075" y="210566"/>
                  </a:lnTo>
                  <a:lnTo>
                    <a:pt x="854506" y="210566"/>
                  </a:lnTo>
                  <a:lnTo>
                    <a:pt x="854697" y="210464"/>
                  </a:lnTo>
                  <a:lnTo>
                    <a:pt x="855141" y="209765"/>
                  </a:lnTo>
                  <a:lnTo>
                    <a:pt x="855370" y="208534"/>
                  </a:lnTo>
                  <a:lnTo>
                    <a:pt x="855370" y="181940"/>
                  </a:lnTo>
                  <a:lnTo>
                    <a:pt x="855370" y="181419"/>
                  </a:lnTo>
                  <a:close/>
                </a:path>
                <a:path w="896620" h="1656080">
                  <a:moveTo>
                    <a:pt x="855370" y="134874"/>
                  </a:moveTo>
                  <a:lnTo>
                    <a:pt x="840054" y="115138"/>
                  </a:lnTo>
                  <a:lnTo>
                    <a:pt x="839673" y="115366"/>
                  </a:lnTo>
                  <a:lnTo>
                    <a:pt x="839368" y="115811"/>
                  </a:lnTo>
                  <a:lnTo>
                    <a:pt x="839127" y="117017"/>
                  </a:lnTo>
                  <a:lnTo>
                    <a:pt x="839127" y="145224"/>
                  </a:lnTo>
                  <a:lnTo>
                    <a:pt x="854506" y="163918"/>
                  </a:lnTo>
                  <a:lnTo>
                    <a:pt x="854697" y="163830"/>
                  </a:lnTo>
                  <a:lnTo>
                    <a:pt x="855141" y="163182"/>
                  </a:lnTo>
                  <a:lnTo>
                    <a:pt x="855370" y="161988"/>
                  </a:lnTo>
                  <a:lnTo>
                    <a:pt x="855370" y="135394"/>
                  </a:lnTo>
                  <a:lnTo>
                    <a:pt x="855370" y="134874"/>
                  </a:lnTo>
                  <a:close/>
                </a:path>
                <a:path w="896620" h="1656080">
                  <a:moveTo>
                    <a:pt x="876871" y="1293825"/>
                  </a:moveTo>
                  <a:lnTo>
                    <a:pt x="863765" y="1288923"/>
                  </a:lnTo>
                  <a:lnTo>
                    <a:pt x="863536" y="1288999"/>
                  </a:lnTo>
                  <a:lnTo>
                    <a:pt x="862279" y="1292021"/>
                  </a:lnTo>
                  <a:lnTo>
                    <a:pt x="862279" y="1318183"/>
                  </a:lnTo>
                  <a:lnTo>
                    <a:pt x="875487" y="1322171"/>
                  </a:lnTo>
                  <a:lnTo>
                    <a:pt x="875690" y="1322070"/>
                  </a:lnTo>
                  <a:lnTo>
                    <a:pt x="876084" y="1321714"/>
                  </a:lnTo>
                  <a:lnTo>
                    <a:pt x="876249" y="1321435"/>
                  </a:lnTo>
                  <a:lnTo>
                    <a:pt x="876655" y="1320380"/>
                  </a:lnTo>
                  <a:lnTo>
                    <a:pt x="876871" y="1319047"/>
                  </a:lnTo>
                  <a:lnTo>
                    <a:pt x="876871" y="1293825"/>
                  </a:lnTo>
                  <a:close/>
                </a:path>
                <a:path w="896620" h="1656080">
                  <a:moveTo>
                    <a:pt x="876871" y="600367"/>
                  </a:moveTo>
                  <a:lnTo>
                    <a:pt x="875487" y="596760"/>
                  </a:lnTo>
                  <a:lnTo>
                    <a:pt x="863993" y="596912"/>
                  </a:lnTo>
                  <a:lnTo>
                    <a:pt x="862279" y="600202"/>
                  </a:lnTo>
                  <a:lnTo>
                    <a:pt x="862279" y="626351"/>
                  </a:lnTo>
                  <a:lnTo>
                    <a:pt x="863765" y="629996"/>
                  </a:lnTo>
                  <a:lnTo>
                    <a:pt x="875487" y="628853"/>
                  </a:lnTo>
                  <a:lnTo>
                    <a:pt x="875690" y="628738"/>
                  </a:lnTo>
                  <a:lnTo>
                    <a:pt x="876249" y="628053"/>
                  </a:lnTo>
                  <a:lnTo>
                    <a:pt x="876655" y="626960"/>
                  </a:lnTo>
                  <a:lnTo>
                    <a:pt x="876871" y="625589"/>
                  </a:lnTo>
                  <a:lnTo>
                    <a:pt x="876871" y="600367"/>
                  </a:lnTo>
                  <a:close/>
                </a:path>
                <a:path w="896620" h="1656080">
                  <a:moveTo>
                    <a:pt x="876871" y="512076"/>
                  </a:moveTo>
                  <a:lnTo>
                    <a:pt x="863765" y="505714"/>
                  </a:lnTo>
                  <a:lnTo>
                    <a:pt x="863536" y="505777"/>
                  </a:lnTo>
                  <a:lnTo>
                    <a:pt x="862926" y="506310"/>
                  </a:lnTo>
                  <a:lnTo>
                    <a:pt x="862507" y="507301"/>
                  </a:lnTo>
                  <a:lnTo>
                    <a:pt x="862279" y="508647"/>
                  </a:lnTo>
                  <a:lnTo>
                    <a:pt x="862279" y="534797"/>
                  </a:lnTo>
                  <a:lnTo>
                    <a:pt x="875487" y="540258"/>
                  </a:lnTo>
                  <a:lnTo>
                    <a:pt x="875690" y="540194"/>
                  </a:lnTo>
                  <a:lnTo>
                    <a:pt x="876084" y="539864"/>
                  </a:lnTo>
                  <a:lnTo>
                    <a:pt x="876249" y="539623"/>
                  </a:lnTo>
                  <a:lnTo>
                    <a:pt x="876655" y="538619"/>
                  </a:lnTo>
                  <a:lnTo>
                    <a:pt x="876871" y="537298"/>
                  </a:lnTo>
                  <a:lnTo>
                    <a:pt x="876871" y="512076"/>
                  </a:lnTo>
                  <a:close/>
                </a:path>
                <a:path w="896620" h="1656080">
                  <a:moveTo>
                    <a:pt x="876871" y="467448"/>
                  </a:moveTo>
                  <a:lnTo>
                    <a:pt x="876541" y="465607"/>
                  </a:lnTo>
                  <a:lnTo>
                    <a:pt x="876084" y="464540"/>
                  </a:lnTo>
                  <a:lnTo>
                    <a:pt x="875487" y="463867"/>
                  </a:lnTo>
                  <a:lnTo>
                    <a:pt x="863765" y="460108"/>
                  </a:lnTo>
                  <a:lnTo>
                    <a:pt x="863536" y="460146"/>
                  </a:lnTo>
                  <a:lnTo>
                    <a:pt x="862279" y="462889"/>
                  </a:lnTo>
                  <a:lnTo>
                    <a:pt x="862279" y="489038"/>
                  </a:lnTo>
                  <a:lnTo>
                    <a:pt x="875487" y="495960"/>
                  </a:lnTo>
                  <a:lnTo>
                    <a:pt x="875893" y="495782"/>
                  </a:lnTo>
                  <a:lnTo>
                    <a:pt x="876249" y="495401"/>
                  </a:lnTo>
                  <a:lnTo>
                    <a:pt x="876655" y="494449"/>
                  </a:lnTo>
                  <a:lnTo>
                    <a:pt x="876871" y="493179"/>
                  </a:lnTo>
                  <a:lnTo>
                    <a:pt x="876871" y="467956"/>
                  </a:lnTo>
                  <a:lnTo>
                    <a:pt x="876871" y="467448"/>
                  </a:lnTo>
                  <a:close/>
                </a:path>
                <a:path w="896620" h="1656080">
                  <a:moveTo>
                    <a:pt x="876871" y="423303"/>
                  </a:moveTo>
                  <a:lnTo>
                    <a:pt x="876541" y="421424"/>
                  </a:lnTo>
                  <a:lnTo>
                    <a:pt x="876084" y="420293"/>
                  </a:lnTo>
                  <a:lnTo>
                    <a:pt x="875487" y="419582"/>
                  </a:lnTo>
                  <a:lnTo>
                    <a:pt x="863765" y="414489"/>
                  </a:lnTo>
                  <a:lnTo>
                    <a:pt x="863536" y="414489"/>
                  </a:lnTo>
                  <a:lnTo>
                    <a:pt x="862279" y="417106"/>
                  </a:lnTo>
                  <a:lnTo>
                    <a:pt x="862317" y="444296"/>
                  </a:lnTo>
                  <a:lnTo>
                    <a:pt x="875487" y="451675"/>
                  </a:lnTo>
                  <a:lnTo>
                    <a:pt x="875690" y="451662"/>
                  </a:lnTo>
                  <a:lnTo>
                    <a:pt x="876084" y="451421"/>
                  </a:lnTo>
                  <a:lnTo>
                    <a:pt x="876249" y="451218"/>
                  </a:lnTo>
                  <a:lnTo>
                    <a:pt x="876655" y="450303"/>
                  </a:lnTo>
                  <a:lnTo>
                    <a:pt x="876871" y="449033"/>
                  </a:lnTo>
                  <a:lnTo>
                    <a:pt x="876871" y="423811"/>
                  </a:lnTo>
                  <a:lnTo>
                    <a:pt x="876871" y="423303"/>
                  </a:lnTo>
                  <a:close/>
                </a:path>
                <a:path w="896620" h="1656080">
                  <a:moveTo>
                    <a:pt x="876871" y="379158"/>
                  </a:moveTo>
                  <a:lnTo>
                    <a:pt x="863536" y="368858"/>
                  </a:lnTo>
                  <a:lnTo>
                    <a:pt x="863130" y="369011"/>
                  </a:lnTo>
                  <a:lnTo>
                    <a:pt x="862926" y="369189"/>
                  </a:lnTo>
                  <a:lnTo>
                    <a:pt x="862622" y="369709"/>
                  </a:lnTo>
                  <a:lnTo>
                    <a:pt x="862317" y="370852"/>
                  </a:lnTo>
                  <a:lnTo>
                    <a:pt x="862279" y="398005"/>
                  </a:lnTo>
                  <a:lnTo>
                    <a:pt x="862406" y="399021"/>
                  </a:lnTo>
                  <a:lnTo>
                    <a:pt x="862926" y="400799"/>
                  </a:lnTo>
                  <a:lnTo>
                    <a:pt x="863320" y="401459"/>
                  </a:lnTo>
                  <a:lnTo>
                    <a:pt x="863765" y="401942"/>
                  </a:lnTo>
                  <a:lnTo>
                    <a:pt x="875487" y="407390"/>
                  </a:lnTo>
                  <a:lnTo>
                    <a:pt x="875690" y="407390"/>
                  </a:lnTo>
                  <a:lnTo>
                    <a:pt x="876249" y="407009"/>
                  </a:lnTo>
                  <a:lnTo>
                    <a:pt x="876655" y="406146"/>
                  </a:lnTo>
                  <a:lnTo>
                    <a:pt x="876871" y="404888"/>
                  </a:lnTo>
                  <a:lnTo>
                    <a:pt x="876871" y="379666"/>
                  </a:lnTo>
                  <a:lnTo>
                    <a:pt x="876871" y="379158"/>
                  </a:lnTo>
                  <a:close/>
                </a:path>
                <a:path w="896620" h="1656080">
                  <a:moveTo>
                    <a:pt x="876871" y="335013"/>
                  </a:moveTo>
                  <a:lnTo>
                    <a:pt x="863536" y="323215"/>
                  </a:lnTo>
                  <a:lnTo>
                    <a:pt x="862926" y="323469"/>
                  </a:lnTo>
                  <a:lnTo>
                    <a:pt x="862622" y="323964"/>
                  </a:lnTo>
                  <a:lnTo>
                    <a:pt x="862317" y="325081"/>
                  </a:lnTo>
                  <a:lnTo>
                    <a:pt x="862317" y="352755"/>
                  </a:lnTo>
                  <a:lnTo>
                    <a:pt x="875690" y="363093"/>
                  </a:lnTo>
                  <a:lnTo>
                    <a:pt x="876084" y="362953"/>
                  </a:lnTo>
                  <a:lnTo>
                    <a:pt x="876249" y="362788"/>
                  </a:lnTo>
                  <a:lnTo>
                    <a:pt x="876655" y="361962"/>
                  </a:lnTo>
                  <a:lnTo>
                    <a:pt x="876871" y="360743"/>
                  </a:lnTo>
                  <a:lnTo>
                    <a:pt x="876871" y="335521"/>
                  </a:lnTo>
                  <a:lnTo>
                    <a:pt x="876871" y="335013"/>
                  </a:lnTo>
                  <a:close/>
                </a:path>
                <a:path w="896620" h="1656080">
                  <a:moveTo>
                    <a:pt x="876871" y="290880"/>
                  </a:moveTo>
                  <a:lnTo>
                    <a:pt x="863536" y="277596"/>
                  </a:lnTo>
                  <a:lnTo>
                    <a:pt x="863130" y="277660"/>
                  </a:lnTo>
                  <a:lnTo>
                    <a:pt x="862926" y="277787"/>
                  </a:lnTo>
                  <a:lnTo>
                    <a:pt x="862622" y="278231"/>
                  </a:lnTo>
                  <a:lnTo>
                    <a:pt x="862317" y="279311"/>
                  </a:lnTo>
                  <a:lnTo>
                    <a:pt x="862317" y="306971"/>
                  </a:lnTo>
                  <a:lnTo>
                    <a:pt x="862926" y="309384"/>
                  </a:lnTo>
                  <a:lnTo>
                    <a:pt x="863765" y="310718"/>
                  </a:lnTo>
                  <a:lnTo>
                    <a:pt x="875487" y="318782"/>
                  </a:lnTo>
                  <a:lnTo>
                    <a:pt x="875690" y="318820"/>
                  </a:lnTo>
                  <a:lnTo>
                    <a:pt x="876084" y="318719"/>
                  </a:lnTo>
                  <a:lnTo>
                    <a:pt x="876249" y="318579"/>
                  </a:lnTo>
                  <a:lnTo>
                    <a:pt x="876655" y="317804"/>
                  </a:lnTo>
                  <a:lnTo>
                    <a:pt x="876871" y="316598"/>
                  </a:lnTo>
                  <a:lnTo>
                    <a:pt x="876871" y="291376"/>
                  </a:lnTo>
                  <a:lnTo>
                    <a:pt x="876871" y="290880"/>
                  </a:lnTo>
                  <a:close/>
                </a:path>
                <a:path w="896620" h="1656080">
                  <a:moveTo>
                    <a:pt x="876871" y="246748"/>
                  </a:moveTo>
                  <a:lnTo>
                    <a:pt x="863536" y="231952"/>
                  </a:lnTo>
                  <a:lnTo>
                    <a:pt x="863130" y="231978"/>
                  </a:lnTo>
                  <a:lnTo>
                    <a:pt x="862926" y="232092"/>
                  </a:lnTo>
                  <a:lnTo>
                    <a:pt x="862622" y="232498"/>
                  </a:lnTo>
                  <a:lnTo>
                    <a:pt x="862317" y="233540"/>
                  </a:lnTo>
                  <a:lnTo>
                    <a:pt x="862317" y="261213"/>
                  </a:lnTo>
                  <a:lnTo>
                    <a:pt x="862926" y="263690"/>
                  </a:lnTo>
                  <a:lnTo>
                    <a:pt x="863765" y="265087"/>
                  </a:lnTo>
                  <a:lnTo>
                    <a:pt x="875487" y="274485"/>
                  </a:lnTo>
                  <a:lnTo>
                    <a:pt x="875690" y="274548"/>
                  </a:lnTo>
                  <a:lnTo>
                    <a:pt x="876084" y="274510"/>
                  </a:lnTo>
                  <a:lnTo>
                    <a:pt x="876249" y="274370"/>
                  </a:lnTo>
                  <a:lnTo>
                    <a:pt x="876655" y="273659"/>
                  </a:lnTo>
                  <a:lnTo>
                    <a:pt x="876871" y="272478"/>
                  </a:lnTo>
                  <a:lnTo>
                    <a:pt x="876871" y="247256"/>
                  </a:lnTo>
                  <a:lnTo>
                    <a:pt x="876871" y="246748"/>
                  </a:lnTo>
                  <a:close/>
                </a:path>
                <a:path w="896620" h="1656080">
                  <a:moveTo>
                    <a:pt x="876871" y="202603"/>
                  </a:moveTo>
                  <a:lnTo>
                    <a:pt x="863130" y="186296"/>
                  </a:lnTo>
                  <a:lnTo>
                    <a:pt x="862926" y="186385"/>
                  </a:lnTo>
                  <a:lnTo>
                    <a:pt x="862622" y="186766"/>
                  </a:lnTo>
                  <a:lnTo>
                    <a:pt x="862317" y="187782"/>
                  </a:lnTo>
                  <a:lnTo>
                    <a:pt x="862317" y="215430"/>
                  </a:lnTo>
                  <a:lnTo>
                    <a:pt x="862926" y="217995"/>
                  </a:lnTo>
                  <a:lnTo>
                    <a:pt x="863765" y="219506"/>
                  </a:lnTo>
                  <a:lnTo>
                    <a:pt x="875487" y="230212"/>
                  </a:lnTo>
                  <a:lnTo>
                    <a:pt x="875690" y="230289"/>
                  </a:lnTo>
                  <a:lnTo>
                    <a:pt x="876084" y="230276"/>
                  </a:lnTo>
                  <a:lnTo>
                    <a:pt x="876249" y="230174"/>
                  </a:lnTo>
                  <a:lnTo>
                    <a:pt x="876655" y="229489"/>
                  </a:lnTo>
                  <a:lnTo>
                    <a:pt x="876871" y="228333"/>
                  </a:lnTo>
                  <a:lnTo>
                    <a:pt x="876871" y="203111"/>
                  </a:lnTo>
                  <a:lnTo>
                    <a:pt x="876871" y="202603"/>
                  </a:lnTo>
                  <a:close/>
                </a:path>
                <a:path w="896620" h="1656080">
                  <a:moveTo>
                    <a:pt x="876871" y="158457"/>
                  </a:moveTo>
                  <a:lnTo>
                    <a:pt x="863536" y="140677"/>
                  </a:lnTo>
                  <a:lnTo>
                    <a:pt x="862926" y="140677"/>
                  </a:lnTo>
                  <a:lnTo>
                    <a:pt x="862622" y="141020"/>
                  </a:lnTo>
                  <a:lnTo>
                    <a:pt x="862317" y="141998"/>
                  </a:lnTo>
                  <a:lnTo>
                    <a:pt x="862317" y="169672"/>
                  </a:lnTo>
                  <a:lnTo>
                    <a:pt x="876084" y="186055"/>
                  </a:lnTo>
                  <a:lnTo>
                    <a:pt x="876249" y="185953"/>
                  </a:lnTo>
                  <a:lnTo>
                    <a:pt x="876655" y="185331"/>
                  </a:lnTo>
                  <a:lnTo>
                    <a:pt x="876871" y="184188"/>
                  </a:lnTo>
                  <a:lnTo>
                    <a:pt x="876871" y="158965"/>
                  </a:lnTo>
                  <a:lnTo>
                    <a:pt x="876871" y="158457"/>
                  </a:lnTo>
                  <a:close/>
                </a:path>
                <a:path w="896620" h="1656080">
                  <a:moveTo>
                    <a:pt x="896239" y="641858"/>
                  </a:moveTo>
                  <a:lnTo>
                    <a:pt x="894994" y="638556"/>
                  </a:lnTo>
                  <a:lnTo>
                    <a:pt x="884402" y="639914"/>
                  </a:lnTo>
                  <a:lnTo>
                    <a:pt x="883081" y="643166"/>
                  </a:lnTo>
                  <a:lnTo>
                    <a:pt x="883081" y="667994"/>
                  </a:lnTo>
                  <a:lnTo>
                    <a:pt x="883132" y="668947"/>
                  </a:lnTo>
                  <a:lnTo>
                    <a:pt x="883386" y="670140"/>
                  </a:lnTo>
                  <a:lnTo>
                    <a:pt x="883831" y="670953"/>
                  </a:lnTo>
                  <a:lnTo>
                    <a:pt x="884402" y="671296"/>
                  </a:lnTo>
                  <a:lnTo>
                    <a:pt x="894994" y="669086"/>
                  </a:lnTo>
                  <a:lnTo>
                    <a:pt x="895540" y="668515"/>
                  </a:lnTo>
                  <a:lnTo>
                    <a:pt x="896061" y="667156"/>
                  </a:lnTo>
                  <a:lnTo>
                    <a:pt x="896239" y="665835"/>
                  </a:lnTo>
                  <a:lnTo>
                    <a:pt x="896239" y="641858"/>
                  </a:lnTo>
                  <a:close/>
                </a:path>
                <a:path w="896620" h="1656080">
                  <a:moveTo>
                    <a:pt x="896239" y="599414"/>
                  </a:moveTo>
                  <a:lnTo>
                    <a:pt x="896061" y="598119"/>
                  </a:lnTo>
                  <a:lnTo>
                    <a:pt x="895946" y="597763"/>
                  </a:lnTo>
                  <a:lnTo>
                    <a:pt x="895540" y="596874"/>
                  </a:lnTo>
                  <a:lnTo>
                    <a:pt x="894994" y="596430"/>
                  </a:lnTo>
                  <a:lnTo>
                    <a:pt x="884402" y="596595"/>
                  </a:lnTo>
                  <a:lnTo>
                    <a:pt x="883081" y="599719"/>
                  </a:lnTo>
                  <a:lnTo>
                    <a:pt x="883081" y="625043"/>
                  </a:lnTo>
                  <a:lnTo>
                    <a:pt x="884402" y="628002"/>
                  </a:lnTo>
                  <a:lnTo>
                    <a:pt x="894994" y="626973"/>
                  </a:lnTo>
                  <a:lnTo>
                    <a:pt x="895172" y="626859"/>
                  </a:lnTo>
                  <a:lnTo>
                    <a:pt x="895540" y="626465"/>
                  </a:lnTo>
                  <a:lnTo>
                    <a:pt x="896061" y="625170"/>
                  </a:lnTo>
                  <a:lnTo>
                    <a:pt x="896239" y="623862"/>
                  </a:lnTo>
                  <a:lnTo>
                    <a:pt x="896239" y="599884"/>
                  </a:lnTo>
                  <a:lnTo>
                    <a:pt x="896239" y="599414"/>
                  </a:lnTo>
                  <a:close/>
                </a:path>
                <a:path w="896620" h="1656080">
                  <a:moveTo>
                    <a:pt x="896239" y="557911"/>
                  </a:moveTo>
                  <a:lnTo>
                    <a:pt x="884402" y="553300"/>
                  </a:lnTo>
                  <a:lnTo>
                    <a:pt x="884212" y="553389"/>
                  </a:lnTo>
                  <a:lnTo>
                    <a:pt x="883831" y="553707"/>
                  </a:lnTo>
                  <a:lnTo>
                    <a:pt x="883386" y="554570"/>
                  </a:lnTo>
                  <a:lnTo>
                    <a:pt x="883272" y="554951"/>
                  </a:lnTo>
                  <a:lnTo>
                    <a:pt x="883081" y="556260"/>
                  </a:lnTo>
                  <a:lnTo>
                    <a:pt x="883081" y="581583"/>
                  </a:lnTo>
                  <a:lnTo>
                    <a:pt x="894994" y="584847"/>
                  </a:lnTo>
                  <a:lnTo>
                    <a:pt x="895172" y="584771"/>
                  </a:lnTo>
                  <a:lnTo>
                    <a:pt x="895540" y="584428"/>
                  </a:lnTo>
                  <a:lnTo>
                    <a:pt x="896061" y="583158"/>
                  </a:lnTo>
                  <a:lnTo>
                    <a:pt x="896239" y="581888"/>
                  </a:lnTo>
                  <a:lnTo>
                    <a:pt x="896239" y="557911"/>
                  </a:lnTo>
                  <a:close/>
                </a:path>
                <a:path w="896620" h="1656080">
                  <a:moveTo>
                    <a:pt x="896239" y="515937"/>
                  </a:moveTo>
                  <a:lnTo>
                    <a:pt x="884402" y="510032"/>
                  </a:lnTo>
                  <a:lnTo>
                    <a:pt x="884212" y="510082"/>
                  </a:lnTo>
                  <a:lnTo>
                    <a:pt x="883831" y="510362"/>
                  </a:lnTo>
                  <a:lnTo>
                    <a:pt x="883666" y="510590"/>
                  </a:lnTo>
                  <a:lnTo>
                    <a:pt x="883272" y="511543"/>
                  </a:lnTo>
                  <a:lnTo>
                    <a:pt x="883081" y="512813"/>
                  </a:lnTo>
                  <a:lnTo>
                    <a:pt x="883081" y="538137"/>
                  </a:lnTo>
                  <a:lnTo>
                    <a:pt x="894994" y="542747"/>
                  </a:lnTo>
                  <a:lnTo>
                    <a:pt x="895540" y="542366"/>
                  </a:lnTo>
                  <a:lnTo>
                    <a:pt x="896061" y="541172"/>
                  </a:lnTo>
                  <a:lnTo>
                    <a:pt x="896239" y="539915"/>
                  </a:lnTo>
                  <a:lnTo>
                    <a:pt x="896239" y="515937"/>
                  </a:lnTo>
                  <a:close/>
                </a:path>
                <a:path w="896620" h="1656080">
                  <a:moveTo>
                    <a:pt x="896239" y="473519"/>
                  </a:moveTo>
                  <a:lnTo>
                    <a:pt x="896061" y="472173"/>
                  </a:lnTo>
                  <a:lnTo>
                    <a:pt x="895540" y="470750"/>
                  </a:lnTo>
                  <a:lnTo>
                    <a:pt x="894994" y="470128"/>
                  </a:lnTo>
                  <a:lnTo>
                    <a:pt x="884402" y="466737"/>
                  </a:lnTo>
                  <a:lnTo>
                    <a:pt x="884212" y="466763"/>
                  </a:lnTo>
                  <a:lnTo>
                    <a:pt x="883831" y="467004"/>
                  </a:lnTo>
                  <a:lnTo>
                    <a:pt x="883666" y="467220"/>
                  </a:lnTo>
                  <a:lnTo>
                    <a:pt x="883272" y="468122"/>
                  </a:lnTo>
                  <a:lnTo>
                    <a:pt x="883081" y="469392"/>
                  </a:lnTo>
                  <a:lnTo>
                    <a:pt x="883081" y="494703"/>
                  </a:lnTo>
                  <a:lnTo>
                    <a:pt x="894994" y="500634"/>
                  </a:lnTo>
                  <a:lnTo>
                    <a:pt x="895172" y="500583"/>
                  </a:lnTo>
                  <a:lnTo>
                    <a:pt x="895540" y="500303"/>
                  </a:lnTo>
                  <a:lnTo>
                    <a:pt x="895680" y="500087"/>
                  </a:lnTo>
                  <a:lnTo>
                    <a:pt x="896061" y="499198"/>
                  </a:lnTo>
                  <a:lnTo>
                    <a:pt x="896239" y="497967"/>
                  </a:lnTo>
                  <a:lnTo>
                    <a:pt x="896239" y="473989"/>
                  </a:lnTo>
                  <a:lnTo>
                    <a:pt x="896239" y="473519"/>
                  </a:lnTo>
                  <a:close/>
                </a:path>
                <a:path w="896620" h="1656080">
                  <a:moveTo>
                    <a:pt x="896239" y="431546"/>
                  </a:moveTo>
                  <a:lnTo>
                    <a:pt x="896061" y="430174"/>
                  </a:lnTo>
                  <a:lnTo>
                    <a:pt x="895540" y="428701"/>
                  </a:lnTo>
                  <a:lnTo>
                    <a:pt x="894994" y="428015"/>
                  </a:lnTo>
                  <a:lnTo>
                    <a:pt x="884402" y="423430"/>
                  </a:lnTo>
                  <a:lnTo>
                    <a:pt x="884212" y="423430"/>
                  </a:lnTo>
                  <a:lnTo>
                    <a:pt x="883831" y="423646"/>
                  </a:lnTo>
                  <a:lnTo>
                    <a:pt x="883666" y="423849"/>
                  </a:lnTo>
                  <a:lnTo>
                    <a:pt x="883272" y="424688"/>
                  </a:lnTo>
                  <a:lnTo>
                    <a:pt x="883081" y="425958"/>
                  </a:lnTo>
                  <a:lnTo>
                    <a:pt x="883081" y="451269"/>
                  </a:lnTo>
                  <a:lnTo>
                    <a:pt x="894994" y="458546"/>
                  </a:lnTo>
                  <a:lnTo>
                    <a:pt x="895172" y="458508"/>
                  </a:lnTo>
                  <a:lnTo>
                    <a:pt x="895540" y="458279"/>
                  </a:lnTo>
                  <a:lnTo>
                    <a:pt x="895680" y="458089"/>
                  </a:lnTo>
                  <a:lnTo>
                    <a:pt x="896061" y="457225"/>
                  </a:lnTo>
                  <a:lnTo>
                    <a:pt x="896239" y="455993"/>
                  </a:lnTo>
                  <a:lnTo>
                    <a:pt x="896239" y="432015"/>
                  </a:lnTo>
                  <a:lnTo>
                    <a:pt x="896239" y="431546"/>
                  </a:lnTo>
                  <a:close/>
                </a:path>
                <a:path w="896620" h="1656080">
                  <a:moveTo>
                    <a:pt x="896239" y="389585"/>
                  </a:moveTo>
                  <a:lnTo>
                    <a:pt x="896061" y="388188"/>
                  </a:lnTo>
                  <a:lnTo>
                    <a:pt x="895540" y="386651"/>
                  </a:lnTo>
                  <a:lnTo>
                    <a:pt x="894994" y="385914"/>
                  </a:lnTo>
                  <a:lnTo>
                    <a:pt x="884402" y="380136"/>
                  </a:lnTo>
                  <a:lnTo>
                    <a:pt x="884212" y="380136"/>
                  </a:lnTo>
                  <a:lnTo>
                    <a:pt x="883831" y="380301"/>
                  </a:lnTo>
                  <a:lnTo>
                    <a:pt x="883666" y="380466"/>
                  </a:lnTo>
                  <a:lnTo>
                    <a:pt x="883272" y="381292"/>
                  </a:lnTo>
                  <a:lnTo>
                    <a:pt x="883081" y="382498"/>
                  </a:lnTo>
                  <a:lnTo>
                    <a:pt x="883081" y="407822"/>
                  </a:lnTo>
                  <a:lnTo>
                    <a:pt x="883386" y="409689"/>
                  </a:lnTo>
                  <a:lnTo>
                    <a:pt x="883831" y="410794"/>
                  </a:lnTo>
                  <a:lnTo>
                    <a:pt x="884402" y="411530"/>
                  </a:lnTo>
                  <a:lnTo>
                    <a:pt x="894994" y="416433"/>
                  </a:lnTo>
                  <a:lnTo>
                    <a:pt x="895172" y="416433"/>
                  </a:lnTo>
                  <a:lnTo>
                    <a:pt x="895540" y="416242"/>
                  </a:lnTo>
                  <a:lnTo>
                    <a:pt x="895680" y="416064"/>
                  </a:lnTo>
                  <a:lnTo>
                    <a:pt x="896061" y="415226"/>
                  </a:lnTo>
                  <a:lnTo>
                    <a:pt x="896239" y="414032"/>
                  </a:lnTo>
                  <a:lnTo>
                    <a:pt x="896239" y="390055"/>
                  </a:lnTo>
                  <a:lnTo>
                    <a:pt x="896239" y="389585"/>
                  </a:lnTo>
                  <a:close/>
                </a:path>
                <a:path w="896620" h="1656080">
                  <a:moveTo>
                    <a:pt x="896239" y="347611"/>
                  </a:moveTo>
                  <a:lnTo>
                    <a:pt x="884212" y="336804"/>
                  </a:lnTo>
                  <a:lnTo>
                    <a:pt x="883831" y="336931"/>
                  </a:lnTo>
                  <a:lnTo>
                    <a:pt x="883666" y="337083"/>
                  </a:lnTo>
                  <a:lnTo>
                    <a:pt x="883272" y="337870"/>
                  </a:lnTo>
                  <a:lnTo>
                    <a:pt x="883081" y="339051"/>
                  </a:lnTo>
                  <a:lnTo>
                    <a:pt x="883081" y="364375"/>
                  </a:lnTo>
                  <a:lnTo>
                    <a:pt x="883386" y="366268"/>
                  </a:lnTo>
                  <a:lnTo>
                    <a:pt x="883831" y="367436"/>
                  </a:lnTo>
                  <a:lnTo>
                    <a:pt x="884402" y="368236"/>
                  </a:lnTo>
                  <a:lnTo>
                    <a:pt x="894994" y="374332"/>
                  </a:lnTo>
                  <a:lnTo>
                    <a:pt x="895172" y="374332"/>
                  </a:lnTo>
                  <a:lnTo>
                    <a:pt x="896239" y="348081"/>
                  </a:lnTo>
                  <a:lnTo>
                    <a:pt x="896239" y="347611"/>
                  </a:lnTo>
                  <a:close/>
                </a:path>
                <a:path w="896620" h="1656080">
                  <a:moveTo>
                    <a:pt x="896239" y="305638"/>
                  </a:moveTo>
                  <a:lnTo>
                    <a:pt x="884212" y="293509"/>
                  </a:lnTo>
                  <a:lnTo>
                    <a:pt x="883831" y="293585"/>
                  </a:lnTo>
                  <a:lnTo>
                    <a:pt x="883666" y="293712"/>
                  </a:lnTo>
                  <a:lnTo>
                    <a:pt x="883272" y="294449"/>
                  </a:lnTo>
                  <a:lnTo>
                    <a:pt x="883081" y="295617"/>
                  </a:lnTo>
                  <a:lnTo>
                    <a:pt x="883081" y="320929"/>
                  </a:lnTo>
                  <a:lnTo>
                    <a:pt x="895172" y="332244"/>
                  </a:lnTo>
                  <a:lnTo>
                    <a:pt x="895540" y="332130"/>
                  </a:lnTo>
                  <a:lnTo>
                    <a:pt x="895946" y="331546"/>
                  </a:lnTo>
                  <a:lnTo>
                    <a:pt x="896200" y="330517"/>
                  </a:lnTo>
                  <a:lnTo>
                    <a:pt x="896239" y="306108"/>
                  </a:lnTo>
                  <a:lnTo>
                    <a:pt x="896239" y="305638"/>
                  </a:lnTo>
                  <a:close/>
                </a:path>
                <a:path w="896620" h="1656080">
                  <a:moveTo>
                    <a:pt x="896239" y="263690"/>
                  </a:moveTo>
                  <a:lnTo>
                    <a:pt x="884212" y="250190"/>
                  </a:lnTo>
                  <a:lnTo>
                    <a:pt x="883831" y="250228"/>
                  </a:lnTo>
                  <a:lnTo>
                    <a:pt x="883666" y="250342"/>
                  </a:lnTo>
                  <a:lnTo>
                    <a:pt x="883386" y="250736"/>
                  </a:lnTo>
                  <a:lnTo>
                    <a:pt x="883272" y="251028"/>
                  </a:lnTo>
                  <a:lnTo>
                    <a:pt x="883081" y="252183"/>
                  </a:lnTo>
                  <a:lnTo>
                    <a:pt x="883081" y="277495"/>
                  </a:lnTo>
                  <a:lnTo>
                    <a:pt x="895172" y="290144"/>
                  </a:lnTo>
                  <a:lnTo>
                    <a:pt x="895540" y="290080"/>
                  </a:lnTo>
                  <a:lnTo>
                    <a:pt x="895946" y="289560"/>
                  </a:lnTo>
                  <a:lnTo>
                    <a:pt x="896200" y="288569"/>
                  </a:lnTo>
                  <a:lnTo>
                    <a:pt x="896239" y="264160"/>
                  </a:lnTo>
                  <a:lnTo>
                    <a:pt x="896239" y="263690"/>
                  </a:lnTo>
                  <a:close/>
                </a:path>
                <a:path w="896620" h="1656080">
                  <a:moveTo>
                    <a:pt x="896239" y="221716"/>
                  </a:moveTo>
                  <a:lnTo>
                    <a:pt x="884212" y="206870"/>
                  </a:lnTo>
                  <a:lnTo>
                    <a:pt x="883666" y="206946"/>
                  </a:lnTo>
                  <a:lnTo>
                    <a:pt x="883386" y="207327"/>
                  </a:lnTo>
                  <a:lnTo>
                    <a:pt x="883272" y="207606"/>
                  </a:lnTo>
                  <a:lnTo>
                    <a:pt x="883081" y="208737"/>
                  </a:lnTo>
                  <a:lnTo>
                    <a:pt x="883081" y="234048"/>
                  </a:lnTo>
                  <a:lnTo>
                    <a:pt x="895172" y="248094"/>
                  </a:lnTo>
                  <a:lnTo>
                    <a:pt x="895540" y="248056"/>
                  </a:lnTo>
                  <a:lnTo>
                    <a:pt x="895680" y="247942"/>
                  </a:lnTo>
                  <a:lnTo>
                    <a:pt x="896061" y="247281"/>
                  </a:lnTo>
                  <a:lnTo>
                    <a:pt x="896200" y="246595"/>
                  </a:lnTo>
                  <a:lnTo>
                    <a:pt x="896239" y="222186"/>
                  </a:lnTo>
                  <a:lnTo>
                    <a:pt x="896239" y="22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447216" y="621778"/>
              <a:ext cx="500380" cy="1623695"/>
            </a:xfrm>
            <a:custGeom>
              <a:avLst/>
              <a:gdLst/>
              <a:ahLst/>
              <a:cxnLst/>
              <a:rect l="l" t="t" r="r" b="b"/>
              <a:pathLst>
                <a:path w="500379" h="1623695">
                  <a:moveTo>
                    <a:pt x="29197" y="216928"/>
                  </a:moveTo>
                  <a:lnTo>
                    <a:pt x="26301" y="213931"/>
                  </a:lnTo>
                  <a:lnTo>
                    <a:pt x="3289" y="217385"/>
                  </a:lnTo>
                  <a:lnTo>
                    <a:pt x="2832" y="217449"/>
                  </a:lnTo>
                  <a:lnTo>
                    <a:pt x="0" y="221259"/>
                  </a:lnTo>
                  <a:lnTo>
                    <a:pt x="0" y="248932"/>
                  </a:lnTo>
                  <a:lnTo>
                    <a:pt x="2832" y="251917"/>
                  </a:lnTo>
                  <a:lnTo>
                    <a:pt x="26301" y="248742"/>
                  </a:lnTo>
                  <a:lnTo>
                    <a:pt x="29197" y="244932"/>
                  </a:lnTo>
                  <a:lnTo>
                    <a:pt x="29197" y="216928"/>
                  </a:lnTo>
                  <a:close/>
                </a:path>
                <a:path w="500379" h="1623695">
                  <a:moveTo>
                    <a:pt x="72720" y="210477"/>
                  </a:moveTo>
                  <a:lnTo>
                    <a:pt x="69723" y="207441"/>
                  </a:lnTo>
                  <a:lnTo>
                    <a:pt x="45910" y="211010"/>
                  </a:lnTo>
                  <a:lnTo>
                    <a:pt x="45440" y="211074"/>
                  </a:lnTo>
                  <a:lnTo>
                    <a:pt x="42506" y="214947"/>
                  </a:lnTo>
                  <a:lnTo>
                    <a:pt x="42506" y="243116"/>
                  </a:lnTo>
                  <a:lnTo>
                    <a:pt x="45440" y="246138"/>
                  </a:lnTo>
                  <a:lnTo>
                    <a:pt x="69723" y="242849"/>
                  </a:lnTo>
                  <a:lnTo>
                    <a:pt x="72720" y="238963"/>
                  </a:lnTo>
                  <a:lnTo>
                    <a:pt x="72720" y="210477"/>
                  </a:lnTo>
                  <a:close/>
                </a:path>
                <a:path w="500379" h="1623695">
                  <a:moveTo>
                    <a:pt x="117754" y="203809"/>
                  </a:moveTo>
                  <a:lnTo>
                    <a:pt x="114655" y="200736"/>
                  </a:lnTo>
                  <a:lnTo>
                    <a:pt x="90004" y="204419"/>
                  </a:lnTo>
                  <a:lnTo>
                    <a:pt x="89535" y="204482"/>
                  </a:lnTo>
                  <a:lnTo>
                    <a:pt x="86512" y="208445"/>
                  </a:lnTo>
                  <a:lnTo>
                    <a:pt x="86512" y="237070"/>
                  </a:lnTo>
                  <a:lnTo>
                    <a:pt x="89535" y="240169"/>
                  </a:lnTo>
                  <a:lnTo>
                    <a:pt x="114655" y="236753"/>
                  </a:lnTo>
                  <a:lnTo>
                    <a:pt x="117754" y="232791"/>
                  </a:lnTo>
                  <a:lnTo>
                    <a:pt x="117754" y="203809"/>
                  </a:lnTo>
                  <a:close/>
                </a:path>
                <a:path w="500379" h="1623695">
                  <a:moveTo>
                    <a:pt x="117754" y="154076"/>
                  </a:moveTo>
                  <a:lnTo>
                    <a:pt x="114655" y="151066"/>
                  </a:lnTo>
                  <a:lnTo>
                    <a:pt x="90004" y="155219"/>
                  </a:lnTo>
                  <a:lnTo>
                    <a:pt x="89535" y="155295"/>
                  </a:lnTo>
                  <a:lnTo>
                    <a:pt x="86512" y="159308"/>
                  </a:lnTo>
                  <a:lnTo>
                    <a:pt x="86512" y="187947"/>
                  </a:lnTo>
                  <a:lnTo>
                    <a:pt x="89535" y="190969"/>
                  </a:lnTo>
                  <a:lnTo>
                    <a:pt x="114655" y="187071"/>
                  </a:lnTo>
                  <a:lnTo>
                    <a:pt x="117754" y="183070"/>
                  </a:lnTo>
                  <a:lnTo>
                    <a:pt x="117754" y="154076"/>
                  </a:lnTo>
                  <a:close/>
                </a:path>
                <a:path w="500379" h="1623695">
                  <a:moveTo>
                    <a:pt x="164426" y="196900"/>
                  </a:moveTo>
                  <a:lnTo>
                    <a:pt x="161201" y="193789"/>
                  </a:lnTo>
                  <a:lnTo>
                    <a:pt x="135674" y="197599"/>
                  </a:lnTo>
                  <a:lnTo>
                    <a:pt x="132029" y="201701"/>
                  </a:lnTo>
                  <a:lnTo>
                    <a:pt x="132029" y="230847"/>
                  </a:lnTo>
                  <a:lnTo>
                    <a:pt x="135166" y="233972"/>
                  </a:lnTo>
                  <a:lnTo>
                    <a:pt x="161201" y="230441"/>
                  </a:lnTo>
                  <a:lnTo>
                    <a:pt x="164426" y="226402"/>
                  </a:lnTo>
                  <a:lnTo>
                    <a:pt x="164426" y="196900"/>
                  </a:lnTo>
                  <a:close/>
                </a:path>
                <a:path w="500379" h="1623695">
                  <a:moveTo>
                    <a:pt x="164426" y="146278"/>
                  </a:moveTo>
                  <a:lnTo>
                    <a:pt x="161201" y="143217"/>
                  </a:lnTo>
                  <a:lnTo>
                    <a:pt x="135674" y="147523"/>
                  </a:lnTo>
                  <a:lnTo>
                    <a:pt x="135166" y="147599"/>
                  </a:lnTo>
                  <a:lnTo>
                    <a:pt x="132029" y="151688"/>
                  </a:lnTo>
                  <a:lnTo>
                    <a:pt x="132029" y="180835"/>
                  </a:lnTo>
                  <a:lnTo>
                    <a:pt x="135166" y="183908"/>
                  </a:lnTo>
                  <a:lnTo>
                    <a:pt x="161201" y="179870"/>
                  </a:lnTo>
                  <a:lnTo>
                    <a:pt x="164426" y="175780"/>
                  </a:lnTo>
                  <a:lnTo>
                    <a:pt x="164426" y="146278"/>
                  </a:lnTo>
                  <a:close/>
                </a:path>
                <a:path w="500379" h="1623695">
                  <a:moveTo>
                    <a:pt x="212763" y="189738"/>
                  </a:moveTo>
                  <a:lnTo>
                    <a:pt x="209435" y="186575"/>
                  </a:lnTo>
                  <a:lnTo>
                    <a:pt x="182968" y="190525"/>
                  </a:lnTo>
                  <a:lnTo>
                    <a:pt x="182448" y="190601"/>
                  </a:lnTo>
                  <a:lnTo>
                    <a:pt x="179197" y="194703"/>
                  </a:lnTo>
                  <a:lnTo>
                    <a:pt x="179197" y="224370"/>
                  </a:lnTo>
                  <a:lnTo>
                    <a:pt x="182448" y="227545"/>
                  </a:lnTo>
                  <a:lnTo>
                    <a:pt x="209435" y="223888"/>
                  </a:lnTo>
                  <a:lnTo>
                    <a:pt x="212763" y="219773"/>
                  </a:lnTo>
                  <a:lnTo>
                    <a:pt x="212763" y="189738"/>
                  </a:lnTo>
                  <a:close/>
                </a:path>
                <a:path w="500379" h="1623695">
                  <a:moveTo>
                    <a:pt x="212763" y="138188"/>
                  </a:moveTo>
                  <a:lnTo>
                    <a:pt x="209435" y="135089"/>
                  </a:lnTo>
                  <a:lnTo>
                    <a:pt x="182968" y="139547"/>
                  </a:lnTo>
                  <a:lnTo>
                    <a:pt x="182448" y="139623"/>
                  </a:lnTo>
                  <a:lnTo>
                    <a:pt x="179197" y="143802"/>
                  </a:lnTo>
                  <a:lnTo>
                    <a:pt x="179197" y="173469"/>
                  </a:lnTo>
                  <a:lnTo>
                    <a:pt x="182448" y="176580"/>
                  </a:lnTo>
                  <a:lnTo>
                    <a:pt x="209435" y="172402"/>
                  </a:lnTo>
                  <a:lnTo>
                    <a:pt x="212763" y="168236"/>
                  </a:lnTo>
                  <a:lnTo>
                    <a:pt x="212763" y="138188"/>
                  </a:lnTo>
                  <a:close/>
                </a:path>
                <a:path w="500379" h="1623695">
                  <a:moveTo>
                    <a:pt x="212763" y="86664"/>
                  </a:moveTo>
                  <a:lnTo>
                    <a:pt x="209435" y="83642"/>
                  </a:lnTo>
                  <a:lnTo>
                    <a:pt x="182968" y="88607"/>
                  </a:lnTo>
                  <a:lnTo>
                    <a:pt x="179197" y="92913"/>
                  </a:lnTo>
                  <a:lnTo>
                    <a:pt x="179197" y="122567"/>
                  </a:lnTo>
                  <a:lnTo>
                    <a:pt x="182448" y="125628"/>
                  </a:lnTo>
                  <a:lnTo>
                    <a:pt x="209435" y="120942"/>
                  </a:lnTo>
                  <a:lnTo>
                    <a:pt x="212763" y="116687"/>
                  </a:lnTo>
                  <a:lnTo>
                    <a:pt x="212763" y="86664"/>
                  </a:lnTo>
                  <a:close/>
                </a:path>
                <a:path w="500379" h="1623695">
                  <a:moveTo>
                    <a:pt x="262890" y="182308"/>
                  </a:moveTo>
                  <a:lnTo>
                    <a:pt x="259461" y="179095"/>
                  </a:lnTo>
                  <a:lnTo>
                    <a:pt x="232016" y="183197"/>
                  </a:lnTo>
                  <a:lnTo>
                    <a:pt x="231482" y="183273"/>
                  </a:lnTo>
                  <a:lnTo>
                    <a:pt x="228104" y="187464"/>
                  </a:lnTo>
                  <a:lnTo>
                    <a:pt x="228104" y="217665"/>
                  </a:lnTo>
                  <a:lnTo>
                    <a:pt x="231482" y="220903"/>
                  </a:lnTo>
                  <a:lnTo>
                    <a:pt x="259461" y="217119"/>
                  </a:lnTo>
                  <a:lnTo>
                    <a:pt x="262890" y="212915"/>
                  </a:lnTo>
                  <a:lnTo>
                    <a:pt x="262890" y="182308"/>
                  </a:lnTo>
                  <a:close/>
                </a:path>
                <a:path w="500379" h="1623695">
                  <a:moveTo>
                    <a:pt x="262890" y="129819"/>
                  </a:moveTo>
                  <a:lnTo>
                    <a:pt x="259461" y="126669"/>
                  </a:lnTo>
                  <a:lnTo>
                    <a:pt x="232016" y="131292"/>
                  </a:lnTo>
                  <a:lnTo>
                    <a:pt x="228104" y="135636"/>
                  </a:lnTo>
                  <a:lnTo>
                    <a:pt x="228104" y="165849"/>
                  </a:lnTo>
                  <a:lnTo>
                    <a:pt x="231482" y="168998"/>
                  </a:lnTo>
                  <a:lnTo>
                    <a:pt x="259461" y="164668"/>
                  </a:lnTo>
                  <a:lnTo>
                    <a:pt x="262890" y="160426"/>
                  </a:lnTo>
                  <a:lnTo>
                    <a:pt x="262890" y="129819"/>
                  </a:lnTo>
                  <a:close/>
                </a:path>
                <a:path w="500379" h="1623695">
                  <a:moveTo>
                    <a:pt x="262890" y="77343"/>
                  </a:moveTo>
                  <a:lnTo>
                    <a:pt x="259461" y="74269"/>
                  </a:lnTo>
                  <a:lnTo>
                    <a:pt x="232016" y="79413"/>
                  </a:lnTo>
                  <a:lnTo>
                    <a:pt x="228104" y="83807"/>
                  </a:lnTo>
                  <a:lnTo>
                    <a:pt x="228104" y="114020"/>
                  </a:lnTo>
                  <a:lnTo>
                    <a:pt x="231482" y="117106"/>
                  </a:lnTo>
                  <a:lnTo>
                    <a:pt x="259461" y="112255"/>
                  </a:lnTo>
                  <a:lnTo>
                    <a:pt x="262890" y="107924"/>
                  </a:lnTo>
                  <a:lnTo>
                    <a:pt x="262890" y="77343"/>
                  </a:lnTo>
                  <a:close/>
                </a:path>
                <a:path w="500379" h="1623695">
                  <a:moveTo>
                    <a:pt x="262890" y="24853"/>
                  </a:moveTo>
                  <a:lnTo>
                    <a:pt x="259461" y="21818"/>
                  </a:lnTo>
                  <a:lnTo>
                    <a:pt x="232016" y="27495"/>
                  </a:lnTo>
                  <a:lnTo>
                    <a:pt x="228104" y="31991"/>
                  </a:lnTo>
                  <a:lnTo>
                    <a:pt x="228104" y="62179"/>
                  </a:lnTo>
                  <a:lnTo>
                    <a:pt x="231482" y="65201"/>
                  </a:lnTo>
                  <a:lnTo>
                    <a:pt x="259461" y="59804"/>
                  </a:lnTo>
                  <a:lnTo>
                    <a:pt x="262890" y="55448"/>
                  </a:lnTo>
                  <a:lnTo>
                    <a:pt x="262890" y="24853"/>
                  </a:lnTo>
                  <a:close/>
                </a:path>
                <a:path w="500379" h="1623695">
                  <a:moveTo>
                    <a:pt x="314921" y="174612"/>
                  </a:moveTo>
                  <a:lnTo>
                    <a:pt x="311340" y="171348"/>
                  </a:lnTo>
                  <a:lnTo>
                    <a:pt x="282854" y="175602"/>
                  </a:lnTo>
                  <a:lnTo>
                    <a:pt x="282282" y="175679"/>
                  </a:lnTo>
                  <a:lnTo>
                    <a:pt x="278790" y="179971"/>
                  </a:lnTo>
                  <a:lnTo>
                    <a:pt x="278790" y="210731"/>
                  </a:lnTo>
                  <a:lnTo>
                    <a:pt x="282282" y="214020"/>
                  </a:lnTo>
                  <a:lnTo>
                    <a:pt x="311340" y="210070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500379" h="1623695">
                  <a:moveTo>
                    <a:pt x="314921" y="121119"/>
                  </a:moveTo>
                  <a:lnTo>
                    <a:pt x="311340" y="117919"/>
                  </a:lnTo>
                  <a:lnTo>
                    <a:pt x="282854" y="122720"/>
                  </a:lnTo>
                  <a:lnTo>
                    <a:pt x="278790" y="127152"/>
                  </a:lnTo>
                  <a:lnTo>
                    <a:pt x="278790" y="157924"/>
                  </a:lnTo>
                  <a:lnTo>
                    <a:pt x="282282" y="161137"/>
                  </a:lnTo>
                  <a:lnTo>
                    <a:pt x="311340" y="156654"/>
                  </a:lnTo>
                  <a:lnTo>
                    <a:pt x="314921" y="152285"/>
                  </a:lnTo>
                  <a:lnTo>
                    <a:pt x="314921" y="121119"/>
                  </a:lnTo>
                  <a:close/>
                </a:path>
                <a:path w="500379" h="1623695">
                  <a:moveTo>
                    <a:pt x="314921" y="67640"/>
                  </a:moveTo>
                  <a:lnTo>
                    <a:pt x="311340" y="64528"/>
                  </a:lnTo>
                  <a:lnTo>
                    <a:pt x="282854" y="69875"/>
                  </a:lnTo>
                  <a:lnTo>
                    <a:pt x="282282" y="69977"/>
                  </a:lnTo>
                  <a:lnTo>
                    <a:pt x="278790" y="74371"/>
                  </a:lnTo>
                  <a:lnTo>
                    <a:pt x="278790" y="105130"/>
                  </a:lnTo>
                  <a:lnTo>
                    <a:pt x="282282" y="108267"/>
                  </a:lnTo>
                  <a:lnTo>
                    <a:pt x="311340" y="103225"/>
                  </a:lnTo>
                  <a:lnTo>
                    <a:pt x="314921" y="98806"/>
                  </a:lnTo>
                  <a:lnTo>
                    <a:pt x="314921" y="67640"/>
                  </a:lnTo>
                  <a:close/>
                </a:path>
                <a:path w="500379" h="1623695">
                  <a:moveTo>
                    <a:pt x="314921" y="14173"/>
                  </a:moveTo>
                  <a:lnTo>
                    <a:pt x="311340" y="11125"/>
                  </a:lnTo>
                  <a:lnTo>
                    <a:pt x="282854" y="17005"/>
                  </a:lnTo>
                  <a:lnTo>
                    <a:pt x="282282" y="17119"/>
                  </a:lnTo>
                  <a:lnTo>
                    <a:pt x="278790" y="21602"/>
                  </a:lnTo>
                  <a:lnTo>
                    <a:pt x="278790" y="52362"/>
                  </a:lnTo>
                  <a:lnTo>
                    <a:pt x="282282" y="55422"/>
                  </a:lnTo>
                  <a:lnTo>
                    <a:pt x="311340" y="49809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500379" h="1623695">
                  <a:moveTo>
                    <a:pt x="368935" y="166624"/>
                  </a:moveTo>
                  <a:lnTo>
                    <a:pt x="365226" y="163296"/>
                  </a:lnTo>
                  <a:lnTo>
                    <a:pt x="335635" y="167716"/>
                  </a:lnTo>
                  <a:lnTo>
                    <a:pt x="335064" y="167792"/>
                  </a:lnTo>
                  <a:lnTo>
                    <a:pt x="331444" y="172161"/>
                  </a:lnTo>
                  <a:lnTo>
                    <a:pt x="331444" y="203517"/>
                  </a:lnTo>
                  <a:lnTo>
                    <a:pt x="335064" y="206844"/>
                  </a:lnTo>
                  <a:lnTo>
                    <a:pt x="365226" y="202755"/>
                  </a:lnTo>
                  <a:lnTo>
                    <a:pt x="368935" y="198374"/>
                  </a:lnTo>
                  <a:lnTo>
                    <a:pt x="368935" y="166624"/>
                  </a:lnTo>
                  <a:close/>
                </a:path>
                <a:path w="500379" h="1623695">
                  <a:moveTo>
                    <a:pt x="368935" y="112102"/>
                  </a:moveTo>
                  <a:lnTo>
                    <a:pt x="365226" y="108839"/>
                  </a:lnTo>
                  <a:lnTo>
                    <a:pt x="335635" y="113830"/>
                  </a:lnTo>
                  <a:lnTo>
                    <a:pt x="331444" y="118351"/>
                  </a:lnTo>
                  <a:lnTo>
                    <a:pt x="331444" y="149707"/>
                  </a:lnTo>
                  <a:lnTo>
                    <a:pt x="335064" y="152984"/>
                  </a:lnTo>
                  <a:lnTo>
                    <a:pt x="365226" y="148323"/>
                  </a:lnTo>
                  <a:lnTo>
                    <a:pt x="368935" y="143852"/>
                  </a:lnTo>
                  <a:lnTo>
                    <a:pt x="368935" y="112102"/>
                  </a:lnTo>
                  <a:close/>
                </a:path>
                <a:path w="500379" h="1623695">
                  <a:moveTo>
                    <a:pt x="368935" y="57594"/>
                  </a:moveTo>
                  <a:lnTo>
                    <a:pt x="365226" y="54444"/>
                  </a:lnTo>
                  <a:lnTo>
                    <a:pt x="335635" y="59982"/>
                  </a:lnTo>
                  <a:lnTo>
                    <a:pt x="331444" y="64579"/>
                  </a:lnTo>
                  <a:lnTo>
                    <a:pt x="331444" y="95910"/>
                  </a:lnTo>
                  <a:lnTo>
                    <a:pt x="335064" y="99110"/>
                  </a:lnTo>
                  <a:lnTo>
                    <a:pt x="365226" y="93865"/>
                  </a:lnTo>
                  <a:lnTo>
                    <a:pt x="368935" y="89357"/>
                  </a:lnTo>
                  <a:lnTo>
                    <a:pt x="368935" y="57594"/>
                  </a:lnTo>
                  <a:close/>
                </a:path>
                <a:path w="500379" h="1623695">
                  <a:moveTo>
                    <a:pt x="368935" y="3098"/>
                  </a:moveTo>
                  <a:lnTo>
                    <a:pt x="365226" y="0"/>
                  </a:lnTo>
                  <a:lnTo>
                    <a:pt x="335635" y="6108"/>
                  </a:lnTo>
                  <a:lnTo>
                    <a:pt x="335064" y="6223"/>
                  </a:lnTo>
                  <a:lnTo>
                    <a:pt x="331444" y="10795"/>
                  </a:lnTo>
                  <a:lnTo>
                    <a:pt x="331444" y="42151"/>
                  </a:lnTo>
                  <a:lnTo>
                    <a:pt x="335064" y="45237"/>
                  </a:lnTo>
                  <a:lnTo>
                    <a:pt x="365226" y="39433"/>
                  </a:lnTo>
                  <a:lnTo>
                    <a:pt x="368935" y="34861"/>
                  </a:lnTo>
                  <a:lnTo>
                    <a:pt x="368935" y="3098"/>
                  </a:lnTo>
                  <a:close/>
                </a:path>
                <a:path w="500379" h="1623695">
                  <a:moveTo>
                    <a:pt x="408432" y="1398117"/>
                  </a:moveTo>
                  <a:lnTo>
                    <a:pt x="408368" y="1397025"/>
                  </a:lnTo>
                  <a:lnTo>
                    <a:pt x="407974" y="1395844"/>
                  </a:lnTo>
                  <a:lnTo>
                    <a:pt x="407314" y="1395272"/>
                  </a:lnTo>
                  <a:lnTo>
                    <a:pt x="406781" y="1395272"/>
                  </a:lnTo>
                  <a:lnTo>
                    <a:pt x="387832" y="1414170"/>
                  </a:lnTo>
                  <a:lnTo>
                    <a:pt x="387832" y="1445361"/>
                  </a:lnTo>
                  <a:lnTo>
                    <a:pt x="387896" y="1446504"/>
                  </a:lnTo>
                  <a:lnTo>
                    <a:pt x="388327" y="1447698"/>
                  </a:lnTo>
                  <a:lnTo>
                    <a:pt x="388772" y="1448117"/>
                  </a:lnTo>
                  <a:lnTo>
                    <a:pt x="389026" y="1448219"/>
                  </a:lnTo>
                  <a:lnTo>
                    <a:pt x="389623" y="1448155"/>
                  </a:lnTo>
                  <a:lnTo>
                    <a:pt x="408432" y="1427988"/>
                  </a:lnTo>
                  <a:lnTo>
                    <a:pt x="408432" y="1398117"/>
                  </a:lnTo>
                  <a:close/>
                </a:path>
                <a:path w="500379" h="1623695">
                  <a:moveTo>
                    <a:pt x="408432" y="1125982"/>
                  </a:moveTo>
                  <a:lnTo>
                    <a:pt x="408368" y="1124889"/>
                  </a:lnTo>
                  <a:lnTo>
                    <a:pt x="407974" y="1123835"/>
                  </a:lnTo>
                  <a:lnTo>
                    <a:pt x="407314" y="1123480"/>
                  </a:lnTo>
                  <a:lnTo>
                    <a:pt x="406781" y="1123657"/>
                  </a:lnTo>
                  <a:lnTo>
                    <a:pt x="387832" y="1148969"/>
                  </a:lnTo>
                  <a:lnTo>
                    <a:pt x="387832" y="1180134"/>
                  </a:lnTo>
                  <a:lnTo>
                    <a:pt x="387896" y="1181277"/>
                  </a:lnTo>
                  <a:lnTo>
                    <a:pt x="388327" y="1182306"/>
                  </a:lnTo>
                  <a:lnTo>
                    <a:pt x="388772" y="1182585"/>
                  </a:lnTo>
                  <a:lnTo>
                    <a:pt x="389026" y="1182598"/>
                  </a:lnTo>
                  <a:lnTo>
                    <a:pt x="389928" y="1182077"/>
                  </a:lnTo>
                  <a:lnTo>
                    <a:pt x="406171" y="1162304"/>
                  </a:lnTo>
                  <a:lnTo>
                    <a:pt x="406781" y="1161440"/>
                  </a:lnTo>
                  <a:lnTo>
                    <a:pt x="407974" y="1158455"/>
                  </a:lnTo>
                  <a:lnTo>
                    <a:pt x="408432" y="1155839"/>
                  </a:lnTo>
                  <a:lnTo>
                    <a:pt x="408432" y="1125982"/>
                  </a:lnTo>
                  <a:close/>
                </a:path>
                <a:path w="500379" h="1623695">
                  <a:moveTo>
                    <a:pt x="408432" y="1073721"/>
                  </a:moveTo>
                  <a:lnTo>
                    <a:pt x="408368" y="1072629"/>
                  </a:lnTo>
                  <a:lnTo>
                    <a:pt x="407974" y="1071537"/>
                  </a:lnTo>
                  <a:lnTo>
                    <a:pt x="407568" y="1071168"/>
                  </a:lnTo>
                  <a:lnTo>
                    <a:pt x="407314" y="1071105"/>
                  </a:lnTo>
                  <a:lnTo>
                    <a:pt x="406488" y="1071397"/>
                  </a:lnTo>
                  <a:lnTo>
                    <a:pt x="389928" y="1088364"/>
                  </a:lnTo>
                  <a:lnTo>
                    <a:pt x="389026" y="1089875"/>
                  </a:lnTo>
                  <a:lnTo>
                    <a:pt x="388327" y="1091730"/>
                  </a:lnTo>
                  <a:lnTo>
                    <a:pt x="387832" y="1094397"/>
                  </a:lnTo>
                  <a:lnTo>
                    <a:pt x="387832" y="1125575"/>
                  </a:lnTo>
                  <a:lnTo>
                    <a:pt x="387896" y="1126718"/>
                  </a:lnTo>
                  <a:lnTo>
                    <a:pt x="388327" y="1127810"/>
                  </a:lnTo>
                  <a:lnTo>
                    <a:pt x="388772" y="1128141"/>
                  </a:lnTo>
                  <a:lnTo>
                    <a:pt x="389026" y="1128166"/>
                  </a:lnTo>
                  <a:lnTo>
                    <a:pt x="389623" y="1127975"/>
                  </a:lnTo>
                  <a:lnTo>
                    <a:pt x="408432" y="1103579"/>
                  </a:lnTo>
                  <a:lnTo>
                    <a:pt x="408432" y="1073721"/>
                  </a:lnTo>
                  <a:close/>
                </a:path>
                <a:path w="500379" h="1623695">
                  <a:moveTo>
                    <a:pt x="408432" y="1021461"/>
                  </a:moveTo>
                  <a:lnTo>
                    <a:pt x="408368" y="1020343"/>
                  </a:lnTo>
                  <a:lnTo>
                    <a:pt x="407974" y="1019225"/>
                  </a:lnTo>
                  <a:lnTo>
                    <a:pt x="407314" y="1018717"/>
                  </a:lnTo>
                  <a:lnTo>
                    <a:pt x="406781" y="1018768"/>
                  </a:lnTo>
                  <a:lnTo>
                    <a:pt x="387832" y="1039812"/>
                  </a:lnTo>
                  <a:lnTo>
                    <a:pt x="387832" y="1071003"/>
                  </a:lnTo>
                  <a:lnTo>
                    <a:pt x="387896" y="1072146"/>
                  </a:lnTo>
                  <a:lnTo>
                    <a:pt x="388327" y="1073289"/>
                  </a:lnTo>
                  <a:lnTo>
                    <a:pt x="388772" y="1073670"/>
                  </a:lnTo>
                  <a:lnTo>
                    <a:pt x="389026" y="1073734"/>
                  </a:lnTo>
                  <a:lnTo>
                    <a:pt x="389623" y="1073607"/>
                  </a:lnTo>
                  <a:lnTo>
                    <a:pt x="408432" y="1051318"/>
                  </a:lnTo>
                  <a:lnTo>
                    <a:pt x="408432" y="1021461"/>
                  </a:lnTo>
                  <a:close/>
                </a:path>
                <a:path w="500379" h="1623695">
                  <a:moveTo>
                    <a:pt x="408432" y="916978"/>
                  </a:moveTo>
                  <a:lnTo>
                    <a:pt x="408368" y="915860"/>
                  </a:lnTo>
                  <a:lnTo>
                    <a:pt x="407974" y="914641"/>
                  </a:lnTo>
                  <a:lnTo>
                    <a:pt x="407314" y="913980"/>
                  </a:lnTo>
                  <a:lnTo>
                    <a:pt x="406781" y="913917"/>
                  </a:lnTo>
                  <a:lnTo>
                    <a:pt x="406488" y="914006"/>
                  </a:lnTo>
                  <a:lnTo>
                    <a:pt x="389928" y="925398"/>
                  </a:lnTo>
                  <a:lnTo>
                    <a:pt x="389026" y="926604"/>
                  </a:lnTo>
                  <a:lnTo>
                    <a:pt x="388150" y="928827"/>
                  </a:lnTo>
                  <a:lnTo>
                    <a:pt x="387832" y="930719"/>
                  </a:lnTo>
                  <a:lnTo>
                    <a:pt x="387832" y="961898"/>
                  </a:lnTo>
                  <a:lnTo>
                    <a:pt x="387896" y="963053"/>
                  </a:lnTo>
                  <a:lnTo>
                    <a:pt x="388327" y="964285"/>
                  </a:lnTo>
                  <a:lnTo>
                    <a:pt x="388772" y="964755"/>
                  </a:lnTo>
                  <a:lnTo>
                    <a:pt x="389026" y="964869"/>
                  </a:lnTo>
                  <a:lnTo>
                    <a:pt x="389623" y="964869"/>
                  </a:lnTo>
                  <a:lnTo>
                    <a:pt x="408432" y="946835"/>
                  </a:lnTo>
                  <a:lnTo>
                    <a:pt x="408432" y="916978"/>
                  </a:lnTo>
                  <a:close/>
                </a:path>
                <a:path w="500379" h="1623695">
                  <a:moveTo>
                    <a:pt x="408432" y="864120"/>
                  </a:moveTo>
                  <a:lnTo>
                    <a:pt x="408139" y="862672"/>
                  </a:lnTo>
                  <a:lnTo>
                    <a:pt x="407568" y="861758"/>
                  </a:lnTo>
                  <a:lnTo>
                    <a:pt x="407314" y="861580"/>
                  </a:lnTo>
                  <a:lnTo>
                    <a:pt x="406781" y="861466"/>
                  </a:lnTo>
                  <a:lnTo>
                    <a:pt x="406488" y="861517"/>
                  </a:lnTo>
                  <a:lnTo>
                    <a:pt x="387832" y="876134"/>
                  </a:lnTo>
                  <a:lnTo>
                    <a:pt x="387832" y="907313"/>
                  </a:lnTo>
                  <a:lnTo>
                    <a:pt x="389623" y="910526"/>
                  </a:lnTo>
                  <a:lnTo>
                    <a:pt x="389928" y="910437"/>
                  </a:lnTo>
                  <a:lnTo>
                    <a:pt x="408432" y="894575"/>
                  </a:lnTo>
                  <a:lnTo>
                    <a:pt x="408432" y="864704"/>
                  </a:lnTo>
                  <a:lnTo>
                    <a:pt x="408432" y="864120"/>
                  </a:lnTo>
                  <a:close/>
                </a:path>
                <a:path w="500379" h="1623695">
                  <a:moveTo>
                    <a:pt x="408432" y="812444"/>
                  </a:moveTo>
                  <a:lnTo>
                    <a:pt x="406781" y="809015"/>
                  </a:lnTo>
                  <a:lnTo>
                    <a:pt x="406488" y="809028"/>
                  </a:lnTo>
                  <a:lnTo>
                    <a:pt x="387832" y="821563"/>
                  </a:lnTo>
                  <a:lnTo>
                    <a:pt x="387832" y="852754"/>
                  </a:lnTo>
                  <a:lnTo>
                    <a:pt x="387896" y="853935"/>
                  </a:lnTo>
                  <a:lnTo>
                    <a:pt x="388327" y="855256"/>
                  </a:lnTo>
                  <a:lnTo>
                    <a:pt x="389026" y="856018"/>
                  </a:lnTo>
                  <a:lnTo>
                    <a:pt x="389623" y="856157"/>
                  </a:lnTo>
                  <a:lnTo>
                    <a:pt x="389928" y="856107"/>
                  </a:lnTo>
                  <a:lnTo>
                    <a:pt x="408432" y="842302"/>
                  </a:lnTo>
                  <a:lnTo>
                    <a:pt x="408432" y="812444"/>
                  </a:lnTo>
                  <a:close/>
                </a:path>
                <a:path w="500379" h="1623695">
                  <a:moveTo>
                    <a:pt x="408432" y="760183"/>
                  </a:moveTo>
                  <a:lnTo>
                    <a:pt x="406488" y="756589"/>
                  </a:lnTo>
                  <a:lnTo>
                    <a:pt x="389928" y="762406"/>
                  </a:lnTo>
                  <a:lnTo>
                    <a:pt x="389623" y="762647"/>
                  </a:lnTo>
                  <a:lnTo>
                    <a:pt x="388772" y="763714"/>
                  </a:lnTo>
                  <a:lnTo>
                    <a:pt x="388150" y="765213"/>
                  </a:lnTo>
                  <a:lnTo>
                    <a:pt x="387832" y="767003"/>
                  </a:lnTo>
                  <a:lnTo>
                    <a:pt x="387832" y="798169"/>
                  </a:lnTo>
                  <a:lnTo>
                    <a:pt x="387896" y="799363"/>
                  </a:lnTo>
                  <a:lnTo>
                    <a:pt x="388327" y="800735"/>
                  </a:lnTo>
                  <a:lnTo>
                    <a:pt x="389026" y="801585"/>
                  </a:lnTo>
                  <a:lnTo>
                    <a:pt x="389623" y="801789"/>
                  </a:lnTo>
                  <a:lnTo>
                    <a:pt x="389928" y="801763"/>
                  </a:lnTo>
                  <a:lnTo>
                    <a:pt x="408432" y="790041"/>
                  </a:lnTo>
                  <a:lnTo>
                    <a:pt x="408432" y="760183"/>
                  </a:lnTo>
                  <a:close/>
                </a:path>
                <a:path w="500379" h="1623695">
                  <a:moveTo>
                    <a:pt x="408432" y="707961"/>
                  </a:moveTo>
                  <a:lnTo>
                    <a:pt x="406488" y="704126"/>
                  </a:lnTo>
                  <a:lnTo>
                    <a:pt x="389928" y="708088"/>
                  </a:lnTo>
                  <a:lnTo>
                    <a:pt x="387832" y="712470"/>
                  </a:lnTo>
                  <a:lnTo>
                    <a:pt x="387832" y="743648"/>
                  </a:lnTo>
                  <a:lnTo>
                    <a:pt x="389928" y="747433"/>
                  </a:lnTo>
                  <a:lnTo>
                    <a:pt x="406488" y="742124"/>
                  </a:lnTo>
                  <a:lnTo>
                    <a:pt x="406781" y="741908"/>
                  </a:lnTo>
                  <a:lnTo>
                    <a:pt x="407568" y="740918"/>
                  </a:lnTo>
                  <a:lnTo>
                    <a:pt x="408139" y="739495"/>
                  </a:lnTo>
                  <a:lnTo>
                    <a:pt x="408432" y="737806"/>
                  </a:lnTo>
                  <a:lnTo>
                    <a:pt x="408432" y="707961"/>
                  </a:lnTo>
                  <a:close/>
                </a:path>
                <a:path w="500379" h="1623695">
                  <a:moveTo>
                    <a:pt x="408432" y="655688"/>
                  </a:moveTo>
                  <a:lnTo>
                    <a:pt x="406488" y="651624"/>
                  </a:lnTo>
                  <a:lnTo>
                    <a:pt x="389928" y="653745"/>
                  </a:lnTo>
                  <a:lnTo>
                    <a:pt x="387832" y="657872"/>
                  </a:lnTo>
                  <a:lnTo>
                    <a:pt x="387832" y="689063"/>
                  </a:lnTo>
                  <a:lnTo>
                    <a:pt x="389928" y="693115"/>
                  </a:lnTo>
                  <a:lnTo>
                    <a:pt x="406488" y="689673"/>
                  </a:lnTo>
                  <a:lnTo>
                    <a:pt x="406781" y="689495"/>
                  </a:lnTo>
                  <a:lnTo>
                    <a:pt x="407568" y="688581"/>
                  </a:lnTo>
                  <a:lnTo>
                    <a:pt x="408139" y="687197"/>
                  </a:lnTo>
                  <a:lnTo>
                    <a:pt x="408432" y="685558"/>
                  </a:lnTo>
                  <a:lnTo>
                    <a:pt x="408432" y="655688"/>
                  </a:lnTo>
                  <a:close/>
                </a:path>
                <a:path w="500379" h="1623695">
                  <a:moveTo>
                    <a:pt x="435343" y="1584629"/>
                  </a:moveTo>
                  <a:lnTo>
                    <a:pt x="433616" y="1581200"/>
                  </a:lnTo>
                  <a:lnTo>
                    <a:pt x="418960" y="1586357"/>
                  </a:lnTo>
                  <a:lnTo>
                    <a:pt x="417106" y="1590624"/>
                  </a:lnTo>
                  <a:lnTo>
                    <a:pt x="417106" y="1619935"/>
                  </a:lnTo>
                  <a:lnTo>
                    <a:pt x="418668" y="1623364"/>
                  </a:lnTo>
                  <a:lnTo>
                    <a:pt x="418960" y="1623364"/>
                  </a:lnTo>
                  <a:lnTo>
                    <a:pt x="435343" y="1612760"/>
                  </a:lnTo>
                  <a:lnTo>
                    <a:pt x="435343" y="1584629"/>
                  </a:lnTo>
                  <a:close/>
                </a:path>
                <a:path w="500379" h="1623695">
                  <a:moveTo>
                    <a:pt x="435343" y="1095146"/>
                  </a:moveTo>
                  <a:lnTo>
                    <a:pt x="435292" y="1094117"/>
                  </a:lnTo>
                  <a:lnTo>
                    <a:pt x="434936" y="1093101"/>
                  </a:lnTo>
                  <a:lnTo>
                    <a:pt x="434581" y="1092771"/>
                  </a:lnTo>
                  <a:lnTo>
                    <a:pt x="434365" y="1092733"/>
                  </a:lnTo>
                  <a:lnTo>
                    <a:pt x="433616" y="1093038"/>
                  </a:lnTo>
                  <a:lnTo>
                    <a:pt x="418960" y="1109713"/>
                  </a:lnTo>
                  <a:lnTo>
                    <a:pt x="418160" y="1111161"/>
                  </a:lnTo>
                  <a:lnTo>
                    <a:pt x="417537" y="1112951"/>
                  </a:lnTo>
                  <a:lnTo>
                    <a:pt x="417106" y="1115466"/>
                  </a:lnTo>
                  <a:lnTo>
                    <a:pt x="417106" y="1144778"/>
                  </a:lnTo>
                  <a:lnTo>
                    <a:pt x="417169" y="1145832"/>
                  </a:lnTo>
                  <a:lnTo>
                    <a:pt x="417537" y="1146848"/>
                  </a:lnTo>
                  <a:lnTo>
                    <a:pt x="417931" y="1147140"/>
                  </a:lnTo>
                  <a:lnTo>
                    <a:pt x="418160" y="1147152"/>
                  </a:lnTo>
                  <a:lnTo>
                    <a:pt x="418960" y="1146733"/>
                  </a:lnTo>
                  <a:lnTo>
                    <a:pt x="433616" y="1128877"/>
                  </a:lnTo>
                  <a:lnTo>
                    <a:pt x="434581" y="1126896"/>
                  </a:lnTo>
                  <a:lnTo>
                    <a:pt x="435292" y="1123886"/>
                  </a:lnTo>
                  <a:lnTo>
                    <a:pt x="435343" y="1095146"/>
                  </a:lnTo>
                  <a:close/>
                </a:path>
                <a:path w="500379" h="1623695">
                  <a:moveTo>
                    <a:pt x="435343" y="1045908"/>
                  </a:moveTo>
                  <a:lnTo>
                    <a:pt x="435292" y="1044879"/>
                  </a:lnTo>
                  <a:lnTo>
                    <a:pt x="434936" y="1043813"/>
                  </a:lnTo>
                  <a:lnTo>
                    <a:pt x="434365" y="1043368"/>
                  </a:lnTo>
                  <a:lnTo>
                    <a:pt x="433616" y="1043622"/>
                  </a:lnTo>
                  <a:lnTo>
                    <a:pt x="417106" y="1064183"/>
                  </a:lnTo>
                  <a:lnTo>
                    <a:pt x="417106" y="1093495"/>
                  </a:lnTo>
                  <a:lnTo>
                    <a:pt x="417169" y="1094549"/>
                  </a:lnTo>
                  <a:lnTo>
                    <a:pt x="417537" y="1095616"/>
                  </a:lnTo>
                  <a:lnTo>
                    <a:pt x="417931" y="1095946"/>
                  </a:lnTo>
                  <a:lnTo>
                    <a:pt x="418160" y="1096010"/>
                  </a:lnTo>
                  <a:lnTo>
                    <a:pt x="418960" y="1095667"/>
                  </a:lnTo>
                  <a:lnTo>
                    <a:pt x="433616" y="1079449"/>
                  </a:lnTo>
                  <a:lnTo>
                    <a:pt x="434581" y="1077569"/>
                  </a:lnTo>
                  <a:lnTo>
                    <a:pt x="435292" y="1074648"/>
                  </a:lnTo>
                  <a:lnTo>
                    <a:pt x="435343" y="1045908"/>
                  </a:lnTo>
                  <a:close/>
                </a:path>
                <a:path w="500379" h="1623695">
                  <a:moveTo>
                    <a:pt x="435343" y="996657"/>
                  </a:moveTo>
                  <a:lnTo>
                    <a:pt x="435292" y="995616"/>
                  </a:lnTo>
                  <a:lnTo>
                    <a:pt x="434936" y="994511"/>
                  </a:lnTo>
                  <a:lnTo>
                    <a:pt x="434581" y="994117"/>
                  </a:lnTo>
                  <a:lnTo>
                    <a:pt x="434365" y="994016"/>
                  </a:lnTo>
                  <a:lnTo>
                    <a:pt x="433616" y="994168"/>
                  </a:lnTo>
                  <a:lnTo>
                    <a:pt x="418960" y="1007541"/>
                  </a:lnTo>
                  <a:lnTo>
                    <a:pt x="418160" y="1008824"/>
                  </a:lnTo>
                  <a:lnTo>
                    <a:pt x="417537" y="1010450"/>
                  </a:lnTo>
                  <a:lnTo>
                    <a:pt x="417106" y="1012888"/>
                  </a:lnTo>
                  <a:lnTo>
                    <a:pt x="417106" y="1042200"/>
                  </a:lnTo>
                  <a:lnTo>
                    <a:pt x="417169" y="1043279"/>
                  </a:lnTo>
                  <a:lnTo>
                    <a:pt x="417537" y="1044371"/>
                  </a:lnTo>
                  <a:lnTo>
                    <a:pt x="417931" y="1044740"/>
                  </a:lnTo>
                  <a:lnTo>
                    <a:pt x="418160" y="1044829"/>
                  </a:lnTo>
                  <a:lnTo>
                    <a:pt x="418960" y="1044587"/>
                  </a:lnTo>
                  <a:lnTo>
                    <a:pt x="435343" y="996657"/>
                  </a:lnTo>
                  <a:close/>
                </a:path>
                <a:path w="500379" h="1623695">
                  <a:moveTo>
                    <a:pt x="435343" y="947420"/>
                  </a:moveTo>
                  <a:lnTo>
                    <a:pt x="433882" y="944676"/>
                  </a:lnTo>
                  <a:lnTo>
                    <a:pt x="433616" y="944778"/>
                  </a:lnTo>
                  <a:lnTo>
                    <a:pt x="418960" y="956513"/>
                  </a:lnTo>
                  <a:lnTo>
                    <a:pt x="418160" y="957681"/>
                  </a:lnTo>
                  <a:lnTo>
                    <a:pt x="417537" y="959256"/>
                  </a:lnTo>
                  <a:lnTo>
                    <a:pt x="417106" y="961605"/>
                  </a:lnTo>
                  <a:lnTo>
                    <a:pt x="417106" y="990904"/>
                  </a:lnTo>
                  <a:lnTo>
                    <a:pt x="417169" y="991997"/>
                  </a:lnTo>
                  <a:lnTo>
                    <a:pt x="417537" y="993140"/>
                  </a:lnTo>
                  <a:lnTo>
                    <a:pt x="417931" y="993546"/>
                  </a:lnTo>
                  <a:lnTo>
                    <a:pt x="418160" y="993660"/>
                  </a:lnTo>
                  <a:lnTo>
                    <a:pt x="418668" y="993635"/>
                  </a:lnTo>
                  <a:lnTo>
                    <a:pt x="435343" y="975550"/>
                  </a:lnTo>
                  <a:lnTo>
                    <a:pt x="435343" y="947420"/>
                  </a:lnTo>
                  <a:close/>
                </a:path>
                <a:path w="500379" h="1623695">
                  <a:moveTo>
                    <a:pt x="435343" y="898207"/>
                  </a:moveTo>
                  <a:lnTo>
                    <a:pt x="433882" y="895261"/>
                  </a:lnTo>
                  <a:lnTo>
                    <a:pt x="433616" y="895324"/>
                  </a:lnTo>
                  <a:lnTo>
                    <a:pt x="417106" y="910336"/>
                  </a:lnTo>
                  <a:lnTo>
                    <a:pt x="417106" y="939647"/>
                  </a:lnTo>
                  <a:lnTo>
                    <a:pt x="417169" y="940739"/>
                  </a:lnTo>
                  <a:lnTo>
                    <a:pt x="417537" y="941920"/>
                  </a:lnTo>
                  <a:lnTo>
                    <a:pt x="417931" y="942378"/>
                  </a:lnTo>
                  <a:lnTo>
                    <a:pt x="418160" y="942505"/>
                  </a:lnTo>
                  <a:lnTo>
                    <a:pt x="418960" y="942428"/>
                  </a:lnTo>
                  <a:lnTo>
                    <a:pt x="435343" y="926338"/>
                  </a:lnTo>
                  <a:lnTo>
                    <a:pt x="435343" y="898207"/>
                  </a:lnTo>
                  <a:close/>
                </a:path>
                <a:path w="500379" h="1623695">
                  <a:moveTo>
                    <a:pt x="435343" y="848956"/>
                  </a:moveTo>
                  <a:lnTo>
                    <a:pt x="435292" y="847890"/>
                  </a:lnTo>
                  <a:lnTo>
                    <a:pt x="434936" y="846683"/>
                  </a:lnTo>
                  <a:lnTo>
                    <a:pt x="434365" y="845985"/>
                  </a:lnTo>
                  <a:lnTo>
                    <a:pt x="433882" y="845845"/>
                  </a:lnTo>
                  <a:lnTo>
                    <a:pt x="433616" y="845883"/>
                  </a:lnTo>
                  <a:lnTo>
                    <a:pt x="417106" y="859040"/>
                  </a:lnTo>
                  <a:lnTo>
                    <a:pt x="417106" y="888352"/>
                  </a:lnTo>
                  <a:lnTo>
                    <a:pt x="417169" y="889457"/>
                  </a:lnTo>
                  <a:lnTo>
                    <a:pt x="417537" y="890676"/>
                  </a:lnTo>
                  <a:lnTo>
                    <a:pt x="418160" y="891336"/>
                  </a:lnTo>
                  <a:lnTo>
                    <a:pt x="418668" y="891438"/>
                  </a:lnTo>
                  <a:lnTo>
                    <a:pt x="418960" y="891362"/>
                  </a:lnTo>
                  <a:lnTo>
                    <a:pt x="433616" y="881735"/>
                  </a:lnTo>
                  <a:lnTo>
                    <a:pt x="434365" y="880719"/>
                  </a:lnTo>
                  <a:lnTo>
                    <a:pt x="434936" y="879297"/>
                  </a:lnTo>
                  <a:lnTo>
                    <a:pt x="435343" y="877087"/>
                  </a:lnTo>
                  <a:lnTo>
                    <a:pt x="435343" y="848956"/>
                  </a:lnTo>
                  <a:close/>
                </a:path>
                <a:path w="500379" h="1623695">
                  <a:moveTo>
                    <a:pt x="435343" y="799719"/>
                  </a:moveTo>
                  <a:lnTo>
                    <a:pt x="435292" y="798652"/>
                  </a:lnTo>
                  <a:lnTo>
                    <a:pt x="434936" y="797394"/>
                  </a:lnTo>
                  <a:lnTo>
                    <a:pt x="434365" y="796645"/>
                  </a:lnTo>
                  <a:lnTo>
                    <a:pt x="433882" y="796455"/>
                  </a:lnTo>
                  <a:lnTo>
                    <a:pt x="433616" y="796455"/>
                  </a:lnTo>
                  <a:lnTo>
                    <a:pt x="417106" y="807758"/>
                  </a:lnTo>
                  <a:lnTo>
                    <a:pt x="417106" y="837069"/>
                  </a:lnTo>
                  <a:lnTo>
                    <a:pt x="418668" y="840320"/>
                  </a:lnTo>
                  <a:lnTo>
                    <a:pt x="418960" y="840282"/>
                  </a:lnTo>
                  <a:lnTo>
                    <a:pt x="433616" y="832294"/>
                  </a:lnTo>
                  <a:lnTo>
                    <a:pt x="434365" y="831367"/>
                  </a:lnTo>
                  <a:lnTo>
                    <a:pt x="434936" y="830021"/>
                  </a:lnTo>
                  <a:lnTo>
                    <a:pt x="435343" y="827849"/>
                  </a:lnTo>
                  <a:lnTo>
                    <a:pt x="435343" y="799719"/>
                  </a:lnTo>
                  <a:close/>
                </a:path>
                <a:path w="500379" h="1623695">
                  <a:moveTo>
                    <a:pt x="435343" y="701255"/>
                  </a:moveTo>
                  <a:lnTo>
                    <a:pt x="433616" y="697611"/>
                  </a:lnTo>
                  <a:lnTo>
                    <a:pt x="418960" y="701128"/>
                  </a:lnTo>
                  <a:lnTo>
                    <a:pt x="418668" y="701306"/>
                  </a:lnTo>
                  <a:lnTo>
                    <a:pt x="417931" y="702221"/>
                  </a:lnTo>
                  <a:lnTo>
                    <a:pt x="417385" y="703580"/>
                  </a:lnTo>
                  <a:lnTo>
                    <a:pt x="417106" y="705205"/>
                  </a:lnTo>
                  <a:lnTo>
                    <a:pt x="417106" y="734517"/>
                  </a:lnTo>
                  <a:lnTo>
                    <a:pt x="418960" y="738111"/>
                  </a:lnTo>
                  <a:lnTo>
                    <a:pt x="433616" y="733425"/>
                  </a:lnTo>
                  <a:lnTo>
                    <a:pt x="435343" y="729386"/>
                  </a:lnTo>
                  <a:lnTo>
                    <a:pt x="435343" y="701255"/>
                  </a:lnTo>
                  <a:close/>
                </a:path>
                <a:path w="500379" h="1623695">
                  <a:moveTo>
                    <a:pt x="435343" y="652018"/>
                  </a:moveTo>
                  <a:lnTo>
                    <a:pt x="433616" y="648182"/>
                  </a:lnTo>
                  <a:lnTo>
                    <a:pt x="418960" y="650036"/>
                  </a:lnTo>
                  <a:lnTo>
                    <a:pt x="417106" y="653935"/>
                  </a:lnTo>
                  <a:lnTo>
                    <a:pt x="417106" y="683234"/>
                  </a:lnTo>
                  <a:lnTo>
                    <a:pt x="418960" y="687082"/>
                  </a:lnTo>
                  <a:lnTo>
                    <a:pt x="433616" y="684022"/>
                  </a:lnTo>
                  <a:lnTo>
                    <a:pt x="433882" y="683844"/>
                  </a:lnTo>
                  <a:lnTo>
                    <a:pt x="434581" y="682993"/>
                  </a:lnTo>
                  <a:lnTo>
                    <a:pt x="435076" y="681723"/>
                  </a:lnTo>
                  <a:lnTo>
                    <a:pt x="435343" y="680148"/>
                  </a:lnTo>
                  <a:lnTo>
                    <a:pt x="435343" y="652018"/>
                  </a:lnTo>
                  <a:close/>
                </a:path>
                <a:path w="500379" h="1623695">
                  <a:moveTo>
                    <a:pt x="459308" y="1400721"/>
                  </a:moveTo>
                  <a:lnTo>
                    <a:pt x="459257" y="1399730"/>
                  </a:lnTo>
                  <a:lnTo>
                    <a:pt x="458952" y="1398676"/>
                  </a:lnTo>
                  <a:lnTo>
                    <a:pt x="458635" y="1398270"/>
                  </a:lnTo>
                  <a:lnTo>
                    <a:pt x="458444" y="1398168"/>
                  </a:lnTo>
                  <a:lnTo>
                    <a:pt x="458012" y="1398168"/>
                  </a:lnTo>
                  <a:lnTo>
                    <a:pt x="443064" y="1415148"/>
                  </a:lnTo>
                  <a:lnTo>
                    <a:pt x="443064" y="1442796"/>
                  </a:lnTo>
                  <a:lnTo>
                    <a:pt x="443115" y="1443812"/>
                  </a:lnTo>
                  <a:lnTo>
                    <a:pt x="443458" y="1444866"/>
                  </a:lnTo>
                  <a:lnTo>
                    <a:pt x="443801" y="1445247"/>
                  </a:lnTo>
                  <a:lnTo>
                    <a:pt x="443992" y="1445323"/>
                  </a:lnTo>
                  <a:lnTo>
                    <a:pt x="444461" y="1445285"/>
                  </a:lnTo>
                  <a:lnTo>
                    <a:pt x="459308" y="1427314"/>
                  </a:lnTo>
                  <a:lnTo>
                    <a:pt x="459308" y="1400721"/>
                  </a:lnTo>
                  <a:close/>
                </a:path>
                <a:path w="500379" h="1623695">
                  <a:moveTo>
                    <a:pt x="459308" y="1067676"/>
                  </a:moveTo>
                  <a:lnTo>
                    <a:pt x="459257" y="1066698"/>
                  </a:lnTo>
                  <a:lnTo>
                    <a:pt x="458952" y="1065720"/>
                  </a:lnTo>
                  <a:lnTo>
                    <a:pt x="458444" y="1065326"/>
                  </a:lnTo>
                  <a:lnTo>
                    <a:pt x="457784" y="1065568"/>
                  </a:lnTo>
                  <a:lnTo>
                    <a:pt x="444715" y="1080439"/>
                  </a:lnTo>
                  <a:lnTo>
                    <a:pt x="443992" y="1081747"/>
                  </a:lnTo>
                  <a:lnTo>
                    <a:pt x="443306" y="1083983"/>
                  </a:lnTo>
                  <a:lnTo>
                    <a:pt x="443064" y="1085748"/>
                  </a:lnTo>
                  <a:lnTo>
                    <a:pt x="443115" y="1114412"/>
                  </a:lnTo>
                  <a:lnTo>
                    <a:pt x="443458" y="1115377"/>
                  </a:lnTo>
                  <a:lnTo>
                    <a:pt x="443801" y="1115682"/>
                  </a:lnTo>
                  <a:lnTo>
                    <a:pt x="443992" y="1115720"/>
                  </a:lnTo>
                  <a:lnTo>
                    <a:pt x="444715" y="1115377"/>
                  </a:lnTo>
                  <a:lnTo>
                    <a:pt x="457784" y="1099451"/>
                  </a:lnTo>
                  <a:lnTo>
                    <a:pt x="458635" y="1097635"/>
                  </a:lnTo>
                  <a:lnTo>
                    <a:pt x="459257" y="1094841"/>
                  </a:lnTo>
                  <a:lnTo>
                    <a:pt x="459308" y="1067676"/>
                  </a:lnTo>
                  <a:close/>
                </a:path>
                <a:path w="500379" h="1623695">
                  <a:moveTo>
                    <a:pt x="459308" y="1021130"/>
                  </a:moveTo>
                  <a:lnTo>
                    <a:pt x="459257" y="1020152"/>
                  </a:lnTo>
                  <a:lnTo>
                    <a:pt x="458952" y="1019136"/>
                  </a:lnTo>
                  <a:lnTo>
                    <a:pt x="458635" y="1018755"/>
                  </a:lnTo>
                  <a:lnTo>
                    <a:pt x="458444" y="1018679"/>
                  </a:lnTo>
                  <a:lnTo>
                    <a:pt x="457784" y="1018857"/>
                  </a:lnTo>
                  <a:lnTo>
                    <a:pt x="444715" y="1032243"/>
                  </a:lnTo>
                  <a:lnTo>
                    <a:pt x="443992" y="1033487"/>
                  </a:lnTo>
                  <a:lnTo>
                    <a:pt x="443306" y="1035646"/>
                  </a:lnTo>
                  <a:lnTo>
                    <a:pt x="443064" y="1037374"/>
                  </a:lnTo>
                  <a:lnTo>
                    <a:pt x="443064" y="1065022"/>
                  </a:lnTo>
                  <a:lnTo>
                    <a:pt x="443115" y="1066038"/>
                  </a:lnTo>
                  <a:lnTo>
                    <a:pt x="443458" y="1067066"/>
                  </a:lnTo>
                  <a:lnTo>
                    <a:pt x="443992" y="1067460"/>
                  </a:lnTo>
                  <a:lnTo>
                    <a:pt x="444461" y="1067358"/>
                  </a:lnTo>
                  <a:lnTo>
                    <a:pt x="459308" y="1047724"/>
                  </a:lnTo>
                  <a:lnTo>
                    <a:pt x="459308" y="1021130"/>
                  </a:lnTo>
                  <a:close/>
                </a:path>
                <a:path w="500379" h="1623695">
                  <a:moveTo>
                    <a:pt x="459308" y="928014"/>
                  </a:moveTo>
                  <a:lnTo>
                    <a:pt x="459257" y="927036"/>
                  </a:lnTo>
                  <a:lnTo>
                    <a:pt x="458952" y="925957"/>
                  </a:lnTo>
                  <a:lnTo>
                    <a:pt x="458635" y="925512"/>
                  </a:lnTo>
                  <a:lnTo>
                    <a:pt x="458444" y="925398"/>
                  </a:lnTo>
                  <a:lnTo>
                    <a:pt x="457784" y="925410"/>
                  </a:lnTo>
                  <a:lnTo>
                    <a:pt x="444715" y="935888"/>
                  </a:lnTo>
                  <a:lnTo>
                    <a:pt x="443992" y="936967"/>
                  </a:lnTo>
                  <a:lnTo>
                    <a:pt x="443306" y="938961"/>
                  </a:lnTo>
                  <a:lnTo>
                    <a:pt x="443064" y="940638"/>
                  </a:lnTo>
                  <a:lnTo>
                    <a:pt x="443064" y="968806"/>
                  </a:lnTo>
                  <a:lnTo>
                    <a:pt x="443306" y="970076"/>
                  </a:lnTo>
                  <a:lnTo>
                    <a:pt x="443611" y="970597"/>
                  </a:lnTo>
                  <a:lnTo>
                    <a:pt x="443992" y="970902"/>
                  </a:lnTo>
                  <a:lnTo>
                    <a:pt x="444461" y="970902"/>
                  </a:lnTo>
                  <a:lnTo>
                    <a:pt x="459308" y="954608"/>
                  </a:lnTo>
                  <a:lnTo>
                    <a:pt x="459308" y="928014"/>
                  </a:lnTo>
                  <a:close/>
                </a:path>
                <a:path w="500379" h="1623695">
                  <a:moveTo>
                    <a:pt x="459308" y="880960"/>
                  </a:moveTo>
                  <a:lnTo>
                    <a:pt x="459079" y="879678"/>
                  </a:lnTo>
                  <a:lnTo>
                    <a:pt x="458635" y="878878"/>
                  </a:lnTo>
                  <a:lnTo>
                    <a:pt x="458444" y="878738"/>
                  </a:lnTo>
                  <a:lnTo>
                    <a:pt x="458012" y="878636"/>
                  </a:lnTo>
                  <a:lnTo>
                    <a:pt x="457784" y="878687"/>
                  </a:lnTo>
                  <a:lnTo>
                    <a:pt x="444715" y="887691"/>
                  </a:lnTo>
                  <a:lnTo>
                    <a:pt x="443992" y="888695"/>
                  </a:lnTo>
                  <a:lnTo>
                    <a:pt x="443306" y="890625"/>
                  </a:lnTo>
                  <a:lnTo>
                    <a:pt x="443064" y="892263"/>
                  </a:lnTo>
                  <a:lnTo>
                    <a:pt x="443064" y="919911"/>
                  </a:lnTo>
                  <a:lnTo>
                    <a:pt x="443115" y="920940"/>
                  </a:lnTo>
                  <a:lnTo>
                    <a:pt x="443458" y="922045"/>
                  </a:lnTo>
                  <a:lnTo>
                    <a:pt x="443992" y="922642"/>
                  </a:lnTo>
                  <a:lnTo>
                    <a:pt x="444461" y="922693"/>
                  </a:lnTo>
                  <a:lnTo>
                    <a:pt x="444715" y="922604"/>
                  </a:lnTo>
                  <a:lnTo>
                    <a:pt x="457784" y="912533"/>
                  </a:lnTo>
                  <a:lnTo>
                    <a:pt x="458444" y="911542"/>
                  </a:lnTo>
                  <a:lnTo>
                    <a:pt x="458952" y="910183"/>
                  </a:lnTo>
                  <a:lnTo>
                    <a:pt x="459308" y="908075"/>
                  </a:lnTo>
                  <a:lnTo>
                    <a:pt x="459308" y="881481"/>
                  </a:lnTo>
                  <a:lnTo>
                    <a:pt x="459308" y="880960"/>
                  </a:lnTo>
                  <a:close/>
                </a:path>
                <a:path w="500379" h="1623695">
                  <a:moveTo>
                    <a:pt x="459308" y="834923"/>
                  </a:moveTo>
                  <a:lnTo>
                    <a:pt x="459257" y="833907"/>
                  </a:lnTo>
                  <a:lnTo>
                    <a:pt x="458952" y="832764"/>
                  </a:lnTo>
                  <a:lnTo>
                    <a:pt x="458444" y="832078"/>
                  </a:lnTo>
                  <a:lnTo>
                    <a:pt x="458012" y="831926"/>
                  </a:lnTo>
                  <a:lnTo>
                    <a:pt x="457784" y="831964"/>
                  </a:lnTo>
                  <a:lnTo>
                    <a:pt x="444715" y="839495"/>
                  </a:lnTo>
                  <a:lnTo>
                    <a:pt x="443992" y="840409"/>
                  </a:lnTo>
                  <a:lnTo>
                    <a:pt x="443306" y="842264"/>
                  </a:lnTo>
                  <a:lnTo>
                    <a:pt x="443064" y="843876"/>
                  </a:lnTo>
                  <a:lnTo>
                    <a:pt x="443064" y="871524"/>
                  </a:lnTo>
                  <a:lnTo>
                    <a:pt x="443115" y="872566"/>
                  </a:lnTo>
                  <a:lnTo>
                    <a:pt x="443458" y="873721"/>
                  </a:lnTo>
                  <a:lnTo>
                    <a:pt x="443992" y="874382"/>
                  </a:lnTo>
                  <a:lnTo>
                    <a:pt x="444461" y="874483"/>
                  </a:lnTo>
                  <a:lnTo>
                    <a:pt x="444715" y="874433"/>
                  </a:lnTo>
                  <a:lnTo>
                    <a:pt x="457784" y="865835"/>
                  </a:lnTo>
                  <a:lnTo>
                    <a:pt x="458444" y="864895"/>
                  </a:lnTo>
                  <a:lnTo>
                    <a:pt x="458952" y="863600"/>
                  </a:lnTo>
                  <a:lnTo>
                    <a:pt x="459308" y="861517"/>
                  </a:lnTo>
                  <a:lnTo>
                    <a:pt x="459308" y="834923"/>
                  </a:lnTo>
                  <a:close/>
                </a:path>
                <a:path w="500379" h="1623695">
                  <a:moveTo>
                    <a:pt x="459308" y="788377"/>
                  </a:moveTo>
                  <a:lnTo>
                    <a:pt x="459257" y="787361"/>
                  </a:lnTo>
                  <a:lnTo>
                    <a:pt x="458952" y="786168"/>
                  </a:lnTo>
                  <a:lnTo>
                    <a:pt x="458444" y="785431"/>
                  </a:lnTo>
                  <a:lnTo>
                    <a:pt x="458012" y="785241"/>
                  </a:lnTo>
                  <a:lnTo>
                    <a:pt x="457784" y="785241"/>
                  </a:lnTo>
                  <a:lnTo>
                    <a:pt x="443064" y="795515"/>
                  </a:lnTo>
                  <a:lnTo>
                    <a:pt x="443064" y="823163"/>
                  </a:lnTo>
                  <a:lnTo>
                    <a:pt x="443115" y="824204"/>
                  </a:lnTo>
                  <a:lnTo>
                    <a:pt x="443458" y="825411"/>
                  </a:lnTo>
                  <a:lnTo>
                    <a:pt x="443992" y="826122"/>
                  </a:lnTo>
                  <a:lnTo>
                    <a:pt x="444715" y="826249"/>
                  </a:lnTo>
                  <a:lnTo>
                    <a:pt x="457784" y="819124"/>
                  </a:lnTo>
                  <a:lnTo>
                    <a:pt x="458444" y="818261"/>
                  </a:lnTo>
                  <a:lnTo>
                    <a:pt x="458952" y="817016"/>
                  </a:lnTo>
                  <a:lnTo>
                    <a:pt x="459308" y="814971"/>
                  </a:lnTo>
                  <a:lnTo>
                    <a:pt x="459308" y="788377"/>
                  </a:lnTo>
                  <a:close/>
                </a:path>
                <a:path w="500379" h="1623695">
                  <a:moveTo>
                    <a:pt x="459308" y="741819"/>
                  </a:moveTo>
                  <a:lnTo>
                    <a:pt x="457784" y="738555"/>
                  </a:lnTo>
                  <a:lnTo>
                    <a:pt x="444715" y="743140"/>
                  </a:lnTo>
                  <a:lnTo>
                    <a:pt x="444461" y="743343"/>
                  </a:lnTo>
                  <a:lnTo>
                    <a:pt x="443801" y="744258"/>
                  </a:lnTo>
                  <a:lnTo>
                    <a:pt x="443306" y="745578"/>
                  </a:lnTo>
                  <a:lnTo>
                    <a:pt x="443064" y="747128"/>
                  </a:lnTo>
                  <a:lnTo>
                    <a:pt x="443064" y="774776"/>
                  </a:lnTo>
                  <a:lnTo>
                    <a:pt x="444715" y="778052"/>
                  </a:lnTo>
                  <a:lnTo>
                    <a:pt x="457784" y="772388"/>
                  </a:lnTo>
                  <a:lnTo>
                    <a:pt x="458012" y="772172"/>
                  </a:lnTo>
                  <a:lnTo>
                    <a:pt x="458635" y="771245"/>
                  </a:lnTo>
                  <a:lnTo>
                    <a:pt x="459079" y="769937"/>
                  </a:lnTo>
                  <a:lnTo>
                    <a:pt x="459308" y="768413"/>
                  </a:lnTo>
                  <a:lnTo>
                    <a:pt x="459308" y="741819"/>
                  </a:lnTo>
                  <a:close/>
                </a:path>
                <a:path w="500379" h="1623695">
                  <a:moveTo>
                    <a:pt x="459308" y="695286"/>
                  </a:moveTo>
                  <a:lnTo>
                    <a:pt x="459257" y="694258"/>
                  </a:lnTo>
                  <a:lnTo>
                    <a:pt x="458952" y="693000"/>
                  </a:lnTo>
                  <a:lnTo>
                    <a:pt x="458444" y="692150"/>
                  </a:lnTo>
                  <a:lnTo>
                    <a:pt x="457784" y="691807"/>
                  </a:lnTo>
                  <a:lnTo>
                    <a:pt x="444715" y="694944"/>
                  </a:lnTo>
                  <a:lnTo>
                    <a:pt x="444220" y="695363"/>
                  </a:lnTo>
                  <a:lnTo>
                    <a:pt x="443801" y="695972"/>
                  </a:lnTo>
                  <a:lnTo>
                    <a:pt x="443306" y="697242"/>
                  </a:lnTo>
                  <a:lnTo>
                    <a:pt x="443064" y="698779"/>
                  </a:lnTo>
                  <a:lnTo>
                    <a:pt x="443064" y="726960"/>
                  </a:lnTo>
                  <a:lnTo>
                    <a:pt x="444715" y="729856"/>
                  </a:lnTo>
                  <a:lnTo>
                    <a:pt x="457784" y="725652"/>
                  </a:lnTo>
                  <a:lnTo>
                    <a:pt x="458012" y="725474"/>
                  </a:lnTo>
                  <a:lnTo>
                    <a:pt x="458635" y="724611"/>
                  </a:lnTo>
                  <a:lnTo>
                    <a:pt x="459079" y="723366"/>
                  </a:lnTo>
                  <a:lnTo>
                    <a:pt x="459308" y="721880"/>
                  </a:lnTo>
                  <a:lnTo>
                    <a:pt x="459308" y="695286"/>
                  </a:lnTo>
                  <a:close/>
                </a:path>
                <a:path w="500379" h="1623695">
                  <a:moveTo>
                    <a:pt x="459308" y="648728"/>
                  </a:moveTo>
                  <a:lnTo>
                    <a:pt x="457784" y="645083"/>
                  </a:lnTo>
                  <a:lnTo>
                    <a:pt x="444715" y="646747"/>
                  </a:lnTo>
                  <a:lnTo>
                    <a:pt x="443064" y="650392"/>
                  </a:lnTo>
                  <a:lnTo>
                    <a:pt x="443064" y="678040"/>
                  </a:lnTo>
                  <a:lnTo>
                    <a:pt x="444715" y="681685"/>
                  </a:lnTo>
                  <a:lnTo>
                    <a:pt x="457784" y="678954"/>
                  </a:lnTo>
                  <a:lnTo>
                    <a:pt x="458012" y="678802"/>
                  </a:lnTo>
                  <a:lnTo>
                    <a:pt x="458635" y="678002"/>
                  </a:lnTo>
                  <a:lnTo>
                    <a:pt x="459079" y="676795"/>
                  </a:lnTo>
                  <a:lnTo>
                    <a:pt x="459308" y="675322"/>
                  </a:lnTo>
                  <a:lnTo>
                    <a:pt x="459308" y="648728"/>
                  </a:lnTo>
                  <a:close/>
                </a:path>
                <a:path w="500379" h="1623695">
                  <a:moveTo>
                    <a:pt x="480809" y="1230579"/>
                  </a:moveTo>
                  <a:lnTo>
                    <a:pt x="480758" y="1229652"/>
                  </a:lnTo>
                  <a:lnTo>
                    <a:pt x="480479" y="1228699"/>
                  </a:lnTo>
                  <a:lnTo>
                    <a:pt x="480021" y="1228305"/>
                  </a:lnTo>
                  <a:lnTo>
                    <a:pt x="479628" y="1228369"/>
                  </a:lnTo>
                  <a:lnTo>
                    <a:pt x="466255" y="1246238"/>
                  </a:lnTo>
                  <a:lnTo>
                    <a:pt x="466255" y="1273898"/>
                  </a:lnTo>
                  <a:lnTo>
                    <a:pt x="466559" y="1274838"/>
                  </a:lnTo>
                  <a:lnTo>
                    <a:pt x="466864" y="1275156"/>
                  </a:lnTo>
                  <a:lnTo>
                    <a:pt x="467067" y="1275207"/>
                  </a:lnTo>
                  <a:lnTo>
                    <a:pt x="467474" y="1275092"/>
                  </a:lnTo>
                  <a:lnTo>
                    <a:pt x="480809" y="1255801"/>
                  </a:lnTo>
                  <a:lnTo>
                    <a:pt x="480809" y="1230579"/>
                  </a:lnTo>
                  <a:close/>
                </a:path>
                <a:path w="500379" h="1623695">
                  <a:moveTo>
                    <a:pt x="480809" y="1172832"/>
                  </a:moveTo>
                  <a:lnTo>
                    <a:pt x="479425" y="1169530"/>
                  </a:lnTo>
                  <a:lnTo>
                    <a:pt x="467702" y="1172337"/>
                  </a:lnTo>
                  <a:lnTo>
                    <a:pt x="467474" y="1172489"/>
                  </a:lnTo>
                  <a:lnTo>
                    <a:pt x="466864" y="1173289"/>
                  </a:lnTo>
                  <a:lnTo>
                    <a:pt x="466445" y="1174483"/>
                  </a:lnTo>
                  <a:lnTo>
                    <a:pt x="466217" y="1175943"/>
                  </a:lnTo>
                  <a:lnTo>
                    <a:pt x="466217" y="1202105"/>
                  </a:lnTo>
                  <a:lnTo>
                    <a:pt x="467702" y="1205382"/>
                  </a:lnTo>
                  <a:lnTo>
                    <a:pt x="479425" y="1201610"/>
                  </a:lnTo>
                  <a:lnTo>
                    <a:pt x="479628" y="1201432"/>
                  </a:lnTo>
                  <a:lnTo>
                    <a:pt x="480187" y="1200632"/>
                  </a:lnTo>
                  <a:lnTo>
                    <a:pt x="480593" y="1199464"/>
                  </a:lnTo>
                  <a:lnTo>
                    <a:pt x="480809" y="1198054"/>
                  </a:lnTo>
                  <a:lnTo>
                    <a:pt x="480809" y="1172832"/>
                  </a:lnTo>
                  <a:close/>
                </a:path>
                <a:path w="500379" h="1623695">
                  <a:moveTo>
                    <a:pt x="480809" y="998893"/>
                  </a:moveTo>
                  <a:lnTo>
                    <a:pt x="480758" y="997966"/>
                  </a:lnTo>
                  <a:lnTo>
                    <a:pt x="480479" y="996975"/>
                  </a:lnTo>
                  <a:lnTo>
                    <a:pt x="480021" y="996518"/>
                  </a:lnTo>
                  <a:lnTo>
                    <a:pt x="479628" y="996556"/>
                  </a:lnTo>
                  <a:lnTo>
                    <a:pt x="466255" y="1012913"/>
                  </a:lnTo>
                  <a:lnTo>
                    <a:pt x="466255" y="1040574"/>
                  </a:lnTo>
                  <a:lnTo>
                    <a:pt x="466559" y="1041552"/>
                  </a:lnTo>
                  <a:lnTo>
                    <a:pt x="466864" y="1041895"/>
                  </a:lnTo>
                  <a:lnTo>
                    <a:pt x="467067" y="1041984"/>
                  </a:lnTo>
                  <a:lnTo>
                    <a:pt x="467702" y="1041755"/>
                  </a:lnTo>
                  <a:lnTo>
                    <a:pt x="479425" y="1028788"/>
                  </a:lnTo>
                  <a:lnTo>
                    <a:pt x="480021" y="1027658"/>
                  </a:lnTo>
                  <a:lnTo>
                    <a:pt x="480479" y="1026223"/>
                  </a:lnTo>
                  <a:lnTo>
                    <a:pt x="480809" y="1024115"/>
                  </a:lnTo>
                  <a:lnTo>
                    <a:pt x="480809" y="998893"/>
                  </a:lnTo>
                  <a:close/>
                </a:path>
                <a:path w="500379" h="1623695">
                  <a:moveTo>
                    <a:pt x="480809" y="954747"/>
                  </a:moveTo>
                  <a:lnTo>
                    <a:pt x="480758" y="953795"/>
                  </a:lnTo>
                  <a:lnTo>
                    <a:pt x="480479" y="952804"/>
                  </a:lnTo>
                  <a:lnTo>
                    <a:pt x="480021" y="952296"/>
                  </a:lnTo>
                  <a:lnTo>
                    <a:pt x="479425" y="952360"/>
                  </a:lnTo>
                  <a:lnTo>
                    <a:pt x="467702" y="963066"/>
                  </a:lnTo>
                  <a:lnTo>
                    <a:pt x="467258" y="963752"/>
                  </a:lnTo>
                  <a:lnTo>
                    <a:pt x="466559" y="965555"/>
                  </a:lnTo>
                  <a:lnTo>
                    <a:pt x="466255" y="967143"/>
                  </a:lnTo>
                  <a:lnTo>
                    <a:pt x="466255" y="994816"/>
                  </a:lnTo>
                  <a:lnTo>
                    <a:pt x="466559" y="995819"/>
                  </a:lnTo>
                  <a:lnTo>
                    <a:pt x="466864" y="996200"/>
                  </a:lnTo>
                  <a:lnTo>
                    <a:pt x="467067" y="996276"/>
                  </a:lnTo>
                  <a:lnTo>
                    <a:pt x="467474" y="996264"/>
                  </a:lnTo>
                  <a:lnTo>
                    <a:pt x="480809" y="979970"/>
                  </a:lnTo>
                  <a:lnTo>
                    <a:pt x="480809" y="954747"/>
                  </a:lnTo>
                  <a:close/>
                </a:path>
                <a:path w="500379" h="1623695">
                  <a:moveTo>
                    <a:pt x="480809" y="910602"/>
                  </a:moveTo>
                  <a:lnTo>
                    <a:pt x="480758" y="909675"/>
                  </a:lnTo>
                  <a:lnTo>
                    <a:pt x="480479" y="908646"/>
                  </a:lnTo>
                  <a:lnTo>
                    <a:pt x="480021" y="908088"/>
                  </a:lnTo>
                  <a:lnTo>
                    <a:pt x="479628" y="908024"/>
                  </a:lnTo>
                  <a:lnTo>
                    <a:pt x="479425" y="908100"/>
                  </a:lnTo>
                  <a:lnTo>
                    <a:pt x="467702" y="917486"/>
                  </a:lnTo>
                  <a:lnTo>
                    <a:pt x="467258" y="918121"/>
                  </a:lnTo>
                  <a:lnTo>
                    <a:pt x="466559" y="919835"/>
                  </a:lnTo>
                  <a:lnTo>
                    <a:pt x="466255" y="921372"/>
                  </a:lnTo>
                  <a:lnTo>
                    <a:pt x="466255" y="949032"/>
                  </a:lnTo>
                  <a:lnTo>
                    <a:pt x="466559" y="950074"/>
                  </a:lnTo>
                  <a:lnTo>
                    <a:pt x="466864" y="950480"/>
                  </a:lnTo>
                  <a:lnTo>
                    <a:pt x="467067" y="950595"/>
                  </a:lnTo>
                  <a:lnTo>
                    <a:pt x="467474" y="950620"/>
                  </a:lnTo>
                  <a:lnTo>
                    <a:pt x="467702" y="950518"/>
                  </a:lnTo>
                  <a:lnTo>
                    <a:pt x="479425" y="940193"/>
                  </a:lnTo>
                  <a:lnTo>
                    <a:pt x="480021" y="939190"/>
                  </a:lnTo>
                  <a:lnTo>
                    <a:pt x="480479" y="937856"/>
                  </a:lnTo>
                  <a:lnTo>
                    <a:pt x="480809" y="935824"/>
                  </a:lnTo>
                  <a:lnTo>
                    <a:pt x="480809" y="910602"/>
                  </a:lnTo>
                  <a:close/>
                </a:path>
                <a:path w="500379" h="1623695">
                  <a:moveTo>
                    <a:pt x="480809" y="866482"/>
                  </a:moveTo>
                  <a:lnTo>
                    <a:pt x="480758" y="865530"/>
                  </a:lnTo>
                  <a:lnTo>
                    <a:pt x="480479" y="864450"/>
                  </a:lnTo>
                  <a:lnTo>
                    <a:pt x="480021" y="863854"/>
                  </a:lnTo>
                  <a:lnTo>
                    <a:pt x="479628" y="863752"/>
                  </a:lnTo>
                  <a:lnTo>
                    <a:pt x="479425" y="863803"/>
                  </a:lnTo>
                  <a:lnTo>
                    <a:pt x="466255" y="875601"/>
                  </a:lnTo>
                  <a:lnTo>
                    <a:pt x="466255" y="903274"/>
                  </a:lnTo>
                  <a:lnTo>
                    <a:pt x="466559" y="904354"/>
                  </a:lnTo>
                  <a:lnTo>
                    <a:pt x="466864" y="904786"/>
                  </a:lnTo>
                  <a:lnTo>
                    <a:pt x="467067" y="904913"/>
                  </a:lnTo>
                  <a:lnTo>
                    <a:pt x="467474" y="904976"/>
                  </a:lnTo>
                  <a:lnTo>
                    <a:pt x="467702" y="904913"/>
                  </a:lnTo>
                  <a:lnTo>
                    <a:pt x="479425" y="895883"/>
                  </a:lnTo>
                  <a:lnTo>
                    <a:pt x="480021" y="894956"/>
                  </a:lnTo>
                  <a:lnTo>
                    <a:pt x="480479" y="893686"/>
                  </a:lnTo>
                  <a:lnTo>
                    <a:pt x="480809" y="891705"/>
                  </a:lnTo>
                  <a:lnTo>
                    <a:pt x="480809" y="866482"/>
                  </a:lnTo>
                  <a:close/>
                </a:path>
                <a:path w="500379" h="1623695">
                  <a:moveTo>
                    <a:pt x="480809" y="822350"/>
                  </a:moveTo>
                  <a:lnTo>
                    <a:pt x="480758" y="821397"/>
                  </a:lnTo>
                  <a:lnTo>
                    <a:pt x="480479" y="820293"/>
                  </a:lnTo>
                  <a:lnTo>
                    <a:pt x="480021" y="819632"/>
                  </a:lnTo>
                  <a:lnTo>
                    <a:pt x="479425" y="819505"/>
                  </a:lnTo>
                  <a:lnTo>
                    <a:pt x="467931" y="826122"/>
                  </a:lnTo>
                  <a:lnTo>
                    <a:pt x="467474" y="826503"/>
                  </a:lnTo>
                  <a:lnTo>
                    <a:pt x="466864" y="827493"/>
                  </a:lnTo>
                  <a:lnTo>
                    <a:pt x="466559" y="828370"/>
                  </a:lnTo>
                  <a:lnTo>
                    <a:pt x="466255" y="829856"/>
                  </a:lnTo>
                  <a:lnTo>
                    <a:pt x="466255" y="857504"/>
                  </a:lnTo>
                  <a:lnTo>
                    <a:pt x="466559" y="858634"/>
                  </a:lnTo>
                  <a:lnTo>
                    <a:pt x="466864" y="859116"/>
                  </a:lnTo>
                  <a:lnTo>
                    <a:pt x="467067" y="859256"/>
                  </a:lnTo>
                  <a:lnTo>
                    <a:pt x="467702" y="859345"/>
                  </a:lnTo>
                  <a:lnTo>
                    <a:pt x="479425" y="851623"/>
                  </a:lnTo>
                  <a:lnTo>
                    <a:pt x="480021" y="850760"/>
                  </a:lnTo>
                  <a:lnTo>
                    <a:pt x="480479" y="849528"/>
                  </a:lnTo>
                  <a:lnTo>
                    <a:pt x="480809" y="847572"/>
                  </a:lnTo>
                  <a:lnTo>
                    <a:pt x="480809" y="822350"/>
                  </a:lnTo>
                  <a:close/>
                </a:path>
                <a:path w="500379" h="1623695">
                  <a:moveTo>
                    <a:pt x="480809" y="778205"/>
                  </a:moveTo>
                  <a:lnTo>
                    <a:pt x="480758" y="777240"/>
                  </a:lnTo>
                  <a:lnTo>
                    <a:pt x="480479" y="776109"/>
                  </a:lnTo>
                  <a:lnTo>
                    <a:pt x="480021" y="775398"/>
                  </a:lnTo>
                  <a:lnTo>
                    <a:pt x="479628" y="775220"/>
                  </a:lnTo>
                  <a:lnTo>
                    <a:pt x="479425" y="775220"/>
                  </a:lnTo>
                  <a:lnTo>
                    <a:pt x="466255" y="784072"/>
                  </a:lnTo>
                  <a:lnTo>
                    <a:pt x="466255" y="811745"/>
                  </a:lnTo>
                  <a:lnTo>
                    <a:pt x="466559" y="812888"/>
                  </a:lnTo>
                  <a:lnTo>
                    <a:pt x="466864" y="813396"/>
                  </a:lnTo>
                  <a:lnTo>
                    <a:pt x="467067" y="813574"/>
                  </a:lnTo>
                  <a:lnTo>
                    <a:pt x="467474" y="813739"/>
                  </a:lnTo>
                  <a:lnTo>
                    <a:pt x="467702" y="813727"/>
                  </a:lnTo>
                  <a:lnTo>
                    <a:pt x="480809" y="803427"/>
                  </a:lnTo>
                  <a:lnTo>
                    <a:pt x="480809" y="778205"/>
                  </a:lnTo>
                  <a:close/>
                </a:path>
                <a:path w="500379" h="1623695">
                  <a:moveTo>
                    <a:pt x="480809" y="734060"/>
                  </a:moveTo>
                  <a:lnTo>
                    <a:pt x="479425" y="730935"/>
                  </a:lnTo>
                  <a:lnTo>
                    <a:pt x="467702" y="735050"/>
                  </a:lnTo>
                  <a:lnTo>
                    <a:pt x="467474" y="735241"/>
                  </a:lnTo>
                  <a:lnTo>
                    <a:pt x="466864" y="736104"/>
                  </a:lnTo>
                  <a:lnTo>
                    <a:pt x="466559" y="736892"/>
                  </a:lnTo>
                  <a:lnTo>
                    <a:pt x="466217" y="738797"/>
                  </a:lnTo>
                  <a:lnTo>
                    <a:pt x="466255" y="765962"/>
                  </a:lnTo>
                  <a:lnTo>
                    <a:pt x="467702" y="768108"/>
                  </a:lnTo>
                  <a:lnTo>
                    <a:pt x="479425" y="763028"/>
                  </a:lnTo>
                  <a:lnTo>
                    <a:pt x="480021" y="762292"/>
                  </a:lnTo>
                  <a:lnTo>
                    <a:pt x="480479" y="761161"/>
                  </a:lnTo>
                  <a:lnTo>
                    <a:pt x="480809" y="759282"/>
                  </a:lnTo>
                  <a:lnTo>
                    <a:pt x="480809" y="734060"/>
                  </a:lnTo>
                  <a:close/>
                </a:path>
                <a:path w="500379" h="1623695">
                  <a:moveTo>
                    <a:pt x="480809" y="645795"/>
                  </a:moveTo>
                  <a:lnTo>
                    <a:pt x="480758" y="644817"/>
                  </a:lnTo>
                  <a:lnTo>
                    <a:pt x="480479" y="643585"/>
                  </a:lnTo>
                  <a:lnTo>
                    <a:pt x="480021" y="642721"/>
                  </a:lnTo>
                  <a:lnTo>
                    <a:pt x="479425" y="642327"/>
                  </a:lnTo>
                  <a:lnTo>
                    <a:pt x="467702" y="643839"/>
                  </a:lnTo>
                  <a:lnTo>
                    <a:pt x="467474" y="643966"/>
                  </a:lnTo>
                  <a:lnTo>
                    <a:pt x="466864" y="644702"/>
                  </a:lnTo>
                  <a:lnTo>
                    <a:pt x="466559" y="645414"/>
                  </a:lnTo>
                  <a:lnTo>
                    <a:pt x="466217" y="647268"/>
                  </a:lnTo>
                  <a:lnTo>
                    <a:pt x="466217" y="673430"/>
                  </a:lnTo>
                  <a:lnTo>
                    <a:pt x="467702" y="676897"/>
                  </a:lnTo>
                  <a:lnTo>
                    <a:pt x="479425" y="674446"/>
                  </a:lnTo>
                  <a:lnTo>
                    <a:pt x="479628" y="674306"/>
                  </a:lnTo>
                  <a:lnTo>
                    <a:pt x="480187" y="673544"/>
                  </a:lnTo>
                  <a:lnTo>
                    <a:pt x="480593" y="672401"/>
                  </a:lnTo>
                  <a:lnTo>
                    <a:pt x="480809" y="671017"/>
                  </a:lnTo>
                  <a:lnTo>
                    <a:pt x="480809" y="645795"/>
                  </a:lnTo>
                  <a:close/>
                </a:path>
                <a:path w="500379" h="1623695">
                  <a:moveTo>
                    <a:pt x="500176" y="1020838"/>
                  </a:moveTo>
                  <a:lnTo>
                    <a:pt x="500138" y="1019949"/>
                  </a:lnTo>
                  <a:lnTo>
                    <a:pt x="499884" y="1019035"/>
                  </a:lnTo>
                  <a:lnTo>
                    <a:pt x="499478" y="1018628"/>
                  </a:lnTo>
                  <a:lnTo>
                    <a:pt x="499110" y="1018679"/>
                  </a:lnTo>
                  <a:lnTo>
                    <a:pt x="487019" y="1035418"/>
                  </a:lnTo>
                  <a:lnTo>
                    <a:pt x="487019" y="1060246"/>
                  </a:lnTo>
                  <a:lnTo>
                    <a:pt x="487070" y="1061161"/>
                  </a:lnTo>
                  <a:lnTo>
                    <a:pt x="487324" y="1062075"/>
                  </a:lnTo>
                  <a:lnTo>
                    <a:pt x="487603" y="1062393"/>
                  </a:lnTo>
                  <a:lnTo>
                    <a:pt x="487768" y="1062456"/>
                  </a:lnTo>
                  <a:lnTo>
                    <a:pt x="488340" y="1062228"/>
                  </a:lnTo>
                  <a:lnTo>
                    <a:pt x="498932" y="1049324"/>
                  </a:lnTo>
                  <a:lnTo>
                    <a:pt x="499478" y="1048219"/>
                  </a:lnTo>
                  <a:lnTo>
                    <a:pt x="500138" y="1045324"/>
                  </a:lnTo>
                  <a:lnTo>
                    <a:pt x="500176" y="1020838"/>
                  </a:lnTo>
                  <a:close/>
                </a:path>
                <a:path w="500379" h="1623695">
                  <a:moveTo>
                    <a:pt x="500176" y="978865"/>
                  </a:moveTo>
                  <a:lnTo>
                    <a:pt x="500138" y="977963"/>
                  </a:lnTo>
                  <a:lnTo>
                    <a:pt x="499884" y="977036"/>
                  </a:lnTo>
                  <a:lnTo>
                    <a:pt x="499478" y="976579"/>
                  </a:lnTo>
                  <a:lnTo>
                    <a:pt x="499110" y="976591"/>
                  </a:lnTo>
                  <a:lnTo>
                    <a:pt x="487019" y="991971"/>
                  </a:lnTo>
                  <a:lnTo>
                    <a:pt x="487019" y="1017295"/>
                  </a:lnTo>
                  <a:lnTo>
                    <a:pt x="487324" y="1018667"/>
                  </a:lnTo>
                  <a:lnTo>
                    <a:pt x="487603" y="1019009"/>
                  </a:lnTo>
                  <a:lnTo>
                    <a:pt x="487768" y="1019073"/>
                  </a:lnTo>
                  <a:lnTo>
                    <a:pt x="488149" y="1019048"/>
                  </a:lnTo>
                  <a:lnTo>
                    <a:pt x="500176" y="978865"/>
                  </a:lnTo>
                  <a:close/>
                </a:path>
                <a:path w="500379" h="1623695">
                  <a:moveTo>
                    <a:pt x="500176" y="936891"/>
                  </a:moveTo>
                  <a:lnTo>
                    <a:pt x="500138" y="935990"/>
                  </a:lnTo>
                  <a:lnTo>
                    <a:pt x="499884" y="935024"/>
                  </a:lnTo>
                  <a:lnTo>
                    <a:pt x="499478" y="934516"/>
                  </a:lnTo>
                  <a:lnTo>
                    <a:pt x="499110" y="934491"/>
                  </a:lnTo>
                  <a:lnTo>
                    <a:pt x="498932" y="934567"/>
                  </a:lnTo>
                  <a:lnTo>
                    <a:pt x="488340" y="944232"/>
                  </a:lnTo>
                  <a:lnTo>
                    <a:pt x="487768" y="945210"/>
                  </a:lnTo>
                  <a:lnTo>
                    <a:pt x="487324" y="946518"/>
                  </a:lnTo>
                  <a:lnTo>
                    <a:pt x="487019" y="948524"/>
                  </a:lnTo>
                  <a:lnTo>
                    <a:pt x="487019" y="973848"/>
                  </a:lnTo>
                  <a:lnTo>
                    <a:pt x="487324" y="975258"/>
                  </a:lnTo>
                  <a:lnTo>
                    <a:pt x="487768" y="975715"/>
                  </a:lnTo>
                  <a:lnTo>
                    <a:pt x="488149" y="975715"/>
                  </a:lnTo>
                  <a:lnTo>
                    <a:pt x="500176" y="936891"/>
                  </a:lnTo>
                  <a:close/>
                </a:path>
                <a:path w="500379" h="1623695">
                  <a:moveTo>
                    <a:pt x="500176" y="894930"/>
                  </a:moveTo>
                  <a:lnTo>
                    <a:pt x="500138" y="894041"/>
                  </a:lnTo>
                  <a:lnTo>
                    <a:pt x="499884" y="893051"/>
                  </a:lnTo>
                  <a:lnTo>
                    <a:pt x="499478" y="892517"/>
                  </a:lnTo>
                  <a:lnTo>
                    <a:pt x="499110" y="892441"/>
                  </a:lnTo>
                  <a:lnTo>
                    <a:pt x="498932" y="892492"/>
                  </a:lnTo>
                  <a:lnTo>
                    <a:pt x="488340" y="900963"/>
                  </a:lnTo>
                  <a:lnTo>
                    <a:pt x="487768" y="901877"/>
                  </a:lnTo>
                  <a:lnTo>
                    <a:pt x="487210" y="903605"/>
                  </a:lnTo>
                  <a:lnTo>
                    <a:pt x="487019" y="905103"/>
                  </a:lnTo>
                  <a:lnTo>
                    <a:pt x="487019" y="929906"/>
                  </a:lnTo>
                  <a:lnTo>
                    <a:pt x="488149" y="932408"/>
                  </a:lnTo>
                  <a:lnTo>
                    <a:pt x="488340" y="932332"/>
                  </a:lnTo>
                  <a:lnTo>
                    <a:pt x="498932" y="922997"/>
                  </a:lnTo>
                  <a:lnTo>
                    <a:pt x="499618" y="921689"/>
                  </a:lnTo>
                  <a:lnTo>
                    <a:pt x="500138" y="919403"/>
                  </a:lnTo>
                  <a:lnTo>
                    <a:pt x="500176" y="894930"/>
                  </a:lnTo>
                  <a:close/>
                </a:path>
                <a:path w="500379" h="1623695">
                  <a:moveTo>
                    <a:pt x="500176" y="852982"/>
                  </a:moveTo>
                  <a:lnTo>
                    <a:pt x="500138" y="852081"/>
                  </a:lnTo>
                  <a:lnTo>
                    <a:pt x="499884" y="851052"/>
                  </a:lnTo>
                  <a:lnTo>
                    <a:pt x="499478" y="850468"/>
                  </a:lnTo>
                  <a:lnTo>
                    <a:pt x="498932" y="850379"/>
                  </a:lnTo>
                  <a:lnTo>
                    <a:pt x="488340" y="857669"/>
                  </a:lnTo>
                  <a:lnTo>
                    <a:pt x="487768" y="858520"/>
                  </a:lnTo>
                  <a:lnTo>
                    <a:pt x="487210" y="860196"/>
                  </a:lnTo>
                  <a:lnTo>
                    <a:pt x="487019" y="861656"/>
                  </a:lnTo>
                  <a:lnTo>
                    <a:pt x="487019" y="886485"/>
                  </a:lnTo>
                  <a:lnTo>
                    <a:pt x="487070" y="887425"/>
                  </a:lnTo>
                  <a:lnTo>
                    <a:pt x="487324" y="888453"/>
                  </a:lnTo>
                  <a:lnTo>
                    <a:pt x="487768" y="889012"/>
                  </a:lnTo>
                  <a:lnTo>
                    <a:pt x="488149" y="889088"/>
                  </a:lnTo>
                  <a:lnTo>
                    <a:pt x="488340" y="889025"/>
                  </a:lnTo>
                  <a:lnTo>
                    <a:pt x="500176" y="852982"/>
                  </a:lnTo>
                  <a:close/>
                </a:path>
                <a:path w="500379" h="1623695">
                  <a:moveTo>
                    <a:pt x="500176" y="811009"/>
                  </a:moveTo>
                  <a:lnTo>
                    <a:pt x="500138" y="810094"/>
                  </a:lnTo>
                  <a:lnTo>
                    <a:pt x="499884" y="809053"/>
                  </a:lnTo>
                  <a:lnTo>
                    <a:pt x="499478" y="808405"/>
                  </a:lnTo>
                  <a:lnTo>
                    <a:pt x="498932" y="808266"/>
                  </a:lnTo>
                  <a:lnTo>
                    <a:pt x="488340" y="814362"/>
                  </a:lnTo>
                  <a:lnTo>
                    <a:pt x="487603" y="815505"/>
                  </a:lnTo>
                  <a:lnTo>
                    <a:pt x="487210" y="816775"/>
                  </a:lnTo>
                  <a:lnTo>
                    <a:pt x="487019" y="818222"/>
                  </a:lnTo>
                  <a:lnTo>
                    <a:pt x="487019" y="843051"/>
                  </a:lnTo>
                  <a:lnTo>
                    <a:pt x="488149" y="845794"/>
                  </a:lnTo>
                  <a:lnTo>
                    <a:pt x="488340" y="845756"/>
                  </a:lnTo>
                  <a:lnTo>
                    <a:pt x="500176" y="811009"/>
                  </a:lnTo>
                  <a:close/>
                </a:path>
                <a:path w="500379" h="1623695">
                  <a:moveTo>
                    <a:pt x="500176" y="769035"/>
                  </a:moveTo>
                  <a:lnTo>
                    <a:pt x="500138" y="768121"/>
                  </a:lnTo>
                  <a:lnTo>
                    <a:pt x="499884" y="767041"/>
                  </a:lnTo>
                  <a:lnTo>
                    <a:pt x="499478" y="766356"/>
                  </a:lnTo>
                  <a:lnTo>
                    <a:pt x="499110" y="766152"/>
                  </a:lnTo>
                  <a:lnTo>
                    <a:pt x="498932" y="766152"/>
                  </a:lnTo>
                  <a:lnTo>
                    <a:pt x="487019" y="774776"/>
                  </a:lnTo>
                  <a:lnTo>
                    <a:pt x="487019" y="800087"/>
                  </a:lnTo>
                  <a:lnTo>
                    <a:pt x="487210" y="801306"/>
                  </a:lnTo>
                  <a:lnTo>
                    <a:pt x="487603" y="802132"/>
                  </a:lnTo>
                  <a:lnTo>
                    <a:pt x="487768" y="802297"/>
                  </a:lnTo>
                  <a:lnTo>
                    <a:pt x="488149" y="802462"/>
                  </a:lnTo>
                  <a:lnTo>
                    <a:pt x="488340" y="802449"/>
                  </a:lnTo>
                  <a:lnTo>
                    <a:pt x="498932" y="796671"/>
                  </a:lnTo>
                  <a:lnTo>
                    <a:pt x="499478" y="795934"/>
                  </a:lnTo>
                  <a:lnTo>
                    <a:pt x="499999" y="794397"/>
                  </a:lnTo>
                  <a:lnTo>
                    <a:pt x="500176" y="793013"/>
                  </a:lnTo>
                  <a:lnTo>
                    <a:pt x="500176" y="769035"/>
                  </a:lnTo>
                  <a:close/>
                </a:path>
                <a:path w="500379" h="1623695">
                  <a:moveTo>
                    <a:pt x="500176" y="727062"/>
                  </a:moveTo>
                  <a:lnTo>
                    <a:pt x="498932" y="724065"/>
                  </a:lnTo>
                  <a:lnTo>
                    <a:pt x="488340" y="727786"/>
                  </a:lnTo>
                  <a:lnTo>
                    <a:pt x="487768" y="728446"/>
                  </a:lnTo>
                  <a:lnTo>
                    <a:pt x="487603" y="728764"/>
                  </a:lnTo>
                  <a:lnTo>
                    <a:pt x="487210" y="729919"/>
                  </a:lnTo>
                  <a:lnTo>
                    <a:pt x="487019" y="731316"/>
                  </a:lnTo>
                  <a:lnTo>
                    <a:pt x="487019" y="756145"/>
                  </a:lnTo>
                  <a:lnTo>
                    <a:pt x="488340" y="759142"/>
                  </a:lnTo>
                  <a:lnTo>
                    <a:pt x="498932" y="754570"/>
                  </a:lnTo>
                  <a:lnTo>
                    <a:pt x="499478" y="753884"/>
                  </a:lnTo>
                  <a:lnTo>
                    <a:pt x="499999" y="752411"/>
                  </a:lnTo>
                  <a:lnTo>
                    <a:pt x="500176" y="751039"/>
                  </a:lnTo>
                  <a:lnTo>
                    <a:pt x="500176" y="727062"/>
                  </a:lnTo>
                  <a:close/>
                </a:path>
                <a:path w="500379" h="1623695">
                  <a:moveTo>
                    <a:pt x="500176" y="685114"/>
                  </a:moveTo>
                  <a:lnTo>
                    <a:pt x="498932" y="681964"/>
                  </a:lnTo>
                  <a:lnTo>
                    <a:pt x="488340" y="684491"/>
                  </a:lnTo>
                  <a:lnTo>
                    <a:pt x="487768" y="685076"/>
                  </a:lnTo>
                  <a:lnTo>
                    <a:pt x="487603" y="685393"/>
                  </a:lnTo>
                  <a:lnTo>
                    <a:pt x="487210" y="686523"/>
                  </a:lnTo>
                  <a:lnTo>
                    <a:pt x="487019" y="687895"/>
                  </a:lnTo>
                  <a:lnTo>
                    <a:pt x="487019" y="713206"/>
                  </a:lnTo>
                  <a:lnTo>
                    <a:pt x="488340" y="715848"/>
                  </a:lnTo>
                  <a:lnTo>
                    <a:pt x="498932" y="712457"/>
                  </a:lnTo>
                  <a:lnTo>
                    <a:pt x="499478" y="711835"/>
                  </a:lnTo>
                  <a:lnTo>
                    <a:pt x="499999" y="710412"/>
                  </a:lnTo>
                  <a:lnTo>
                    <a:pt x="500176" y="709091"/>
                  </a:lnTo>
                  <a:lnTo>
                    <a:pt x="500176" y="685114"/>
                  </a:lnTo>
                  <a:close/>
                </a:path>
                <a:path w="500379" h="1623695">
                  <a:moveTo>
                    <a:pt x="500176" y="643140"/>
                  </a:moveTo>
                  <a:lnTo>
                    <a:pt x="498932" y="639838"/>
                  </a:lnTo>
                  <a:lnTo>
                    <a:pt x="488340" y="641197"/>
                  </a:lnTo>
                  <a:lnTo>
                    <a:pt x="487019" y="644448"/>
                  </a:lnTo>
                  <a:lnTo>
                    <a:pt x="487019" y="669277"/>
                  </a:lnTo>
                  <a:lnTo>
                    <a:pt x="487070" y="670229"/>
                  </a:lnTo>
                  <a:lnTo>
                    <a:pt x="487324" y="671423"/>
                  </a:lnTo>
                  <a:lnTo>
                    <a:pt x="487768" y="672236"/>
                  </a:lnTo>
                  <a:lnTo>
                    <a:pt x="488340" y="672579"/>
                  </a:lnTo>
                  <a:lnTo>
                    <a:pt x="498932" y="670369"/>
                  </a:lnTo>
                  <a:lnTo>
                    <a:pt x="499478" y="669798"/>
                  </a:lnTo>
                  <a:lnTo>
                    <a:pt x="499999" y="668439"/>
                  </a:lnTo>
                  <a:lnTo>
                    <a:pt x="500176" y="667118"/>
                  </a:lnTo>
                  <a:lnTo>
                    <a:pt x="500176" y="643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447216" y="835710"/>
              <a:ext cx="368935" cy="1259840"/>
            </a:xfrm>
            <a:custGeom>
              <a:avLst/>
              <a:gdLst/>
              <a:ahLst/>
              <a:cxnLst/>
              <a:rect l="l" t="t" r="r" b="b"/>
              <a:pathLst>
                <a:path w="368934" h="1259839">
                  <a:moveTo>
                    <a:pt x="29197" y="387375"/>
                  </a:moveTo>
                  <a:lnTo>
                    <a:pt x="3289" y="383895"/>
                  </a:lnTo>
                  <a:lnTo>
                    <a:pt x="2832" y="383895"/>
                  </a:lnTo>
                  <a:lnTo>
                    <a:pt x="0" y="387261"/>
                  </a:lnTo>
                  <a:lnTo>
                    <a:pt x="0" y="414947"/>
                  </a:lnTo>
                  <a:lnTo>
                    <a:pt x="26301" y="418744"/>
                  </a:lnTo>
                  <a:lnTo>
                    <a:pt x="26746" y="418642"/>
                  </a:lnTo>
                  <a:lnTo>
                    <a:pt x="29197" y="415378"/>
                  </a:lnTo>
                  <a:lnTo>
                    <a:pt x="29197" y="387375"/>
                  </a:lnTo>
                  <a:close/>
                </a:path>
                <a:path w="368934" h="1259839">
                  <a:moveTo>
                    <a:pt x="29197" y="339331"/>
                  </a:moveTo>
                  <a:lnTo>
                    <a:pt x="26301" y="335978"/>
                  </a:lnTo>
                  <a:lnTo>
                    <a:pt x="3289" y="336359"/>
                  </a:lnTo>
                  <a:lnTo>
                    <a:pt x="2832" y="336359"/>
                  </a:lnTo>
                  <a:lnTo>
                    <a:pt x="0" y="339775"/>
                  </a:lnTo>
                  <a:lnTo>
                    <a:pt x="0" y="367449"/>
                  </a:lnTo>
                  <a:lnTo>
                    <a:pt x="2832" y="370814"/>
                  </a:lnTo>
                  <a:lnTo>
                    <a:pt x="26301" y="370751"/>
                  </a:lnTo>
                  <a:lnTo>
                    <a:pt x="29197" y="367322"/>
                  </a:lnTo>
                  <a:lnTo>
                    <a:pt x="29197" y="339331"/>
                  </a:lnTo>
                  <a:close/>
                </a:path>
                <a:path w="368934" h="1259839">
                  <a:moveTo>
                    <a:pt x="29197" y="291299"/>
                  </a:moveTo>
                  <a:lnTo>
                    <a:pt x="26301" y="287985"/>
                  </a:lnTo>
                  <a:lnTo>
                    <a:pt x="3289" y="288798"/>
                  </a:lnTo>
                  <a:lnTo>
                    <a:pt x="2832" y="288810"/>
                  </a:lnTo>
                  <a:lnTo>
                    <a:pt x="0" y="292290"/>
                  </a:lnTo>
                  <a:lnTo>
                    <a:pt x="0" y="319963"/>
                  </a:lnTo>
                  <a:lnTo>
                    <a:pt x="2832" y="323253"/>
                  </a:lnTo>
                  <a:lnTo>
                    <a:pt x="26301" y="322745"/>
                  </a:lnTo>
                  <a:lnTo>
                    <a:pt x="29197" y="319303"/>
                  </a:lnTo>
                  <a:lnTo>
                    <a:pt x="29197" y="291299"/>
                  </a:lnTo>
                  <a:close/>
                </a:path>
                <a:path w="368934" h="1259839">
                  <a:moveTo>
                    <a:pt x="29197" y="243243"/>
                  </a:moveTo>
                  <a:lnTo>
                    <a:pt x="26301" y="239979"/>
                  </a:lnTo>
                  <a:lnTo>
                    <a:pt x="3289" y="241236"/>
                  </a:lnTo>
                  <a:lnTo>
                    <a:pt x="2832" y="241249"/>
                  </a:lnTo>
                  <a:lnTo>
                    <a:pt x="0" y="244805"/>
                  </a:lnTo>
                  <a:lnTo>
                    <a:pt x="0" y="272478"/>
                  </a:lnTo>
                  <a:lnTo>
                    <a:pt x="2832" y="275742"/>
                  </a:lnTo>
                  <a:lnTo>
                    <a:pt x="26301" y="274777"/>
                  </a:lnTo>
                  <a:lnTo>
                    <a:pt x="29197" y="271246"/>
                  </a:lnTo>
                  <a:lnTo>
                    <a:pt x="29197" y="243243"/>
                  </a:lnTo>
                  <a:close/>
                </a:path>
                <a:path w="368934" h="1259839">
                  <a:moveTo>
                    <a:pt x="29197" y="195199"/>
                  </a:moveTo>
                  <a:lnTo>
                    <a:pt x="26301" y="191985"/>
                  </a:lnTo>
                  <a:lnTo>
                    <a:pt x="3289" y="193675"/>
                  </a:lnTo>
                  <a:lnTo>
                    <a:pt x="0" y="197281"/>
                  </a:lnTo>
                  <a:lnTo>
                    <a:pt x="0" y="224980"/>
                  </a:lnTo>
                  <a:lnTo>
                    <a:pt x="2832" y="228180"/>
                  </a:lnTo>
                  <a:lnTo>
                    <a:pt x="26301" y="226771"/>
                  </a:lnTo>
                  <a:lnTo>
                    <a:pt x="29197" y="223189"/>
                  </a:lnTo>
                  <a:lnTo>
                    <a:pt x="29197" y="195199"/>
                  </a:lnTo>
                  <a:close/>
                </a:path>
                <a:path w="368934" h="1259839">
                  <a:moveTo>
                    <a:pt x="29197" y="147129"/>
                  </a:moveTo>
                  <a:lnTo>
                    <a:pt x="26301" y="144018"/>
                  </a:lnTo>
                  <a:lnTo>
                    <a:pt x="3289" y="146138"/>
                  </a:lnTo>
                  <a:lnTo>
                    <a:pt x="0" y="149783"/>
                  </a:lnTo>
                  <a:lnTo>
                    <a:pt x="0" y="177469"/>
                  </a:lnTo>
                  <a:lnTo>
                    <a:pt x="2832" y="180632"/>
                  </a:lnTo>
                  <a:lnTo>
                    <a:pt x="26301" y="178777"/>
                  </a:lnTo>
                  <a:lnTo>
                    <a:pt x="29197" y="175133"/>
                  </a:lnTo>
                  <a:lnTo>
                    <a:pt x="29197" y="147129"/>
                  </a:lnTo>
                  <a:close/>
                </a:path>
                <a:path w="368934" h="1259839">
                  <a:moveTo>
                    <a:pt x="29197" y="99098"/>
                  </a:moveTo>
                  <a:lnTo>
                    <a:pt x="26301" y="96012"/>
                  </a:lnTo>
                  <a:lnTo>
                    <a:pt x="3289" y="98577"/>
                  </a:lnTo>
                  <a:lnTo>
                    <a:pt x="2832" y="98628"/>
                  </a:lnTo>
                  <a:lnTo>
                    <a:pt x="0" y="102323"/>
                  </a:lnTo>
                  <a:lnTo>
                    <a:pt x="0" y="129997"/>
                  </a:lnTo>
                  <a:lnTo>
                    <a:pt x="2832" y="133070"/>
                  </a:lnTo>
                  <a:lnTo>
                    <a:pt x="26301" y="130771"/>
                  </a:lnTo>
                  <a:lnTo>
                    <a:pt x="26746" y="130632"/>
                  </a:lnTo>
                  <a:lnTo>
                    <a:pt x="27901" y="129832"/>
                  </a:lnTo>
                  <a:lnTo>
                    <a:pt x="28778" y="128600"/>
                  </a:lnTo>
                  <a:lnTo>
                    <a:pt x="29197" y="127101"/>
                  </a:lnTo>
                  <a:lnTo>
                    <a:pt x="29197" y="99098"/>
                  </a:lnTo>
                  <a:close/>
                </a:path>
                <a:path w="368934" h="1259839">
                  <a:moveTo>
                    <a:pt x="29197" y="51054"/>
                  </a:moveTo>
                  <a:lnTo>
                    <a:pt x="26301" y="48006"/>
                  </a:lnTo>
                  <a:lnTo>
                    <a:pt x="3289" y="51015"/>
                  </a:lnTo>
                  <a:lnTo>
                    <a:pt x="0" y="54825"/>
                  </a:lnTo>
                  <a:lnTo>
                    <a:pt x="0" y="82499"/>
                  </a:lnTo>
                  <a:lnTo>
                    <a:pt x="2832" y="85559"/>
                  </a:lnTo>
                  <a:lnTo>
                    <a:pt x="26301" y="82804"/>
                  </a:lnTo>
                  <a:lnTo>
                    <a:pt x="29197" y="79044"/>
                  </a:lnTo>
                  <a:lnTo>
                    <a:pt x="29197" y="51054"/>
                  </a:lnTo>
                  <a:close/>
                </a:path>
                <a:path w="368934" h="1259839">
                  <a:moveTo>
                    <a:pt x="29197" y="2997"/>
                  </a:moveTo>
                  <a:lnTo>
                    <a:pt x="26301" y="0"/>
                  </a:lnTo>
                  <a:lnTo>
                    <a:pt x="3289" y="3454"/>
                  </a:lnTo>
                  <a:lnTo>
                    <a:pt x="2832" y="3517"/>
                  </a:lnTo>
                  <a:lnTo>
                    <a:pt x="0" y="7327"/>
                  </a:lnTo>
                  <a:lnTo>
                    <a:pt x="0" y="35001"/>
                  </a:lnTo>
                  <a:lnTo>
                    <a:pt x="2832" y="37985"/>
                  </a:lnTo>
                  <a:lnTo>
                    <a:pt x="26301" y="34810"/>
                  </a:lnTo>
                  <a:lnTo>
                    <a:pt x="29197" y="31000"/>
                  </a:lnTo>
                  <a:lnTo>
                    <a:pt x="29197" y="2997"/>
                  </a:lnTo>
                  <a:close/>
                </a:path>
                <a:path w="368934" h="1259839">
                  <a:moveTo>
                    <a:pt x="72720" y="966203"/>
                  </a:moveTo>
                  <a:lnTo>
                    <a:pt x="69723" y="962837"/>
                  </a:lnTo>
                  <a:lnTo>
                    <a:pt x="45910" y="963688"/>
                  </a:lnTo>
                  <a:lnTo>
                    <a:pt x="45440" y="963701"/>
                  </a:lnTo>
                  <a:lnTo>
                    <a:pt x="42506" y="967232"/>
                  </a:lnTo>
                  <a:lnTo>
                    <a:pt x="42506" y="995400"/>
                  </a:lnTo>
                  <a:lnTo>
                    <a:pt x="45440" y="998728"/>
                  </a:lnTo>
                  <a:lnTo>
                    <a:pt x="69723" y="998207"/>
                  </a:lnTo>
                  <a:lnTo>
                    <a:pt x="72720" y="994689"/>
                  </a:lnTo>
                  <a:lnTo>
                    <a:pt x="72720" y="966203"/>
                  </a:lnTo>
                  <a:close/>
                </a:path>
                <a:path w="368934" h="1259839">
                  <a:moveTo>
                    <a:pt x="72720" y="387553"/>
                  </a:moveTo>
                  <a:lnTo>
                    <a:pt x="45910" y="384009"/>
                  </a:lnTo>
                  <a:lnTo>
                    <a:pt x="45440" y="384009"/>
                  </a:lnTo>
                  <a:lnTo>
                    <a:pt x="42506" y="387438"/>
                  </a:lnTo>
                  <a:lnTo>
                    <a:pt x="42506" y="415594"/>
                  </a:lnTo>
                  <a:lnTo>
                    <a:pt x="69723" y="419468"/>
                  </a:lnTo>
                  <a:lnTo>
                    <a:pt x="70180" y="419366"/>
                  </a:lnTo>
                  <a:lnTo>
                    <a:pt x="72720" y="416052"/>
                  </a:lnTo>
                  <a:lnTo>
                    <a:pt x="72720" y="387553"/>
                  </a:lnTo>
                  <a:close/>
                </a:path>
                <a:path w="368934" h="1259839">
                  <a:moveTo>
                    <a:pt x="72720" y="338670"/>
                  </a:moveTo>
                  <a:lnTo>
                    <a:pt x="69723" y="335267"/>
                  </a:lnTo>
                  <a:lnTo>
                    <a:pt x="45910" y="335661"/>
                  </a:lnTo>
                  <a:lnTo>
                    <a:pt x="45440" y="335661"/>
                  </a:lnTo>
                  <a:lnTo>
                    <a:pt x="42506" y="339128"/>
                  </a:lnTo>
                  <a:lnTo>
                    <a:pt x="42506" y="367271"/>
                  </a:lnTo>
                  <a:lnTo>
                    <a:pt x="45440" y="370700"/>
                  </a:lnTo>
                  <a:lnTo>
                    <a:pt x="69723" y="370636"/>
                  </a:lnTo>
                  <a:lnTo>
                    <a:pt x="72720" y="367157"/>
                  </a:lnTo>
                  <a:lnTo>
                    <a:pt x="72720" y="338670"/>
                  </a:lnTo>
                  <a:close/>
                </a:path>
                <a:path w="368934" h="1259839">
                  <a:moveTo>
                    <a:pt x="72720" y="240931"/>
                  </a:moveTo>
                  <a:lnTo>
                    <a:pt x="69723" y="237629"/>
                  </a:lnTo>
                  <a:lnTo>
                    <a:pt x="45910" y="238925"/>
                  </a:lnTo>
                  <a:lnTo>
                    <a:pt x="42506" y="242531"/>
                  </a:lnTo>
                  <a:lnTo>
                    <a:pt x="42506" y="270700"/>
                  </a:lnTo>
                  <a:lnTo>
                    <a:pt x="45440" y="274015"/>
                  </a:lnTo>
                  <a:lnTo>
                    <a:pt x="69723" y="273024"/>
                  </a:lnTo>
                  <a:lnTo>
                    <a:pt x="72720" y="269430"/>
                  </a:lnTo>
                  <a:lnTo>
                    <a:pt x="72720" y="240931"/>
                  </a:lnTo>
                  <a:close/>
                </a:path>
                <a:path w="368934" h="1259839">
                  <a:moveTo>
                    <a:pt x="72720" y="192049"/>
                  </a:moveTo>
                  <a:lnTo>
                    <a:pt x="69723" y="188798"/>
                  </a:lnTo>
                  <a:lnTo>
                    <a:pt x="45910" y="190550"/>
                  </a:lnTo>
                  <a:lnTo>
                    <a:pt x="42506" y="194233"/>
                  </a:lnTo>
                  <a:lnTo>
                    <a:pt x="42506" y="222389"/>
                  </a:lnTo>
                  <a:lnTo>
                    <a:pt x="45440" y="225640"/>
                  </a:lnTo>
                  <a:lnTo>
                    <a:pt x="69723" y="224193"/>
                  </a:lnTo>
                  <a:lnTo>
                    <a:pt x="72720" y="220548"/>
                  </a:lnTo>
                  <a:lnTo>
                    <a:pt x="72720" y="192049"/>
                  </a:lnTo>
                  <a:close/>
                </a:path>
                <a:path w="368934" h="1259839">
                  <a:moveTo>
                    <a:pt x="72720" y="143167"/>
                  </a:moveTo>
                  <a:lnTo>
                    <a:pt x="69723" y="139992"/>
                  </a:lnTo>
                  <a:lnTo>
                    <a:pt x="45910" y="142201"/>
                  </a:lnTo>
                  <a:lnTo>
                    <a:pt x="42506" y="145923"/>
                  </a:lnTo>
                  <a:lnTo>
                    <a:pt x="42506" y="174078"/>
                  </a:lnTo>
                  <a:lnTo>
                    <a:pt x="45440" y="177279"/>
                  </a:lnTo>
                  <a:lnTo>
                    <a:pt x="69723" y="175361"/>
                  </a:lnTo>
                  <a:lnTo>
                    <a:pt x="72720" y="171653"/>
                  </a:lnTo>
                  <a:lnTo>
                    <a:pt x="72720" y="143167"/>
                  </a:lnTo>
                  <a:close/>
                </a:path>
                <a:path w="368934" h="1259839">
                  <a:moveTo>
                    <a:pt x="72720" y="94322"/>
                  </a:moveTo>
                  <a:lnTo>
                    <a:pt x="69723" y="91186"/>
                  </a:lnTo>
                  <a:lnTo>
                    <a:pt x="45910" y="93827"/>
                  </a:lnTo>
                  <a:lnTo>
                    <a:pt x="45440" y="93878"/>
                  </a:lnTo>
                  <a:lnTo>
                    <a:pt x="42506" y="97637"/>
                  </a:lnTo>
                  <a:lnTo>
                    <a:pt x="42506" y="125780"/>
                  </a:lnTo>
                  <a:lnTo>
                    <a:pt x="45440" y="128905"/>
                  </a:lnTo>
                  <a:lnTo>
                    <a:pt x="69723" y="126530"/>
                  </a:lnTo>
                  <a:lnTo>
                    <a:pt x="72720" y="122796"/>
                  </a:lnTo>
                  <a:lnTo>
                    <a:pt x="72720" y="94322"/>
                  </a:lnTo>
                  <a:close/>
                </a:path>
                <a:path w="368934" h="1259839">
                  <a:moveTo>
                    <a:pt x="72720" y="45440"/>
                  </a:moveTo>
                  <a:lnTo>
                    <a:pt x="69723" y="42341"/>
                  </a:lnTo>
                  <a:lnTo>
                    <a:pt x="45910" y="45453"/>
                  </a:lnTo>
                  <a:lnTo>
                    <a:pt x="42506" y="49326"/>
                  </a:lnTo>
                  <a:lnTo>
                    <a:pt x="42506" y="77470"/>
                  </a:lnTo>
                  <a:lnTo>
                    <a:pt x="45440" y="80581"/>
                  </a:lnTo>
                  <a:lnTo>
                    <a:pt x="69723" y="77736"/>
                  </a:lnTo>
                  <a:lnTo>
                    <a:pt x="72720" y="73914"/>
                  </a:lnTo>
                  <a:lnTo>
                    <a:pt x="72720" y="45440"/>
                  </a:lnTo>
                  <a:close/>
                </a:path>
                <a:path w="368934" h="1259839">
                  <a:moveTo>
                    <a:pt x="117754" y="1224559"/>
                  </a:moveTo>
                  <a:lnTo>
                    <a:pt x="114655" y="1221371"/>
                  </a:lnTo>
                  <a:lnTo>
                    <a:pt x="90004" y="1224114"/>
                  </a:lnTo>
                  <a:lnTo>
                    <a:pt x="89535" y="1224165"/>
                  </a:lnTo>
                  <a:lnTo>
                    <a:pt x="86512" y="1227988"/>
                  </a:lnTo>
                  <a:lnTo>
                    <a:pt x="86512" y="1256626"/>
                  </a:lnTo>
                  <a:lnTo>
                    <a:pt x="89535" y="1259814"/>
                  </a:lnTo>
                  <a:lnTo>
                    <a:pt x="114655" y="1257350"/>
                  </a:lnTo>
                  <a:lnTo>
                    <a:pt x="117754" y="1253540"/>
                  </a:lnTo>
                  <a:lnTo>
                    <a:pt x="117754" y="1224559"/>
                  </a:lnTo>
                  <a:close/>
                </a:path>
                <a:path w="368934" h="1259839">
                  <a:moveTo>
                    <a:pt x="117754" y="1118590"/>
                  </a:moveTo>
                  <a:lnTo>
                    <a:pt x="114655" y="1115441"/>
                  </a:lnTo>
                  <a:lnTo>
                    <a:pt x="90004" y="1118666"/>
                  </a:lnTo>
                  <a:lnTo>
                    <a:pt x="86512" y="1122616"/>
                  </a:lnTo>
                  <a:lnTo>
                    <a:pt x="86512" y="1151255"/>
                  </a:lnTo>
                  <a:lnTo>
                    <a:pt x="89535" y="1154391"/>
                  </a:lnTo>
                  <a:lnTo>
                    <a:pt x="114655" y="1151470"/>
                  </a:lnTo>
                  <a:lnTo>
                    <a:pt x="117754" y="1147572"/>
                  </a:lnTo>
                  <a:lnTo>
                    <a:pt x="117754" y="1118590"/>
                  </a:lnTo>
                  <a:close/>
                </a:path>
                <a:path w="368934" h="1259839">
                  <a:moveTo>
                    <a:pt x="117754" y="1061186"/>
                  </a:moveTo>
                  <a:lnTo>
                    <a:pt x="114655" y="1057821"/>
                  </a:lnTo>
                  <a:lnTo>
                    <a:pt x="90004" y="1059154"/>
                  </a:lnTo>
                  <a:lnTo>
                    <a:pt x="86512" y="1062837"/>
                  </a:lnTo>
                  <a:lnTo>
                    <a:pt x="86512" y="1091488"/>
                  </a:lnTo>
                  <a:lnTo>
                    <a:pt x="89535" y="1094854"/>
                  </a:lnTo>
                  <a:lnTo>
                    <a:pt x="114655" y="1093825"/>
                  </a:lnTo>
                  <a:lnTo>
                    <a:pt x="117754" y="1090168"/>
                  </a:lnTo>
                  <a:lnTo>
                    <a:pt x="117754" y="1061186"/>
                  </a:lnTo>
                  <a:close/>
                </a:path>
                <a:path w="368934" h="1259839">
                  <a:moveTo>
                    <a:pt x="117754" y="437476"/>
                  </a:moveTo>
                  <a:lnTo>
                    <a:pt x="90004" y="433336"/>
                  </a:lnTo>
                  <a:lnTo>
                    <a:pt x="89535" y="433324"/>
                  </a:lnTo>
                  <a:lnTo>
                    <a:pt x="86512" y="436753"/>
                  </a:lnTo>
                  <a:lnTo>
                    <a:pt x="86512" y="465391"/>
                  </a:lnTo>
                  <a:lnTo>
                    <a:pt x="114655" y="469887"/>
                  </a:lnTo>
                  <a:lnTo>
                    <a:pt x="115125" y="469785"/>
                  </a:lnTo>
                  <a:lnTo>
                    <a:pt x="117754" y="466458"/>
                  </a:lnTo>
                  <a:lnTo>
                    <a:pt x="117754" y="437476"/>
                  </a:lnTo>
                  <a:close/>
                </a:path>
                <a:path w="368934" h="1259839">
                  <a:moveTo>
                    <a:pt x="117754" y="387731"/>
                  </a:moveTo>
                  <a:lnTo>
                    <a:pt x="90004" y="384124"/>
                  </a:lnTo>
                  <a:lnTo>
                    <a:pt x="89535" y="384124"/>
                  </a:lnTo>
                  <a:lnTo>
                    <a:pt x="86512" y="387604"/>
                  </a:lnTo>
                  <a:lnTo>
                    <a:pt x="86512" y="416242"/>
                  </a:lnTo>
                  <a:lnTo>
                    <a:pt x="114655" y="420192"/>
                  </a:lnTo>
                  <a:lnTo>
                    <a:pt x="115125" y="420103"/>
                  </a:lnTo>
                  <a:lnTo>
                    <a:pt x="117754" y="416712"/>
                  </a:lnTo>
                  <a:lnTo>
                    <a:pt x="117754" y="387731"/>
                  </a:lnTo>
                  <a:close/>
                </a:path>
                <a:path w="368934" h="1259839">
                  <a:moveTo>
                    <a:pt x="117754" y="337997"/>
                  </a:moveTo>
                  <a:lnTo>
                    <a:pt x="114655" y="334530"/>
                  </a:lnTo>
                  <a:lnTo>
                    <a:pt x="90004" y="334937"/>
                  </a:lnTo>
                  <a:lnTo>
                    <a:pt x="89535" y="334937"/>
                  </a:lnTo>
                  <a:lnTo>
                    <a:pt x="86512" y="338467"/>
                  </a:lnTo>
                  <a:lnTo>
                    <a:pt x="86512" y="367106"/>
                  </a:lnTo>
                  <a:lnTo>
                    <a:pt x="89535" y="370586"/>
                  </a:lnTo>
                  <a:lnTo>
                    <a:pt x="114655" y="370522"/>
                  </a:lnTo>
                  <a:lnTo>
                    <a:pt x="117754" y="366979"/>
                  </a:lnTo>
                  <a:lnTo>
                    <a:pt x="117754" y="337997"/>
                  </a:lnTo>
                  <a:close/>
                </a:path>
                <a:path w="368934" h="1259839">
                  <a:moveTo>
                    <a:pt x="117754" y="288290"/>
                  </a:moveTo>
                  <a:lnTo>
                    <a:pt x="114655" y="284873"/>
                  </a:lnTo>
                  <a:lnTo>
                    <a:pt x="90004" y="285737"/>
                  </a:lnTo>
                  <a:lnTo>
                    <a:pt x="89535" y="285750"/>
                  </a:lnTo>
                  <a:lnTo>
                    <a:pt x="86512" y="289344"/>
                  </a:lnTo>
                  <a:lnTo>
                    <a:pt x="86512" y="317982"/>
                  </a:lnTo>
                  <a:lnTo>
                    <a:pt x="89535" y="321386"/>
                  </a:lnTo>
                  <a:lnTo>
                    <a:pt x="114655" y="320852"/>
                  </a:lnTo>
                  <a:lnTo>
                    <a:pt x="117754" y="317284"/>
                  </a:lnTo>
                  <a:lnTo>
                    <a:pt x="117754" y="288290"/>
                  </a:lnTo>
                  <a:close/>
                </a:path>
                <a:path w="368934" h="1259839">
                  <a:moveTo>
                    <a:pt x="117754" y="188810"/>
                  </a:moveTo>
                  <a:lnTo>
                    <a:pt x="114655" y="185496"/>
                  </a:lnTo>
                  <a:lnTo>
                    <a:pt x="90004" y="187312"/>
                  </a:lnTo>
                  <a:lnTo>
                    <a:pt x="86512" y="191058"/>
                  </a:lnTo>
                  <a:lnTo>
                    <a:pt x="86512" y="219710"/>
                  </a:lnTo>
                  <a:lnTo>
                    <a:pt x="89535" y="223012"/>
                  </a:lnTo>
                  <a:lnTo>
                    <a:pt x="114655" y="221526"/>
                  </a:lnTo>
                  <a:lnTo>
                    <a:pt x="117754" y="217792"/>
                  </a:lnTo>
                  <a:lnTo>
                    <a:pt x="117754" y="188810"/>
                  </a:lnTo>
                  <a:close/>
                </a:path>
                <a:path w="368934" h="1259839">
                  <a:moveTo>
                    <a:pt x="117754" y="139077"/>
                  </a:moveTo>
                  <a:lnTo>
                    <a:pt x="114655" y="135851"/>
                  </a:lnTo>
                  <a:lnTo>
                    <a:pt x="90004" y="138125"/>
                  </a:lnTo>
                  <a:lnTo>
                    <a:pt x="86512" y="141922"/>
                  </a:lnTo>
                  <a:lnTo>
                    <a:pt x="86512" y="170561"/>
                  </a:lnTo>
                  <a:lnTo>
                    <a:pt x="89535" y="173812"/>
                  </a:lnTo>
                  <a:lnTo>
                    <a:pt x="114655" y="171831"/>
                  </a:lnTo>
                  <a:lnTo>
                    <a:pt x="117754" y="168059"/>
                  </a:lnTo>
                  <a:lnTo>
                    <a:pt x="117754" y="139077"/>
                  </a:lnTo>
                  <a:close/>
                </a:path>
                <a:path w="368934" h="1259839">
                  <a:moveTo>
                    <a:pt x="164426" y="438543"/>
                  </a:moveTo>
                  <a:lnTo>
                    <a:pt x="135674" y="434327"/>
                  </a:lnTo>
                  <a:lnTo>
                    <a:pt x="135166" y="434314"/>
                  </a:lnTo>
                  <a:lnTo>
                    <a:pt x="132029" y="437807"/>
                  </a:lnTo>
                  <a:lnTo>
                    <a:pt x="132029" y="466953"/>
                  </a:lnTo>
                  <a:lnTo>
                    <a:pt x="161201" y="471525"/>
                  </a:lnTo>
                  <a:lnTo>
                    <a:pt x="161696" y="471436"/>
                  </a:lnTo>
                  <a:lnTo>
                    <a:pt x="164426" y="468045"/>
                  </a:lnTo>
                  <a:lnTo>
                    <a:pt x="164426" y="438543"/>
                  </a:lnTo>
                  <a:close/>
                </a:path>
                <a:path w="368934" h="1259839">
                  <a:moveTo>
                    <a:pt x="164426" y="387921"/>
                  </a:moveTo>
                  <a:lnTo>
                    <a:pt x="135674" y="384238"/>
                  </a:lnTo>
                  <a:lnTo>
                    <a:pt x="135166" y="384238"/>
                  </a:lnTo>
                  <a:lnTo>
                    <a:pt x="132029" y="387781"/>
                  </a:lnTo>
                  <a:lnTo>
                    <a:pt x="132029" y="416928"/>
                  </a:lnTo>
                  <a:lnTo>
                    <a:pt x="161201" y="420966"/>
                  </a:lnTo>
                  <a:lnTo>
                    <a:pt x="161696" y="420852"/>
                  </a:lnTo>
                  <a:lnTo>
                    <a:pt x="164426" y="417423"/>
                  </a:lnTo>
                  <a:lnTo>
                    <a:pt x="164426" y="387921"/>
                  </a:lnTo>
                  <a:close/>
                </a:path>
                <a:path w="368934" h="1259839">
                  <a:moveTo>
                    <a:pt x="164426" y="337299"/>
                  </a:moveTo>
                  <a:lnTo>
                    <a:pt x="161201" y="333768"/>
                  </a:lnTo>
                  <a:lnTo>
                    <a:pt x="135674" y="334187"/>
                  </a:lnTo>
                  <a:lnTo>
                    <a:pt x="135166" y="334187"/>
                  </a:lnTo>
                  <a:lnTo>
                    <a:pt x="132029" y="337781"/>
                  </a:lnTo>
                  <a:lnTo>
                    <a:pt x="132029" y="366915"/>
                  </a:lnTo>
                  <a:lnTo>
                    <a:pt x="135166" y="370459"/>
                  </a:lnTo>
                  <a:lnTo>
                    <a:pt x="161201" y="370395"/>
                  </a:lnTo>
                  <a:lnTo>
                    <a:pt x="164426" y="366776"/>
                  </a:lnTo>
                  <a:lnTo>
                    <a:pt x="164426" y="337299"/>
                  </a:lnTo>
                  <a:close/>
                </a:path>
                <a:path w="368934" h="1259839">
                  <a:moveTo>
                    <a:pt x="164426" y="286689"/>
                  </a:moveTo>
                  <a:lnTo>
                    <a:pt x="161201" y="283210"/>
                  </a:lnTo>
                  <a:lnTo>
                    <a:pt x="135674" y="284111"/>
                  </a:lnTo>
                  <a:lnTo>
                    <a:pt x="135166" y="284124"/>
                  </a:lnTo>
                  <a:lnTo>
                    <a:pt x="132029" y="287794"/>
                  </a:lnTo>
                  <a:lnTo>
                    <a:pt x="132029" y="316928"/>
                  </a:lnTo>
                  <a:lnTo>
                    <a:pt x="135166" y="320395"/>
                  </a:lnTo>
                  <a:lnTo>
                    <a:pt x="161201" y="319824"/>
                  </a:lnTo>
                  <a:lnTo>
                    <a:pt x="164426" y="316191"/>
                  </a:lnTo>
                  <a:lnTo>
                    <a:pt x="164426" y="286689"/>
                  </a:lnTo>
                  <a:close/>
                </a:path>
                <a:path w="368934" h="1259839">
                  <a:moveTo>
                    <a:pt x="164426" y="236067"/>
                  </a:moveTo>
                  <a:lnTo>
                    <a:pt x="161201" y="232651"/>
                  </a:lnTo>
                  <a:lnTo>
                    <a:pt x="135674" y="234035"/>
                  </a:lnTo>
                  <a:lnTo>
                    <a:pt x="132029" y="237794"/>
                  </a:lnTo>
                  <a:lnTo>
                    <a:pt x="132029" y="266941"/>
                  </a:lnTo>
                  <a:lnTo>
                    <a:pt x="135166" y="270357"/>
                  </a:lnTo>
                  <a:lnTo>
                    <a:pt x="161201" y="269303"/>
                  </a:lnTo>
                  <a:lnTo>
                    <a:pt x="164426" y="265569"/>
                  </a:lnTo>
                  <a:lnTo>
                    <a:pt x="164426" y="236067"/>
                  </a:lnTo>
                  <a:close/>
                </a:path>
                <a:path w="368934" h="1259839">
                  <a:moveTo>
                    <a:pt x="164426" y="134823"/>
                  </a:moveTo>
                  <a:lnTo>
                    <a:pt x="161201" y="131559"/>
                  </a:lnTo>
                  <a:lnTo>
                    <a:pt x="135674" y="133908"/>
                  </a:lnTo>
                  <a:lnTo>
                    <a:pt x="132029" y="137769"/>
                  </a:lnTo>
                  <a:lnTo>
                    <a:pt x="132029" y="166916"/>
                  </a:lnTo>
                  <a:lnTo>
                    <a:pt x="135166" y="170230"/>
                  </a:lnTo>
                  <a:lnTo>
                    <a:pt x="161201" y="168173"/>
                  </a:lnTo>
                  <a:lnTo>
                    <a:pt x="164426" y="164325"/>
                  </a:lnTo>
                  <a:lnTo>
                    <a:pt x="164426" y="134823"/>
                  </a:lnTo>
                  <a:close/>
                </a:path>
                <a:path w="368934" h="1259839">
                  <a:moveTo>
                    <a:pt x="164426" y="84226"/>
                  </a:moveTo>
                  <a:lnTo>
                    <a:pt x="161201" y="80987"/>
                  </a:lnTo>
                  <a:lnTo>
                    <a:pt x="135674" y="83832"/>
                  </a:lnTo>
                  <a:lnTo>
                    <a:pt x="135166" y="83883"/>
                  </a:lnTo>
                  <a:lnTo>
                    <a:pt x="132029" y="87782"/>
                  </a:lnTo>
                  <a:lnTo>
                    <a:pt x="132029" y="116928"/>
                  </a:lnTo>
                  <a:lnTo>
                    <a:pt x="135166" y="120154"/>
                  </a:lnTo>
                  <a:lnTo>
                    <a:pt x="161201" y="117614"/>
                  </a:lnTo>
                  <a:lnTo>
                    <a:pt x="164426" y="113728"/>
                  </a:lnTo>
                  <a:lnTo>
                    <a:pt x="164426" y="84226"/>
                  </a:lnTo>
                  <a:close/>
                </a:path>
                <a:path w="368934" h="1259839">
                  <a:moveTo>
                    <a:pt x="164426" y="33591"/>
                  </a:moveTo>
                  <a:lnTo>
                    <a:pt x="161201" y="30403"/>
                  </a:lnTo>
                  <a:lnTo>
                    <a:pt x="135674" y="33743"/>
                  </a:lnTo>
                  <a:lnTo>
                    <a:pt x="135166" y="33807"/>
                  </a:lnTo>
                  <a:lnTo>
                    <a:pt x="132029" y="37782"/>
                  </a:lnTo>
                  <a:lnTo>
                    <a:pt x="132029" y="66903"/>
                  </a:lnTo>
                  <a:lnTo>
                    <a:pt x="135166" y="70116"/>
                  </a:lnTo>
                  <a:lnTo>
                    <a:pt x="161201" y="67068"/>
                  </a:lnTo>
                  <a:lnTo>
                    <a:pt x="164426" y="63106"/>
                  </a:lnTo>
                  <a:lnTo>
                    <a:pt x="164426" y="33591"/>
                  </a:lnTo>
                  <a:close/>
                </a:path>
                <a:path w="368934" h="1259839">
                  <a:moveTo>
                    <a:pt x="195389" y="1098169"/>
                  </a:moveTo>
                  <a:lnTo>
                    <a:pt x="192163" y="1094803"/>
                  </a:lnTo>
                  <a:lnTo>
                    <a:pt x="166636" y="1096683"/>
                  </a:lnTo>
                  <a:lnTo>
                    <a:pt x="162991" y="1100505"/>
                  </a:lnTo>
                  <a:lnTo>
                    <a:pt x="162991" y="1129652"/>
                  </a:lnTo>
                  <a:lnTo>
                    <a:pt x="166128" y="1133017"/>
                  </a:lnTo>
                  <a:lnTo>
                    <a:pt x="192163" y="1131468"/>
                  </a:lnTo>
                  <a:lnTo>
                    <a:pt x="195389" y="1127671"/>
                  </a:lnTo>
                  <a:lnTo>
                    <a:pt x="195389" y="1098169"/>
                  </a:lnTo>
                  <a:close/>
                </a:path>
                <a:path w="368934" h="1259839">
                  <a:moveTo>
                    <a:pt x="212763" y="439661"/>
                  </a:moveTo>
                  <a:lnTo>
                    <a:pt x="182968" y="435343"/>
                  </a:lnTo>
                  <a:lnTo>
                    <a:pt x="182448" y="435330"/>
                  </a:lnTo>
                  <a:lnTo>
                    <a:pt x="179197" y="438873"/>
                  </a:lnTo>
                  <a:lnTo>
                    <a:pt x="179197" y="468541"/>
                  </a:lnTo>
                  <a:lnTo>
                    <a:pt x="209435" y="473227"/>
                  </a:lnTo>
                  <a:lnTo>
                    <a:pt x="209943" y="473138"/>
                  </a:lnTo>
                  <a:lnTo>
                    <a:pt x="212763" y="469684"/>
                  </a:lnTo>
                  <a:lnTo>
                    <a:pt x="212763" y="439661"/>
                  </a:lnTo>
                  <a:close/>
                </a:path>
                <a:path w="368934" h="1259839">
                  <a:moveTo>
                    <a:pt x="212763" y="388112"/>
                  </a:moveTo>
                  <a:lnTo>
                    <a:pt x="182968" y="384365"/>
                  </a:lnTo>
                  <a:lnTo>
                    <a:pt x="182448" y="384365"/>
                  </a:lnTo>
                  <a:lnTo>
                    <a:pt x="179197" y="387972"/>
                  </a:lnTo>
                  <a:lnTo>
                    <a:pt x="179197" y="417639"/>
                  </a:lnTo>
                  <a:lnTo>
                    <a:pt x="209435" y="421741"/>
                  </a:lnTo>
                  <a:lnTo>
                    <a:pt x="209943" y="421652"/>
                  </a:lnTo>
                  <a:lnTo>
                    <a:pt x="212763" y="418147"/>
                  </a:lnTo>
                  <a:lnTo>
                    <a:pt x="212763" y="388112"/>
                  </a:lnTo>
                  <a:close/>
                </a:path>
                <a:path w="368934" h="1259839">
                  <a:moveTo>
                    <a:pt x="212763" y="336562"/>
                  </a:moveTo>
                  <a:lnTo>
                    <a:pt x="209435" y="332994"/>
                  </a:lnTo>
                  <a:lnTo>
                    <a:pt x="182968" y="333413"/>
                  </a:lnTo>
                  <a:lnTo>
                    <a:pt x="179197" y="337070"/>
                  </a:lnTo>
                  <a:lnTo>
                    <a:pt x="179197" y="366725"/>
                  </a:lnTo>
                  <a:lnTo>
                    <a:pt x="182448" y="370332"/>
                  </a:lnTo>
                  <a:lnTo>
                    <a:pt x="209435" y="370268"/>
                  </a:lnTo>
                  <a:lnTo>
                    <a:pt x="212763" y="366598"/>
                  </a:lnTo>
                  <a:lnTo>
                    <a:pt x="212763" y="336562"/>
                  </a:lnTo>
                  <a:close/>
                </a:path>
                <a:path w="368934" h="1259839">
                  <a:moveTo>
                    <a:pt x="212763" y="285051"/>
                  </a:moveTo>
                  <a:lnTo>
                    <a:pt x="209435" y="281508"/>
                  </a:lnTo>
                  <a:lnTo>
                    <a:pt x="182968" y="282435"/>
                  </a:lnTo>
                  <a:lnTo>
                    <a:pt x="182448" y="282448"/>
                  </a:lnTo>
                  <a:lnTo>
                    <a:pt x="179197" y="286181"/>
                  </a:lnTo>
                  <a:lnTo>
                    <a:pt x="179197" y="315849"/>
                  </a:lnTo>
                  <a:lnTo>
                    <a:pt x="182448" y="319379"/>
                  </a:lnTo>
                  <a:lnTo>
                    <a:pt x="209435" y="318782"/>
                  </a:lnTo>
                  <a:lnTo>
                    <a:pt x="212763" y="315074"/>
                  </a:lnTo>
                  <a:lnTo>
                    <a:pt x="212763" y="285051"/>
                  </a:lnTo>
                  <a:close/>
                </a:path>
                <a:path w="368934" h="1259839">
                  <a:moveTo>
                    <a:pt x="212763" y="233502"/>
                  </a:moveTo>
                  <a:lnTo>
                    <a:pt x="209435" y="230022"/>
                  </a:lnTo>
                  <a:lnTo>
                    <a:pt x="182968" y="231457"/>
                  </a:lnTo>
                  <a:lnTo>
                    <a:pt x="179197" y="235280"/>
                  </a:lnTo>
                  <a:lnTo>
                    <a:pt x="179197" y="264947"/>
                  </a:lnTo>
                  <a:lnTo>
                    <a:pt x="182448" y="268427"/>
                  </a:lnTo>
                  <a:lnTo>
                    <a:pt x="209435" y="267335"/>
                  </a:lnTo>
                  <a:lnTo>
                    <a:pt x="212763" y="263537"/>
                  </a:lnTo>
                  <a:lnTo>
                    <a:pt x="212763" y="233502"/>
                  </a:lnTo>
                  <a:close/>
                </a:path>
                <a:path w="368934" h="1259839">
                  <a:moveTo>
                    <a:pt x="212763" y="181952"/>
                  </a:moveTo>
                  <a:lnTo>
                    <a:pt x="209435" y="178536"/>
                  </a:lnTo>
                  <a:lnTo>
                    <a:pt x="182968" y="180479"/>
                  </a:lnTo>
                  <a:lnTo>
                    <a:pt x="182448" y="180517"/>
                  </a:lnTo>
                  <a:lnTo>
                    <a:pt x="179197" y="184365"/>
                  </a:lnTo>
                  <a:lnTo>
                    <a:pt x="179197" y="214033"/>
                  </a:lnTo>
                  <a:lnTo>
                    <a:pt x="182448" y="217474"/>
                  </a:lnTo>
                  <a:lnTo>
                    <a:pt x="209435" y="215849"/>
                  </a:lnTo>
                  <a:lnTo>
                    <a:pt x="212763" y="211988"/>
                  </a:lnTo>
                  <a:lnTo>
                    <a:pt x="212763" y="181952"/>
                  </a:lnTo>
                  <a:close/>
                </a:path>
                <a:path w="368934" h="1259839">
                  <a:moveTo>
                    <a:pt x="212763" y="130429"/>
                  </a:moveTo>
                  <a:lnTo>
                    <a:pt x="209435" y="127088"/>
                  </a:lnTo>
                  <a:lnTo>
                    <a:pt x="182968" y="129540"/>
                  </a:lnTo>
                  <a:lnTo>
                    <a:pt x="179197" y="133477"/>
                  </a:lnTo>
                  <a:lnTo>
                    <a:pt x="179197" y="163144"/>
                  </a:lnTo>
                  <a:lnTo>
                    <a:pt x="182448" y="166497"/>
                  </a:lnTo>
                  <a:lnTo>
                    <a:pt x="209435" y="164388"/>
                  </a:lnTo>
                  <a:lnTo>
                    <a:pt x="212763" y="160464"/>
                  </a:lnTo>
                  <a:lnTo>
                    <a:pt x="212763" y="130429"/>
                  </a:lnTo>
                  <a:close/>
                </a:path>
                <a:path w="368934" h="1259839">
                  <a:moveTo>
                    <a:pt x="212763" y="78892"/>
                  </a:moveTo>
                  <a:lnTo>
                    <a:pt x="209435" y="75603"/>
                  </a:lnTo>
                  <a:lnTo>
                    <a:pt x="182968" y="78549"/>
                  </a:lnTo>
                  <a:lnTo>
                    <a:pt x="179197" y="82588"/>
                  </a:lnTo>
                  <a:lnTo>
                    <a:pt x="179197" y="112255"/>
                  </a:lnTo>
                  <a:lnTo>
                    <a:pt x="182448" y="115519"/>
                  </a:lnTo>
                  <a:lnTo>
                    <a:pt x="209435" y="112890"/>
                  </a:lnTo>
                  <a:lnTo>
                    <a:pt x="212763" y="108915"/>
                  </a:lnTo>
                  <a:lnTo>
                    <a:pt x="212763" y="78892"/>
                  </a:lnTo>
                  <a:close/>
                </a:path>
                <a:path w="368934" h="1259839">
                  <a:moveTo>
                    <a:pt x="212763" y="27343"/>
                  </a:moveTo>
                  <a:lnTo>
                    <a:pt x="209435" y="24117"/>
                  </a:lnTo>
                  <a:lnTo>
                    <a:pt x="182968" y="27571"/>
                  </a:lnTo>
                  <a:lnTo>
                    <a:pt x="182448" y="27635"/>
                  </a:lnTo>
                  <a:lnTo>
                    <a:pt x="179197" y="31673"/>
                  </a:lnTo>
                  <a:lnTo>
                    <a:pt x="179197" y="61341"/>
                  </a:lnTo>
                  <a:lnTo>
                    <a:pt x="182448" y="64592"/>
                  </a:lnTo>
                  <a:lnTo>
                    <a:pt x="209435" y="61442"/>
                  </a:lnTo>
                  <a:lnTo>
                    <a:pt x="212763" y="57391"/>
                  </a:lnTo>
                  <a:lnTo>
                    <a:pt x="212763" y="27343"/>
                  </a:lnTo>
                  <a:close/>
                </a:path>
                <a:path w="368934" h="1259839">
                  <a:moveTo>
                    <a:pt x="262890" y="440791"/>
                  </a:moveTo>
                  <a:lnTo>
                    <a:pt x="232016" y="436397"/>
                  </a:lnTo>
                  <a:lnTo>
                    <a:pt x="231482" y="436384"/>
                  </a:lnTo>
                  <a:lnTo>
                    <a:pt x="228104" y="439991"/>
                  </a:lnTo>
                  <a:lnTo>
                    <a:pt x="228104" y="470204"/>
                  </a:lnTo>
                  <a:lnTo>
                    <a:pt x="259461" y="475005"/>
                  </a:lnTo>
                  <a:lnTo>
                    <a:pt x="259981" y="474891"/>
                  </a:lnTo>
                  <a:lnTo>
                    <a:pt x="262890" y="471398"/>
                  </a:lnTo>
                  <a:lnTo>
                    <a:pt x="262890" y="440791"/>
                  </a:lnTo>
                  <a:close/>
                </a:path>
                <a:path w="368934" h="1259839">
                  <a:moveTo>
                    <a:pt x="262890" y="388302"/>
                  </a:moveTo>
                  <a:lnTo>
                    <a:pt x="232016" y="384492"/>
                  </a:lnTo>
                  <a:lnTo>
                    <a:pt x="231482" y="384492"/>
                  </a:lnTo>
                  <a:lnTo>
                    <a:pt x="228104" y="388175"/>
                  </a:lnTo>
                  <a:lnTo>
                    <a:pt x="228104" y="418376"/>
                  </a:lnTo>
                  <a:lnTo>
                    <a:pt x="259461" y="422579"/>
                  </a:lnTo>
                  <a:lnTo>
                    <a:pt x="259981" y="422465"/>
                  </a:lnTo>
                  <a:lnTo>
                    <a:pt x="262890" y="418896"/>
                  </a:lnTo>
                  <a:lnTo>
                    <a:pt x="262890" y="388302"/>
                  </a:lnTo>
                  <a:close/>
                </a:path>
                <a:path w="368934" h="1259839">
                  <a:moveTo>
                    <a:pt x="262890" y="335813"/>
                  </a:moveTo>
                  <a:lnTo>
                    <a:pt x="259461" y="332155"/>
                  </a:lnTo>
                  <a:lnTo>
                    <a:pt x="232016" y="332613"/>
                  </a:lnTo>
                  <a:lnTo>
                    <a:pt x="228104" y="336334"/>
                  </a:lnTo>
                  <a:lnTo>
                    <a:pt x="228104" y="366547"/>
                  </a:lnTo>
                  <a:lnTo>
                    <a:pt x="231482" y="370205"/>
                  </a:lnTo>
                  <a:lnTo>
                    <a:pt x="259461" y="370141"/>
                  </a:lnTo>
                  <a:lnTo>
                    <a:pt x="262890" y="366395"/>
                  </a:lnTo>
                  <a:lnTo>
                    <a:pt x="262890" y="335813"/>
                  </a:lnTo>
                  <a:close/>
                </a:path>
                <a:path w="368934" h="1259839">
                  <a:moveTo>
                    <a:pt x="262890" y="283337"/>
                  </a:moveTo>
                  <a:lnTo>
                    <a:pt x="259461" y="279742"/>
                  </a:lnTo>
                  <a:lnTo>
                    <a:pt x="232016" y="280708"/>
                  </a:lnTo>
                  <a:lnTo>
                    <a:pt x="231482" y="280720"/>
                  </a:lnTo>
                  <a:lnTo>
                    <a:pt x="228104" y="284530"/>
                  </a:lnTo>
                  <a:lnTo>
                    <a:pt x="228104" y="314744"/>
                  </a:lnTo>
                  <a:lnTo>
                    <a:pt x="231482" y="318325"/>
                  </a:lnTo>
                  <a:lnTo>
                    <a:pt x="259461" y="317715"/>
                  </a:lnTo>
                  <a:lnTo>
                    <a:pt x="262890" y="313944"/>
                  </a:lnTo>
                  <a:lnTo>
                    <a:pt x="262890" y="283337"/>
                  </a:lnTo>
                  <a:close/>
                </a:path>
                <a:path w="368934" h="1259839">
                  <a:moveTo>
                    <a:pt x="262890" y="230847"/>
                  </a:moveTo>
                  <a:lnTo>
                    <a:pt x="259461" y="227304"/>
                  </a:lnTo>
                  <a:lnTo>
                    <a:pt x="232016" y="228790"/>
                  </a:lnTo>
                  <a:lnTo>
                    <a:pt x="228104" y="232676"/>
                  </a:lnTo>
                  <a:lnTo>
                    <a:pt x="228104" y="262902"/>
                  </a:lnTo>
                  <a:lnTo>
                    <a:pt x="231482" y="266446"/>
                  </a:lnTo>
                  <a:lnTo>
                    <a:pt x="259461" y="265303"/>
                  </a:lnTo>
                  <a:lnTo>
                    <a:pt x="262890" y="261429"/>
                  </a:lnTo>
                  <a:lnTo>
                    <a:pt x="262890" y="230847"/>
                  </a:lnTo>
                  <a:close/>
                </a:path>
                <a:path w="368934" h="1259839">
                  <a:moveTo>
                    <a:pt x="262890" y="178358"/>
                  </a:moveTo>
                  <a:lnTo>
                    <a:pt x="259461" y="174879"/>
                  </a:lnTo>
                  <a:lnTo>
                    <a:pt x="232016" y="176885"/>
                  </a:lnTo>
                  <a:lnTo>
                    <a:pt x="231482" y="176923"/>
                  </a:lnTo>
                  <a:lnTo>
                    <a:pt x="228104" y="180860"/>
                  </a:lnTo>
                  <a:lnTo>
                    <a:pt x="228104" y="211061"/>
                  </a:lnTo>
                  <a:lnTo>
                    <a:pt x="231482" y="214541"/>
                  </a:lnTo>
                  <a:lnTo>
                    <a:pt x="259461" y="212877"/>
                  </a:lnTo>
                  <a:lnTo>
                    <a:pt x="262890" y="208940"/>
                  </a:lnTo>
                  <a:lnTo>
                    <a:pt x="262890" y="178358"/>
                  </a:lnTo>
                  <a:close/>
                </a:path>
                <a:path w="368934" h="1259839">
                  <a:moveTo>
                    <a:pt x="262890" y="125857"/>
                  </a:moveTo>
                  <a:lnTo>
                    <a:pt x="259461" y="122466"/>
                  </a:lnTo>
                  <a:lnTo>
                    <a:pt x="232016" y="125006"/>
                  </a:lnTo>
                  <a:lnTo>
                    <a:pt x="228104" y="129032"/>
                  </a:lnTo>
                  <a:lnTo>
                    <a:pt x="228104" y="159232"/>
                  </a:lnTo>
                  <a:lnTo>
                    <a:pt x="231482" y="162648"/>
                  </a:lnTo>
                  <a:lnTo>
                    <a:pt x="259461" y="160439"/>
                  </a:lnTo>
                  <a:lnTo>
                    <a:pt x="262890" y="156451"/>
                  </a:lnTo>
                  <a:lnTo>
                    <a:pt x="262890" y="125857"/>
                  </a:lnTo>
                  <a:close/>
                </a:path>
                <a:path w="368934" h="1259839">
                  <a:moveTo>
                    <a:pt x="262890" y="73380"/>
                  </a:moveTo>
                  <a:lnTo>
                    <a:pt x="259461" y="70027"/>
                  </a:lnTo>
                  <a:lnTo>
                    <a:pt x="232016" y="73088"/>
                  </a:lnTo>
                  <a:lnTo>
                    <a:pt x="228104" y="77203"/>
                  </a:lnTo>
                  <a:lnTo>
                    <a:pt x="228104" y="107416"/>
                  </a:lnTo>
                  <a:lnTo>
                    <a:pt x="231482" y="110744"/>
                  </a:lnTo>
                  <a:lnTo>
                    <a:pt x="259461" y="108000"/>
                  </a:lnTo>
                  <a:lnTo>
                    <a:pt x="262890" y="103962"/>
                  </a:lnTo>
                  <a:lnTo>
                    <a:pt x="262890" y="73380"/>
                  </a:lnTo>
                  <a:close/>
                </a:path>
                <a:path w="368934" h="1259839">
                  <a:moveTo>
                    <a:pt x="262890" y="20891"/>
                  </a:moveTo>
                  <a:lnTo>
                    <a:pt x="259461" y="17602"/>
                  </a:lnTo>
                  <a:lnTo>
                    <a:pt x="232016" y="21183"/>
                  </a:lnTo>
                  <a:lnTo>
                    <a:pt x="231482" y="21247"/>
                  </a:lnTo>
                  <a:lnTo>
                    <a:pt x="228104" y="25387"/>
                  </a:lnTo>
                  <a:lnTo>
                    <a:pt x="228104" y="55587"/>
                  </a:lnTo>
                  <a:lnTo>
                    <a:pt x="231482" y="58877"/>
                  </a:lnTo>
                  <a:lnTo>
                    <a:pt x="259461" y="55613"/>
                  </a:lnTo>
                  <a:lnTo>
                    <a:pt x="262890" y="51485"/>
                  </a:lnTo>
                  <a:lnTo>
                    <a:pt x="262890" y="20891"/>
                  </a:lnTo>
                  <a:close/>
                </a:path>
                <a:path w="368934" h="1259839">
                  <a:moveTo>
                    <a:pt x="314921" y="441998"/>
                  </a:moveTo>
                  <a:lnTo>
                    <a:pt x="282854" y="437502"/>
                  </a:lnTo>
                  <a:lnTo>
                    <a:pt x="282282" y="437489"/>
                  </a:lnTo>
                  <a:lnTo>
                    <a:pt x="278790" y="441159"/>
                  </a:lnTo>
                  <a:lnTo>
                    <a:pt x="278790" y="471944"/>
                  </a:lnTo>
                  <a:lnTo>
                    <a:pt x="311340" y="476846"/>
                  </a:lnTo>
                  <a:lnTo>
                    <a:pt x="311886" y="476732"/>
                  </a:lnTo>
                  <a:lnTo>
                    <a:pt x="314921" y="473163"/>
                  </a:lnTo>
                  <a:lnTo>
                    <a:pt x="314921" y="441998"/>
                  </a:lnTo>
                  <a:close/>
                </a:path>
                <a:path w="368934" h="1259839">
                  <a:moveTo>
                    <a:pt x="314921" y="388518"/>
                  </a:moveTo>
                  <a:lnTo>
                    <a:pt x="282854" y="384632"/>
                  </a:lnTo>
                  <a:lnTo>
                    <a:pt x="282282" y="384632"/>
                  </a:lnTo>
                  <a:lnTo>
                    <a:pt x="278790" y="388378"/>
                  </a:lnTo>
                  <a:lnTo>
                    <a:pt x="278790" y="419150"/>
                  </a:lnTo>
                  <a:lnTo>
                    <a:pt x="311340" y="423430"/>
                  </a:lnTo>
                  <a:lnTo>
                    <a:pt x="311886" y="423316"/>
                  </a:lnTo>
                  <a:lnTo>
                    <a:pt x="314921" y="419696"/>
                  </a:lnTo>
                  <a:lnTo>
                    <a:pt x="314921" y="388518"/>
                  </a:lnTo>
                  <a:close/>
                </a:path>
                <a:path w="368934" h="1259839">
                  <a:moveTo>
                    <a:pt x="314921" y="335026"/>
                  </a:moveTo>
                  <a:lnTo>
                    <a:pt x="311340" y="331304"/>
                  </a:lnTo>
                  <a:lnTo>
                    <a:pt x="282854" y="331774"/>
                  </a:lnTo>
                  <a:lnTo>
                    <a:pt x="278790" y="335572"/>
                  </a:lnTo>
                  <a:lnTo>
                    <a:pt x="278790" y="366331"/>
                  </a:lnTo>
                  <a:lnTo>
                    <a:pt x="282282" y="370078"/>
                  </a:lnTo>
                  <a:lnTo>
                    <a:pt x="311340" y="370001"/>
                  </a:lnTo>
                  <a:lnTo>
                    <a:pt x="314921" y="366179"/>
                  </a:lnTo>
                  <a:lnTo>
                    <a:pt x="314921" y="335026"/>
                  </a:lnTo>
                  <a:close/>
                </a:path>
                <a:path w="368934" h="1259839">
                  <a:moveTo>
                    <a:pt x="314921" y="281571"/>
                  </a:moveTo>
                  <a:lnTo>
                    <a:pt x="311340" y="277888"/>
                  </a:lnTo>
                  <a:lnTo>
                    <a:pt x="282854" y="278904"/>
                  </a:lnTo>
                  <a:lnTo>
                    <a:pt x="282282" y="278917"/>
                  </a:lnTo>
                  <a:lnTo>
                    <a:pt x="278790" y="282790"/>
                  </a:lnTo>
                  <a:lnTo>
                    <a:pt x="278790" y="313575"/>
                  </a:lnTo>
                  <a:lnTo>
                    <a:pt x="282282" y="317220"/>
                  </a:lnTo>
                  <a:lnTo>
                    <a:pt x="311340" y="316585"/>
                  </a:lnTo>
                  <a:lnTo>
                    <a:pt x="314921" y="312737"/>
                  </a:lnTo>
                  <a:lnTo>
                    <a:pt x="314921" y="281571"/>
                  </a:lnTo>
                  <a:close/>
                </a:path>
                <a:path w="368934" h="1259839">
                  <a:moveTo>
                    <a:pt x="314921" y="228079"/>
                  </a:moveTo>
                  <a:lnTo>
                    <a:pt x="311340" y="224472"/>
                  </a:lnTo>
                  <a:lnTo>
                    <a:pt x="282854" y="226021"/>
                  </a:lnTo>
                  <a:lnTo>
                    <a:pt x="278790" y="229997"/>
                  </a:lnTo>
                  <a:lnTo>
                    <a:pt x="278790" y="260769"/>
                  </a:lnTo>
                  <a:lnTo>
                    <a:pt x="282282" y="264388"/>
                  </a:lnTo>
                  <a:lnTo>
                    <a:pt x="311340" y="263194"/>
                  </a:lnTo>
                  <a:lnTo>
                    <a:pt x="314921" y="259257"/>
                  </a:lnTo>
                  <a:lnTo>
                    <a:pt x="314921" y="228079"/>
                  </a:lnTo>
                  <a:close/>
                </a:path>
                <a:path w="368934" h="1259839">
                  <a:moveTo>
                    <a:pt x="314921" y="174612"/>
                  </a:moveTo>
                  <a:lnTo>
                    <a:pt x="311340" y="171056"/>
                  </a:lnTo>
                  <a:lnTo>
                    <a:pt x="282854" y="173151"/>
                  </a:lnTo>
                  <a:lnTo>
                    <a:pt x="278790" y="177203"/>
                  </a:lnTo>
                  <a:lnTo>
                    <a:pt x="278790" y="207962"/>
                  </a:lnTo>
                  <a:lnTo>
                    <a:pt x="282282" y="211518"/>
                  </a:lnTo>
                  <a:lnTo>
                    <a:pt x="311340" y="209778"/>
                  </a:lnTo>
                  <a:lnTo>
                    <a:pt x="314921" y="205778"/>
                  </a:lnTo>
                  <a:lnTo>
                    <a:pt x="314921" y="174612"/>
                  </a:lnTo>
                  <a:close/>
                </a:path>
                <a:path w="368934" h="1259839">
                  <a:moveTo>
                    <a:pt x="314921" y="121107"/>
                  </a:moveTo>
                  <a:lnTo>
                    <a:pt x="311340" y="117678"/>
                  </a:lnTo>
                  <a:lnTo>
                    <a:pt x="282854" y="120307"/>
                  </a:lnTo>
                  <a:lnTo>
                    <a:pt x="282282" y="120357"/>
                  </a:lnTo>
                  <a:lnTo>
                    <a:pt x="278790" y="124409"/>
                  </a:lnTo>
                  <a:lnTo>
                    <a:pt x="278790" y="155168"/>
                  </a:lnTo>
                  <a:lnTo>
                    <a:pt x="282282" y="158648"/>
                  </a:lnTo>
                  <a:lnTo>
                    <a:pt x="311340" y="156362"/>
                  </a:lnTo>
                  <a:lnTo>
                    <a:pt x="314921" y="152273"/>
                  </a:lnTo>
                  <a:lnTo>
                    <a:pt x="314921" y="121107"/>
                  </a:lnTo>
                  <a:close/>
                </a:path>
                <a:path w="368934" h="1259839">
                  <a:moveTo>
                    <a:pt x="314921" y="67652"/>
                  </a:moveTo>
                  <a:lnTo>
                    <a:pt x="311340" y="64249"/>
                  </a:lnTo>
                  <a:lnTo>
                    <a:pt x="282854" y="67424"/>
                  </a:lnTo>
                  <a:lnTo>
                    <a:pt x="282282" y="67487"/>
                  </a:lnTo>
                  <a:lnTo>
                    <a:pt x="278790" y="71628"/>
                  </a:lnTo>
                  <a:lnTo>
                    <a:pt x="278790" y="102387"/>
                  </a:lnTo>
                  <a:lnTo>
                    <a:pt x="282282" y="105765"/>
                  </a:lnTo>
                  <a:lnTo>
                    <a:pt x="311340" y="102946"/>
                  </a:lnTo>
                  <a:lnTo>
                    <a:pt x="314921" y="98806"/>
                  </a:lnTo>
                  <a:lnTo>
                    <a:pt x="314921" y="67652"/>
                  </a:lnTo>
                  <a:close/>
                </a:path>
                <a:path w="368934" h="1259839">
                  <a:moveTo>
                    <a:pt x="314921" y="14173"/>
                  </a:moveTo>
                  <a:lnTo>
                    <a:pt x="311340" y="10845"/>
                  </a:lnTo>
                  <a:lnTo>
                    <a:pt x="282854" y="14554"/>
                  </a:lnTo>
                  <a:lnTo>
                    <a:pt x="282282" y="14617"/>
                  </a:lnTo>
                  <a:lnTo>
                    <a:pt x="278790" y="18834"/>
                  </a:lnTo>
                  <a:lnTo>
                    <a:pt x="278790" y="49593"/>
                  </a:lnTo>
                  <a:lnTo>
                    <a:pt x="282282" y="52946"/>
                  </a:lnTo>
                  <a:lnTo>
                    <a:pt x="311340" y="49568"/>
                  </a:lnTo>
                  <a:lnTo>
                    <a:pt x="314921" y="45351"/>
                  </a:lnTo>
                  <a:lnTo>
                    <a:pt x="314921" y="14173"/>
                  </a:lnTo>
                  <a:close/>
                </a:path>
                <a:path w="368934" h="1259839">
                  <a:moveTo>
                    <a:pt x="368935" y="443242"/>
                  </a:moveTo>
                  <a:lnTo>
                    <a:pt x="335635" y="438645"/>
                  </a:lnTo>
                  <a:lnTo>
                    <a:pt x="335064" y="438632"/>
                  </a:lnTo>
                  <a:lnTo>
                    <a:pt x="331444" y="442379"/>
                  </a:lnTo>
                  <a:lnTo>
                    <a:pt x="331444" y="473735"/>
                  </a:lnTo>
                  <a:lnTo>
                    <a:pt x="365226" y="478751"/>
                  </a:lnTo>
                  <a:lnTo>
                    <a:pt x="365772" y="478637"/>
                  </a:lnTo>
                  <a:lnTo>
                    <a:pt x="368935" y="475018"/>
                  </a:lnTo>
                  <a:lnTo>
                    <a:pt x="368935" y="443242"/>
                  </a:lnTo>
                  <a:close/>
                </a:path>
                <a:path w="368934" h="1259839">
                  <a:moveTo>
                    <a:pt x="368935" y="388708"/>
                  </a:moveTo>
                  <a:lnTo>
                    <a:pt x="335635" y="384759"/>
                  </a:lnTo>
                  <a:lnTo>
                    <a:pt x="335064" y="384759"/>
                  </a:lnTo>
                  <a:lnTo>
                    <a:pt x="331444" y="388569"/>
                  </a:lnTo>
                  <a:lnTo>
                    <a:pt x="331444" y="419912"/>
                  </a:lnTo>
                  <a:lnTo>
                    <a:pt x="365226" y="424294"/>
                  </a:lnTo>
                  <a:lnTo>
                    <a:pt x="365772" y="424180"/>
                  </a:lnTo>
                  <a:lnTo>
                    <a:pt x="368935" y="420484"/>
                  </a:lnTo>
                  <a:lnTo>
                    <a:pt x="368935" y="388708"/>
                  </a:lnTo>
                  <a:close/>
                </a:path>
                <a:path w="368934" h="1259839">
                  <a:moveTo>
                    <a:pt x="368935" y="334213"/>
                  </a:moveTo>
                  <a:lnTo>
                    <a:pt x="365226" y="330415"/>
                  </a:lnTo>
                  <a:lnTo>
                    <a:pt x="335635" y="330911"/>
                  </a:lnTo>
                  <a:lnTo>
                    <a:pt x="331444" y="334784"/>
                  </a:lnTo>
                  <a:lnTo>
                    <a:pt x="331444" y="366115"/>
                  </a:lnTo>
                  <a:lnTo>
                    <a:pt x="335064" y="369938"/>
                  </a:lnTo>
                  <a:lnTo>
                    <a:pt x="365226" y="369862"/>
                  </a:lnTo>
                  <a:lnTo>
                    <a:pt x="368935" y="365975"/>
                  </a:lnTo>
                  <a:lnTo>
                    <a:pt x="368935" y="334213"/>
                  </a:lnTo>
                  <a:close/>
                </a:path>
                <a:path w="368934" h="1259839">
                  <a:moveTo>
                    <a:pt x="368935" y="279730"/>
                  </a:moveTo>
                  <a:lnTo>
                    <a:pt x="365226" y="275996"/>
                  </a:lnTo>
                  <a:lnTo>
                    <a:pt x="335635" y="277037"/>
                  </a:lnTo>
                  <a:lnTo>
                    <a:pt x="335064" y="277050"/>
                  </a:lnTo>
                  <a:lnTo>
                    <a:pt x="331444" y="281012"/>
                  </a:lnTo>
                  <a:lnTo>
                    <a:pt x="331444" y="312356"/>
                  </a:lnTo>
                  <a:lnTo>
                    <a:pt x="335064" y="316064"/>
                  </a:lnTo>
                  <a:lnTo>
                    <a:pt x="365226" y="315417"/>
                  </a:lnTo>
                  <a:lnTo>
                    <a:pt x="368935" y="311492"/>
                  </a:lnTo>
                  <a:lnTo>
                    <a:pt x="368935" y="279730"/>
                  </a:lnTo>
                  <a:close/>
                </a:path>
                <a:path w="368934" h="1259839">
                  <a:moveTo>
                    <a:pt x="368935" y="225209"/>
                  </a:moveTo>
                  <a:lnTo>
                    <a:pt x="365226" y="221551"/>
                  </a:lnTo>
                  <a:lnTo>
                    <a:pt x="335635" y="223151"/>
                  </a:lnTo>
                  <a:lnTo>
                    <a:pt x="331444" y="227203"/>
                  </a:lnTo>
                  <a:lnTo>
                    <a:pt x="331444" y="258559"/>
                  </a:lnTo>
                  <a:lnTo>
                    <a:pt x="335064" y="262229"/>
                  </a:lnTo>
                  <a:lnTo>
                    <a:pt x="365226" y="261010"/>
                  </a:lnTo>
                  <a:lnTo>
                    <a:pt x="368935" y="256984"/>
                  </a:lnTo>
                  <a:lnTo>
                    <a:pt x="368935" y="225209"/>
                  </a:lnTo>
                  <a:close/>
                </a:path>
                <a:path w="368934" h="1259839">
                  <a:moveTo>
                    <a:pt x="368935" y="170700"/>
                  </a:moveTo>
                  <a:lnTo>
                    <a:pt x="365226" y="167106"/>
                  </a:lnTo>
                  <a:lnTo>
                    <a:pt x="335635" y="169278"/>
                  </a:lnTo>
                  <a:lnTo>
                    <a:pt x="331444" y="173418"/>
                  </a:lnTo>
                  <a:lnTo>
                    <a:pt x="331444" y="204762"/>
                  </a:lnTo>
                  <a:lnTo>
                    <a:pt x="335064" y="208381"/>
                  </a:lnTo>
                  <a:lnTo>
                    <a:pt x="365226" y="206578"/>
                  </a:lnTo>
                  <a:lnTo>
                    <a:pt x="368935" y="202476"/>
                  </a:lnTo>
                  <a:lnTo>
                    <a:pt x="368935" y="170700"/>
                  </a:lnTo>
                  <a:close/>
                </a:path>
                <a:path w="368934" h="1259839">
                  <a:moveTo>
                    <a:pt x="368935" y="116192"/>
                  </a:moveTo>
                  <a:lnTo>
                    <a:pt x="365226" y="112699"/>
                  </a:lnTo>
                  <a:lnTo>
                    <a:pt x="335635" y="115430"/>
                  </a:lnTo>
                  <a:lnTo>
                    <a:pt x="335064" y="115481"/>
                  </a:lnTo>
                  <a:lnTo>
                    <a:pt x="331444" y="119608"/>
                  </a:lnTo>
                  <a:lnTo>
                    <a:pt x="331444" y="150964"/>
                  </a:lnTo>
                  <a:lnTo>
                    <a:pt x="335064" y="154495"/>
                  </a:lnTo>
                  <a:lnTo>
                    <a:pt x="365226" y="152120"/>
                  </a:lnTo>
                  <a:lnTo>
                    <a:pt x="368935" y="147955"/>
                  </a:lnTo>
                  <a:lnTo>
                    <a:pt x="368935" y="116192"/>
                  </a:lnTo>
                  <a:close/>
                </a:path>
                <a:path w="368934" h="1259839">
                  <a:moveTo>
                    <a:pt x="368935" y="61709"/>
                  </a:moveTo>
                  <a:lnTo>
                    <a:pt x="365226" y="58242"/>
                  </a:lnTo>
                  <a:lnTo>
                    <a:pt x="335635" y="61544"/>
                  </a:lnTo>
                  <a:lnTo>
                    <a:pt x="335064" y="61607"/>
                  </a:lnTo>
                  <a:lnTo>
                    <a:pt x="331444" y="65824"/>
                  </a:lnTo>
                  <a:lnTo>
                    <a:pt x="331444" y="97180"/>
                  </a:lnTo>
                  <a:lnTo>
                    <a:pt x="335064" y="100622"/>
                  </a:lnTo>
                  <a:lnTo>
                    <a:pt x="365226" y="97688"/>
                  </a:lnTo>
                  <a:lnTo>
                    <a:pt x="368935" y="93472"/>
                  </a:lnTo>
                  <a:lnTo>
                    <a:pt x="368935" y="61709"/>
                  </a:lnTo>
                  <a:close/>
                </a:path>
                <a:path w="368934" h="1259839">
                  <a:moveTo>
                    <a:pt x="368935" y="7188"/>
                  </a:moveTo>
                  <a:lnTo>
                    <a:pt x="365226" y="3797"/>
                  </a:lnTo>
                  <a:lnTo>
                    <a:pt x="335635" y="7658"/>
                  </a:lnTo>
                  <a:lnTo>
                    <a:pt x="331444" y="12026"/>
                  </a:lnTo>
                  <a:lnTo>
                    <a:pt x="331444" y="43370"/>
                  </a:lnTo>
                  <a:lnTo>
                    <a:pt x="335064" y="46786"/>
                  </a:lnTo>
                  <a:lnTo>
                    <a:pt x="365226" y="43256"/>
                  </a:lnTo>
                  <a:lnTo>
                    <a:pt x="368935" y="38963"/>
                  </a:lnTo>
                  <a:lnTo>
                    <a:pt x="368935" y="71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447216" y="1267154"/>
              <a:ext cx="368935" cy="883285"/>
            </a:xfrm>
            <a:custGeom>
              <a:avLst/>
              <a:gdLst/>
              <a:ahLst/>
              <a:cxnLst/>
              <a:rect l="l" t="t" r="r" b="b"/>
              <a:pathLst>
                <a:path w="368934" h="883285">
                  <a:moveTo>
                    <a:pt x="29197" y="518515"/>
                  </a:moveTo>
                  <a:lnTo>
                    <a:pt x="2832" y="510540"/>
                  </a:lnTo>
                  <a:lnTo>
                    <a:pt x="2413" y="510565"/>
                  </a:lnTo>
                  <a:lnTo>
                    <a:pt x="0" y="513397"/>
                  </a:lnTo>
                  <a:lnTo>
                    <a:pt x="0" y="541070"/>
                  </a:lnTo>
                  <a:lnTo>
                    <a:pt x="26301" y="549389"/>
                  </a:lnTo>
                  <a:lnTo>
                    <a:pt x="26746" y="549351"/>
                  </a:lnTo>
                  <a:lnTo>
                    <a:pt x="29197" y="546506"/>
                  </a:lnTo>
                  <a:lnTo>
                    <a:pt x="29197" y="518515"/>
                  </a:lnTo>
                  <a:close/>
                </a:path>
                <a:path w="368934" h="883285">
                  <a:moveTo>
                    <a:pt x="29197" y="416712"/>
                  </a:moveTo>
                  <a:lnTo>
                    <a:pt x="2832" y="409232"/>
                  </a:lnTo>
                  <a:lnTo>
                    <a:pt x="2413" y="409257"/>
                  </a:lnTo>
                  <a:lnTo>
                    <a:pt x="0" y="412153"/>
                  </a:lnTo>
                  <a:lnTo>
                    <a:pt x="0" y="439826"/>
                  </a:lnTo>
                  <a:lnTo>
                    <a:pt x="26301" y="447624"/>
                  </a:lnTo>
                  <a:lnTo>
                    <a:pt x="26746" y="447598"/>
                  </a:lnTo>
                  <a:lnTo>
                    <a:pt x="29197" y="444715"/>
                  </a:lnTo>
                  <a:lnTo>
                    <a:pt x="29197" y="416712"/>
                  </a:lnTo>
                  <a:close/>
                </a:path>
                <a:path w="368934" h="883285">
                  <a:moveTo>
                    <a:pt x="29197" y="292303"/>
                  </a:moveTo>
                  <a:lnTo>
                    <a:pt x="3289" y="285369"/>
                  </a:lnTo>
                  <a:lnTo>
                    <a:pt x="2832" y="285305"/>
                  </a:lnTo>
                  <a:lnTo>
                    <a:pt x="0" y="288290"/>
                  </a:lnTo>
                  <a:lnTo>
                    <a:pt x="0" y="315988"/>
                  </a:lnTo>
                  <a:lnTo>
                    <a:pt x="26301" y="323291"/>
                  </a:lnTo>
                  <a:lnTo>
                    <a:pt x="26746" y="323240"/>
                  </a:lnTo>
                  <a:lnTo>
                    <a:pt x="27546" y="322961"/>
                  </a:lnTo>
                  <a:lnTo>
                    <a:pt x="27901" y="322732"/>
                  </a:lnTo>
                  <a:lnTo>
                    <a:pt x="28778" y="321703"/>
                  </a:lnTo>
                  <a:lnTo>
                    <a:pt x="29197" y="320294"/>
                  </a:lnTo>
                  <a:lnTo>
                    <a:pt x="29197" y="292303"/>
                  </a:lnTo>
                  <a:close/>
                </a:path>
                <a:path w="368934" h="883285">
                  <a:moveTo>
                    <a:pt x="29197" y="244233"/>
                  </a:moveTo>
                  <a:lnTo>
                    <a:pt x="2832" y="237744"/>
                  </a:lnTo>
                  <a:lnTo>
                    <a:pt x="2413" y="237794"/>
                  </a:lnTo>
                  <a:lnTo>
                    <a:pt x="0" y="240792"/>
                  </a:lnTo>
                  <a:lnTo>
                    <a:pt x="0" y="268478"/>
                  </a:lnTo>
                  <a:lnTo>
                    <a:pt x="26301" y="275272"/>
                  </a:lnTo>
                  <a:lnTo>
                    <a:pt x="26746" y="275221"/>
                  </a:lnTo>
                  <a:lnTo>
                    <a:pt x="29197" y="272237"/>
                  </a:lnTo>
                  <a:lnTo>
                    <a:pt x="29197" y="244233"/>
                  </a:lnTo>
                  <a:close/>
                </a:path>
                <a:path w="368934" h="883285">
                  <a:moveTo>
                    <a:pt x="29197" y="196189"/>
                  </a:moveTo>
                  <a:lnTo>
                    <a:pt x="3289" y="190233"/>
                  </a:lnTo>
                  <a:lnTo>
                    <a:pt x="2832" y="190182"/>
                  </a:lnTo>
                  <a:lnTo>
                    <a:pt x="0" y="193294"/>
                  </a:lnTo>
                  <a:lnTo>
                    <a:pt x="0" y="220967"/>
                  </a:lnTo>
                  <a:lnTo>
                    <a:pt x="26301" y="227266"/>
                  </a:lnTo>
                  <a:lnTo>
                    <a:pt x="26746" y="227228"/>
                  </a:lnTo>
                  <a:lnTo>
                    <a:pt x="29197" y="224180"/>
                  </a:lnTo>
                  <a:lnTo>
                    <a:pt x="29197" y="196189"/>
                  </a:lnTo>
                  <a:close/>
                </a:path>
                <a:path w="368934" h="883285">
                  <a:moveTo>
                    <a:pt x="29197" y="148120"/>
                  </a:moveTo>
                  <a:lnTo>
                    <a:pt x="3289" y="142697"/>
                  </a:lnTo>
                  <a:lnTo>
                    <a:pt x="2832" y="142659"/>
                  </a:lnTo>
                  <a:lnTo>
                    <a:pt x="0" y="145783"/>
                  </a:lnTo>
                  <a:lnTo>
                    <a:pt x="0" y="173482"/>
                  </a:lnTo>
                  <a:lnTo>
                    <a:pt x="26301" y="179273"/>
                  </a:lnTo>
                  <a:lnTo>
                    <a:pt x="26746" y="179209"/>
                  </a:lnTo>
                  <a:lnTo>
                    <a:pt x="29197" y="176123"/>
                  </a:lnTo>
                  <a:lnTo>
                    <a:pt x="29197" y="148120"/>
                  </a:lnTo>
                  <a:close/>
                </a:path>
                <a:path w="368934" h="883285">
                  <a:moveTo>
                    <a:pt x="29197" y="100088"/>
                  </a:moveTo>
                  <a:lnTo>
                    <a:pt x="3289" y="95135"/>
                  </a:lnTo>
                  <a:lnTo>
                    <a:pt x="2832" y="95097"/>
                  </a:lnTo>
                  <a:lnTo>
                    <a:pt x="0" y="98310"/>
                  </a:lnTo>
                  <a:lnTo>
                    <a:pt x="0" y="125996"/>
                  </a:lnTo>
                  <a:lnTo>
                    <a:pt x="26301" y="131279"/>
                  </a:lnTo>
                  <a:lnTo>
                    <a:pt x="26746" y="131191"/>
                  </a:lnTo>
                  <a:lnTo>
                    <a:pt x="29197" y="128104"/>
                  </a:lnTo>
                  <a:lnTo>
                    <a:pt x="29197" y="100088"/>
                  </a:lnTo>
                  <a:close/>
                </a:path>
                <a:path w="368934" h="883285">
                  <a:moveTo>
                    <a:pt x="29197" y="52031"/>
                  </a:moveTo>
                  <a:lnTo>
                    <a:pt x="2832" y="47561"/>
                  </a:lnTo>
                  <a:lnTo>
                    <a:pt x="2413" y="47650"/>
                  </a:lnTo>
                  <a:lnTo>
                    <a:pt x="0" y="50812"/>
                  </a:lnTo>
                  <a:lnTo>
                    <a:pt x="0" y="78498"/>
                  </a:lnTo>
                  <a:lnTo>
                    <a:pt x="26301" y="83299"/>
                  </a:lnTo>
                  <a:lnTo>
                    <a:pt x="26746" y="83223"/>
                  </a:lnTo>
                  <a:lnTo>
                    <a:pt x="29197" y="80048"/>
                  </a:lnTo>
                  <a:lnTo>
                    <a:pt x="29197" y="52031"/>
                  </a:lnTo>
                  <a:close/>
                </a:path>
                <a:path w="368934" h="883285">
                  <a:moveTo>
                    <a:pt x="29197" y="3987"/>
                  </a:moveTo>
                  <a:lnTo>
                    <a:pt x="3289" y="12"/>
                  </a:lnTo>
                  <a:lnTo>
                    <a:pt x="2832" y="0"/>
                  </a:lnTo>
                  <a:lnTo>
                    <a:pt x="0" y="3314"/>
                  </a:lnTo>
                  <a:lnTo>
                    <a:pt x="0" y="31000"/>
                  </a:lnTo>
                  <a:lnTo>
                    <a:pt x="26301" y="35306"/>
                  </a:lnTo>
                  <a:lnTo>
                    <a:pt x="26746" y="35204"/>
                  </a:lnTo>
                  <a:lnTo>
                    <a:pt x="29197" y="32004"/>
                  </a:lnTo>
                  <a:lnTo>
                    <a:pt x="29197" y="3987"/>
                  </a:lnTo>
                  <a:close/>
                </a:path>
                <a:path w="368934" h="883285">
                  <a:moveTo>
                    <a:pt x="72720" y="395998"/>
                  </a:moveTo>
                  <a:lnTo>
                    <a:pt x="45440" y="387819"/>
                  </a:lnTo>
                  <a:lnTo>
                    <a:pt x="44996" y="387845"/>
                  </a:lnTo>
                  <a:lnTo>
                    <a:pt x="42506" y="390702"/>
                  </a:lnTo>
                  <a:lnTo>
                    <a:pt x="42506" y="418858"/>
                  </a:lnTo>
                  <a:lnTo>
                    <a:pt x="69723" y="427405"/>
                  </a:lnTo>
                  <a:lnTo>
                    <a:pt x="70180" y="427367"/>
                  </a:lnTo>
                  <a:lnTo>
                    <a:pt x="72720" y="424472"/>
                  </a:lnTo>
                  <a:lnTo>
                    <a:pt x="72720" y="395998"/>
                  </a:lnTo>
                  <a:close/>
                </a:path>
                <a:path w="368934" h="883285">
                  <a:moveTo>
                    <a:pt x="72720" y="347141"/>
                  </a:moveTo>
                  <a:lnTo>
                    <a:pt x="45440" y="339458"/>
                  </a:lnTo>
                  <a:lnTo>
                    <a:pt x="44996" y="339483"/>
                  </a:lnTo>
                  <a:lnTo>
                    <a:pt x="42506" y="342430"/>
                  </a:lnTo>
                  <a:lnTo>
                    <a:pt x="42506" y="370573"/>
                  </a:lnTo>
                  <a:lnTo>
                    <a:pt x="69723" y="378574"/>
                  </a:lnTo>
                  <a:lnTo>
                    <a:pt x="70180" y="378536"/>
                  </a:lnTo>
                  <a:lnTo>
                    <a:pt x="72720" y="375627"/>
                  </a:lnTo>
                  <a:lnTo>
                    <a:pt x="72720" y="347141"/>
                  </a:lnTo>
                  <a:close/>
                </a:path>
                <a:path w="368934" h="883285">
                  <a:moveTo>
                    <a:pt x="72720" y="298259"/>
                  </a:moveTo>
                  <a:lnTo>
                    <a:pt x="45440" y="291084"/>
                  </a:lnTo>
                  <a:lnTo>
                    <a:pt x="44996" y="291134"/>
                  </a:lnTo>
                  <a:lnTo>
                    <a:pt x="42506" y="294119"/>
                  </a:lnTo>
                  <a:lnTo>
                    <a:pt x="42506" y="322275"/>
                  </a:lnTo>
                  <a:lnTo>
                    <a:pt x="69723" y="329768"/>
                  </a:lnTo>
                  <a:lnTo>
                    <a:pt x="70180" y="329717"/>
                  </a:lnTo>
                  <a:lnTo>
                    <a:pt x="72720" y="326745"/>
                  </a:lnTo>
                  <a:lnTo>
                    <a:pt x="72720" y="298259"/>
                  </a:lnTo>
                  <a:close/>
                </a:path>
                <a:path w="368934" h="883285">
                  <a:moveTo>
                    <a:pt x="72720" y="249377"/>
                  </a:moveTo>
                  <a:lnTo>
                    <a:pt x="45440" y="242722"/>
                  </a:lnTo>
                  <a:lnTo>
                    <a:pt x="44996" y="242773"/>
                  </a:lnTo>
                  <a:lnTo>
                    <a:pt x="42506" y="245808"/>
                  </a:lnTo>
                  <a:lnTo>
                    <a:pt x="42506" y="273964"/>
                  </a:lnTo>
                  <a:lnTo>
                    <a:pt x="69723" y="280936"/>
                  </a:lnTo>
                  <a:lnTo>
                    <a:pt x="70180" y="280885"/>
                  </a:lnTo>
                  <a:lnTo>
                    <a:pt x="72720" y="277863"/>
                  </a:lnTo>
                  <a:lnTo>
                    <a:pt x="72720" y="249377"/>
                  </a:lnTo>
                  <a:close/>
                </a:path>
                <a:path w="368934" h="883285">
                  <a:moveTo>
                    <a:pt x="72720" y="200494"/>
                  </a:moveTo>
                  <a:lnTo>
                    <a:pt x="45910" y="194398"/>
                  </a:lnTo>
                  <a:lnTo>
                    <a:pt x="45440" y="194348"/>
                  </a:lnTo>
                  <a:lnTo>
                    <a:pt x="42506" y="197510"/>
                  </a:lnTo>
                  <a:lnTo>
                    <a:pt x="42506" y="225653"/>
                  </a:lnTo>
                  <a:lnTo>
                    <a:pt x="69723" y="232130"/>
                  </a:lnTo>
                  <a:lnTo>
                    <a:pt x="70180" y="232054"/>
                  </a:lnTo>
                  <a:lnTo>
                    <a:pt x="72720" y="228981"/>
                  </a:lnTo>
                  <a:lnTo>
                    <a:pt x="72720" y="200494"/>
                  </a:lnTo>
                  <a:close/>
                </a:path>
                <a:path w="368934" h="883285">
                  <a:moveTo>
                    <a:pt x="72720" y="151625"/>
                  </a:moveTo>
                  <a:lnTo>
                    <a:pt x="45910" y="146062"/>
                  </a:lnTo>
                  <a:lnTo>
                    <a:pt x="45440" y="146024"/>
                  </a:lnTo>
                  <a:lnTo>
                    <a:pt x="42506" y="149199"/>
                  </a:lnTo>
                  <a:lnTo>
                    <a:pt x="42506" y="177342"/>
                  </a:lnTo>
                  <a:lnTo>
                    <a:pt x="69723" y="183299"/>
                  </a:lnTo>
                  <a:lnTo>
                    <a:pt x="70180" y="183235"/>
                  </a:lnTo>
                  <a:lnTo>
                    <a:pt x="72720" y="180111"/>
                  </a:lnTo>
                  <a:lnTo>
                    <a:pt x="72720" y="151625"/>
                  </a:lnTo>
                  <a:close/>
                </a:path>
                <a:path w="368934" h="883285">
                  <a:moveTo>
                    <a:pt x="72720" y="102755"/>
                  </a:moveTo>
                  <a:lnTo>
                    <a:pt x="45910" y="97688"/>
                  </a:lnTo>
                  <a:lnTo>
                    <a:pt x="45440" y="97650"/>
                  </a:lnTo>
                  <a:lnTo>
                    <a:pt x="42506" y="100926"/>
                  </a:lnTo>
                  <a:lnTo>
                    <a:pt x="42506" y="129070"/>
                  </a:lnTo>
                  <a:lnTo>
                    <a:pt x="69723" y="134467"/>
                  </a:lnTo>
                  <a:lnTo>
                    <a:pt x="70180" y="134404"/>
                  </a:lnTo>
                  <a:lnTo>
                    <a:pt x="72720" y="131241"/>
                  </a:lnTo>
                  <a:lnTo>
                    <a:pt x="72720" y="102755"/>
                  </a:lnTo>
                  <a:close/>
                </a:path>
                <a:path w="368934" h="883285">
                  <a:moveTo>
                    <a:pt x="72720" y="53873"/>
                  </a:moveTo>
                  <a:lnTo>
                    <a:pt x="45440" y="49301"/>
                  </a:lnTo>
                  <a:lnTo>
                    <a:pt x="44996" y="49390"/>
                  </a:lnTo>
                  <a:lnTo>
                    <a:pt x="42506" y="52616"/>
                  </a:lnTo>
                  <a:lnTo>
                    <a:pt x="42506" y="80759"/>
                  </a:lnTo>
                  <a:lnTo>
                    <a:pt x="69723" y="85686"/>
                  </a:lnTo>
                  <a:lnTo>
                    <a:pt x="70180" y="85585"/>
                  </a:lnTo>
                  <a:lnTo>
                    <a:pt x="72720" y="82359"/>
                  </a:lnTo>
                  <a:lnTo>
                    <a:pt x="72720" y="53873"/>
                  </a:lnTo>
                  <a:close/>
                </a:path>
                <a:path w="368934" h="883285">
                  <a:moveTo>
                    <a:pt x="72720" y="4991"/>
                  </a:moveTo>
                  <a:lnTo>
                    <a:pt x="45910" y="939"/>
                  </a:lnTo>
                  <a:lnTo>
                    <a:pt x="45440" y="927"/>
                  </a:lnTo>
                  <a:lnTo>
                    <a:pt x="42506" y="4305"/>
                  </a:lnTo>
                  <a:lnTo>
                    <a:pt x="42506" y="32448"/>
                  </a:lnTo>
                  <a:lnTo>
                    <a:pt x="69723" y="36855"/>
                  </a:lnTo>
                  <a:lnTo>
                    <a:pt x="70180" y="36753"/>
                  </a:lnTo>
                  <a:lnTo>
                    <a:pt x="72720" y="33489"/>
                  </a:lnTo>
                  <a:lnTo>
                    <a:pt x="72720" y="4991"/>
                  </a:lnTo>
                  <a:close/>
                </a:path>
                <a:path w="368934" h="883285">
                  <a:moveTo>
                    <a:pt x="117754" y="403872"/>
                  </a:moveTo>
                  <a:lnTo>
                    <a:pt x="89535" y="395478"/>
                  </a:lnTo>
                  <a:lnTo>
                    <a:pt x="89052" y="395503"/>
                  </a:lnTo>
                  <a:lnTo>
                    <a:pt x="86512" y="398411"/>
                  </a:lnTo>
                  <a:lnTo>
                    <a:pt x="86512" y="402729"/>
                  </a:lnTo>
                  <a:lnTo>
                    <a:pt x="86512" y="427050"/>
                  </a:lnTo>
                  <a:lnTo>
                    <a:pt x="86512" y="431355"/>
                  </a:lnTo>
                  <a:lnTo>
                    <a:pt x="86601" y="431901"/>
                  </a:lnTo>
                  <a:lnTo>
                    <a:pt x="114655" y="439572"/>
                  </a:lnTo>
                  <a:lnTo>
                    <a:pt x="115125" y="439534"/>
                  </a:lnTo>
                  <a:lnTo>
                    <a:pt x="117754" y="436575"/>
                  </a:lnTo>
                  <a:lnTo>
                    <a:pt x="117754" y="432866"/>
                  </a:lnTo>
                  <a:lnTo>
                    <a:pt x="117754" y="407606"/>
                  </a:lnTo>
                  <a:lnTo>
                    <a:pt x="117754" y="403872"/>
                  </a:lnTo>
                  <a:close/>
                </a:path>
                <a:path w="368934" h="883285">
                  <a:moveTo>
                    <a:pt x="117754" y="304431"/>
                  </a:moveTo>
                  <a:lnTo>
                    <a:pt x="89535" y="297065"/>
                  </a:lnTo>
                  <a:lnTo>
                    <a:pt x="89052" y="297116"/>
                  </a:lnTo>
                  <a:lnTo>
                    <a:pt x="86512" y="300151"/>
                  </a:lnTo>
                  <a:lnTo>
                    <a:pt x="86512" y="328790"/>
                  </a:lnTo>
                  <a:lnTo>
                    <a:pt x="114655" y="336486"/>
                  </a:lnTo>
                  <a:lnTo>
                    <a:pt x="115125" y="336435"/>
                  </a:lnTo>
                  <a:lnTo>
                    <a:pt x="117754" y="333413"/>
                  </a:lnTo>
                  <a:lnTo>
                    <a:pt x="117754" y="304431"/>
                  </a:lnTo>
                  <a:close/>
                </a:path>
                <a:path w="368934" h="883285">
                  <a:moveTo>
                    <a:pt x="117754" y="254685"/>
                  </a:moveTo>
                  <a:lnTo>
                    <a:pt x="89535" y="247865"/>
                  </a:lnTo>
                  <a:lnTo>
                    <a:pt x="89052" y="247916"/>
                  </a:lnTo>
                  <a:lnTo>
                    <a:pt x="86512" y="251002"/>
                  </a:lnTo>
                  <a:lnTo>
                    <a:pt x="86512" y="279641"/>
                  </a:lnTo>
                  <a:lnTo>
                    <a:pt x="114655" y="286804"/>
                  </a:lnTo>
                  <a:lnTo>
                    <a:pt x="115125" y="286753"/>
                  </a:lnTo>
                  <a:lnTo>
                    <a:pt x="117754" y="283679"/>
                  </a:lnTo>
                  <a:lnTo>
                    <a:pt x="117754" y="254685"/>
                  </a:lnTo>
                  <a:close/>
                </a:path>
                <a:path w="368934" h="883285">
                  <a:moveTo>
                    <a:pt x="117754" y="204952"/>
                  </a:moveTo>
                  <a:lnTo>
                    <a:pt x="90004" y="198704"/>
                  </a:lnTo>
                  <a:lnTo>
                    <a:pt x="89535" y="198653"/>
                  </a:lnTo>
                  <a:lnTo>
                    <a:pt x="86512" y="201853"/>
                  </a:lnTo>
                  <a:lnTo>
                    <a:pt x="86512" y="230492"/>
                  </a:lnTo>
                  <a:lnTo>
                    <a:pt x="114655" y="237134"/>
                  </a:lnTo>
                  <a:lnTo>
                    <a:pt x="115125" y="237070"/>
                  </a:lnTo>
                  <a:lnTo>
                    <a:pt x="117754" y="233934"/>
                  </a:lnTo>
                  <a:lnTo>
                    <a:pt x="117754" y="204952"/>
                  </a:lnTo>
                  <a:close/>
                </a:path>
                <a:path w="368934" h="883285">
                  <a:moveTo>
                    <a:pt x="117754" y="155219"/>
                  </a:moveTo>
                  <a:lnTo>
                    <a:pt x="90004" y="149529"/>
                  </a:lnTo>
                  <a:lnTo>
                    <a:pt x="89535" y="149491"/>
                  </a:lnTo>
                  <a:lnTo>
                    <a:pt x="86512" y="152717"/>
                  </a:lnTo>
                  <a:lnTo>
                    <a:pt x="86512" y="181356"/>
                  </a:lnTo>
                  <a:lnTo>
                    <a:pt x="114655" y="187452"/>
                  </a:lnTo>
                  <a:lnTo>
                    <a:pt x="115125" y="187388"/>
                  </a:lnTo>
                  <a:lnTo>
                    <a:pt x="117754" y="184200"/>
                  </a:lnTo>
                  <a:lnTo>
                    <a:pt x="117754" y="155219"/>
                  </a:lnTo>
                  <a:close/>
                </a:path>
                <a:path w="368934" h="883285">
                  <a:moveTo>
                    <a:pt x="117754" y="105498"/>
                  </a:moveTo>
                  <a:lnTo>
                    <a:pt x="90004" y="100317"/>
                  </a:lnTo>
                  <a:lnTo>
                    <a:pt x="89535" y="100279"/>
                  </a:lnTo>
                  <a:lnTo>
                    <a:pt x="86512" y="103606"/>
                  </a:lnTo>
                  <a:lnTo>
                    <a:pt x="86512" y="132245"/>
                  </a:lnTo>
                  <a:lnTo>
                    <a:pt x="114655" y="137769"/>
                  </a:lnTo>
                  <a:lnTo>
                    <a:pt x="115125" y="137693"/>
                  </a:lnTo>
                  <a:lnTo>
                    <a:pt x="117754" y="134493"/>
                  </a:lnTo>
                  <a:lnTo>
                    <a:pt x="117754" y="105498"/>
                  </a:lnTo>
                  <a:close/>
                </a:path>
                <a:path w="368934" h="883285">
                  <a:moveTo>
                    <a:pt x="117754" y="55765"/>
                  </a:moveTo>
                  <a:lnTo>
                    <a:pt x="89535" y="51092"/>
                  </a:lnTo>
                  <a:lnTo>
                    <a:pt x="89052" y="51181"/>
                  </a:lnTo>
                  <a:lnTo>
                    <a:pt x="86512" y="54457"/>
                  </a:lnTo>
                  <a:lnTo>
                    <a:pt x="86512" y="83096"/>
                  </a:lnTo>
                  <a:lnTo>
                    <a:pt x="114655" y="88125"/>
                  </a:lnTo>
                  <a:lnTo>
                    <a:pt x="115125" y="88023"/>
                  </a:lnTo>
                  <a:lnTo>
                    <a:pt x="117754" y="84759"/>
                  </a:lnTo>
                  <a:lnTo>
                    <a:pt x="117754" y="55765"/>
                  </a:lnTo>
                  <a:close/>
                </a:path>
                <a:path w="368934" h="883285">
                  <a:moveTo>
                    <a:pt x="117754" y="6032"/>
                  </a:moveTo>
                  <a:lnTo>
                    <a:pt x="90004" y="1892"/>
                  </a:lnTo>
                  <a:lnTo>
                    <a:pt x="89535" y="1879"/>
                  </a:lnTo>
                  <a:lnTo>
                    <a:pt x="86512" y="5308"/>
                  </a:lnTo>
                  <a:lnTo>
                    <a:pt x="86512" y="33947"/>
                  </a:lnTo>
                  <a:lnTo>
                    <a:pt x="114655" y="38442"/>
                  </a:lnTo>
                  <a:lnTo>
                    <a:pt x="115125" y="38341"/>
                  </a:lnTo>
                  <a:lnTo>
                    <a:pt x="117754" y="35013"/>
                  </a:lnTo>
                  <a:lnTo>
                    <a:pt x="117754" y="6032"/>
                  </a:lnTo>
                  <a:close/>
                </a:path>
                <a:path w="368934" h="883285">
                  <a:moveTo>
                    <a:pt x="164426" y="480898"/>
                  </a:moveTo>
                  <a:lnTo>
                    <a:pt x="135166" y="472262"/>
                  </a:lnTo>
                  <a:lnTo>
                    <a:pt x="134696" y="472287"/>
                  </a:lnTo>
                  <a:lnTo>
                    <a:pt x="132029" y="475234"/>
                  </a:lnTo>
                  <a:lnTo>
                    <a:pt x="132029" y="504380"/>
                  </a:lnTo>
                  <a:lnTo>
                    <a:pt x="161201" y="513397"/>
                  </a:lnTo>
                  <a:lnTo>
                    <a:pt x="161696" y="513372"/>
                  </a:lnTo>
                  <a:lnTo>
                    <a:pt x="164426" y="510400"/>
                  </a:lnTo>
                  <a:lnTo>
                    <a:pt x="164426" y="480898"/>
                  </a:lnTo>
                  <a:close/>
                </a:path>
                <a:path w="368934" h="883285">
                  <a:moveTo>
                    <a:pt x="164426" y="361442"/>
                  </a:moveTo>
                  <a:lnTo>
                    <a:pt x="135166" y="353326"/>
                  </a:lnTo>
                  <a:lnTo>
                    <a:pt x="134696" y="353364"/>
                  </a:lnTo>
                  <a:lnTo>
                    <a:pt x="132029" y="356400"/>
                  </a:lnTo>
                  <a:lnTo>
                    <a:pt x="132029" y="385533"/>
                  </a:lnTo>
                  <a:lnTo>
                    <a:pt x="161201" y="393966"/>
                  </a:lnTo>
                  <a:lnTo>
                    <a:pt x="161696" y="393941"/>
                  </a:lnTo>
                  <a:lnTo>
                    <a:pt x="164426" y="390944"/>
                  </a:lnTo>
                  <a:lnTo>
                    <a:pt x="164426" y="361442"/>
                  </a:lnTo>
                  <a:close/>
                </a:path>
                <a:path w="368934" h="883285">
                  <a:moveTo>
                    <a:pt x="164426" y="310832"/>
                  </a:moveTo>
                  <a:lnTo>
                    <a:pt x="135166" y="303263"/>
                  </a:lnTo>
                  <a:lnTo>
                    <a:pt x="134696" y="303314"/>
                  </a:lnTo>
                  <a:lnTo>
                    <a:pt x="132029" y="306387"/>
                  </a:lnTo>
                  <a:lnTo>
                    <a:pt x="132029" y="335521"/>
                  </a:lnTo>
                  <a:lnTo>
                    <a:pt x="161201" y="343433"/>
                  </a:lnTo>
                  <a:lnTo>
                    <a:pt x="161696" y="343408"/>
                  </a:lnTo>
                  <a:lnTo>
                    <a:pt x="164426" y="340334"/>
                  </a:lnTo>
                  <a:lnTo>
                    <a:pt x="164426" y="310832"/>
                  </a:lnTo>
                  <a:close/>
                </a:path>
                <a:path w="368934" h="883285">
                  <a:moveTo>
                    <a:pt x="164426" y="260197"/>
                  </a:moveTo>
                  <a:lnTo>
                    <a:pt x="135674" y="253250"/>
                  </a:lnTo>
                  <a:lnTo>
                    <a:pt x="135166" y="253187"/>
                  </a:lnTo>
                  <a:lnTo>
                    <a:pt x="132029" y="256374"/>
                  </a:lnTo>
                  <a:lnTo>
                    <a:pt x="132029" y="285521"/>
                  </a:lnTo>
                  <a:lnTo>
                    <a:pt x="161201" y="292887"/>
                  </a:lnTo>
                  <a:lnTo>
                    <a:pt x="161696" y="292836"/>
                  </a:lnTo>
                  <a:lnTo>
                    <a:pt x="164426" y="289699"/>
                  </a:lnTo>
                  <a:lnTo>
                    <a:pt x="164426" y="260197"/>
                  </a:lnTo>
                  <a:close/>
                </a:path>
                <a:path w="368934" h="883285">
                  <a:moveTo>
                    <a:pt x="164426" y="209575"/>
                  </a:moveTo>
                  <a:lnTo>
                    <a:pt x="135674" y="203161"/>
                  </a:lnTo>
                  <a:lnTo>
                    <a:pt x="135166" y="203111"/>
                  </a:lnTo>
                  <a:lnTo>
                    <a:pt x="132029" y="206362"/>
                  </a:lnTo>
                  <a:lnTo>
                    <a:pt x="132029" y="235508"/>
                  </a:lnTo>
                  <a:lnTo>
                    <a:pt x="161201" y="242316"/>
                  </a:lnTo>
                  <a:lnTo>
                    <a:pt x="161696" y="242239"/>
                  </a:lnTo>
                  <a:lnTo>
                    <a:pt x="164426" y="239077"/>
                  </a:lnTo>
                  <a:lnTo>
                    <a:pt x="164426" y="209575"/>
                  </a:lnTo>
                  <a:close/>
                </a:path>
                <a:path w="368934" h="883285">
                  <a:moveTo>
                    <a:pt x="164426" y="158940"/>
                  </a:moveTo>
                  <a:lnTo>
                    <a:pt x="135166" y="153073"/>
                  </a:lnTo>
                  <a:lnTo>
                    <a:pt x="134696" y="153149"/>
                  </a:lnTo>
                  <a:lnTo>
                    <a:pt x="132029" y="156362"/>
                  </a:lnTo>
                  <a:lnTo>
                    <a:pt x="132029" y="185496"/>
                  </a:lnTo>
                  <a:lnTo>
                    <a:pt x="161201" y="191757"/>
                  </a:lnTo>
                  <a:lnTo>
                    <a:pt x="161696" y="191668"/>
                  </a:lnTo>
                  <a:lnTo>
                    <a:pt x="164426" y="188429"/>
                  </a:lnTo>
                  <a:lnTo>
                    <a:pt x="164426" y="158940"/>
                  </a:lnTo>
                  <a:close/>
                </a:path>
                <a:path w="368934" h="883285">
                  <a:moveTo>
                    <a:pt x="164426" y="108343"/>
                  </a:moveTo>
                  <a:lnTo>
                    <a:pt x="135674" y="103035"/>
                  </a:lnTo>
                  <a:lnTo>
                    <a:pt x="135166" y="102997"/>
                  </a:lnTo>
                  <a:lnTo>
                    <a:pt x="132029" y="106375"/>
                  </a:lnTo>
                  <a:lnTo>
                    <a:pt x="132029" y="135509"/>
                  </a:lnTo>
                  <a:lnTo>
                    <a:pt x="161201" y="141185"/>
                  </a:lnTo>
                  <a:lnTo>
                    <a:pt x="161696" y="141097"/>
                  </a:lnTo>
                  <a:lnTo>
                    <a:pt x="164426" y="137845"/>
                  </a:lnTo>
                  <a:lnTo>
                    <a:pt x="164426" y="108343"/>
                  </a:lnTo>
                  <a:close/>
                </a:path>
                <a:path w="368934" h="883285">
                  <a:moveTo>
                    <a:pt x="164426" y="57734"/>
                  </a:moveTo>
                  <a:lnTo>
                    <a:pt x="135166" y="52946"/>
                  </a:lnTo>
                  <a:lnTo>
                    <a:pt x="134696" y="53035"/>
                  </a:lnTo>
                  <a:lnTo>
                    <a:pt x="132029" y="56362"/>
                  </a:lnTo>
                  <a:lnTo>
                    <a:pt x="132029" y="85509"/>
                  </a:lnTo>
                  <a:lnTo>
                    <a:pt x="161201" y="90652"/>
                  </a:lnTo>
                  <a:lnTo>
                    <a:pt x="161696" y="90576"/>
                  </a:lnTo>
                  <a:lnTo>
                    <a:pt x="164426" y="87236"/>
                  </a:lnTo>
                  <a:lnTo>
                    <a:pt x="164426" y="57734"/>
                  </a:lnTo>
                  <a:close/>
                </a:path>
                <a:path w="368934" h="883285">
                  <a:moveTo>
                    <a:pt x="212763" y="765187"/>
                  </a:moveTo>
                  <a:lnTo>
                    <a:pt x="182968" y="759739"/>
                  </a:lnTo>
                  <a:lnTo>
                    <a:pt x="182448" y="759701"/>
                  </a:lnTo>
                  <a:lnTo>
                    <a:pt x="179197" y="763143"/>
                  </a:lnTo>
                  <a:lnTo>
                    <a:pt x="179197" y="792810"/>
                  </a:lnTo>
                  <a:lnTo>
                    <a:pt x="209435" y="798614"/>
                  </a:lnTo>
                  <a:lnTo>
                    <a:pt x="209943" y="798525"/>
                  </a:lnTo>
                  <a:lnTo>
                    <a:pt x="212763" y="795223"/>
                  </a:lnTo>
                  <a:lnTo>
                    <a:pt x="212763" y="765187"/>
                  </a:lnTo>
                  <a:close/>
                </a:path>
                <a:path w="368934" h="883285">
                  <a:moveTo>
                    <a:pt x="212763" y="607136"/>
                  </a:moveTo>
                  <a:lnTo>
                    <a:pt x="182968" y="598322"/>
                  </a:lnTo>
                  <a:lnTo>
                    <a:pt x="182448" y="598220"/>
                  </a:lnTo>
                  <a:lnTo>
                    <a:pt x="179197" y="601243"/>
                  </a:lnTo>
                  <a:lnTo>
                    <a:pt x="179197" y="630910"/>
                  </a:lnTo>
                  <a:lnTo>
                    <a:pt x="209435" y="640219"/>
                  </a:lnTo>
                  <a:lnTo>
                    <a:pt x="209943" y="640181"/>
                  </a:lnTo>
                  <a:lnTo>
                    <a:pt x="212763" y="637171"/>
                  </a:lnTo>
                  <a:lnTo>
                    <a:pt x="212763" y="607136"/>
                  </a:lnTo>
                  <a:close/>
                </a:path>
                <a:path w="368934" h="883285">
                  <a:moveTo>
                    <a:pt x="212763" y="523151"/>
                  </a:moveTo>
                  <a:lnTo>
                    <a:pt x="182968" y="513753"/>
                  </a:lnTo>
                  <a:lnTo>
                    <a:pt x="182448" y="513651"/>
                  </a:lnTo>
                  <a:lnTo>
                    <a:pt x="179197" y="516648"/>
                  </a:lnTo>
                  <a:lnTo>
                    <a:pt x="179197" y="546315"/>
                  </a:lnTo>
                  <a:lnTo>
                    <a:pt x="209435" y="556171"/>
                  </a:lnTo>
                  <a:lnTo>
                    <a:pt x="209943" y="556158"/>
                  </a:lnTo>
                  <a:lnTo>
                    <a:pt x="212763" y="553199"/>
                  </a:lnTo>
                  <a:lnTo>
                    <a:pt x="212763" y="523151"/>
                  </a:lnTo>
                  <a:close/>
                </a:path>
                <a:path w="368934" h="883285">
                  <a:moveTo>
                    <a:pt x="212763" y="422414"/>
                  </a:moveTo>
                  <a:lnTo>
                    <a:pt x="182448" y="414070"/>
                  </a:lnTo>
                  <a:lnTo>
                    <a:pt x="181952" y="414108"/>
                  </a:lnTo>
                  <a:lnTo>
                    <a:pt x="179197" y="417182"/>
                  </a:lnTo>
                  <a:lnTo>
                    <a:pt x="179197" y="446836"/>
                  </a:lnTo>
                  <a:lnTo>
                    <a:pt x="209435" y="455536"/>
                  </a:lnTo>
                  <a:lnTo>
                    <a:pt x="209943" y="455498"/>
                  </a:lnTo>
                  <a:lnTo>
                    <a:pt x="212763" y="452450"/>
                  </a:lnTo>
                  <a:lnTo>
                    <a:pt x="212763" y="422414"/>
                  </a:lnTo>
                  <a:close/>
                </a:path>
                <a:path w="368934" h="883285">
                  <a:moveTo>
                    <a:pt x="212763" y="317436"/>
                  </a:moveTo>
                  <a:lnTo>
                    <a:pt x="182448" y="309676"/>
                  </a:lnTo>
                  <a:lnTo>
                    <a:pt x="181952" y="309727"/>
                  </a:lnTo>
                  <a:lnTo>
                    <a:pt x="179197" y="312851"/>
                  </a:lnTo>
                  <a:lnTo>
                    <a:pt x="179197" y="342519"/>
                  </a:lnTo>
                  <a:lnTo>
                    <a:pt x="209435" y="350647"/>
                  </a:lnTo>
                  <a:lnTo>
                    <a:pt x="209943" y="350608"/>
                  </a:lnTo>
                  <a:lnTo>
                    <a:pt x="212763" y="347484"/>
                  </a:lnTo>
                  <a:lnTo>
                    <a:pt x="212763" y="317436"/>
                  </a:lnTo>
                  <a:close/>
                </a:path>
                <a:path w="368934" h="883285">
                  <a:moveTo>
                    <a:pt x="212763" y="265899"/>
                  </a:moveTo>
                  <a:lnTo>
                    <a:pt x="182968" y="258762"/>
                  </a:lnTo>
                  <a:lnTo>
                    <a:pt x="182448" y="258699"/>
                  </a:lnTo>
                  <a:lnTo>
                    <a:pt x="179197" y="261937"/>
                  </a:lnTo>
                  <a:lnTo>
                    <a:pt x="179197" y="291604"/>
                  </a:lnTo>
                  <a:lnTo>
                    <a:pt x="209435" y="299173"/>
                  </a:lnTo>
                  <a:lnTo>
                    <a:pt x="209943" y="299123"/>
                  </a:lnTo>
                  <a:lnTo>
                    <a:pt x="212763" y="295948"/>
                  </a:lnTo>
                  <a:lnTo>
                    <a:pt x="212763" y="265899"/>
                  </a:lnTo>
                  <a:close/>
                </a:path>
                <a:path w="368934" h="883285">
                  <a:moveTo>
                    <a:pt x="212763" y="214350"/>
                  </a:moveTo>
                  <a:lnTo>
                    <a:pt x="182968" y="207784"/>
                  </a:lnTo>
                  <a:lnTo>
                    <a:pt x="182448" y="207733"/>
                  </a:lnTo>
                  <a:lnTo>
                    <a:pt x="179197" y="211035"/>
                  </a:lnTo>
                  <a:lnTo>
                    <a:pt x="179197" y="240703"/>
                  </a:lnTo>
                  <a:lnTo>
                    <a:pt x="209435" y="247688"/>
                  </a:lnTo>
                  <a:lnTo>
                    <a:pt x="209943" y="247637"/>
                  </a:lnTo>
                  <a:lnTo>
                    <a:pt x="212763" y="244398"/>
                  </a:lnTo>
                  <a:lnTo>
                    <a:pt x="212763" y="214350"/>
                  </a:lnTo>
                  <a:close/>
                </a:path>
                <a:path w="368934" h="883285">
                  <a:moveTo>
                    <a:pt x="212763" y="162814"/>
                  </a:moveTo>
                  <a:lnTo>
                    <a:pt x="182968" y="156832"/>
                  </a:lnTo>
                  <a:lnTo>
                    <a:pt x="182448" y="156781"/>
                  </a:lnTo>
                  <a:lnTo>
                    <a:pt x="179197" y="160134"/>
                  </a:lnTo>
                  <a:lnTo>
                    <a:pt x="179197" y="189788"/>
                  </a:lnTo>
                  <a:lnTo>
                    <a:pt x="209435" y="196215"/>
                  </a:lnTo>
                  <a:lnTo>
                    <a:pt x="209943" y="196126"/>
                  </a:lnTo>
                  <a:lnTo>
                    <a:pt x="212763" y="192836"/>
                  </a:lnTo>
                  <a:lnTo>
                    <a:pt x="212763" y="162814"/>
                  </a:lnTo>
                  <a:close/>
                </a:path>
                <a:path w="368934" h="883285">
                  <a:moveTo>
                    <a:pt x="212763" y="59753"/>
                  </a:moveTo>
                  <a:lnTo>
                    <a:pt x="182448" y="54864"/>
                  </a:lnTo>
                  <a:lnTo>
                    <a:pt x="181952" y="54952"/>
                  </a:lnTo>
                  <a:lnTo>
                    <a:pt x="179197" y="58343"/>
                  </a:lnTo>
                  <a:lnTo>
                    <a:pt x="179197" y="88011"/>
                  </a:lnTo>
                  <a:lnTo>
                    <a:pt x="209435" y="93268"/>
                  </a:lnTo>
                  <a:lnTo>
                    <a:pt x="209943" y="93179"/>
                  </a:lnTo>
                  <a:lnTo>
                    <a:pt x="212763" y="89789"/>
                  </a:lnTo>
                  <a:lnTo>
                    <a:pt x="212763" y="59753"/>
                  </a:lnTo>
                  <a:close/>
                </a:path>
                <a:path w="368934" h="883285">
                  <a:moveTo>
                    <a:pt x="262890" y="565467"/>
                  </a:moveTo>
                  <a:lnTo>
                    <a:pt x="232016" y="558126"/>
                  </a:lnTo>
                  <a:lnTo>
                    <a:pt x="231482" y="558063"/>
                  </a:lnTo>
                  <a:lnTo>
                    <a:pt x="228104" y="561365"/>
                  </a:lnTo>
                  <a:lnTo>
                    <a:pt x="228104" y="591566"/>
                  </a:lnTo>
                  <a:lnTo>
                    <a:pt x="259461" y="599338"/>
                  </a:lnTo>
                  <a:lnTo>
                    <a:pt x="259981" y="599287"/>
                  </a:lnTo>
                  <a:lnTo>
                    <a:pt x="262890" y="596049"/>
                  </a:lnTo>
                  <a:lnTo>
                    <a:pt x="262890" y="565467"/>
                  </a:lnTo>
                  <a:close/>
                </a:path>
                <a:path w="368934" h="883285">
                  <a:moveTo>
                    <a:pt x="262890" y="481774"/>
                  </a:moveTo>
                  <a:lnTo>
                    <a:pt x="231482" y="471995"/>
                  </a:lnTo>
                  <a:lnTo>
                    <a:pt x="230949" y="472020"/>
                  </a:lnTo>
                  <a:lnTo>
                    <a:pt x="228104" y="475018"/>
                  </a:lnTo>
                  <a:lnTo>
                    <a:pt x="228104" y="505231"/>
                  </a:lnTo>
                  <a:lnTo>
                    <a:pt x="259461" y="515391"/>
                  </a:lnTo>
                  <a:lnTo>
                    <a:pt x="259981" y="515378"/>
                  </a:lnTo>
                  <a:lnTo>
                    <a:pt x="262890" y="512368"/>
                  </a:lnTo>
                  <a:lnTo>
                    <a:pt x="262890" y="481774"/>
                  </a:lnTo>
                  <a:close/>
                </a:path>
                <a:path w="368934" h="883285">
                  <a:moveTo>
                    <a:pt x="262890" y="429272"/>
                  </a:moveTo>
                  <a:lnTo>
                    <a:pt x="232016" y="420217"/>
                  </a:lnTo>
                  <a:lnTo>
                    <a:pt x="231482" y="420116"/>
                  </a:lnTo>
                  <a:lnTo>
                    <a:pt x="228104" y="423189"/>
                  </a:lnTo>
                  <a:lnTo>
                    <a:pt x="228104" y="453402"/>
                  </a:lnTo>
                  <a:lnTo>
                    <a:pt x="259461" y="462965"/>
                  </a:lnTo>
                  <a:lnTo>
                    <a:pt x="259981" y="462940"/>
                  </a:lnTo>
                  <a:lnTo>
                    <a:pt x="262890" y="459867"/>
                  </a:lnTo>
                  <a:lnTo>
                    <a:pt x="262890" y="429272"/>
                  </a:lnTo>
                  <a:close/>
                </a:path>
                <a:path w="368934" h="883285">
                  <a:moveTo>
                    <a:pt x="262890" y="376809"/>
                  </a:moveTo>
                  <a:lnTo>
                    <a:pt x="231482" y="368236"/>
                  </a:lnTo>
                  <a:lnTo>
                    <a:pt x="230949" y="368261"/>
                  </a:lnTo>
                  <a:lnTo>
                    <a:pt x="228104" y="371386"/>
                  </a:lnTo>
                  <a:lnTo>
                    <a:pt x="228104" y="401586"/>
                  </a:lnTo>
                  <a:lnTo>
                    <a:pt x="259461" y="410527"/>
                  </a:lnTo>
                  <a:lnTo>
                    <a:pt x="259981" y="410502"/>
                  </a:lnTo>
                  <a:lnTo>
                    <a:pt x="262890" y="407416"/>
                  </a:lnTo>
                  <a:lnTo>
                    <a:pt x="262890" y="376809"/>
                  </a:lnTo>
                  <a:close/>
                </a:path>
                <a:path w="368934" h="883285">
                  <a:moveTo>
                    <a:pt x="262890" y="324307"/>
                  </a:moveTo>
                  <a:lnTo>
                    <a:pt x="231482" y="316331"/>
                  </a:lnTo>
                  <a:lnTo>
                    <a:pt x="230949" y="316382"/>
                  </a:lnTo>
                  <a:lnTo>
                    <a:pt x="228104" y="319544"/>
                  </a:lnTo>
                  <a:lnTo>
                    <a:pt x="228104" y="349758"/>
                  </a:lnTo>
                  <a:lnTo>
                    <a:pt x="259461" y="358127"/>
                  </a:lnTo>
                  <a:lnTo>
                    <a:pt x="259981" y="358089"/>
                  </a:lnTo>
                  <a:lnTo>
                    <a:pt x="262890" y="354901"/>
                  </a:lnTo>
                  <a:lnTo>
                    <a:pt x="262890" y="324307"/>
                  </a:lnTo>
                  <a:close/>
                </a:path>
                <a:path w="368934" h="883285">
                  <a:moveTo>
                    <a:pt x="262890" y="219329"/>
                  </a:moveTo>
                  <a:lnTo>
                    <a:pt x="231482" y="212521"/>
                  </a:lnTo>
                  <a:lnTo>
                    <a:pt x="230949" y="212585"/>
                  </a:lnTo>
                  <a:lnTo>
                    <a:pt x="228104" y="215874"/>
                  </a:lnTo>
                  <a:lnTo>
                    <a:pt x="228104" y="246075"/>
                  </a:lnTo>
                  <a:lnTo>
                    <a:pt x="259461" y="253250"/>
                  </a:lnTo>
                  <a:lnTo>
                    <a:pt x="259981" y="253187"/>
                  </a:lnTo>
                  <a:lnTo>
                    <a:pt x="262890" y="249910"/>
                  </a:lnTo>
                  <a:lnTo>
                    <a:pt x="262890" y="219329"/>
                  </a:lnTo>
                  <a:close/>
                </a:path>
                <a:path w="368934" h="883285">
                  <a:moveTo>
                    <a:pt x="262890" y="166827"/>
                  </a:moveTo>
                  <a:lnTo>
                    <a:pt x="232016" y="160693"/>
                  </a:lnTo>
                  <a:lnTo>
                    <a:pt x="231482" y="160642"/>
                  </a:lnTo>
                  <a:lnTo>
                    <a:pt x="228104" y="164045"/>
                  </a:lnTo>
                  <a:lnTo>
                    <a:pt x="228104" y="194246"/>
                  </a:lnTo>
                  <a:lnTo>
                    <a:pt x="259461" y="200837"/>
                  </a:lnTo>
                  <a:lnTo>
                    <a:pt x="259981" y="200761"/>
                  </a:lnTo>
                  <a:lnTo>
                    <a:pt x="262890" y="197421"/>
                  </a:lnTo>
                  <a:lnTo>
                    <a:pt x="262890" y="166827"/>
                  </a:lnTo>
                  <a:close/>
                </a:path>
                <a:path w="368934" h="883285">
                  <a:moveTo>
                    <a:pt x="262890" y="114363"/>
                  </a:moveTo>
                  <a:lnTo>
                    <a:pt x="232016" y="108788"/>
                  </a:lnTo>
                  <a:lnTo>
                    <a:pt x="231482" y="108750"/>
                  </a:lnTo>
                  <a:lnTo>
                    <a:pt x="228104" y="112242"/>
                  </a:lnTo>
                  <a:lnTo>
                    <a:pt x="228104" y="142443"/>
                  </a:lnTo>
                  <a:lnTo>
                    <a:pt x="259461" y="148412"/>
                  </a:lnTo>
                  <a:lnTo>
                    <a:pt x="259981" y="148323"/>
                  </a:lnTo>
                  <a:lnTo>
                    <a:pt x="262890" y="144957"/>
                  </a:lnTo>
                  <a:lnTo>
                    <a:pt x="262890" y="114363"/>
                  </a:lnTo>
                  <a:close/>
                </a:path>
                <a:path w="368934" h="883285">
                  <a:moveTo>
                    <a:pt x="262890" y="61861"/>
                  </a:moveTo>
                  <a:lnTo>
                    <a:pt x="231482" y="56857"/>
                  </a:lnTo>
                  <a:lnTo>
                    <a:pt x="230949" y="56946"/>
                  </a:lnTo>
                  <a:lnTo>
                    <a:pt x="228104" y="60401"/>
                  </a:lnTo>
                  <a:lnTo>
                    <a:pt x="228104" y="90601"/>
                  </a:lnTo>
                  <a:lnTo>
                    <a:pt x="259461" y="95999"/>
                  </a:lnTo>
                  <a:lnTo>
                    <a:pt x="259981" y="95897"/>
                  </a:lnTo>
                  <a:lnTo>
                    <a:pt x="262890" y="92456"/>
                  </a:lnTo>
                  <a:lnTo>
                    <a:pt x="262890" y="61861"/>
                  </a:lnTo>
                  <a:close/>
                </a:path>
                <a:path w="368934" h="883285">
                  <a:moveTo>
                    <a:pt x="314921" y="848448"/>
                  </a:moveTo>
                  <a:lnTo>
                    <a:pt x="282282" y="839609"/>
                  </a:lnTo>
                  <a:lnTo>
                    <a:pt x="281762" y="839635"/>
                  </a:lnTo>
                  <a:lnTo>
                    <a:pt x="278790" y="842810"/>
                  </a:lnTo>
                  <a:lnTo>
                    <a:pt x="278790" y="873569"/>
                  </a:lnTo>
                  <a:lnTo>
                    <a:pt x="311340" y="882789"/>
                  </a:lnTo>
                  <a:lnTo>
                    <a:pt x="311886" y="882751"/>
                  </a:lnTo>
                  <a:lnTo>
                    <a:pt x="314921" y="879614"/>
                  </a:lnTo>
                  <a:lnTo>
                    <a:pt x="314921" y="848448"/>
                  </a:lnTo>
                  <a:close/>
                </a:path>
                <a:path w="368934" h="883285">
                  <a:moveTo>
                    <a:pt x="314921" y="767080"/>
                  </a:moveTo>
                  <a:lnTo>
                    <a:pt x="282854" y="757097"/>
                  </a:lnTo>
                  <a:lnTo>
                    <a:pt x="282282" y="756983"/>
                  </a:lnTo>
                  <a:lnTo>
                    <a:pt x="278790" y="760069"/>
                  </a:lnTo>
                  <a:lnTo>
                    <a:pt x="278790" y="790829"/>
                  </a:lnTo>
                  <a:lnTo>
                    <a:pt x="311340" y="801319"/>
                  </a:lnTo>
                  <a:lnTo>
                    <a:pt x="311886" y="801293"/>
                  </a:lnTo>
                  <a:lnTo>
                    <a:pt x="314921" y="798258"/>
                  </a:lnTo>
                  <a:lnTo>
                    <a:pt x="314921" y="767080"/>
                  </a:lnTo>
                  <a:close/>
                </a:path>
                <a:path w="368934" h="883285">
                  <a:moveTo>
                    <a:pt x="314921" y="669010"/>
                  </a:moveTo>
                  <a:lnTo>
                    <a:pt x="282282" y="661416"/>
                  </a:lnTo>
                  <a:lnTo>
                    <a:pt x="281762" y="661479"/>
                  </a:lnTo>
                  <a:lnTo>
                    <a:pt x="278790" y="664768"/>
                  </a:lnTo>
                  <a:lnTo>
                    <a:pt x="278790" y="695528"/>
                  </a:lnTo>
                  <a:lnTo>
                    <a:pt x="311340" y="703516"/>
                  </a:lnTo>
                  <a:lnTo>
                    <a:pt x="311886" y="703465"/>
                  </a:lnTo>
                  <a:lnTo>
                    <a:pt x="314921" y="700189"/>
                  </a:lnTo>
                  <a:lnTo>
                    <a:pt x="314921" y="669010"/>
                  </a:lnTo>
                  <a:close/>
                </a:path>
                <a:path w="368934" h="883285">
                  <a:moveTo>
                    <a:pt x="314921" y="584466"/>
                  </a:moveTo>
                  <a:lnTo>
                    <a:pt x="282282" y="579348"/>
                  </a:lnTo>
                  <a:lnTo>
                    <a:pt x="281762" y="579437"/>
                  </a:lnTo>
                  <a:lnTo>
                    <a:pt x="278790" y="582942"/>
                  </a:lnTo>
                  <a:lnTo>
                    <a:pt x="278790" y="613714"/>
                  </a:lnTo>
                  <a:lnTo>
                    <a:pt x="311340" y="619239"/>
                  </a:lnTo>
                  <a:lnTo>
                    <a:pt x="311886" y="619150"/>
                  </a:lnTo>
                  <a:lnTo>
                    <a:pt x="314921" y="615632"/>
                  </a:lnTo>
                  <a:lnTo>
                    <a:pt x="314921" y="584466"/>
                  </a:lnTo>
                  <a:close/>
                </a:path>
                <a:path w="368934" h="883285">
                  <a:moveTo>
                    <a:pt x="314921" y="488607"/>
                  </a:moveTo>
                  <a:lnTo>
                    <a:pt x="282854" y="479272"/>
                  </a:lnTo>
                  <a:lnTo>
                    <a:pt x="282282" y="479171"/>
                  </a:lnTo>
                  <a:lnTo>
                    <a:pt x="278790" y="482295"/>
                  </a:lnTo>
                  <a:lnTo>
                    <a:pt x="278790" y="513054"/>
                  </a:lnTo>
                  <a:lnTo>
                    <a:pt x="311340" y="522909"/>
                  </a:lnTo>
                  <a:lnTo>
                    <a:pt x="311886" y="522897"/>
                  </a:lnTo>
                  <a:lnTo>
                    <a:pt x="314921" y="519772"/>
                  </a:lnTo>
                  <a:lnTo>
                    <a:pt x="314921" y="488607"/>
                  </a:lnTo>
                  <a:close/>
                </a:path>
                <a:path w="368934" h="883285">
                  <a:moveTo>
                    <a:pt x="314921" y="331444"/>
                  </a:moveTo>
                  <a:lnTo>
                    <a:pt x="282282" y="323215"/>
                  </a:lnTo>
                  <a:lnTo>
                    <a:pt x="281762" y="323253"/>
                  </a:lnTo>
                  <a:lnTo>
                    <a:pt x="278790" y="326491"/>
                  </a:lnTo>
                  <a:lnTo>
                    <a:pt x="278790" y="357251"/>
                  </a:lnTo>
                  <a:lnTo>
                    <a:pt x="311340" y="365874"/>
                  </a:lnTo>
                  <a:lnTo>
                    <a:pt x="311886" y="365836"/>
                  </a:lnTo>
                  <a:lnTo>
                    <a:pt x="314921" y="362623"/>
                  </a:lnTo>
                  <a:lnTo>
                    <a:pt x="314921" y="331444"/>
                  </a:lnTo>
                  <a:close/>
                </a:path>
                <a:path w="368934" h="883285">
                  <a:moveTo>
                    <a:pt x="314921" y="224472"/>
                  </a:moveTo>
                  <a:lnTo>
                    <a:pt x="282282" y="217487"/>
                  </a:lnTo>
                  <a:lnTo>
                    <a:pt x="281762" y="217551"/>
                  </a:lnTo>
                  <a:lnTo>
                    <a:pt x="278790" y="220891"/>
                  </a:lnTo>
                  <a:lnTo>
                    <a:pt x="278790" y="251663"/>
                  </a:lnTo>
                  <a:lnTo>
                    <a:pt x="311340" y="259041"/>
                  </a:lnTo>
                  <a:lnTo>
                    <a:pt x="311886" y="258978"/>
                  </a:lnTo>
                  <a:lnTo>
                    <a:pt x="314921" y="255638"/>
                  </a:lnTo>
                  <a:lnTo>
                    <a:pt x="314921" y="224472"/>
                  </a:lnTo>
                  <a:close/>
                </a:path>
                <a:path w="368934" h="883285">
                  <a:moveTo>
                    <a:pt x="314921" y="170992"/>
                  </a:moveTo>
                  <a:lnTo>
                    <a:pt x="282854" y="164693"/>
                  </a:lnTo>
                  <a:lnTo>
                    <a:pt x="282282" y="164642"/>
                  </a:lnTo>
                  <a:lnTo>
                    <a:pt x="278790" y="168109"/>
                  </a:lnTo>
                  <a:lnTo>
                    <a:pt x="278790" y="198869"/>
                  </a:lnTo>
                  <a:lnTo>
                    <a:pt x="311340" y="205625"/>
                  </a:lnTo>
                  <a:lnTo>
                    <a:pt x="311886" y="205562"/>
                  </a:lnTo>
                  <a:lnTo>
                    <a:pt x="314921" y="202158"/>
                  </a:lnTo>
                  <a:lnTo>
                    <a:pt x="314921" y="170992"/>
                  </a:lnTo>
                  <a:close/>
                </a:path>
                <a:path w="368934" h="883285">
                  <a:moveTo>
                    <a:pt x="314921" y="117513"/>
                  </a:moveTo>
                  <a:lnTo>
                    <a:pt x="282854" y="111810"/>
                  </a:lnTo>
                  <a:lnTo>
                    <a:pt x="282282" y="111772"/>
                  </a:lnTo>
                  <a:lnTo>
                    <a:pt x="278790" y="115328"/>
                  </a:lnTo>
                  <a:lnTo>
                    <a:pt x="278790" y="146088"/>
                  </a:lnTo>
                  <a:lnTo>
                    <a:pt x="311340" y="152196"/>
                  </a:lnTo>
                  <a:lnTo>
                    <a:pt x="311886" y="152120"/>
                  </a:lnTo>
                  <a:lnTo>
                    <a:pt x="314921" y="148691"/>
                  </a:lnTo>
                  <a:lnTo>
                    <a:pt x="314921" y="117513"/>
                  </a:lnTo>
                  <a:close/>
                </a:path>
                <a:path w="368934" h="883285">
                  <a:moveTo>
                    <a:pt x="368935" y="567131"/>
                  </a:moveTo>
                  <a:lnTo>
                    <a:pt x="335635" y="556831"/>
                  </a:lnTo>
                  <a:lnTo>
                    <a:pt x="335064" y="556717"/>
                  </a:lnTo>
                  <a:lnTo>
                    <a:pt x="331444" y="559854"/>
                  </a:lnTo>
                  <a:lnTo>
                    <a:pt x="331444" y="591210"/>
                  </a:lnTo>
                  <a:lnTo>
                    <a:pt x="365226" y="601992"/>
                  </a:lnTo>
                  <a:lnTo>
                    <a:pt x="365772" y="601992"/>
                  </a:lnTo>
                  <a:lnTo>
                    <a:pt x="368935" y="598893"/>
                  </a:lnTo>
                  <a:lnTo>
                    <a:pt x="368935" y="567131"/>
                  </a:lnTo>
                  <a:close/>
                </a:path>
                <a:path w="368934" h="883285">
                  <a:moveTo>
                    <a:pt x="368935" y="447840"/>
                  </a:moveTo>
                  <a:lnTo>
                    <a:pt x="335635" y="438213"/>
                  </a:lnTo>
                  <a:lnTo>
                    <a:pt x="335064" y="438111"/>
                  </a:lnTo>
                  <a:lnTo>
                    <a:pt x="331444" y="441274"/>
                  </a:lnTo>
                  <a:lnTo>
                    <a:pt x="331444" y="472643"/>
                  </a:lnTo>
                  <a:lnTo>
                    <a:pt x="365226" y="482790"/>
                  </a:lnTo>
                  <a:lnTo>
                    <a:pt x="365772" y="482777"/>
                  </a:lnTo>
                  <a:lnTo>
                    <a:pt x="368935" y="479615"/>
                  </a:lnTo>
                  <a:lnTo>
                    <a:pt x="368935" y="447840"/>
                  </a:lnTo>
                  <a:close/>
                </a:path>
                <a:path w="368934" h="883285">
                  <a:moveTo>
                    <a:pt x="368935" y="393357"/>
                  </a:moveTo>
                  <a:lnTo>
                    <a:pt x="335064" y="384263"/>
                  </a:lnTo>
                  <a:lnTo>
                    <a:pt x="334505" y="384289"/>
                  </a:lnTo>
                  <a:lnTo>
                    <a:pt x="331444" y="387515"/>
                  </a:lnTo>
                  <a:lnTo>
                    <a:pt x="331444" y="418858"/>
                  </a:lnTo>
                  <a:lnTo>
                    <a:pt x="365226" y="428345"/>
                  </a:lnTo>
                  <a:lnTo>
                    <a:pt x="365772" y="428320"/>
                  </a:lnTo>
                  <a:lnTo>
                    <a:pt x="368935" y="425119"/>
                  </a:lnTo>
                  <a:lnTo>
                    <a:pt x="368935" y="393357"/>
                  </a:lnTo>
                  <a:close/>
                </a:path>
                <a:path w="368934" h="883285">
                  <a:moveTo>
                    <a:pt x="368935" y="338836"/>
                  </a:moveTo>
                  <a:lnTo>
                    <a:pt x="335064" y="330377"/>
                  </a:lnTo>
                  <a:lnTo>
                    <a:pt x="334505" y="330415"/>
                  </a:lnTo>
                  <a:lnTo>
                    <a:pt x="331444" y="333705"/>
                  </a:lnTo>
                  <a:lnTo>
                    <a:pt x="331444" y="365061"/>
                  </a:lnTo>
                  <a:lnTo>
                    <a:pt x="365226" y="373938"/>
                  </a:lnTo>
                  <a:lnTo>
                    <a:pt x="365772" y="373900"/>
                  </a:lnTo>
                  <a:lnTo>
                    <a:pt x="368935" y="370611"/>
                  </a:lnTo>
                  <a:lnTo>
                    <a:pt x="368935" y="338836"/>
                  </a:lnTo>
                  <a:close/>
                </a:path>
                <a:path w="368934" h="883285">
                  <a:moveTo>
                    <a:pt x="368935" y="284327"/>
                  </a:moveTo>
                  <a:lnTo>
                    <a:pt x="335064" y="276504"/>
                  </a:lnTo>
                  <a:lnTo>
                    <a:pt x="334505" y="276567"/>
                  </a:lnTo>
                  <a:lnTo>
                    <a:pt x="331444" y="279908"/>
                  </a:lnTo>
                  <a:lnTo>
                    <a:pt x="331444" y="311251"/>
                  </a:lnTo>
                  <a:lnTo>
                    <a:pt x="365226" y="319493"/>
                  </a:lnTo>
                  <a:lnTo>
                    <a:pt x="365772" y="319430"/>
                  </a:lnTo>
                  <a:lnTo>
                    <a:pt x="368935" y="316090"/>
                  </a:lnTo>
                  <a:lnTo>
                    <a:pt x="368935" y="284327"/>
                  </a:lnTo>
                  <a:close/>
                </a:path>
                <a:path w="368934" h="883285">
                  <a:moveTo>
                    <a:pt x="368935" y="229819"/>
                  </a:moveTo>
                  <a:lnTo>
                    <a:pt x="335064" y="222643"/>
                  </a:lnTo>
                  <a:lnTo>
                    <a:pt x="334505" y="222707"/>
                  </a:lnTo>
                  <a:lnTo>
                    <a:pt x="331444" y="226110"/>
                  </a:lnTo>
                  <a:lnTo>
                    <a:pt x="331444" y="257467"/>
                  </a:lnTo>
                  <a:lnTo>
                    <a:pt x="365226" y="265049"/>
                  </a:lnTo>
                  <a:lnTo>
                    <a:pt x="365772" y="264985"/>
                  </a:lnTo>
                  <a:lnTo>
                    <a:pt x="368935" y="261594"/>
                  </a:lnTo>
                  <a:lnTo>
                    <a:pt x="368935" y="229819"/>
                  </a:lnTo>
                  <a:close/>
                </a:path>
                <a:path w="368934" h="883285">
                  <a:moveTo>
                    <a:pt x="368935" y="175323"/>
                  </a:moveTo>
                  <a:lnTo>
                    <a:pt x="335635" y="168846"/>
                  </a:lnTo>
                  <a:lnTo>
                    <a:pt x="335064" y="168795"/>
                  </a:lnTo>
                  <a:lnTo>
                    <a:pt x="331444" y="172313"/>
                  </a:lnTo>
                  <a:lnTo>
                    <a:pt x="331444" y="203657"/>
                  </a:lnTo>
                  <a:lnTo>
                    <a:pt x="365226" y="210604"/>
                  </a:lnTo>
                  <a:lnTo>
                    <a:pt x="365772" y="210527"/>
                  </a:lnTo>
                  <a:lnTo>
                    <a:pt x="368935" y="207073"/>
                  </a:lnTo>
                  <a:lnTo>
                    <a:pt x="368935" y="175323"/>
                  </a:lnTo>
                  <a:close/>
                </a:path>
                <a:path w="368934" h="883285">
                  <a:moveTo>
                    <a:pt x="368935" y="120827"/>
                  </a:moveTo>
                  <a:lnTo>
                    <a:pt x="335635" y="114960"/>
                  </a:lnTo>
                  <a:lnTo>
                    <a:pt x="335064" y="114922"/>
                  </a:lnTo>
                  <a:lnTo>
                    <a:pt x="331444" y="118541"/>
                  </a:lnTo>
                  <a:lnTo>
                    <a:pt x="331444" y="149885"/>
                  </a:lnTo>
                  <a:lnTo>
                    <a:pt x="365226" y="156171"/>
                  </a:lnTo>
                  <a:lnTo>
                    <a:pt x="365772" y="156070"/>
                  </a:lnTo>
                  <a:lnTo>
                    <a:pt x="368935" y="152590"/>
                  </a:lnTo>
                  <a:lnTo>
                    <a:pt x="368935" y="120827"/>
                  </a:lnTo>
                  <a:close/>
                </a:path>
                <a:path w="368934" h="883285">
                  <a:moveTo>
                    <a:pt x="368935" y="66306"/>
                  </a:moveTo>
                  <a:lnTo>
                    <a:pt x="335064" y="61061"/>
                  </a:lnTo>
                  <a:lnTo>
                    <a:pt x="334505" y="61150"/>
                  </a:lnTo>
                  <a:lnTo>
                    <a:pt x="331444" y="64731"/>
                  </a:lnTo>
                  <a:lnTo>
                    <a:pt x="331444" y="96088"/>
                  </a:lnTo>
                  <a:lnTo>
                    <a:pt x="365226" y="101739"/>
                  </a:lnTo>
                  <a:lnTo>
                    <a:pt x="365772" y="101638"/>
                  </a:lnTo>
                  <a:lnTo>
                    <a:pt x="368935" y="98069"/>
                  </a:lnTo>
                  <a:lnTo>
                    <a:pt x="368935" y="663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28680" y="566851"/>
              <a:ext cx="2931795" cy="1721485"/>
            </a:xfrm>
            <a:custGeom>
              <a:avLst/>
              <a:gdLst/>
              <a:ahLst/>
              <a:cxnLst/>
              <a:rect l="l" t="t" r="r" b="b"/>
              <a:pathLst>
                <a:path w="2931795" h="1721485">
                  <a:moveTo>
                    <a:pt x="2246223" y="685368"/>
                  </a:moveTo>
                  <a:lnTo>
                    <a:pt x="2073389" y="621779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30" y="909281"/>
                  </a:lnTo>
                  <a:lnTo>
                    <a:pt x="1614030" y="193509"/>
                  </a:lnTo>
                  <a:lnTo>
                    <a:pt x="1420533" y="0"/>
                  </a:lnTo>
                  <a:lnTo>
                    <a:pt x="1420533" y="1418958"/>
                  </a:lnTo>
                  <a:lnTo>
                    <a:pt x="1280426" y="1418958"/>
                  </a:lnTo>
                  <a:lnTo>
                    <a:pt x="1280426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60" y="1092301"/>
                  </a:lnTo>
                  <a:lnTo>
                    <a:pt x="1272260" y="1427124"/>
                  </a:lnTo>
                  <a:lnTo>
                    <a:pt x="1428699" y="1427124"/>
                  </a:lnTo>
                  <a:lnTo>
                    <a:pt x="1428699" y="19723"/>
                  </a:lnTo>
                  <a:lnTo>
                    <a:pt x="1605851" y="196900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71"/>
                  </a:lnTo>
                  <a:lnTo>
                    <a:pt x="2073186" y="630428"/>
                  </a:lnTo>
                  <a:lnTo>
                    <a:pt x="2243417" y="693039"/>
                  </a:lnTo>
                  <a:lnTo>
                    <a:pt x="2246223" y="685368"/>
                  </a:lnTo>
                  <a:close/>
                </a:path>
                <a:path w="2931795" h="1721485">
                  <a:moveTo>
                    <a:pt x="2747734" y="1266863"/>
                  </a:moveTo>
                  <a:lnTo>
                    <a:pt x="2721368" y="1258379"/>
                  </a:lnTo>
                  <a:lnTo>
                    <a:pt x="2720949" y="1258392"/>
                  </a:lnTo>
                  <a:lnTo>
                    <a:pt x="2718536" y="1261198"/>
                  </a:lnTo>
                  <a:lnTo>
                    <a:pt x="2718536" y="1288872"/>
                  </a:lnTo>
                  <a:lnTo>
                    <a:pt x="2744838" y="1297686"/>
                  </a:lnTo>
                  <a:lnTo>
                    <a:pt x="2745282" y="1297673"/>
                  </a:lnTo>
                  <a:lnTo>
                    <a:pt x="2746083" y="1297444"/>
                  </a:lnTo>
                  <a:lnTo>
                    <a:pt x="2746438" y="1297216"/>
                  </a:lnTo>
                  <a:lnTo>
                    <a:pt x="2747314" y="1296250"/>
                  </a:lnTo>
                  <a:lnTo>
                    <a:pt x="2747734" y="1294879"/>
                  </a:lnTo>
                  <a:lnTo>
                    <a:pt x="2747734" y="1266863"/>
                  </a:lnTo>
                  <a:close/>
                </a:path>
                <a:path w="2931795" h="1721485">
                  <a:moveTo>
                    <a:pt x="2791256" y="1145184"/>
                  </a:moveTo>
                  <a:lnTo>
                    <a:pt x="2764447" y="1136535"/>
                  </a:lnTo>
                  <a:lnTo>
                    <a:pt x="2763977" y="1136434"/>
                  </a:lnTo>
                  <a:lnTo>
                    <a:pt x="2761043" y="1139317"/>
                  </a:lnTo>
                  <a:lnTo>
                    <a:pt x="2761043" y="1167460"/>
                  </a:lnTo>
                  <a:lnTo>
                    <a:pt x="2788259" y="1176515"/>
                  </a:lnTo>
                  <a:lnTo>
                    <a:pt x="2788716" y="1176502"/>
                  </a:lnTo>
                  <a:lnTo>
                    <a:pt x="2791256" y="1173657"/>
                  </a:lnTo>
                  <a:lnTo>
                    <a:pt x="2791256" y="1145184"/>
                  </a:lnTo>
                  <a:close/>
                </a:path>
                <a:path w="2931795" h="1721485">
                  <a:moveTo>
                    <a:pt x="2836291" y="1153909"/>
                  </a:moveTo>
                  <a:lnTo>
                    <a:pt x="2808541" y="1145032"/>
                  </a:lnTo>
                  <a:lnTo>
                    <a:pt x="2808071" y="1144930"/>
                  </a:lnTo>
                  <a:lnTo>
                    <a:pt x="2805049" y="1147838"/>
                  </a:lnTo>
                  <a:lnTo>
                    <a:pt x="2805049" y="1176502"/>
                  </a:lnTo>
                  <a:lnTo>
                    <a:pt x="2833192" y="1185799"/>
                  </a:lnTo>
                  <a:lnTo>
                    <a:pt x="2833662" y="1185786"/>
                  </a:lnTo>
                  <a:lnTo>
                    <a:pt x="2836291" y="1182903"/>
                  </a:lnTo>
                  <a:lnTo>
                    <a:pt x="2836291" y="1153909"/>
                  </a:lnTo>
                  <a:close/>
                </a:path>
                <a:path w="2931795" h="1721485">
                  <a:moveTo>
                    <a:pt x="2882963" y="1559737"/>
                  </a:moveTo>
                  <a:lnTo>
                    <a:pt x="2853702" y="1551101"/>
                  </a:lnTo>
                  <a:lnTo>
                    <a:pt x="2853232" y="1551114"/>
                  </a:lnTo>
                  <a:lnTo>
                    <a:pt x="2850565" y="1554073"/>
                  </a:lnTo>
                  <a:lnTo>
                    <a:pt x="2850565" y="1583220"/>
                  </a:lnTo>
                  <a:lnTo>
                    <a:pt x="2879737" y="1592237"/>
                  </a:lnTo>
                  <a:lnTo>
                    <a:pt x="2880233" y="1592199"/>
                  </a:lnTo>
                  <a:lnTo>
                    <a:pt x="2882963" y="1589239"/>
                  </a:lnTo>
                  <a:lnTo>
                    <a:pt x="2882963" y="1559737"/>
                  </a:lnTo>
                  <a:close/>
                </a:path>
                <a:path w="2931795" h="1721485">
                  <a:moveTo>
                    <a:pt x="2882963" y="1246797"/>
                  </a:moveTo>
                  <a:lnTo>
                    <a:pt x="2854210" y="1237665"/>
                  </a:lnTo>
                  <a:lnTo>
                    <a:pt x="2853702" y="1237564"/>
                  </a:lnTo>
                  <a:lnTo>
                    <a:pt x="2850565" y="1240523"/>
                  </a:lnTo>
                  <a:lnTo>
                    <a:pt x="2850565" y="1269669"/>
                  </a:lnTo>
                  <a:lnTo>
                    <a:pt x="2879737" y="1279245"/>
                  </a:lnTo>
                  <a:lnTo>
                    <a:pt x="2880233" y="1279232"/>
                  </a:lnTo>
                  <a:lnTo>
                    <a:pt x="2882963" y="1276311"/>
                  </a:lnTo>
                  <a:lnTo>
                    <a:pt x="2882963" y="1246797"/>
                  </a:lnTo>
                  <a:close/>
                </a:path>
                <a:path w="2931795" h="1721485">
                  <a:moveTo>
                    <a:pt x="2931299" y="1688312"/>
                  </a:moveTo>
                  <a:lnTo>
                    <a:pt x="2901505" y="1678914"/>
                  </a:lnTo>
                  <a:lnTo>
                    <a:pt x="2900984" y="1678813"/>
                  </a:lnTo>
                  <a:lnTo>
                    <a:pt x="2897733" y="1681810"/>
                  </a:lnTo>
                  <a:lnTo>
                    <a:pt x="2897733" y="1711477"/>
                  </a:lnTo>
                  <a:lnTo>
                    <a:pt x="2927972" y="1721332"/>
                  </a:lnTo>
                  <a:lnTo>
                    <a:pt x="2928480" y="1721319"/>
                  </a:lnTo>
                  <a:lnTo>
                    <a:pt x="2931299" y="1718360"/>
                  </a:lnTo>
                  <a:lnTo>
                    <a:pt x="2931299" y="1688312"/>
                  </a:lnTo>
                  <a:close/>
                </a:path>
                <a:path w="2931795" h="1721485">
                  <a:moveTo>
                    <a:pt x="2931299" y="1612176"/>
                  </a:moveTo>
                  <a:lnTo>
                    <a:pt x="2901505" y="1603362"/>
                  </a:lnTo>
                  <a:lnTo>
                    <a:pt x="2900984" y="1603260"/>
                  </a:lnTo>
                  <a:lnTo>
                    <a:pt x="2897733" y="1606283"/>
                  </a:lnTo>
                  <a:lnTo>
                    <a:pt x="2897733" y="1635950"/>
                  </a:lnTo>
                  <a:lnTo>
                    <a:pt x="2927972" y="1645234"/>
                  </a:lnTo>
                  <a:lnTo>
                    <a:pt x="2928480" y="1645221"/>
                  </a:lnTo>
                  <a:lnTo>
                    <a:pt x="2931299" y="1642198"/>
                  </a:lnTo>
                  <a:lnTo>
                    <a:pt x="2931299" y="1612176"/>
                  </a:lnTo>
                  <a:close/>
                </a:path>
                <a:path w="2931795" h="1721485">
                  <a:moveTo>
                    <a:pt x="2931299" y="1223454"/>
                  </a:moveTo>
                  <a:lnTo>
                    <a:pt x="2901505" y="1214056"/>
                  </a:lnTo>
                  <a:lnTo>
                    <a:pt x="2900984" y="1213954"/>
                  </a:lnTo>
                  <a:lnTo>
                    <a:pt x="2897733" y="1216952"/>
                  </a:lnTo>
                  <a:lnTo>
                    <a:pt x="2897733" y="1246619"/>
                  </a:lnTo>
                  <a:lnTo>
                    <a:pt x="2927972" y="1256474"/>
                  </a:lnTo>
                  <a:lnTo>
                    <a:pt x="2928480" y="1256461"/>
                  </a:lnTo>
                  <a:lnTo>
                    <a:pt x="2931299" y="1253502"/>
                  </a:lnTo>
                  <a:lnTo>
                    <a:pt x="2931299" y="12234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215753" y="566849"/>
              <a:ext cx="263525" cy="145415"/>
            </a:xfrm>
            <a:custGeom>
              <a:avLst/>
              <a:gdLst/>
              <a:ahLst/>
              <a:cxnLst/>
              <a:rect l="l" t="t" r="r" b="b"/>
              <a:pathLst>
                <a:path w="263525" h="145415">
                  <a:moveTo>
                    <a:pt x="0" y="145164"/>
                  </a:moveTo>
                  <a:lnTo>
                    <a:pt x="3378" y="141926"/>
                  </a:lnTo>
                  <a:lnTo>
                    <a:pt x="6870" y="136693"/>
                  </a:lnTo>
                  <a:lnTo>
                    <a:pt x="17716" y="136693"/>
                  </a:lnTo>
                  <a:lnTo>
                    <a:pt x="148043" y="136693"/>
                  </a:lnTo>
                  <a:lnTo>
                    <a:pt x="162297" y="128464"/>
                  </a:lnTo>
                  <a:lnTo>
                    <a:pt x="206295" y="89769"/>
                  </a:lnTo>
                  <a:lnTo>
                    <a:pt x="240434" y="47696"/>
                  </a:lnTo>
                  <a:lnTo>
                    <a:pt x="263156" y="9604"/>
                  </a:lnTo>
                  <a:lnTo>
                    <a:pt x="257763" y="4979"/>
                  </a:lnTo>
                  <a:lnTo>
                    <a:pt x="249670" y="1527"/>
                  </a:lnTo>
                  <a:lnTo>
                    <a:pt x="239466" y="0"/>
                  </a:lnTo>
                  <a:lnTo>
                    <a:pt x="227736" y="1146"/>
                  </a:lnTo>
                  <a:lnTo>
                    <a:pt x="217079" y="5146"/>
                  </a:lnTo>
                  <a:lnTo>
                    <a:pt x="208110" y="12025"/>
                  </a:lnTo>
                  <a:lnTo>
                    <a:pt x="200095" y="21936"/>
                  </a:lnTo>
                  <a:lnTo>
                    <a:pt x="192303" y="35030"/>
                  </a:lnTo>
                  <a:lnTo>
                    <a:pt x="151714" y="55197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79736" y="590233"/>
              <a:ext cx="296084" cy="17579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7779" y="429261"/>
              <a:ext cx="156895" cy="14190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662466" y="671761"/>
              <a:ext cx="288290" cy="381635"/>
            </a:xfrm>
            <a:custGeom>
              <a:avLst/>
              <a:gdLst/>
              <a:ahLst/>
              <a:cxnLst/>
              <a:rect l="l" t="t" r="r" b="b"/>
              <a:pathLst>
                <a:path w="288290" h="381634">
                  <a:moveTo>
                    <a:pt x="143967" y="0"/>
                  </a:moveTo>
                  <a:lnTo>
                    <a:pt x="106065" y="27000"/>
                  </a:lnTo>
                  <a:lnTo>
                    <a:pt x="59016" y="47129"/>
                  </a:lnTo>
                  <a:lnTo>
                    <a:pt x="14825" y="59384"/>
                  </a:lnTo>
                  <a:lnTo>
                    <a:pt x="4076" y="60337"/>
                  </a:lnTo>
                  <a:lnTo>
                    <a:pt x="0" y="60337"/>
                  </a:lnTo>
                  <a:lnTo>
                    <a:pt x="0" y="220751"/>
                  </a:lnTo>
                  <a:lnTo>
                    <a:pt x="21423" y="286197"/>
                  </a:lnTo>
                  <a:lnTo>
                    <a:pt x="68554" y="336080"/>
                  </a:lnTo>
                  <a:lnTo>
                    <a:pt x="105962" y="362095"/>
                  </a:lnTo>
                  <a:lnTo>
                    <a:pt x="141224" y="380568"/>
                  </a:lnTo>
                  <a:lnTo>
                    <a:pt x="143967" y="381292"/>
                  </a:lnTo>
                  <a:lnTo>
                    <a:pt x="144970" y="381050"/>
                  </a:lnTo>
                  <a:lnTo>
                    <a:pt x="142976" y="373126"/>
                  </a:lnTo>
                  <a:lnTo>
                    <a:pt x="143167" y="373100"/>
                  </a:lnTo>
                  <a:lnTo>
                    <a:pt x="143967" y="372791"/>
                  </a:lnTo>
                  <a:lnTo>
                    <a:pt x="141643" y="371894"/>
                  </a:lnTo>
                  <a:lnTo>
                    <a:pt x="137464" y="369900"/>
                  </a:lnTo>
                  <a:lnTo>
                    <a:pt x="83108" y="336981"/>
                  </a:lnTo>
                  <a:lnTo>
                    <a:pt x="40798" y="298248"/>
                  </a:lnTo>
                  <a:lnTo>
                    <a:pt x="12393" y="248795"/>
                  </a:lnTo>
                  <a:lnTo>
                    <a:pt x="8166" y="220751"/>
                  </a:lnTo>
                  <a:lnTo>
                    <a:pt x="8166" y="68503"/>
                  </a:lnTo>
                  <a:lnTo>
                    <a:pt x="4076" y="68503"/>
                  </a:lnTo>
                  <a:lnTo>
                    <a:pt x="4076" y="64401"/>
                  </a:lnTo>
                  <a:lnTo>
                    <a:pt x="29876" y="64401"/>
                  </a:lnTo>
                  <a:lnTo>
                    <a:pt x="40206" y="61879"/>
                  </a:lnTo>
                  <a:lnTo>
                    <a:pt x="83870" y="46177"/>
                  </a:lnTo>
                  <a:lnTo>
                    <a:pt x="123479" y="26955"/>
                  </a:lnTo>
                  <a:lnTo>
                    <a:pt x="143963" y="12751"/>
                  </a:lnTo>
                  <a:lnTo>
                    <a:pt x="140703" y="9271"/>
                  </a:lnTo>
                  <a:lnTo>
                    <a:pt x="143967" y="6819"/>
                  </a:lnTo>
                  <a:lnTo>
                    <a:pt x="149558" y="6819"/>
                  </a:lnTo>
                  <a:lnTo>
                    <a:pt x="147231" y="4368"/>
                  </a:lnTo>
                  <a:lnTo>
                    <a:pt x="143967" y="0"/>
                  </a:lnTo>
                  <a:close/>
                </a:path>
                <a:path w="288290" h="381634">
                  <a:moveTo>
                    <a:pt x="279755" y="68145"/>
                  </a:moveTo>
                  <a:lnTo>
                    <a:pt x="279755" y="220751"/>
                  </a:lnTo>
                  <a:lnTo>
                    <a:pt x="274299" y="252632"/>
                  </a:lnTo>
                  <a:lnTo>
                    <a:pt x="238704" y="307531"/>
                  </a:lnTo>
                  <a:lnTo>
                    <a:pt x="201700" y="339267"/>
                  </a:lnTo>
                  <a:lnTo>
                    <a:pt x="167106" y="361289"/>
                  </a:lnTo>
                  <a:lnTo>
                    <a:pt x="143967" y="372791"/>
                  </a:lnTo>
                  <a:lnTo>
                    <a:pt x="144767" y="373100"/>
                  </a:lnTo>
                  <a:lnTo>
                    <a:pt x="144970" y="373126"/>
                  </a:lnTo>
                  <a:lnTo>
                    <a:pt x="143967" y="377075"/>
                  </a:lnTo>
                  <a:lnTo>
                    <a:pt x="144970" y="381050"/>
                  </a:lnTo>
                  <a:lnTo>
                    <a:pt x="187825" y="358490"/>
                  </a:lnTo>
                  <a:lnTo>
                    <a:pt x="232206" y="325183"/>
                  </a:lnTo>
                  <a:lnTo>
                    <a:pt x="271094" y="278830"/>
                  </a:lnTo>
                  <a:lnTo>
                    <a:pt x="287921" y="220751"/>
                  </a:lnTo>
                  <a:lnTo>
                    <a:pt x="287921" y="68503"/>
                  </a:lnTo>
                  <a:lnTo>
                    <a:pt x="283857" y="68503"/>
                  </a:lnTo>
                  <a:lnTo>
                    <a:pt x="279755" y="68145"/>
                  </a:lnTo>
                  <a:close/>
                </a:path>
                <a:path w="288290" h="381634">
                  <a:moveTo>
                    <a:pt x="143967" y="372791"/>
                  </a:moveTo>
                  <a:lnTo>
                    <a:pt x="143167" y="373100"/>
                  </a:lnTo>
                  <a:lnTo>
                    <a:pt x="142976" y="373126"/>
                  </a:lnTo>
                  <a:lnTo>
                    <a:pt x="143967" y="377075"/>
                  </a:lnTo>
                  <a:lnTo>
                    <a:pt x="144970" y="373126"/>
                  </a:lnTo>
                  <a:lnTo>
                    <a:pt x="144767" y="373100"/>
                  </a:lnTo>
                  <a:lnTo>
                    <a:pt x="143967" y="372791"/>
                  </a:lnTo>
                  <a:close/>
                </a:path>
                <a:path w="288290" h="381634">
                  <a:moveTo>
                    <a:pt x="180987" y="191973"/>
                  </a:moveTo>
                  <a:lnTo>
                    <a:pt x="168190" y="194556"/>
                  </a:lnTo>
                  <a:lnTo>
                    <a:pt x="157741" y="201602"/>
                  </a:lnTo>
                  <a:lnTo>
                    <a:pt x="150696" y="212054"/>
                  </a:lnTo>
                  <a:lnTo>
                    <a:pt x="148107" y="224853"/>
                  </a:lnTo>
                  <a:lnTo>
                    <a:pt x="150696" y="237658"/>
                  </a:lnTo>
                  <a:lnTo>
                    <a:pt x="157741" y="248108"/>
                  </a:lnTo>
                  <a:lnTo>
                    <a:pt x="168190" y="255151"/>
                  </a:lnTo>
                  <a:lnTo>
                    <a:pt x="180987" y="257733"/>
                  </a:lnTo>
                  <a:lnTo>
                    <a:pt x="180987" y="249567"/>
                  </a:lnTo>
                  <a:lnTo>
                    <a:pt x="171377" y="247613"/>
                  </a:lnTo>
                  <a:lnTo>
                    <a:pt x="163529" y="242316"/>
                  </a:lnTo>
                  <a:lnTo>
                    <a:pt x="158233" y="234465"/>
                  </a:lnTo>
                  <a:lnTo>
                    <a:pt x="156273" y="224853"/>
                  </a:lnTo>
                  <a:lnTo>
                    <a:pt x="158233" y="215241"/>
                  </a:lnTo>
                  <a:lnTo>
                    <a:pt x="163529" y="207392"/>
                  </a:lnTo>
                  <a:lnTo>
                    <a:pt x="171377" y="202098"/>
                  </a:lnTo>
                  <a:lnTo>
                    <a:pt x="180987" y="200152"/>
                  </a:lnTo>
                  <a:lnTo>
                    <a:pt x="202091" y="200152"/>
                  </a:lnTo>
                  <a:lnTo>
                    <a:pt x="193788" y="194556"/>
                  </a:lnTo>
                  <a:lnTo>
                    <a:pt x="180987" y="191973"/>
                  </a:lnTo>
                  <a:close/>
                </a:path>
                <a:path w="288290" h="381634">
                  <a:moveTo>
                    <a:pt x="202091" y="200152"/>
                  </a:moveTo>
                  <a:lnTo>
                    <a:pt x="180987" y="200152"/>
                  </a:lnTo>
                  <a:lnTo>
                    <a:pt x="190607" y="202098"/>
                  </a:lnTo>
                  <a:lnTo>
                    <a:pt x="198459" y="207392"/>
                  </a:lnTo>
                  <a:lnTo>
                    <a:pt x="203754" y="215241"/>
                  </a:lnTo>
                  <a:lnTo>
                    <a:pt x="205701" y="224853"/>
                  </a:lnTo>
                  <a:lnTo>
                    <a:pt x="203754" y="234465"/>
                  </a:lnTo>
                  <a:lnTo>
                    <a:pt x="198459" y="242316"/>
                  </a:lnTo>
                  <a:lnTo>
                    <a:pt x="190607" y="247613"/>
                  </a:lnTo>
                  <a:lnTo>
                    <a:pt x="180987" y="249567"/>
                  </a:lnTo>
                  <a:lnTo>
                    <a:pt x="180987" y="257733"/>
                  </a:lnTo>
                  <a:lnTo>
                    <a:pt x="193788" y="255151"/>
                  </a:lnTo>
                  <a:lnTo>
                    <a:pt x="204244" y="248108"/>
                  </a:lnTo>
                  <a:lnTo>
                    <a:pt x="211295" y="237658"/>
                  </a:lnTo>
                  <a:lnTo>
                    <a:pt x="213880" y="224853"/>
                  </a:lnTo>
                  <a:lnTo>
                    <a:pt x="211295" y="212054"/>
                  </a:lnTo>
                  <a:lnTo>
                    <a:pt x="204244" y="201602"/>
                  </a:lnTo>
                  <a:lnTo>
                    <a:pt x="202091" y="200152"/>
                  </a:lnTo>
                  <a:close/>
                </a:path>
                <a:path w="288290" h="381634">
                  <a:moveTo>
                    <a:pt x="190157" y="119418"/>
                  </a:moveTo>
                  <a:lnTo>
                    <a:pt x="83197" y="251079"/>
                  </a:lnTo>
                  <a:lnTo>
                    <a:pt x="89535" y="256235"/>
                  </a:lnTo>
                  <a:lnTo>
                    <a:pt x="196507" y="124587"/>
                  </a:lnTo>
                  <a:lnTo>
                    <a:pt x="190157" y="119418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85906" y="120503"/>
                  </a:lnTo>
                  <a:lnTo>
                    <a:pt x="75458" y="127549"/>
                  </a:lnTo>
                  <a:lnTo>
                    <a:pt x="68413" y="138000"/>
                  </a:lnTo>
                  <a:lnTo>
                    <a:pt x="65824" y="150799"/>
                  </a:lnTo>
                  <a:lnTo>
                    <a:pt x="68413" y="163601"/>
                  </a:lnTo>
                  <a:lnTo>
                    <a:pt x="75458" y="174056"/>
                  </a:lnTo>
                  <a:lnTo>
                    <a:pt x="85906" y="181107"/>
                  </a:lnTo>
                  <a:lnTo>
                    <a:pt x="98704" y="183692"/>
                  </a:lnTo>
                  <a:lnTo>
                    <a:pt x="111510" y="181107"/>
                  </a:lnTo>
                  <a:lnTo>
                    <a:pt x="119804" y="175514"/>
                  </a:lnTo>
                  <a:lnTo>
                    <a:pt x="98704" y="175514"/>
                  </a:lnTo>
                  <a:lnTo>
                    <a:pt x="89088" y="173561"/>
                  </a:lnTo>
                  <a:lnTo>
                    <a:pt x="81241" y="168267"/>
                  </a:lnTo>
                  <a:lnTo>
                    <a:pt x="75947" y="160417"/>
                  </a:lnTo>
                  <a:lnTo>
                    <a:pt x="73990" y="150799"/>
                  </a:lnTo>
                  <a:lnTo>
                    <a:pt x="75947" y="141189"/>
                  </a:lnTo>
                  <a:lnTo>
                    <a:pt x="81241" y="133342"/>
                  </a:lnTo>
                  <a:lnTo>
                    <a:pt x="89088" y="128045"/>
                  </a:lnTo>
                  <a:lnTo>
                    <a:pt x="98704" y="126085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98704" y="117919"/>
                  </a:moveTo>
                  <a:lnTo>
                    <a:pt x="98704" y="126085"/>
                  </a:lnTo>
                  <a:lnTo>
                    <a:pt x="108323" y="128045"/>
                  </a:lnTo>
                  <a:lnTo>
                    <a:pt x="116176" y="133342"/>
                  </a:lnTo>
                  <a:lnTo>
                    <a:pt x="121471" y="141189"/>
                  </a:lnTo>
                  <a:lnTo>
                    <a:pt x="123418" y="150799"/>
                  </a:lnTo>
                  <a:lnTo>
                    <a:pt x="121471" y="160417"/>
                  </a:lnTo>
                  <a:lnTo>
                    <a:pt x="116176" y="168267"/>
                  </a:lnTo>
                  <a:lnTo>
                    <a:pt x="108323" y="173561"/>
                  </a:lnTo>
                  <a:lnTo>
                    <a:pt x="98704" y="175514"/>
                  </a:lnTo>
                  <a:lnTo>
                    <a:pt x="119804" y="175514"/>
                  </a:lnTo>
                  <a:lnTo>
                    <a:pt x="121966" y="174056"/>
                  </a:lnTo>
                  <a:lnTo>
                    <a:pt x="129013" y="163601"/>
                  </a:lnTo>
                  <a:lnTo>
                    <a:pt x="131597" y="150799"/>
                  </a:lnTo>
                  <a:lnTo>
                    <a:pt x="129013" y="138000"/>
                  </a:lnTo>
                  <a:lnTo>
                    <a:pt x="121966" y="127549"/>
                  </a:lnTo>
                  <a:lnTo>
                    <a:pt x="111510" y="120503"/>
                  </a:lnTo>
                  <a:lnTo>
                    <a:pt x="98704" y="117919"/>
                  </a:lnTo>
                  <a:close/>
                </a:path>
                <a:path w="288290" h="381634">
                  <a:moveTo>
                    <a:pt x="8166" y="64401"/>
                  </a:moveTo>
                  <a:lnTo>
                    <a:pt x="4076" y="64401"/>
                  </a:lnTo>
                  <a:lnTo>
                    <a:pt x="4076" y="68503"/>
                  </a:lnTo>
                  <a:lnTo>
                    <a:pt x="8166" y="68052"/>
                  </a:lnTo>
                  <a:lnTo>
                    <a:pt x="8166" y="64401"/>
                  </a:lnTo>
                  <a:close/>
                </a:path>
                <a:path w="288290" h="381634">
                  <a:moveTo>
                    <a:pt x="8166" y="68052"/>
                  </a:moveTo>
                  <a:lnTo>
                    <a:pt x="4076" y="68503"/>
                  </a:lnTo>
                  <a:lnTo>
                    <a:pt x="8166" y="68503"/>
                  </a:lnTo>
                  <a:lnTo>
                    <a:pt x="8166" y="68052"/>
                  </a:lnTo>
                  <a:close/>
                </a:path>
                <a:path w="288290" h="381634">
                  <a:moveTo>
                    <a:pt x="283857" y="64401"/>
                  </a:moveTo>
                  <a:lnTo>
                    <a:pt x="279755" y="64401"/>
                  </a:lnTo>
                  <a:lnTo>
                    <a:pt x="279755" y="68145"/>
                  </a:lnTo>
                  <a:lnTo>
                    <a:pt x="283857" y="68503"/>
                  </a:lnTo>
                  <a:lnTo>
                    <a:pt x="283857" y="64401"/>
                  </a:lnTo>
                  <a:close/>
                </a:path>
                <a:path w="288290" h="381634">
                  <a:moveTo>
                    <a:pt x="287921" y="64401"/>
                  </a:moveTo>
                  <a:lnTo>
                    <a:pt x="283857" y="64401"/>
                  </a:lnTo>
                  <a:lnTo>
                    <a:pt x="283857" y="68503"/>
                  </a:lnTo>
                  <a:lnTo>
                    <a:pt x="287921" y="68503"/>
                  </a:lnTo>
                  <a:lnTo>
                    <a:pt x="287921" y="64401"/>
                  </a:lnTo>
                  <a:close/>
                </a:path>
                <a:path w="288290" h="381634">
                  <a:moveTo>
                    <a:pt x="149558" y="6819"/>
                  </a:moveTo>
                  <a:lnTo>
                    <a:pt x="143967" y="6819"/>
                  </a:lnTo>
                  <a:lnTo>
                    <a:pt x="147231" y="9271"/>
                  </a:lnTo>
                  <a:lnTo>
                    <a:pt x="143963" y="12751"/>
                  </a:lnTo>
                  <a:lnTo>
                    <a:pt x="178108" y="34246"/>
                  </a:lnTo>
                  <a:lnTo>
                    <a:pt x="226136" y="54813"/>
                  </a:lnTo>
                  <a:lnTo>
                    <a:pt x="271875" y="67455"/>
                  </a:lnTo>
                  <a:lnTo>
                    <a:pt x="279755" y="68145"/>
                  </a:lnTo>
                  <a:lnTo>
                    <a:pt x="279755" y="64401"/>
                  </a:lnTo>
                  <a:lnTo>
                    <a:pt x="287921" y="64401"/>
                  </a:lnTo>
                  <a:lnTo>
                    <a:pt x="287921" y="60337"/>
                  </a:lnTo>
                  <a:lnTo>
                    <a:pt x="283857" y="60337"/>
                  </a:lnTo>
                  <a:lnTo>
                    <a:pt x="268924" y="58668"/>
                  </a:lnTo>
                  <a:lnTo>
                    <a:pt x="228900" y="47123"/>
                  </a:lnTo>
                  <a:lnTo>
                    <a:pt x="186588" y="29327"/>
                  </a:lnTo>
                  <a:lnTo>
                    <a:pt x="150130" y="7422"/>
                  </a:lnTo>
                  <a:lnTo>
                    <a:pt x="149558" y="6819"/>
                  </a:lnTo>
                  <a:close/>
                </a:path>
                <a:path w="288290" h="381634">
                  <a:moveTo>
                    <a:pt x="29876" y="64401"/>
                  </a:moveTo>
                  <a:lnTo>
                    <a:pt x="8166" y="64401"/>
                  </a:lnTo>
                  <a:lnTo>
                    <a:pt x="8166" y="68052"/>
                  </a:lnTo>
                  <a:lnTo>
                    <a:pt x="20511" y="66688"/>
                  </a:lnTo>
                  <a:lnTo>
                    <a:pt x="29876" y="64401"/>
                  </a:lnTo>
                  <a:close/>
                </a:path>
                <a:path w="288290" h="381634">
                  <a:moveTo>
                    <a:pt x="143967" y="6819"/>
                  </a:moveTo>
                  <a:lnTo>
                    <a:pt x="140703" y="9271"/>
                  </a:lnTo>
                  <a:lnTo>
                    <a:pt x="143963" y="12751"/>
                  </a:lnTo>
                  <a:lnTo>
                    <a:pt x="147231" y="9271"/>
                  </a:lnTo>
                  <a:lnTo>
                    <a:pt x="143967" y="68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943091" y="717938"/>
              <a:ext cx="58419" cy="660400"/>
            </a:xfrm>
            <a:custGeom>
              <a:avLst/>
              <a:gdLst/>
              <a:ahLst/>
              <a:cxnLst/>
              <a:rect l="l" t="t" r="r" b="b"/>
              <a:pathLst>
                <a:path w="58420" h="660400">
                  <a:moveTo>
                    <a:pt x="0" y="0"/>
                  </a:moveTo>
                  <a:lnTo>
                    <a:pt x="57912" y="57912"/>
                  </a:lnTo>
                  <a:lnTo>
                    <a:pt x="57912" y="66026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05102" y="768492"/>
              <a:ext cx="320675" cy="116205"/>
            </a:xfrm>
            <a:custGeom>
              <a:avLst/>
              <a:gdLst/>
              <a:ahLst/>
              <a:cxnLst/>
              <a:rect l="l" t="t" r="r" b="b"/>
              <a:pathLst>
                <a:path w="320675" h="116205">
                  <a:moveTo>
                    <a:pt x="320243" y="0"/>
                  </a:moveTo>
                  <a:lnTo>
                    <a:pt x="204406" y="115836"/>
                  </a:lnTo>
                  <a:lnTo>
                    <a:pt x="0" y="115836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93611" y="1188631"/>
              <a:ext cx="289598" cy="7491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2470" y="671766"/>
              <a:ext cx="220738" cy="381266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728693" y="566850"/>
              <a:ext cx="1864995" cy="1427480"/>
            </a:xfrm>
            <a:custGeom>
              <a:avLst/>
              <a:gdLst/>
              <a:ahLst/>
              <a:cxnLst/>
              <a:rect l="l" t="t" r="r" b="b"/>
              <a:pathLst>
                <a:path w="1864995" h="1427480">
                  <a:moveTo>
                    <a:pt x="1420507" y="0"/>
                  </a:moveTo>
                  <a:lnTo>
                    <a:pt x="1420507" y="1418958"/>
                  </a:lnTo>
                  <a:lnTo>
                    <a:pt x="1280414" y="1418958"/>
                  </a:lnTo>
                  <a:lnTo>
                    <a:pt x="1280414" y="1084135"/>
                  </a:lnTo>
                  <a:lnTo>
                    <a:pt x="0" y="1084135"/>
                  </a:lnTo>
                  <a:lnTo>
                    <a:pt x="0" y="1092301"/>
                  </a:lnTo>
                  <a:lnTo>
                    <a:pt x="1272235" y="1092301"/>
                  </a:lnTo>
                  <a:lnTo>
                    <a:pt x="1272235" y="1427124"/>
                  </a:lnTo>
                  <a:lnTo>
                    <a:pt x="1428686" y="1427124"/>
                  </a:lnTo>
                  <a:lnTo>
                    <a:pt x="1428686" y="19723"/>
                  </a:lnTo>
                  <a:lnTo>
                    <a:pt x="1605851" y="196888"/>
                  </a:lnTo>
                  <a:lnTo>
                    <a:pt x="1605851" y="917460"/>
                  </a:lnTo>
                  <a:lnTo>
                    <a:pt x="1854962" y="917460"/>
                  </a:lnTo>
                  <a:lnTo>
                    <a:pt x="1854962" y="699846"/>
                  </a:lnTo>
                  <a:lnTo>
                    <a:pt x="1864931" y="696683"/>
                  </a:lnTo>
                  <a:lnTo>
                    <a:pt x="1864931" y="688111"/>
                  </a:lnTo>
                  <a:lnTo>
                    <a:pt x="1846783" y="693889"/>
                  </a:lnTo>
                  <a:lnTo>
                    <a:pt x="1846783" y="909281"/>
                  </a:lnTo>
                  <a:lnTo>
                    <a:pt x="1614017" y="909281"/>
                  </a:lnTo>
                  <a:lnTo>
                    <a:pt x="1614017" y="193497"/>
                  </a:lnTo>
                  <a:lnTo>
                    <a:pt x="1420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266088" y="2506899"/>
              <a:ext cx="424180" cy="212090"/>
            </a:xfrm>
            <a:custGeom>
              <a:avLst/>
              <a:gdLst/>
              <a:ahLst/>
              <a:cxnLst/>
              <a:rect l="l" t="t" r="r" b="b"/>
              <a:pathLst>
                <a:path w="424179" h="212089">
                  <a:moveTo>
                    <a:pt x="138302" y="212064"/>
                  </a:moveTo>
                  <a:lnTo>
                    <a:pt x="0" y="212064"/>
                  </a:lnTo>
                  <a:lnTo>
                    <a:pt x="0" y="0"/>
                  </a:lnTo>
                  <a:lnTo>
                    <a:pt x="424129" y="0"/>
                  </a:lnTo>
                  <a:lnTo>
                    <a:pt x="424129" y="212064"/>
                  </a:lnTo>
                  <a:lnTo>
                    <a:pt x="322706" y="212064"/>
                  </a:lnTo>
                </a:path>
                <a:path w="424179" h="212089">
                  <a:moveTo>
                    <a:pt x="322706" y="175183"/>
                  </a:moveTo>
                  <a:lnTo>
                    <a:pt x="359587" y="175183"/>
                  </a:lnTo>
                  <a:lnTo>
                    <a:pt x="361761" y="164416"/>
                  </a:lnTo>
                  <a:lnTo>
                    <a:pt x="367688" y="155624"/>
                  </a:lnTo>
                  <a:lnTo>
                    <a:pt x="376480" y="149696"/>
                  </a:lnTo>
                  <a:lnTo>
                    <a:pt x="387248" y="147523"/>
                  </a:lnTo>
                  <a:lnTo>
                    <a:pt x="387248" y="64541"/>
                  </a:lnTo>
                  <a:lnTo>
                    <a:pt x="376480" y="62367"/>
                  </a:lnTo>
                  <a:lnTo>
                    <a:pt x="367688" y="56440"/>
                  </a:lnTo>
                  <a:lnTo>
                    <a:pt x="361761" y="47648"/>
                  </a:lnTo>
                  <a:lnTo>
                    <a:pt x="359587" y="36880"/>
                  </a:lnTo>
                  <a:lnTo>
                    <a:pt x="64541" y="36880"/>
                  </a:lnTo>
                  <a:lnTo>
                    <a:pt x="62812" y="47648"/>
                  </a:lnTo>
                  <a:lnTo>
                    <a:pt x="57626" y="56440"/>
                  </a:lnTo>
                  <a:lnTo>
                    <a:pt x="48982" y="62367"/>
                  </a:lnTo>
                  <a:lnTo>
                    <a:pt x="36880" y="64541"/>
                  </a:lnTo>
                  <a:lnTo>
                    <a:pt x="36880" y="147523"/>
                  </a:lnTo>
                  <a:lnTo>
                    <a:pt x="47648" y="149696"/>
                  </a:lnTo>
                  <a:lnTo>
                    <a:pt x="56440" y="155624"/>
                  </a:lnTo>
                  <a:lnTo>
                    <a:pt x="62367" y="164416"/>
                  </a:lnTo>
                  <a:lnTo>
                    <a:pt x="64541" y="175183"/>
                  </a:lnTo>
                  <a:lnTo>
                    <a:pt x="138302" y="175183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367510" y="2617542"/>
              <a:ext cx="212090" cy="0"/>
            </a:xfrm>
            <a:custGeom>
              <a:avLst/>
              <a:gdLst/>
              <a:ahLst/>
              <a:cxnLst/>
              <a:rect l="l" t="t" r="r" b="b"/>
              <a:pathLst>
                <a:path w="212090">
                  <a:moveTo>
                    <a:pt x="0" y="0"/>
                  </a:moveTo>
                  <a:lnTo>
                    <a:pt x="18440" y="0"/>
                  </a:lnTo>
                </a:path>
                <a:path w="212090">
                  <a:moveTo>
                    <a:pt x="193624" y="0"/>
                  </a:moveTo>
                  <a:lnTo>
                    <a:pt x="212064" y="0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26184" y="2565561"/>
              <a:ext cx="94741" cy="7628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6345333" y="2672863"/>
              <a:ext cx="114935" cy="267970"/>
            </a:xfrm>
            <a:custGeom>
              <a:avLst/>
              <a:gdLst/>
              <a:ahLst/>
              <a:cxnLst/>
              <a:rect l="l" t="t" r="r" b="b"/>
              <a:pathLst>
                <a:path w="114935" h="267969">
                  <a:moveTo>
                    <a:pt x="114379" y="18440"/>
                  </a:moveTo>
                  <a:lnTo>
                    <a:pt x="112930" y="11262"/>
                  </a:lnTo>
                  <a:lnTo>
                    <a:pt x="108978" y="5400"/>
                  </a:lnTo>
                  <a:lnTo>
                    <a:pt x="103117" y="1448"/>
                  </a:lnTo>
                  <a:lnTo>
                    <a:pt x="95938" y="0"/>
                  </a:lnTo>
                  <a:lnTo>
                    <a:pt x="88760" y="1448"/>
                  </a:lnTo>
                  <a:lnTo>
                    <a:pt x="82899" y="5400"/>
                  </a:lnTo>
                  <a:lnTo>
                    <a:pt x="78947" y="11262"/>
                  </a:lnTo>
                  <a:lnTo>
                    <a:pt x="77498" y="18440"/>
                  </a:lnTo>
                  <a:lnTo>
                    <a:pt x="77498" y="108292"/>
                  </a:lnTo>
                  <a:lnTo>
                    <a:pt x="75500" y="124077"/>
                  </a:lnTo>
                  <a:lnTo>
                    <a:pt x="71103" y="134669"/>
                  </a:lnTo>
                  <a:lnTo>
                    <a:pt x="66707" y="140620"/>
                  </a:lnTo>
                  <a:lnTo>
                    <a:pt x="64709" y="142481"/>
                  </a:lnTo>
                  <a:lnTo>
                    <a:pt x="61260" y="140780"/>
                  </a:lnTo>
                  <a:lnTo>
                    <a:pt x="58640" y="137777"/>
                  </a:lnTo>
                  <a:lnTo>
                    <a:pt x="55527" y="131281"/>
                  </a:lnTo>
                  <a:lnTo>
                    <a:pt x="50599" y="119100"/>
                  </a:lnTo>
                  <a:lnTo>
                    <a:pt x="38313" y="100517"/>
                  </a:lnTo>
                  <a:lnTo>
                    <a:pt x="23958" y="93225"/>
                  </a:lnTo>
                  <a:lnTo>
                    <a:pt x="10941" y="93613"/>
                  </a:lnTo>
                  <a:lnTo>
                    <a:pt x="2669" y="98069"/>
                  </a:lnTo>
                  <a:lnTo>
                    <a:pt x="0" y="104196"/>
                  </a:lnTo>
                  <a:lnTo>
                    <a:pt x="1522" y="112707"/>
                  </a:lnTo>
                  <a:lnTo>
                    <a:pt x="7247" y="124631"/>
                  </a:lnTo>
                  <a:lnTo>
                    <a:pt x="17186" y="140995"/>
                  </a:lnTo>
                  <a:lnTo>
                    <a:pt x="24738" y="157226"/>
                  </a:lnTo>
                  <a:lnTo>
                    <a:pt x="31986" y="177317"/>
                  </a:lnTo>
                  <a:lnTo>
                    <a:pt x="40451" y="197055"/>
                  </a:lnTo>
                  <a:lnTo>
                    <a:pt x="51653" y="212229"/>
                  </a:lnTo>
                  <a:lnTo>
                    <a:pt x="63048" y="222443"/>
                  </a:lnTo>
                  <a:lnTo>
                    <a:pt x="71115" y="230697"/>
                  </a:lnTo>
                  <a:lnTo>
                    <a:pt x="75912" y="237895"/>
                  </a:lnTo>
                  <a:lnTo>
                    <a:pt x="77498" y="244944"/>
                  </a:lnTo>
                  <a:lnTo>
                    <a:pt x="77498" y="267385"/>
                  </a:lnTo>
                </a:path>
              </a:pathLst>
            </a:custGeom>
            <a:ln w="11734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3845" y="2630115"/>
              <a:ext cx="122377" cy="31600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975819" y="2372512"/>
              <a:ext cx="320675" cy="0"/>
            </a:xfrm>
            <a:custGeom>
              <a:avLst/>
              <a:gdLst/>
              <a:ahLst/>
              <a:cxnLst/>
              <a:rect l="l" t="t" r="r" b="b"/>
              <a:pathLst>
                <a:path w="320675">
                  <a:moveTo>
                    <a:pt x="0" y="0"/>
                  </a:moveTo>
                  <a:lnTo>
                    <a:pt x="320395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136021" y="2212317"/>
              <a:ext cx="0" cy="320675"/>
            </a:xfrm>
            <a:custGeom>
              <a:avLst/>
              <a:gdLst/>
              <a:ahLst/>
              <a:cxnLst/>
              <a:rect l="l" t="t" r="r" b="b"/>
              <a:pathLst>
                <a:path h="320675">
                  <a:moveTo>
                    <a:pt x="0" y="320395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136970" y="2372980"/>
              <a:ext cx="683895" cy="683895"/>
            </a:xfrm>
            <a:custGeom>
              <a:avLst/>
              <a:gdLst/>
              <a:ahLst/>
              <a:cxnLst/>
              <a:rect l="l" t="t" r="r" b="b"/>
              <a:pathLst>
                <a:path w="683895" h="683894">
                  <a:moveTo>
                    <a:pt x="0" y="195211"/>
                  </a:moveTo>
                  <a:lnTo>
                    <a:pt x="0" y="683298"/>
                  </a:lnTo>
                  <a:lnTo>
                    <a:pt x="683298" y="683298"/>
                  </a:lnTo>
                  <a:lnTo>
                    <a:pt x="683298" y="0"/>
                  </a:lnTo>
                  <a:lnTo>
                    <a:pt x="187617" y="0"/>
                  </a:lnTo>
                </a:path>
              </a:pathLst>
            </a:custGeom>
            <a:ln w="6350">
              <a:solidFill>
                <a:srgbClr val="FFC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143031" y="3419906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624001" y="0"/>
                  </a:moveTo>
                  <a:lnTo>
                    <a:pt x="0" y="0"/>
                  </a:lnTo>
                  <a:lnTo>
                    <a:pt x="0" y="1994192"/>
                  </a:lnTo>
                  <a:lnTo>
                    <a:pt x="620941" y="1994192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063321" y="3419900"/>
              <a:ext cx="624205" cy="1994535"/>
            </a:xfrm>
            <a:custGeom>
              <a:avLst/>
              <a:gdLst/>
              <a:ahLst/>
              <a:cxnLst/>
              <a:rect l="l" t="t" r="r" b="b"/>
              <a:pathLst>
                <a:path w="624204" h="1994535">
                  <a:moveTo>
                    <a:pt x="0" y="1994192"/>
                  </a:moveTo>
                  <a:lnTo>
                    <a:pt x="624001" y="1994192"/>
                  </a:lnTo>
                  <a:lnTo>
                    <a:pt x="624001" y="0"/>
                  </a:lnTo>
                  <a:lnTo>
                    <a:pt x="3048" y="0"/>
                  </a:lnTo>
                </a:path>
              </a:pathLst>
            </a:custGeom>
            <a:ln w="825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296494" y="3590124"/>
              <a:ext cx="2301405" cy="1666875"/>
            </a:xfrm>
            <a:custGeom>
              <a:avLst/>
              <a:gdLst/>
              <a:ahLst/>
              <a:cxnLst/>
              <a:rect l="l" t="t" r="r" b="b"/>
              <a:pathLst>
                <a:path w="2069465" h="1666875">
                  <a:moveTo>
                    <a:pt x="2069274" y="0"/>
                  </a:moveTo>
                  <a:lnTo>
                    <a:pt x="0" y="0"/>
                  </a:lnTo>
                  <a:lnTo>
                    <a:pt x="0" y="1666608"/>
                  </a:lnTo>
                  <a:lnTo>
                    <a:pt x="2069274" y="1666608"/>
                  </a:lnTo>
                  <a:lnTo>
                    <a:pt x="2069274" y="0"/>
                  </a:lnTo>
                  <a:close/>
                </a:path>
              </a:pathLst>
            </a:custGeom>
            <a:solidFill>
              <a:srgbClr val="FFCA00">
                <a:alpha val="9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590106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1733042" y="0"/>
                  </a:moveTo>
                  <a:lnTo>
                    <a:pt x="0" y="0"/>
                  </a:lnTo>
                  <a:lnTo>
                    <a:pt x="0" y="7365"/>
                  </a:lnTo>
                  <a:lnTo>
                    <a:pt x="1733042" y="7365"/>
                  </a:lnTo>
                  <a:lnTo>
                    <a:pt x="17330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590105" y="3935603"/>
              <a:ext cx="1733550" cy="7620"/>
            </a:xfrm>
            <a:custGeom>
              <a:avLst/>
              <a:gdLst/>
              <a:ahLst/>
              <a:cxnLst/>
              <a:rect l="l" t="t" r="r" b="b"/>
              <a:pathLst>
                <a:path w="1733550" h="7620">
                  <a:moveTo>
                    <a:pt x="0" y="7361"/>
                  </a:moveTo>
                  <a:lnTo>
                    <a:pt x="0" y="0"/>
                  </a:lnTo>
                  <a:lnTo>
                    <a:pt x="1733027" y="0"/>
                  </a:lnTo>
                  <a:lnTo>
                    <a:pt x="1733054" y="7253"/>
                  </a:lnTo>
                  <a:lnTo>
                    <a:pt x="28" y="7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6590096" y="3669478"/>
            <a:ext cx="1537335" cy="2203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sz="125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INVESTMENT</a:t>
            </a:r>
            <a:r>
              <a:rPr sz="1250" spc="22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 </a:t>
            </a:r>
            <a:r>
              <a:rPr sz="1250" spc="-10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VALUE</a:t>
            </a:r>
            <a:endParaRPr sz="1250" dirty="0">
              <a:latin typeface="Brandon Grotesque Regular"/>
              <a:cs typeface="Brandon Grotesque Regular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557068" y="3878851"/>
            <a:ext cx="2009341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0" spc="-17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R17.4</a:t>
            </a:r>
            <a:endParaRPr sz="6000" dirty="0">
              <a:latin typeface="Brandon Grotesque Regular"/>
              <a:cs typeface="Brandon Grotesque Regular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557057" y="4599308"/>
            <a:ext cx="1748789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3600" spc="-105" dirty="0">
                <a:solidFill>
                  <a:srgbClr val="FFFFFF"/>
                </a:solidFill>
                <a:latin typeface="Brandon Grotesque Regular"/>
                <a:cs typeface="Brandon Grotesque Regular"/>
              </a:rPr>
              <a:t>MILLION</a:t>
            </a:r>
            <a:endParaRPr sz="3600">
              <a:latin typeface="Brandon Grotesque Regular"/>
              <a:cs typeface="Brandon Grotesque Regular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8905B3-CAF7-493F-EA8C-9BA4D2095F96}"/>
              </a:ext>
            </a:extLst>
          </p:cNvPr>
          <p:cNvSpPr txBox="1"/>
          <p:nvPr/>
        </p:nvSpPr>
        <p:spPr>
          <a:xfrm>
            <a:off x="619965" y="1500846"/>
            <a:ext cx="4367349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Description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153035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Development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2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proposed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nature-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based community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lodge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facilities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local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lang="en-US" sz="1500" spc="-7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international</a:t>
            </a:r>
            <a:r>
              <a:rPr lang="en-US" sz="1500" dirty="0"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tourists.</a:t>
            </a:r>
            <a:r>
              <a:rPr kumimoji="0" lang="en-US" sz="1500" b="0" i="0" u="none" strike="noStrike" kern="0" cap="none" spc="-13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Lodge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5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includes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26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units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10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campsites,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2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5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Conference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Centre.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7EB78C4-0322-6C9F-0CCB-CC303CCEEBBA}"/>
              </a:ext>
            </a:extLst>
          </p:cNvPr>
          <p:cNvSpPr txBox="1"/>
          <p:nvPr/>
        </p:nvSpPr>
        <p:spPr>
          <a:xfrm>
            <a:off x="619965" y="2867660"/>
            <a:ext cx="43673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Location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177165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0" cap="none" spc="-5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Situated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9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KwaNyamazane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Conservancy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9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area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in Jozini</a:t>
            </a:r>
            <a:r>
              <a:rPr lang="en-US" sz="1500" spc="-45" dirty="0">
                <a:solidFill>
                  <a:srgbClr val="565655"/>
                </a:solidFill>
                <a:latin typeface="Arial"/>
                <a:cs typeface="Arial"/>
              </a:rPr>
              <a:t>, </a:t>
            </a:r>
            <a:r>
              <a:rPr kumimoji="0" lang="en-US" sz="1500" b="0" i="0" u="none" strike="noStrike" kern="0" cap="none" spc="-2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on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Pongola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8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River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2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below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Jozini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Dam</a:t>
            </a:r>
            <a:r>
              <a:rPr kumimoji="0" lang="en-US" sz="1500" b="0" i="0" u="none" strike="noStrike" kern="0" cap="none" spc="-7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4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wall</a:t>
            </a:r>
            <a:r>
              <a:rPr lang="en-US" sz="1500" spc="-45" dirty="0">
                <a:solidFill>
                  <a:srgbClr val="565655"/>
                </a:solidFill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in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6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Jozini </a:t>
            </a:r>
            <a:r>
              <a:rPr kumimoji="0" lang="en-US" sz="1500" b="0" i="0" u="none" strike="noStrike" kern="0" cap="none" spc="-7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Local</a:t>
            </a:r>
            <a:r>
              <a:rPr kumimoji="0" lang="en-US" sz="1500" b="0" i="0" u="none" strike="noStrike" kern="0" cap="none" spc="-65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1500" b="0" i="0" u="none" strike="noStrike" kern="0" cap="none" spc="-10" normalizeH="0" baseline="0" noProof="0" dirty="0">
                <a:ln>
                  <a:noFill/>
                </a:ln>
                <a:solidFill>
                  <a:srgbClr val="565655"/>
                </a:solidFill>
                <a:effectLst/>
                <a:uLnTx/>
                <a:uFillTx/>
                <a:latin typeface="Arial"/>
                <a:cs typeface="Arial"/>
              </a:rPr>
              <a:t>Municipality</a:t>
            </a:r>
            <a:endParaRPr lang="en-ZA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86624A0-259B-A5BF-8ADF-7EE85A5E8060}"/>
              </a:ext>
            </a:extLst>
          </p:cNvPr>
          <p:cNvSpPr txBox="1"/>
          <p:nvPr/>
        </p:nvSpPr>
        <p:spPr>
          <a:xfrm>
            <a:off x="619965" y="4276148"/>
            <a:ext cx="3939335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-1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cs typeface="Arial"/>
              </a:rPr>
              <a:t>Nearby Towns/Cities</a:t>
            </a: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Richards Bay</a:t>
            </a:r>
            <a:endParaRPr kumimoji="0" lang="en-US" sz="1500" b="0" i="0" u="none" strike="noStrike" kern="0" cap="none" spc="-100" normalizeH="0" baseline="0" noProof="0" dirty="0">
              <a:ln>
                <a:noFill/>
              </a:ln>
              <a:solidFill>
                <a:srgbClr val="565655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 err="1">
                <a:solidFill>
                  <a:srgbClr val="565655"/>
                </a:solidFill>
                <a:latin typeface="Arial"/>
                <a:cs typeface="Arial"/>
              </a:rPr>
              <a:t>Mkhuze</a:t>
            </a:r>
            <a:endParaRPr kumimoji="0" lang="en-US" sz="1500" b="0" i="0" u="none" strike="noStrike" kern="0" cap="none" spc="-100" normalizeH="0" baseline="0" noProof="0" dirty="0">
              <a:ln>
                <a:noFill/>
              </a:ln>
              <a:solidFill>
                <a:srgbClr val="565655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Pongola</a:t>
            </a: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 err="1">
                <a:solidFill>
                  <a:srgbClr val="565655"/>
                </a:solidFill>
                <a:latin typeface="Arial"/>
                <a:cs typeface="Arial"/>
              </a:rPr>
              <a:t>Hluhluwe</a:t>
            </a:r>
            <a:endParaRPr lang="en-US" sz="1500" spc="-100" dirty="0">
              <a:solidFill>
                <a:srgbClr val="565655"/>
              </a:solidFill>
              <a:latin typeface="Arial"/>
              <a:cs typeface="Arial"/>
            </a:endParaRPr>
          </a:p>
          <a:p>
            <a:pPr marL="298450" marR="14351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500" spc="-100" dirty="0">
                <a:solidFill>
                  <a:srgbClr val="565655"/>
                </a:solidFill>
                <a:latin typeface="Arial"/>
                <a:cs typeface="Arial"/>
              </a:rPr>
              <a:t>St Lucia</a:t>
            </a:r>
            <a:endParaRPr lang="en-ZA" dirty="0"/>
          </a:p>
        </p:txBody>
      </p:sp>
      <p:sp>
        <p:nvSpPr>
          <p:cNvPr id="54" name="object 8">
            <a:extLst>
              <a:ext uri="{FF2B5EF4-FFF2-40B4-BE49-F238E27FC236}">
                <a16:creationId xmlns:a16="http://schemas.microsoft.com/office/drawing/2014/main" id="{27002747-9F03-7DA2-0E4E-2689D0D06404}"/>
              </a:ext>
            </a:extLst>
          </p:cNvPr>
          <p:cNvSpPr txBox="1"/>
          <p:nvPr/>
        </p:nvSpPr>
        <p:spPr>
          <a:xfrm>
            <a:off x="699746" y="5797039"/>
            <a:ext cx="408432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Nearby Airport</a:t>
            </a:r>
            <a:endParaRPr sz="1500" b="1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298450" marR="5080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50" dirty="0">
                <a:solidFill>
                  <a:srgbClr val="565655"/>
                </a:solidFill>
                <a:latin typeface="Arial"/>
                <a:cs typeface="Arial"/>
              </a:rPr>
              <a:t>King Shaka International Airport is 312km</a:t>
            </a:r>
          </a:p>
          <a:p>
            <a:pPr marL="298450" marR="5080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500" spc="-50" dirty="0">
                <a:solidFill>
                  <a:srgbClr val="565655"/>
                </a:solidFill>
                <a:latin typeface="Arial"/>
                <a:cs typeface="Arial"/>
              </a:rPr>
              <a:t>Richards Bay Airport 175,5km</a:t>
            </a:r>
            <a:endParaRPr sz="1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7601</TotalTime>
  <Words>1493</Words>
  <Application>Microsoft Office PowerPoint</Application>
  <PresentationFormat>Custom</PresentationFormat>
  <Paragraphs>220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Brandon Grotesque Regular</vt:lpstr>
      <vt:lpstr>BrandonGrotesque-Black</vt:lpstr>
      <vt:lpstr>BrandonGrotesque-Light</vt:lpstr>
      <vt:lpstr>BrandonGrotesque-Medium</vt:lpstr>
      <vt:lpstr>Calibri</vt:lpstr>
      <vt:lpstr>Times New Roman</vt:lpstr>
      <vt:lpstr>Wingdings</vt:lpstr>
      <vt:lpstr>Office Theme</vt:lpstr>
      <vt:lpstr>INVESTMENT</vt:lpstr>
      <vt:lpstr>CONTENTS</vt:lpstr>
      <vt:lpstr>KWAZULU-NATAL... YOUR GATEWAY TO AFRICA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TKZN-invest-powerpoint-02</dc:title>
  <dc:creator>Samora Nqweniso</dc:creator>
  <cp:lastModifiedBy>Seja Mokgawa</cp:lastModifiedBy>
  <cp:revision>12</cp:revision>
  <dcterms:created xsi:type="dcterms:W3CDTF">2023-05-30T14:20:23Z</dcterms:created>
  <dcterms:modified xsi:type="dcterms:W3CDTF">2023-06-22T14:15:02Z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2023-05-30T00:00:00Z</vt:filetime>
  </property>
  <property fmtid="{D5CDD505-2E9C-101B-9397-08002B2CF9AE}" pid="3" name="Creator">
    <vt:lpwstr>Adobe Illustrator 27.5 (Macintosh)</vt:lpwstr>
  </property>
  <property fmtid="{D5CDD505-2E9C-101B-9397-08002B2CF9AE}" pid="4" name="CreatorVersion">
    <vt:lpwstr>21.0.0</vt:lpwstr>
  </property>
  <property fmtid="{D5CDD505-2E9C-101B-9397-08002B2CF9AE}" pid="5" name="LastSaved">
    <vt:filetime>2023-05-30T00:00:00Z</vt:filetime>
  </property>
  <property fmtid="{D5CDD505-2E9C-101B-9397-08002B2CF9AE}" pid="6" name="Producer">
    <vt:lpwstr>Adobe PDF library 17.00</vt:lpwstr>
  </property>
</Properties>
</file>